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789" r:id="rId5"/>
    <p:sldId id="2809" r:id="rId6"/>
    <p:sldId id="2810" r:id="rId7"/>
    <p:sldId id="2799" r:id="rId8"/>
    <p:sldId id="2838" r:id="rId9"/>
    <p:sldId id="2839" r:id="rId10"/>
    <p:sldId id="2833" r:id="rId11"/>
    <p:sldId id="2834" r:id="rId12"/>
    <p:sldId id="2835" r:id="rId13"/>
    <p:sldId id="2837" r:id="rId14"/>
    <p:sldId id="2375" r:id="rId1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DDF0ED"/>
    <a:srgbClr val="F6DCD9"/>
    <a:srgbClr val="FCBC81"/>
    <a:srgbClr val="7239CB"/>
    <a:srgbClr val="F2F2F2"/>
    <a:srgbClr val="D9D9D9"/>
    <a:srgbClr val="00CAFC"/>
    <a:srgbClr val="00BCF6"/>
    <a:srgbClr val="30A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1" autoAdjust="0"/>
    <p:restoredTop sz="94915" autoAdjust="0"/>
  </p:normalViewPr>
  <p:slideViewPr>
    <p:cSldViewPr snapToGrid="0" snapToObjects="1">
      <p:cViewPr varScale="1">
        <p:scale>
          <a:sx n="114" d="100"/>
          <a:sy n="114" d="100"/>
        </p:scale>
        <p:origin x="304" y="176"/>
      </p:cViewPr>
      <p:guideLst/>
    </p:cSldViewPr>
  </p:slideViewPr>
  <p:outlineViewPr>
    <p:cViewPr>
      <p:scale>
        <a:sx n="33" d="100"/>
        <a:sy n="33" d="100"/>
      </p:scale>
      <p:origin x="0" y="-47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7206B2CA-375F-6444-B290-0506D58776AE}" type="datetimeFigureOut">
              <a:rPr lang="en-US" smtClean="0"/>
              <a:pPr/>
              <a:t>4/16/20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26137184-3EBE-3340-AE30-5002A920A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5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 err="1">
                <a:solidFill>
                  <a:schemeClr val="bg2">
                    <a:lumMod val="50000"/>
                  </a:schemeClr>
                </a:solidFill>
              </a:rPr>
              <a:t>Ghi</a:t>
            </a:r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i="1" dirty="0" err="1">
                <a:solidFill>
                  <a:schemeClr val="bg2">
                    <a:lumMod val="50000"/>
                  </a:schemeClr>
                </a:solidFill>
              </a:rPr>
              <a:t>chú</a:t>
            </a:r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marL="128588" indent="-128588">
              <a:buFont typeface="Arial" pitchFamily="34" charset="0"/>
              <a:buChar char="•"/>
            </a:pPr>
            <a:r>
              <a:rPr lang="vi-VN" sz="1200" i="1" dirty="0">
                <a:solidFill>
                  <a:schemeClr val="bg2">
                    <a:lumMod val="50000"/>
                  </a:schemeClr>
                </a:solidFill>
              </a:rPr>
              <a:t>Cài đặt cấu hình trên hạ tầng của FPT.</a:t>
            </a:r>
          </a:p>
          <a:p>
            <a:pPr marL="128588" indent="-128588">
              <a:buFont typeface="Arial" pitchFamily="34" charset="0"/>
              <a:buChar char="•"/>
            </a:pPr>
            <a:r>
              <a:rPr lang="vi-VN" sz="1200" i="1" dirty="0">
                <a:solidFill>
                  <a:schemeClr val="bg2">
                    <a:lumMod val="50000"/>
                  </a:schemeClr>
                </a:solidFill>
              </a:rPr>
              <a:t>Đào tạo người dùng: chuyển giao bộ tài liệu đào tạo </a:t>
            </a:r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vi-VN" sz="1200" i="1" dirty="0">
                <a:solidFill>
                  <a:schemeClr val="bg2">
                    <a:lumMod val="50000"/>
                  </a:schemeClr>
                </a:solidFill>
              </a:rPr>
              <a:t>+ đào tạo online.</a:t>
            </a:r>
          </a:p>
          <a:p>
            <a:pPr marL="128588" indent="-128588">
              <a:buFont typeface="Arial" pitchFamily="34" charset="0"/>
              <a:buChar char="•"/>
            </a:pPr>
            <a:r>
              <a:rPr lang="vi-VN" sz="1200" i="1" dirty="0">
                <a:solidFill>
                  <a:schemeClr val="bg2">
                    <a:lumMod val="50000"/>
                  </a:schemeClr>
                </a:solidFill>
              </a:rPr>
              <a:t>Hỗ trợ online vận hành hệ thống.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2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25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30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37184-3EBE-3340-AE30-5002A920AC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0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5BF59F-BCFC-064F-9B8F-247C725CDF6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93653" y="3301284"/>
            <a:ext cx="8516239" cy="1265954"/>
          </a:xfrm>
          <a:prstGeom prst="rect">
            <a:avLst/>
          </a:prstGeo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charset="0"/>
              <a:buChar char="•"/>
              <a:defRPr lang="en-US" sz="16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  <a:cs typeface="Calibri" charset="0"/>
              </a:defRPr>
            </a:lvl1pPr>
            <a:lvl2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2pPr>
            <a:lvl3pPr marL="288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3pPr>
            <a:lvl4pPr marL="432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4pPr>
            <a:lvl5pPr marL="576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53" y="1275638"/>
            <a:ext cx="8516239" cy="196643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500">
                <a:solidFill>
                  <a:schemeClr val="accent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23ED02-B7F3-CE40-ADDA-CFC731903196}"/>
              </a:ext>
            </a:extLst>
          </p:cNvPr>
          <p:cNvCxnSpPr>
            <a:cxnSpLocks/>
          </p:cNvCxnSpPr>
          <p:nvPr userDrawn="1"/>
        </p:nvCxnSpPr>
        <p:spPr>
          <a:xfrm>
            <a:off x="396948" y="3242074"/>
            <a:ext cx="79389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29694" y="88501"/>
            <a:ext cx="7439421" cy="560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29694" y="798490"/>
            <a:ext cx="8380198" cy="3834233"/>
          </a:xfrm>
          <a:prstGeom prst="rect">
            <a:avLst/>
          </a:prstGeo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charset="0"/>
              <a:buChar char="•"/>
              <a:defRPr lang="en-US" sz="16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  <a:cs typeface="Calibri" charset="0"/>
              </a:defRPr>
            </a:lvl1pPr>
            <a:lvl2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2pPr>
            <a:lvl3pPr marL="288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3pPr>
            <a:lvl4pPr marL="432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4pPr>
            <a:lvl5pPr marL="576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D0D9F8-9B1D-9F41-810B-CDADF95BED0C}"/>
              </a:ext>
            </a:extLst>
          </p:cNvPr>
          <p:cNvCxnSpPr>
            <a:cxnSpLocks/>
          </p:cNvCxnSpPr>
          <p:nvPr userDrawn="1"/>
        </p:nvCxnSpPr>
        <p:spPr>
          <a:xfrm>
            <a:off x="531627" y="574158"/>
            <a:ext cx="4961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29694" y="88501"/>
            <a:ext cx="7439421" cy="560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D34CD2-5B9B-204D-A346-CD51ADF7A166}"/>
              </a:ext>
            </a:extLst>
          </p:cNvPr>
          <p:cNvCxnSpPr>
            <a:cxnSpLocks/>
          </p:cNvCxnSpPr>
          <p:nvPr userDrawn="1"/>
        </p:nvCxnSpPr>
        <p:spPr>
          <a:xfrm>
            <a:off x="531627" y="574158"/>
            <a:ext cx="4961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C3EBA5-74A6-9447-9178-5591690EFB9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29694" y="798490"/>
            <a:ext cx="8380198" cy="3834233"/>
          </a:xfrm>
          <a:prstGeom prst="rect">
            <a:avLst/>
          </a:prstGeo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charset="0"/>
              <a:buChar char="•"/>
              <a:defRPr lang="en-US" sz="16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  <a:cs typeface="Calibri" charset="0"/>
              </a:defRPr>
            </a:lvl1pPr>
            <a:lvl2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2pPr>
            <a:lvl3pPr marL="288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3pPr>
            <a:lvl4pPr marL="432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4pPr>
            <a:lvl5pPr marL="576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73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D0232E-08E2-A74B-A586-F8A957A90D9D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699486" y="798490"/>
            <a:ext cx="4104996" cy="3834233"/>
          </a:xfrm>
          <a:prstGeom prst="rect">
            <a:avLst/>
          </a:prstGeo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charset="0"/>
              <a:buChar char="•"/>
              <a:defRPr lang="en-US" sz="1600" b="1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Roboto" panose="02000000000000000000" pitchFamily="2" charset="0"/>
                <a:cs typeface="Calibri" charset="0"/>
              </a:defRPr>
            </a:lvl1pPr>
            <a:lvl2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bg2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2pPr>
            <a:lvl3pPr marL="288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bg2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3pPr>
            <a:lvl4pPr marL="432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bg2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4pPr>
            <a:lvl5pPr marL="576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bg2">
                    <a:lumMod val="25000"/>
                  </a:schemeClr>
                </a:solidFill>
                <a:latin typeface="+mn-lt"/>
                <a:ea typeface="Roboto" panose="02000000000000000000" pitchFamily="2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1D9065-200E-C34C-B7F3-23246ABD27C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29694" y="798490"/>
            <a:ext cx="4104996" cy="3834233"/>
          </a:xfrm>
          <a:prstGeom prst="rect">
            <a:avLst/>
          </a:prstGeo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charset="0"/>
              <a:buChar char="•"/>
              <a:defRPr lang="en-US" sz="16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  <a:cs typeface="Calibri" charset="0"/>
              </a:defRPr>
            </a:lvl1pPr>
            <a:lvl2pPr marL="144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2pPr>
            <a:lvl3pPr marL="288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3pPr>
            <a:lvl4pPr marL="432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4pPr>
            <a:lvl5pPr marL="576000" indent="-14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anose="02000000000000000000" pitchFamily="2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429694" y="88501"/>
            <a:ext cx="7439421" cy="560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dirty="0">
                <a:solidFill>
                  <a:schemeClr val="accent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20650C-8091-8043-8641-2F1FEF053E94}"/>
              </a:ext>
            </a:extLst>
          </p:cNvPr>
          <p:cNvCxnSpPr>
            <a:cxnSpLocks/>
          </p:cNvCxnSpPr>
          <p:nvPr userDrawn="1"/>
        </p:nvCxnSpPr>
        <p:spPr>
          <a:xfrm>
            <a:off x="531627" y="574158"/>
            <a:ext cx="4961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29694" y="88501"/>
            <a:ext cx="7439421" cy="560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dirty="0">
                <a:solidFill>
                  <a:schemeClr val="accent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96BC6C-C2AE-DF42-8C8A-59672A9CD2AB}"/>
              </a:ext>
            </a:extLst>
          </p:cNvPr>
          <p:cNvCxnSpPr>
            <a:cxnSpLocks/>
          </p:cNvCxnSpPr>
          <p:nvPr userDrawn="1"/>
        </p:nvCxnSpPr>
        <p:spPr>
          <a:xfrm>
            <a:off x="531627" y="574158"/>
            <a:ext cx="4961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Text Placeholder 2"/>
          <p:cNvSpPr txBox="1">
            <a:spLocks/>
          </p:cNvSpPr>
          <p:nvPr userDrawn="1"/>
        </p:nvSpPr>
        <p:spPr>
          <a:xfrm rot="16200000">
            <a:off x="2655688" y="-1226938"/>
            <a:ext cx="3832624" cy="7886700"/>
          </a:xfrm>
          <a:prstGeom prst="rect">
            <a:avLst/>
          </a:prstGeom>
        </p:spPr>
        <p:txBody>
          <a:bodyPr vert="eaVer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b="1" kern="1200">
                <a:solidFill>
                  <a:schemeClr val="tx1">
                    <a:lumMod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>
                    <a:lumMod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>
                    <a:lumMod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>
                    <a:lumMod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>
                    <a:lumMod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AFDE3D-2C45-A84E-805E-DAAFFE72D966}"/>
              </a:ext>
            </a:extLst>
          </p:cNvPr>
          <p:cNvSpPr txBox="1"/>
          <p:nvPr userDrawn="1"/>
        </p:nvSpPr>
        <p:spPr>
          <a:xfrm>
            <a:off x="8325068" y="4767263"/>
            <a:ext cx="384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965AA5-4642-4859-BBCD-D488835E4114}" type="slidenum">
              <a:rPr lang="en-SG" sz="9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pPr algn="r"/>
              <a:t>‹#›</a:t>
            </a:fld>
            <a:endParaRPr lang="en-SG" sz="90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2D347A-75CB-B14D-8428-A275AE4BF2B9}"/>
              </a:ext>
            </a:extLst>
          </p:cNvPr>
          <p:cNvSpPr txBox="1">
            <a:spLocks/>
          </p:cNvSpPr>
          <p:nvPr userDrawn="1"/>
        </p:nvSpPr>
        <p:spPr>
          <a:xfrm>
            <a:off x="6755502" y="4767263"/>
            <a:ext cx="2144658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>
                <a:solidFill>
                  <a:schemeClr val="tx1">
                    <a:lumMod val="85000"/>
                    <a:lumOff val="15000"/>
                  </a:schemeClr>
                </a:solidFill>
              </a:rPr>
              <a:t>© 2020 FPT | Confidential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DC899-F1F2-B641-BC79-3583D973568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3331" y="261393"/>
            <a:ext cx="426235" cy="25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4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72" r:id="rId3"/>
    <p:sldLayoutId id="2147483664" r:id="rId4"/>
    <p:sldLayoutId id="2147483666" r:id="rId5"/>
    <p:sldLayoutId id="2147483667" r:id="rId6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3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nhnn2@fpt.com.vn" TargetMode="External"/><Relationship Id="rId7" Type="http://schemas.openxmlformats.org/officeDocument/2006/relationships/hyperlink" Target="mailto:TuDA@fpt.com.v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rangPT@fpt.com.vn" TargetMode="External"/><Relationship Id="rId5" Type="http://schemas.openxmlformats.org/officeDocument/2006/relationships/hyperlink" Target="http://dungtd4@fpt.com.vn" TargetMode="External"/><Relationship Id="rId4" Type="http://schemas.openxmlformats.org/officeDocument/2006/relationships/hyperlink" Target="mailto:Nam@fpt.com.v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0C564F9-126A-4CF3-A229-228756EF7B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45161C33-CB80-6645-962B-66FCF6D1C03F}"/>
              </a:ext>
            </a:extLst>
          </p:cNvPr>
          <p:cNvSpPr txBox="1">
            <a:spLocks/>
          </p:cNvSpPr>
          <p:nvPr/>
        </p:nvSpPr>
        <p:spPr>
          <a:xfrm>
            <a:off x="2012439" y="2135085"/>
            <a:ext cx="3082576" cy="332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sz="260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70FAA7C7-98DF-4645-B316-A54E03C0C7F6}"/>
              </a:ext>
            </a:extLst>
          </p:cNvPr>
          <p:cNvSpPr txBox="1">
            <a:spLocks/>
          </p:cNvSpPr>
          <p:nvPr/>
        </p:nvSpPr>
        <p:spPr>
          <a:xfrm>
            <a:off x="533680" y="1213308"/>
            <a:ext cx="5021300" cy="7180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vi-VN" sz="2000" dirty="0">
                <a:solidFill>
                  <a:schemeClr val="accent2"/>
                </a:solidFill>
                <a:latin typeface="+mj-lt"/>
                <a:ea typeface="Calibri Light" charset="0"/>
                <a:cs typeface="Calibri Light" charset="0"/>
              </a:rPr>
              <a:t>ĐỀ XUẤT HỢP TÁC </a:t>
            </a:r>
          </a:p>
          <a:p>
            <a:pPr>
              <a:lnSpc>
                <a:spcPct val="120000"/>
              </a:lnSpc>
            </a:pPr>
            <a:r>
              <a:rPr lang="vi-VN" sz="2000" dirty="0">
                <a:solidFill>
                  <a:schemeClr val="accent2"/>
                </a:solidFill>
                <a:latin typeface="+mj-lt"/>
                <a:ea typeface="Calibri Light" charset="0"/>
                <a:cs typeface="Calibri Light" charset="0"/>
              </a:rPr>
              <a:t>VỚI CÁC TRƯỜNG ĐẠI HỌC, CAO ĐẲNG</a:t>
            </a:r>
          </a:p>
          <a:p>
            <a:pPr>
              <a:lnSpc>
                <a:spcPct val="120000"/>
              </a:lnSpc>
            </a:pPr>
            <a:endParaRPr lang="en-US" sz="2000" dirty="0">
              <a:solidFill>
                <a:schemeClr val="accent2"/>
              </a:solidFill>
              <a:latin typeface="+mj-lt"/>
              <a:ea typeface="Calibri Light" charset="0"/>
              <a:cs typeface="Calibri Ligh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6AD47C-1CAA-144A-9E60-D6EFA889351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494" y="606971"/>
            <a:ext cx="875405" cy="532854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8AD89796-3633-4B82-B1D6-0151362E284D}"/>
              </a:ext>
            </a:extLst>
          </p:cNvPr>
          <p:cNvSpPr txBox="1">
            <a:spLocks/>
          </p:cNvSpPr>
          <p:nvPr/>
        </p:nvSpPr>
        <p:spPr>
          <a:xfrm>
            <a:off x="533680" y="3763817"/>
            <a:ext cx="3130314" cy="606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Ng</a:t>
            </a:r>
            <a:r>
              <a:rPr lang="vi-VN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ư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ời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trình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bày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: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Nguyễn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Ngọc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Minh </a:t>
            </a:r>
          </a:p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                             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Phó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giám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đốc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Công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nghệ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 FPT</a:t>
            </a:r>
          </a:p>
          <a:p>
            <a:pPr>
              <a:lnSpc>
                <a:spcPct val="120000"/>
              </a:lnSpc>
            </a:pPr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9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D466-717F-4C27-A8E7-3E8C532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FPT –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hệ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9C5BD-1C4C-47BB-891A-2685B556943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Tổng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quan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Nguyễn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Ngọc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Minh – 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hlinkClick r:id="rId3"/>
              </a:rPr>
              <a:t>Minhnn2@fpt.com.vn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/ 0898 553 888</a:t>
            </a:r>
            <a:endParaRPr lang="en-US" sz="1800" b="0" dirty="0">
              <a:solidFill>
                <a:srgbClr val="1C2A3B">
                  <a:lumMod val="85000"/>
                  <a:lumOff val="15000"/>
                </a:srgbClr>
              </a:solidFill>
              <a:latin typeface="Krub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Funix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Nguyễn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Thành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Nam - 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hlinkClick r:id="rId4"/>
              </a:rPr>
              <a:t>Nam@fpt.com.vn</a:t>
            </a:r>
            <a:endParaRPr lang="en-US" sz="2000" b="0" dirty="0">
              <a:solidFill>
                <a:srgbClr val="1C2A3B">
                  <a:lumMod val="85000"/>
                  <a:lumOff val="15000"/>
                </a:srgbClr>
              </a:solidFill>
              <a:latin typeface="Krub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FPT.eLearning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Trần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Đức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Dũng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- 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hlinkClick r:id="rId5"/>
              </a:rPr>
              <a:t>DungTD4@fpt.com.vn  </a:t>
            </a:r>
            <a:endParaRPr lang="en-US" sz="2000" b="0" dirty="0">
              <a:solidFill>
                <a:srgbClr val="1C2A3B">
                  <a:lumMod val="85000"/>
                  <a:lumOff val="15000"/>
                </a:srgbClr>
              </a:solidFill>
              <a:latin typeface="Krub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Hạ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tầng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&amp;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đường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truyền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Phùng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Thu Trang - 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hlinkClick r:id="rId6"/>
              </a:rPr>
              <a:t>TrangPT@fpt.com.vn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Thiết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bị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2000" b="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Đặng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Anh Tú - 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hlinkClick r:id="rId7"/>
              </a:rPr>
              <a:t>TuDA@fpt.com.vn</a:t>
            </a:r>
            <a:r>
              <a:rPr lang="en-US" sz="2000" b="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732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2F99F8-BB2E-48B4-9AD8-07BDF098BD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45161C33-CB80-6645-962B-66FCF6D1C03F}"/>
              </a:ext>
            </a:extLst>
          </p:cNvPr>
          <p:cNvSpPr txBox="1">
            <a:spLocks/>
          </p:cNvSpPr>
          <p:nvPr/>
        </p:nvSpPr>
        <p:spPr>
          <a:xfrm>
            <a:off x="2012439" y="2135085"/>
            <a:ext cx="3082576" cy="332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sz="260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70FAA7C7-98DF-4645-B316-A54E03C0C7F6}"/>
              </a:ext>
            </a:extLst>
          </p:cNvPr>
          <p:cNvSpPr txBox="1">
            <a:spLocks/>
          </p:cNvSpPr>
          <p:nvPr/>
        </p:nvSpPr>
        <p:spPr>
          <a:xfrm>
            <a:off x="1682294" y="1198442"/>
            <a:ext cx="2700341" cy="936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vi-VN" sz="3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Calibri Light" charset="0"/>
                <a:cs typeface="Calibri Light" charset="0"/>
              </a:rPr>
              <a:t>Thank You!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  <a:ea typeface="Calibri Light" charset="0"/>
              <a:cs typeface="Calibri Light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635593-CEF7-40E7-8696-AAE3B80252D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494" y="1400337"/>
            <a:ext cx="875405" cy="5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3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EC51-2B04-4B73-A033-1A0C6794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Nội dung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89D2B-81D2-4454-9BC0-130F2BBA75DD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 err="1"/>
              <a:t>Đề</a:t>
            </a:r>
            <a:r>
              <a:rPr lang="en-US" b="0" dirty="0"/>
              <a:t> </a:t>
            </a:r>
            <a:r>
              <a:rPr lang="en-US" b="0" dirty="0" err="1"/>
              <a:t>xuất</a:t>
            </a:r>
            <a:r>
              <a:rPr lang="en-US" b="0" dirty="0"/>
              <a:t> </a:t>
            </a:r>
            <a:r>
              <a:rPr lang="en-US" b="0" dirty="0" err="1"/>
              <a:t>với</a:t>
            </a:r>
            <a:r>
              <a:rPr lang="en-US" b="0" dirty="0"/>
              <a:t> </a:t>
            </a:r>
            <a:r>
              <a:rPr lang="en-US" b="0" dirty="0" err="1"/>
              <a:t>các</a:t>
            </a:r>
            <a:r>
              <a:rPr lang="en-US" b="0" dirty="0"/>
              <a:t> </a:t>
            </a:r>
            <a:r>
              <a:rPr lang="en-US" b="0" dirty="0" err="1"/>
              <a:t>trường</a:t>
            </a:r>
            <a:r>
              <a:rPr lang="en-US" b="0" dirty="0"/>
              <a:t> </a:t>
            </a:r>
            <a:r>
              <a:rPr lang="en-US" b="0" dirty="0" err="1"/>
              <a:t>Đại</a:t>
            </a:r>
            <a:r>
              <a:rPr lang="en-US" b="0" dirty="0"/>
              <a:t> </a:t>
            </a:r>
            <a:r>
              <a:rPr lang="en-US" b="0" dirty="0" err="1"/>
              <a:t>học</a:t>
            </a:r>
            <a:r>
              <a:rPr lang="en-US" b="0" dirty="0"/>
              <a:t>/Cao </a:t>
            </a:r>
            <a:r>
              <a:rPr lang="en-US" b="0" dirty="0" err="1"/>
              <a:t>đẳng</a:t>
            </a:r>
            <a:endParaRPr lang="en-US" b="0" dirty="0"/>
          </a:p>
          <a:p>
            <a:pPr>
              <a:lnSpc>
                <a:spcPct val="150000"/>
              </a:lnSpc>
            </a:pPr>
            <a:r>
              <a:rPr lang="en-US" b="0" dirty="0" err="1"/>
              <a:t>Đề</a:t>
            </a:r>
            <a:r>
              <a:rPr lang="en-US" b="0" dirty="0"/>
              <a:t> </a:t>
            </a:r>
            <a:r>
              <a:rPr lang="en-US" b="0" dirty="0" err="1"/>
              <a:t>xuất</a:t>
            </a:r>
            <a:r>
              <a:rPr lang="en-US" b="0" dirty="0"/>
              <a:t> </a:t>
            </a:r>
            <a:r>
              <a:rPr lang="en-US" b="0" dirty="0" err="1"/>
              <a:t>cho</a:t>
            </a:r>
            <a:r>
              <a:rPr lang="en-US" b="0" dirty="0"/>
              <a:t> </a:t>
            </a:r>
            <a:r>
              <a:rPr lang="en-US" b="0" dirty="0" err="1"/>
              <a:t>sinh</a:t>
            </a:r>
            <a:r>
              <a:rPr lang="en-US" b="0" dirty="0"/>
              <a:t> </a:t>
            </a:r>
            <a:r>
              <a:rPr lang="en-US" b="0" dirty="0" err="1"/>
              <a:t>viên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4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AEF1B7-1FCF-4C6C-A574-15B04D072E9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F9AC79-2B5D-4681-9F20-AA580D5C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53" y="1275638"/>
            <a:ext cx="8516239" cy="1088739"/>
          </a:xfrm>
        </p:spPr>
        <p:txBody>
          <a:bodyPr>
            <a:normAutofit/>
          </a:bodyPr>
          <a:lstStyle/>
          <a:p>
            <a:r>
              <a:rPr lang="vi-VN" sz="2800" dirty="0">
                <a:solidFill>
                  <a:schemeClr val="accent2"/>
                </a:solidFill>
                <a:ea typeface="Calibri Light" charset="0"/>
                <a:cs typeface="Calibri Light" charset="0"/>
              </a:rPr>
              <a:t>Đề xuất với các trường Đại học/Cao đẳng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564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D466-717F-4C27-A8E7-3E8C532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FPT - </a:t>
            </a:r>
            <a:r>
              <a:rPr lang="en-US" dirty="0" err="1"/>
              <a:t>FUNiX</a:t>
            </a:r>
            <a:r>
              <a:rPr lang="en-US" dirty="0"/>
              <a:t> –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diện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9C5BD-1C4C-47BB-891A-2685B556943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91440" y="649482"/>
            <a:ext cx="8718452" cy="4366655"/>
          </a:xfrm>
        </p:spPr>
        <p:txBody>
          <a:bodyPr/>
          <a:lstStyle/>
          <a:p>
            <a:pPr marL="425450" lvl="1" indent="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Kết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hợp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với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các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trường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Đại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/Cao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đẳng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tổ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chức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đào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tạo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online qua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hệ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thống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các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môn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sẵn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có</a:t>
            </a:r>
            <a:r>
              <a:rPr lang="en-US" sz="20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</a:t>
            </a:r>
          </a:p>
          <a:p>
            <a:pPr marL="882650" lvl="1" indent="-45720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</a:pPr>
            <a:r>
              <a:rPr lang="vi-VN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Các môn học đại cương bắt buộc tại các trường CĐ, ĐH: </a:t>
            </a:r>
            <a:r>
              <a:rPr lang="vi-VN" sz="1600" b="1" dirty="0">
                <a:solidFill>
                  <a:schemeClr val="accent2"/>
                </a:solidFill>
                <a:latin typeface="Krub"/>
              </a:rPr>
              <a:t>6 môn</a:t>
            </a:r>
          </a:p>
          <a:p>
            <a:pPr marL="882650" lvl="1" indent="-45720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</a:pPr>
            <a:r>
              <a:rPr lang="vi-VN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Môn học trang bị kiến thức cơ bản: </a:t>
            </a:r>
            <a:r>
              <a:rPr lang="vi-VN" sz="1600" b="1" dirty="0">
                <a:solidFill>
                  <a:schemeClr val="accent2"/>
                </a:solidFill>
                <a:latin typeface="Krub"/>
              </a:rPr>
              <a:t>5 môn</a:t>
            </a:r>
            <a:endParaRPr lang="en-US" sz="1600" b="1" dirty="0">
              <a:solidFill>
                <a:schemeClr val="accent2"/>
              </a:solidFill>
              <a:latin typeface="Krub"/>
            </a:endParaRPr>
          </a:p>
          <a:p>
            <a:pPr marL="882650" lvl="1" indent="-457200">
              <a:lnSpc>
                <a:spcPct val="200000"/>
              </a:lnSpc>
              <a:spcAft>
                <a:spcPts val="600"/>
              </a:spcAft>
            </a:pP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Môn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dành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cho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sinh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viên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ngành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CNTT: </a:t>
            </a:r>
            <a:r>
              <a:rPr lang="en-US" sz="1600" b="1" dirty="0">
                <a:solidFill>
                  <a:schemeClr val="accent2"/>
                </a:solidFill>
                <a:latin typeface="Krub"/>
              </a:rPr>
              <a:t>10 </a:t>
            </a:r>
            <a:r>
              <a:rPr lang="en-US" sz="1600" b="1" dirty="0" err="1">
                <a:solidFill>
                  <a:schemeClr val="accent2"/>
                </a:solidFill>
                <a:latin typeface="Krub"/>
              </a:rPr>
              <a:t>môn</a:t>
            </a:r>
            <a:endParaRPr lang="en-US" sz="1600" b="1" dirty="0">
              <a:solidFill>
                <a:schemeClr val="accent2"/>
              </a:solidFill>
              <a:latin typeface="Krub"/>
            </a:endParaRPr>
          </a:p>
          <a:p>
            <a:pPr marL="882650" lvl="1" indent="-457200">
              <a:lnSpc>
                <a:spcPct val="200000"/>
              </a:lnSpc>
              <a:spcAft>
                <a:spcPts val="600"/>
              </a:spcAft>
            </a:pPr>
            <a:r>
              <a:rPr lang="vi-VN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Chương trình Công nghệ chuyên sâu: </a:t>
            </a:r>
            <a:r>
              <a:rPr lang="vi-VN" sz="1600" b="1" dirty="0">
                <a:solidFill>
                  <a:schemeClr val="accent2"/>
                </a:solidFill>
                <a:latin typeface="Krub"/>
              </a:rPr>
              <a:t>AUTOMOTIVE, BLOCKCHAIN, DATA SCIENCE, MACHINE LEARNING </a:t>
            </a:r>
            <a:endParaRPr lang="en-US" sz="1600" b="1" dirty="0">
              <a:solidFill>
                <a:schemeClr val="accent2"/>
              </a:solidFill>
              <a:latin typeface="Krub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30FF60-B2F8-0F4C-9625-5637EFF70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705" y="2197411"/>
            <a:ext cx="1002540" cy="63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2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D466-717F-4C27-A8E7-3E8C532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FPT - </a:t>
            </a:r>
            <a:r>
              <a:rPr lang="en-US" dirty="0" err="1"/>
              <a:t>FUNiX</a:t>
            </a:r>
            <a:r>
              <a:rPr lang="en-US" dirty="0"/>
              <a:t> –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9C5BD-1C4C-47BB-891A-2685B556943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91440" y="479665"/>
            <a:ext cx="8673737" cy="4562598"/>
          </a:xfrm>
        </p:spPr>
        <p:txBody>
          <a:bodyPr/>
          <a:lstStyle/>
          <a:p>
            <a:pPr marL="596900" lvl="1" indent="-17145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FUNIX: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chịu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trách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nhiệm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Nội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dung,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Đánh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giá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,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Báo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cáo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,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phối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hợp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Quản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lý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việc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cùng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trường</a:t>
            </a:r>
            <a:r>
              <a:rPr lang="en-US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.</a:t>
            </a:r>
          </a:p>
          <a:p>
            <a:pPr marL="596900" lvl="1" indent="-17145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vi-VN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Trường đối tác: phối hợp quản lý, công nhận tín chỉ. Thầy cô giáo của trường kết hợp làm Mentor, Hannah hỗ trợ trực tiếp cho sinh viên.</a:t>
            </a:r>
          </a:p>
          <a:p>
            <a:pPr marL="596900" lvl="1" indent="-17145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vi-VN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 phí:</a:t>
            </a:r>
          </a:p>
          <a:p>
            <a:pPr marL="855200" lvl="2" indent="-28575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phí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thỏa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thuận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bảo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đảm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thấp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hơn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mức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phí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đang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thu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tại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mỗi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b="1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trường</a:t>
            </a:r>
            <a:r>
              <a:rPr lang="en-US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( </a:t>
            </a:r>
            <a:r>
              <a:rPr lang="vi-VN" sz="16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thoả thuận thêm trường hợp ĐH/CĐ miễn phí cho SV)</a:t>
            </a:r>
          </a:p>
          <a:p>
            <a:pPr marL="596900" lvl="1" indent="-171450">
              <a:lnSpc>
                <a:spcPct val="200000"/>
              </a:lnSpc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vi-VN" sz="1800" b="1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Đã triển khai cho 6 trường Đại học.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2E14E2-2FBB-3E45-BD3E-0F35B5327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845" y="2526558"/>
            <a:ext cx="1002540" cy="63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D466-717F-4C27-A8E7-3E8C532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FPT – </a:t>
            </a:r>
            <a:r>
              <a:rPr lang="en-US" dirty="0" err="1"/>
              <a:t>FPT.eLearning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DEB8DD-22A8-1A41-B51B-9FE7A02DC403}"/>
              </a:ext>
            </a:extLst>
          </p:cNvPr>
          <p:cNvSpPr/>
          <p:nvPr/>
        </p:nvSpPr>
        <p:spPr>
          <a:xfrm>
            <a:off x="610205" y="714305"/>
            <a:ext cx="7923592" cy="2954445"/>
          </a:xfrm>
          <a:prstGeom prst="rect">
            <a:avLst/>
          </a:prstGeom>
          <a:solidFill>
            <a:srgbClr val="F8F8F8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E96045-FFD9-8F4E-BF29-2BEF8AA647A2}"/>
              </a:ext>
            </a:extLst>
          </p:cNvPr>
          <p:cNvGrpSpPr/>
          <p:nvPr/>
        </p:nvGrpSpPr>
        <p:grpSpPr>
          <a:xfrm>
            <a:off x="3389033" y="1029545"/>
            <a:ext cx="2385254" cy="2368296"/>
            <a:chOff x="4518710" y="1258426"/>
            <a:chExt cx="3180339" cy="3157728"/>
          </a:xfrm>
        </p:grpSpPr>
        <p:sp>
          <p:nvSpPr>
            <p:cNvPr id="16" name="Diamond 15">
              <a:extLst>
                <a:ext uri="{FF2B5EF4-FFF2-40B4-BE49-F238E27FC236}">
                  <a16:creationId xmlns:a16="http://schemas.microsoft.com/office/drawing/2014/main" id="{97BE2F86-AEA8-9441-8BFE-6B81F202FBD8}"/>
                </a:ext>
              </a:extLst>
            </p:cNvPr>
            <p:cNvSpPr/>
            <p:nvPr/>
          </p:nvSpPr>
          <p:spPr>
            <a:xfrm>
              <a:off x="4699695" y="2705006"/>
              <a:ext cx="23604" cy="23604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id="{E0CDA976-333E-8648-AB6B-FAF34725F78C}"/>
                </a:ext>
              </a:extLst>
            </p:cNvPr>
            <p:cNvSpPr/>
            <p:nvPr/>
          </p:nvSpPr>
          <p:spPr>
            <a:xfrm>
              <a:off x="4805298" y="2705006"/>
              <a:ext cx="23604" cy="23604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8" name="Freeform 615">
              <a:extLst>
                <a:ext uri="{FF2B5EF4-FFF2-40B4-BE49-F238E27FC236}">
                  <a16:creationId xmlns:a16="http://schemas.microsoft.com/office/drawing/2014/main" id="{C4B89529-28D1-B546-99AD-E362FE7B3620}"/>
                </a:ext>
              </a:extLst>
            </p:cNvPr>
            <p:cNvSpPr/>
            <p:nvPr/>
          </p:nvSpPr>
          <p:spPr>
            <a:xfrm>
              <a:off x="4551568" y="1300399"/>
              <a:ext cx="3115755" cy="3115755"/>
            </a:xfrm>
            <a:custGeom>
              <a:avLst/>
              <a:gdLst>
                <a:gd name="connsiteX0" fmla="*/ 2412000 w 4824000"/>
                <a:gd name="connsiteY0" fmla="*/ 0 h 4812609"/>
                <a:gd name="connsiteX1" fmla="*/ 4824000 w 4824000"/>
                <a:gd name="connsiteY1" fmla="*/ 2412000 h 4812609"/>
                <a:gd name="connsiteX2" fmla="*/ 2658613 w 4824000"/>
                <a:gd name="connsiteY2" fmla="*/ 4811547 h 4812609"/>
                <a:gd name="connsiteX3" fmla="*/ 2637583 w 4824000"/>
                <a:gd name="connsiteY3" fmla="*/ 4812609 h 4812609"/>
                <a:gd name="connsiteX4" fmla="*/ 2637583 w 4824000"/>
                <a:gd name="connsiteY4" fmla="*/ 3525490 h 4812609"/>
                <a:gd name="connsiteX5" fmla="*/ 2863165 w 4824000"/>
                <a:gd name="connsiteY5" fmla="*/ 3525490 h 4812609"/>
                <a:gd name="connsiteX6" fmla="*/ 2412001 w 4824000"/>
                <a:gd name="connsiteY6" fmla="*/ 3074325 h 4812609"/>
                <a:gd name="connsiteX7" fmla="*/ 1960836 w 4824000"/>
                <a:gd name="connsiteY7" fmla="*/ 3525490 h 4812609"/>
                <a:gd name="connsiteX8" fmla="*/ 2186418 w 4824000"/>
                <a:gd name="connsiteY8" fmla="*/ 3525490 h 4812609"/>
                <a:gd name="connsiteX9" fmla="*/ 2186418 w 4824000"/>
                <a:gd name="connsiteY9" fmla="*/ 4812609 h 4812609"/>
                <a:gd name="connsiteX10" fmla="*/ 2165387 w 4824000"/>
                <a:gd name="connsiteY10" fmla="*/ 4811547 h 4812609"/>
                <a:gd name="connsiteX11" fmla="*/ 0 w 4824000"/>
                <a:gd name="connsiteY11" fmla="*/ 2412000 h 4812609"/>
                <a:gd name="connsiteX12" fmla="*/ 2412000 w 4824000"/>
                <a:gd name="connsiteY12" fmla="*/ 0 h 4812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4000" h="4812609">
                  <a:moveTo>
                    <a:pt x="2412000" y="0"/>
                  </a:moveTo>
                  <a:cubicBezTo>
                    <a:pt x="3744111" y="0"/>
                    <a:pt x="4824000" y="1079889"/>
                    <a:pt x="4824000" y="2412000"/>
                  </a:cubicBezTo>
                  <a:cubicBezTo>
                    <a:pt x="4824000" y="3660854"/>
                    <a:pt x="3874879" y="4688029"/>
                    <a:pt x="2658613" y="4811547"/>
                  </a:cubicBezTo>
                  <a:lnTo>
                    <a:pt x="2637583" y="4812609"/>
                  </a:lnTo>
                  <a:lnTo>
                    <a:pt x="2637583" y="3525490"/>
                  </a:lnTo>
                  <a:lnTo>
                    <a:pt x="2863165" y="3525490"/>
                  </a:lnTo>
                  <a:lnTo>
                    <a:pt x="2412001" y="3074325"/>
                  </a:lnTo>
                  <a:lnTo>
                    <a:pt x="1960836" y="3525490"/>
                  </a:lnTo>
                  <a:lnTo>
                    <a:pt x="2186418" y="3525490"/>
                  </a:lnTo>
                  <a:lnTo>
                    <a:pt x="2186418" y="4812609"/>
                  </a:lnTo>
                  <a:lnTo>
                    <a:pt x="2165387" y="4811547"/>
                  </a:lnTo>
                  <a:cubicBezTo>
                    <a:pt x="949121" y="4688029"/>
                    <a:pt x="0" y="3660854"/>
                    <a:pt x="0" y="2412000"/>
                  </a:cubicBezTo>
                  <a:cubicBezTo>
                    <a:pt x="0" y="1079889"/>
                    <a:pt x="1079889" y="0"/>
                    <a:pt x="2412000" y="0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5875">
              <a:solidFill>
                <a:srgbClr val="D5590D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DA0F9CD-4387-4544-8B89-5544B68551B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22381" y="1394827"/>
              <a:ext cx="2974129" cy="2590422"/>
              <a:chOff x="4703763" y="2227264"/>
              <a:chExt cx="3063875" cy="2668589"/>
            </a:xfrm>
          </p:grpSpPr>
          <p:sp>
            <p:nvSpPr>
              <p:cNvPr id="76" name="Freeform 18">
                <a:extLst>
                  <a:ext uri="{FF2B5EF4-FFF2-40B4-BE49-F238E27FC236}">
                    <a16:creationId xmlns:a16="http://schemas.microsoft.com/office/drawing/2014/main" id="{7832E136-FE68-2941-82AE-4E12D70AE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3375" y="3871915"/>
                <a:ext cx="1023938" cy="1023938"/>
              </a:xfrm>
              <a:custGeom>
                <a:avLst/>
                <a:gdLst>
                  <a:gd name="T0" fmla="*/ 39 w 167"/>
                  <a:gd name="T1" fmla="*/ 0 h 167"/>
                  <a:gd name="T2" fmla="*/ 0 w 167"/>
                  <a:gd name="T3" fmla="*/ 67 h 167"/>
                  <a:gd name="T4" fmla="*/ 84 w 167"/>
                  <a:gd name="T5" fmla="*/ 167 h 167"/>
                  <a:gd name="T6" fmla="*/ 167 w 167"/>
                  <a:gd name="T7" fmla="*/ 23 h 167"/>
                  <a:gd name="T8" fmla="*/ 39 w 167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67">
                    <a:moveTo>
                      <a:pt x="39" y="0"/>
                    </a:moveTo>
                    <a:cubicBezTo>
                      <a:pt x="34" y="26"/>
                      <a:pt x="21" y="50"/>
                      <a:pt x="0" y="67"/>
                    </a:cubicBezTo>
                    <a:cubicBezTo>
                      <a:pt x="84" y="167"/>
                      <a:pt x="84" y="167"/>
                      <a:pt x="84" y="167"/>
                    </a:cubicBezTo>
                    <a:cubicBezTo>
                      <a:pt x="130" y="129"/>
                      <a:pt x="158" y="77"/>
                      <a:pt x="167" y="23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63F5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7" name="Freeform 19">
                <a:extLst>
                  <a:ext uri="{FF2B5EF4-FFF2-40B4-BE49-F238E27FC236}">
                    <a16:creationId xmlns:a16="http://schemas.microsoft.com/office/drawing/2014/main" id="{01D0C2B4-062B-8441-BC21-FA578484E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5775" y="3006727"/>
                <a:ext cx="931863" cy="1006476"/>
              </a:xfrm>
              <a:custGeom>
                <a:avLst/>
                <a:gdLst>
                  <a:gd name="T0" fmla="*/ 113 w 152"/>
                  <a:gd name="T1" fmla="*/ 0 h 164"/>
                  <a:gd name="T2" fmla="*/ 0 w 152"/>
                  <a:gd name="T3" fmla="*/ 65 h 164"/>
                  <a:gd name="T4" fmla="*/ 14 w 152"/>
                  <a:gd name="T5" fmla="*/ 141 h 164"/>
                  <a:gd name="T6" fmla="*/ 142 w 152"/>
                  <a:gd name="T7" fmla="*/ 164 h 164"/>
                  <a:gd name="T8" fmla="*/ 113 w 152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64">
                    <a:moveTo>
                      <a:pt x="113" y="0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14" y="88"/>
                      <a:pt x="18" y="116"/>
                      <a:pt x="14" y="141"/>
                    </a:cubicBezTo>
                    <a:cubicBezTo>
                      <a:pt x="142" y="164"/>
                      <a:pt x="142" y="164"/>
                      <a:pt x="142" y="164"/>
                    </a:cubicBezTo>
                    <a:cubicBezTo>
                      <a:pt x="152" y="109"/>
                      <a:pt x="143" y="50"/>
                      <a:pt x="113" y="0"/>
                    </a:cubicBezTo>
                    <a:close/>
                  </a:path>
                </a:pathLst>
              </a:custGeom>
              <a:solidFill>
                <a:srgbClr val="F3854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8" name="Freeform 20">
                <a:extLst>
                  <a:ext uri="{FF2B5EF4-FFF2-40B4-BE49-F238E27FC236}">
                    <a16:creationId xmlns:a16="http://schemas.microsoft.com/office/drawing/2014/main" id="{629658C9-8DD5-1048-85BF-690246B49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7700" y="2227264"/>
                <a:ext cx="1022350" cy="871538"/>
              </a:xfrm>
              <a:custGeom>
                <a:avLst/>
                <a:gdLst>
                  <a:gd name="T0" fmla="*/ 0 w 167"/>
                  <a:gd name="T1" fmla="*/ 19 h 142"/>
                  <a:gd name="T2" fmla="*/ 44 w 167"/>
                  <a:gd name="T3" fmla="*/ 142 h 142"/>
                  <a:gd name="T4" fmla="*/ 122 w 167"/>
                  <a:gd name="T5" fmla="*/ 142 h 142"/>
                  <a:gd name="T6" fmla="*/ 167 w 167"/>
                  <a:gd name="T7" fmla="*/ 19 h 142"/>
                  <a:gd name="T8" fmla="*/ 0 w 167"/>
                  <a:gd name="T9" fmla="*/ 19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42">
                    <a:moveTo>
                      <a:pt x="0" y="19"/>
                    </a:moveTo>
                    <a:cubicBezTo>
                      <a:pt x="44" y="142"/>
                      <a:pt x="44" y="142"/>
                      <a:pt x="44" y="142"/>
                    </a:cubicBezTo>
                    <a:cubicBezTo>
                      <a:pt x="70" y="133"/>
                      <a:pt x="97" y="133"/>
                      <a:pt x="122" y="142"/>
                    </a:cubicBezTo>
                    <a:cubicBezTo>
                      <a:pt x="167" y="19"/>
                      <a:pt x="167" y="19"/>
                      <a:pt x="167" y="19"/>
                    </a:cubicBezTo>
                    <a:cubicBezTo>
                      <a:pt x="113" y="0"/>
                      <a:pt x="54" y="0"/>
                      <a:pt x="0" y="19"/>
                    </a:cubicBezTo>
                    <a:close/>
                  </a:path>
                </a:pathLst>
              </a:custGeom>
              <a:solidFill>
                <a:srgbClr val="AAD82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9" name="Freeform 21">
                <a:extLst>
                  <a:ext uri="{FF2B5EF4-FFF2-40B4-BE49-F238E27FC236}">
                    <a16:creationId xmlns:a16="http://schemas.microsoft.com/office/drawing/2014/main" id="{E11994D5-FFDE-4943-A68F-45E4AB45A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5413" y="2343151"/>
                <a:ext cx="1054100" cy="1062038"/>
              </a:xfrm>
              <a:custGeom>
                <a:avLst/>
                <a:gdLst>
                  <a:gd name="T0" fmla="*/ 48 w 172"/>
                  <a:gd name="T1" fmla="*/ 157 h 173"/>
                  <a:gd name="T2" fmla="*/ 0 w 172"/>
                  <a:gd name="T3" fmla="*/ 123 h 173"/>
                  <a:gd name="T4" fmla="*/ 45 w 172"/>
                  <a:gd name="T5" fmla="*/ 0 h 173"/>
                  <a:gd name="T6" fmla="*/ 148 w 172"/>
                  <a:gd name="T7" fmla="*/ 73 h 173"/>
                  <a:gd name="T8" fmla="*/ 172 w 172"/>
                  <a:gd name="T9" fmla="*/ 108 h 173"/>
                  <a:gd name="T10" fmla="*/ 172 w 172"/>
                  <a:gd name="T11" fmla="*/ 108 h 173"/>
                  <a:gd name="T12" fmla="*/ 59 w 172"/>
                  <a:gd name="T13" fmla="*/ 173 h 173"/>
                  <a:gd name="T14" fmla="*/ 48 w 172"/>
                  <a:gd name="T15" fmla="*/ 15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2" h="173">
                    <a:moveTo>
                      <a:pt x="48" y="157"/>
                    </a:moveTo>
                    <a:cubicBezTo>
                      <a:pt x="35" y="141"/>
                      <a:pt x="18" y="130"/>
                      <a:pt x="0" y="12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84" y="15"/>
                      <a:pt x="119" y="39"/>
                      <a:pt x="148" y="73"/>
                    </a:cubicBezTo>
                    <a:cubicBezTo>
                      <a:pt x="157" y="84"/>
                      <a:pt x="165" y="96"/>
                      <a:pt x="172" y="108"/>
                    </a:cubicBezTo>
                    <a:cubicBezTo>
                      <a:pt x="172" y="108"/>
                      <a:pt x="172" y="108"/>
                      <a:pt x="172" y="108"/>
                    </a:cubicBezTo>
                    <a:cubicBezTo>
                      <a:pt x="59" y="173"/>
                      <a:pt x="59" y="173"/>
                      <a:pt x="59" y="173"/>
                    </a:cubicBezTo>
                    <a:cubicBezTo>
                      <a:pt x="56" y="167"/>
                      <a:pt x="52" y="162"/>
                      <a:pt x="48" y="157"/>
                    </a:cubicBezTo>
                    <a:close/>
                  </a:path>
                </a:pathLst>
              </a:custGeom>
              <a:solidFill>
                <a:srgbClr val="FFA0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0" name="Freeform 23">
                <a:extLst>
                  <a:ext uri="{FF2B5EF4-FFF2-40B4-BE49-F238E27FC236}">
                    <a16:creationId xmlns:a16="http://schemas.microsoft.com/office/drawing/2014/main" id="{CE32D89D-3368-284B-82EA-B936A6C3A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4088" y="3871915"/>
                <a:ext cx="1023938" cy="1023938"/>
              </a:xfrm>
              <a:custGeom>
                <a:avLst/>
                <a:gdLst>
                  <a:gd name="T0" fmla="*/ 129 w 167"/>
                  <a:gd name="T1" fmla="*/ 0 h 167"/>
                  <a:gd name="T2" fmla="*/ 167 w 167"/>
                  <a:gd name="T3" fmla="*/ 67 h 167"/>
                  <a:gd name="T4" fmla="*/ 83 w 167"/>
                  <a:gd name="T5" fmla="*/ 167 h 167"/>
                  <a:gd name="T6" fmla="*/ 0 w 167"/>
                  <a:gd name="T7" fmla="*/ 23 h 167"/>
                  <a:gd name="T8" fmla="*/ 129 w 167"/>
                  <a:gd name="T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67">
                    <a:moveTo>
                      <a:pt x="129" y="0"/>
                    </a:moveTo>
                    <a:cubicBezTo>
                      <a:pt x="133" y="26"/>
                      <a:pt x="146" y="50"/>
                      <a:pt x="167" y="67"/>
                    </a:cubicBezTo>
                    <a:cubicBezTo>
                      <a:pt x="83" y="167"/>
                      <a:pt x="83" y="167"/>
                      <a:pt x="83" y="167"/>
                    </a:cubicBezTo>
                    <a:cubicBezTo>
                      <a:pt x="38" y="129"/>
                      <a:pt x="10" y="77"/>
                      <a:pt x="0" y="23"/>
                    </a:cubicBez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CE63EE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1" name="Freeform 24">
                <a:extLst>
                  <a:ext uri="{FF2B5EF4-FFF2-40B4-BE49-F238E27FC236}">
                    <a16:creationId xmlns:a16="http://schemas.microsoft.com/office/drawing/2014/main" id="{FACDE1AA-3605-EC46-9563-12C9B033A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3763" y="3006727"/>
                <a:ext cx="931863" cy="1006476"/>
              </a:xfrm>
              <a:custGeom>
                <a:avLst/>
                <a:gdLst>
                  <a:gd name="T0" fmla="*/ 39 w 152"/>
                  <a:gd name="T1" fmla="*/ 0 h 164"/>
                  <a:gd name="T2" fmla="*/ 152 w 152"/>
                  <a:gd name="T3" fmla="*/ 65 h 164"/>
                  <a:gd name="T4" fmla="*/ 139 w 152"/>
                  <a:gd name="T5" fmla="*/ 141 h 164"/>
                  <a:gd name="T6" fmla="*/ 10 w 152"/>
                  <a:gd name="T7" fmla="*/ 164 h 164"/>
                  <a:gd name="T8" fmla="*/ 39 w 152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64">
                    <a:moveTo>
                      <a:pt x="39" y="0"/>
                    </a:moveTo>
                    <a:cubicBezTo>
                      <a:pt x="152" y="65"/>
                      <a:pt x="152" y="65"/>
                      <a:pt x="152" y="65"/>
                    </a:cubicBezTo>
                    <a:cubicBezTo>
                      <a:pt x="138" y="88"/>
                      <a:pt x="134" y="116"/>
                      <a:pt x="139" y="141"/>
                    </a:cubicBezTo>
                    <a:cubicBezTo>
                      <a:pt x="10" y="164"/>
                      <a:pt x="10" y="164"/>
                      <a:pt x="10" y="164"/>
                    </a:cubicBezTo>
                    <a:cubicBezTo>
                      <a:pt x="0" y="109"/>
                      <a:pt x="10" y="50"/>
                      <a:pt x="39" y="0"/>
                    </a:cubicBezTo>
                    <a:close/>
                  </a:path>
                </a:pathLst>
              </a:custGeom>
              <a:solidFill>
                <a:srgbClr val="2DA1F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2" name="Freeform 25">
                <a:extLst>
                  <a:ext uri="{FF2B5EF4-FFF2-40B4-BE49-F238E27FC236}">
                    <a16:creationId xmlns:a16="http://schemas.microsoft.com/office/drawing/2014/main" id="{AC7B4301-F392-AA48-8632-AACBA6FB6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1888" y="2343151"/>
                <a:ext cx="1054100" cy="1062038"/>
              </a:xfrm>
              <a:custGeom>
                <a:avLst/>
                <a:gdLst>
                  <a:gd name="T0" fmla="*/ 124 w 172"/>
                  <a:gd name="T1" fmla="*/ 157 h 173"/>
                  <a:gd name="T2" fmla="*/ 172 w 172"/>
                  <a:gd name="T3" fmla="*/ 123 h 173"/>
                  <a:gd name="T4" fmla="*/ 128 w 172"/>
                  <a:gd name="T5" fmla="*/ 0 h 173"/>
                  <a:gd name="T6" fmla="*/ 24 w 172"/>
                  <a:gd name="T7" fmla="*/ 73 h 173"/>
                  <a:gd name="T8" fmla="*/ 0 w 172"/>
                  <a:gd name="T9" fmla="*/ 108 h 173"/>
                  <a:gd name="T10" fmla="*/ 0 w 172"/>
                  <a:gd name="T11" fmla="*/ 108 h 173"/>
                  <a:gd name="T12" fmla="*/ 113 w 172"/>
                  <a:gd name="T13" fmla="*/ 173 h 173"/>
                  <a:gd name="T14" fmla="*/ 124 w 172"/>
                  <a:gd name="T15" fmla="*/ 15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2" h="173">
                    <a:moveTo>
                      <a:pt x="124" y="157"/>
                    </a:moveTo>
                    <a:cubicBezTo>
                      <a:pt x="138" y="141"/>
                      <a:pt x="154" y="130"/>
                      <a:pt x="172" y="123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89" y="15"/>
                      <a:pt x="53" y="39"/>
                      <a:pt x="24" y="73"/>
                    </a:cubicBezTo>
                    <a:cubicBezTo>
                      <a:pt x="15" y="84"/>
                      <a:pt x="7" y="96"/>
                      <a:pt x="0" y="108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113" y="173"/>
                      <a:pt x="113" y="173"/>
                      <a:pt x="113" y="173"/>
                    </a:cubicBezTo>
                    <a:cubicBezTo>
                      <a:pt x="116" y="167"/>
                      <a:pt x="120" y="162"/>
                      <a:pt x="124" y="157"/>
                    </a:cubicBezTo>
                    <a:close/>
                  </a:path>
                </a:pathLst>
              </a:custGeom>
              <a:solidFill>
                <a:srgbClr val="33CA6A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777715B7-9A54-6C49-A06E-0A59E3333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8275" y="2760663"/>
                <a:ext cx="1979613" cy="1668463"/>
              </a:xfrm>
              <a:custGeom>
                <a:avLst/>
                <a:gdLst>
                  <a:gd name="T0" fmla="*/ 254 w 323"/>
                  <a:gd name="T1" fmla="*/ 272 h 272"/>
                  <a:gd name="T2" fmla="*/ 254 w 323"/>
                  <a:gd name="T3" fmla="*/ 272 h 272"/>
                  <a:gd name="T4" fmla="*/ 234 w 323"/>
                  <a:gd name="T5" fmla="*/ 248 h 272"/>
                  <a:gd name="T6" fmla="*/ 234 w 323"/>
                  <a:gd name="T7" fmla="*/ 248 h 272"/>
                  <a:gd name="T8" fmla="*/ 248 w 323"/>
                  <a:gd name="T9" fmla="*/ 89 h 272"/>
                  <a:gd name="T10" fmla="*/ 88 w 323"/>
                  <a:gd name="T11" fmla="*/ 75 h 272"/>
                  <a:gd name="T12" fmla="*/ 74 w 323"/>
                  <a:gd name="T13" fmla="*/ 234 h 272"/>
                  <a:gd name="T14" fmla="*/ 88 w 323"/>
                  <a:gd name="T15" fmla="*/ 248 h 272"/>
                  <a:gd name="T16" fmla="*/ 88 w 323"/>
                  <a:gd name="T17" fmla="*/ 248 h 272"/>
                  <a:gd name="T18" fmla="*/ 69 w 323"/>
                  <a:gd name="T19" fmla="*/ 272 h 272"/>
                  <a:gd name="T20" fmla="*/ 51 w 323"/>
                  <a:gd name="T21" fmla="*/ 254 h 272"/>
                  <a:gd name="T22" fmla="*/ 69 w 323"/>
                  <a:gd name="T23" fmla="*/ 51 h 272"/>
                  <a:gd name="T24" fmla="*/ 272 w 323"/>
                  <a:gd name="T25" fmla="*/ 69 h 272"/>
                  <a:gd name="T26" fmla="*/ 254 w 323"/>
                  <a:gd name="T27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3" h="272">
                    <a:moveTo>
                      <a:pt x="254" y="272"/>
                    </a:moveTo>
                    <a:cubicBezTo>
                      <a:pt x="254" y="272"/>
                      <a:pt x="254" y="272"/>
                      <a:pt x="254" y="272"/>
                    </a:cubicBezTo>
                    <a:cubicBezTo>
                      <a:pt x="234" y="248"/>
                      <a:pt x="234" y="248"/>
                      <a:pt x="234" y="248"/>
                    </a:cubicBezTo>
                    <a:cubicBezTo>
                      <a:pt x="234" y="248"/>
                      <a:pt x="234" y="248"/>
                      <a:pt x="234" y="248"/>
                    </a:cubicBezTo>
                    <a:cubicBezTo>
                      <a:pt x="282" y="208"/>
                      <a:pt x="288" y="137"/>
                      <a:pt x="248" y="89"/>
                    </a:cubicBezTo>
                    <a:cubicBezTo>
                      <a:pt x="208" y="41"/>
                      <a:pt x="136" y="35"/>
                      <a:pt x="88" y="75"/>
                    </a:cubicBezTo>
                    <a:cubicBezTo>
                      <a:pt x="40" y="115"/>
                      <a:pt x="34" y="186"/>
                      <a:pt x="74" y="234"/>
                    </a:cubicBezTo>
                    <a:cubicBezTo>
                      <a:pt x="79" y="240"/>
                      <a:pt x="83" y="244"/>
                      <a:pt x="88" y="248"/>
                    </a:cubicBezTo>
                    <a:cubicBezTo>
                      <a:pt x="88" y="248"/>
                      <a:pt x="88" y="248"/>
                      <a:pt x="88" y="248"/>
                    </a:cubicBezTo>
                    <a:cubicBezTo>
                      <a:pt x="69" y="272"/>
                      <a:pt x="69" y="272"/>
                      <a:pt x="69" y="272"/>
                    </a:cubicBezTo>
                    <a:cubicBezTo>
                      <a:pt x="62" y="267"/>
                      <a:pt x="56" y="261"/>
                      <a:pt x="51" y="254"/>
                    </a:cubicBezTo>
                    <a:cubicBezTo>
                      <a:pt x="0" y="193"/>
                      <a:pt x="8" y="102"/>
                      <a:pt x="69" y="51"/>
                    </a:cubicBezTo>
                    <a:cubicBezTo>
                      <a:pt x="130" y="0"/>
                      <a:pt x="220" y="8"/>
                      <a:pt x="272" y="69"/>
                    </a:cubicBezTo>
                    <a:cubicBezTo>
                      <a:pt x="323" y="130"/>
                      <a:pt x="315" y="221"/>
                      <a:pt x="254" y="272"/>
                    </a:cubicBez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grpSp>
          <p:nvGrpSpPr>
            <p:cNvPr id="20" name="Group 29">
              <a:extLst>
                <a:ext uri="{FF2B5EF4-FFF2-40B4-BE49-F238E27FC236}">
                  <a16:creationId xmlns:a16="http://schemas.microsoft.com/office/drawing/2014/main" id="{BF7174F1-9304-5144-BCE6-90C6B3309AA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008570" y="1617491"/>
              <a:ext cx="282079" cy="283119"/>
              <a:chOff x="3976" y="751"/>
              <a:chExt cx="271" cy="272"/>
            </a:xfrm>
            <a:solidFill>
              <a:schemeClr val="bg1"/>
            </a:solidFill>
          </p:grpSpPr>
          <p:sp>
            <p:nvSpPr>
              <p:cNvPr id="70" name="Freeform 30">
                <a:extLst>
                  <a:ext uri="{FF2B5EF4-FFF2-40B4-BE49-F238E27FC236}">
                    <a16:creationId xmlns:a16="http://schemas.microsoft.com/office/drawing/2014/main" id="{E81450A5-F6AE-A148-89E6-5CD43C7116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6" y="751"/>
                <a:ext cx="271" cy="272"/>
              </a:xfrm>
              <a:custGeom>
                <a:avLst/>
                <a:gdLst>
                  <a:gd name="T0" fmla="*/ 2094 w 2448"/>
                  <a:gd name="T1" fmla="*/ 998 h 2448"/>
                  <a:gd name="T2" fmla="*/ 2046 w 2448"/>
                  <a:gd name="T3" fmla="*/ 1287 h 2448"/>
                  <a:gd name="T4" fmla="*/ 2142 w 2448"/>
                  <a:gd name="T5" fmla="*/ 1287 h 2448"/>
                  <a:gd name="T6" fmla="*/ 2352 w 2448"/>
                  <a:gd name="T7" fmla="*/ 1094 h 2448"/>
                  <a:gd name="T8" fmla="*/ 2247 w 2448"/>
                  <a:gd name="T9" fmla="*/ 2352 h 2448"/>
                  <a:gd name="T10" fmla="*/ 2142 w 2448"/>
                  <a:gd name="T11" fmla="*/ 1646 h 2448"/>
                  <a:gd name="T12" fmla="*/ 2046 w 2448"/>
                  <a:gd name="T13" fmla="*/ 1646 h 2448"/>
                  <a:gd name="T14" fmla="*/ 1951 w 2448"/>
                  <a:gd name="T15" fmla="*/ 2352 h 2448"/>
                  <a:gd name="T16" fmla="*/ 1903 w 2448"/>
                  <a:gd name="T17" fmla="*/ 1315 h 2448"/>
                  <a:gd name="T18" fmla="*/ 1549 w 2448"/>
                  <a:gd name="T19" fmla="*/ 1363 h 2448"/>
                  <a:gd name="T20" fmla="*/ 1454 w 2448"/>
                  <a:gd name="T21" fmla="*/ 2352 h 2448"/>
                  <a:gd name="T22" fmla="*/ 1406 w 2448"/>
                  <a:gd name="T23" fmla="*/ 1650 h 2448"/>
                  <a:gd name="T24" fmla="*/ 1052 w 2448"/>
                  <a:gd name="T25" fmla="*/ 1697 h 2448"/>
                  <a:gd name="T26" fmla="*/ 956 w 2448"/>
                  <a:gd name="T27" fmla="*/ 2352 h 2448"/>
                  <a:gd name="T28" fmla="*/ 908 w 2448"/>
                  <a:gd name="T29" fmla="*/ 1924 h 2448"/>
                  <a:gd name="T30" fmla="*/ 555 w 2448"/>
                  <a:gd name="T31" fmla="*/ 1972 h 2448"/>
                  <a:gd name="T32" fmla="*/ 143 w 2448"/>
                  <a:gd name="T33" fmla="*/ 2352 h 2448"/>
                  <a:gd name="T34" fmla="*/ 96 w 2448"/>
                  <a:gd name="T35" fmla="*/ 143 h 2448"/>
                  <a:gd name="T36" fmla="*/ 1377 w 2448"/>
                  <a:gd name="T37" fmla="*/ 96 h 2448"/>
                  <a:gd name="T38" fmla="*/ 1520 w 2448"/>
                  <a:gd name="T39" fmla="*/ 555 h 2448"/>
                  <a:gd name="T40" fmla="*/ 1836 w 2448"/>
                  <a:gd name="T41" fmla="*/ 1143 h 2448"/>
                  <a:gd name="T42" fmla="*/ 1932 w 2448"/>
                  <a:gd name="T43" fmla="*/ 1143 h 2448"/>
                  <a:gd name="T44" fmla="*/ 1918 w 2448"/>
                  <a:gd name="T45" fmla="*/ 473 h 2448"/>
                  <a:gd name="T46" fmla="*/ 1425 w 2448"/>
                  <a:gd name="T47" fmla="*/ 0 h 2448"/>
                  <a:gd name="T48" fmla="*/ 0 w 2448"/>
                  <a:gd name="T49" fmla="*/ 143 h 2448"/>
                  <a:gd name="T50" fmla="*/ 143 w 2448"/>
                  <a:gd name="T51" fmla="*/ 2448 h 2448"/>
                  <a:gd name="T52" fmla="*/ 2448 w 2448"/>
                  <a:gd name="T53" fmla="*/ 2400 h 2448"/>
                  <a:gd name="T54" fmla="*/ 2400 w 2448"/>
                  <a:gd name="T55" fmla="*/ 998 h 2448"/>
                  <a:gd name="T56" fmla="*/ 1768 w 2448"/>
                  <a:gd name="T57" fmla="*/ 459 h 2448"/>
                  <a:gd name="T58" fmla="*/ 1473 w 2448"/>
                  <a:gd name="T59" fmla="*/ 411 h 2448"/>
                  <a:gd name="T60" fmla="*/ 861 w 2448"/>
                  <a:gd name="T61" fmla="*/ 2352 h 2448"/>
                  <a:gd name="T62" fmla="*/ 650 w 2448"/>
                  <a:gd name="T63" fmla="*/ 2019 h 2448"/>
                  <a:gd name="T64" fmla="*/ 861 w 2448"/>
                  <a:gd name="T65" fmla="*/ 2352 h 2448"/>
                  <a:gd name="T66" fmla="*/ 1148 w 2448"/>
                  <a:gd name="T67" fmla="*/ 2352 h 2448"/>
                  <a:gd name="T68" fmla="*/ 1358 w 2448"/>
                  <a:gd name="T69" fmla="*/ 1745 h 2448"/>
                  <a:gd name="T70" fmla="*/ 1855 w 2448"/>
                  <a:gd name="T71" fmla="*/ 2352 h 2448"/>
                  <a:gd name="T72" fmla="*/ 1645 w 2448"/>
                  <a:gd name="T73" fmla="*/ 1410 h 2448"/>
                  <a:gd name="T74" fmla="*/ 1855 w 2448"/>
                  <a:gd name="T75" fmla="*/ 2352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448" h="2448">
                    <a:moveTo>
                      <a:pt x="2400" y="998"/>
                    </a:moveTo>
                    <a:cubicBezTo>
                      <a:pt x="2094" y="998"/>
                      <a:pt x="2094" y="998"/>
                      <a:pt x="2094" y="998"/>
                    </a:cubicBezTo>
                    <a:cubicBezTo>
                      <a:pt x="2068" y="998"/>
                      <a:pt x="2046" y="1019"/>
                      <a:pt x="2046" y="1046"/>
                    </a:cubicBezTo>
                    <a:cubicBezTo>
                      <a:pt x="2046" y="1287"/>
                      <a:pt x="2046" y="1287"/>
                      <a:pt x="2046" y="1287"/>
                    </a:cubicBezTo>
                    <a:cubicBezTo>
                      <a:pt x="2046" y="1314"/>
                      <a:pt x="2068" y="1335"/>
                      <a:pt x="2094" y="1335"/>
                    </a:cubicBezTo>
                    <a:cubicBezTo>
                      <a:pt x="2121" y="1335"/>
                      <a:pt x="2142" y="1314"/>
                      <a:pt x="2142" y="1287"/>
                    </a:cubicBezTo>
                    <a:cubicBezTo>
                      <a:pt x="2142" y="1094"/>
                      <a:pt x="2142" y="1094"/>
                      <a:pt x="2142" y="1094"/>
                    </a:cubicBezTo>
                    <a:cubicBezTo>
                      <a:pt x="2352" y="1094"/>
                      <a:pt x="2352" y="1094"/>
                      <a:pt x="2352" y="1094"/>
                    </a:cubicBezTo>
                    <a:cubicBezTo>
                      <a:pt x="2352" y="2352"/>
                      <a:pt x="2352" y="2352"/>
                      <a:pt x="2352" y="2352"/>
                    </a:cubicBezTo>
                    <a:cubicBezTo>
                      <a:pt x="2247" y="2352"/>
                      <a:pt x="2247" y="2352"/>
                      <a:pt x="2247" y="2352"/>
                    </a:cubicBezTo>
                    <a:cubicBezTo>
                      <a:pt x="2142" y="2352"/>
                      <a:pt x="2142" y="2352"/>
                      <a:pt x="2142" y="2352"/>
                    </a:cubicBezTo>
                    <a:cubicBezTo>
                      <a:pt x="2142" y="1646"/>
                      <a:pt x="2142" y="1646"/>
                      <a:pt x="2142" y="1646"/>
                    </a:cubicBezTo>
                    <a:cubicBezTo>
                      <a:pt x="2142" y="1620"/>
                      <a:pt x="2121" y="1598"/>
                      <a:pt x="2094" y="1598"/>
                    </a:cubicBezTo>
                    <a:cubicBezTo>
                      <a:pt x="2068" y="1598"/>
                      <a:pt x="2046" y="1620"/>
                      <a:pt x="2046" y="1646"/>
                    </a:cubicBezTo>
                    <a:cubicBezTo>
                      <a:pt x="2046" y="2352"/>
                      <a:pt x="2046" y="2352"/>
                      <a:pt x="2046" y="2352"/>
                    </a:cubicBezTo>
                    <a:cubicBezTo>
                      <a:pt x="1951" y="2352"/>
                      <a:pt x="1951" y="2352"/>
                      <a:pt x="1951" y="2352"/>
                    </a:cubicBezTo>
                    <a:cubicBezTo>
                      <a:pt x="1951" y="1363"/>
                      <a:pt x="1951" y="1363"/>
                      <a:pt x="1951" y="1363"/>
                    </a:cubicBezTo>
                    <a:cubicBezTo>
                      <a:pt x="1951" y="1336"/>
                      <a:pt x="1929" y="1315"/>
                      <a:pt x="1903" y="1315"/>
                    </a:cubicBezTo>
                    <a:cubicBezTo>
                      <a:pt x="1597" y="1315"/>
                      <a:pt x="1597" y="1315"/>
                      <a:pt x="1597" y="1315"/>
                    </a:cubicBezTo>
                    <a:cubicBezTo>
                      <a:pt x="1571" y="1315"/>
                      <a:pt x="1549" y="1336"/>
                      <a:pt x="1549" y="1363"/>
                    </a:cubicBezTo>
                    <a:cubicBezTo>
                      <a:pt x="1549" y="2352"/>
                      <a:pt x="1549" y="2352"/>
                      <a:pt x="1549" y="2352"/>
                    </a:cubicBezTo>
                    <a:cubicBezTo>
                      <a:pt x="1454" y="2352"/>
                      <a:pt x="1454" y="2352"/>
                      <a:pt x="1454" y="2352"/>
                    </a:cubicBezTo>
                    <a:cubicBezTo>
                      <a:pt x="1454" y="1697"/>
                      <a:pt x="1454" y="1697"/>
                      <a:pt x="1454" y="1697"/>
                    </a:cubicBezTo>
                    <a:cubicBezTo>
                      <a:pt x="1454" y="1671"/>
                      <a:pt x="1432" y="1650"/>
                      <a:pt x="1406" y="1650"/>
                    </a:cubicBezTo>
                    <a:cubicBezTo>
                      <a:pt x="1100" y="1650"/>
                      <a:pt x="1100" y="1650"/>
                      <a:pt x="1100" y="1650"/>
                    </a:cubicBezTo>
                    <a:cubicBezTo>
                      <a:pt x="1073" y="1650"/>
                      <a:pt x="1052" y="1671"/>
                      <a:pt x="1052" y="1697"/>
                    </a:cubicBezTo>
                    <a:cubicBezTo>
                      <a:pt x="1052" y="2352"/>
                      <a:pt x="1052" y="2352"/>
                      <a:pt x="1052" y="2352"/>
                    </a:cubicBezTo>
                    <a:cubicBezTo>
                      <a:pt x="956" y="2352"/>
                      <a:pt x="956" y="2352"/>
                      <a:pt x="956" y="2352"/>
                    </a:cubicBezTo>
                    <a:cubicBezTo>
                      <a:pt x="956" y="1972"/>
                      <a:pt x="956" y="1972"/>
                      <a:pt x="956" y="1972"/>
                    </a:cubicBezTo>
                    <a:cubicBezTo>
                      <a:pt x="956" y="1945"/>
                      <a:pt x="935" y="1924"/>
                      <a:pt x="908" y="1924"/>
                    </a:cubicBezTo>
                    <a:cubicBezTo>
                      <a:pt x="602" y="1924"/>
                      <a:pt x="602" y="1924"/>
                      <a:pt x="602" y="1924"/>
                    </a:cubicBezTo>
                    <a:cubicBezTo>
                      <a:pt x="576" y="1924"/>
                      <a:pt x="555" y="1945"/>
                      <a:pt x="555" y="1972"/>
                    </a:cubicBezTo>
                    <a:cubicBezTo>
                      <a:pt x="555" y="2352"/>
                      <a:pt x="555" y="2352"/>
                      <a:pt x="555" y="2352"/>
                    </a:cubicBezTo>
                    <a:cubicBezTo>
                      <a:pt x="143" y="2352"/>
                      <a:pt x="143" y="2352"/>
                      <a:pt x="143" y="2352"/>
                    </a:cubicBezTo>
                    <a:cubicBezTo>
                      <a:pt x="117" y="2352"/>
                      <a:pt x="96" y="2331"/>
                      <a:pt x="96" y="2305"/>
                    </a:cubicBezTo>
                    <a:cubicBezTo>
                      <a:pt x="96" y="143"/>
                      <a:pt x="96" y="143"/>
                      <a:pt x="96" y="143"/>
                    </a:cubicBezTo>
                    <a:cubicBezTo>
                      <a:pt x="96" y="117"/>
                      <a:pt x="117" y="96"/>
                      <a:pt x="143" y="96"/>
                    </a:cubicBezTo>
                    <a:cubicBezTo>
                      <a:pt x="1377" y="96"/>
                      <a:pt x="1377" y="96"/>
                      <a:pt x="1377" y="96"/>
                    </a:cubicBezTo>
                    <a:cubicBezTo>
                      <a:pt x="1377" y="411"/>
                      <a:pt x="1377" y="411"/>
                      <a:pt x="1377" y="411"/>
                    </a:cubicBezTo>
                    <a:cubicBezTo>
                      <a:pt x="1377" y="490"/>
                      <a:pt x="1441" y="555"/>
                      <a:pt x="1520" y="555"/>
                    </a:cubicBezTo>
                    <a:cubicBezTo>
                      <a:pt x="1836" y="555"/>
                      <a:pt x="1836" y="555"/>
                      <a:pt x="1836" y="555"/>
                    </a:cubicBezTo>
                    <a:cubicBezTo>
                      <a:pt x="1836" y="1143"/>
                      <a:pt x="1836" y="1143"/>
                      <a:pt x="1836" y="1143"/>
                    </a:cubicBezTo>
                    <a:cubicBezTo>
                      <a:pt x="1836" y="1169"/>
                      <a:pt x="1857" y="1191"/>
                      <a:pt x="1884" y="1191"/>
                    </a:cubicBezTo>
                    <a:cubicBezTo>
                      <a:pt x="1910" y="1191"/>
                      <a:pt x="1932" y="1169"/>
                      <a:pt x="1932" y="1143"/>
                    </a:cubicBezTo>
                    <a:cubicBezTo>
                      <a:pt x="1932" y="507"/>
                      <a:pt x="1932" y="507"/>
                      <a:pt x="1932" y="507"/>
                    </a:cubicBezTo>
                    <a:cubicBezTo>
                      <a:pt x="1932" y="494"/>
                      <a:pt x="1926" y="482"/>
                      <a:pt x="1918" y="473"/>
                    </a:cubicBezTo>
                    <a:cubicBezTo>
                      <a:pt x="1459" y="14"/>
                      <a:pt x="1459" y="14"/>
                      <a:pt x="1459" y="14"/>
                    </a:cubicBezTo>
                    <a:cubicBezTo>
                      <a:pt x="1450" y="5"/>
                      <a:pt x="1437" y="0"/>
                      <a:pt x="1425" y="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64" y="0"/>
                      <a:pt x="0" y="64"/>
                      <a:pt x="0" y="143"/>
                    </a:cubicBezTo>
                    <a:cubicBezTo>
                      <a:pt x="0" y="2305"/>
                      <a:pt x="0" y="2305"/>
                      <a:pt x="0" y="2305"/>
                    </a:cubicBezTo>
                    <a:cubicBezTo>
                      <a:pt x="0" y="2384"/>
                      <a:pt x="64" y="2448"/>
                      <a:pt x="143" y="2448"/>
                    </a:cubicBezTo>
                    <a:cubicBezTo>
                      <a:pt x="2400" y="2448"/>
                      <a:pt x="2400" y="2448"/>
                      <a:pt x="2400" y="2448"/>
                    </a:cubicBezTo>
                    <a:cubicBezTo>
                      <a:pt x="2427" y="2448"/>
                      <a:pt x="2448" y="2427"/>
                      <a:pt x="2448" y="2400"/>
                    </a:cubicBezTo>
                    <a:cubicBezTo>
                      <a:pt x="2448" y="1046"/>
                      <a:pt x="2448" y="1046"/>
                      <a:pt x="2448" y="1046"/>
                    </a:cubicBezTo>
                    <a:cubicBezTo>
                      <a:pt x="2448" y="1019"/>
                      <a:pt x="2427" y="998"/>
                      <a:pt x="2400" y="998"/>
                    </a:cubicBezTo>
                    <a:close/>
                    <a:moveTo>
                      <a:pt x="1473" y="163"/>
                    </a:moveTo>
                    <a:cubicBezTo>
                      <a:pt x="1768" y="459"/>
                      <a:pt x="1768" y="459"/>
                      <a:pt x="1768" y="459"/>
                    </a:cubicBezTo>
                    <a:cubicBezTo>
                      <a:pt x="1520" y="459"/>
                      <a:pt x="1520" y="459"/>
                      <a:pt x="1520" y="459"/>
                    </a:cubicBezTo>
                    <a:cubicBezTo>
                      <a:pt x="1494" y="459"/>
                      <a:pt x="1473" y="438"/>
                      <a:pt x="1473" y="411"/>
                    </a:cubicBezTo>
                    <a:lnTo>
                      <a:pt x="1473" y="163"/>
                    </a:lnTo>
                    <a:close/>
                    <a:moveTo>
                      <a:pt x="861" y="2352"/>
                    </a:moveTo>
                    <a:cubicBezTo>
                      <a:pt x="650" y="2352"/>
                      <a:pt x="650" y="2352"/>
                      <a:pt x="650" y="2352"/>
                    </a:cubicBezTo>
                    <a:cubicBezTo>
                      <a:pt x="650" y="2019"/>
                      <a:pt x="650" y="2019"/>
                      <a:pt x="650" y="2019"/>
                    </a:cubicBezTo>
                    <a:cubicBezTo>
                      <a:pt x="861" y="2019"/>
                      <a:pt x="861" y="2019"/>
                      <a:pt x="861" y="2019"/>
                    </a:cubicBezTo>
                    <a:lnTo>
                      <a:pt x="861" y="2352"/>
                    </a:lnTo>
                    <a:close/>
                    <a:moveTo>
                      <a:pt x="1358" y="2352"/>
                    </a:moveTo>
                    <a:cubicBezTo>
                      <a:pt x="1148" y="2352"/>
                      <a:pt x="1148" y="2352"/>
                      <a:pt x="1148" y="2352"/>
                    </a:cubicBezTo>
                    <a:cubicBezTo>
                      <a:pt x="1148" y="1745"/>
                      <a:pt x="1148" y="1745"/>
                      <a:pt x="1148" y="1745"/>
                    </a:cubicBezTo>
                    <a:cubicBezTo>
                      <a:pt x="1358" y="1745"/>
                      <a:pt x="1358" y="1745"/>
                      <a:pt x="1358" y="1745"/>
                    </a:cubicBezTo>
                    <a:lnTo>
                      <a:pt x="1358" y="2352"/>
                    </a:lnTo>
                    <a:close/>
                    <a:moveTo>
                      <a:pt x="1855" y="2352"/>
                    </a:moveTo>
                    <a:cubicBezTo>
                      <a:pt x="1645" y="2352"/>
                      <a:pt x="1645" y="2352"/>
                      <a:pt x="1645" y="2352"/>
                    </a:cubicBezTo>
                    <a:cubicBezTo>
                      <a:pt x="1645" y="1410"/>
                      <a:pt x="1645" y="1410"/>
                      <a:pt x="1645" y="1410"/>
                    </a:cubicBezTo>
                    <a:cubicBezTo>
                      <a:pt x="1855" y="1410"/>
                      <a:pt x="1855" y="1410"/>
                      <a:pt x="1855" y="1410"/>
                    </a:cubicBezTo>
                    <a:lnTo>
                      <a:pt x="1855" y="23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1" name="Freeform 31">
                <a:extLst>
                  <a:ext uri="{FF2B5EF4-FFF2-40B4-BE49-F238E27FC236}">
                    <a16:creationId xmlns:a16="http://schemas.microsoft.com/office/drawing/2014/main" id="{02749218-939C-D949-ADFF-02CBF85F9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3" y="908"/>
                <a:ext cx="10" cy="10"/>
              </a:xfrm>
              <a:custGeom>
                <a:avLst/>
                <a:gdLst>
                  <a:gd name="T0" fmla="*/ 48 w 96"/>
                  <a:gd name="T1" fmla="*/ 96 h 96"/>
                  <a:gd name="T2" fmla="*/ 82 w 96"/>
                  <a:gd name="T3" fmla="*/ 82 h 96"/>
                  <a:gd name="T4" fmla="*/ 96 w 96"/>
                  <a:gd name="T5" fmla="*/ 48 h 96"/>
                  <a:gd name="T6" fmla="*/ 82 w 96"/>
                  <a:gd name="T7" fmla="*/ 14 h 96"/>
                  <a:gd name="T8" fmla="*/ 48 w 96"/>
                  <a:gd name="T9" fmla="*/ 0 h 96"/>
                  <a:gd name="T10" fmla="*/ 14 w 96"/>
                  <a:gd name="T11" fmla="*/ 14 h 96"/>
                  <a:gd name="T12" fmla="*/ 0 w 96"/>
                  <a:gd name="T13" fmla="*/ 48 h 96"/>
                  <a:gd name="T14" fmla="*/ 14 w 96"/>
                  <a:gd name="T15" fmla="*/ 82 h 96"/>
                  <a:gd name="T16" fmla="*/ 48 w 96"/>
                  <a:gd name="T1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96">
                    <a:moveTo>
                      <a:pt x="48" y="96"/>
                    </a:moveTo>
                    <a:cubicBezTo>
                      <a:pt x="61" y="96"/>
                      <a:pt x="73" y="90"/>
                      <a:pt x="82" y="82"/>
                    </a:cubicBezTo>
                    <a:cubicBezTo>
                      <a:pt x="91" y="73"/>
                      <a:pt x="96" y="60"/>
                      <a:pt x="96" y="48"/>
                    </a:cubicBezTo>
                    <a:cubicBezTo>
                      <a:pt x="96" y="35"/>
                      <a:pt x="91" y="23"/>
                      <a:pt x="82" y="14"/>
                    </a:cubicBezTo>
                    <a:cubicBezTo>
                      <a:pt x="73" y="5"/>
                      <a:pt x="61" y="0"/>
                      <a:pt x="48" y="0"/>
                    </a:cubicBezTo>
                    <a:cubicBezTo>
                      <a:pt x="36" y="0"/>
                      <a:pt x="23" y="5"/>
                      <a:pt x="14" y="14"/>
                    </a:cubicBezTo>
                    <a:cubicBezTo>
                      <a:pt x="5" y="23"/>
                      <a:pt x="0" y="35"/>
                      <a:pt x="0" y="48"/>
                    </a:cubicBezTo>
                    <a:cubicBezTo>
                      <a:pt x="0" y="60"/>
                      <a:pt x="5" y="73"/>
                      <a:pt x="14" y="82"/>
                    </a:cubicBezTo>
                    <a:cubicBezTo>
                      <a:pt x="23" y="90"/>
                      <a:pt x="36" y="96"/>
                      <a:pt x="48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2" name="Freeform 32">
                <a:extLst>
                  <a:ext uri="{FF2B5EF4-FFF2-40B4-BE49-F238E27FC236}">
                    <a16:creationId xmlns:a16="http://schemas.microsoft.com/office/drawing/2014/main" id="{D94C1E2D-550F-124E-B99E-38A4C7E08E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04" y="780"/>
                <a:ext cx="112" cy="112"/>
              </a:xfrm>
              <a:custGeom>
                <a:avLst/>
                <a:gdLst>
                  <a:gd name="T0" fmla="*/ 440 w 1011"/>
                  <a:gd name="T1" fmla="*/ 0 h 1010"/>
                  <a:gd name="T2" fmla="*/ 392 w 1011"/>
                  <a:gd name="T3" fmla="*/ 47 h 1010"/>
                  <a:gd name="T4" fmla="*/ 392 w 1011"/>
                  <a:gd name="T5" fmla="*/ 133 h 1010"/>
                  <a:gd name="T6" fmla="*/ 0 w 1011"/>
                  <a:gd name="T7" fmla="*/ 571 h 1010"/>
                  <a:gd name="T8" fmla="*/ 440 w 1011"/>
                  <a:gd name="T9" fmla="*/ 1010 h 1010"/>
                  <a:gd name="T10" fmla="*/ 877 w 1011"/>
                  <a:gd name="T11" fmla="*/ 618 h 1010"/>
                  <a:gd name="T12" fmla="*/ 963 w 1011"/>
                  <a:gd name="T13" fmla="*/ 618 h 1010"/>
                  <a:gd name="T14" fmla="*/ 1011 w 1011"/>
                  <a:gd name="T15" fmla="*/ 571 h 1010"/>
                  <a:gd name="T16" fmla="*/ 440 w 1011"/>
                  <a:gd name="T17" fmla="*/ 0 h 1010"/>
                  <a:gd name="T18" fmla="*/ 440 w 1011"/>
                  <a:gd name="T19" fmla="*/ 915 h 1010"/>
                  <a:gd name="T20" fmla="*/ 96 w 1011"/>
                  <a:gd name="T21" fmla="*/ 571 h 1010"/>
                  <a:gd name="T22" fmla="*/ 392 w 1011"/>
                  <a:gd name="T23" fmla="*/ 230 h 1010"/>
                  <a:gd name="T24" fmla="*/ 392 w 1011"/>
                  <a:gd name="T25" fmla="*/ 571 h 1010"/>
                  <a:gd name="T26" fmla="*/ 440 w 1011"/>
                  <a:gd name="T27" fmla="*/ 618 h 1010"/>
                  <a:gd name="T28" fmla="*/ 781 w 1011"/>
                  <a:gd name="T29" fmla="*/ 618 h 1010"/>
                  <a:gd name="T30" fmla="*/ 440 w 1011"/>
                  <a:gd name="T31" fmla="*/ 915 h 1010"/>
                  <a:gd name="T32" fmla="*/ 488 w 1011"/>
                  <a:gd name="T33" fmla="*/ 523 h 1010"/>
                  <a:gd name="T34" fmla="*/ 488 w 1011"/>
                  <a:gd name="T35" fmla="*/ 523 h 1010"/>
                  <a:gd name="T36" fmla="*/ 488 w 1011"/>
                  <a:gd name="T37" fmla="*/ 98 h 1010"/>
                  <a:gd name="T38" fmla="*/ 913 w 1011"/>
                  <a:gd name="T39" fmla="*/ 523 h 1010"/>
                  <a:gd name="T40" fmla="*/ 488 w 1011"/>
                  <a:gd name="T41" fmla="*/ 523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11" h="1010">
                    <a:moveTo>
                      <a:pt x="440" y="0"/>
                    </a:moveTo>
                    <a:cubicBezTo>
                      <a:pt x="414" y="0"/>
                      <a:pt x="392" y="21"/>
                      <a:pt x="392" y="47"/>
                    </a:cubicBezTo>
                    <a:cubicBezTo>
                      <a:pt x="392" y="133"/>
                      <a:pt x="392" y="133"/>
                      <a:pt x="392" y="133"/>
                    </a:cubicBezTo>
                    <a:cubicBezTo>
                      <a:pt x="172" y="157"/>
                      <a:pt x="0" y="344"/>
                      <a:pt x="0" y="571"/>
                    </a:cubicBezTo>
                    <a:cubicBezTo>
                      <a:pt x="0" y="813"/>
                      <a:pt x="198" y="1010"/>
                      <a:pt x="440" y="1010"/>
                    </a:cubicBezTo>
                    <a:cubicBezTo>
                      <a:pt x="666" y="1010"/>
                      <a:pt x="853" y="839"/>
                      <a:pt x="877" y="618"/>
                    </a:cubicBezTo>
                    <a:cubicBezTo>
                      <a:pt x="963" y="618"/>
                      <a:pt x="963" y="618"/>
                      <a:pt x="963" y="618"/>
                    </a:cubicBezTo>
                    <a:cubicBezTo>
                      <a:pt x="990" y="618"/>
                      <a:pt x="1011" y="597"/>
                      <a:pt x="1011" y="571"/>
                    </a:cubicBezTo>
                    <a:cubicBezTo>
                      <a:pt x="1011" y="256"/>
                      <a:pt x="755" y="0"/>
                      <a:pt x="440" y="0"/>
                    </a:cubicBezTo>
                    <a:close/>
                    <a:moveTo>
                      <a:pt x="440" y="915"/>
                    </a:moveTo>
                    <a:cubicBezTo>
                      <a:pt x="250" y="915"/>
                      <a:pt x="96" y="760"/>
                      <a:pt x="96" y="571"/>
                    </a:cubicBezTo>
                    <a:cubicBezTo>
                      <a:pt x="96" y="397"/>
                      <a:pt x="225" y="253"/>
                      <a:pt x="392" y="230"/>
                    </a:cubicBezTo>
                    <a:cubicBezTo>
                      <a:pt x="392" y="571"/>
                      <a:pt x="392" y="571"/>
                      <a:pt x="392" y="571"/>
                    </a:cubicBezTo>
                    <a:cubicBezTo>
                      <a:pt x="392" y="597"/>
                      <a:pt x="414" y="618"/>
                      <a:pt x="440" y="618"/>
                    </a:cubicBezTo>
                    <a:cubicBezTo>
                      <a:pt x="781" y="618"/>
                      <a:pt x="781" y="618"/>
                      <a:pt x="781" y="618"/>
                    </a:cubicBezTo>
                    <a:cubicBezTo>
                      <a:pt x="758" y="786"/>
                      <a:pt x="614" y="915"/>
                      <a:pt x="440" y="915"/>
                    </a:cubicBezTo>
                    <a:close/>
                    <a:moveTo>
                      <a:pt x="488" y="523"/>
                    </a:moveTo>
                    <a:cubicBezTo>
                      <a:pt x="488" y="523"/>
                      <a:pt x="488" y="523"/>
                      <a:pt x="488" y="523"/>
                    </a:cubicBezTo>
                    <a:cubicBezTo>
                      <a:pt x="488" y="98"/>
                      <a:pt x="488" y="98"/>
                      <a:pt x="488" y="98"/>
                    </a:cubicBezTo>
                    <a:cubicBezTo>
                      <a:pt x="712" y="120"/>
                      <a:pt x="891" y="299"/>
                      <a:pt x="913" y="523"/>
                    </a:cubicBezTo>
                    <a:lnTo>
                      <a:pt x="488" y="5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3" name="Freeform 33">
                <a:extLst>
                  <a:ext uri="{FF2B5EF4-FFF2-40B4-BE49-F238E27FC236}">
                    <a16:creationId xmlns:a16="http://schemas.microsoft.com/office/drawing/2014/main" id="{840B84D2-30C7-3442-B643-66166BE5B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" y="907"/>
                <a:ext cx="111" cy="11"/>
              </a:xfrm>
              <a:custGeom>
                <a:avLst/>
                <a:gdLst>
                  <a:gd name="T0" fmla="*/ 1009 w 1009"/>
                  <a:gd name="T1" fmla="*/ 48 h 96"/>
                  <a:gd name="T2" fmla="*/ 961 w 1009"/>
                  <a:gd name="T3" fmla="*/ 0 h 96"/>
                  <a:gd name="T4" fmla="*/ 48 w 1009"/>
                  <a:gd name="T5" fmla="*/ 0 h 96"/>
                  <a:gd name="T6" fmla="*/ 0 w 1009"/>
                  <a:gd name="T7" fmla="*/ 48 h 96"/>
                  <a:gd name="T8" fmla="*/ 48 w 1009"/>
                  <a:gd name="T9" fmla="*/ 96 h 96"/>
                  <a:gd name="T10" fmla="*/ 961 w 1009"/>
                  <a:gd name="T11" fmla="*/ 96 h 96"/>
                  <a:gd name="T12" fmla="*/ 1009 w 1009"/>
                  <a:gd name="T13" fmla="*/ 4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9" h="96">
                    <a:moveTo>
                      <a:pt x="1009" y="48"/>
                    </a:moveTo>
                    <a:cubicBezTo>
                      <a:pt x="1009" y="21"/>
                      <a:pt x="988" y="0"/>
                      <a:pt x="96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2" y="0"/>
                      <a:pt x="0" y="21"/>
                      <a:pt x="0" y="48"/>
                    </a:cubicBezTo>
                    <a:cubicBezTo>
                      <a:pt x="0" y="74"/>
                      <a:pt x="22" y="96"/>
                      <a:pt x="48" y="96"/>
                    </a:cubicBezTo>
                    <a:cubicBezTo>
                      <a:pt x="961" y="96"/>
                      <a:pt x="961" y="96"/>
                      <a:pt x="961" y="96"/>
                    </a:cubicBezTo>
                    <a:cubicBezTo>
                      <a:pt x="988" y="96"/>
                      <a:pt x="1009" y="74"/>
                      <a:pt x="1009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4" name="Freeform 34">
                <a:extLst>
                  <a:ext uri="{FF2B5EF4-FFF2-40B4-BE49-F238E27FC236}">
                    <a16:creationId xmlns:a16="http://schemas.microsoft.com/office/drawing/2014/main" id="{AA88FD0E-CA97-994A-A64C-04865A781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" y="933"/>
                <a:ext cx="44" cy="11"/>
              </a:xfrm>
              <a:custGeom>
                <a:avLst/>
                <a:gdLst>
                  <a:gd name="T0" fmla="*/ 48 w 402"/>
                  <a:gd name="T1" fmla="*/ 0 h 95"/>
                  <a:gd name="T2" fmla="*/ 0 w 402"/>
                  <a:gd name="T3" fmla="*/ 47 h 95"/>
                  <a:gd name="T4" fmla="*/ 48 w 402"/>
                  <a:gd name="T5" fmla="*/ 95 h 95"/>
                  <a:gd name="T6" fmla="*/ 354 w 402"/>
                  <a:gd name="T7" fmla="*/ 95 h 95"/>
                  <a:gd name="T8" fmla="*/ 402 w 402"/>
                  <a:gd name="T9" fmla="*/ 47 h 95"/>
                  <a:gd name="T10" fmla="*/ 354 w 402"/>
                  <a:gd name="T11" fmla="*/ 0 h 95"/>
                  <a:gd name="T12" fmla="*/ 48 w 402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2" h="95">
                    <a:moveTo>
                      <a:pt x="48" y="0"/>
                    </a:moveTo>
                    <a:cubicBezTo>
                      <a:pt x="22" y="0"/>
                      <a:pt x="0" y="21"/>
                      <a:pt x="0" y="47"/>
                    </a:cubicBezTo>
                    <a:cubicBezTo>
                      <a:pt x="0" y="74"/>
                      <a:pt x="22" y="95"/>
                      <a:pt x="48" y="95"/>
                    </a:cubicBezTo>
                    <a:cubicBezTo>
                      <a:pt x="354" y="95"/>
                      <a:pt x="354" y="95"/>
                      <a:pt x="354" y="95"/>
                    </a:cubicBezTo>
                    <a:cubicBezTo>
                      <a:pt x="380" y="95"/>
                      <a:pt x="402" y="74"/>
                      <a:pt x="402" y="47"/>
                    </a:cubicBezTo>
                    <a:cubicBezTo>
                      <a:pt x="402" y="21"/>
                      <a:pt x="380" y="0"/>
                      <a:pt x="354" y="0"/>
                    </a:cubicBezTo>
                    <a:lnTo>
                      <a:pt x="4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5" name="Freeform 35">
                <a:extLst>
                  <a:ext uri="{FF2B5EF4-FFF2-40B4-BE49-F238E27FC236}">
                    <a16:creationId xmlns:a16="http://schemas.microsoft.com/office/drawing/2014/main" id="{D588C5DA-E8AD-1142-871B-7460C908DC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" y="933"/>
                <a:ext cx="11" cy="11"/>
              </a:xfrm>
              <a:custGeom>
                <a:avLst/>
                <a:gdLst>
                  <a:gd name="T0" fmla="*/ 14 w 95"/>
                  <a:gd name="T1" fmla="*/ 14 h 95"/>
                  <a:gd name="T2" fmla="*/ 0 w 95"/>
                  <a:gd name="T3" fmla="*/ 47 h 95"/>
                  <a:gd name="T4" fmla="*/ 14 w 95"/>
                  <a:gd name="T5" fmla="*/ 81 h 95"/>
                  <a:gd name="T6" fmla="*/ 47 w 95"/>
                  <a:gd name="T7" fmla="*/ 95 h 95"/>
                  <a:gd name="T8" fmla="*/ 81 w 95"/>
                  <a:gd name="T9" fmla="*/ 81 h 95"/>
                  <a:gd name="T10" fmla="*/ 95 w 95"/>
                  <a:gd name="T11" fmla="*/ 47 h 95"/>
                  <a:gd name="T12" fmla="*/ 81 w 95"/>
                  <a:gd name="T13" fmla="*/ 14 h 95"/>
                  <a:gd name="T14" fmla="*/ 47 w 95"/>
                  <a:gd name="T15" fmla="*/ 0 h 95"/>
                  <a:gd name="T16" fmla="*/ 14 w 95"/>
                  <a:gd name="T17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" h="95">
                    <a:moveTo>
                      <a:pt x="14" y="14"/>
                    </a:moveTo>
                    <a:cubicBezTo>
                      <a:pt x="5" y="22"/>
                      <a:pt x="0" y="35"/>
                      <a:pt x="0" y="47"/>
                    </a:cubicBezTo>
                    <a:cubicBezTo>
                      <a:pt x="0" y="60"/>
                      <a:pt x="5" y="72"/>
                      <a:pt x="14" y="81"/>
                    </a:cubicBezTo>
                    <a:cubicBezTo>
                      <a:pt x="23" y="90"/>
                      <a:pt x="35" y="95"/>
                      <a:pt x="47" y="95"/>
                    </a:cubicBezTo>
                    <a:cubicBezTo>
                      <a:pt x="60" y="95"/>
                      <a:pt x="72" y="90"/>
                      <a:pt x="81" y="81"/>
                    </a:cubicBezTo>
                    <a:cubicBezTo>
                      <a:pt x="90" y="72"/>
                      <a:pt x="95" y="60"/>
                      <a:pt x="95" y="47"/>
                    </a:cubicBezTo>
                    <a:cubicBezTo>
                      <a:pt x="95" y="35"/>
                      <a:pt x="90" y="22"/>
                      <a:pt x="81" y="14"/>
                    </a:cubicBezTo>
                    <a:cubicBezTo>
                      <a:pt x="72" y="5"/>
                      <a:pt x="60" y="0"/>
                      <a:pt x="47" y="0"/>
                    </a:cubicBezTo>
                    <a:cubicBezTo>
                      <a:pt x="35" y="0"/>
                      <a:pt x="23" y="5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2B07E7-3931-994D-87F1-E92EA137E65E}"/>
                </a:ext>
              </a:extLst>
            </p:cNvPr>
            <p:cNvSpPr txBox="1"/>
            <p:nvPr/>
          </p:nvSpPr>
          <p:spPr>
            <a:xfrm>
              <a:off x="5459982" y="2740634"/>
              <a:ext cx="129779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err="1">
                  <a:solidFill>
                    <a:srgbClr val="2C3A5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FPT.eLearning</a:t>
              </a:r>
              <a:endParaRPr lang="en-US" sz="900" b="1" dirty="0">
                <a:solidFill>
                  <a:srgbClr val="2C3A5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39">
              <a:extLst>
                <a:ext uri="{FF2B5EF4-FFF2-40B4-BE49-F238E27FC236}">
                  <a16:creationId xmlns:a16="http://schemas.microsoft.com/office/drawing/2014/main" id="{904E82E0-A46C-6347-A727-07DB425C14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3335" y="1888613"/>
              <a:ext cx="277943" cy="294978"/>
            </a:xfrm>
            <a:custGeom>
              <a:avLst/>
              <a:gdLst>
                <a:gd name="T0" fmla="*/ 190 w 308"/>
                <a:gd name="T1" fmla="*/ 98 h 327"/>
                <a:gd name="T2" fmla="*/ 168 w 308"/>
                <a:gd name="T3" fmla="*/ 0 h 327"/>
                <a:gd name="T4" fmla="*/ 0 w 308"/>
                <a:gd name="T5" fmla="*/ 23 h 327"/>
                <a:gd name="T6" fmla="*/ 22 w 308"/>
                <a:gd name="T7" fmla="*/ 327 h 327"/>
                <a:gd name="T8" fmla="*/ 190 w 308"/>
                <a:gd name="T9" fmla="*/ 305 h 327"/>
                <a:gd name="T10" fmla="*/ 243 w 308"/>
                <a:gd name="T11" fmla="*/ 240 h 327"/>
                <a:gd name="T12" fmla="*/ 255 w 308"/>
                <a:gd name="T13" fmla="*/ 238 h 327"/>
                <a:gd name="T14" fmla="*/ 308 w 308"/>
                <a:gd name="T15" fmla="*/ 98 h 327"/>
                <a:gd name="T16" fmla="*/ 115 w 308"/>
                <a:gd name="T17" fmla="*/ 118 h 327"/>
                <a:gd name="T18" fmla="*/ 74 w 308"/>
                <a:gd name="T19" fmla="*/ 226 h 327"/>
                <a:gd name="T20" fmla="*/ 123 w 308"/>
                <a:gd name="T21" fmla="*/ 109 h 327"/>
                <a:gd name="T22" fmla="*/ 182 w 308"/>
                <a:gd name="T23" fmla="*/ 173 h 327"/>
                <a:gd name="T24" fmla="*/ 72 w 308"/>
                <a:gd name="T25" fmla="*/ 16 h 327"/>
                <a:gd name="T26" fmla="*/ 121 w 308"/>
                <a:gd name="T27" fmla="*/ 19 h 327"/>
                <a:gd name="T28" fmla="*/ 72 w 308"/>
                <a:gd name="T29" fmla="*/ 22 h 327"/>
                <a:gd name="T30" fmla="*/ 72 w 308"/>
                <a:gd name="T31" fmla="*/ 16 h 327"/>
                <a:gd name="T32" fmla="*/ 84 w 308"/>
                <a:gd name="T33" fmla="*/ 305 h 327"/>
                <a:gd name="T34" fmla="*/ 106 w 308"/>
                <a:gd name="T35" fmla="*/ 305 h 327"/>
                <a:gd name="T36" fmla="*/ 175 w 308"/>
                <a:gd name="T37" fmla="*/ 287 h 327"/>
                <a:gd name="T38" fmla="*/ 15 w 308"/>
                <a:gd name="T39" fmla="*/ 36 h 327"/>
                <a:gd name="T40" fmla="*/ 175 w 308"/>
                <a:gd name="T41" fmla="*/ 98 h 327"/>
                <a:gd name="T42" fmla="*/ 112 w 308"/>
                <a:gd name="T43" fmla="*/ 98 h 327"/>
                <a:gd name="T44" fmla="*/ 32 w 308"/>
                <a:gd name="T45" fmla="*/ 106 h 327"/>
                <a:gd name="T46" fmla="*/ 103 w 308"/>
                <a:gd name="T47" fmla="*/ 123 h 327"/>
                <a:gd name="T48" fmla="*/ 55 w 308"/>
                <a:gd name="T49" fmla="*/ 138 h 327"/>
                <a:gd name="T50" fmla="*/ 93 w 308"/>
                <a:gd name="T51" fmla="*/ 150 h 327"/>
                <a:gd name="T52" fmla="*/ 63 w 308"/>
                <a:gd name="T53" fmla="*/ 163 h 327"/>
                <a:gd name="T54" fmla="*/ 84 w 308"/>
                <a:gd name="T55" fmla="*/ 174 h 327"/>
                <a:gd name="T56" fmla="*/ 59 w 308"/>
                <a:gd name="T57" fmla="*/ 240 h 327"/>
                <a:gd name="T58" fmla="*/ 175 w 308"/>
                <a:gd name="T59" fmla="*/ 240 h 327"/>
                <a:gd name="T60" fmla="*/ 83 w 308"/>
                <a:gd name="T61" fmla="*/ 230 h 327"/>
                <a:gd name="T62" fmla="*/ 177 w 308"/>
                <a:gd name="T63" fmla="*/ 186 h 327"/>
                <a:gd name="T64" fmla="*/ 238 w 308"/>
                <a:gd name="T65" fmla="*/ 230 h 327"/>
                <a:gd name="T66" fmla="*/ 250 w 308"/>
                <a:gd name="T67" fmla="*/ 226 h 327"/>
                <a:gd name="T68" fmla="*/ 290 w 308"/>
                <a:gd name="T69" fmla="*/ 118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8" h="327">
                  <a:moveTo>
                    <a:pt x="306" y="98"/>
                  </a:moveTo>
                  <a:cubicBezTo>
                    <a:pt x="190" y="98"/>
                    <a:pt x="190" y="98"/>
                    <a:pt x="190" y="98"/>
                  </a:cubicBezTo>
                  <a:cubicBezTo>
                    <a:pt x="190" y="23"/>
                    <a:pt x="190" y="23"/>
                    <a:pt x="190" y="23"/>
                  </a:cubicBezTo>
                  <a:cubicBezTo>
                    <a:pt x="190" y="10"/>
                    <a:pt x="180" y="0"/>
                    <a:pt x="16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0" y="318"/>
                    <a:pt x="10" y="327"/>
                    <a:pt x="22" y="327"/>
                  </a:cubicBezTo>
                  <a:cubicBezTo>
                    <a:pt x="168" y="327"/>
                    <a:pt x="168" y="327"/>
                    <a:pt x="168" y="327"/>
                  </a:cubicBezTo>
                  <a:cubicBezTo>
                    <a:pt x="180" y="327"/>
                    <a:pt x="190" y="318"/>
                    <a:pt x="190" y="305"/>
                  </a:cubicBezTo>
                  <a:cubicBezTo>
                    <a:pt x="190" y="240"/>
                    <a:pt x="190" y="240"/>
                    <a:pt x="190" y="240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55" y="240"/>
                    <a:pt x="255" y="240"/>
                    <a:pt x="255" y="240"/>
                  </a:cubicBezTo>
                  <a:cubicBezTo>
                    <a:pt x="255" y="238"/>
                    <a:pt x="255" y="238"/>
                    <a:pt x="255" y="238"/>
                  </a:cubicBezTo>
                  <a:cubicBezTo>
                    <a:pt x="304" y="110"/>
                    <a:pt x="304" y="110"/>
                    <a:pt x="304" y="110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6" y="98"/>
                    <a:pt x="306" y="98"/>
                    <a:pt x="306" y="98"/>
                  </a:cubicBezTo>
                  <a:close/>
                  <a:moveTo>
                    <a:pt x="115" y="118"/>
                  </a:moveTo>
                  <a:cubicBezTo>
                    <a:pt x="154" y="160"/>
                    <a:pt x="154" y="160"/>
                    <a:pt x="154" y="160"/>
                  </a:cubicBezTo>
                  <a:cubicBezTo>
                    <a:pt x="74" y="226"/>
                    <a:pt x="74" y="226"/>
                    <a:pt x="74" y="226"/>
                  </a:cubicBezTo>
                  <a:lnTo>
                    <a:pt x="115" y="118"/>
                  </a:lnTo>
                  <a:close/>
                  <a:moveTo>
                    <a:pt x="123" y="109"/>
                  </a:moveTo>
                  <a:cubicBezTo>
                    <a:pt x="289" y="109"/>
                    <a:pt x="289" y="109"/>
                    <a:pt x="289" y="109"/>
                  </a:cubicBezTo>
                  <a:cubicBezTo>
                    <a:pt x="182" y="173"/>
                    <a:pt x="182" y="173"/>
                    <a:pt x="182" y="173"/>
                  </a:cubicBezTo>
                  <a:lnTo>
                    <a:pt x="123" y="109"/>
                  </a:lnTo>
                  <a:close/>
                  <a:moveTo>
                    <a:pt x="72" y="16"/>
                  </a:moveTo>
                  <a:cubicBezTo>
                    <a:pt x="118" y="16"/>
                    <a:pt x="118" y="16"/>
                    <a:pt x="118" y="16"/>
                  </a:cubicBezTo>
                  <a:cubicBezTo>
                    <a:pt x="120" y="16"/>
                    <a:pt x="121" y="18"/>
                    <a:pt x="121" y="19"/>
                  </a:cubicBezTo>
                  <a:cubicBezTo>
                    <a:pt x="121" y="21"/>
                    <a:pt x="120" y="22"/>
                    <a:pt x="118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0" y="22"/>
                    <a:pt x="69" y="21"/>
                    <a:pt x="69" y="19"/>
                  </a:cubicBezTo>
                  <a:cubicBezTo>
                    <a:pt x="69" y="18"/>
                    <a:pt x="70" y="16"/>
                    <a:pt x="72" y="16"/>
                  </a:cubicBezTo>
                  <a:close/>
                  <a:moveTo>
                    <a:pt x="95" y="316"/>
                  </a:moveTo>
                  <a:cubicBezTo>
                    <a:pt x="89" y="316"/>
                    <a:pt x="84" y="312"/>
                    <a:pt x="84" y="305"/>
                  </a:cubicBezTo>
                  <a:cubicBezTo>
                    <a:pt x="84" y="299"/>
                    <a:pt x="89" y="294"/>
                    <a:pt x="95" y="294"/>
                  </a:cubicBezTo>
                  <a:cubicBezTo>
                    <a:pt x="101" y="294"/>
                    <a:pt x="106" y="299"/>
                    <a:pt x="106" y="305"/>
                  </a:cubicBezTo>
                  <a:cubicBezTo>
                    <a:pt x="106" y="312"/>
                    <a:pt x="101" y="316"/>
                    <a:pt x="95" y="316"/>
                  </a:cubicBezTo>
                  <a:close/>
                  <a:moveTo>
                    <a:pt x="175" y="287"/>
                  </a:moveTo>
                  <a:cubicBezTo>
                    <a:pt x="15" y="287"/>
                    <a:pt x="15" y="287"/>
                    <a:pt x="15" y="287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5" y="36"/>
                    <a:pt x="175" y="36"/>
                    <a:pt x="175" y="36"/>
                  </a:cubicBezTo>
                  <a:cubicBezTo>
                    <a:pt x="175" y="98"/>
                    <a:pt x="175" y="98"/>
                    <a:pt x="175" y="98"/>
                  </a:cubicBezTo>
                  <a:cubicBezTo>
                    <a:pt x="114" y="98"/>
                    <a:pt x="114" y="98"/>
                    <a:pt x="114" y="98"/>
                  </a:cubicBezTo>
                  <a:cubicBezTo>
                    <a:pt x="112" y="98"/>
                    <a:pt x="112" y="98"/>
                    <a:pt x="112" y="98"/>
                  </a:cubicBezTo>
                  <a:cubicBezTo>
                    <a:pt x="109" y="106"/>
                    <a:pt x="109" y="106"/>
                    <a:pt x="109" y="106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103" y="123"/>
                    <a:pt x="103" y="123"/>
                    <a:pt x="103" y="123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5" y="150"/>
                    <a:pt x="55" y="150"/>
                    <a:pt x="55" y="150"/>
                  </a:cubicBezTo>
                  <a:cubicBezTo>
                    <a:pt x="93" y="150"/>
                    <a:pt x="93" y="150"/>
                    <a:pt x="93" y="150"/>
                  </a:cubicBezTo>
                  <a:cubicBezTo>
                    <a:pt x="88" y="163"/>
                    <a:pt x="88" y="163"/>
                    <a:pt x="88" y="163"/>
                  </a:cubicBezTo>
                  <a:cubicBezTo>
                    <a:pt x="63" y="163"/>
                    <a:pt x="63" y="163"/>
                    <a:pt x="63" y="163"/>
                  </a:cubicBezTo>
                  <a:cubicBezTo>
                    <a:pt x="63" y="174"/>
                    <a:pt x="63" y="174"/>
                    <a:pt x="63" y="174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60" y="238"/>
                    <a:pt x="60" y="238"/>
                    <a:pt x="60" y="238"/>
                  </a:cubicBezTo>
                  <a:cubicBezTo>
                    <a:pt x="59" y="240"/>
                    <a:pt x="59" y="240"/>
                    <a:pt x="59" y="240"/>
                  </a:cubicBezTo>
                  <a:cubicBezTo>
                    <a:pt x="71" y="240"/>
                    <a:pt x="71" y="240"/>
                    <a:pt x="71" y="240"/>
                  </a:cubicBezTo>
                  <a:cubicBezTo>
                    <a:pt x="175" y="240"/>
                    <a:pt x="175" y="240"/>
                    <a:pt x="175" y="240"/>
                  </a:cubicBezTo>
                  <a:cubicBezTo>
                    <a:pt x="175" y="287"/>
                    <a:pt x="175" y="287"/>
                    <a:pt x="175" y="287"/>
                  </a:cubicBezTo>
                  <a:close/>
                  <a:moveTo>
                    <a:pt x="83" y="230"/>
                  </a:moveTo>
                  <a:cubicBezTo>
                    <a:pt x="159" y="166"/>
                    <a:pt x="159" y="166"/>
                    <a:pt x="159" y="166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210" y="166"/>
                    <a:pt x="210" y="166"/>
                    <a:pt x="210" y="166"/>
                  </a:cubicBezTo>
                  <a:cubicBezTo>
                    <a:pt x="238" y="230"/>
                    <a:pt x="238" y="230"/>
                    <a:pt x="238" y="230"/>
                  </a:cubicBezTo>
                  <a:lnTo>
                    <a:pt x="83" y="230"/>
                  </a:lnTo>
                  <a:close/>
                  <a:moveTo>
                    <a:pt x="250" y="226"/>
                  </a:moveTo>
                  <a:cubicBezTo>
                    <a:pt x="220" y="160"/>
                    <a:pt x="220" y="160"/>
                    <a:pt x="220" y="160"/>
                  </a:cubicBezTo>
                  <a:cubicBezTo>
                    <a:pt x="290" y="118"/>
                    <a:pt x="290" y="118"/>
                    <a:pt x="290" y="118"/>
                  </a:cubicBezTo>
                  <a:lnTo>
                    <a:pt x="250" y="2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grpSp>
          <p:nvGrpSpPr>
            <p:cNvPr id="23" name="Group 42">
              <a:extLst>
                <a:ext uri="{FF2B5EF4-FFF2-40B4-BE49-F238E27FC236}">
                  <a16:creationId xmlns:a16="http://schemas.microsoft.com/office/drawing/2014/main" id="{79948A1A-3CD8-384B-8984-CDBE1EF02BE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090685" y="2565772"/>
              <a:ext cx="271111" cy="271111"/>
              <a:chOff x="5358" y="1899"/>
              <a:chExt cx="337" cy="337"/>
            </a:xfrm>
            <a:solidFill>
              <a:schemeClr val="bg1"/>
            </a:solidFill>
          </p:grpSpPr>
          <p:sp>
            <p:nvSpPr>
              <p:cNvPr id="65" name="Oval 43">
                <a:extLst>
                  <a:ext uri="{FF2B5EF4-FFF2-40B4-BE49-F238E27FC236}">
                    <a16:creationId xmlns:a16="http://schemas.microsoft.com/office/drawing/2014/main" id="{B6411182-64AD-5345-817A-64D06098F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7" y="2001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6" name="Oval 44">
                <a:extLst>
                  <a:ext uri="{FF2B5EF4-FFF2-40B4-BE49-F238E27FC236}">
                    <a16:creationId xmlns:a16="http://schemas.microsoft.com/office/drawing/2014/main" id="{81C9FE6A-574C-0845-ADE2-55BBA8040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0" y="2118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7" name="Freeform 45">
                <a:extLst>
                  <a:ext uri="{FF2B5EF4-FFF2-40B4-BE49-F238E27FC236}">
                    <a16:creationId xmlns:a16="http://schemas.microsoft.com/office/drawing/2014/main" id="{BD240082-3079-1F4A-ADA1-E819ABF0D5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58" y="1899"/>
                <a:ext cx="337" cy="337"/>
              </a:xfrm>
              <a:custGeom>
                <a:avLst/>
                <a:gdLst>
                  <a:gd name="T0" fmla="*/ 2353 w 2485"/>
                  <a:gd name="T1" fmla="*/ 312 h 2485"/>
                  <a:gd name="T2" fmla="*/ 2059 w 2485"/>
                  <a:gd name="T3" fmla="*/ 512 h 2485"/>
                  <a:gd name="T4" fmla="*/ 1954 w 2485"/>
                  <a:gd name="T5" fmla="*/ 307 h 2485"/>
                  <a:gd name="T6" fmla="*/ 2162 w 2485"/>
                  <a:gd name="T7" fmla="*/ 64 h 2485"/>
                  <a:gd name="T8" fmla="*/ 1978 w 2485"/>
                  <a:gd name="T9" fmla="*/ 5 h 2485"/>
                  <a:gd name="T10" fmla="*/ 1515 w 2485"/>
                  <a:gd name="T11" fmla="*/ 608 h 2485"/>
                  <a:gd name="T12" fmla="*/ 574 w 2485"/>
                  <a:gd name="T13" fmla="*/ 371 h 2485"/>
                  <a:gd name="T14" fmla="*/ 551 w 2485"/>
                  <a:gd name="T15" fmla="*/ 215 h 2485"/>
                  <a:gd name="T16" fmla="*/ 154 w 2485"/>
                  <a:gd name="T17" fmla="*/ 19 h 2485"/>
                  <a:gd name="T18" fmla="*/ 11 w 2485"/>
                  <a:gd name="T19" fmla="*/ 213 h 2485"/>
                  <a:gd name="T20" fmla="*/ 256 w 2485"/>
                  <a:gd name="T21" fmla="*/ 575 h 2485"/>
                  <a:gd name="T22" fmla="*/ 959 w 2485"/>
                  <a:gd name="T23" fmla="*/ 1164 h 2485"/>
                  <a:gd name="T24" fmla="*/ 204 w 2485"/>
                  <a:gd name="T25" fmla="*/ 1589 h 2485"/>
                  <a:gd name="T26" fmla="*/ 29 w 2485"/>
                  <a:gd name="T27" fmla="*/ 2131 h 2485"/>
                  <a:gd name="T28" fmla="*/ 109 w 2485"/>
                  <a:gd name="T29" fmla="*/ 2150 h 2485"/>
                  <a:gd name="T30" fmla="*/ 403 w 2485"/>
                  <a:gd name="T31" fmla="*/ 1950 h 2485"/>
                  <a:gd name="T32" fmla="*/ 512 w 2485"/>
                  <a:gd name="T33" fmla="*/ 2154 h 2485"/>
                  <a:gd name="T34" fmla="*/ 299 w 2485"/>
                  <a:gd name="T35" fmla="*/ 2398 h 2485"/>
                  <a:gd name="T36" fmla="*/ 483 w 2485"/>
                  <a:gd name="T37" fmla="*/ 2457 h 2485"/>
                  <a:gd name="T38" fmla="*/ 946 w 2485"/>
                  <a:gd name="T39" fmla="*/ 1854 h 2485"/>
                  <a:gd name="T40" fmla="*/ 1293 w 2485"/>
                  <a:gd name="T41" fmla="*/ 1642 h 2485"/>
                  <a:gd name="T42" fmla="*/ 1264 w 2485"/>
                  <a:gd name="T43" fmla="*/ 1739 h 2485"/>
                  <a:gd name="T44" fmla="*/ 1358 w 2485"/>
                  <a:gd name="T45" fmla="*/ 1713 h 2485"/>
                  <a:gd name="T46" fmla="*/ 1966 w 2485"/>
                  <a:gd name="T47" fmla="*/ 2373 h 2485"/>
                  <a:gd name="T48" fmla="*/ 2373 w 2485"/>
                  <a:gd name="T49" fmla="*/ 1967 h 2485"/>
                  <a:gd name="T50" fmla="*/ 1711 w 2485"/>
                  <a:gd name="T51" fmla="*/ 1360 h 2485"/>
                  <a:gd name="T52" fmla="*/ 1738 w 2485"/>
                  <a:gd name="T53" fmla="*/ 1265 h 2485"/>
                  <a:gd name="T54" fmla="*/ 1641 w 2485"/>
                  <a:gd name="T55" fmla="*/ 1295 h 2485"/>
                  <a:gd name="T56" fmla="*/ 1854 w 2485"/>
                  <a:gd name="T57" fmla="*/ 946 h 2485"/>
                  <a:gd name="T58" fmla="*/ 2457 w 2485"/>
                  <a:gd name="T59" fmla="*/ 484 h 2485"/>
                  <a:gd name="T60" fmla="*/ 2398 w 2485"/>
                  <a:gd name="T61" fmla="*/ 299 h 2485"/>
                  <a:gd name="T62" fmla="*/ 391 w 2485"/>
                  <a:gd name="T63" fmla="*/ 479 h 2485"/>
                  <a:gd name="T64" fmla="*/ 113 w 2485"/>
                  <a:gd name="T65" fmla="*/ 195 h 2485"/>
                  <a:gd name="T66" fmla="*/ 479 w 2485"/>
                  <a:gd name="T67" fmla="*/ 283 h 2485"/>
                  <a:gd name="T68" fmla="*/ 493 w 2485"/>
                  <a:gd name="T69" fmla="*/ 425 h 2485"/>
                  <a:gd name="T70" fmla="*/ 1027 w 2485"/>
                  <a:gd name="T71" fmla="*/ 1096 h 2485"/>
                  <a:gd name="T72" fmla="*/ 1643 w 2485"/>
                  <a:gd name="T73" fmla="*/ 1427 h 2485"/>
                  <a:gd name="T74" fmla="*/ 2305 w 2485"/>
                  <a:gd name="T75" fmla="*/ 2305 h 2485"/>
                  <a:gd name="T76" fmla="*/ 1426 w 2485"/>
                  <a:gd name="T77" fmla="*/ 1645 h 2485"/>
                  <a:gd name="T78" fmla="*/ 1573 w 2485"/>
                  <a:gd name="T79" fmla="*/ 1363 h 2485"/>
                  <a:gd name="T80" fmla="*/ 1296 w 2485"/>
                  <a:gd name="T81" fmla="*/ 1504 h 2485"/>
                  <a:gd name="T82" fmla="*/ 1573 w 2485"/>
                  <a:gd name="T83" fmla="*/ 1363 h 2485"/>
                  <a:gd name="T84" fmla="*/ 1856 w 2485"/>
                  <a:gd name="T85" fmla="*/ 847 h 2485"/>
                  <a:gd name="T86" fmla="*/ 858 w 2485"/>
                  <a:gd name="T87" fmla="*/ 1807 h 2485"/>
                  <a:gd name="T88" fmla="*/ 794 w 2485"/>
                  <a:gd name="T89" fmla="*/ 2202 h 2485"/>
                  <a:gd name="T90" fmla="*/ 442 w 2485"/>
                  <a:gd name="T91" fmla="*/ 2359 h 2485"/>
                  <a:gd name="T92" fmla="*/ 608 w 2485"/>
                  <a:gd name="T93" fmla="*/ 2174 h 2485"/>
                  <a:gd name="T94" fmla="*/ 594 w 2485"/>
                  <a:gd name="T95" fmla="*/ 2005 h 2485"/>
                  <a:gd name="T96" fmla="*/ 423 w 2485"/>
                  <a:gd name="T97" fmla="*/ 1854 h 2485"/>
                  <a:gd name="T98" fmla="*/ 253 w 2485"/>
                  <a:gd name="T99" fmla="*/ 1868 h 2485"/>
                  <a:gd name="T100" fmla="*/ 100 w 2485"/>
                  <a:gd name="T101" fmla="*/ 1978 h 2485"/>
                  <a:gd name="T102" fmla="*/ 606 w 2485"/>
                  <a:gd name="T103" fmla="*/ 1615 h 2485"/>
                  <a:gd name="T104" fmla="*/ 1603 w 2485"/>
                  <a:gd name="T105" fmla="*/ 655 h 2485"/>
                  <a:gd name="T106" fmla="*/ 1667 w 2485"/>
                  <a:gd name="T107" fmla="*/ 260 h 2485"/>
                  <a:gd name="T108" fmla="*/ 2021 w 2485"/>
                  <a:gd name="T109" fmla="*/ 103 h 2485"/>
                  <a:gd name="T110" fmla="*/ 1858 w 2485"/>
                  <a:gd name="T111" fmla="*/ 288 h 2485"/>
                  <a:gd name="T112" fmla="*/ 1872 w 2485"/>
                  <a:gd name="T113" fmla="*/ 456 h 2485"/>
                  <a:gd name="T114" fmla="*/ 2039 w 2485"/>
                  <a:gd name="T115" fmla="*/ 608 h 2485"/>
                  <a:gd name="T116" fmla="*/ 2208 w 2485"/>
                  <a:gd name="T117" fmla="*/ 594 h 2485"/>
                  <a:gd name="T118" fmla="*/ 2361 w 2485"/>
                  <a:gd name="T119" fmla="*/ 484 h 2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485" h="2485">
                    <a:moveTo>
                      <a:pt x="2398" y="299"/>
                    </a:moveTo>
                    <a:cubicBezTo>
                      <a:pt x="2381" y="296"/>
                      <a:pt x="2364" y="300"/>
                      <a:pt x="2353" y="312"/>
                    </a:cubicBezTo>
                    <a:cubicBezTo>
                      <a:pt x="2154" y="512"/>
                      <a:pt x="2154" y="512"/>
                      <a:pt x="2154" y="512"/>
                    </a:cubicBezTo>
                    <a:cubicBezTo>
                      <a:pt x="2059" y="512"/>
                      <a:pt x="2059" y="512"/>
                      <a:pt x="2059" y="512"/>
                    </a:cubicBezTo>
                    <a:cubicBezTo>
                      <a:pt x="1954" y="404"/>
                      <a:pt x="1954" y="404"/>
                      <a:pt x="1954" y="404"/>
                    </a:cubicBezTo>
                    <a:cubicBezTo>
                      <a:pt x="1954" y="307"/>
                      <a:pt x="1954" y="307"/>
                      <a:pt x="1954" y="307"/>
                    </a:cubicBezTo>
                    <a:cubicBezTo>
                      <a:pt x="2150" y="109"/>
                      <a:pt x="2150" y="109"/>
                      <a:pt x="2150" y="109"/>
                    </a:cubicBezTo>
                    <a:cubicBezTo>
                      <a:pt x="2161" y="97"/>
                      <a:pt x="2166" y="80"/>
                      <a:pt x="2162" y="64"/>
                    </a:cubicBezTo>
                    <a:cubicBezTo>
                      <a:pt x="2159" y="48"/>
                      <a:pt x="2147" y="35"/>
                      <a:pt x="2131" y="30"/>
                    </a:cubicBezTo>
                    <a:cubicBezTo>
                      <a:pt x="2082" y="13"/>
                      <a:pt x="2030" y="5"/>
                      <a:pt x="1978" y="5"/>
                    </a:cubicBezTo>
                    <a:cubicBezTo>
                      <a:pt x="1822" y="5"/>
                      <a:pt x="1680" y="77"/>
                      <a:pt x="1589" y="204"/>
                    </a:cubicBezTo>
                    <a:cubicBezTo>
                      <a:pt x="1504" y="323"/>
                      <a:pt x="1478" y="469"/>
                      <a:pt x="1515" y="608"/>
                    </a:cubicBezTo>
                    <a:cubicBezTo>
                      <a:pt x="1162" y="961"/>
                      <a:pt x="1162" y="961"/>
                      <a:pt x="1162" y="961"/>
                    </a:cubicBezTo>
                    <a:cubicBezTo>
                      <a:pt x="574" y="371"/>
                      <a:pt x="574" y="371"/>
                      <a:pt x="574" y="371"/>
                    </a:cubicBezTo>
                    <a:cubicBezTo>
                      <a:pt x="574" y="256"/>
                      <a:pt x="574" y="256"/>
                      <a:pt x="574" y="256"/>
                    </a:cubicBezTo>
                    <a:cubicBezTo>
                      <a:pt x="574" y="239"/>
                      <a:pt x="566" y="223"/>
                      <a:pt x="551" y="215"/>
                    </a:cubicBezTo>
                    <a:cubicBezTo>
                      <a:pt x="212" y="11"/>
                      <a:pt x="212" y="11"/>
                      <a:pt x="212" y="11"/>
                    </a:cubicBezTo>
                    <a:cubicBezTo>
                      <a:pt x="194" y="0"/>
                      <a:pt x="169" y="3"/>
                      <a:pt x="154" y="19"/>
                    </a:cubicBezTo>
                    <a:cubicBezTo>
                      <a:pt x="18" y="154"/>
                      <a:pt x="18" y="154"/>
                      <a:pt x="18" y="154"/>
                    </a:cubicBezTo>
                    <a:cubicBezTo>
                      <a:pt x="3" y="170"/>
                      <a:pt x="0" y="194"/>
                      <a:pt x="11" y="213"/>
                    </a:cubicBezTo>
                    <a:cubicBezTo>
                      <a:pt x="214" y="551"/>
                      <a:pt x="214" y="551"/>
                      <a:pt x="214" y="551"/>
                    </a:cubicBezTo>
                    <a:cubicBezTo>
                      <a:pt x="223" y="566"/>
                      <a:pt x="239" y="575"/>
                      <a:pt x="256" y="575"/>
                    </a:cubicBezTo>
                    <a:cubicBezTo>
                      <a:pt x="371" y="575"/>
                      <a:pt x="371" y="575"/>
                      <a:pt x="371" y="575"/>
                    </a:cubicBezTo>
                    <a:cubicBezTo>
                      <a:pt x="959" y="1164"/>
                      <a:pt x="959" y="1164"/>
                      <a:pt x="959" y="1164"/>
                    </a:cubicBezTo>
                    <a:cubicBezTo>
                      <a:pt x="608" y="1515"/>
                      <a:pt x="608" y="1515"/>
                      <a:pt x="608" y="1515"/>
                    </a:cubicBezTo>
                    <a:cubicBezTo>
                      <a:pt x="468" y="1478"/>
                      <a:pt x="323" y="1504"/>
                      <a:pt x="204" y="1589"/>
                    </a:cubicBezTo>
                    <a:cubicBezTo>
                      <a:pt x="77" y="1681"/>
                      <a:pt x="4" y="1822"/>
                      <a:pt x="4" y="1978"/>
                    </a:cubicBezTo>
                    <a:cubicBezTo>
                      <a:pt x="4" y="2031"/>
                      <a:pt x="13" y="2082"/>
                      <a:pt x="29" y="2131"/>
                    </a:cubicBezTo>
                    <a:cubicBezTo>
                      <a:pt x="35" y="2147"/>
                      <a:pt x="48" y="2159"/>
                      <a:pt x="64" y="2163"/>
                    </a:cubicBezTo>
                    <a:cubicBezTo>
                      <a:pt x="80" y="2166"/>
                      <a:pt x="97" y="2161"/>
                      <a:pt x="109" y="2150"/>
                    </a:cubicBezTo>
                    <a:cubicBezTo>
                      <a:pt x="307" y="1950"/>
                      <a:pt x="307" y="1950"/>
                      <a:pt x="307" y="1950"/>
                    </a:cubicBezTo>
                    <a:cubicBezTo>
                      <a:pt x="403" y="1950"/>
                      <a:pt x="403" y="1950"/>
                      <a:pt x="403" y="1950"/>
                    </a:cubicBezTo>
                    <a:cubicBezTo>
                      <a:pt x="512" y="2059"/>
                      <a:pt x="512" y="2059"/>
                      <a:pt x="512" y="2059"/>
                    </a:cubicBezTo>
                    <a:cubicBezTo>
                      <a:pt x="512" y="2154"/>
                      <a:pt x="512" y="2154"/>
                      <a:pt x="512" y="2154"/>
                    </a:cubicBezTo>
                    <a:cubicBezTo>
                      <a:pt x="312" y="2353"/>
                      <a:pt x="312" y="2353"/>
                      <a:pt x="312" y="2353"/>
                    </a:cubicBezTo>
                    <a:cubicBezTo>
                      <a:pt x="300" y="2365"/>
                      <a:pt x="295" y="2382"/>
                      <a:pt x="299" y="2398"/>
                    </a:cubicBezTo>
                    <a:cubicBezTo>
                      <a:pt x="303" y="2414"/>
                      <a:pt x="315" y="2427"/>
                      <a:pt x="330" y="2432"/>
                    </a:cubicBezTo>
                    <a:cubicBezTo>
                      <a:pt x="380" y="2449"/>
                      <a:pt x="431" y="2457"/>
                      <a:pt x="483" y="2457"/>
                    </a:cubicBezTo>
                    <a:cubicBezTo>
                      <a:pt x="639" y="2457"/>
                      <a:pt x="781" y="2385"/>
                      <a:pt x="872" y="2258"/>
                    </a:cubicBezTo>
                    <a:cubicBezTo>
                      <a:pt x="958" y="2139"/>
                      <a:pt x="984" y="1993"/>
                      <a:pt x="946" y="1854"/>
                    </a:cubicBezTo>
                    <a:cubicBezTo>
                      <a:pt x="1229" y="1572"/>
                      <a:pt x="1229" y="1572"/>
                      <a:pt x="1229" y="1572"/>
                    </a:cubicBezTo>
                    <a:cubicBezTo>
                      <a:pt x="1293" y="1642"/>
                      <a:pt x="1293" y="1642"/>
                      <a:pt x="1293" y="1642"/>
                    </a:cubicBezTo>
                    <a:cubicBezTo>
                      <a:pt x="1264" y="1672"/>
                      <a:pt x="1264" y="1672"/>
                      <a:pt x="1264" y="1672"/>
                    </a:cubicBezTo>
                    <a:cubicBezTo>
                      <a:pt x="1245" y="1690"/>
                      <a:pt x="1245" y="1721"/>
                      <a:pt x="1264" y="1739"/>
                    </a:cubicBezTo>
                    <a:cubicBezTo>
                      <a:pt x="1282" y="1758"/>
                      <a:pt x="1313" y="1758"/>
                      <a:pt x="1331" y="1739"/>
                    </a:cubicBezTo>
                    <a:cubicBezTo>
                      <a:pt x="1358" y="1713"/>
                      <a:pt x="1358" y="1713"/>
                      <a:pt x="1358" y="1713"/>
                    </a:cubicBezTo>
                    <a:cubicBezTo>
                      <a:pt x="1965" y="2372"/>
                      <a:pt x="1965" y="2372"/>
                      <a:pt x="1965" y="2372"/>
                    </a:cubicBezTo>
                    <a:cubicBezTo>
                      <a:pt x="1965" y="2372"/>
                      <a:pt x="1966" y="2373"/>
                      <a:pt x="1966" y="2373"/>
                    </a:cubicBezTo>
                    <a:cubicBezTo>
                      <a:pt x="2079" y="2485"/>
                      <a:pt x="2261" y="2485"/>
                      <a:pt x="2373" y="2373"/>
                    </a:cubicBezTo>
                    <a:cubicBezTo>
                      <a:pt x="2485" y="2261"/>
                      <a:pt x="2485" y="2079"/>
                      <a:pt x="2373" y="1967"/>
                    </a:cubicBezTo>
                    <a:cubicBezTo>
                      <a:pt x="2372" y="1966"/>
                      <a:pt x="2372" y="1966"/>
                      <a:pt x="2371" y="1965"/>
                    </a:cubicBezTo>
                    <a:cubicBezTo>
                      <a:pt x="1711" y="1360"/>
                      <a:pt x="1711" y="1360"/>
                      <a:pt x="1711" y="1360"/>
                    </a:cubicBezTo>
                    <a:cubicBezTo>
                      <a:pt x="1738" y="1333"/>
                      <a:pt x="1738" y="1333"/>
                      <a:pt x="1738" y="1333"/>
                    </a:cubicBezTo>
                    <a:cubicBezTo>
                      <a:pt x="1757" y="1314"/>
                      <a:pt x="1757" y="1284"/>
                      <a:pt x="1738" y="1265"/>
                    </a:cubicBezTo>
                    <a:cubicBezTo>
                      <a:pt x="1719" y="1247"/>
                      <a:pt x="1689" y="1247"/>
                      <a:pt x="1670" y="1265"/>
                    </a:cubicBezTo>
                    <a:cubicBezTo>
                      <a:pt x="1641" y="1295"/>
                      <a:pt x="1641" y="1295"/>
                      <a:pt x="1641" y="1295"/>
                    </a:cubicBezTo>
                    <a:cubicBezTo>
                      <a:pt x="1570" y="1230"/>
                      <a:pt x="1570" y="1230"/>
                      <a:pt x="1570" y="1230"/>
                    </a:cubicBezTo>
                    <a:cubicBezTo>
                      <a:pt x="1854" y="946"/>
                      <a:pt x="1854" y="946"/>
                      <a:pt x="1854" y="946"/>
                    </a:cubicBezTo>
                    <a:cubicBezTo>
                      <a:pt x="1894" y="957"/>
                      <a:pt x="1936" y="963"/>
                      <a:pt x="1978" y="963"/>
                    </a:cubicBezTo>
                    <a:cubicBezTo>
                      <a:pt x="2242" y="963"/>
                      <a:pt x="2457" y="748"/>
                      <a:pt x="2457" y="484"/>
                    </a:cubicBezTo>
                    <a:cubicBezTo>
                      <a:pt x="2457" y="431"/>
                      <a:pt x="2449" y="380"/>
                      <a:pt x="2432" y="331"/>
                    </a:cubicBezTo>
                    <a:cubicBezTo>
                      <a:pt x="2427" y="315"/>
                      <a:pt x="2414" y="303"/>
                      <a:pt x="2398" y="299"/>
                    </a:cubicBezTo>
                    <a:close/>
                    <a:moveTo>
                      <a:pt x="425" y="493"/>
                    </a:moveTo>
                    <a:cubicBezTo>
                      <a:pt x="416" y="484"/>
                      <a:pt x="404" y="479"/>
                      <a:pt x="391" y="479"/>
                    </a:cubicBezTo>
                    <a:cubicBezTo>
                      <a:pt x="283" y="479"/>
                      <a:pt x="283" y="479"/>
                      <a:pt x="283" y="479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95" y="113"/>
                      <a:pt x="195" y="113"/>
                      <a:pt x="195" y="113"/>
                    </a:cubicBezTo>
                    <a:cubicBezTo>
                      <a:pt x="479" y="283"/>
                      <a:pt x="479" y="283"/>
                      <a:pt x="479" y="283"/>
                    </a:cubicBezTo>
                    <a:cubicBezTo>
                      <a:pt x="479" y="391"/>
                      <a:pt x="479" y="391"/>
                      <a:pt x="479" y="391"/>
                    </a:cubicBezTo>
                    <a:cubicBezTo>
                      <a:pt x="479" y="404"/>
                      <a:pt x="484" y="416"/>
                      <a:pt x="493" y="425"/>
                    </a:cubicBezTo>
                    <a:cubicBezTo>
                      <a:pt x="1095" y="1028"/>
                      <a:pt x="1095" y="1028"/>
                      <a:pt x="1095" y="1028"/>
                    </a:cubicBezTo>
                    <a:cubicBezTo>
                      <a:pt x="1027" y="1096"/>
                      <a:pt x="1027" y="1096"/>
                      <a:pt x="1027" y="1096"/>
                    </a:cubicBezTo>
                    <a:lnTo>
                      <a:pt x="425" y="493"/>
                    </a:lnTo>
                    <a:close/>
                    <a:moveTo>
                      <a:pt x="1643" y="1427"/>
                    </a:moveTo>
                    <a:cubicBezTo>
                      <a:pt x="2306" y="2035"/>
                      <a:pt x="2306" y="2035"/>
                      <a:pt x="2306" y="2035"/>
                    </a:cubicBezTo>
                    <a:cubicBezTo>
                      <a:pt x="2380" y="2110"/>
                      <a:pt x="2380" y="2231"/>
                      <a:pt x="2305" y="2305"/>
                    </a:cubicBezTo>
                    <a:cubicBezTo>
                      <a:pt x="2231" y="2380"/>
                      <a:pt x="2110" y="2380"/>
                      <a:pt x="2035" y="2306"/>
                    </a:cubicBezTo>
                    <a:cubicBezTo>
                      <a:pt x="1426" y="1645"/>
                      <a:pt x="1426" y="1645"/>
                      <a:pt x="1426" y="1645"/>
                    </a:cubicBezTo>
                    <a:lnTo>
                      <a:pt x="1643" y="1427"/>
                    </a:lnTo>
                    <a:close/>
                    <a:moveTo>
                      <a:pt x="1573" y="1363"/>
                    </a:moveTo>
                    <a:cubicBezTo>
                      <a:pt x="1361" y="1574"/>
                      <a:pt x="1361" y="1574"/>
                      <a:pt x="1361" y="1574"/>
                    </a:cubicBezTo>
                    <a:cubicBezTo>
                      <a:pt x="1296" y="1504"/>
                      <a:pt x="1296" y="1504"/>
                      <a:pt x="1296" y="1504"/>
                    </a:cubicBezTo>
                    <a:cubicBezTo>
                      <a:pt x="1502" y="1298"/>
                      <a:pt x="1502" y="1298"/>
                      <a:pt x="1502" y="1298"/>
                    </a:cubicBezTo>
                    <a:lnTo>
                      <a:pt x="1573" y="1363"/>
                    </a:lnTo>
                    <a:close/>
                    <a:moveTo>
                      <a:pt x="1978" y="867"/>
                    </a:moveTo>
                    <a:cubicBezTo>
                      <a:pt x="1936" y="867"/>
                      <a:pt x="1895" y="860"/>
                      <a:pt x="1856" y="847"/>
                    </a:cubicBezTo>
                    <a:cubicBezTo>
                      <a:pt x="1838" y="841"/>
                      <a:pt x="1819" y="846"/>
                      <a:pt x="1806" y="858"/>
                    </a:cubicBezTo>
                    <a:cubicBezTo>
                      <a:pt x="1566" y="1099"/>
                      <a:pt x="1049" y="1616"/>
                      <a:pt x="858" y="1807"/>
                    </a:cubicBezTo>
                    <a:cubicBezTo>
                      <a:pt x="845" y="1820"/>
                      <a:pt x="841" y="1839"/>
                      <a:pt x="847" y="1856"/>
                    </a:cubicBezTo>
                    <a:cubicBezTo>
                      <a:pt x="887" y="1974"/>
                      <a:pt x="867" y="2100"/>
                      <a:pt x="794" y="2202"/>
                    </a:cubicBezTo>
                    <a:cubicBezTo>
                      <a:pt x="722" y="2303"/>
                      <a:pt x="608" y="2362"/>
                      <a:pt x="483" y="2362"/>
                    </a:cubicBezTo>
                    <a:cubicBezTo>
                      <a:pt x="469" y="2362"/>
                      <a:pt x="455" y="2361"/>
                      <a:pt x="442" y="2359"/>
                    </a:cubicBezTo>
                    <a:cubicBezTo>
                      <a:pt x="594" y="2208"/>
                      <a:pt x="594" y="2208"/>
                      <a:pt x="594" y="2208"/>
                    </a:cubicBezTo>
                    <a:cubicBezTo>
                      <a:pt x="603" y="2199"/>
                      <a:pt x="608" y="2187"/>
                      <a:pt x="608" y="2174"/>
                    </a:cubicBezTo>
                    <a:cubicBezTo>
                      <a:pt x="608" y="2039"/>
                      <a:pt x="608" y="2039"/>
                      <a:pt x="608" y="2039"/>
                    </a:cubicBezTo>
                    <a:cubicBezTo>
                      <a:pt x="608" y="2026"/>
                      <a:pt x="603" y="2014"/>
                      <a:pt x="594" y="2005"/>
                    </a:cubicBezTo>
                    <a:cubicBezTo>
                      <a:pt x="457" y="1868"/>
                      <a:pt x="457" y="1868"/>
                      <a:pt x="457" y="1868"/>
                    </a:cubicBezTo>
                    <a:cubicBezTo>
                      <a:pt x="448" y="1859"/>
                      <a:pt x="436" y="1854"/>
                      <a:pt x="423" y="1854"/>
                    </a:cubicBezTo>
                    <a:cubicBezTo>
                      <a:pt x="287" y="1854"/>
                      <a:pt x="287" y="1854"/>
                      <a:pt x="287" y="1854"/>
                    </a:cubicBezTo>
                    <a:cubicBezTo>
                      <a:pt x="275" y="1854"/>
                      <a:pt x="262" y="1859"/>
                      <a:pt x="253" y="1868"/>
                    </a:cubicBezTo>
                    <a:cubicBezTo>
                      <a:pt x="102" y="2020"/>
                      <a:pt x="102" y="2020"/>
                      <a:pt x="102" y="2020"/>
                    </a:cubicBezTo>
                    <a:cubicBezTo>
                      <a:pt x="101" y="2006"/>
                      <a:pt x="100" y="1992"/>
                      <a:pt x="100" y="1978"/>
                    </a:cubicBezTo>
                    <a:cubicBezTo>
                      <a:pt x="100" y="1853"/>
                      <a:pt x="158" y="1740"/>
                      <a:pt x="260" y="1667"/>
                    </a:cubicBezTo>
                    <a:cubicBezTo>
                      <a:pt x="361" y="1594"/>
                      <a:pt x="488" y="1575"/>
                      <a:pt x="606" y="1615"/>
                    </a:cubicBezTo>
                    <a:cubicBezTo>
                      <a:pt x="623" y="1621"/>
                      <a:pt x="642" y="1616"/>
                      <a:pt x="655" y="1603"/>
                    </a:cubicBezTo>
                    <a:cubicBezTo>
                      <a:pt x="658" y="1601"/>
                      <a:pt x="1603" y="656"/>
                      <a:pt x="1603" y="655"/>
                    </a:cubicBezTo>
                    <a:cubicBezTo>
                      <a:pt x="1616" y="642"/>
                      <a:pt x="1621" y="623"/>
                      <a:pt x="1615" y="606"/>
                    </a:cubicBezTo>
                    <a:cubicBezTo>
                      <a:pt x="1575" y="488"/>
                      <a:pt x="1594" y="362"/>
                      <a:pt x="1667" y="260"/>
                    </a:cubicBezTo>
                    <a:cubicBezTo>
                      <a:pt x="1740" y="159"/>
                      <a:pt x="1853" y="100"/>
                      <a:pt x="1978" y="100"/>
                    </a:cubicBezTo>
                    <a:cubicBezTo>
                      <a:pt x="1992" y="100"/>
                      <a:pt x="2007" y="101"/>
                      <a:pt x="2021" y="103"/>
                    </a:cubicBezTo>
                    <a:cubicBezTo>
                      <a:pt x="1872" y="254"/>
                      <a:pt x="1872" y="254"/>
                      <a:pt x="1872" y="254"/>
                    </a:cubicBezTo>
                    <a:cubicBezTo>
                      <a:pt x="1863" y="263"/>
                      <a:pt x="1858" y="275"/>
                      <a:pt x="1858" y="288"/>
                    </a:cubicBezTo>
                    <a:cubicBezTo>
                      <a:pt x="1858" y="423"/>
                      <a:pt x="1858" y="423"/>
                      <a:pt x="1858" y="423"/>
                    </a:cubicBezTo>
                    <a:cubicBezTo>
                      <a:pt x="1858" y="436"/>
                      <a:pt x="1863" y="447"/>
                      <a:pt x="1872" y="456"/>
                    </a:cubicBezTo>
                    <a:cubicBezTo>
                      <a:pt x="2004" y="594"/>
                      <a:pt x="2004" y="594"/>
                      <a:pt x="2004" y="594"/>
                    </a:cubicBezTo>
                    <a:cubicBezTo>
                      <a:pt x="2013" y="603"/>
                      <a:pt x="2026" y="608"/>
                      <a:pt x="2039" y="608"/>
                    </a:cubicBezTo>
                    <a:cubicBezTo>
                      <a:pt x="2174" y="608"/>
                      <a:pt x="2174" y="608"/>
                      <a:pt x="2174" y="608"/>
                    </a:cubicBezTo>
                    <a:cubicBezTo>
                      <a:pt x="2187" y="608"/>
                      <a:pt x="2199" y="603"/>
                      <a:pt x="2208" y="594"/>
                    </a:cubicBezTo>
                    <a:cubicBezTo>
                      <a:pt x="2359" y="442"/>
                      <a:pt x="2359" y="442"/>
                      <a:pt x="2359" y="442"/>
                    </a:cubicBezTo>
                    <a:cubicBezTo>
                      <a:pt x="2361" y="456"/>
                      <a:pt x="2361" y="470"/>
                      <a:pt x="2361" y="484"/>
                    </a:cubicBezTo>
                    <a:cubicBezTo>
                      <a:pt x="2361" y="695"/>
                      <a:pt x="2189" y="867"/>
                      <a:pt x="1978" y="8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8" name="Freeform 46">
                <a:extLst>
                  <a:ext uri="{FF2B5EF4-FFF2-40B4-BE49-F238E27FC236}">
                    <a16:creationId xmlns:a16="http://schemas.microsoft.com/office/drawing/2014/main" id="{CC89C181-CEAA-5542-916D-8CE467F0A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7" y="2018"/>
                <a:ext cx="96" cy="96"/>
              </a:xfrm>
              <a:custGeom>
                <a:avLst/>
                <a:gdLst>
                  <a:gd name="T0" fmla="*/ 619 w 705"/>
                  <a:gd name="T1" fmla="*/ 18 h 704"/>
                  <a:gd name="T2" fmla="*/ 19 w 705"/>
                  <a:gd name="T3" fmla="*/ 618 h 704"/>
                  <a:gd name="T4" fmla="*/ 19 w 705"/>
                  <a:gd name="T5" fmla="*/ 686 h 704"/>
                  <a:gd name="T6" fmla="*/ 87 w 705"/>
                  <a:gd name="T7" fmla="*/ 686 h 704"/>
                  <a:gd name="T8" fmla="*/ 686 w 705"/>
                  <a:gd name="T9" fmla="*/ 86 h 704"/>
                  <a:gd name="T10" fmla="*/ 686 w 705"/>
                  <a:gd name="T11" fmla="*/ 18 h 704"/>
                  <a:gd name="T12" fmla="*/ 619 w 705"/>
                  <a:gd name="T13" fmla="*/ 18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5" h="704">
                    <a:moveTo>
                      <a:pt x="619" y="18"/>
                    </a:moveTo>
                    <a:cubicBezTo>
                      <a:pt x="19" y="618"/>
                      <a:pt x="19" y="618"/>
                      <a:pt x="19" y="618"/>
                    </a:cubicBezTo>
                    <a:cubicBezTo>
                      <a:pt x="0" y="637"/>
                      <a:pt x="0" y="667"/>
                      <a:pt x="19" y="686"/>
                    </a:cubicBezTo>
                    <a:cubicBezTo>
                      <a:pt x="38" y="704"/>
                      <a:pt x="68" y="704"/>
                      <a:pt x="87" y="686"/>
                    </a:cubicBezTo>
                    <a:cubicBezTo>
                      <a:pt x="686" y="86"/>
                      <a:pt x="686" y="86"/>
                      <a:pt x="686" y="86"/>
                    </a:cubicBezTo>
                    <a:cubicBezTo>
                      <a:pt x="705" y="67"/>
                      <a:pt x="705" y="37"/>
                      <a:pt x="686" y="18"/>
                    </a:cubicBezTo>
                    <a:cubicBezTo>
                      <a:pt x="668" y="0"/>
                      <a:pt x="637" y="0"/>
                      <a:pt x="61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9" name="Freeform 47">
                <a:extLst>
                  <a:ext uri="{FF2B5EF4-FFF2-40B4-BE49-F238E27FC236}">
                    <a16:creationId xmlns:a16="http://schemas.microsoft.com/office/drawing/2014/main" id="{37E614D6-31D3-CD46-83E4-68D1B752D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2" y="2123"/>
                <a:ext cx="72" cy="73"/>
              </a:xfrm>
              <a:custGeom>
                <a:avLst/>
                <a:gdLst>
                  <a:gd name="T0" fmla="*/ 451 w 537"/>
                  <a:gd name="T1" fmla="*/ 517 h 536"/>
                  <a:gd name="T2" fmla="*/ 519 w 537"/>
                  <a:gd name="T3" fmla="*/ 517 h 536"/>
                  <a:gd name="T4" fmla="*/ 519 w 537"/>
                  <a:gd name="T5" fmla="*/ 449 h 536"/>
                  <a:gd name="T6" fmla="*/ 87 w 537"/>
                  <a:gd name="T7" fmla="*/ 19 h 536"/>
                  <a:gd name="T8" fmla="*/ 19 w 537"/>
                  <a:gd name="T9" fmla="*/ 19 h 536"/>
                  <a:gd name="T10" fmla="*/ 19 w 537"/>
                  <a:gd name="T11" fmla="*/ 87 h 536"/>
                  <a:gd name="T12" fmla="*/ 451 w 537"/>
                  <a:gd name="T13" fmla="*/ 517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7" h="536">
                    <a:moveTo>
                      <a:pt x="451" y="517"/>
                    </a:moveTo>
                    <a:cubicBezTo>
                      <a:pt x="470" y="536"/>
                      <a:pt x="500" y="536"/>
                      <a:pt x="519" y="517"/>
                    </a:cubicBezTo>
                    <a:cubicBezTo>
                      <a:pt x="537" y="498"/>
                      <a:pt x="537" y="468"/>
                      <a:pt x="519" y="44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68" y="0"/>
                      <a:pt x="38" y="0"/>
                      <a:pt x="19" y="19"/>
                    </a:cubicBezTo>
                    <a:cubicBezTo>
                      <a:pt x="0" y="38"/>
                      <a:pt x="0" y="68"/>
                      <a:pt x="19" y="87"/>
                    </a:cubicBezTo>
                    <a:lnTo>
                      <a:pt x="451" y="5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grpSp>
          <p:nvGrpSpPr>
            <p:cNvPr id="24" name="Group 50">
              <a:extLst>
                <a:ext uri="{FF2B5EF4-FFF2-40B4-BE49-F238E27FC236}">
                  <a16:creationId xmlns:a16="http://schemas.microsoft.com/office/drawing/2014/main" id="{A1A1CC11-C6CA-754A-AB1D-0AEFDE67FAB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893107" y="3280332"/>
              <a:ext cx="325858" cy="324438"/>
              <a:chOff x="5404" y="2924"/>
              <a:chExt cx="459" cy="457"/>
            </a:xfrm>
            <a:solidFill>
              <a:schemeClr val="bg1"/>
            </a:solidFill>
          </p:grpSpPr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16731773-9E58-1044-87A2-136F78B938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04" y="3107"/>
                <a:ext cx="390" cy="274"/>
              </a:xfrm>
              <a:custGeom>
                <a:avLst/>
                <a:gdLst>
                  <a:gd name="T0" fmla="*/ 988 w 1639"/>
                  <a:gd name="T1" fmla="*/ 516 h 1154"/>
                  <a:gd name="T2" fmla="*/ 818 w 1639"/>
                  <a:gd name="T3" fmla="*/ 388 h 1154"/>
                  <a:gd name="T4" fmla="*/ 354 w 1639"/>
                  <a:gd name="T5" fmla="*/ 2 h 1154"/>
                  <a:gd name="T6" fmla="*/ 282 w 1639"/>
                  <a:gd name="T7" fmla="*/ 103 h 1154"/>
                  <a:gd name="T8" fmla="*/ 33 w 1639"/>
                  <a:gd name="T9" fmla="*/ 214 h 1154"/>
                  <a:gd name="T10" fmla="*/ 104 w 1639"/>
                  <a:gd name="T11" fmla="*/ 477 h 1154"/>
                  <a:gd name="T12" fmla="*/ 616 w 1639"/>
                  <a:gd name="T13" fmla="*/ 836 h 1154"/>
                  <a:gd name="T14" fmla="*/ 518 w 1639"/>
                  <a:gd name="T15" fmla="*/ 1046 h 1154"/>
                  <a:gd name="T16" fmla="*/ 652 w 1639"/>
                  <a:gd name="T17" fmla="*/ 1030 h 1154"/>
                  <a:gd name="T18" fmla="*/ 705 w 1639"/>
                  <a:gd name="T19" fmla="*/ 1154 h 1154"/>
                  <a:gd name="T20" fmla="*/ 737 w 1639"/>
                  <a:gd name="T21" fmla="*/ 1138 h 1154"/>
                  <a:gd name="T22" fmla="*/ 1211 w 1639"/>
                  <a:gd name="T23" fmla="*/ 1116 h 1154"/>
                  <a:gd name="T24" fmla="*/ 1474 w 1639"/>
                  <a:gd name="T25" fmla="*/ 1046 h 1154"/>
                  <a:gd name="T26" fmla="*/ 1634 w 1639"/>
                  <a:gd name="T27" fmla="*/ 769 h 1154"/>
                  <a:gd name="T28" fmla="*/ 1616 w 1639"/>
                  <a:gd name="T29" fmla="*/ 723 h 1154"/>
                  <a:gd name="T30" fmla="*/ 916 w 1639"/>
                  <a:gd name="T31" fmla="*/ 540 h 1154"/>
                  <a:gd name="T32" fmla="*/ 685 w 1639"/>
                  <a:gd name="T33" fmla="*/ 812 h 1154"/>
                  <a:gd name="T34" fmla="*/ 805 w 1639"/>
                  <a:gd name="T35" fmla="*/ 476 h 1154"/>
                  <a:gd name="T36" fmla="*/ 893 w 1639"/>
                  <a:gd name="T37" fmla="*/ 452 h 1154"/>
                  <a:gd name="T38" fmla="*/ 688 w 1639"/>
                  <a:gd name="T39" fmla="*/ 360 h 1154"/>
                  <a:gd name="T40" fmla="*/ 367 w 1639"/>
                  <a:gd name="T41" fmla="*/ 83 h 1154"/>
                  <a:gd name="T42" fmla="*/ 88 w 1639"/>
                  <a:gd name="T43" fmla="*/ 246 h 1154"/>
                  <a:gd name="T44" fmla="*/ 278 w 1639"/>
                  <a:gd name="T45" fmla="*/ 171 h 1154"/>
                  <a:gd name="T46" fmla="*/ 620 w 1639"/>
                  <a:gd name="T47" fmla="*/ 669 h 1154"/>
                  <a:gd name="T48" fmla="*/ 75 w 1639"/>
                  <a:gd name="T49" fmla="*/ 343 h 1154"/>
                  <a:gd name="T50" fmla="*/ 705 w 1639"/>
                  <a:gd name="T51" fmla="*/ 983 h 1154"/>
                  <a:gd name="T52" fmla="*/ 609 w 1639"/>
                  <a:gd name="T53" fmla="*/ 975 h 1154"/>
                  <a:gd name="T54" fmla="*/ 802 w 1639"/>
                  <a:gd name="T55" fmla="*/ 852 h 1154"/>
                  <a:gd name="T56" fmla="*/ 720 w 1639"/>
                  <a:gd name="T57" fmla="*/ 1039 h 1154"/>
                  <a:gd name="T58" fmla="*/ 840 w 1639"/>
                  <a:gd name="T59" fmla="*/ 800 h 1154"/>
                  <a:gd name="T60" fmla="*/ 1387 w 1639"/>
                  <a:gd name="T61" fmla="*/ 812 h 1154"/>
                  <a:gd name="T62" fmla="*/ 1418 w 1639"/>
                  <a:gd name="T63" fmla="*/ 1014 h 1154"/>
                  <a:gd name="T64" fmla="*/ 1505 w 1639"/>
                  <a:gd name="T65" fmla="*/ 863 h 1154"/>
                  <a:gd name="T66" fmla="*/ 1253 w 1639"/>
                  <a:gd name="T67" fmla="*/ 671 h 1154"/>
                  <a:gd name="T68" fmla="*/ 1505 w 1639"/>
                  <a:gd name="T69" fmla="*/ 863 h 1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39" h="1154">
                    <a:moveTo>
                      <a:pt x="1616" y="723"/>
                    </a:moveTo>
                    <a:cubicBezTo>
                      <a:pt x="988" y="516"/>
                      <a:pt x="988" y="516"/>
                      <a:pt x="988" y="516"/>
                    </a:cubicBezTo>
                    <a:cubicBezTo>
                      <a:pt x="991" y="473"/>
                      <a:pt x="973" y="432"/>
                      <a:pt x="938" y="406"/>
                    </a:cubicBezTo>
                    <a:cubicBezTo>
                      <a:pt x="904" y="380"/>
                      <a:pt x="859" y="373"/>
                      <a:pt x="818" y="388"/>
                    </a:cubicBezTo>
                    <a:cubicBezTo>
                      <a:pt x="380" y="9"/>
                      <a:pt x="380" y="9"/>
                      <a:pt x="380" y="9"/>
                    </a:cubicBezTo>
                    <a:cubicBezTo>
                      <a:pt x="373" y="3"/>
                      <a:pt x="363" y="0"/>
                      <a:pt x="354" y="2"/>
                    </a:cubicBezTo>
                    <a:cubicBezTo>
                      <a:pt x="344" y="3"/>
                      <a:pt x="336" y="9"/>
                      <a:pt x="331" y="17"/>
                    </a:cubicBezTo>
                    <a:cubicBezTo>
                      <a:pt x="282" y="103"/>
                      <a:pt x="282" y="103"/>
                      <a:pt x="282" y="103"/>
                    </a:cubicBezTo>
                    <a:cubicBezTo>
                      <a:pt x="194" y="70"/>
                      <a:pt x="95" y="105"/>
                      <a:pt x="49" y="186"/>
                    </a:cubicBezTo>
                    <a:cubicBezTo>
                      <a:pt x="33" y="214"/>
                      <a:pt x="33" y="214"/>
                      <a:pt x="33" y="214"/>
                    </a:cubicBezTo>
                    <a:cubicBezTo>
                      <a:pt x="7" y="259"/>
                      <a:pt x="0" y="311"/>
                      <a:pt x="14" y="361"/>
                    </a:cubicBezTo>
                    <a:cubicBezTo>
                      <a:pt x="27" y="410"/>
                      <a:pt x="60" y="452"/>
                      <a:pt x="104" y="477"/>
                    </a:cubicBezTo>
                    <a:cubicBezTo>
                      <a:pt x="593" y="728"/>
                      <a:pt x="593" y="728"/>
                      <a:pt x="593" y="728"/>
                    </a:cubicBezTo>
                    <a:cubicBezTo>
                      <a:pt x="584" y="765"/>
                      <a:pt x="592" y="805"/>
                      <a:pt x="616" y="836"/>
                    </a:cubicBezTo>
                    <a:cubicBezTo>
                      <a:pt x="515" y="1010"/>
                      <a:pt x="515" y="1010"/>
                      <a:pt x="515" y="1010"/>
                    </a:cubicBezTo>
                    <a:cubicBezTo>
                      <a:pt x="509" y="1021"/>
                      <a:pt x="510" y="1035"/>
                      <a:pt x="518" y="1046"/>
                    </a:cubicBezTo>
                    <a:cubicBezTo>
                      <a:pt x="526" y="1056"/>
                      <a:pt x="539" y="1060"/>
                      <a:pt x="551" y="1057"/>
                    </a:cubicBezTo>
                    <a:cubicBezTo>
                      <a:pt x="652" y="1030"/>
                      <a:pt x="652" y="1030"/>
                      <a:pt x="652" y="1030"/>
                    </a:cubicBezTo>
                    <a:cubicBezTo>
                      <a:pt x="678" y="1130"/>
                      <a:pt x="678" y="1130"/>
                      <a:pt x="678" y="1130"/>
                    </a:cubicBezTo>
                    <a:cubicBezTo>
                      <a:pt x="682" y="1143"/>
                      <a:pt x="692" y="1152"/>
                      <a:pt x="705" y="1154"/>
                    </a:cubicBezTo>
                    <a:cubicBezTo>
                      <a:pt x="707" y="1154"/>
                      <a:pt x="708" y="1154"/>
                      <a:pt x="709" y="1154"/>
                    </a:cubicBezTo>
                    <a:cubicBezTo>
                      <a:pt x="721" y="1154"/>
                      <a:pt x="731" y="1148"/>
                      <a:pt x="737" y="1138"/>
                    </a:cubicBezTo>
                    <a:cubicBezTo>
                      <a:pt x="875" y="899"/>
                      <a:pt x="875" y="899"/>
                      <a:pt x="875" y="899"/>
                    </a:cubicBezTo>
                    <a:cubicBezTo>
                      <a:pt x="1211" y="1116"/>
                      <a:pt x="1211" y="1116"/>
                      <a:pt x="1211" y="1116"/>
                    </a:cubicBezTo>
                    <a:cubicBezTo>
                      <a:pt x="1256" y="1142"/>
                      <a:pt x="1308" y="1149"/>
                      <a:pt x="1357" y="1136"/>
                    </a:cubicBezTo>
                    <a:cubicBezTo>
                      <a:pt x="1406" y="1122"/>
                      <a:pt x="1448" y="1090"/>
                      <a:pt x="1474" y="1046"/>
                    </a:cubicBezTo>
                    <a:cubicBezTo>
                      <a:pt x="1490" y="1018"/>
                      <a:pt x="1490" y="1018"/>
                      <a:pt x="1490" y="1018"/>
                    </a:cubicBezTo>
                    <a:cubicBezTo>
                      <a:pt x="1634" y="769"/>
                      <a:pt x="1634" y="769"/>
                      <a:pt x="1634" y="769"/>
                    </a:cubicBezTo>
                    <a:cubicBezTo>
                      <a:pt x="1639" y="761"/>
                      <a:pt x="1639" y="751"/>
                      <a:pt x="1636" y="741"/>
                    </a:cubicBezTo>
                    <a:cubicBezTo>
                      <a:pt x="1633" y="732"/>
                      <a:pt x="1625" y="726"/>
                      <a:pt x="1616" y="723"/>
                    </a:cubicBezTo>
                    <a:close/>
                    <a:moveTo>
                      <a:pt x="893" y="452"/>
                    </a:moveTo>
                    <a:cubicBezTo>
                      <a:pt x="923" y="470"/>
                      <a:pt x="934" y="509"/>
                      <a:pt x="916" y="540"/>
                    </a:cubicBezTo>
                    <a:cubicBezTo>
                      <a:pt x="772" y="789"/>
                      <a:pt x="772" y="789"/>
                      <a:pt x="772" y="789"/>
                    </a:cubicBezTo>
                    <a:cubicBezTo>
                      <a:pt x="754" y="820"/>
                      <a:pt x="715" y="830"/>
                      <a:pt x="685" y="812"/>
                    </a:cubicBezTo>
                    <a:cubicBezTo>
                      <a:pt x="654" y="795"/>
                      <a:pt x="644" y="756"/>
                      <a:pt x="661" y="725"/>
                    </a:cubicBezTo>
                    <a:cubicBezTo>
                      <a:pt x="805" y="476"/>
                      <a:pt x="805" y="476"/>
                      <a:pt x="805" y="476"/>
                    </a:cubicBezTo>
                    <a:cubicBezTo>
                      <a:pt x="814" y="461"/>
                      <a:pt x="828" y="450"/>
                      <a:pt x="844" y="446"/>
                    </a:cubicBezTo>
                    <a:cubicBezTo>
                      <a:pt x="861" y="441"/>
                      <a:pt x="878" y="444"/>
                      <a:pt x="893" y="452"/>
                    </a:cubicBezTo>
                    <a:close/>
                    <a:moveTo>
                      <a:pt x="367" y="83"/>
                    </a:moveTo>
                    <a:cubicBezTo>
                      <a:pt x="688" y="360"/>
                      <a:pt x="688" y="360"/>
                      <a:pt x="688" y="360"/>
                    </a:cubicBezTo>
                    <a:cubicBezTo>
                      <a:pt x="338" y="134"/>
                      <a:pt x="338" y="134"/>
                      <a:pt x="338" y="134"/>
                    </a:cubicBezTo>
                    <a:lnTo>
                      <a:pt x="367" y="83"/>
                    </a:lnTo>
                    <a:close/>
                    <a:moveTo>
                      <a:pt x="75" y="343"/>
                    </a:moveTo>
                    <a:cubicBezTo>
                      <a:pt x="66" y="311"/>
                      <a:pt x="71" y="276"/>
                      <a:pt x="88" y="246"/>
                    </a:cubicBezTo>
                    <a:cubicBezTo>
                      <a:pt x="104" y="218"/>
                      <a:pt x="104" y="218"/>
                      <a:pt x="104" y="218"/>
                    </a:cubicBezTo>
                    <a:cubicBezTo>
                      <a:pt x="139" y="158"/>
                      <a:pt x="216" y="137"/>
                      <a:pt x="278" y="171"/>
                    </a:cubicBezTo>
                    <a:cubicBezTo>
                      <a:pt x="737" y="467"/>
                      <a:pt x="737" y="467"/>
                      <a:pt x="737" y="467"/>
                    </a:cubicBezTo>
                    <a:cubicBezTo>
                      <a:pt x="620" y="669"/>
                      <a:pt x="620" y="669"/>
                      <a:pt x="620" y="669"/>
                    </a:cubicBezTo>
                    <a:cubicBezTo>
                      <a:pt x="135" y="421"/>
                      <a:pt x="135" y="421"/>
                      <a:pt x="135" y="421"/>
                    </a:cubicBezTo>
                    <a:cubicBezTo>
                      <a:pt x="105" y="404"/>
                      <a:pt x="84" y="376"/>
                      <a:pt x="75" y="343"/>
                    </a:cubicBezTo>
                    <a:close/>
                    <a:moveTo>
                      <a:pt x="720" y="1039"/>
                    </a:moveTo>
                    <a:cubicBezTo>
                      <a:pt x="705" y="983"/>
                      <a:pt x="705" y="983"/>
                      <a:pt x="705" y="983"/>
                    </a:cubicBezTo>
                    <a:cubicBezTo>
                      <a:pt x="701" y="966"/>
                      <a:pt x="683" y="955"/>
                      <a:pt x="666" y="960"/>
                    </a:cubicBezTo>
                    <a:cubicBezTo>
                      <a:pt x="609" y="975"/>
                      <a:pt x="609" y="975"/>
                      <a:pt x="609" y="975"/>
                    </a:cubicBezTo>
                    <a:cubicBezTo>
                      <a:pt x="667" y="875"/>
                      <a:pt x="667" y="875"/>
                      <a:pt x="667" y="875"/>
                    </a:cubicBezTo>
                    <a:cubicBezTo>
                      <a:pt x="713" y="894"/>
                      <a:pt x="765" y="885"/>
                      <a:pt x="802" y="852"/>
                    </a:cubicBezTo>
                    <a:cubicBezTo>
                      <a:pt x="821" y="864"/>
                      <a:pt x="821" y="864"/>
                      <a:pt x="821" y="864"/>
                    </a:cubicBezTo>
                    <a:lnTo>
                      <a:pt x="720" y="1039"/>
                    </a:lnTo>
                    <a:close/>
                    <a:moveTo>
                      <a:pt x="1245" y="1062"/>
                    </a:moveTo>
                    <a:cubicBezTo>
                      <a:pt x="840" y="800"/>
                      <a:pt x="840" y="800"/>
                      <a:pt x="840" y="800"/>
                    </a:cubicBezTo>
                    <a:cubicBezTo>
                      <a:pt x="960" y="592"/>
                      <a:pt x="960" y="592"/>
                      <a:pt x="960" y="592"/>
                    </a:cubicBezTo>
                    <a:cubicBezTo>
                      <a:pt x="1387" y="812"/>
                      <a:pt x="1387" y="812"/>
                      <a:pt x="1387" y="812"/>
                    </a:cubicBezTo>
                    <a:cubicBezTo>
                      <a:pt x="1449" y="847"/>
                      <a:pt x="1470" y="925"/>
                      <a:pt x="1434" y="987"/>
                    </a:cubicBezTo>
                    <a:cubicBezTo>
                      <a:pt x="1418" y="1014"/>
                      <a:pt x="1418" y="1014"/>
                      <a:pt x="1418" y="1014"/>
                    </a:cubicBezTo>
                    <a:cubicBezTo>
                      <a:pt x="1383" y="1075"/>
                      <a:pt x="1306" y="1096"/>
                      <a:pt x="1245" y="1062"/>
                    </a:cubicBezTo>
                    <a:close/>
                    <a:moveTo>
                      <a:pt x="1505" y="863"/>
                    </a:moveTo>
                    <a:cubicBezTo>
                      <a:pt x="1491" y="818"/>
                      <a:pt x="1460" y="779"/>
                      <a:pt x="1418" y="755"/>
                    </a:cubicBezTo>
                    <a:cubicBezTo>
                      <a:pt x="1253" y="671"/>
                      <a:pt x="1253" y="671"/>
                      <a:pt x="1253" y="671"/>
                    </a:cubicBezTo>
                    <a:cubicBezTo>
                      <a:pt x="1559" y="771"/>
                      <a:pt x="1559" y="771"/>
                      <a:pt x="1559" y="771"/>
                    </a:cubicBezTo>
                    <a:lnTo>
                      <a:pt x="1505" y="8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8FBB8E91-524F-FE47-A1B7-486EF0739A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7" y="2924"/>
                <a:ext cx="336" cy="335"/>
              </a:xfrm>
              <a:custGeom>
                <a:avLst/>
                <a:gdLst>
                  <a:gd name="T0" fmla="*/ 1406 w 1411"/>
                  <a:gd name="T1" fmla="*/ 233 h 1411"/>
                  <a:gd name="T2" fmla="*/ 1276 w 1411"/>
                  <a:gd name="T3" fmla="*/ 136 h 1411"/>
                  <a:gd name="T4" fmla="*/ 1178 w 1411"/>
                  <a:gd name="T5" fmla="*/ 5 h 1411"/>
                  <a:gd name="T6" fmla="*/ 933 w 1411"/>
                  <a:gd name="T7" fmla="*/ 5 h 1411"/>
                  <a:gd name="T8" fmla="*/ 836 w 1411"/>
                  <a:gd name="T9" fmla="*/ 136 h 1411"/>
                  <a:gd name="T10" fmla="*/ 720 w 1411"/>
                  <a:gd name="T11" fmla="*/ 195 h 1411"/>
                  <a:gd name="T12" fmla="*/ 0 w 1411"/>
                  <a:gd name="T13" fmla="*/ 355 h 1411"/>
                  <a:gd name="T14" fmla="*/ 32 w 1411"/>
                  <a:gd name="T15" fmla="*/ 827 h 1411"/>
                  <a:gd name="T16" fmla="*/ 64 w 1411"/>
                  <a:gd name="T17" fmla="*/ 355 h 1411"/>
                  <a:gd name="T18" fmla="*/ 714 w 1411"/>
                  <a:gd name="T19" fmla="*/ 259 h 1411"/>
                  <a:gd name="T20" fmla="*/ 705 w 1411"/>
                  <a:gd name="T21" fmla="*/ 478 h 1411"/>
                  <a:gd name="T22" fmla="*/ 836 w 1411"/>
                  <a:gd name="T23" fmla="*/ 575 h 1411"/>
                  <a:gd name="T24" fmla="*/ 933 w 1411"/>
                  <a:gd name="T25" fmla="*/ 706 h 1411"/>
                  <a:gd name="T26" fmla="*/ 1088 w 1411"/>
                  <a:gd name="T27" fmla="*/ 676 h 1411"/>
                  <a:gd name="T28" fmla="*/ 1120 w 1411"/>
                  <a:gd name="T29" fmla="*/ 1411 h 1411"/>
                  <a:gd name="T30" fmla="*/ 1152 w 1411"/>
                  <a:gd name="T31" fmla="*/ 697 h 1411"/>
                  <a:gd name="T32" fmla="*/ 1217 w 1411"/>
                  <a:gd name="T33" fmla="*/ 690 h 1411"/>
                  <a:gd name="T34" fmla="*/ 1390 w 1411"/>
                  <a:gd name="T35" fmla="*/ 516 h 1411"/>
                  <a:gd name="T36" fmla="*/ 1367 w 1411"/>
                  <a:gd name="T37" fmla="*/ 355 h 1411"/>
                  <a:gd name="T38" fmla="*/ 1337 w 1411"/>
                  <a:gd name="T39" fmla="*/ 472 h 1411"/>
                  <a:gd name="T40" fmla="*/ 1223 w 1411"/>
                  <a:gd name="T41" fmla="*/ 537 h 1411"/>
                  <a:gd name="T42" fmla="*/ 1066 w 1411"/>
                  <a:gd name="T43" fmla="*/ 602 h 1411"/>
                  <a:gd name="T44" fmla="*/ 939 w 1411"/>
                  <a:gd name="T45" fmla="*/ 636 h 1411"/>
                  <a:gd name="T46" fmla="*/ 874 w 1411"/>
                  <a:gd name="T47" fmla="*/ 523 h 1411"/>
                  <a:gd name="T48" fmla="*/ 809 w 1411"/>
                  <a:gd name="T49" fmla="*/ 365 h 1411"/>
                  <a:gd name="T50" fmla="*/ 775 w 1411"/>
                  <a:gd name="T51" fmla="*/ 239 h 1411"/>
                  <a:gd name="T52" fmla="*/ 888 w 1411"/>
                  <a:gd name="T53" fmla="*/ 174 h 1411"/>
                  <a:gd name="T54" fmla="*/ 1046 w 1411"/>
                  <a:gd name="T55" fmla="*/ 109 h 1411"/>
                  <a:gd name="T56" fmla="*/ 1172 w 1411"/>
                  <a:gd name="T57" fmla="*/ 74 h 1411"/>
                  <a:gd name="T58" fmla="*/ 1237 w 1411"/>
                  <a:gd name="T59" fmla="*/ 188 h 1411"/>
                  <a:gd name="T60" fmla="*/ 1302 w 1411"/>
                  <a:gd name="T61" fmla="*/ 345 h 1411"/>
                  <a:gd name="T62" fmla="*/ 1303 w 1411"/>
                  <a:gd name="T63" fmla="*/ 365 h 1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1" h="1411">
                    <a:moveTo>
                      <a:pt x="1367" y="355"/>
                    </a:moveTo>
                    <a:cubicBezTo>
                      <a:pt x="1406" y="233"/>
                      <a:pt x="1406" y="233"/>
                      <a:pt x="1406" y="233"/>
                    </a:cubicBezTo>
                    <a:cubicBezTo>
                      <a:pt x="1411" y="218"/>
                      <a:pt x="1404" y="201"/>
                      <a:pt x="1390" y="194"/>
                    </a:cubicBezTo>
                    <a:cubicBezTo>
                      <a:pt x="1276" y="136"/>
                      <a:pt x="1276" y="136"/>
                      <a:pt x="1276" y="136"/>
                    </a:cubicBezTo>
                    <a:cubicBezTo>
                      <a:pt x="1217" y="21"/>
                      <a:pt x="1217" y="21"/>
                      <a:pt x="1217" y="21"/>
                    </a:cubicBezTo>
                    <a:cubicBezTo>
                      <a:pt x="1210" y="7"/>
                      <a:pt x="1193" y="0"/>
                      <a:pt x="1178" y="5"/>
                    </a:cubicBezTo>
                    <a:cubicBezTo>
                      <a:pt x="1056" y="45"/>
                      <a:pt x="1056" y="45"/>
                      <a:pt x="1056" y="45"/>
                    </a:cubicBezTo>
                    <a:cubicBezTo>
                      <a:pt x="933" y="5"/>
                      <a:pt x="933" y="5"/>
                      <a:pt x="933" y="5"/>
                    </a:cubicBezTo>
                    <a:cubicBezTo>
                      <a:pt x="918" y="0"/>
                      <a:pt x="902" y="7"/>
                      <a:pt x="895" y="21"/>
                    </a:cubicBezTo>
                    <a:cubicBezTo>
                      <a:pt x="836" y="136"/>
                      <a:pt x="836" y="136"/>
                      <a:pt x="836" y="136"/>
                    </a:cubicBezTo>
                    <a:cubicBezTo>
                      <a:pt x="721" y="194"/>
                      <a:pt x="721" y="194"/>
                      <a:pt x="721" y="194"/>
                    </a:cubicBezTo>
                    <a:cubicBezTo>
                      <a:pt x="721" y="194"/>
                      <a:pt x="720" y="195"/>
                      <a:pt x="720" y="195"/>
                    </a:cubicBezTo>
                    <a:cubicBezTo>
                      <a:pt x="160" y="195"/>
                      <a:pt x="160" y="195"/>
                      <a:pt x="160" y="195"/>
                    </a:cubicBezTo>
                    <a:cubicBezTo>
                      <a:pt x="72" y="195"/>
                      <a:pt x="0" y="267"/>
                      <a:pt x="0" y="355"/>
                    </a:cubicBezTo>
                    <a:cubicBezTo>
                      <a:pt x="0" y="795"/>
                      <a:pt x="0" y="795"/>
                      <a:pt x="0" y="795"/>
                    </a:cubicBezTo>
                    <a:cubicBezTo>
                      <a:pt x="0" y="813"/>
                      <a:pt x="14" y="827"/>
                      <a:pt x="32" y="827"/>
                    </a:cubicBezTo>
                    <a:cubicBezTo>
                      <a:pt x="50" y="827"/>
                      <a:pt x="64" y="813"/>
                      <a:pt x="64" y="795"/>
                    </a:cubicBezTo>
                    <a:cubicBezTo>
                      <a:pt x="64" y="355"/>
                      <a:pt x="64" y="355"/>
                      <a:pt x="64" y="355"/>
                    </a:cubicBezTo>
                    <a:cubicBezTo>
                      <a:pt x="64" y="302"/>
                      <a:pt x="107" y="259"/>
                      <a:pt x="160" y="259"/>
                    </a:cubicBezTo>
                    <a:cubicBezTo>
                      <a:pt x="714" y="259"/>
                      <a:pt x="714" y="259"/>
                      <a:pt x="714" y="259"/>
                    </a:cubicBezTo>
                    <a:cubicBezTo>
                      <a:pt x="745" y="355"/>
                      <a:pt x="745" y="355"/>
                      <a:pt x="745" y="355"/>
                    </a:cubicBezTo>
                    <a:cubicBezTo>
                      <a:pt x="705" y="478"/>
                      <a:pt x="705" y="478"/>
                      <a:pt x="705" y="478"/>
                    </a:cubicBezTo>
                    <a:cubicBezTo>
                      <a:pt x="701" y="493"/>
                      <a:pt x="707" y="509"/>
                      <a:pt x="721" y="516"/>
                    </a:cubicBezTo>
                    <a:cubicBezTo>
                      <a:pt x="836" y="575"/>
                      <a:pt x="836" y="575"/>
                      <a:pt x="836" y="575"/>
                    </a:cubicBezTo>
                    <a:cubicBezTo>
                      <a:pt x="895" y="690"/>
                      <a:pt x="895" y="690"/>
                      <a:pt x="895" y="690"/>
                    </a:cubicBezTo>
                    <a:cubicBezTo>
                      <a:pt x="902" y="704"/>
                      <a:pt x="918" y="711"/>
                      <a:pt x="933" y="706"/>
                    </a:cubicBezTo>
                    <a:cubicBezTo>
                      <a:pt x="1056" y="666"/>
                      <a:pt x="1056" y="666"/>
                      <a:pt x="1056" y="666"/>
                    </a:cubicBezTo>
                    <a:cubicBezTo>
                      <a:pt x="1088" y="676"/>
                      <a:pt x="1088" y="676"/>
                      <a:pt x="1088" y="676"/>
                    </a:cubicBezTo>
                    <a:cubicBezTo>
                      <a:pt x="1088" y="1379"/>
                      <a:pt x="1088" y="1379"/>
                      <a:pt x="1088" y="1379"/>
                    </a:cubicBezTo>
                    <a:cubicBezTo>
                      <a:pt x="1088" y="1397"/>
                      <a:pt x="1102" y="1411"/>
                      <a:pt x="1120" y="1411"/>
                    </a:cubicBezTo>
                    <a:cubicBezTo>
                      <a:pt x="1138" y="1411"/>
                      <a:pt x="1152" y="1397"/>
                      <a:pt x="1152" y="1379"/>
                    </a:cubicBezTo>
                    <a:cubicBezTo>
                      <a:pt x="1152" y="697"/>
                      <a:pt x="1152" y="697"/>
                      <a:pt x="1152" y="697"/>
                    </a:cubicBezTo>
                    <a:cubicBezTo>
                      <a:pt x="1179" y="706"/>
                      <a:pt x="1179" y="706"/>
                      <a:pt x="1179" y="706"/>
                    </a:cubicBezTo>
                    <a:cubicBezTo>
                      <a:pt x="1194" y="710"/>
                      <a:pt x="1210" y="704"/>
                      <a:pt x="1217" y="690"/>
                    </a:cubicBezTo>
                    <a:cubicBezTo>
                      <a:pt x="1276" y="575"/>
                      <a:pt x="1276" y="575"/>
                      <a:pt x="1276" y="575"/>
                    </a:cubicBezTo>
                    <a:cubicBezTo>
                      <a:pt x="1390" y="516"/>
                      <a:pt x="1390" y="516"/>
                      <a:pt x="1390" y="516"/>
                    </a:cubicBezTo>
                    <a:cubicBezTo>
                      <a:pt x="1405" y="509"/>
                      <a:pt x="1411" y="493"/>
                      <a:pt x="1406" y="478"/>
                    </a:cubicBezTo>
                    <a:lnTo>
                      <a:pt x="1367" y="355"/>
                    </a:lnTo>
                    <a:close/>
                    <a:moveTo>
                      <a:pt x="1303" y="365"/>
                    </a:moveTo>
                    <a:cubicBezTo>
                      <a:pt x="1337" y="472"/>
                      <a:pt x="1337" y="472"/>
                      <a:pt x="1337" y="472"/>
                    </a:cubicBezTo>
                    <a:cubicBezTo>
                      <a:pt x="1237" y="523"/>
                      <a:pt x="1237" y="523"/>
                      <a:pt x="1237" y="523"/>
                    </a:cubicBezTo>
                    <a:cubicBezTo>
                      <a:pt x="1231" y="526"/>
                      <a:pt x="1226" y="531"/>
                      <a:pt x="1223" y="537"/>
                    </a:cubicBezTo>
                    <a:cubicBezTo>
                      <a:pt x="1172" y="636"/>
                      <a:pt x="1172" y="636"/>
                      <a:pt x="1172" y="636"/>
                    </a:cubicBezTo>
                    <a:cubicBezTo>
                      <a:pt x="1066" y="602"/>
                      <a:pt x="1066" y="602"/>
                      <a:pt x="1066" y="602"/>
                    </a:cubicBezTo>
                    <a:cubicBezTo>
                      <a:pt x="1059" y="600"/>
                      <a:pt x="1052" y="600"/>
                      <a:pt x="1046" y="602"/>
                    </a:cubicBezTo>
                    <a:cubicBezTo>
                      <a:pt x="939" y="636"/>
                      <a:pt x="939" y="636"/>
                      <a:pt x="939" y="636"/>
                    </a:cubicBezTo>
                    <a:cubicBezTo>
                      <a:pt x="888" y="537"/>
                      <a:pt x="888" y="537"/>
                      <a:pt x="888" y="537"/>
                    </a:cubicBezTo>
                    <a:cubicBezTo>
                      <a:pt x="885" y="531"/>
                      <a:pt x="880" y="526"/>
                      <a:pt x="874" y="523"/>
                    </a:cubicBezTo>
                    <a:cubicBezTo>
                      <a:pt x="775" y="472"/>
                      <a:pt x="775" y="472"/>
                      <a:pt x="775" y="472"/>
                    </a:cubicBezTo>
                    <a:cubicBezTo>
                      <a:pt x="809" y="365"/>
                      <a:pt x="809" y="365"/>
                      <a:pt x="809" y="365"/>
                    </a:cubicBezTo>
                    <a:cubicBezTo>
                      <a:pt x="811" y="359"/>
                      <a:pt x="811" y="352"/>
                      <a:pt x="809" y="345"/>
                    </a:cubicBezTo>
                    <a:cubicBezTo>
                      <a:pt x="775" y="239"/>
                      <a:pt x="775" y="239"/>
                      <a:pt x="775" y="239"/>
                    </a:cubicBezTo>
                    <a:cubicBezTo>
                      <a:pt x="874" y="188"/>
                      <a:pt x="874" y="188"/>
                      <a:pt x="874" y="188"/>
                    </a:cubicBezTo>
                    <a:cubicBezTo>
                      <a:pt x="880" y="185"/>
                      <a:pt x="885" y="180"/>
                      <a:pt x="888" y="174"/>
                    </a:cubicBezTo>
                    <a:cubicBezTo>
                      <a:pt x="939" y="74"/>
                      <a:pt x="939" y="74"/>
                      <a:pt x="939" y="74"/>
                    </a:cubicBezTo>
                    <a:cubicBezTo>
                      <a:pt x="1046" y="109"/>
                      <a:pt x="1046" y="109"/>
                      <a:pt x="1046" y="109"/>
                    </a:cubicBezTo>
                    <a:cubicBezTo>
                      <a:pt x="1052" y="111"/>
                      <a:pt x="1059" y="111"/>
                      <a:pt x="1066" y="109"/>
                    </a:cubicBezTo>
                    <a:cubicBezTo>
                      <a:pt x="1172" y="74"/>
                      <a:pt x="1172" y="74"/>
                      <a:pt x="1172" y="74"/>
                    </a:cubicBezTo>
                    <a:cubicBezTo>
                      <a:pt x="1223" y="174"/>
                      <a:pt x="1223" y="174"/>
                      <a:pt x="1223" y="174"/>
                    </a:cubicBezTo>
                    <a:cubicBezTo>
                      <a:pt x="1226" y="180"/>
                      <a:pt x="1231" y="185"/>
                      <a:pt x="1237" y="188"/>
                    </a:cubicBezTo>
                    <a:cubicBezTo>
                      <a:pt x="1337" y="239"/>
                      <a:pt x="1337" y="239"/>
                      <a:pt x="1337" y="239"/>
                    </a:cubicBezTo>
                    <a:cubicBezTo>
                      <a:pt x="1302" y="345"/>
                      <a:pt x="1302" y="345"/>
                      <a:pt x="1302" y="345"/>
                    </a:cubicBezTo>
                    <a:cubicBezTo>
                      <a:pt x="1300" y="352"/>
                      <a:pt x="1300" y="359"/>
                      <a:pt x="1302" y="365"/>
                    </a:cubicBezTo>
                    <a:lnTo>
                      <a:pt x="1303" y="3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0D1E0382-28F6-084C-85E7-2D4651C2EA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0" y="2970"/>
                <a:ext cx="77" cy="76"/>
              </a:xfrm>
              <a:custGeom>
                <a:avLst/>
                <a:gdLst>
                  <a:gd name="T0" fmla="*/ 160 w 320"/>
                  <a:gd name="T1" fmla="*/ 0 h 320"/>
                  <a:gd name="T2" fmla="*/ 0 w 320"/>
                  <a:gd name="T3" fmla="*/ 160 h 320"/>
                  <a:gd name="T4" fmla="*/ 160 w 320"/>
                  <a:gd name="T5" fmla="*/ 320 h 320"/>
                  <a:gd name="T6" fmla="*/ 320 w 320"/>
                  <a:gd name="T7" fmla="*/ 160 h 320"/>
                  <a:gd name="T8" fmla="*/ 160 w 320"/>
                  <a:gd name="T9" fmla="*/ 0 h 320"/>
                  <a:gd name="T10" fmla="*/ 160 w 320"/>
                  <a:gd name="T11" fmla="*/ 256 h 320"/>
                  <a:gd name="T12" fmla="*/ 64 w 320"/>
                  <a:gd name="T13" fmla="*/ 160 h 320"/>
                  <a:gd name="T14" fmla="*/ 160 w 320"/>
                  <a:gd name="T15" fmla="*/ 64 h 320"/>
                  <a:gd name="T16" fmla="*/ 256 w 320"/>
                  <a:gd name="T17" fmla="*/ 160 h 320"/>
                  <a:gd name="T18" fmla="*/ 160 w 320"/>
                  <a:gd name="T19" fmla="*/ 256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0" h="320">
                    <a:moveTo>
                      <a:pt x="160" y="0"/>
                    </a:moveTo>
                    <a:cubicBezTo>
                      <a:pt x="71" y="0"/>
                      <a:pt x="0" y="72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cubicBezTo>
                      <a:pt x="248" y="320"/>
                      <a:pt x="320" y="249"/>
                      <a:pt x="320" y="160"/>
                    </a:cubicBezTo>
                    <a:cubicBezTo>
                      <a:pt x="320" y="72"/>
                      <a:pt x="248" y="0"/>
                      <a:pt x="160" y="0"/>
                    </a:cubicBezTo>
                    <a:close/>
                    <a:moveTo>
                      <a:pt x="160" y="256"/>
                    </a:moveTo>
                    <a:cubicBezTo>
                      <a:pt x="107" y="256"/>
                      <a:pt x="64" y="213"/>
                      <a:pt x="64" y="160"/>
                    </a:cubicBezTo>
                    <a:cubicBezTo>
                      <a:pt x="64" y="107"/>
                      <a:pt x="107" y="64"/>
                      <a:pt x="160" y="64"/>
                    </a:cubicBezTo>
                    <a:cubicBezTo>
                      <a:pt x="213" y="64"/>
                      <a:pt x="256" y="107"/>
                      <a:pt x="256" y="160"/>
                    </a:cubicBezTo>
                    <a:cubicBezTo>
                      <a:pt x="256" y="213"/>
                      <a:pt x="213" y="256"/>
                      <a:pt x="160" y="2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044B8B28-355F-484E-9D22-6327556F2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" y="3107"/>
                <a:ext cx="145" cy="15"/>
              </a:xfrm>
              <a:custGeom>
                <a:avLst/>
                <a:gdLst>
                  <a:gd name="T0" fmla="*/ 32 w 608"/>
                  <a:gd name="T1" fmla="*/ 64 h 64"/>
                  <a:gd name="T2" fmla="*/ 576 w 608"/>
                  <a:gd name="T3" fmla="*/ 64 h 64"/>
                  <a:gd name="T4" fmla="*/ 608 w 608"/>
                  <a:gd name="T5" fmla="*/ 32 h 64"/>
                  <a:gd name="T6" fmla="*/ 576 w 608"/>
                  <a:gd name="T7" fmla="*/ 0 h 64"/>
                  <a:gd name="T8" fmla="*/ 32 w 608"/>
                  <a:gd name="T9" fmla="*/ 0 h 64"/>
                  <a:gd name="T10" fmla="*/ 0 w 608"/>
                  <a:gd name="T11" fmla="*/ 32 h 64"/>
                  <a:gd name="T12" fmla="*/ 32 w 608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8" h="64">
                    <a:moveTo>
                      <a:pt x="32" y="64"/>
                    </a:moveTo>
                    <a:cubicBezTo>
                      <a:pt x="576" y="64"/>
                      <a:pt x="576" y="64"/>
                      <a:pt x="576" y="64"/>
                    </a:cubicBezTo>
                    <a:cubicBezTo>
                      <a:pt x="594" y="64"/>
                      <a:pt x="608" y="50"/>
                      <a:pt x="608" y="32"/>
                    </a:cubicBezTo>
                    <a:cubicBezTo>
                      <a:pt x="608" y="15"/>
                      <a:pt x="594" y="0"/>
                      <a:pt x="576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4" y="0"/>
                      <a:pt x="0" y="15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2" name="Freeform 55">
                <a:extLst>
                  <a:ext uri="{FF2B5EF4-FFF2-40B4-BE49-F238E27FC236}">
                    <a16:creationId xmlns:a16="http://schemas.microsoft.com/office/drawing/2014/main" id="{C8E68129-D28A-924B-820F-DFBE9DB8B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1" y="3145"/>
                <a:ext cx="122" cy="15"/>
              </a:xfrm>
              <a:custGeom>
                <a:avLst/>
                <a:gdLst>
                  <a:gd name="T0" fmla="*/ 480 w 512"/>
                  <a:gd name="T1" fmla="*/ 0 h 64"/>
                  <a:gd name="T2" fmla="*/ 32 w 512"/>
                  <a:gd name="T3" fmla="*/ 0 h 64"/>
                  <a:gd name="T4" fmla="*/ 0 w 512"/>
                  <a:gd name="T5" fmla="*/ 32 h 64"/>
                  <a:gd name="T6" fmla="*/ 32 w 512"/>
                  <a:gd name="T7" fmla="*/ 64 h 64"/>
                  <a:gd name="T8" fmla="*/ 480 w 512"/>
                  <a:gd name="T9" fmla="*/ 64 h 64"/>
                  <a:gd name="T10" fmla="*/ 512 w 512"/>
                  <a:gd name="T11" fmla="*/ 32 h 64"/>
                  <a:gd name="T12" fmla="*/ 480 w 512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2" h="64">
                    <a:moveTo>
                      <a:pt x="480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14" y="0"/>
                      <a:pt x="0" y="15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ubicBezTo>
                      <a:pt x="480" y="64"/>
                      <a:pt x="480" y="64"/>
                      <a:pt x="480" y="64"/>
                    </a:cubicBezTo>
                    <a:cubicBezTo>
                      <a:pt x="498" y="64"/>
                      <a:pt x="512" y="50"/>
                      <a:pt x="512" y="32"/>
                    </a:cubicBezTo>
                    <a:cubicBezTo>
                      <a:pt x="512" y="15"/>
                      <a:pt x="498" y="0"/>
                      <a:pt x="48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3" name="Freeform 56">
                <a:extLst>
                  <a:ext uri="{FF2B5EF4-FFF2-40B4-BE49-F238E27FC236}">
                    <a16:creationId xmlns:a16="http://schemas.microsoft.com/office/drawing/2014/main" id="{8F480D0F-0EA2-8540-ACB1-EE449B76D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" y="3183"/>
                <a:ext cx="69" cy="15"/>
              </a:xfrm>
              <a:custGeom>
                <a:avLst/>
                <a:gdLst>
                  <a:gd name="T0" fmla="*/ 256 w 288"/>
                  <a:gd name="T1" fmla="*/ 0 h 64"/>
                  <a:gd name="T2" fmla="*/ 32 w 288"/>
                  <a:gd name="T3" fmla="*/ 0 h 64"/>
                  <a:gd name="T4" fmla="*/ 0 w 288"/>
                  <a:gd name="T5" fmla="*/ 32 h 64"/>
                  <a:gd name="T6" fmla="*/ 32 w 288"/>
                  <a:gd name="T7" fmla="*/ 64 h 64"/>
                  <a:gd name="T8" fmla="*/ 256 w 288"/>
                  <a:gd name="T9" fmla="*/ 64 h 64"/>
                  <a:gd name="T10" fmla="*/ 288 w 288"/>
                  <a:gd name="T11" fmla="*/ 32 h 64"/>
                  <a:gd name="T12" fmla="*/ 256 w 288"/>
                  <a:gd name="T13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64">
                    <a:moveTo>
                      <a:pt x="256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14" y="0"/>
                      <a:pt x="0" y="15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ubicBezTo>
                      <a:pt x="256" y="64"/>
                      <a:pt x="256" y="64"/>
                      <a:pt x="256" y="64"/>
                    </a:cubicBezTo>
                    <a:cubicBezTo>
                      <a:pt x="274" y="64"/>
                      <a:pt x="288" y="50"/>
                      <a:pt x="288" y="32"/>
                    </a:cubicBezTo>
                    <a:cubicBezTo>
                      <a:pt x="288" y="15"/>
                      <a:pt x="274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4" name="Freeform 57">
                <a:extLst>
                  <a:ext uri="{FF2B5EF4-FFF2-40B4-BE49-F238E27FC236}">
                    <a16:creationId xmlns:a16="http://schemas.microsoft.com/office/drawing/2014/main" id="{8AFC8BA2-CABE-F041-AA24-5A3F7D1B1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" y="3031"/>
                <a:ext cx="76" cy="46"/>
              </a:xfrm>
              <a:custGeom>
                <a:avLst/>
                <a:gdLst>
                  <a:gd name="T0" fmla="*/ 96 w 320"/>
                  <a:gd name="T1" fmla="*/ 64 h 192"/>
                  <a:gd name="T2" fmla="*/ 288 w 320"/>
                  <a:gd name="T3" fmla="*/ 64 h 192"/>
                  <a:gd name="T4" fmla="*/ 320 w 320"/>
                  <a:gd name="T5" fmla="*/ 32 h 192"/>
                  <a:gd name="T6" fmla="*/ 288 w 320"/>
                  <a:gd name="T7" fmla="*/ 0 h 192"/>
                  <a:gd name="T8" fmla="*/ 96 w 320"/>
                  <a:gd name="T9" fmla="*/ 0 h 192"/>
                  <a:gd name="T10" fmla="*/ 0 w 320"/>
                  <a:gd name="T11" fmla="*/ 96 h 192"/>
                  <a:gd name="T12" fmla="*/ 96 w 320"/>
                  <a:gd name="T13" fmla="*/ 192 h 192"/>
                  <a:gd name="T14" fmla="*/ 288 w 320"/>
                  <a:gd name="T15" fmla="*/ 192 h 192"/>
                  <a:gd name="T16" fmla="*/ 320 w 320"/>
                  <a:gd name="T17" fmla="*/ 160 h 192"/>
                  <a:gd name="T18" fmla="*/ 288 w 320"/>
                  <a:gd name="T19" fmla="*/ 128 h 192"/>
                  <a:gd name="T20" fmla="*/ 96 w 320"/>
                  <a:gd name="T21" fmla="*/ 128 h 192"/>
                  <a:gd name="T22" fmla="*/ 64 w 320"/>
                  <a:gd name="T23" fmla="*/ 96 h 192"/>
                  <a:gd name="T24" fmla="*/ 96 w 320"/>
                  <a:gd name="T25" fmla="*/ 6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0" h="192">
                    <a:moveTo>
                      <a:pt x="96" y="64"/>
                    </a:moveTo>
                    <a:cubicBezTo>
                      <a:pt x="288" y="64"/>
                      <a:pt x="288" y="64"/>
                      <a:pt x="288" y="64"/>
                    </a:cubicBezTo>
                    <a:cubicBezTo>
                      <a:pt x="306" y="64"/>
                      <a:pt x="320" y="50"/>
                      <a:pt x="320" y="32"/>
                    </a:cubicBezTo>
                    <a:cubicBezTo>
                      <a:pt x="320" y="15"/>
                      <a:pt x="306" y="0"/>
                      <a:pt x="288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43" y="0"/>
                      <a:pt x="0" y="43"/>
                      <a:pt x="0" y="96"/>
                    </a:cubicBezTo>
                    <a:cubicBezTo>
                      <a:pt x="0" y="149"/>
                      <a:pt x="43" y="192"/>
                      <a:pt x="96" y="192"/>
                    </a:cubicBezTo>
                    <a:cubicBezTo>
                      <a:pt x="288" y="192"/>
                      <a:pt x="288" y="192"/>
                      <a:pt x="288" y="192"/>
                    </a:cubicBezTo>
                    <a:cubicBezTo>
                      <a:pt x="306" y="192"/>
                      <a:pt x="320" y="178"/>
                      <a:pt x="320" y="160"/>
                    </a:cubicBezTo>
                    <a:cubicBezTo>
                      <a:pt x="320" y="143"/>
                      <a:pt x="306" y="128"/>
                      <a:pt x="288" y="128"/>
                    </a:cubicBezTo>
                    <a:cubicBezTo>
                      <a:pt x="96" y="128"/>
                      <a:pt x="96" y="128"/>
                      <a:pt x="96" y="128"/>
                    </a:cubicBezTo>
                    <a:cubicBezTo>
                      <a:pt x="78" y="128"/>
                      <a:pt x="64" y="114"/>
                      <a:pt x="64" y="96"/>
                    </a:cubicBezTo>
                    <a:cubicBezTo>
                      <a:pt x="64" y="79"/>
                      <a:pt x="78" y="64"/>
                      <a:pt x="96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grpSp>
          <p:nvGrpSpPr>
            <p:cNvPr id="25" name="Group 60">
              <a:extLst>
                <a:ext uri="{FF2B5EF4-FFF2-40B4-BE49-F238E27FC236}">
                  <a16:creationId xmlns:a16="http://schemas.microsoft.com/office/drawing/2014/main" id="{C9C9E64D-8014-1F47-81E8-5F8F18EDF02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976133" y="3240006"/>
              <a:ext cx="281599" cy="282536"/>
              <a:chOff x="1323" y="4707"/>
              <a:chExt cx="601" cy="603"/>
            </a:xfrm>
            <a:solidFill>
              <a:schemeClr val="bg1"/>
            </a:solidFill>
          </p:grpSpPr>
          <p:sp>
            <p:nvSpPr>
              <p:cNvPr id="51" name="Freeform 61">
                <a:extLst>
                  <a:ext uri="{FF2B5EF4-FFF2-40B4-BE49-F238E27FC236}">
                    <a16:creationId xmlns:a16="http://schemas.microsoft.com/office/drawing/2014/main" id="{0A9A65CB-0B58-D548-A4B1-A938885A3C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4" y="4788"/>
                <a:ext cx="200" cy="181"/>
              </a:xfrm>
              <a:custGeom>
                <a:avLst/>
                <a:gdLst>
                  <a:gd name="T0" fmla="*/ 286 w 816"/>
                  <a:gd name="T1" fmla="*/ 735 h 735"/>
                  <a:gd name="T2" fmla="*/ 408 w 816"/>
                  <a:gd name="T3" fmla="*/ 701 h 735"/>
                  <a:gd name="T4" fmla="*/ 531 w 816"/>
                  <a:gd name="T5" fmla="*/ 735 h 735"/>
                  <a:gd name="T6" fmla="*/ 728 w 816"/>
                  <a:gd name="T7" fmla="*/ 635 h 735"/>
                  <a:gd name="T8" fmla="*/ 816 w 816"/>
                  <a:gd name="T9" fmla="*/ 286 h 735"/>
                  <a:gd name="T10" fmla="*/ 531 w 816"/>
                  <a:gd name="T11" fmla="*/ 0 h 735"/>
                  <a:gd name="T12" fmla="*/ 408 w 816"/>
                  <a:gd name="T13" fmla="*/ 35 h 735"/>
                  <a:gd name="T14" fmla="*/ 286 w 816"/>
                  <a:gd name="T15" fmla="*/ 0 h 735"/>
                  <a:gd name="T16" fmla="*/ 0 w 816"/>
                  <a:gd name="T17" fmla="*/ 286 h 735"/>
                  <a:gd name="T18" fmla="*/ 92 w 816"/>
                  <a:gd name="T19" fmla="*/ 639 h 735"/>
                  <a:gd name="T20" fmla="*/ 286 w 816"/>
                  <a:gd name="T21" fmla="*/ 735 h 735"/>
                  <a:gd name="T22" fmla="*/ 286 w 816"/>
                  <a:gd name="T23" fmla="*/ 82 h 735"/>
                  <a:gd name="T24" fmla="*/ 388 w 816"/>
                  <a:gd name="T25" fmla="*/ 117 h 735"/>
                  <a:gd name="T26" fmla="*/ 429 w 816"/>
                  <a:gd name="T27" fmla="*/ 117 h 735"/>
                  <a:gd name="T28" fmla="*/ 531 w 816"/>
                  <a:gd name="T29" fmla="*/ 82 h 735"/>
                  <a:gd name="T30" fmla="*/ 735 w 816"/>
                  <a:gd name="T31" fmla="*/ 286 h 735"/>
                  <a:gd name="T32" fmla="*/ 660 w 816"/>
                  <a:gd name="T33" fmla="*/ 590 h 735"/>
                  <a:gd name="T34" fmla="*/ 531 w 816"/>
                  <a:gd name="T35" fmla="*/ 653 h 735"/>
                  <a:gd name="T36" fmla="*/ 433 w 816"/>
                  <a:gd name="T37" fmla="*/ 620 h 735"/>
                  <a:gd name="T38" fmla="*/ 408 w 816"/>
                  <a:gd name="T39" fmla="*/ 612 h 735"/>
                  <a:gd name="T40" fmla="*/ 384 w 816"/>
                  <a:gd name="T41" fmla="*/ 620 h 735"/>
                  <a:gd name="T42" fmla="*/ 286 w 816"/>
                  <a:gd name="T43" fmla="*/ 653 h 735"/>
                  <a:gd name="T44" fmla="*/ 155 w 816"/>
                  <a:gd name="T45" fmla="*/ 587 h 735"/>
                  <a:gd name="T46" fmla="*/ 152 w 816"/>
                  <a:gd name="T47" fmla="*/ 584 h 735"/>
                  <a:gd name="T48" fmla="*/ 82 w 816"/>
                  <a:gd name="T49" fmla="*/ 286 h 735"/>
                  <a:gd name="T50" fmla="*/ 286 w 816"/>
                  <a:gd name="T51" fmla="*/ 8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6" h="735">
                    <a:moveTo>
                      <a:pt x="286" y="735"/>
                    </a:moveTo>
                    <a:cubicBezTo>
                      <a:pt x="337" y="735"/>
                      <a:pt x="382" y="715"/>
                      <a:pt x="408" y="701"/>
                    </a:cubicBezTo>
                    <a:cubicBezTo>
                      <a:pt x="435" y="715"/>
                      <a:pt x="479" y="735"/>
                      <a:pt x="531" y="735"/>
                    </a:cubicBezTo>
                    <a:cubicBezTo>
                      <a:pt x="607" y="735"/>
                      <a:pt x="692" y="692"/>
                      <a:pt x="728" y="635"/>
                    </a:cubicBezTo>
                    <a:cubicBezTo>
                      <a:pt x="732" y="630"/>
                      <a:pt x="816" y="500"/>
                      <a:pt x="816" y="286"/>
                    </a:cubicBezTo>
                    <a:cubicBezTo>
                      <a:pt x="816" y="129"/>
                      <a:pt x="688" y="0"/>
                      <a:pt x="531" y="0"/>
                    </a:cubicBezTo>
                    <a:cubicBezTo>
                      <a:pt x="485" y="0"/>
                      <a:pt x="443" y="17"/>
                      <a:pt x="408" y="35"/>
                    </a:cubicBezTo>
                    <a:cubicBezTo>
                      <a:pt x="374" y="17"/>
                      <a:pt x="332" y="0"/>
                      <a:pt x="286" y="0"/>
                    </a:cubicBezTo>
                    <a:cubicBezTo>
                      <a:pt x="129" y="0"/>
                      <a:pt x="0" y="129"/>
                      <a:pt x="0" y="286"/>
                    </a:cubicBezTo>
                    <a:cubicBezTo>
                      <a:pt x="0" y="528"/>
                      <a:pt x="76" y="622"/>
                      <a:pt x="92" y="639"/>
                    </a:cubicBezTo>
                    <a:cubicBezTo>
                      <a:pt x="129" y="686"/>
                      <a:pt x="205" y="735"/>
                      <a:pt x="286" y="735"/>
                    </a:cubicBezTo>
                    <a:close/>
                    <a:moveTo>
                      <a:pt x="286" y="82"/>
                    </a:moveTo>
                    <a:cubicBezTo>
                      <a:pt x="322" y="82"/>
                      <a:pt x="360" y="101"/>
                      <a:pt x="388" y="117"/>
                    </a:cubicBezTo>
                    <a:cubicBezTo>
                      <a:pt x="401" y="125"/>
                      <a:pt x="416" y="125"/>
                      <a:pt x="429" y="117"/>
                    </a:cubicBezTo>
                    <a:cubicBezTo>
                      <a:pt x="457" y="101"/>
                      <a:pt x="494" y="82"/>
                      <a:pt x="531" y="82"/>
                    </a:cubicBezTo>
                    <a:cubicBezTo>
                      <a:pt x="643" y="82"/>
                      <a:pt x="735" y="174"/>
                      <a:pt x="735" y="286"/>
                    </a:cubicBezTo>
                    <a:cubicBezTo>
                      <a:pt x="735" y="474"/>
                      <a:pt x="661" y="589"/>
                      <a:pt x="660" y="590"/>
                    </a:cubicBezTo>
                    <a:cubicBezTo>
                      <a:pt x="641" y="620"/>
                      <a:pt x="583" y="653"/>
                      <a:pt x="531" y="653"/>
                    </a:cubicBezTo>
                    <a:cubicBezTo>
                      <a:pt x="478" y="653"/>
                      <a:pt x="433" y="621"/>
                      <a:pt x="433" y="620"/>
                    </a:cubicBezTo>
                    <a:cubicBezTo>
                      <a:pt x="426" y="615"/>
                      <a:pt x="417" y="612"/>
                      <a:pt x="408" y="612"/>
                    </a:cubicBezTo>
                    <a:cubicBezTo>
                      <a:pt x="400" y="612"/>
                      <a:pt x="391" y="615"/>
                      <a:pt x="384" y="620"/>
                    </a:cubicBezTo>
                    <a:cubicBezTo>
                      <a:pt x="384" y="621"/>
                      <a:pt x="339" y="653"/>
                      <a:pt x="286" y="653"/>
                    </a:cubicBezTo>
                    <a:cubicBezTo>
                      <a:pt x="234" y="653"/>
                      <a:pt x="180" y="619"/>
                      <a:pt x="155" y="587"/>
                    </a:cubicBezTo>
                    <a:cubicBezTo>
                      <a:pt x="154" y="586"/>
                      <a:pt x="153" y="585"/>
                      <a:pt x="152" y="584"/>
                    </a:cubicBezTo>
                    <a:cubicBezTo>
                      <a:pt x="151" y="583"/>
                      <a:pt x="82" y="507"/>
                      <a:pt x="82" y="286"/>
                    </a:cubicBezTo>
                    <a:cubicBezTo>
                      <a:pt x="82" y="174"/>
                      <a:pt x="174" y="82"/>
                      <a:pt x="28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2" name="Freeform 62">
                <a:extLst>
                  <a:ext uri="{FF2B5EF4-FFF2-40B4-BE49-F238E27FC236}">
                    <a16:creationId xmlns:a16="http://schemas.microsoft.com/office/drawing/2014/main" id="{0FF2FC78-3D6D-2042-B440-0E93DF127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2" y="4707"/>
                <a:ext cx="53" cy="72"/>
              </a:xfrm>
              <a:custGeom>
                <a:avLst/>
                <a:gdLst>
                  <a:gd name="T0" fmla="*/ 134 w 216"/>
                  <a:gd name="T1" fmla="*/ 272 h 292"/>
                  <a:gd name="T2" fmla="*/ 169 w 216"/>
                  <a:gd name="T3" fmla="*/ 292 h 292"/>
                  <a:gd name="T4" fmla="*/ 190 w 216"/>
                  <a:gd name="T5" fmla="*/ 286 h 292"/>
                  <a:gd name="T6" fmla="*/ 204 w 216"/>
                  <a:gd name="T7" fmla="*/ 230 h 292"/>
                  <a:gd name="T8" fmla="*/ 82 w 216"/>
                  <a:gd name="T9" fmla="*/ 26 h 292"/>
                  <a:gd name="T10" fmla="*/ 26 w 216"/>
                  <a:gd name="T11" fmla="*/ 12 h 292"/>
                  <a:gd name="T12" fmla="*/ 12 w 216"/>
                  <a:gd name="T13" fmla="*/ 68 h 292"/>
                  <a:gd name="T14" fmla="*/ 134 w 216"/>
                  <a:gd name="T15" fmla="*/ 27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" h="292">
                    <a:moveTo>
                      <a:pt x="134" y="272"/>
                    </a:moveTo>
                    <a:cubicBezTo>
                      <a:pt x="142" y="285"/>
                      <a:pt x="156" y="292"/>
                      <a:pt x="169" y="292"/>
                    </a:cubicBezTo>
                    <a:cubicBezTo>
                      <a:pt x="177" y="292"/>
                      <a:pt x="184" y="290"/>
                      <a:pt x="190" y="286"/>
                    </a:cubicBezTo>
                    <a:cubicBezTo>
                      <a:pt x="210" y="274"/>
                      <a:pt x="216" y="249"/>
                      <a:pt x="204" y="230"/>
                    </a:cubicBezTo>
                    <a:cubicBezTo>
                      <a:pt x="82" y="26"/>
                      <a:pt x="82" y="26"/>
                      <a:pt x="82" y="26"/>
                    </a:cubicBezTo>
                    <a:cubicBezTo>
                      <a:pt x="70" y="6"/>
                      <a:pt x="45" y="0"/>
                      <a:pt x="26" y="12"/>
                    </a:cubicBezTo>
                    <a:cubicBezTo>
                      <a:pt x="7" y="23"/>
                      <a:pt x="0" y="48"/>
                      <a:pt x="12" y="68"/>
                    </a:cubicBezTo>
                    <a:lnTo>
                      <a:pt x="134" y="2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3" name="Freeform 63">
                <a:extLst>
                  <a:ext uri="{FF2B5EF4-FFF2-40B4-BE49-F238E27FC236}">
                    <a16:creationId xmlns:a16="http://schemas.microsoft.com/office/drawing/2014/main" id="{FC68CA82-DFC4-974C-BB85-CCEC9C03B6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" y="4708"/>
                <a:ext cx="79" cy="66"/>
              </a:xfrm>
              <a:custGeom>
                <a:avLst/>
                <a:gdLst>
                  <a:gd name="T0" fmla="*/ 62 w 322"/>
                  <a:gd name="T1" fmla="*/ 260 h 269"/>
                  <a:gd name="T2" fmla="*/ 125 w 322"/>
                  <a:gd name="T3" fmla="*/ 269 h 269"/>
                  <a:gd name="T4" fmla="*/ 125 w 322"/>
                  <a:gd name="T5" fmla="*/ 269 h 269"/>
                  <a:gd name="T6" fmla="*/ 248 w 322"/>
                  <a:gd name="T7" fmla="*/ 221 h 269"/>
                  <a:gd name="T8" fmla="*/ 287 w 322"/>
                  <a:gd name="T9" fmla="*/ 35 h 269"/>
                  <a:gd name="T10" fmla="*/ 261 w 322"/>
                  <a:gd name="T11" fmla="*/ 9 h 269"/>
                  <a:gd name="T12" fmla="*/ 197 w 322"/>
                  <a:gd name="T13" fmla="*/ 0 h 269"/>
                  <a:gd name="T14" fmla="*/ 75 w 322"/>
                  <a:gd name="T15" fmla="*/ 48 h 269"/>
                  <a:gd name="T16" fmla="*/ 36 w 322"/>
                  <a:gd name="T17" fmla="*/ 234 h 269"/>
                  <a:gd name="T18" fmla="*/ 62 w 322"/>
                  <a:gd name="T19" fmla="*/ 260 h 269"/>
                  <a:gd name="T20" fmla="*/ 132 w 322"/>
                  <a:gd name="T21" fmla="*/ 106 h 269"/>
                  <a:gd name="T22" fmla="*/ 197 w 322"/>
                  <a:gd name="T23" fmla="*/ 82 h 269"/>
                  <a:gd name="T24" fmla="*/ 213 w 322"/>
                  <a:gd name="T25" fmla="*/ 83 h 269"/>
                  <a:gd name="T26" fmla="*/ 190 w 322"/>
                  <a:gd name="T27" fmla="*/ 163 h 269"/>
                  <a:gd name="T28" fmla="*/ 125 w 322"/>
                  <a:gd name="T29" fmla="*/ 188 h 269"/>
                  <a:gd name="T30" fmla="*/ 109 w 322"/>
                  <a:gd name="T31" fmla="*/ 187 h 269"/>
                  <a:gd name="T32" fmla="*/ 132 w 322"/>
                  <a:gd name="T33" fmla="*/ 106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2" h="269">
                    <a:moveTo>
                      <a:pt x="62" y="260"/>
                    </a:moveTo>
                    <a:cubicBezTo>
                      <a:pt x="65" y="261"/>
                      <a:pt x="91" y="269"/>
                      <a:pt x="125" y="269"/>
                    </a:cubicBezTo>
                    <a:cubicBezTo>
                      <a:pt x="125" y="269"/>
                      <a:pt x="125" y="269"/>
                      <a:pt x="125" y="269"/>
                    </a:cubicBezTo>
                    <a:cubicBezTo>
                      <a:pt x="174" y="269"/>
                      <a:pt x="216" y="253"/>
                      <a:pt x="248" y="221"/>
                    </a:cubicBezTo>
                    <a:cubicBezTo>
                      <a:pt x="322" y="147"/>
                      <a:pt x="288" y="40"/>
                      <a:pt x="287" y="35"/>
                    </a:cubicBezTo>
                    <a:cubicBezTo>
                      <a:pt x="282" y="23"/>
                      <a:pt x="273" y="13"/>
                      <a:pt x="261" y="9"/>
                    </a:cubicBezTo>
                    <a:cubicBezTo>
                      <a:pt x="258" y="8"/>
                      <a:pt x="232" y="0"/>
                      <a:pt x="197" y="0"/>
                    </a:cubicBezTo>
                    <a:cubicBezTo>
                      <a:pt x="149" y="0"/>
                      <a:pt x="106" y="17"/>
                      <a:pt x="75" y="48"/>
                    </a:cubicBezTo>
                    <a:cubicBezTo>
                      <a:pt x="0" y="123"/>
                      <a:pt x="35" y="230"/>
                      <a:pt x="36" y="234"/>
                    </a:cubicBezTo>
                    <a:cubicBezTo>
                      <a:pt x="40" y="246"/>
                      <a:pt x="50" y="256"/>
                      <a:pt x="62" y="260"/>
                    </a:cubicBezTo>
                    <a:close/>
                    <a:moveTo>
                      <a:pt x="132" y="106"/>
                    </a:moveTo>
                    <a:cubicBezTo>
                      <a:pt x="148" y="90"/>
                      <a:pt x="170" y="82"/>
                      <a:pt x="197" y="82"/>
                    </a:cubicBezTo>
                    <a:cubicBezTo>
                      <a:pt x="203" y="82"/>
                      <a:pt x="208" y="82"/>
                      <a:pt x="213" y="83"/>
                    </a:cubicBezTo>
                    <a:cubicBezTo>
                      <a:pt x="216" y="105"/>
                      <a:pt x="215" y="139"/>
                      <a:pt x="190" y="163"/>
                    </a:cubicBezTo>
                    <a:cubicBezTo>
                      <a:pt x="174" y="179"/>
                      <a:pt x="152" y="188"/>
                      <a:pt x="125" y="188"/>
                    </a:cubicBezTo>
                    <a:cubicBezTo>
                      <a:pt x="119" y="188"/>
                      <a:pt x="114" y="187"/>
                      <a:pt x="109" y="187"/>
                    </a:cubicBezTo>
                    <a:cubicBezTo>
                      <a:pt x="107" y="165"/>
                      <a:pt x="108" y="130"/>
                      <a:pt x="132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4" name="Freeform 64">
                <a:extLst>
                  <a:ext uri="{FF2B5EF4-FFF2-40B4-BE49-F238E27FC236}">
                    <a16:creationId xmlns:a16="http://schemas.microsoft.com/office/drawing/2014/main" id="{8766EF5A-EDC8-FF49-A3ED-92EEC3E76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" y="4989"/>
                <a:ext cx="581" cy="321"/>
              </a:xfrm>
              <a:custGeom>
                <a:avLst/>
                <a:gdLst>
                  <a:gd name="T0" fmla="*/ 285 w 2366"/>
                  <a:gd name="T1" fmla="*/ 0 h 1306"/>
                  <a:gd name="T2" fmla="*/ 163 w 2366"/>
                  <a:gd name="T3" fmla="*/ 286 h 1306"/>
                  <a:gd name="T4" fmla="*/ 244 w 2366"/>
                  <a:gd name="T5" fmla="*/ 286 h 1306"/>
                  <a:gd name="T6" fmla="*/ 285 w 2366"/>
                  <a:gd name="T7" fmla="*/ 82 h 1306"/>
                  <a:gd name="T8" fmla="*/ 408 w 2366"/>
                  <a:gd name="T9" fmla="*/ 286 h 1306"/>
                  <a:gd name="T10" fmla="*/ 489 w 2366"/>
                  <a:gd name="T11" fmla="*/ 286 h 1306"/>
                  <a:gd name="T12" fmla="*/ 1550 w 2366"/>
                  <a:gd name="T13" fmla="*/ 82 h 1306"/>
                  <a:gd name="T14" fmla="*/ 1591 w 2366"/>
                  <a:gd name="T15" fmla="*/ 327 h 1306"/>
                  <a:gd name="T16" fmla="*/ 1632 w 2366"/>
                  <a:gd name="T17" fmla="*/ 82 h 1306"/>
                  <a:gd name="T18" fmla="*/ 2040 w 2366"/>
                  <a:gd name="T19" fmla="*/ 286 h 1306"/>
                  <a:gd name="T20" fmla="*/ 2121 w 2366"/>
                  <a:gd name="T21" fmla="*/ 286 h 1306"/>
                  <a:gd name="T22" fmla="*/ 2244 w 2366"/>
                  <a:gd name="T23" fmla="*/ 82 h 1306"/>
                  <a:gd name="T24" fmla="*/ 2284 w 2366"/>
                  <a:gd name="T25" fmla="*/ 408 h 1306"/>
                  <a:gd name="T26" fmla="*/ 2121 w 2366"/>
                  <a:gd name="T27" fmla="*/ 449 h 1306"/>
                  <a:gd name="T28" fmla="*/ 2080 w 2366"/>
                  <a:gd name="T29" fmla="*/ 816 h 1306"/>
                  <a:gd name="T30" fmla="*/ 2080 w 2366"/>
                  <a:gd name="T31" fmla="*/ 898 h 1306"/>
                  <a:gd name="T32" fmla="*/ 2203 w 2366"/>
                  <a:gd name="T33" fmla="*/ 1184 h 1306"/>
                  <a:gd name="T34" fmla="*/ 897 w 2366"/>
                  <a:gd name="T35" fmla="*/ 1224 h 1306"/>
                  <a:gd name="T36" fmla="*/ 856 w 2366"/>
                  <a:gd name="T37" fmla="*/ 980 h 1306"/>
                  <a:gd name="T38" fmla="*/ 816 w 2366"/>
                  <a:gd name="T39" fmla="*/ 1224 h 1306"/>
                  <a:gd name="T40" fmla="*/ 734 w 2366"/>
                  <a:gd name="T41" fmla="*/ 1020 h 1306"/>
                  <a:gd name="T42" fmla="*/ 652 w 2366"/>
                  <a:gd name="T43" fmla="*/ 1020 h 1306"/>
                  <a:gd name="T44" fmla="*/ 571 w 2366"/>
                  <a:gd name="T45" fmla="*/ 1224 h 1306"/>
                  <a:gd name="T46" fmla="*/ 530 w 2366"/>
                  <a:gd name="T47" fmla="*/ 980 h 1306"/>
                  <a:gd name="T48" fmla="*/ 489 w 2366"/>
                  <a:gd name="T49" fmla="*/ 1224 h 1306"/>
                  <a:gd name="T50" fmla="*/ 81 w 2366"/>
                  <a:gd name="T51" fmla="*/ 1184 h 1306"/>
                  <a:gd name="T52" fmla="*/ 40 w 2366"/>
                  <a:gd name="T53" fmla="*/ 980 h 1306"/>
                  <a:gd name="T54" fmla="*/ 0 w 2366"/>
                  <a:gd name="T55" fmla="*/ 1184 h 1306"/>
                  <a:gd name="T56" fmla="*/ 2162 w 2366"/>
                  <a:gd name="T57" fmla="*/ 1306 h 1306"/>
                  <a:gd name="T58" fmla="*/ 2284 w 2366"/>
                  <a:gd name="T59" fmla="*/ 898 h 1306"/>
                  <a:gd name="T60" fmla="*/ 2203 w 2366"/>
                  <a:gd name="T61" fmla="*/ 490 h 1306"/>
                  <a:gd name="T62" fmla="*/ 2366 w 2366"/>
                  <a:gd name="T63" fmla="*/ 408 h 1306"/>
                  <a:gd name="T64" fmla="*/ 2244 w 2366"/>
                  <a:gd name="T65" fmla="*/ 0 h 1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66" h="1306">
                    <a:moveTo>
                      <a:pt x="2244" y="0"/>
                    </a:moveTo>
                    <a:cubicBezTo>
                      <a:pt x="285" y="0"/>
                      <a:pt x="285" y="0"/>
                      <a:pt x="285" y="0"/>
                    </a:cubicBezTo>
                    <a:cubicBezTo>
                      <a:pt x="218" y="0"/>
                      <a:pt x="163" y="55"/>
                      <a:pt x="163" y="123"/>
                    </a:cubicBezTo>
                    <a:cubicBezTo>
                      <a:pt x="163" y="286"/>
                      <a:pt x="163" y="286"/>
                      <a:pt x="163" y="286"/>
                    </a:cubicBezTo>
                    <a:cubicBezTo>
                      <a:pt x="163" y="309"/>
                      <a:pt x="181" y="327"/>
                      <a:pt x="204" y="327"/>
                    </a:cubicBezTo>
                    <a:cubicBezTo>
                      <a:pt x="226" y="327"/>
                      <a:pt x="244" y="309"/>
                      <a:pt x="244" y="286"/>
                    </a:cubicBezTo>
                    <a:cubicBezTo>
                      <a:pt x="244" y="123"/>
                      <a:pt x="244" y="123"/>
                      <a:pt x="244" y="123"/>
                    </a:cubicBezTo>
                    <a:cubicBezTo>
                      <a:pt x="244" y="100"/>
                      <a:pt x="263" y="82"/>
                      <a:pt x="285" y="82"/>
                    </a:cubicBezTo>
                    <a:cubicBezTo>
                      <a:pt x="408" y="82"/>
                      <a:pt x="408" y="82"/>
                      <a:pt x="408" y="82"/>
                    </a:cubicBezTo>
                    <a:cubicBezTo>
                      <a:pt x="408" y="286"/>
                      <a:pt x="408" y="286"/>
                      <a:pt x="408" y="286"/>
                    </a:cubicBezTo>
                    <a:cubicBezTo>
                      <a:pt x="408" y="309"/>
                      <a:pt x="426" y="327"/>
                      <a:pt x="448" y="327"/>
                    </a:cubicBezTo>
                    <a:cubicBezTo>
                      <a:pt x="471" y="327"/>
                      <a:pt x="489" y="309"/>
                      <a:pt x="489" y="286"/>
                    </a:cubicBezTo>
                    <a:cubicBezTo>
                      <a:pt x="489" y="82"/>
                      <a:pt x="489" y="82"/>
                      <a:pt x="489" y="82"/>
                    </a:cubicBezTo>
                    <a:cubicBezTo>
                      <a:pt x="1550" y="82"/>
                      <a:pt x="1550" y="82"/>
                      <a:pt x="1550" y="82"/>
                    </a:cubicBezTo>
                    <a:cubicBezTo>
                      <a:pt x="1550" y="286"/>
                      <a:pt x="1550" y="286"/>
                      <a:pt x="1550" y="286"/>
                    </a:cubicBezTo>
                    <a:cubicBezTo>
                      <a:pt x="1550" y="309"/>
                      <a:pt x="1568" y="327"/>
                      <a:pt x="1591" y="327"/>
                    </a:cubicBezTo>
                    <a:cubicBezTo>
                      <a:pt x="1613" y="327"/>
                      <a:pt x="1632" y="309"/>
                      <a:pt x="1632" y="286"/>
                    </a:cubicBezTo>
                    <a:cubicBezTo>
                      <a:pt x="1632" y="82"/>
                      <a:pt x="1632" y="82"/>
                      <a:pt x="1632" y="82"/>
                    </a:cubicBezTo>
                    <a:cubicBezTo>
                      <a:pt x="2040" y="82"/>
                      <a:pt x="2040" y="82"/>
                      <a:pt x="2040" y="82"/>
                    </a:cubicBezTo>
                    <a:cubicBezTo>
                      <a:pt x="2040" y="286"/>
                      <a:pt x="2040" y="286"/>
                      <a:pt x="2040" y="286"/>
                    </a:cubicBezTo>
                    <a:cubicBezTo>
                      <a:pt x="2040" y="309"/>
                      <a:pt x="2058" y="327"/>
                      <a:pt x="2080" y="327"/>
                    </a:cubicBezTo>
                    <a:cubicBezTo>
                      <a:pt x="2103" y="327"/>
                      <a:pt x="2121" y="309"/>
                      <a:pt x="2121" y="286"/>
                    </a:cubicBezTo>
                    <a:cubicBezTo>
                      <a:pt x="2121" y="82"/>
                      <a:pt x="2121" y="82"/>
                      <a:pt x="2121" y="82"/>
                    </a:cubicBezTo>
                    <a:cubicBezTo>
                      <a:pt x="2244" y="82"/>
                      <a:pt x="2244" y="82"/>
                      <a:pt x="2244" y="82"/>
                    </a:cubicBezTo>
                    <a:cubicBezTo>
                      <a:pt x="2266" y="82"/>
                      <a:pt x="2284" y="100"/>
                      <a:pt x="2284" y="123"/>
                    </a:cubicBezTo>
                    <a:cubicBezTo>
                      <a:pt x="2284" y="408"/>
                      <a:pt x="2284" y="408"/>
                      <a:pt x="2284" y="408"/>
                    </a:cubicBezTo>
                    <a:cubicBezTo>
                      <a:pt x="2162" y="408"/>
                      <a:pt x="2162" y="408"/>
                      <a:pt x="2162" y="408"/>
                    </a:cubicBezTo>
                    <a:cubicBezTo>
                      <a:pt x="2139" y="408"/>
                      <a:pt x="2121" y="427"/>
                      <a:pt x="2121" y="449"/>
                    </a:cubicBezTo>
                    <a:cubicBezTo>
                      <a:pt x="2121" y="816"/>
                      <a:pt x="2121" y="816"/>
                      <a:pt x="2121" y="816"/>
                    </a:cubicBezTo>
                    <a:cubicBezTo>
                      <a:pt x="2080" y="816"/>
                      <a:pt x="2080" y="816"/>
                      <a:pt x="2080" y="816"/>
                    </a:cubicBezTo>
                    <a:cubicBezTo>
                      <a:pt x="2058" y="816"/>
                      <a:pt x="2040" y="835"/>
                      <a:pt x="2040" y="857"/>
                    </a:cubicBezTo>
                    <a:cubicBezTo>
                      <a:pt x="2040" y="880"/>
                      <a:pt x="2058" y="898"/>
                      <a:pt x="2080" y="898"/>
                    </a:cubicBezTo>
                    <a:cubicBezTo>
                      <a:pt x="2203" y="898"/>
                      <a:pt x="2203" y="898"/>
                      <a:pt x="2203" y="898"/>
                    </a:cubicBezTo>
                    <a:cubicBezTo>
                      <a:pt x="2203" y="1184"/>
                      <a:pt x="2203" y="1184"/>
                      <a:pt x="2203" y="1184"/>
                    </a:cubicBezTo>
                    <a:cubicBezTo>
                      <a:pt x="2203" y="1206"/>
                      <a:pt x="2184" y="1224"/>
                      <a:pt x="2162" y="1224"/>
                    </a:cubicBezTo>
                    <a:cubicBezTo>
                      <a:pt x="897" y="1224"/>
                      <a:pt x="897" y="1224"/>
                      <a:pt x="897" y="1224"/>
                    </a:cubicBezTo>
                    <a:cubicBezTo>
                      <a:pt x="897" y="1020"/>
                      <a:pt x="897" y="1020"/>
                      <a:pt x="897" y="1020"/>
                    </a:cubicBezTo>
                    <a:cubicBezTo>
                      <a:pt x="897" y="998"/>
                      <a:pt x="879" y="980"/>
                      <a:pt x="856" y="980"/>
                    </a:cubicBezTo>
                    <a:cubicBezTo>
                      <a:pt x="834" y="980"/>
                      <a:pt x="816" y="998"/>
                      <a:pt x="816" y="1020"/>
                    </a:cubicBezTo>
                    <a:cubicBezTo>
                      <a:pt x="816" y="1224"/>
                      <a:pt x="816" y="1224"/>
                      <a:pt x="816" y="1224"/>
                    </a:cubicBezTo>
                    <a:cubicBezTo>
                      <a:pt x="734" y="1224"/>
                      <a:pt x="734" y="1224"/>
                      <a:pt x="734" y="1224"/>
                    </a:cubicBezTo>
                    <a:cubicBezTo>
                      <a:pt x="734" y="1020"/>
                      <a:pt x="734" y="1020"/>
                      <a:pt x="734" y="1020"/>
                    </a:cubicBezTo>
                    <a:cubicBezTo>
                      <a:pt x="734" y="998"/>
                      <a:pt x="716" y="980"/>
                      <a:pt x="693" y="980"/>
                    </a:cubicBezTo>
                    <a:cubicBezTo>
                      <a:pt x="671" y="980"/>
                      <a:pt x="652" y="998"/>
                      <a:pt x="652" y="1020"/>
                    </a:cubicBezTo>
                    <a:cubicBezTo>
                      <a:pt x="652" y="1224"/>
                      <a:pt x="652" y="1224"/>
                      <a:pt x="652" y="1224"/>
                    </a:cubicBezTo>
                    <a:cubicBezTo>
                      <a:pt x="571" y="1224"/>
                      <a:pt x="571" y="1224"/>
                      <a:pt x="571" y="1224"/>
                    </a:cubicBezTo>
                    <a:cubicBezTo>
                      <a:pt x="571" y="1020"/>
                      <a:pt x="571" y="1020"/>
                      <a:pt x="571" y="1020"/>
                    </a:cubicBezTo>
                    <a:cubicBezTo>
                      <a:pt x="571" y="998"/>
                      <a:pt x="553" y="980"/>
                      <a:pt x="530" y="980"/>
                    </a:cubicBezTo>
                    <a:cubicBezTo>
                      <a:pt x="507" y="980"/>
                      <a:pt x="489" y="998"/>
                      <a:pt x="489" y="1020"/>
                    </a:cubicBezTo>
                    <a:cubicBezTo>
                      <a:pt x="489" y="1224"/>
                      <a:pt x="489" y="1224"/>
                      <a:pt x="489" y="1224"/>
                    </a:cubicBezTo>
                    <a:cubicBezTo>
                      <a:pt x="122" y="1224"/>
                      <a:pt x="122" y="1224"/>
                      <a:pt x="122" y="1224"/>
                    </a:cubicBezTo>
                    <a:cubicBezTo>
                      <a:pt x="100" y="1224"/>
                      <a:pt x="81" y="1206"/>
                      <a:pt x="81" y="1184"/>
                    </a:cubicBezTo>
                    <a:cubicBezTo>
                      <a:pt x="81" y="1020"/>
                      <a:pt x="81" y="1020"/>
                      <a:pt x="81" y="1020"/>
                    </a:cubicBezTo>
                    <a:cubicBezTo>
                      <a:pt x="81" y="998"/>
                      <a:pt x="63" y="980"/>
                      <a:pt x="40" y="980"/>
                    </a:cubicBezTo>
                    <a:cubicBezTo>
                      <a:pt x="18" y="980"/>
                      <a:pt x="0" y="998"/>
                      <a:pt x="0" y="1020"/>
                    </a:cubicBezTo>
                    <a:cubicBezTo>
                      <a:pt x="0" y="1184"/>
                      <a:pt x="0" y="1184"/>
                      <a:pt x="0" y="1184"/>
                    </a:cubicBezTo>
                    <a:cubicBezTo>
                      <a:pt x="0" y="1251"/>
                      <a:pt x="55" y="1306"/>
                      <a:pt x="122" y="1306"/>
                    </a:cubicBezTo>
                    <a:cubicBezTo>
                      <a:pt x="2162" y="1306"/>
                      <a:pt x="2162" y="1306"/>
                      <a:pt x="2162" y="1306"/>
                    </a:cubicBezTo>
                    <a:cubicBezTo>
                      <a:pt x="2229" y="1306"/>
                      <a:pt x="2284" y="1251"/>
                      <a:pt x="2284" y="1184"/>
                    </a:cubicBezTo>
                    <a:cubicBezTo>
                      <a:pt x="2284" y="898"/>
                      <a:pt x="2284" y="898"/>
                      <a:pt x="2284" y="898"/>
                    </a:cubicBezTo>
                    <a:cubicBezTo>
                      <a:pt x="2284" y="845"/>
                      <a:pt x="2242" y="816"/>
                      <a:pt x="2203" y="816"/>
                    </a:cubicBezTo>
                    <a:cubicBezTo>
                      <a:pt x="2203" y="490"/>
                      <a:pt x="2203" y="490"/>
                      <a:pt x="2203" y="490"/>
                    </a:cubicBezTo>
                    <a:cubicBezTo>
                      <a:pt x="2284" y="490"/>
                      <a:pt x="2284" y="490"/>
                      <a:pt x="2284" y="490"/>
                    </a:cubicBezTo>
                    <a:cubicBezTo>
                      <a:pt x="2324" y="490"/>
                      <a:pt x="2366" y="461"/>
                      <a:pt x="2366" y="408"/>
                    </a:cubicBezTo>
                    <a:cubicBezTo>
                      <a:pt x="2366" y="123"/>
                      <a:pt x="2366" y="123"/>
                      <a:pt x="2366" y="123"/>
                    </a:cubicBezTo>
                    <a:cubicBezTo>
                      <a:pt x="2366" y="55"/>
                      <a:pt x="2311" y="0"/>
                      <a:pt x="224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5" name="Freeform 65">
                <a:extLst>
                  <a:ext uri="{FF2B5EF4-FFF2-40B4-BE49-F238E27FC236}">
                    <a16:creationId xmlns:a16="http://schemas.microsoft.com/office/drawing/2014/main" id="{006B5757-3094-6640-A176-B30CBC5769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23" y="5089"/>
                <a:ext cx="521" cy="182"/>
              </a:xfrm>
              <a:custGeom>
                <a:avLst/>
                <a:gdLst>
                  <a:gd name="T0" fmla="*/ 1591 w 2122"/>
                  <a:gd name="T1" fmla="*/ 490 h 737"/>
                  <a:gd name="T2" fmla="*/ 1632 w 2122"/>
                  <a:gd name="T3" fmla="*/ 449 h 737"/>
                  <a:gd name="T4" fmla="*/ 1591 w 2122"/>
                  <a:gd name="T5" fmla="*/ 408 h 737"/>
                  <a:gd name="T6" fmla="*/ 1142 w 2122"/>
                  <a:gd name="T7" fmla="*/ 408 h 737"/>
                  <a:gd name="T8" fmla="*/ 1142 w 2122"/>
                  <a:gd name="T9" fmla="*/ 82 h 737"/>
                  <a:gd name="T10" fmla="*/ 1714 w 2122"/>
                  <a:gd name="T11" fmla="*/ 82 h 737"/>
                  <a:gd name="T12" fmla="*/ 1714 w 2122"/>
                  <a:gd name="T13" fmla="*/ 694 h 737"/>
                  <a:gd name="T14" fmla="*/ 1735 w 2122"/>
                  <a:gd name="T15" fmla="*/ 730 h 737"/>
                  <a:gd name="T16" fmla="*/ 1777 w 2122"/>
                  <a:gd name="T17" fmla="*/ 728 h 737"/>
                  <a:gd name="T18" fmla="*/ 1877 w 2122"/>
                  <a:gd name="T19" fmla="*/ 661 h 737"/>
                  <a:gd name="T20" fmla="*/ 1977 w 2122"/>
                  <a:gd name="T21" fmla="*/ 728 h 737"/>
                  <a:gd name="T22" fmla="*/ 1999 w 2122"/>
                  <a:gd name="T23" fmla="*/ 735 h 737"/>
                  <a:gd name="T24" fmla="*/ 2018 w 2122"/>
                  <a:gd name="T25" fmla="*/ 730 h 737"/>
                  <a:gd name="T26" fmla="*/ 2040 w 2122"/>
                  <a:gd name="T27" fmla="*/ 694 h 737"/>
                  <a:gd name="T28" fmla="*/ 2040 w 2122"/>
                  <a:gd name="T29" fmla="*/ 82 h 737"/>
                  <a:gd name="T30" fmla="*/ 2081 w 2122"/>
                  <a:gd name="T31" fmla="*/ 82 h 737"/>
                  <a:gd name="T32" fmla="*/ 2122 w 2122"/>
                  <a:gd name="T33" fmla="*/ 41 h 737"/>
                  <a:gd name="T34" fmla="*/ 2081 w 2122"/>
                  <a:gd name="T35" fmla="*/ 0 h 737"/>
                  <a:gd name="T36" fmla="*/ 122 w 2122"/>
                  <a:gd name="T37" fmla="*/ 0 h 737"/>
                  <a:gd name="T38" fmla="*/ 0 w 2122"/>
                  <a:gd name="T39" fmla="*/ 123 h 737"/>
                  <a:gd name="T40" fmla="*/ 0 w 2122"/>
                  <a:gd name="T41" fmla="*/ 368 h 737"/>
                  <a:gd name="T42" fmla="*/ 122 w 2122"/>
                  <a:gd name="T43" fmla="*/ 490 h 737"/>
                  <a:gd name="T44" fmla="*/ 1591 w 2122"/>
                  <a:gd name="T45" fmla="*/ 490 h 737"/>
                  <a:gd name="T46" fmla="*/ 1795 w 2122"/>
                  <a:gd name="T47" fmla="*/ 82 h 737"/>
                  <a:gd name="T48" fmla="*/ 1958 w 2122"/>
                  <a:gd name="T49" fmla="*/ 82 h 737"/>
                  <a:gd name="T50" fmla="*/ 1958 w 2122"/>
                  <a:gd name="T51" fmla="*/ 618 h 737"/>
                  <a:gd name="T52" fmla="*/ 1899 w 2122"/>
                  <a:gd name="T53" fmla="*/ 578 h 737"/>
                  <a:gd name="T54" fmla="*/ 1854 w 2122"/>
                  <a:gd name="T55" fmla="*/ 578 h 737"/>
                  <a:gd name="T56" fmla="*/ 1795 w 2122"/>
                  <a:gd name="T57" fmla="*/ 618 h 737"/>
                  <a:gd name="T58" fmla="*/ 1795 w 2122"/>
                  <a:gd name="T59" fmla="*/ 82 h 737"/>
                  <a:gd name="T60" fmla="*/ 490 w 2122"/>
                  <a:gd name="T61" fmla="*/ 82 h 737"/>
                  <a:gd name="T62" fmla="*/ 1061 w 2122"/>
                  <a:gd name="T63" fmla="*/ 82 h 737"/>
                  <a:gd name="T64" fmla="*/ 1061 w 2122"/>
                  <a:gd name="T65" fmla="*/ 408 h 737"/>
                  <a:gd name="T66" fmla="*/ 490 w 2122"/>
                  <a:gd name="T67" fmla="*/ 408 h 737"/>
                  <a:gd name="T68" fmla="*/ 490 w 2122"/>
                  <a:gd name="T69" fmla="*/ 82 h 737"/>
                  <a:gd name="T70" fmla="*/ 82 w 2122"/>
                  <a:gd name="T71" fmla="*/ 368 h 737"/>
                  <a:gd name="T72" fmla="*/ 82 w 2122"/>
                  <a:gd name="T73" fmla="*/ 123 h 737"/>
                  <a:gd name="T74" fmla="*/ 122 w 2122"/>
                  <a:gd name="T75" fmla="*/ 82 h 737"/>
                  <a:gd name="T76" fmla="*/ 408 w 2122"/>
                  <a:gd name="T77" fmla="*/ 82 h 737"/>
                  <a:gd name="T78" fmla="*/ 408 w 2122"/>
                  <a:gd name="T79" fmla="*/ 408 h 737"/>
                  <a:gd name="T80" fmla="*/ 122 w 2122"/>
                  <a:gd name="T81" fmla="*/ 408 h 737"/>
                  <a:gd name="T82" fmla="*/ 82 w 2122"/>
                  <a:gd name="T83" fmla="*/ 368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22" h="737">
                    <a:moveTo>
                      <a:pt x="1591" y="490"/>
                    </a:moveTo>
                    <a:cubicBezTo>
                      <a:pt x="1614" y="490"/>
                      <a:pt x="1632" y="472"/>
                      <a:pt x="1632" y="449"/>
                    </a:cubicBezTo>
                    <a:cubicBezTo>
                      <a:pt x="1632" y="427"/>
                      <a:pt x="1614" y="408"/>
                      <a:pt x="1591" y="408"/>
                    </a:cubicBezTo>
                    <a:cubicBezTo>
                      <a:pt x="1142" y="408"/>
                      <a:pt x="1142" y="408"/>
                      <a:pt x="1142" y="408"/>
                    </a:cubicBezTo>
                    <a:cubicBezTo>
                      <a:pt x="1142" y="82"/>
                      <a:pt x="1142" y="82"/>
                      <a:pt x="1142" y="82"/>
                    </a:cubicBezTo>
                    <a:cubicBezTo>
                      <a:pt x="1714" y="82"/>
                      <a:pt x="1714" y="82"/>
                      <a:pt x="1714" y="82"/>
                    </a:cubicBezTo>
                    <a:cubicBezTo>
                      <a:pt x="1714" y="694"/>
                      <a:pt x="1714" y="694"/>
                      <a:pt x="1714" y="694"/>
                    </a:cubicBezTo>
                    <a:cubicBezTo>
                      <a:pt x="1714" y="709"/>
                      <a:pt x="1722" y="723"/>
                      <a:pt x="1735" y="730"/>
                    </a:cubicBezTo>
                    <a:cubicBezTo>
                      <a:pt x="1748" y="737"/>
                      <a:pt x="1765" y="736"/>
                      <a:pt x="1777" y="728"/>
                    </a:cubicBezTo>
                    <a:cubicBezTo>
                      <a:pt x="1877" y="661"/>
                      <a:pt x="1877" y="661"/>
                      <a:pt x="1877" y="661"/>
                    </a:cubicBezTo>
                    <a:cubicBezTo>
                      <a:pt x="1977" y="728"/>
                      <a:pt x="1977" y="728"/>
                      <a:pt x="1977" y="728"/>
                    </a:cubicBezTo>
                    <a:cubicBezTo>
                      <a:pt x="1983" y="733"/>
                      <a:pt x="1991" y="735"/>
                      <a:pt x="1999" y="735"/>
                    </a:cubicBezTo>
                    <a:cubicBezTo>
                      <a:pt x="2006" y="735"/>
                      <a:pt x="2012" y="733"/>
                      <a:pt x="2018" y="730"/>
                    </a:cubicBezTo>
                    <a:cubicBezTo>
                      <a:pt x="2032" y="723"/>
                      <a:pt x="2040" y="709"/>
                      <a:pt x="2040" y="694"/>
                    </a:cubicBezTo>
                    <a:cubicBezTo>
                      <a:pt x="2040" y="82"/>
                      <a:pt x="2040" y="82"/>
                      <a:pt x="2040" y="82"/>
                    </a:cubicBezTo>
                    <a:cubicBezTo>
                      <a:pt x="2081" y="82"/>
                      <a:pt x="2081" y="82"/>
                      <a:pt x="2081" y="82"/>
                    </a:cubicBezTo>
                    <a:cubicBezTo>
                      <a:pt x="2103" y="82"/>
                      <a:pt x="2122" y="64"/>
                      <a:pt x="2122" y="41"/>
                    </a:cubicBezTo>
                    <a:cubicBezTo>
                      <a:pt x="2122" y="19"/>
                      <a:pt x="2103" y="0"/>
                      <a:pt x="208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54" y="0"/>
                      <a:pt x="0" y="54"/>
                      <a:pt x="0" y="123"/>
                    </a:cubicBezTo>
                    <a:cubicBezTo>
                      <a:pt x="0" y="368"/>
                      <a:pt x="0" y="368"/>
                      <a:pt x="0" y="368"/>
                    </a:cubicBezTo>
                    <a:cubicBezTo>
                      <a:pt x="0" y="435"/>
                      <a:pt x="55" y="490"/>
                      <a:pt x="122" y="490"/>
                    </a:cubicBezTo>
                    <a:cubicBezTo>
                      <a:pt x="1591" y="490"/>
                      <a:pt x="1591" y="490"/>
                      <a:pt x="1591" y="490"/>
                    </a:cubicBezTo>
                    <a:close/>
                    <a:moveTo>
                      <a:pt x="1795" y="82"/>
                    </a:moveTo>
                    <a:cubicBezTo>
                      <a:pt x="1958" y="82"/>
                      <a:pt x="1958" y="82"/>
                      <a:pt x="1958" y="82"/>
                    </a:cubicBezTo>
                    <a:cubicBezTo>
                      <a:pt x="1958" y="618"/>
                      <a:pt x="1958" y="618"/>
                      <a:pt x="1958" y="618"/>
                    </a:cubicBezTo>
                    <a:cubicBezTo>
                      <a:pt x="1899" y="578"/>
                      <a:pt x="1899" y="578"/>
                      <a:pt x="1899" y="578"/>
                    </a:cubicBezTo>
                    <a:cubicBezTo>
                      <a:pt x="1886" y="569"/>
                      <a:pt x="1868" y="569"/>
                      <a:pt x="1854" y="578"/>
                    </a:cubicBezTo>
                    <a:cubicBezTo>
                      <a:pt x="1795" y="618"/>
                      <a:pt x="1795" y="618"/>
                      <a:pt x="1795" y="618"/>
                    </a:cubicBezTo>
                    <a:cubicBezTo>
                      <a:pt x="1795" y="82"/>
                      <a:pt x="1795" y="82"/>
                      <a:pt x="1795" y="82"/>
                    </a:cubicBezTo>
                    <a:close/>
                    <a:moveTo>
                      <a:pt x="490" y="82"/>
                    </a:moveTo>
                    <a:cubicBezTo>
                      <a:pt x="1061" y="82"/>
                      <a:pt x="1061" y="82"/>
                      <a:pt x="1061" y="82"/>
                    </a:cubicBezTo>
                    <a:cubicBezTo>
                      <a:pt x="1061" y="408"/>
                      <a:pt x="1061" y="408"/>
                      <a:pt x="1061" y="408"/>
                    </a:cubicBezTo>
                    <a:cubicBezTo>
                      <a:pt x="490" y="408"/>
                      <a:pt x="490" y="408"/>
                      <a:pt x="490" y="408"/>
                    </a:cubicBezTo>
                    <a:lnTo>
                      <a:pt x="490" y="82"/>
                    </a:lnTo>
                    <a:close/>
                    <a:moveTo>
                      <a:pt x="82" y="368"/>
                    </a:moveTo>
                    <a:cubicBezTo>
                      <a:pt x="82" y="123"/>
                      <a:pt x="82" y="123"/>
                      <a:pt x="82" y="123"/>
                    </a:cubicBezTo>
                    <a:cubicBezTo>
                      <a:pt x="82" y="100"/>
                      <a:pt x="99" y="82"/>
                      <a:pt x="122" y="82"/>
                    </a:cubicBezTo>
                    <a:cubicBezTo>
                      <a:pt x="408" y="82"/>
                      <a:pt x="408" y="82"/>
                      <a:pt x="408" y="82"/>
                    </a:cubicBezTo>
                    <a:cubicBezTo>
                      <a:pt x="408" y="408"/>
                      <a:pt x="408" y="408"/>
                      <a:pt x="408" y="408"/>
                    </a:cubicBezTo>
                    <a:cubicBezTo>
                      <a:pt x="122" y="408"/>
                      <a:pt x="122" y="408"/>
                      <a:pt x="122" y="408"/>
                    </a:cubicBezTo>
                    <a:cubicBezTo>
                      <a:pt x="100" y="408"/>
                      <a:pt x="82" y="390"/>
                      <a:pt x="82" y="3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6" name="Freeform 66">
                <a:extLst>
                  <a:ext uri="{FF2B5EF4-FFF2-40B4-BE49-F238E27FC236}">
                    <a16:creationId xmlns:a16="http://schemas.microsoft.com/office/drawing/2014/main" id="{007AA4DF-00BA-CD4F-BDE7-FAF3F846A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" y="5130"/>
                <a:ext cx="20" cy="40"/>
              </a:xfrm>
              <a:custGeom>
                <a:avLst/>
                <a:gdLst>
                  <a:gd name="T0" fmla="*/ 41 w 82"/>
                  <a:gd name="T1" fmla="*/ 0 h 163"/>
                  <a:gd name="T2" fmla="*/ 0 w 82"/>
                  <a:gd name="T3" fmla="*/ 40 h 163"/>
                  <a:gd name="T4" fmla="*/ 0 w 82"/>
                  <a:gd name="T5" fmla="*/ 122 h 163"/>
                  <a:gd name="T6" fmla="*/ 41 w 82"/>
                  <a:gd name="T7" fmla="*/ 163 h 163"/>
                  <a:gd name="T8" fmla="*/ 82 w 82"/>
                  <a:gd name="T9" fmla="*/ 122 h 163"/>
                  <a:gd name="T10" fmla="*/ 82 w 82"/>
                  <a:gd name="T11" fmla="*/ 40 h 163"/>
                  <a:gd name="T12" fmla="*/ 41 w 82"/>
                  <a:gd name="T1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163">
                    <a:moveTo>
                      <a:pt x="41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45"/>
                      <a:pt x="18" y="163"/>
                      <a:pt x="41" y="163"/>
                    </a:cubicBezTo>
                    <a:cubicBezTo>
                      <a:pt x="63" y="163"/>
                      <a:pt x="82" y="145"/>
                      <a:pt x="82" y="122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2" y="18"/>
                      <a:pt x="63" y="0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7" name="Freeform 67">
                <a:extLst>
                  <a:ext uri="{FF2B5EF4-FFF2-40B4-BE49-F238E27FC236}">
                    <a16:creationId xmlns:a16="http://schemas.microsoft.com/office/drawing/2014/main" id="{37F5E89D-B1BD-584A-89A9-B4B487954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4" y="5130"/>
                <a:ext cx="19" cy="40"/>
              </a:xfrm>
              <a:custGeom>
                <a:avLst/>
                <a:gdLst>
                  <a:gd name="T0" fmla="*/ 41 w 81"/>
                  <a:gd name="T1" fmla="*/ 0 h 163"/>
                  <a:gd name="T2" fmla="*/ 0 w 81"/>
                  <a:gd name="T3" fmla="*/ 40 h 163"/>
                  <a:gd name="T4" fmla="*/ 0 w 81"/>
                  <a:gd name="T5" fmla="*/ 122 h 163"/>
                  <a:gd name="T6" fmla="*/ 41 w 81"/>
                  <a:gd name="T7" fmla="*/ 163 h 163"/>
                  <a:gd name="T8" fmla="*/ 81 w 81"/>
                  <a:gd name="T9" fmla="*/ 122 h 163"/>
                  <a:gd name="T10" fmla="*/ 81 w 81"/>
                  <a:gd name="T11" fmla="*/ 40 h 163"/>
                  <a:gd name="T12" fmla="*/ 41 w 81"/>
                  <a:gd name="T1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163">
                    <a:moveTo>
                      <a:pt x="41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45"/>
                      <a:pt x="18" y="163"/>
                      <a:pt x="41" y="163"/>
                    </a:cubicBezTo>
                    <a:cubicBezTo>
                      <a:pt x="63" y="163"/>
                      <a:pt x="81" y="145"/>
                      <a:pt x="81" y="122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81" y="18"/>
                      <a:pt x="63" y="0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grpSp>
          <p:nvGrpSpPr>
            <p:cNvPr id="26" name="Group 70">
              <a:extLst>
                <a:ext uri="{FF2B5EF4-FFF2-40B4-BE49-F238E27FC236}">
                  <a16:creationId xmlns:a16="http://schemas.microsoft.com/office/drawing/2014/main" id="{BC1ED93A-B9BF-1645-AD5F-39E167D3B81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843113" y="2575607"/>
              <a:ext cx="291401" cy="291400"/>
              <a:chOff x="1961" y="1946"/>
              <a:chExt cx="399" cy="399"/>
            </a:xfrm>
            <a:solidFill>
              <a:schemeClr val="bg1"/>
            </a:solidFill>
          </p:grpSpPr>
          <p:sp>
            <p:nvSpPr>
              <p:cNvPr id="37" name="Freeform 71">
                <a:extLst>
                  <a:ext uri="{FF2B5EF4-FFF2-40B4-BE49-F238E27FC236}">
                    <a16:creationId xmlns:a16="http://schemas.microsoft.com/office/drawing/2014/main" id="{7C73256A-A044-2B4C-8BA4-5D9599217E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1" y="1946"/>
                <a:ext cx="399" cy="399"/>
              </a:xfrm>
              <a:custGeom>
                <a:avLst/>
                <a:gdLst>
                  <a:gd name="T0" fmla="*/ 82 w 380"/>
                  <a:gd name="T1" fmla="*/ 0 h 380"/>
                  <a:gd name="T2" fmla="*/ 51 w 380"/>
                  <a:gd name="T3" fmla="*/ 329 h 380"/>
                  <a:gd name="T4" fmla="*/ 0 w 380"/>
                  <a:gd name="T5" fmla="*/ 336 h 380"/>
                  <a:gd name="T6" fmla="*/ 32 w 380"/>
                  <a:gd name="T7" fmla="*/ 380 h 380"/>
                  <a:gd name="T8" fmla="*/ 329 w 380"/>
                  <a:gd name="T9" fmla="*/ 348 h 380"/>
                  <a:gd name="T10" fmla="*/ 369 w 380"/>
                  <a:gd name="T11" fmla="*/ 160 h 380"/>
                  <a:gd name="T12" fmla="*/ 341 w 380"/>
                  <a:gd name="T13" fmla="*/ 132 h 380"/>
                  <a:gd name="T14" fmla="*/ 329 w 380"/>
                  <a:gd name="T15" fmla="*/ 51 h 380"/>
                  <a:gd name="T16" fmla="*/ 380 w 380"/>
                  <a:gd name="T17" fmla="*/ 44 h 380"/>
                  <a:gd name="T18" fmla="*/ 348 w 380"/>
                  <a:gd name="T19" fmla="*/ 0 h 380"/>
                  <a:gd name="T20" fmla="*/ 13 w 380"/>
                  <a:gd name="T21" fmla="*/ 348 h 380"/>
                  <a:gd name="T22" fmla="*/ 266 w 380"/>
                  <a:gd name="T23" fmla="*/ 342 h 380"/>
                  <a:gd name="T24" fmla="*/ 267 w 380"/>
                  <a:gd name="T25" fmla="*/ 354 h 380"/>
                  <a:gd name="T26" fmla="*/ 268 w 380"/>
                  <a:gd name="T27" fmla="*/ 360 h 380"/>
                  <a:gd name="T28" fmla="*/ 271 w 380"/>
                  <a:gd name="T29" fmla="*/ 365 h 380"/>
                  <a:gd name="T30" fmla="*/ 272 w 380"/>
                  <a:gd name="T31" fmla="*/ 367 h 380"/>
                  <a:gd name="T32" fmla="*/ 317 w 380"/>
                  <a:gd name="T33" fmla="*/ 348 h 380"/>
                  <a:gd name="T34" fmla="*/ 279 w 380"/>
                  <a:gd name="T35" fmla="*/ 348 h 380"/>
                  <a:gd name="T36" fmla="*/ 272 w 380"/>
                  <a:gd name="T37" fmla="*/ 329 h 380"/>
                  <a:gd name="T38" fmla="*/ 63 w 380"/>
                  <a:gd name="T39" fmla="*/ 32 h 380"/>
                  <a:gd name="T40" fmla="*/ 323 w 380"/>
                  <a:gd name="T41" fmla="*/ 13 h 380"/>
                  <a:gd name="T42" fmla="*/ 321 w 380"/>
                  <a:gd name="T43" fmla="*/ 15 h 380"/>
                  <a:gd name="T44" fmla="*/ 319 w 380"/>
                  <a:gd name="T45" fmla="*/ 20 h 380"/>
                  <a:gd name="T46" fmla="*/ 317 w 380"/>
                  <a:gd name="T47" fmla="*/ 26 h 380"/>
                  <a:gd name="T48" fmla="*/ 317 w 380"/>
                  <a:gd name="T49" fmla="*/ 156 h 380"/>
                  <a:gd name="T50" fmla="*/ 235 w 380"/>
                  <a:gd name="T51" fmla="*/ 239 h 380"/>
                  <a:gd name="T52" fmla="*/ 230 w 380"/>
                  <a:gd name="T53" fmla="*/ 270 h 380"/>
                  <a:gd name="T54" fmla="*/ 232 w 380"/>
                  <a:gd name="T55" fmla="*/ 272 h 380"/>
                  <a:gd name="T56" fmla="*/ 234 w 380"/>
                  <a:gd name="T57" fmla="*/ 272 h 380"/>
                  <a:gd name="T58" fmla="*/ 261 w 380"/>
                  <a:gd name="T59" fmla="*/ 266 h 380"/>
                  <a:gd name="T60" fmla="*/ 317 w 380"/>
                  <a:gd name="T61" fmla="*/ 212 h 380"/>
                  <a:gd name="T62" fmla="*/ 350 w 380"/>
                  <a:gd name="T63" fmla="*/ 141 h 380"/>
                  <a:gd name="T64" fmla="*/ 360 w 380"/>
                  <a:gd name="T65" fmla="*/ 151 h 380"/>
                  <a:gd name="T66" fmla="*/ 345 w 380"/>
                  <a:gd name="T67" fmla="*/ 146 h 380"/>
                  <a:gd name="T68" fmla="*/ 336 w 380"/>
                  <a:gd name="T69" fmla="*/ 155 h 380"/>
                  <a:gd name="T70" fmla="*/ 256 w 380"/>
                  <a:gd name="T71" fmla="*/ 254 h 380"/>
                  <a:gd name="T72" fmla="*/ 246 w 380"/>
                  <a:gd name="T73" fmla="*/ 244 h 380"/>
                  <a:gd name="T74" fmla="*/ 367 w 380"/>
                  <a:gd name="T75" fmla="*/ 38 h 380"/>
                  <a:gd name="T76" fmla="*/ 329 w 380"/>
                  <a:gd name="T77" fmla="*/ 32 h 380"/>
                  <a:gd name="T78" fmla="*/ 367 w 380"/>
                  <a:gd name="T79" fmla="*/ 32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0" h="380">
                    <a:moveTo>
                      <a:pt x="348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65" y="0"/>
                      <a:pt x="51" y="14"/>
                      <a:pt x="51" y="32"/>
                    </a:cubicBezTo>
                    <a:cubicBezTo>
                      <a:pt x="51" y="329"/>
                      <a:pt x="51" y="329"/>
                      <a:pt x="51" y="329"/>
                    </a:cubicBezTo>
                    <a:cubicBezTo>
                      <a:pt x="6" y="329"/>
                      <a:pt x="6" y="329"/>
                      <a:pt x="6" y="329"/>
                    </a:cubicBezTo>
                    <a:cubicBezTo>
                      <a:pt x="3" y="329"/>
                      <a:pt x="0" y="332"/>
                      <a:pt x="0" y="336"/>
                    </a:cubicBezTo>
                    <a:cubicBezTo>
                      <a:pt x="0" y="348"/>
                      <a:pt x="0" y="348"/>
                      <a:pt x="0" y="348"/>
                    </a:cubicBezTo>
                    <a:cubicBezTo>
                      <a:pt x="0" y="366"/>
                      <a:pt x="14" y="380"/>
                      <a:pt x="32" y="380"/>
                    </a:cubicBezTo>
                    <a:cubicBezTo>
                      <a:pt x="298" y="380"/>
                      <a:pt x="298" y="380"/>
                      <a:pt x="298" y="380"/>
                    </a:cubicBezTo>
                    <a:cubicBezTo>
                      <a:pt x="315" y="380"/>
                      <a:pt x="329" y="366"/>
                      <a:pt x="329" y="348"/>
                    </a:cubicBezTo>
                    <a:cubicBezTo>
                      <a:pt x="329" y="199"/>
                      <a:pt x="329" y="199"/>
                      <a:pt x="329" y="199"/>
                    </a:cubicBezTo>
                    <a:cubicBezTo>
                      <a:pt x="369" y="160"/>
                      <a:pt x="369" y="160"/>
                      <a:pt x="369" y="160"/>
                    </a:cubicBezTo>
                    <a:cubicBezTo>
                      <a:pt x="376" y="152"/>
                      <a:pt x="376" y="139"/>
                      <a:pt x="369" y="132"/>
                    </a:cubicBezTo>
                    <a:cubicBezTo>
                      <a:pt x="361" y="124"/>
                      <a:pt x="348" y="124"/>
                      <a:pt x="341" y="132"/>
                    </a:cubicBezTo>
                    <a:cubicBezTo>
                      <a:pt x="329" y="143"/>
                      <a:pt x="329" y="143"/>
                      <a:pt x="329" y="143"/>
                    </a:cubicBezTo>
                    <a:cubicBezTo>
                      <a:pt x="329" y="51"/>
                      <a:pt x="329" y="51"/>
                      <a:pt x="329" y="51"/>
                    </a:cubicBezTo>
                    <a:cubicBezTo>
                      <a:pt x="374" y="51"/>
                      <a:pt x="374" y="51"/>
                      <a:pt x="374" y="51"/>
                    </a:cubicBezTo>
                    <a:cubicBezTo>
                      <a:pt x="377" y="51"/>
                      <a:pt x="380" y="48"/>
                      <a:pt x="380" y="44"/>
                    </a:cubicBezTo>
                    <a:cubicBezTo>
                      <a:pt x="380" y="32"/>
                      <a:pt x="380" y="32"/>
                      <a:pt x="380" y="32"/>
                    </a:cubicBezTo>
                    <a:cubicBezTo>
                      <a:pt x="380" y="14"/>
                      <a:pt x="366" y="0"/>
                      <a:pt x="348" y="0"/>
                    </a:cubicBezTo>
                    <a:close/>
                    <a:moveTo>
                      <a:pt x="32" y="367"/>
                    </a:moveTo>
                    <a:cubicBezTo>
                      <a:pt x="21" y="367"/>
                      <a:pt x="13" y="359"/>
                      <a:pt x="13" y="348"/>
                    </a:cubicBezTo>
                    <a:cubicBezTo>
                      <a:pt x="13" y="342"/>
                      <a:pt x="13" y="342"/>
                      <a:pt x="13" y="342"/>
                    </a:cubicBezTo>
                    <a:cubicBezTo>
                      <a:pt x="266" y="342"/>
                      <a:pt x="266" y="342"/>
                      <a:pt x="266" y="342"/>
                    </a:cubicBezTo>
                    <a:cubicBezTo>
                      <a:pt x="266" y="348"/>
                      <a:pt x="266" y="348"/>
                      <a:pt x="266" y="348"/>
                    </a:cubicBezTo>
                    <a:cubicBezTo>
                      <a:pt x="266" y="350"/>
                      <a:pt x="266" y="352"/>
                      <a:pt x="267" y="354"/>
                    </a:cubicBezTo>
                    <a:cubicBezTo>
                      <a:pt x="267" y="355"/>
                      <a:pt x="267" y="355"/>
                      <a:pt x="267" y="356"/>
                    </a:cubicBezTo>
                    <a:cubicBezTo>
                      <a:pt x="267" y="357"/>
                      <a:pt x="268" y="359"/>
                      <a:pt x="268" y="360"/>
                    </a:cubicBezTo>
                    <a:cubicBezTo>
                      <a:pt x="268" y="360"/>
                      <a:pt x="269" y="361"/>
                      <a:pt x="269" y="362"/>
                    </a:cubicBezTo>
                    <a:cubicBezTo>
                      <a:pt x="270" y="363"/>
                      <a:pt x="270" y="364"/>
                      <a:pt x="271" y="365"/>
                    </a:cubicBezTo>
                    <a:cubicBezTo>
                      <a:pt x="271" y="365"/>
                      <a:pt x="271" y="366"/>
                      <a:pt x="272" y="367"/>
                    </a:cubicBezTo>
                    <a:cubicBezTo>
                      <a:pt x="272" y="367"/>
                      <a:pt x="272" y="367"/>
                      <a:pt x="272" y="367"/>
                    </a:cubicBezTo>
                    <a:lnTo>
                      <a:pt x="32" y="367"/>
                    </a:lnTo>
                    <a:close/>
                    <a:moveTo>
                      <a:pt x="317" y="348"/>
                    </a:moveTo>
                    <a:cubicBezTo>
                      <a:pt x="317" y="359"/>
                      <a:pt x="308" y="367"/>
                      <a:pt x="298" y="367"/>
                    </a:cubicBezTo>
                    <a:cubicBezTo>
                      <a:pt x="287" y="367"/>
                      <a:pt x="279" y="359"/>
                      <a:pt x="279" y="348"/>
                    </a:cubicBezTo>
                    <a:cubicBezTo>
                      <a:pt x="279" y="336"/>
                      <a:pt x="279" y="336"/>
                      <a:pt x="279" y="336"/>
                    </a:cubicBezTo>
                    <a:cubicBezTo>
                      <a:pt x="279" y="332"/>
                      <a:pt x="276" y="329"/>
                      <a:pt x="272" y="329"/>
                    </a:cubicBezTo>
                    <a:cubicBezTo>
                      <a:pt x="63" y="329"/>
                      <a:pt x="63" y="329"/>
                      <a:pt x="63" y="329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1"/>
                      <a:pt x="72" y="13"/>
                      <a:pt x="82" y="13"/>
                    </a:cubicBezTo>
                    <a:cubicBezTo>
                      <a:pt x="323" y="13"/>
                      <a:pt x="323" y="13"/>
                      <a:pt x="323" y="13"/>
                    </a:cubicBezTo>
                    <a:cubicBezTo>
                      <a:pt x="323" y="13"/>
                      <a:pt x="323" y="13"/>
                      <a:pt x="323" y="13"/>
                    </a:cubicBezTo>
                    <a:cubicBezTo>
                      <a:pt x="322" y="14"/>
                      <a:pt x="322" y="15"/>
                      <a:pt x="321" y="15"/>
                    </a:cubicBezTo>
                    <a:cubicBezTo>
                      <a:pt x="321" y="16"/>
                      <a:pt x="320" y="17"/>
                      <a:pt x="320" y="18"/>
                    </a:cubicBezTo>
                    <a:cubicBezTo>
                      <a:pt x="319" y="19"/>
                      <a:pt x="319" y="20"/>
                      <a:pt x="319" y="20"/>
                    </a:cubicBezTo>
                    <a:cubicBezTo>
                      <a:pt x="318" y="21"/>
                      <a:pt x="318" y="23"/>
                      <a:pt x="318" y="24"/>
                    </a:cubicBezTo>
                    <a:cubicBezTo>
                      <a:pt x="318" y="25"/>
                      <a:pt x="317" y="25"/>
                      <a:pt x="317" y="26"/>
                    </a:cubicBezTo>
                    <a:cubicBezTo>
                      <a:pt x="317" y="28"/>
                      <a:pt x="317" y="30"/>
                      <a:pt x="317" y="32"/>
                    </a:cubicBezTo>
                    <a:cubicBezTo>
                      <a:pt x="317" y="156"/>
                      <a:pt x="317" y="156"/>
                      <a:pt x="317" y="156"/>
                    </a:cubicBezTo>
                    <a:cubicBezTo>
                      <a:pt x="236" y="236"/>
                      <a:pt x="236" y="236"/>
                      <a:pt x="236" y="236"/>
                    </a:cubicBezTo>
                    <a:cubicBezTo>
                      <a:pt x="235" y="237"/>
                      <a:pt x="235" y="238"/>
                      <a:pt x="235" y="239"/>
                    </a:cubicBezTo>
                    <a:cubicBezTo>
                      <a:pt x="228" y="264"/>
                      <a:pt x="228" y="264"/>
                      <a:pt x="228" y="264"/>
                    </a:cubicBezTo>
                    <a:cubicBezTo>
                      <a:pt x="228" y="267"/>
                      <a:pt x="228" y="269"/>
                      <a:pt x="230" y="270"/>
                    </a:cubicBezTo>
                    <a:cubicBezTo>
                      <a:pt x="230" y="271"/>
                      <a:pt x="231" y="271"/>
                      <a:pt x="232" y="272"/>
                    </a:cubicBezTo>
                    <a:cubicBezTo>
                      <a:pt x="232" y="272"/>
                      <a:pt x="232" y="272"/>
                      <a:pt x="232" y="272"/>
                    </a:cubicBezTo>
                    <a:cubicBezTo>
                      <a:pt x="233" y="272"/>
                      <a:pt x="234" y="272"/>
                      <a:pt x="234" y="272"/>
                    </a:cubicBezTo>
                    <a:cubicBezTo>
                      <a:pt x="234" y="272"/>
                      <a:pt x="234" y="272"/>
                      <a:pt x="234" y="272"/>
                    </a:cubicBezTo>
                    <a:cubicBezTo>
                      <a:pt x="235" y="272"/>
                      <a:pt x="235" y="272"/>
                      <a:pt x="236" y="272"/>
                    </a:cubicBezTo>
                    <a:cubicBezTo>
                      <a:pt x="261" y="266"/>
                      <a:pt x="261" y="266"/>
                      <a:pt x="261" y="266"/>
                    </a:cubicBezTo>
                    <a:cubicBezTo>
                      <a:pt x="262" y="266"/>
                      <a:pt x="263" y="265"/>
                      <a:pt x="264" y="264"/>
                    </a:cubicBezTo>
                    <a:cubicBezTo>
                      <a:pt x="317" y="212"/>
                      <a:pt x="317" y="212"/>
                      <a:pt x="317" y="212"/>
                    </a:cubicBezTo>
                    <a:lnTo>
                      <a:pt x="317" y="348"/>
                    </a:lnTo>
                    <a:close/>
                    <a:moveTo>
                      <a:pt x="350" y="141"/>
                    </a:moveTo>
                    <a:cubicBezTo>
                      <a:pt x="352" y="138"/>
                      <a:pt x="357" y="138"/>
                      <a:pt x="360" y="141"/>
                    </a:cubicBezTo>
                    <a:cubicBezTo>
                      <a:pt x="362" y="143"/>
                      <a:pt x="362" y="148"/>
                      <a:pt x="360" y="151"/>
                    </a:cubicBezTo>
                    <a:cubicBezTo>
                      <a:pt x="355" y="156"/>
                      <a:pt x="355" y="156"/>
                      <a:pt x="355" y="156"/>
                    </a:cubicBezTo>
                    <a:cubicBezTo>
                      <a:pt x="345" y="146"/>
                      <a:pt x="345" y="146"/>
                      <a:pt x="345" y="146"/>
                    </a:cubicBezTo>
                    <a:lnTo>
                      <a:pt x="350" y="141"/>
                    </a:lnTo>
                    <a:close/>
                    <a:moveTo>
                      <a:pt x="336" y="155"/>
                    </a:moveTo>
                    <a:cubicBezTo>
                      <a:pt x="346" y="165"/>
                      <a:pt x="346" y="165"/>
                      <a:pt x="346" y="165"/>
                    </a:cubicBezTo>
                    <a:cubicBezTo>
                      <a:pt x="256" y="254"/>
                      <a:pt x="256" y="254"/>
                      <a:pt x="256" y="254"/>
                    </a:cubicBezTo>
                    <a:cubicBezTo>
                      <a:pt x="243" y="257"/>
                      <a:pt x="243" y="257"/>
                      <a:pt x="243" y="257"/>
                    </a:cubicBezTo>
                    <a:cubicBezTo>
                      <a:pt x="246" y="244"/>
                      <a:pt x="246" y="244"/>
                      <a:pt x="246" y="244"/>
                    </a:cubicBezTo>
                    <a:lnTo>
                      <a:pt x="336" y="155"/>
                    </a:lnTo>
                    <a:close/>
                    <a:moveTo>
                      <a:pt x="367" y="38"/>
                    </a:moveTo>
                    <a:cubicBezTo>
                      <a:pt x="329" y="38"/>
                      <a:pt x="329" y="38"/>
                      <a:pt x="329" y="38"/>
                    </a:cubicBezTo>
                    <a:cubicBezTo>
                      <a:pt x="329" y="32"/>
                      <a:pt x="329" y="32"/>
                      <a:pt x="329" y="32"/>
                    </a:cubicBezTo>
                    <a:cubicBezTo>
                      <a:pt x="329" y="21"/>
                      <a:pt x="338" y="13"/>
                      <a:pt x="348" y="13"/>
                    </a:cubicBezTo>
                    <a:cubicBezTo>
                      <a:pt x="359" y="13"/>
                      <a:pt x="367" y="21"/>
                      <a:pt x="367" y="32"/>
                    </a:cubicBezTo>
                    <a:lnTo>
                      <a:pt x="36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8" name="Rectangle 72">
                <a:extLst>
                  <a:ext uri="{FF2B5EF4-FFF2-40B4-BE49-F238E27FC236}">
                    <a16:creationId xmlns:a16="http://schemas.microsoft.com/office/drawing/2014/main" id="{41BBA0AF-153A-9B4A-A912-05C4C784B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7" y="1986"/>
                <a:ext cx="147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9" name="Freeform 73">
                <a:extLst>
                  <a:ext uri="{FF2B5EF4-FFF2-40B4-BE49-F238E27FC236}">
                    <a16:creationId xmlns:a16="http://schemas.microsoft.com/office/drawing/2014/main" id="{D01F6A5D-AA78-3B4F-9F08-1F317E8CF2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54" y="2014"/>
                <a:ext cx="65" cy="58"/>
              </a:xfrm>
              <a:custGeom>
                <a:avLst/>
                <a:gdLst>
                  <a:gd name="T0" fmla="*/ 52 w 61"/>
                  <a:gd name="T1" fmla="*/ 0 h 55"/>
                  <a:gd name="T2" fmla="*/ 41 w 61"/>
                  <a:gd name="T3" fmla="*/ 12 h 55"/>
                  <a:gd name="T4" fmla="*/ 38 w 61"/>
                  <a:gd name="T5" fmla="*/ 11 h 55"/>
                  <a:gd name="T6" fmla="*/ 6 w 61"/>
                  <a:gd name="T7" fmla="*/ 11 h 55"/>
                  <a:gd name="T8" fmla="*/ 0 w 61"/>
                  <a:gd name="T9" fmla="*/ 17 h 55"/>
                  <a:gd name="T10" fmla="*/ 0 w 61"/>
                  <a:gd name="T11" fmla="*/ 49 h 55"/>
                  <a:gd name="T12" fmla="*/ 6 w 61"/>
                  <a:gd name="T13" fmla="*/ 55 h 55"/>
                  <a:gd name="T14" fmla="*/ 38 w 61"/>
                  <a:gd name="T15" fmla="*/ 55 h 55"/>
                  <a:gd name="T16" fmla="*/ 44 w 61"/>
                  <a:gd name="T17" fmla="*/ 49 h 55"/>
                  <a:gd name="T18" fmla="*/ 44 w 61"/>
                  <a:gd name="T19" fmla="*/ 26 h 55"/>
                  <a:gd name="T20" fmla="*/ 61 w 61"/>
                  <a:gd name="T21" fmla="*/ 9 h 55"/>
                  <a:gd name="T22" fmla="*/ 52 w 61"/>
                  <a:gd name="T23" fmla="*/ 0 h 55"/>
                  <a:gd name="T24" fmla="*/ 31 w 61"/>
                  <a:gd name="T25" fmla="*/ 43 h 55"/>
                  <a:gd name="T26" fmla="*/ 12 w 61"/>
                  <a:gd name="T27" fmla="*/ 43 h 55"/>
                  <a:gd name="T28" fmla="*/ 12 w 61"/>
                  <a:gd name="T29" fmla="*/ 24 h 55"/>
                  <a:gd name="T30" fmla="*/ 29 w 61"/>
                  <a:gd name="T31" fmla="*/ 24 h 55"/>
                  <a:gd name="T32" fmla="*/ 21 w 61"/>
                  <a:gd name="T33" fmla="*/ 32 h 55"/>
                  <a:gd name="T34" fmla="*/ 29 w 61"/>
                  <a:gd name="T35" fmla="*/ 41 h 55"/>
                  <a:gd name="T36" fmla="*/ 31 w 61"/>
                  <a:gd name="T37" fmla="*/ 39 h 55"/>
                  <a:gd name="T38" fmla="*/ 31 w 61"/>
                  <a:gd name="T39" fmla="*/ 4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1" h="55">
                    <a:moveTo>
                      <a:pt x="52" y="0"/>
                    </a:moveTo>
                    <a:cubicBezTo>
                      <a:pt x="41" y="12"/>
                      <a:pt x="41" y="12"/>
                      <a:pt x="41" y="12"/>
                    </a:cubicBezTo>
                    <a:cubicBezTo>
                      <a:pt x="40" y="11"/>
                      <a:pt x="39" y="11"/>
                      <a:pt x="3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0" y="14"/>
                      <a:pt x="0" y="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2"/>
                      <a:pt x="3" y="55"/>
                      <a:pt x="6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41" y="55"/>
                      <a:pt x="44" y="52"/>
                      <a:pt x="44" y="49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61" y="9"/>
                      <a:pt x="61" y="9"/>
                      <a:pt x="61" y="9"/>
                    </a:cubicBezTo>
                    <a:lnTo>
                      <a:pt x="52" y="0"/>
                    </a:lnTo>
                    <a:close/>
                    <a:moveTo>
                      <a:pt x="31" y="43"/>
                    </a:moveTo>
                    <a:cubicBezTo>
                      <a:pt x="12" y="43"/>
                      <a:pt x="12" y="43"/>
                      <a:pt x="12" y="4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31" y="39"/>
                      <a:pt x="31" y="39"/>
                      <a:pt x="31" y="39"/>
                    </a:cubicBezTo>
                    <a:lnTo>
                      <a:pt x="31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0" name="Rectangle 74">
                <a:extLst>
                  <a:ext uri="{FF2B5EF4-FFF2-40B4-BE49-F238E27FC236}">
                    <a16:creationId xmlns:a16="http://schemas.microsoft.com/office/drawing/2014/main" id="{6A6DCAFB-F4A6-1242-B414-2A1AE47C2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026"/>
                <a:ext cx="140" cy="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1" name="Rectangle 75">
                <a:extLst>
                  <a:ext uri="{FF2B5EF4-FFF2-40B4-BE49-F238E27FC236}">
                    <a16:creationId xmlns:a16="http://schemas.microsoft.com/office/drawing/2014/main" id="{A43183AF-1064-5947-ACC7-A3D5389F1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052"/>
                <a:ext cx="113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2" name="Freeform 76">
                <a:extLst>
                  <a:ext uri="{FF2B5EF4-FFF2-40B4-BE49-F238E27FC236}">
                    <a16:creationId xmlns:a16="http://schemas.microsoft.com/office/drawing/2014/main" id="{25AE8C70-480F-854A-9C9A-7DC03A3214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54" y="2081"/>
                <a:ext cx="65" cy="58"/>
              </a:xfrm>
              <a:custGeom>
                <a:avLst/>
                <a:gdLst>
                  <a:gd name="T0" fmla="*/ 52 w 61"/>
                  <a:gd name="T1" fmla="*/ 0 h 55"/>
                  <a:gd name="T2" fmla="*/ 41 w 61"/>
                  <a:gd name="T3" fmla="*/ 11 h 55"/>
                  <a:gd name="T4" fmla="*/ 38 w 61"/>
                  <a:gd name="T5" fmla="*/ 10 h 55"/>
                  <a:gd name="T6" fmla="*/ 6 w 61"/>
                  <a:gd name="T7" fmla="*/ 10 h 55"/>
                  <a:gd name="T8" fmla="*/ 0 w 61"/>
                  <a:gd name="T9" fmla="*/ 17 h 55"/>
                  <a:gd name="T10" fmla="*/ 0 w 61"/>
                  <a:gd name="T11" fmla="*/ 48 h 55"/>
                  <a:gd name="T12" fmla="*/ 6 w 61"/>
                  <a:gd name="T13" fmla="*/ 55 h 55"/>
                  <a:gd name="T14" fmla="*/ 38 w 61"/>
                  <a:gd name="T15" fmla="*/ 55 h 55"/>
                  <a:gd name="T16" fmla="*/ 44 w 61"/>
                  <a:gd name="T17" fmla="*/ 48 h 55"/>
                  <a:gd name="T18" fmla="*/ 44 w 61"/>
                  <a:gd name="T19" fmla="*/ 26 h 55"/>
                  <a:gd name="T20" fmla="*/ 61 w 61"/>
                  <a:gd name="T21" fmla="*/ 8 h 55"/>
                  <a:gd name="T22" fmla="*/ 52 w 61"/>
                  <a:gd name="T23" fmla="*/ 0 h 55"/>
                  <a:gd name="T24" fmla="*/ 31 w 61"/>
                  <a:gd name="T25" fmla="*/ 42 h 55"/>
                  <a:gd name="T26" fmla="*/ 12 w 61"/>
                  <a:gd name="T27" fmla="*/ 42 h 55"/>
                  <a:gd name="T28" fmla="*/ 12 w 61"/>
                  <a:gd name="T29" fmla="*/ 23 h 55"/>
                  <a:gd name="T30" fmla="*/ 29 w 61"/>
                  <a:gd name="T31" fmla="*/ 23 h 55"/>
                  <a:gd name="T32" fmla="*/ 21 w 61"/>
                  <a:gd name="T33" fmla="*/ 31 h 55"/>
                  <a:gd name="T34" fmla="*/ 29 w 61"/>
                  <a:gd name="T35" fmla="*/ 40 h 55"/>
                  <a:gd name="T36" fmla="*/ 31 w 61"/>
                  <a:gd name="T37" fmla="*/ 38 h 55"/>
                  <a:gd name="T38" fmla="*/ 31 w 61"/>
                  <a:gd name="T39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1" h="55">
                    <a:moveTo>
                      <a:pt x="52" y="0"/>
                    </a:moveTo>
                    <a:cubicBezTo>
                      <a:pt x="41" y="11"/>
                      <a:pt x="41" y="11"/>
                      <a:pt x="41" y="11"/>
                    </a:cubicBezTo>
                    <a:cubicBezTo>
                      <a:pt x="40" y="11"/>
                      <a:pt x="39" y="10"/>
                      <a:pt x="38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3" y="10"/>
                      <a:pt x="0" y="13"/>
                      <a:pt x="0" y="17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2"/>
                      <a:pt x="3" y="55"/>
                      <a:pt x="6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41" y="55"/>
                      <a:pt x="44" y="52"/>
                      <a:pt x="44" y="48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61" y="8"/>
                      <a:pt x="61" y="8"/>
                      <a:pt x="61" y="8"/>
                    </a:cubicBezTo>
                    <a:lnTo>
                      <a:pt x="52" y="0"/>
                    </a:lnTo>
                    <a:close/>
                    <a:moveTo>
                      <a:pt x="31" y="42"/>
                    </a:move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31" y="38"/>
                      <a:pt x="31" y="38"/>
                      <a:pt x="31" y="38"/>
                    </a:cubicBezTo>
                    <a:lnTo>
                      <a:pt x="31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3" name="Rectangle 77">
                <a:extLst>
                  <a:ext uri="{FF2B5EF4-FFF2-40B4-BE49-F238E27FC236}">
                    <a16:creationId xmlns:a16="http://schemas.microsoft.com/office/drawing/2014/main" id="{37771183-4BD6-154C-920A-728FE9FA0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092"/>
                <a:ext cx="140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4" name="Rectangle 78">
                <a:extLst>
                  <a:ext uri="{FF2B5EF4-FFF2-40B4-BE49-F238E27FC236}">
                    <a16:creationId xmlns:a16="http://schemas.microsoft.com/office/drawing/2014/main" id="{BB1F13ED-EF78-F241-BD36-8854046E2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119"/>
                <a:ext cx="113" cy="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5" name="Freeform 79">
                <a:extLst>
                  <a:ext uri="{FF2B5EF4-FFF2-40B4-BE49-F238E27FC236}">
                    <a16:creationId xmlns:a16="http://schemas.microsoft.com/office/drawing/2014/main" id="{5DC87ED7-770B-2A42-B75C-C2C6CEE36C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54" y="2148"/>
                <a:ext cx="65" cy="57"/>
              </a:xfrm>
              <a:custGeom>
                <a:avLst/>
                <a:gdLst>
                  <a:gd name="T0" fmla="*/ 52 w 61"/>
                  <a:gd name="T1" fmla="*/ 0 h 55"/>
                  <a:gd name="T2" fmla="*/ 41 w 61"/>
                  <a:gd name="T3" fmla="*/ 11 h 55"/>
                  <a:gd name="T4" fmla="*/ 38 w 61"/>
                  <a:gd name="T5" fmla="*/ 11 h 55"/>
                  <a:gd name="T6" fmla="*/ 6 w 61"/>
                  <a:gd name="T7" fmla="*/ 11 h 55"/>
                  <a:gd name="T8" fmla="*/ 0 w 61"/>
                  <a:gd name="T9" fmla="*/ 17 h 55"/>
                  <a:gd name="T10" fmla="*/ 0 w 61"/>
                  <a:gd name="T11" fmla="*/ 49 h 55"/>
                  <a:gd name="T12" fmla="*/ 6 w 61"/>
                  <a:gd name="T13" fmla="*/ 55 h 55"/>
                  <a:gd name="T14" fmla="*/ 38 w 61"/>
                  <a:gd name="T15" fmla="*/ 55 h 55"/>
                  <a:gd name="T16" fmla="*/ 44 w 61"/>
                  <a:gd name="T17" fmla="*/ 49 h 55"/>
                  <a:gd name="T18" fmla="*/ 44 w 61"/>
                  <a:gd name="T19" fmla="*/ 26 h 55"/>
                  <a:gd name="T20" fmla="*/ 61 w 61"/>
                  <a:gd name="T21" fmla="*/ 9 h 55"/>
                  <a:gd name="T22" fmla="*/ 52 w 61"/>
                  <a:gd name="T23" fmla="*/ 0 h 55"/>
                  <a:gd name="T24" fmla="*/ 31 w 61"/>
                  <a:gd name="T25" fmla="*/ 42 h 55"/>
                  <a:gd name="T26" fmla="*/ 12 w 61"/>
                  <a:gd name="T27" fmla="*/ 42 h 55"/>
                  <a:gd name="T28" fmla="*/ 12 w 61"/>
                  <a:gd name="T29" fmla="*/ 23 h 55"/>
                  <a:gd name="T30" fmla="*/ 29 w 61"/>
                  <a:gd name="T31" fmla="*/ 23 h 55"/>
                  <a:gd name="T32" fmla="*/ 21 w 61"/>
                  <a:gd name="T33" fmla="*/ 32 h 55"/>
                  <a:gd name="T34" fmla="*/ 29 w 61"/>
                  <a:gd name="T35" fmla="*/ 40 h 55"/>
                  <a:gd name="T36" fmla="*/ 31 w 61"/>
                  <a:gd name="T37" fmla="*/ 39 h 55"/>
                  <a:gd name="T38" fmla="*/ 31 w 61"/>
                  <a:gd name="T39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1" h="55">
                    <a:moveTo>
                      <a:pt x="52" y="0"/>
                    </a:moveTo>
                    <a:cubicBezTo>
                      <a:pt x="41" y="11"/>
                      <a:pt x="41" y="11"/>
                      <a:pt x="41" y="11"/>
                    </a:cubicBezTo>
                    <a:cubicBezTo>
                      <a:pt x="40" y="11"/>
                      <a:pt x="39" y="11"/>
                      <a:pt x="3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0" y="14"/>
                      <a:pt x="0" y="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2"/>
                      <a:pt x="3" y="55"/>
                      <a:pt x="6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41" y="55"/>
                      <a:pt x="44" y="52"/>
                      <a:pt x="44" y="49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61" y="9"/>
                      <a:pt x="61" y="9"/>
                      <a:pt x="61" y="9"/>
                    </a:cubicBezTo>
                    <a:lnTo>
                      <a:pt x="52" y="0"/>
                    </a:lnTo>
                    <a:close/>
                    <a:moveTo>
                      <a:pt x="31" y="42"/>
                    </a:move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31" y="39"/>
                      <a:pt x="31" y="39"/>
                      <a:pt x="31" y="39"/>
                    </a:cubicBezTo>
                    <a:lnTo>
                      <a:pt x="31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6" name="Rectangle 80">
                <a:extLst>
                  <a:ext uri="{FF2B5EF4-FFF2-40B4-BE49-F238E27FC236}">
                    <a16:creationId xmlns:a16="http://schemas.microsoft.com/office/drawing/2014/main" id="{367DB8C3-A981-1942-AA95-3A78A7CE2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159"/>
                <a:ext cx="87" cy="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7" name="Rectangle 81">
                <a:extLst>
                  <a:ext uri="{FF2B5EF4-FFF2-40B4-BE49-F238E27FC236}">
                    <a16:creationId xmlns:a16="http://schemas.microsoft.com/office/drawing/2014/main" id="{9C439C40-4A71-F244-A38C-5C6EF6BF2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185"/>
                <a:ext cx="60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8" name="Freeform 82">
                <a:extLst>
                  <a:ext uri="{FF2B5EF4-FFF2-40B4-BE49-F238E27FC236}">
                    <a16:creationId xmlns:a16="http://schemas.microsoft.com/office/drawing/2014/main" id="{ECF13221-34CE-6846-9FC2-5A5F3B93D9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54" y="2214"/>
                <a:ext cx="65" cy="58"/>
              </a:xfrm>
              <a:custGeom>
                <a:avLst/>
                <a:gdLst>
                  <a:gd name="T0" fmla="*/ 52 w 61"/>
                  <a:gd name="T1" fmla="*/ 0 h 55"/>
                  <a:gd name="T2" fmla="*/ 41 w 61"/>
                  <a:gd name="T3" fmla="*/ 12 h 55"/>
                  <a:gd name="T4" fmla="*/ 38 w 61"/>
                  <a:gd name="T5" fmla="*/ 11 h 55"/>
                  <a:gd name="T6" fmla="*/ 6 w 61"/>
                  <a:gd name="T7" fmla="*/ 11 h 55"/>
                  <a:gd name="T8" fmla="*/ 0 w 61"/>
                  <a:gd name="T9" fmla="*/ 17 h 55"/>
                  <a:gd name="T10" fmla="*/ 0 w 61"/>
                  <a:gd name="T11" fmla="*/ 49 h 55"/>
                  <a:gd name="T12" fmla="*/ 6 w 61"/>
                  <a:gd name="T13" fmla="*/ 55 h 55"/>
                  <a:gd name="T14" fmla="*/ 38 w 61"/>
                  <a:gd name="T15" fmla="*/ 55 h 55"/>
                  <a:gd name="T16" fmla="*/ 44 w 61"/>
                  <a:gd name="T17" fmla="*/ 49 h 55"/>
                  <a:gd name="T18" fmla="*/ 44 w 61"/>
                  <a:gd name="T19" fmla="*/ 26 h 55"/>
                  <a:gd name="T20" fmla="*/ 61 w 61"/>
                  <a:gd name="T21" fmla="*/ 9 h 55"/>
                  <a:gd name="T22" fmla="*/ 52 w 61"/>
                  <a:gd name="T23" fmla="*/ 0 h 55"/>
                  <a:gd name="T24" fmla="*/ 31 w 61"/>
                  <a:gd name="T25" fmla="*/ 43 h 55"/>
                  <a:gd name="T26" fmla="*/ 12 w 61"/>
                  <a:gd name="T27" fmla="*/ 43 h 55"/>
                  <a:gd name="T28" fmla="*/ 12 w 61"/>
                  <a:gd name="T29" fmla="*/ 24 h 55"/>
                  <a:gd name="T30" fmla="*/ 29 w 61"/>
                  <a:gd name="T31" fmla="*/ 24 h 55"/>
                  <a:gd name="T32" fmla="*/ 21 w 61"/>
                  <a:gd name="T33" fmla="*/ 32 h 55"/>
                  <a:gd name="T34" fmla="*/ 29 w 61"/>
                  <a:gd name="T35" fmla="*/ 41 h 55"/>
                  <a:gd name="T36" fmla="*/ 31 w 61"/>
                  <a:gd name="T37" fmla="*/ 39 h 55"/>
                  <a:gd name="T38" fmla="*/ 31 w 61"/>
                  <a:gd name="T39" fmla="*/ 4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1" h="55">
                    <a:moveTo>
                      <a:pt x="52" y="0"/>
                    </a:moveTo>
                    <a:cubicBezTo>
                      <a:pt x="41" y="12"/>
                      <a:pt x="41" y="12"/>
                      <a:pt x="41" y="12"/>
                    </a:cubicBezTo>
                    <a:cubicBezTo>
                      <a:pt x="40" y="11"/>
                      <a:pt x="39" y="11"/>
                      <a:pt x="3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0" y="14"/>
                      <a:pt x="0" y="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2"/>
                      <a:pt x="3" y="55"/>
                      <a:pt x="6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41" y="55"/>
                      <a:pt x="44" y="52"/>
                      <a:pt x="44" y="49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61" y="9"/>
                      <a:pt x="61" y="9"/>
                      <a:pt x="61" y="9"/>
                    </a:cubicBezTo>
                    <a:lnTo>
                      <a:pt x="52" y="0"/>
                    </a:lnTo>
                    <a:close/>
                    <a:moveTo>
                      <a:pt x="31" y="43"/>
                    </a:moveTo>
                    <a:cubicBezTo>
                      <a:pt x="12" y="43"/>
                      <a:pt x="12" y="43"/>
                      <a:pt x="12" y="4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31" y="39"/>
                      <a:pt x="31" y="39"/>
                      <a:pt x="31" y="39"/>
                    </a:cubicBezTo>
                    <a:lnTo>
                      <a:pt x="31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9" name="Rectangle 83">
                <a:extLst>
                  <a:ext uri="{FF2B5EF4-FFF2-40B4-BE49-F238E27FC236}">
                    <a16:creationId xmlns:a16="http://schemas.microsoft.com/office/drawing/2014/main" id="{F3C7867D-3E09-294C-A1D5-752528F06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225"/>
                <a:ext cx="60" cy="1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0" name="Rectangle 84">
                <a:extLst>
                  <a:ext uri="{FF2B5EF4-FFF2-40B4-BE49-F238E27FC236}">
                    <a16:creationId xmlns:a16="http://schemas.microsoft.com/office/drawing/2014/main" id="{E5133896-B4E6-DB45-B0BE-1E84462D3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2252"/>
                <a:ext cx="113" cy="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grpSp>
          <p:nvGrpSpPr>
            <p:cNvPr id="27" name="Group 88">
              <a:extLst>
                <a:ext uri="{FF2B5EF4-FFF2-40B4-BE49-F238E27FC236}">
                  <a16:creationId xmlns:a16="http://schemas.microsoft.com/office/drawing/2014/main" id="{6F8D4F7F-714C-B64E-A8CC-57E6640E2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265343" y="1890828"/>
              <a:ext cx="286553" cy="266584"/>
              <a:chOff x="1992" y="864"/>
              <a:chExt cx="861" cy="801"/>
            </a:xfrm>
            <a:solidFill>
              <a:schemeClr val="bg1"/>
            </a:solidFill>
          </p:grpSpPr>
          <p:sp>
            <p:nvSpPr>
              <p:cNvPr id="35" name="Freeform 89">
                <a:extLst>
                  <a:ext uri="{FF2B5EF4-FFF2-40B4-BE49-F238E27FC236}">
                    <a16:creationId xmlns:a16="http://schemas.microsoft.com/office/drawing/2014/main" id="{1698F84C-CE6F-1541-B7E7-78A47D9663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92" y="864"/>
                <a:ext cx="861" cy="801"/>
              </a:xfrm>
              <a:custGeom>
                <a:avLst/>
                <a:gdLst>
                  <a:gd name="T0" fmla="*/ 188 w 361"/>
                  <a:gd name="T1" fmla="*/ 114 h 336"/>
                  <a:gd name="T2" fmla="*/ 198 w 361"/>
                  <a:gd name="T3" fmla="*/ 78 h 336"/>
                  <a:gd name="T4" fmla="*/ 188 w 361"/>
                  <a:gd name="T5" fmla="*/ 39 h 336"/>
                  <a:gd name="T6" fmla="*/ 137 w 361"/>
                  <a:gd name="T7" fmla="*/ 5 h 336"/>
                  <a:gd name="T8" fmla="*/ 103 w 361"/>
                  <a:gd name="T9" fmla="*/ 5 h 336"/>
                  <a:gd name="T10" fmla="*/ 57 w 361"/>
                  <a:gd name="T11" fmla="*/ 41 h 336"/>
                  <a:gd name="T12" fmla="*/ 57 w 361"/>
                  <a:gd name="T13" fmla="*/ 95 h 336"/>
                  <a:gd name="T14" fmla="*/ 67 w 361"/>
                  <a:gd name="T15" fmla="*/ 136 h 336"/>
                  <a:gd name="T16" fmla="*/ 81 w 361"/>
                  <a:gd name="T17" fmla="*/ 156 h 336"/>
                  <a:gd name="T18" fmla="*/ 18 w 361"/>
                  <a:gd name="T19" fmla="*/ 212 h 336"/>
                  <a:gd name="T20" fmla="*/ 0 w 361"/>
                  <a:gd name="T21" fmla="*/ 313 h 336"/>
                  <a:gd name="T22" fmla="*/ 361 w 361"/>
                  <a:gd name="T23" fmla="*/ 325 h 336"/>
                  <a:gd name="T24" fmla="*/ 283 w 361"/>
                  <a:gd name="T25" fmla="*/ 270 h 336"/>
                  <a:gd name="T26" fmla="*/ 63 w 361"/>
                  <a:gd name="T27" fmla="*/ 121 h 336"/>
                  <a:gd name="T28" fmla="*/ 67 w 361"/>
                  <a:gd name="T29" fmla="*/ 125 h 336"/>
                  <a:gd name="T30" fmla="*/ 58 w 361"/>
                  <a:gd name="T31" fmla="*/ 78 h 336"/>
                  <a:gd name="T32" fmla="*/ 65 w 361"/>
                  <a:gd name="T33" fmla="*/ 50 h 336"/>
                  <a:gd name="T34" fmla="*/ 76 w 361"/>
                  <a:gd name="T35" fmla="*/ 30 h 336"/>
                  <a:gd name="T36" fmla="*/ 91 w 361"/>
                  <a:gd name="T37" fmla="*/ 21 h 336"/>
                  <a:gd name="T38" fmla="*/ 111 w 361"/>
                  <a:gd name="T39" fmla="*/ 15 h 336"/>
                  <a:gd name="T40" fmla="*/ 137 w 361"/>
                  <a:gd name="T41" fmla="*/ 16 h 336"/>
                  <a:gd name="T42" fmla="*/ 162 w 361"/>
                  <a:gd name="T43" fmla="*/ 27 h 336"/>
                  <a:gd name="T44" fmla="*/ 176 w 361"/>
                  <a:gd name="T45" fmla="*/ 42 h 336"/>
                  <a:gd name="T46" fmla="*/ 184 w 361"/>
                  <a:gd name="T47" fmla="*/ 64 h 336"/>
                  <a:gd name="T48" fmla="*/ 177 w 361"/>
                  <a:gd name="T49" fmla="*/ 92 h 336"/>
                  <a:gd name="T50" fmla="*/ 165 w 361"/>
                  <a:gd name="T51" fmla="*/ 77 h 336"/>
                  <a:gd name="T52" fmla="*/ 151 w 361"/>
                  <a:gd name="T53" fmla="*/ 68 h 336"/>
                  <a:gd name="T54" fmla="*/ 127 w 361"/>
                  <a:gd name="T55" fmla="*/ 68 h 336"/>
                  <a:gd name="T56" fmla="*/ 103 w 361"/>
                  <a:gd name="T57" fmla="*/ 68 h 336"/>
                  <a:gd name="T58" fmla="*/ 86 w 361"/>
                  <a:gd name="T59" fmla="*/ 72 h 336"/>
                  <a:gd name="T60" fmla="*/ 71 w 361"/>
                  <a:gd name="T61" fmla="*/ 96 h 336"/>
                  <a:gd name="T62" fmla="*/ 174 w 361"/>
                  <a:gd name="T63" fmla="*/ 114 h 336"/>
                  <a:gd name="T64" fmla="*/ 77 w 361"/>
                  <a:gd name="T65" fmla="*/ 107 h 336"/>
                  <a:gd name="T66" fmla="*/ 110 w 361"/>
                  <a:gd name="T67" fmla="*/ 83 h 336"/>
                  <a:gd name="T68" fmla="*/ 155 w 361"/>
                  <a:gd name="T69" fmla="*/ 83 h 336"/>
                  <a:gd name="T70" fmla="*/ 156 w 361"/>
                  <a:gd name="T71" fmla="*/ 114 h 336"/>
                  <a:gd name="T72" fmla="*/ 111 w 361"/>
                  <a:gd name="T73" fmla="*/ 164 h 336"/>
                  <a:gd name="T74" fmla="*/ 76 w 361"/>
                  <a:gd name="T75" fmla="*/ 107 h 336"/>
                  <a:gd name="T76" fmla="*/ 98 w 361"/>
                  <a:gd name="T77" fmla="*/ 170 h 336"/>
                  <a:gd name="T78" fmla="*/ 132 w 361"/>
                  <a:gd name="T79" fmla="*/ 211 h 336"/>
                  <a:gd name="T80" fmla="*/ 29 w 361"/>
                  <a:gd name="T81" fmla="*/ 212 h 336"/>
                  <a:gd name="T82" fmla="*/ 132 w 361"/>
                  <a:gd name="T83" fmla="*/ 222 h 336"/>
                  <a:gd name="T84" fmla="*/ 181 w 361"/>
                  <a:gd name="T85" fmla="*/ 300 h 336"/>
                  <a:gd name="T86" fmla="*/ 126 w 361"/>
                  <a:gd name="T87" fmla="*/ 271 h 336"/>
                  <a:gd name="T88" fmla="*/ 60 w 361"/>
                  <a:gd name="T89" fmla="*/ 229 h 336"/>
                  <a:gd name="T90" fmla="*/ 102 w 361"/>
                  <a:gd name="T91" fmla="*/ 282 h 336"/>
                  <a:gd name="T92" fmla="*/ 29 w 361"/>
                  <a:gd name="T93" fmla="*/ 212 h 336"/>
                  <a:gd name="T94" fmla="*/ 114 w 361"/>
                  <a:gd name="T95" fmla="*/ 282 h 336"/>
                  <a:gd name="T96" fmla="*/ 349 w 361"/>
                  <a:gd name="T97" fmla="*/ 313 h 336"/>
                  <a:gd name="T98" fmla="*/ 11 w 361"/>
                  <a:gd name="T99" fmla="*/ 325 h 336"/>
                  <a:gd name="T100" fmla="*/ 192 w 361"/>
                  <a:gd name="T101" fmla="*/ 301 h 336"/>
                  <a:gd name="T102" fmla="*/ 205 w 361"/>
                  <a:gd name="T103" fmla="*/ 301 h 336"/>
                  <a:gd name="T104" fmla="*/ 233 w 361"/>
                  <a:gd name="T105" fmla="*/ 222 h 336"/>
                  <a:gd name="T106" fmla="*/ 217 w 361"/>
                  <a:gd name="T107" fmla="*/ 301 h 336"/>
                  <a:gd name="T108" fmla="*/ 260 w 361"/>
                  <a:gd name="T109" fmla="*/ 211 h 336"/>
                  <a:gd name="T110" fmla="*/ 210 w 361"/>
                  <a:gd name="T111" fmla="*/ 259 h 336"/>
                  <a:gd name="T112" fmla="*/ 156 w 361"/>
                  <a:gd name="T113" fmla="*/ 125 h 336"/>
                  <a:gd name="T114" fmla="*/ 337 w 361"/>
                  <a:gd name="T115" fmla="*/ 259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1" h="336">
                    <a:moveTo>
                      <a:pt x="361" y="246"/>
                    </a:moveTo>
                    <a:cubicBezTo>
                      <a:pt x="361" y="138"/>
                      <a:pt x="361" y="138"/>
                      <a:pt x="361" y="138"/>
                    </a:cubicBezTo>
                    <a:cubicBezTo>
                      <a:pt x="361" y="125"/>
                      <a:pt x="350" y="114"/>
                      <a:pt x="337" y="114"/>
                    </a:cubicBezTo>
                    <a:cubicBezTo>
                      <a:pt x="188" y="114"/>
                      <a:pt x="188" y="114"/>
                      <a:pt x="188" y="114"/>
                    </a:cubicBezTo>
                    <a:cubicBezTo>
                      <a:pt x="188" y="111"/>
                      <a:pt x="188" y="111"/>
                      <a:pt x="188" y="111"/>
                    </a:cubicBezTo>
                    <a:cubicBezTo>
                      <a:pt x="188" y="108"/>
                      <a:pt x="187" y="104"/>
                      <a:pt x="185" y="102"/>
                    </a:cubicBezTo>
                    <a:cubicBezTo>
                      <a:pt x="186" y="100"/>
                      <a:pt x="188" y="97"/>
                      <a:pt x="188" y="95"/>
                    </a:cubicBezTo>
                    <a:cubicBezTo>
                      <a:pt x="194" y="91"/>
                      <a:pt x="198" y="85"/>
                      <a:pt x="198" y="78"/>
                    </a:cubicBezTo>
                    <a:cubicBezTo>
                      <a:pt x="198" y="74"/>
                      <a:pt x="197" y="71"/>
                      <a:pt x="195" y="68"/>
                    </a:cubicBezTo>
                    <a:cubicBezTo>
                      <a:pt x="197" y="65"/>
                      <a:pt x="198" y="62"/>
                      <a:pt x="198" y="58"/>
                    </a:cubicBezTo>
                    <a:cubicBezTo>
                      <a:pt x="198" y="51"/>
                      <a:pt x="194" y="45"/>
                      <a:pt x="188" y="41"/>
                    </a:cubicBezTo>
                    <a:cubicBezTo>
                      <a:pt x="188" y="41"/>
                      <a:pt x="188" y="40"/>
                      <a:pt x="188" y="39"/>
                    </a:cubicBezTo>
                    <a:cubicBezTo>
                      <a:pt x="188" y="29"/>
                      <a:pt x="181" y="21"/>
                      <a:pt x="171" y="19"/>
                    </a:cubicBezTo>
                    <a:cubicBezTo>
                      <a:pt x="167" y="13"/>
                      <a:pt x="161" y="9"/>
                      <a:pt x="154" y="9"/>
                    </a:cubicBezTo>
                    <a:cubicBezTo>
                      <a:pt x="153" y="9"/>
                      <a:pt x="152" y="9"/>
                      <a:pt x="151" y="10"/>
                    </a:cubicBezTo>
                    <a:cubicBezTo>
                      <a:pt x="147" y="6"/>
                      <a:pt x="142" y="5"/>
                      <a:pt x="137" y="5"/>
                    </a:cubicBezTo>
                    <a:cubicBezTo>
                      <a:pt x="136" y="5"/>
                      <a:pt x="136" y="5"/>
                      <a:pt x="135" y="5"/>
                    </a:cubicBezTo>
                    <a:cubicBezTo>
                      <a:pt x="131" y="1"/>
                      <a:pt x="125" y="0"/>
                      <a:pt x="120" y="0"/>
                    </a:cubicBezTo>
                    <a:cubicBezTo>
                      <a:pt x="115" y="0"/>
                      <a:pt x="110" y="1"/>
                      <a:pt x="105" y="5"/>
                    </a:cubicBezTo>
                    <a:cubicBezTo>
                      <a:pt x="105" y="5"/>
                      <a:pt x="104" y="5"/>
                      <a:pt x="103" y="5"/>
                    </a:cubicBezTo>
                    <a:cubicBezTo>
                      <a:pt x="98" y="5"/>
                      <a:pt x="93" y="6"/>
                      <a:pt x="89" y="9"/>
                    </a:cubicBezTo>
                    <a:cubicBezTo>
                      <a:pt x="83" y="10"/>
                      <a:pt x="77" y="14"/>
                      <a:pt x="74" y="19"/>
                    </a:cubicBezTo>
                    <a:cubicBezTo>
                      <a:pt x="64" y="21"/>
                      <a:pt x="57" y="29"/>
                      <a:pt x="57" y="39"/>
                    </a:cubicBezTo>
                    <a:cubicBezTo>
                      <a:pt x="57" y="40"/>
                      <a:pt x="57" y="41"/>
                      <a:pt x="57" y="41"/>
                    </a:cubicBezTo>
                    <a:cubicBezTo>
                      <a:pt x="51" y="45"/>
                      <a:pt x="47" y="51"/>
                      <a:pt x="47" y="58"/>
                    </a:cubicBezTo>
                    <a:cubicBezTo>
                      <a:pt x="47" y="62"/>
                      <a:pt x="48" y="65"/>
                      <a:pt x="49" y="68"/>
                    </a:cubicBezTo>
                    <a:cubicBezTo>
                      <a:pt x="48" y="71"/>
                      <a:pt x="47" y="74"/>
                      <a:pt x="47" y="78"/>
                    </a:cubicBezTo>
                    <a:cubicBezTo>
                      <a:pt x="47" y="85"/>
                      <a:pt x="51" y="91"/>
                      <a:pt x="57" y="95"/>
                    </a:cubicBezTo>
                    <a:cubicBezTo>
                      <a:pt x="57" y="96"/>
                      <a:pt x="58" y="98"/>
                      <a:pt x="58" y="99"/>
                    </a:cubicBezTo>
                    <a:cubicBezTo>
                      <a:pt x="54" y="102"/>
                      <a:pt x="52" y="106"/>
                      <a:pt x="52" y="111"/>
                    </a:cubicBezTo>
                    <a:cubicBezTo>
                      <a:pt x="52" y="121"/>
                      <a:pt x="52" y="121"/>
                      <a:pt x="52" y="121"/>
                    </a:cubicBezTo>
                    <a:cubicBezTo>
                      <a:pt x="52" y="129"/>
                      <a:pt x="59" y="136"/>
                      <a:pt x="67" y="136"/>
                    </a:cubicBezTo>
                    <a:cubicBezTo>
                      <a:pt x="70" y="136"/>
                      <a:pt x="70" y="136"/>
                      <a:pt x="70" y="136"/>
                    </a:cubicBezTo>
                    <a:cubicBezTo>
                      <a:pt x="70" y="139"/>
                      <a:pt x="70" y="139"/>
                      <a:pt x="70" y="139"/>
                    </a:cubicBezTo>
                    <a:cubicBezTo>
                      <a:pt x="71" y="145"/>
                      <a:pt x="74" y="150"/>
                      <a:pt x="79" y="154"/>
                    </a:cubicBezTo>
                    <a:cubicBezTo>
                      <a:pt x="81" y="156"/>
                      <a:pt x="81" y="156"/>
                      <a:pt x="81" y="156"/>
                    </a:cubicBezTo>
                    <a:cubicBezTo>
                      <a:pt x="81" y="172"/>
                      <a:pt x="81" y="172"/>
                      <a:pt x="81" y="172"/>
                    </a:cubicBezTo>
                    <a:cubicBezTo>
                      <a:pt x="81" y="173"/>
                      <a:pt x="80" y="175"/>
                      <a:pt x="78" y="176"/>
                    </a:cubicBezTo>
                    <a:cubicBezTo>
                      <a:pt x="36" y="189"/>
                      <a:pt x="36" y="189"/>
                      <a:pt x="36" y="189"/>
                    </a:cubicBezTo>
                    <a:cubicBezTo>
                      <a:pt x="25" y="192"/>
                      <a:pt x="18" y="201"/>
                      <a:pt x="18" y="212"/>
                    </a:cubicBezTo>
                    <a:cubicBezTo>
                      <a:pt x="18" y="282"/>
                      <a:pt x="18" y="282"/>
                      <a:pt x="18" y="282"/>
                    </a:cubicBezTo>
                    <a:cubicBezTo>
                      <a:pt x="18" y="289"/>
                      <a:pt x="20" y="296"/>
                      <a:pt x="25" y="301"/>
                    </a:cubicBezTo>
                    <a:cubicBezTo>
                      <a:pt x="12" y="301"/>
                      <a:pt x="12" y="301"/>
                      <a:pt x="12" y="301"/>
                    </a:cubicBezTo>
                    <a:cubicBezTo>
                      <a:pt x="5" y="301"/>
                      <a:pt x="0" y="306"/>
                      <a:pt x="0" y="313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31"/>
                      <a:pt x="5" y="336"/>
                      <a:pt x="12" y="336"/>
                    </a:cubicBezTo>
                    <a:cubicBezTo>
                      <a:pt x="349" y="336"/>
                      <a:pt x="349" y="336"/>
                      <a:pt x="349" y="336"/>
                    </a:cubicBezTo>
                    <a:cubicBezTo>
                      <a:pt x="355" y="336"/>
                      <a:pt x="361" y="331"/>
                      <a:pt x="361" y="325"/>
                    </a:cubicBezTo>
                    <a:cubicBezTo>
                      <a:pt x="361" y="313"/>
                      <a:pt x="361" y="313"/>
                      <a:pt x="361" y="313"/>
                    </a:cubicBezTo>
                    <a:cubicBezTo>
                      <a:pt x="361" y="306"/>
                      <a:pt x="355" y="301"/>
                      <a:pt x="349" y="301"/>
                    </a:cubicBezTo>
                    <a:cubicBezTo>
                      <a:pt x="288" y="301"/>
                      <a:pt x="288" y="301"/>
                      <a:pt x="288" y="301"/>
                    </a:cubicBezTo>
                    <a:cubicBezTo>
                      <a:pt x="283" y="270"/>
                      <a:pt x="283" y="270"/>
                      <a:pt x="283" y="270"/>
                    </a:cubicBezTo>
                    <a:cubicBezTo>
                      <a:pt x="337" y="270"/>
                      <a:pt x="337" y="270"/>
                      <a:pt x="337" y="270"/>
                    </a:cubicBezTo>
                    <a:cubicBezTo>
                      <a:pt x="350" y="270"/>
                      <a:pt x="361" y="259"/>
                      <a:pt x="361" y="246"/>
                    </a:cubicBezTo>
                    <a:close/>
                    <a:moveTo>
                      <a:pt x="67" y="125"/>
                    </a:moveTo>
                    <a:cubicBezTo>
                      <a:pt x="65" y="125"/>
                      <a:pt x="63" y="123"/>
                      <a:pt x="63" y="121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0"/>
                      <a:pt x="64" y="109"/>
                      <a:pt x="65" y="108"/>
                    </a:cubicBezTo>
                    <a:cubicBezTo>
                      <a:pt x="68" y="125"/>
                      <a:pt x="68" y="125"/>
                      <a:pt x="68" y="125"/>
                    </a:cubicBezTo>
                    <a:lnTo>
                      <a:pt x="67" y="125"/>
                    </a:lnTo>
                    <a:close/>
                    <a:moveTo>
                      <a:pt x="68" y="92"/>
                    </a:moveTo>
                    <a:cubicBezTo>
                      <a:pt x="68" y="92"/>
                      <a:pt x="68" y="92"/>
                      <a:pt x="68" y="92"/>
                    </a:cubicBezTo>
                    <a:cubicBezTo>
                      <a:pt x="68" y="89"/>
                      <a:pt x="67" y="87"/>
                      <a:pt x="64" y="86"/>
                    </a:cubicBezTo>
                    <a:cubicBezTo>
                      <a:pt x="61" y="85"/>
                      <a:pt x="58" y="81"/>
                      <a:pt x="58" y="78"/>
                    </a:cubicBezTo>
                    <a:cubicBezTo>
                      <a:pt x="58" y="75"/>
                      <a:pt x="60" y="73"/>
                      <a:pt x="61" y="72"/>
                    </a:cubicBezTo>
                    <a:cubicBezTo>
                      <a:pt x="62" y="70"/>
                      <a:pt x="62" y="66"/>
                      <a:pt x="61" y="64"/>
                    </a:cubicBezTo>
                    <a:cubicBezTo>
                      <a:pt x="60" y="63"/>
                      <a:pt x="58" y="61"/>
                      <a:pt x="58" y="58"/>
                    </a:cubicBezTo>
                    <a:cubicBezTo>
                      <a:pt x="58" y="54"/>
                      <a:pt x="61" y="51"/>
                      <a:pt x="65" y="50"/>
                    </a:cubicBezTo>
                    <a:cubicBezTo>
                      <a:pt x="66" y="50"/>
                      <a:pt x="68" y="48"/>
                      <a:pt x="68" y="47"/>
                    </a:cubicBezTo>
                    <a:cubicBezTo>
                      <a:pt x="69" y="46"/>
                      <a:pt x="69" y="44"/>
                      <a:pt x="69" y="42"/>
                    </a:cubicBezTo>
                    <a:cubicBezTo>
                      <a:pt x="68" y="41"/>
                      <a:pt x="68" y="40"/>
                      <a:pt x="68" y="39"/>
                    </a:cubicBezTo>
                    <a:cubicBezTo>
                      <a:pt x="68" y="34"/>
                      <a:pt x="72" y="30"/>
                      <a:pt x="76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80" y="31"/>
                      <a:pt x="82" y="29"/>
                      <a:pt x="83" y="27"/>
                    </a:cubicBezTo>
                    <a:cubicBezTo>
                      <a:pt x="84" y="23"/>
                      <a:pt x="87" y="21"/>
                      <a:pt x="91" y="21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3" y="21"/>
                      <a:pt x="94" y="20"/>
                      <a:pt x="95" y="19"/>
                    </a:cubicBezTo>
                    <a:cubicBezTo>
                      <a:pt x="97" y="17"/>
                      <a:pt x="100" y="16"/>
                      <a:pt x="103" y="16"/>
                    </a:cubicBezTo>
                    <a:cubicBezTo>
                      <a:pt x="104" y="16"/>
                      <a:pt x="105" y="16"/>
                      <a:pt x="106" y="16"/>
                    </a:cubicBezTo>
                    <a:cubicBezTo>
                      <a:pt x="107" y="17"/>
                      <a:pt x="109" y="16"/>
                      <a:pt x="111" y="15"/>
                    </a:cubicBezTo>
                    <a:cubicBezTo>
                      <a:pt x="113" y="12"/>
                      <a:pt x="117" y="11"/>
                      <a:pt x="120" y="11"/>
                    </a:cubicBezTo>
                    <a:cubicBezTo>
                      <a:pt x="123" y="11"/>
                      <a:pt x="127" y="12"/>
                      <a:pt x="129" y="15"/>
                    </a:cubicBezTo>
                    <a:cubicBezTo>
                      <a:pt x="131" y="16"/>
                      <a:pt x="133" y="17"/>
                      <a:pt x="134" y="16"/>
                    </a:cubicBezTo>
                    <a:cubicBezTo>
                      <a:pt x="135" y="16"/>
                      <a:pt x="136" y="16"/>
                      <a:pt x="137" y="16"/>
                    </a:cubicBezTo>
                    <a:cubicBezTo>
                      <a:pt x="140" y="16"/>
                      <a:pt x="143" y="17"/>
                      <a:pt x="145" y="20"/>
                    </a:cubicBezTo>
                    <a:cubicBezTo>
                      <a:pt x="147" y="21"/>
                      <a:pt x="149" y="22"/>
                      <a:pt x="151" y="21"/>
                    </a:cubicBezTo>
                    <a:cubicBezTo>
                      <a:pt x="152" y="21"/>
                      <a:pt x="153" y="21"/>
                      <a:pt x="154" y="21"/>
                    </a:cubicBezTo>
                    <a:cubicBezTo>
                      <a:pt x="157" y="21"/>
                      <a:pt x="161" y="23"/>
                      <a:pt x="162" y="27"/>
                    </a:cubicBezTo>
                    <a:cubicBezTo>
                      <a:pt x="163" y="29"/>
                      <a:pt x="165" y="31"/>
                      <a:pt x="168" y="30"/>
                    </a:cubicBezTo>
                    <a:cubicBezTo>
                      <a:pt x="168" y="30"/>
                      <a:pt x="168" y="30"/>
                      <a:pt x="168" y="30"/>
                    </a:cubicBezTo>
                    <a:cubicBezTo>
                      <a:pt x="173" y="30"/>
                      <a:pt x="177" y="34"/>
                      <a:pt x="177" y="39"/>
                    </a:cubicBezTo>
                    <a:cubicBezTo>
                      <a:pt x="177" y="40"/>
                      <a:pt x="177" y="41"/>
                      <a:pt x="176" y="42"/>
                    </a:cubicBezTo>
                    <a:cubicBezTo>
                      <a:pt x="176" y="44"/>
                      <a:pt x="176" y="46"/>
                      <a:pt x="177" y="47"/>
                    </a:cubicBezTo>
                    <a:cubicBezTo>
                      <a:pt x="177" y="48"/>
                      <a:pt x="179" y="50"/>
                      <a:pt x="180" y="50"/>
                    </a:cubicBezTo>
                    <a:cubicBezTo>
                      <a:pt x="184" y="51"/>
                      <a:pt x="187" y="54"/>
                      <a:pt x="187" y="58"/>
                    </a:cubicBezTo>
                    <a:cubicBezTo>
                      <a:pt x="187" y="61"/>
                      <a:pt x="185" y="63"/>
                      <a:pt x="184" y="64"/>
                    </a:cubicBezTo>
                    <a:cubicBezTo>
                      <a:pt x="182" y="66"/>
                      <a:pt x="182" y="70"/>
                      <a:pt x="184" y="72"/>
                    </a:cubicBezTo>
                    <a:cubicBezTo>
                      <a:pt x="185" y="73"/>
                      <a:pt x="187" y="75"/>
                      <a:pt x="187" y="78"/>
                    </a:cubicBezTo>
                    <a:cubicBezTo>
                      <a:pt x="187" y="81"/>
                      <a:pt x="184" y="85"/>
                      <a:pt x="181" y="86"/>
                    </a:cubicBezTo>
                    <a:cubicBezTo>
                      <a:pt x="178" y="87"/>
                      <a:pt x="177" y="89"/>
                      <a:pt x="177" y="92"/>
                    </a:cubicBezTo>
                    <a:cubicBezTo>
                      <a:pt x="177" y="92"/>
                      <a:pt x="177" y="92"/>
                      <a:pt x="177" y="92"/>
                    </a:cubicBezTo>
                    <a:cubicBezTo>
                      <a:pt x="177" y="94"/>
                      <a:pt x="176" y="95"/>
                      <a:pt x="174" y="96"/>
                    </a:cubicBezTo>
                    <a:cubicBezTo>
                      <a:pt x="174" y="96"/>
                      <a:pt x="168" y="96"/>
                      <a:pt x="168" y="96"/>
                    </a:cubicBezTo>
                    <a:cubicBezTo>
                      <a:pt x="165" y="77"/>
                      <a:pt x="165" y="77"/>
                      <a:pt x="165" y="77"/>
                    </a:cubicBezTo>
                    <a:cubicBezTo>
                      <a:pt x="165" y="74"/>
                      <a:pt x="162" y="72"/>
                      <a:pt x="159" y="72"/>
                    </a:cubicBezTo>
                    <a:cubicBezTo>
                      <a:pt x="159" y="72"/>
                      <a:pt x="159" y="72"/>
                      <a:pt x="158" y="72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6" y="72"/>
                      <a:pt x="153" y="71"/>
                      <a:pt x="151" y="68"/>
                    </a:cubicBezTo>
                    <a:cubicBezTo>
                      <a:pt x="150" y="66"/>
                      <a:pt x="148" y="66"/>
                      <a:pt x="147" y="66"/>
                    </a:cubicBezTo>
                    <a:cubicBezTo>
                      <a:pt x="145" y="66"/>
                      <a:pt x="143" y="66"/>
                      <a:pt x="142" y="68"/>
                    </a:cubicBezTo>
                    <a:cubicBezTo>
                      <a:pt x="140" y="71"/>
                      <a:pt x="137" y="72"/>
                      <a:pt x="135" y="72"/>
                    </a:cubicBezTo>
                    <a:cubicBezTo>
                      <a:pt x="132" y="72"/>
                      <a:pt x="129" y="71"/>
                      <a:pt x="127" y="68"/>
                    </a:cubicBezTo>
                    <a:cubicBezTo>
                      <a:pt x="126" y="66"/>
                      <a:pt x="124" y="66"/>
                      <a:pt x="122" y="66"/>
                    </a:cubicBezTo>
                    <a:cubicBezTo>
                      <a:pt x="121" y="66"/>
                      <a:pt x="119" y="66"/>
                      <a:pt x="118" y="68"/>
                    </a:cubicBezTo>
                    <a:cubicBezTo>
                      <a:pt x="116" y="71"/>
                      <a:pt x="113" y="72"/>
                      <a:pt x="110" y="72"/>
                    </a:cubicBezTo>
                    <a:cubicBezTo>
                      <a:pt x="107" y="72"/>
                      <a:pt x="105" y="71"/>
                      <a:pt x="103" y="68"/>
                    </a:cubicBezTo>
                    <a:cubicBezTo>
                      <a:pt x="102" y="66"/>
                      <a:pt x="100" y="66"/>
                      <a:pt x="98" y="66"/>
                    </a:cubicBezTo>
                    <a:cubicBezTo>
                      <a:pt x="96" y="66"/>
                      <a:pt x="95" y="66"/>
                      <a:pt x="94" y="68"/>
                    </a:cubicBezTo>
                    <a:cubicBezTo>
                      <a:pt x="92" y="70"/>
                      <a:pt x="89" y="72"/>
                      <a:pt x="86" y="72"/>
                    </a:cubicBezTo>
                    <a:cubicBezTo>
                      <a:pt x="86" y="72"/>
                      <a:pt x="86" y="72"/>
                      <a:pt x="86" y="72"/>
                    </a:cubicBezTo>
                    <a:cubicBezTo>
                      <a:pt x="86" y="72"/>
                      <a:pt x="86" y="72"/>
                      <a:pt x="86" y="72"/>
                    </a:cubicBezTo>
                    <a:cubicBezTo>
                      <a:pt x="83" y="72"/>
                      <a:pt x="80" y="74"/>
                      <a:pt x="80" y="77"/>
                    </a:cubicBezTo>
                    <a:cubicBezTo>
                      <a:pt x="76" y="96"/>
                      <a:pt x="76" y="96"/>
                      <a:pt x="76" y="96"/>
                    </a:cubicBezTo>
                    <a:cubicBezTo>
                      <a:pt x="76" y="96"/>
                      <a:pt x="71" y="96"/>
                      <a:pt x="71" y="96"/>
                    </a:cubicBezTo>
                    <a:cubicBezTo>
                      <a:pt x="69" y="95"/>
                      <a:pt x="68" y="94"/>
                      <a:pt x="68" y="92"/>
                    </a:cubicBezTo>
                    <a:close/>
                    <a:moveTo>
                      <a:pt x="177" y="111"/>
                    </a:moveTo>
                    <a:cubicBezTo>
                      <a:pt x="177" y="114"/>
                      <a:pt x="177" y="114"/>
                      <a:pt x="177" y="114"/>
                    </a:cubicBezTo>
                    <a:cubicBezTo>
                      <a:pt x="174" y="114"/>
                      <a:pt x="174" y="114"/>
                      <a:pt x="174" y="114"/>
                    </a:cubicBezTo>
                    <a:cubicBezTo>
                      <a:pt x="175" y="108"/>
                      <a:pt x="175" y="108"/>
                      <a:pt x="175" y="108"/>
                    </a:cubicBezTo>
                    <a:cubicBezTo>
                      <a:pt x="176" y="109"/>
                      <a:pt x="177" y="110"/>
                      <a:pt x="177" y="111"/>
                    </a:cubicBezTo>
                    <a:close/>
                    <a:moveTo>
                      <a:pt x="76" y="107"/>
                    </a:moveTo>
                    <a:cubicBezTo>
                      <a:pt x="77" y="107"/>
                      <a:pt x="77" y="107"/>
                      <a:pt x="77" y="107"/>
                    </a:cubicBezTo>
                    <a:cubicBezTo>
                      <a:pt x="82" y="107"/>
                      <a:pt x="87" y="104"/>
                      <a:pt x="87" y="99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3" y="82"/>
                      <a:pt x="96" y="81"/>
                      <a:pt x="98" y="79"/>
                    </a:cubicBezTo>
                    <a:cubicBezTo>
                      <a:pt x="102" y="82"/>
                      <a:pt x="106" y="83"/>
                      <a:pt x="110" y="83"/>
                    </a:cubicBezTo>
                    <a:cubicBezTo>
                      <a:pt x="115" y="83"/>
                      <a:pt x="119" y="82"/>
                      <a:pt x="122" y="79"/>
                    </a:cubicBezTo>
                    <a:cubicBezTo>
                      <a:pt x="126" y="82"/>
                      <a:pt x="130" y="83"/>
                      <a:pt x="135" y="83"/>
                    </a:cubicBezTo>
                    <a:cubicBezTo>
                      <a:pt x="139" y="83"/>
                      <a:pt x="143" y="82"/>
                      <a:pt x="147" y="79"/>
                    </a:cubicBezTo>
                    <a:cubicBezTo>
                      <a:pt x="149" y="81"/>
                      <a:pt x="152" y="82"/>
                      <a:pt x="155" y="83"/>
                    </a:cubicBezTo>
                    <a:cubicBezTo>
                      <a:pt x="157" y="99"/>
                      <a:pt x="157" y="99"/>
                      <a:pt x="157" y="99"/>
                    </a:cubicBezTo>
                    <a:cubicBezTo>
                      <a:pt x="158" y="102"/>
                      <a:pt x="161" y="105"/>
                      <a:pt x="164" y="107"/>
                    </a:cubicBezTo>
                    <a:cubicBezTo>
                      <a:pt x="163" y="114"/>
                      <a:pt x="163" y="114"/>
                      <a:pt x="163" y="114"/>
                    </a:cubicBezTo>
                    <a:cubicBezTo>
                      <a:pt x="156" y="114"/>
                      <a:pt x="156" y="114"/>
                      <a:pt x="156" y="114"/>
                    </a:cubicBezTo>
                    <a:cubicBezTo>
                      <a:pt x="143" y="114"/>
                      <a:pt x="132" y="125"/>
                      <a:pt x="132" y="138"/>
                    </a:cubicBezTo>
                    <a:cubicBezTo>
                      <a:pt x="132" y="163"/>
                      <a:pt x="132" y="163"/>
                      <a:pt x="132" y="163"/>
                    </a:cubicBezTo>
                    <a:cubicBezTo>
                      <a:pt x="131" y="163"/>
                      <a:pt x="130" y="164"/>
                      <a:pt x="129" y="164"/>
                    </a:cubicBezTo>
                    <a:cubicBezTo>
                      <a:pt x="111" y="164"/>
                      <a:pt x="111" y="164"/>
                      <a:pt x="111" y="164"/>
                    </a:cubicBezTo>
                    <a:cubicBezTo>
                      <a:pt x="109" y="164"/>
                      <a:pt x="107" y="163"/>
                      <a:pt x="105" y="162"/>
                    </a:cubicBezTo>
                    <a:cubicBezTo>
                      <a:pt x="86" y="145"/>
                      <a:pt x="86" y="145"/>
                      <a:pt x="86" y="145"/>
                    </a:cubicBezTo>
                    <a:cubicBezTo>
                      <a:pt x="83" y="143"/>
                      <a:pt x="82" y="140"/>
                      <a:pt x="81" y="137"/>
                    </a:cubicBezTo>
                    <a:lnTo>
                      <a:pt x="76" y="107"/>
                    </a:lnTo>
                    <a:close/>
                    <a:moveTo>
                      <a:pt x="81" y="186"/>
                    </a:moveTo>
                    <a:cubicBezTo>
                      <a:pt x="88" y="184"/>
                      <a:pt x="92" y="178"/>
                      <a:pt x="92" y="172"/>
                    </a:cubicBezTo>
                    <a:cubicBezTo>
                      <a:pt x="92" y="165"/>
                      <a:pt x="92" y="165"/>
                      <a:pt x="92" y="165"/>
                    </a:cubicBezTo>
                    <a:cubicBezTo>
                      <a:pt x="98" y="170"/>
                      <a:pt x="98" y="170"/>
                      <a:pt x="98" y="170"/>
                    </a:cubicBezTo>
                    <a:cubicBezTo>
                      <a:pt x="102" y="173"/>
                      <a:pt x="106" y="175"/>
                      <a:pt x="111" y="175"/>
                    </a:cubicBezTo>
                    <a:cubicBezTo>
                      <a:pt x="129" y="175"/>
                      <a:pt x="129" y="175"/>
                      <a:pt x="129" y="175"/>
                    </a:cubicBezTo>
                    <a:cubicBezTo>
                      <a:pt x="130" y="175"/>
                      <a:pt x="131" y="175"/>
                      <a:pt x="132" y="175"/>
                    </a:cubicBezTo>
                    <a:cubicBezTo>
                      <a:pt x="132" y="211"/>
                      <a:pt x="132" y="211"/>
                      <a:pt x="132" y="211"/>
                    </a:cubicBezTo>
                    <a:cubicBezTo>
                      <a:pt x="129" y="211"/>
                      <a:pt x="126" y="212"/>
                      <a:pt x="122" y="212"/>
                    </a:cubicBezTo>
                    <a:cubicBezTo>
                      <a:pt x="104" y="212"/>
                      <a:pt x="86" y="203"/>
                      <a:pt x="74" y="188"/>
                    </a:cubicBezTo>
                    <a:lnTo>
                      <a:pt x="81" y="186"/>
                    </a:lnTo>
                    <a:close/>
                    <a:moveTo>
                      <a:pt x="29" y="212"/>
                    </a:moveTo>
                    <a:cubicBezTo>
                      <a:pt x="29" y="206"/>
                      <a:pt x="33" y="201"/>
                      <a:pt x="39" y="199"/>
                    </a:cubicBezTo>
                    <a:cubicBezTo>
                      <a:pt x="63" y="192"/>
                      <a:pt x="63" y="192"/>
                      <a:pt x="63" y="192"/>
                    </a:cubicBezTo>
                    <a:cubicBezTo>
                      <a:pt x="76" y="211"/>
                      <a:pt x="99" y="223"/>
                      <a:pt x="122" y="223"/>
                    </a:cubicBezTo>
                    <a:cubicBezTo>
                      <a:pt x="126" y="223"/>
                      <a:pt x="129" y="223"/>
                      <a:pt x="132" y="222"/>
                    </a:cubicBezTo>
                    <a:cubicBezTo>
                      <a:pt x="132" y="246"/>
                      <a:pt x="132" y="246"/>
                      <a:pt x="132" y="246"/>
                    </a:cubicBezTo>
                    <a:cubicBezTo>
                      <a:pt x="132" y="259"/>
                      <a:pt x="143" y="270"/>
                      <a:pt x="156" y="270"/>
                    </a:cubicBezTo>
                    <a:cubicBezTo>
                      <a:pt x="181" y="270"/>
                      <a:pt x="181" y="270"/>
                      <a:pt x="181" y="270"/>
                    </a:cubicBezTo>
                    <a:cubicBezTo>
                      <a:pt x="181" y="300"/>
                      <a:pt x="181" y="300"/>
                      <a:pt x="181" y="300"/>
                    </a:cubicBezTo>
                    <a:cubicBezTo>
                      <a:pt x="181" y="301"/>
                      <a:pt x="181" y="301"/>
                      <a:pt x="181" y="301"/>
                    </a:cubicBezTo>
                    <a:cubicBezTo>
                      <a:pt x="150" y="301"/>
                      <a:pt x="150" y="301"/>
                      <a:pt x="150" y="301"/>
                    </a:cubicBezTo>
                    <a:cubicBezTo>
                      <a:pt x="150" y="294"/>
                      <a:pt x="150" y="294"/>
                      <a:pt x="150" y="294"/>
                    </a:cubicBezTo>
                    <a:cubicBezTo>
                      <a:pt x="150" y="281"/>
                      <a:pt x="139" y="271"/>
                      <a:pt x="126" y="271"/>
                    </a:cubicBezTo>
                    <a:cubicBezTo>
                      <a:pt x="66" y="271"/>
                      <a:pt x="66" y="271"/>
                      <a:pt x="66" y="271"/>
                    </a:cubicBezTo>
                    <a:cubicBezTo>
                      <a:pt x="66" y="271"/>
                      <a:pt x="65" y="271"/>
                      <a:pt x="65" y="270"/>
                    </a:cubicBezTo>
                    <a:cubicBezTo>
                      <a:pt x="65" y="234"/>
                      <a:pt x="65" y="234"/>
                      <a:pt x="65" y="234"/>
                    </a:cubicBezTo>
                    <a:cubicBezTo>
                      <a:pt x="65" y="231"/>
                      <a:pt x="63" y="229"/>
                      <a:pt x="60" y="229"/>
                    </a:cubicBezTo>
                    <a:cubicBezTo>
                      <a:pt x="57" y="229"/>
                      <a:pt x="54" y="231"/>
                      <a:pt x="54" y="234"/>
                    </a:cubicBezTo>
                    <a:cubicBezTo>
                      <a:pt x="54" y="270"/>
                      <a:pt x="54" y="270"/>
                      <a:pt x="54" y="270"/>
                    </a:cubicBezTo>
                    <a:cubicBezTo>
                      <a:pt x="54" y="277"/>
                      <a:pt x="59" y="282"/>
                      <a:pt x="66" y="282"/>
                    </a:cubicBezTo>
                    <a:cubicBezTo>
                      <a:pt x="102" y="282"/>
                      <a:pt x="102" y="282"/>
                      <a:pt x="102" y="282"/>
                    </a:cubicBezTo>
                    <a:cubicBezTo>
                      <a:pt x="102" y="301"/>
                      <a:pt x="102" y="301"/>
                      <a:pt x="102" y="301"/>
                    </a:cubicBezTo>
                    <a:cubicBezTo>
                      <a:pt x="48" y="301"/>
                      <a:pt x="48" y="301"/>
                      <a:pt x="48" y="301"/>
                    </a:cubicBezTo>
                    <a:cubicBezTo>
                      <a:pt x="38" y="301"/>
                      <a:pt x="29" y="293"/>
                      <a:pt x="29" y="282"/>
                    </a:cubicBezTo>
                    <a:lnTo>
                      <a:pt x="29" y="212"/>
                    </a:lnTo>
                    <a:close/>
                    <a:moveTo>
                      <a:pt x="139" y="294"/>
                    </a:moveTo>
                    <a:cubicBezTo>
                      <a:pt x="139" y="301"/>
                      <a:pt x="139" y="301"/>
                      <a:pt x="139" y="301"/>
                    </a:cubicBezTo>
                    <a:cubicBezTo>
                      <a:pt x="114" y="301"/>
                      <a:pt x="114" y="301"/>
                      <a:pt x="114" y="301"/>
                    </a:cubicBezTo>
                    <a:cubicBezTo>
                      <a:pt x="114" y="282"/>
                      <a:pt x="114" y="282"/>
                      <a:pt x="114" y="282"/>
                    </a:cubicBezTo>
                    <a:cubicBezTo>
                      <a:pt x="126" y="282"/>
                      <a:pt x="126" y="282"/>
                      <a:pt x="126" y="282"/>
                    </a:cubicBezTo>
                    <a:cubicBezTo>
                      <a:pt x="133" y="282"/>
                      <a:pt x="139" y="288"/>
                      <a:pt x="139" y="294"/>
                    </a:cubicBezTo>
                    <a:close/>
                    <a:moveTo>
                      <a:pt x="349" y="312"/>
                    </a:moveTo>
                    <a:cubicBezTo>
                      <a:pt x="349" y="312"/>
                      <a:pt x="349" y="312"/>
                      <a:pt x="349" y="313"/>
                    </a:cubicBezTo>
                    <a:cubicBezTo>
                      <a:pt x="349" y="325"/>
                      <a:pt x="349" y="325"/>
                      <a:pt x="349" y="325"/>
                    </a:cubicBezTo>
                    <a:cubicBezTo>
                      <a:pt x="349" y="325"/>
                      <a:pt x="349" y="325"/>
                      <a:pt x="349" y="325"/>
                    </a:cubicBezTo>
                    <a:cubicBezTo>
                      <a:pt x="12" y="325"/>
                      <a:pt x="12" y="325"/>
                      <a:pt x="12" y="325"/>
                    </a:cubicBezTo>
                    <a:cubicBezTo>
                      <a:pt x="11" y="325"/>
                      <a:pt x="11" y="325"/>
                      <a:pt x="11" y="325"/>
                    </a:cubicBezTo>
                    <a:cubicBezTo>
                      <a:pt x="11" y="313"/>
                      <a:pt x="11" y="313"/>
                      <a:pt x="11" y="313"/>
                    </a:cubicBezTo>
                    <a:cubicBezTo>
                      <a:pt x="11" y="312"/>
                      <a:pt x="11" y="312"/>
                      <a:pt x="12" y="312"/>
                    </a:cubicBezTo>
                    <a:lnTo>
                      <a:pt x="349" y="312"/>
                    </a:lnTo>
                    <a:close/>
                    <a:moveTo>
                      <a:pt x="192" y="301"/>
                    </a:moveTo>
                    <a:cubicBezTo>
                      <a:pt x="192" y="301"/>
                      <a:pt x="192" y="301"/>
                      <a:pt x="192" y="300"/>
                    </a:cubicBezTo>
                    <a:cubicBezTo>
                      <a:pt x="192" y="270"/>
                      <a:pt x="192" y="270"/>
                      <a:pt x="192" y="270"/>
                    </a:cubicBezTo>
                    <a:cubicBezTo>
                      <a:pt x="210" y="270"/>
                      <a:pt x="210" y="270"/>
                      <a:pt x="210" y="270"/>
                    </a:cubicBezTo>
                    <a:cubicBezTo>
                      <a:pt x="205" y="301"/>
                      <a:pt x="205" y="301"/>
                      <a:pt x="205" y="301"/>
                    </a:cubicBezTo>
                    <a:cubicBezTo>
                      <a:pt x="192" y="301"/>
                      <a:pt x="192" y="301"/>
                      <a:pt x="192" y="301"/>
                    </a:cubicBezTo>
                    <a:close/>
                    <a:moveTo>
                      <a:pt x="217" y="301"/>
                    </a:moveTo>
                    <a:cubicBezTo>
                      <a:pt x="227" y="227"/>
                      <a:pt x="227" y="227"/>
                      <a:pt x="227" y="227"/>
                    </a:cubicBezTo>
                    <a:cubicBezTo>
                      <a:pt x="227" y="224"/>
                      <a:pt x="230" y="222"/>
                      <a:pt x="233" y="222"/>
                    </a:cubicBezTo>
                    <a:cubicBezTo>
                      <a:pt x="260" y="222"/>
                      <a:pt x="260" y="222"/>
                      <a:pt x="260" y="222"/>
                    </a:cubicBezTo>
                    <a:cubicBezTo>
                      <a:pt x="263" y="222"/>
                      <a:pt x="266" y="224"/>
                      <a:pt x="266" y="227"/>
                    </a:cubicBezTo>
                    <a:cubicBezTo>
                      <a:pt x="276" y="301"/>
                      <a:pt x="276" y="301"/>
                      <a:pt x="276" y="301"/>
                    </a:cubicBezTo>
                    <a:lnTo>
                      <a:pt x="217" y="301"/>
                    </a:lnTo>
                    <a:close/>
                    <a:moveTo>
                      <a:pt x="283" y="259"/>
                    </a:moveTo>
                    <a:cubicBezTo>
                      <a:pt x="282" y="259"/>
                      <a:pt x="282" y="259"/>
                      <a:pt x="282" y="259"/>
                    </a:cubicBezTo>
                    <a:cubicBezTo>
                      <a:pt x="278" y="226"/>
                      <a:pt x="278" y="226"/>
                      <a:pt x="278" y="226"/>
                    </a:cubicBezTo>
                    <a:cubicBezTo>
                      <a:pt x="276" y="217"/>
                      <a:pt x="269" y="211"/>
                      <a:pt x="260" y="211"/>
                    </a:cubicBezTo>
                    <a:cubicBezTo>
                      <a:pt x="233" y="211"/>
                      <a:pt x="233" y="211"/>
                      <a:pt x="233" y="211"/>
                    </a:cubicBezTo>
                    <a:cubicBezTo>
                      <a:pt x="224" y="211"/>
                      <a:pt x="217" y="217"/>
                      <a:pt x="215" y="226"/>
                    </a:cubicBezTo>
                    <a:cubicBezTo>
                      <a:pt x="211" y="259"/>
                      <a:pt x="211" y="259"/>
                      <a:pt x="211" y="259"/>
                    </a:cubicBezTo>
                    <a:cubicBezTo>
                      <a:pt x="211" y="259"/>
                      <a:pt x="211" y="259"/>
                      <a:pt x="210" y="259"/>
                    </a:cubicBezTo>
                    <a:cubicBezTo>
                      <a:pt x="156" y="259"/>
                      <a:pt x="156" y="259"/>
                      <a:pt x="156" y="259"/>
                    </a:cubicBezTo>
                    <a:cubicBezTo>
                      <a:pt x="149" y="259"/>
                      <a:pt x="144" y="253"/>
                      <a:pt x="144" y="246"/>
                    </a:cubicBezTo>
                    <a:cubicBezTo>
                      <a:pt x="144" y="138"/>
                      <a:pt x="144" y="138"/>
                      <a:pt x="144" y="138"/>
                    </a:cubicBezTo>
                    <a:cubicBezTo>
                      <a:pt x="144" y="131"/>
                      <a:pt x="149" y="125"/>
                      <a:pt x="156" y="125"/>
                    </a:cubicBezTo>
                    <a:cubicBezTo>
                      <a:pt x="337" y="125"/>
                      <a:pt x="337" y="125"/>
                      <a:pt x="337" y="125"/>
                    </a:cubicBezTo>
                    <a:cubicBezTo>
                      <a:pt x="344" y="125"/>
                      <a:pt x="349" y="131"/>
                      <a:pt x="349" y="138"/>
                    </a:cubicBezTo>
                    <a:cubicBezTo>
                      <a:pt x="349" y="246"/>
                      <a:pt x="349" y="246"/>
                      <a:pt x="349" y="246"/>
                    </a:cubicBezTo>
                    <a:cubicBezTo>
                      <a:pt x="349" y="253"/>
                      <a:pt x="344" y="259"/>
                      <a:pt x="337" y="259"/>
                    </a:cubicBezTo>
                    <a:lnTo>
                      <a:pt x="283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6" name="Freeform 90">
                <a:extLst>
                  <a:ext uri="{FF2B5EF4-FFF2-40B4-BE49-F238E27FC236}">
                    <a16:creationId xmlns:a16="http://schemas.microsoft.com/office/drawing/2014/main" id="{5B1E3C2F-C82F-9C4A-A833-27D055467D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38" y="1250"/>
                <a:ext cx="83" cy="86"/>
              </a:xfrm>
              <a:custGeom>
                <a:avLst/>
                <a:gdLst>
                  <a:gd name="T0" fmla="*/ 18 w 35"/>
                  <a:gd name="T1" fmla="*/ 0 h 36"/>
                  <a:gd name="T2" fmla="*/ 0 w 35"/>
                  <a:gd name="T3" fmla="*/ 18 h 36"/>
                  <a:gd name="T4" fmla="*/ 18 w 35"/>
                  <a:gd name="T5" fmla="*/ 36 h 36"/>
                  <a:gd name="T6" fmla="*/ 35 w 35"/>
                  <a:gd name="T7" fmla="*/ 18 h 36"/>
                  <a:gd name="T8" fmla="*/ 18 w 35"/>
                  <a:gd name="T9" fmla="*/ 0 h 36"/>
                  <a:gd name="T10" fmla="*/ 18 w 35"/>
                  <a:gd name="T11" fmla="*/ 24 h 36"/>
                  <a:gd name="T12" fmla="*/ 11 w 35"/>
                  <a:gd name="T13" fmla="*/ 18 h 36"/>
                  <a:gd name="T14" fmla="*/ 18 w 35"/>
                  <a:gd name="T15" fmla="*/ 12 h 36"/>
                  <a:gd name="T16" fmla="*/ 24 w 35"/>
                  <a:gd name="T17" fmla="*/ 18 h 36"/>
                  <a:gd name="T18" fmla="*/ 18 w 35"/>
                  <a:gd name="T19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6">
                    <a:moveTo>
                      <a:pt x="18" y="0"/>
                    </a:move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ubicBezTo>
                      <a:pt x="27" y="36"/>
                      <a:pt x="35" y="28"/>
                      <a:pt x="35" y="18"/>
                    </a:cubicBezTo>
                    <a:cubicBezTo>
                      <a:pt x="35" y="8"/>
                      <a:pt x="27" y="0"/>
                      <a:pt x="18" y="0"/>
                    </a:cubicBezTo>
                    <a:close/>
                    <a:moveTo>
                      <a:pt x="18" y="24"/>
                    </a:moveTo>
                    <a:cubicBezTo>
                      <a:pt x="14" y="24"/>
                      <a:pt x="11" y="22"/>
                      <a:pt x="11" y="18"/>
                    </a:cubicBezTo>
                    <a:cubicBezTo>
                      <a:pt x="11" y="15"/>
                      <a:pt x="14" y="12"/>
                      <a:pt x="18" y="12"/>
                    </a:cubicBezTo>
                    <a:cubicBezTo>
                      <a:pt x="21" y="12"/>
                      <a:pt x="24" y="15"/>
                      <a:pt x="24" y="18"/>
                    </a:cubicBezTo>
                    <a:cubicBezTo>
                      <a:pt x="24" y="22"/>
                      <a:pt x="21" y="24"/>
                      <a:pt x="1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9F509B2-202B-9047-8E5F-079CCE7FA877}"/>
                </a:ext>
              </a:extLst>
            </p:cNvPr>
            <p:cNvSpPr/>
            <p:nvPr/>
          </p:nvSpPr>
          <p:spPr>
            <a:xfrm>
              <a:off x="5022516" y="1653302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33C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E609FB5-5197-3548-8AB7-0F3957F676DE}"/>
                </a:ext>
              </a:extLst>
            </p:cNvPr>
            <p:cNvSpPr/>
            <p:nvPr/>
          </p:nvSpPr>
          <p:spPr>
            <a:xfrm>
              <a:off x="6034706" y="1258426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C2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5BB1150-1048-4643-B019-4776A6760407}"/>
                </a:ext>
              </a:extLst>
            </p:cNvPr>
            <p:cNvSpPr/>
            <p:nvPr/>
          </p:nvSpPr>
          <p:spPr>
            <a:xfrm>
              <a:off x="7108121" y="1657026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FBF6985-1D06-AC4B-8DDC-E5F61D2039C0}"/>
                </a:ext>
              </a:extLst>
            </p:cNvPr>
            <p:cNvSpPr/>
            <p:nvPr/>
          </p:nvSpPr>
          <p:spPr>
            <a:xfrm>
              <a:off x="7604632" y="2579874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385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3D7BF54-4C56-6640-9D14-CF9D4CB5FBB3}"/>
                </a:ext>
              </a:extLst>
            </p:cNvPr>
            <p:cNvSpPr/>
            <p:nvPr/>
          </p:nvSpPr>
          <p:spPr>
            <a:xfrm>
              <a:off x="7419726" y="3590271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6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C1D7480-510D-0C4B-93EB-BF59C835246F}"/>
                </a:ext>
              </a:extLst>
            </p:cNvPr>
            <p:cNvSpPr/>
            <p:nvPr/>
          </p:nvSpPr>
          <p:spPr>
            <a:xfrm>
              <a:off x="4696303" y="3590271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CE63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F0FBF08-75A9-2843-A5F9-ADD6034414CA}"/>
                </a:ext>
              </a:extLst>
            </p:cNvPr>
            <p:cNvSpPr/>
            <p:nvPr/>
          </p:nvSpPr>
          <p:spPr>
            <a:xfrm>
              <a:off x="4518710" y="2580267"/>
              <a:ext cx="94417" cy="9441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DA1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7F819C53-52C6-8949-8262-2E1BAD07BBDD}"/>
              </a:ext>
            </a:extLst>
          </p:cNvPr>
          <p:cNvSpPr txBox="1"/>
          <p:nvPr/>
        </p:nvSpPr>
        <p:spPr>
          <a:xfrm>
            <a:off x="1617684" y="1682239"/>
            <a:ext cx="1579278" cy="1038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vi-VN" sz="1200" b="1" dirty="0">
                <a:solidFill>
                  <a:srgbClr val="2891DF"/>
                </a:solidFill>
                <a:cs typeface="Arial" panose="020B0604020202020204" pitchFamily="34" charset="0"/>
              </a:rPr>
              <a:t>ĐÁNH GIÁ, KIỂM TRA</a:t>
            </a:r>
            <a:endParaRPr lang="en-US" sz="1200" b="1" dirty="0">
              <a:solidFill>
                <a:srgbClr val="2891DF"/>
              </a:solidFill>
              <a:cs typeface="Arial" panose="020B0604020202020204" pitchFamily="34" charset="0"/>
            </a:endParaRP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Ngân hàng câu hỏi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Đề thi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Tổ chức thi trong lớp học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Tổ chức thi độc lập với lớp học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Giám sát thi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Chấm thi   </a:t>
            </a:r>
            <a:endParaRPr lang="en-US" sz="825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E26BC0E-DE2F-0541-8F4A-59CADB81430E}"/>
              </a:ext>
            </a:extLst>
          </p:cNvPr>
          <p:cNvSpPr txBox="1"/>
          <p:nvPr/>
        </p:nvSpPr>
        <p:spPr>
          <a:xfrm>
            <a:off x="800387" y="2833297"/>
            <a:ext cx="264021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vi-VN" sz="1200" b="1" dirty="0">
                <a:solidFill>
                  <a:srgbClr val="B959D6"/>
                </a:solidFill>
                <a:cs typeface="Arial" panose="020B0604020202020204" pitchFamily="34" charset="0"/>
              </a:rPr>
              <a:t>QUẢN TRỊ NỘI DUNG ĐÀO TẠO (LCMS)</a:t>
            </a:r>
            <a:endParaRPr lang="en-US" sz="1200" b="1" dirty="0">
              <a:solidFill>
                <a:srgbClr val="B959D6"/>
              </a:solidFill>
              <a:cs typeface="Arial" panose="020B0604020202020204" pitchFamily="34" charset="0"/>
            </a:endParaRP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Bài giảng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Giáo trình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Tài liệu tham khảo   </a:t>
            </a:r>
          </a:p>
          <a:p>
            <a:pPr algn="r"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Hội thảo, sự kiện   </a:t>
            </a:r>
            <a:endParaRPr lang="en-US" sz="825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4798D9B-1217-AE40-ACF2-7F66239F7E35}"/>
              </a:ext>
            </a:extLst>
          </p:cNvPr>
          <p:cNvSpPr txBox="1"/>
          <p:nvPr/>
        </p:nvSpPr>
        <p:spPr>
          <a:xfrm>
            <a:off x="5578670" y="775260"/>
            <a:ext cx="1415067" cy="9117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 b="1" dirty="0">
                <a:solidFill>
                  <a:srgbClr val="E59000"/>
                </a:solidFill>
                <a:cs typeface="Arial" panose="020B0604020202020204" pitchFamily="34" charset="0"/>
              </a:rPr>
              <a:t>TRAO ĐỔI LIÊN LẠC</a:t>
            </a:r>
            <a:endParaRPr lang="en-US" sz="1200" b="1" dirty="0">
              <a:solidFill>
                <a:srgbClr val="E59000"/>
              </a:solidFill>
              <a:cs typeface="Arial" panose="020B0604020202020204" pitchFamily="34" charset="0"/>
            </a:endParaRPr>
          </a:p>
          <a:p>
            <a:pPr>
              <a:buClr>
                <a:srgbClr val="FFA000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Hỏi đáp</a:t>
            </a:r>
          </a:p>
          <a:p>
            <a:pPr>
              <a:buClr>
                <a:srgbClr val="FFA000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Hộp thư nội bộ</a:t>
            </a:r>
          </a:p>
          <a:p>
            <a:pPr>
              <a:buClr>
                <a:srgbClr val="FFA000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Lịch sự kiện</a:t>
            </a:r>
          </a:p>
          <a:p>
            <a:pPr>
              <a:buClr>
                <a:srgbClr val="FFA000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Tin tức, thông báo</a:t>
            </a:r>
          </a:p>
          <a:p>
            <a:pPr>
              <a:buClr>
                <a:srgbClr val="FFA000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Email</a:t>
            </a:r>
            <a:endParaRPr lang="en-US" sz="825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367D595-04CF-2A47-B0E0-3285B2F9FF75}"/>
              </a:ext>
            </a:extLst>
          </p:cNvPr>
          <p:cNvSpPr txBox="1"/>
          <p:nvPr/>
        </p:nvSpPr>
        <p:spPr>
          <a:xfrm>
            <a:off x="5873058" y="1919263"/>
            <a:ext cx="1963999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 b="1" dirty="0">
                <a:solidFill>
                  <a:srgbClr val="DA773E"/>
                </a:solidFill>
                <a:cs typeface="Arial" panose="020B0604020202020204" pitchFamily="34" charset="0"/>
              </a:rPr>
              <a:t>QUẢN TRỊ HỆ THỐNG</a:t>
            </a:r>
            <a:endParaRPr lang="en-US" sz="1200" b="1" dirty="0">
              <a:solidFill>
                <a:srgbClr val="DA773E"/>
              </a:solidFill>
              <a:cs typeface="Arial" panose="020B0604020202020204" pitchFamily="34" charset="0"/>
            </a:endParaRP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lý người dùng, nhóm người dùng</a:t>
            </a: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lý quyền, phân quyền người dùng</a:t>
            </a: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trị dữ liệu danh mục</a:t>
            </a: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lý cấu hình hệ thống</a:t>
            </a:r>
            <a:endParaRPr lang="en-US" sz="825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6751C51-1C62-9047-AD6F-5123427C0F2B}"/>
              </a:ext>
            </a:extLst>
          </p:cNvPr>
          <p:cNvSpPr txBox="1"/>
          <p:nvPr/>
        </p:nvSpPr>
        <p:spPr>
          <a:xfrm>
            <a:off x="5697383" y="2849242"/>
            <a:ext cx="184537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 b="1" dirty="0">
                <a:solidFill>
                  <a:srgbClr val="DD3948"/>
                </a:solidFill>
                <a:cs typeface="Arial" panose="020B0604020202020204" pitchFamily="34" charset="0"/>
              </a:rPr>
              <a:t>QUẢN TRỊ ĐÀO TẠO (LMS)</a:t>
            </a:r>
            <a:endParaRPr lang="en-US" sz="1200" b="1" dirty="0">
              <a:solidFill>
                <a:srgbClr val="DD3948"/>
              </a:solidFill>
              <a:cs typeface="Arial" panose="020B0604020202020204" pitchFamily="34" charset="0"/>
            </a:endParaRP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Khóa học</a:t>
            </a: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Giảng viên</a:t>
            </a: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Học bạ</a:t>
            </a:r>
          </a:p>
          <a:p>
            <a:pPr>
              <a:buClr>
                <a:srgbClr val="00B18D"/>
              </a:buClr>
            </a:pPr>
            <a:r>
              <a:rPr lang="vi-VN" sz="825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Chứng chỉ</a:t>
            </a:r>
            <a:endParaRPr lang="en-US" sz="825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B9279E6-127A-784B-9258-A6628111E9DF}"/>
              </a:ext>
            </a:extLst>
          </p:cNvPr>
          <p:cNvSpPr txBox="1"/>
          <p:nvPr/>
        </p:nvSpPr>
        <p:spPr>
          <a:xfrm>
            <a:off x="4183561" y="780981"/>
            <a:ext cx="776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1200" b="1" dirty="0">
                <a:solidFill>
                  <a:srgbClr val="99C21F"/>
                </a:solidFill>
                <a:cs typeface="Arial" panose="020B0604020202020204" pitchFamily="34" charset="0"/>
              </a:rPr>
              <a:t>BÁO CÁO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C558B5C-18FC-A94B-8C35-A06658FAE00A}"/>
              </a:ext>
            </a:extLst>
          </p:cNvPr>
          <p:cNvSpPr txBox="1"/>
          <p:nvPr/>
        </p:nvSpPr>
        <p:spPr>
          <a:xfrm>
            <a:off x="2506351" y="886228"/>
            <a:ext cx="1176925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vi-VN" sz="1200" b="1" dirty="0">
                <a:solidFill>
                  <a:srgbClr val="2EB55F"/>
                </a:solidFill>
                <a:cs typeface="Arial" panose="020B0604020202020204" pitchFamily="34" charset="0"/>
              </a:rPr>
              <a:t>KHỐI HỌC VIÊN</a:t>
            </a:r>
            <a:endParaRPr lang="en-US" sz="1200" b="1" dirty="0">
              <a:solidFill>
                <a:srgbClr val="2EB55F"/>
              </a:solidFill>
              <a:cs typeface="Arial" panose="020B0604020202020204" pitchFamily="34" charset="0"/>
            </a:endParaRPr>
          </a:p>
          <a:p>
            <a:pPr algn="r" fontAlgn="ctr"/>
            <a:r>
              <a:rPr lang="vi-VN" sz="825" dirty="0"/>
              <a:t>Đăng ký   </a:t>
            </a:r>
            <a:endParaRPr lang="en-US" sz="825" dirty="0"/>
          </a:p>
          <a:p>
            <a:pPr algn="r" fontAlgn="ctr"/>
            <a:r>
              <a:rPr lang="vi-VN" sz="825" dirty="0"/>
              <a:t>Tham gia học tập   </a:t>
            </a:r>
            <a:endParaRPr lang="en-US" sz="825" dirty="0"/>
          </a:p>
        </p:txBody>
      </p:sp>
      <p:sp>
        <p:nvSpPr>
          <p:cNvPr id="91" name="Round Diagonal Corner Rectangle 90">
            <a:extLst>
              <a:ext uri="{FF2B5EF4-FFF2-40B4-BE49-F238E27FC236}">
                <a16:creationId xmlns:a16="http://schemas.microsoft.com/office/drawing/2014/main" id="{06B353E2-9DA2-8D4E-B00B-5B3EF33BC6D9}"/>
              </a:ext>
            </a:extLst>
          </p:cNvPr>
          <p:cNvSpPr/>
          <p:nvPr/>
        </p:nvSpPr>
        <p:spPr>
          <a:xfrm>
            <a:off x="610205" y="3933846"/>
            <a:ext cx="2537460" cy="754380"/>
          </a:xfrm>
          <a:prstGeom prst="round2DiagRect">
            <a:avLst/>
          </a:prstGeom>
          <a:solidFill>
            <a:srgbClr val="2A93EA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HÌNH THỨC TRIỂN KHAI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975" dirty="0" err="1">
                <a:solidFill>
                  <a:schemeClr val="bg1"/>
                </a:solidFill>
              </a:rPr>
              <a:t>Thuê</a:t>
            </a:r>
            <a:r>
              <a:rPr lang="en-US" sz="975" dirty="0">
                <a:solidFill>
                  <a:schemeClr val="bg1"/>
                </a:solidFill>
              </a:rPr>
              <a:t> </a:t>
            </a:r>
            <a:r>
              <a:rPr lang="en-US" sz="975" dirty="0" err="1">
                <a:solidFill>
                  <a:schemeClr val="bg1"/>
                </a:solidFill>
              </a:rPr>
              <a:t>ứng</a:t>
            </a:r>
            <a:r>
              <a:rPr lang="en-US" sz="975" dirty="0">
                <a:solidFill>
                  <a:schemeClr val="bg1"/>
                </a:solidFill>
              </a:rPr>
              <a:t> </a:t>
            </a:r>
            <a:r>
              <a:rPr lang="en-US" sz="975" dirty="0" err="1">
                <a:solidFill>
                  <a:schemeClr val="bg1"/>
                </a:solidFill>
              </a:rPr>
              <a:t>dụng</a:t>
            </a:r>
            <a:r>
              <a:rPr lang="en-US" sz="975" dirty="0">
                <a:solidFill>
                  <a:schemeClr val="bg1"/>
                </a:solidFill>
              </a:rPr>
              <a:t> </a:t>
            </a:r>
            <a:r>
              <a:rPr lang="en-US" sz="975" dirty="0" err="1">
                <a:solidFill>
                  <a:schemeClr val="bg1"/>
                </a:solidFill>
              </a:rPr>
              <a:t>trên</a:t>
            </a:r>
            <a:r>
              <a:rPr lang="en-US" sz="975" dirty="0">
                <a:solidFill>
                  <a:schemeClr val="bg1"/>
                </a:solidFill>
              </a:rPr>
              <a:t> cloud </a:t>
            </a:r>
            <a:r>
              <a:rPr lang="en-US" sz="975" dirty="0" err="1">
                <a:solidFill>
                  <a:schemeClr val="bg1"/>
                </a:solidFill>
              </a:rPr>
              <a:t>của</a:t>
            </a:r>
            <a:r>
              <a:rPr lang="en-US" sz="975" dirty="0">
                <a:solidFill>
                  <a:schemeClr val="bg1"/>
                </a:solidFill>
              </a:rPr>
              <a:t> FPT</a:t>
            </a:r>
            <a:endParaRPr lang="en-US" sz="975" b="1" dirty="0">
              <a:solidFill>
                <a:schemeClr val="bg1"/>
              </a:solidFill>
            </a:endParaRPr>
          </a:p>
        </p:txBody>
      </p:sp>
      <p:sp>
        <p:nvSpPr>
          <p:cNvPr id="92" name="Round Diagonal Corner Rectangle 91">
            <a:extLst>
              <a:ext uri="{FF2B5EF4-FFF2-40B4-BE49-F238E27FC236}">
                <a16:creationId xmlns:a16="http://schemas.microsoft.com/office/drawing/2014/main" id="{498190DA-EB67-C44F-BABF-A99CC53B81A7}"/>
              </a:ext>
            </a:extLst>
          </p:cNvPr>
          <p:cNvSpPr/>
          <p:nvPr/>
        </p:nvSpPr>
        <p:spPr>
          <a:xfrm>
            <a:off x="3303270" y="3891822"/>
            <a:ext cx="2537460" cy="754380"/>
          </a:xfrm>
          <a:prstGeom prst="round2DiagRect">
            <a:avLst/>
          </a:prstGeom>
          <a:solidFill>
            <a:srgbClr val="F16F1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rtlCol="0" anchor="t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CHI PHÍ TRIỂN KHAI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vi-VN" sz="975" dirty="0">
                <a:solidFill>
                  <a:schemeClr val="bg1"/>
                </a:solidFill>
              </a:rPr>
              <a:t>Miễn phí: 03 tháng đầu.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vi-VN" sz="975" dirty="0">
                <a:solidFill>
                  <a:schemeClr val="bg1"/>
                </a:solidFill>
              </a:rPr>
              <a:t>Chi phí cho các tháng tiếp theo: </a:t>
            </a:r>
            <a:r>
              <a:rPr lang="vi-VN" sz="975" b="1" dirty="0">
                <a:solidFill>
                  <a:schemeClr val="bg1"/>
                </a:solidFill>
              </a:rPr>
              <a:t>tuỳ vào số lượng học viên.</a:t>
            </a:r>
            <a:endParaRPr lang="vi-VN" sz="975" dirty="0">
              <a:solidFill>
                <a:schemeClr val="bg1"/>
              </a:solidFill>
            </a:endParaRPr>
          </a:p>
        </p:txBody>
      </p:sp>
      <p:sp>
        <p:nvSpPr>
          <p:cNvPr id="93" name="Round Diagonal Corner Rectangle 92">
            <a:extLst>
              <a:ext uri="{FF2B5EF4-FFF2-40B4-BE49-F238E27FC236}">
                <a16:creationId xmlns:a16="http://schemas.microsoft.com/office/drawing/2014/main" id="{4DCFF34E-AFED-AF4D-A4DA-47BD16B47EFA}"/>
              </a:ext>
            </a:extLst>
          </p:cNvPr>
          <p:cNvSpPr/>
          <p:nvPr/>
        </p:nvSpPr>
        <p:spPr>
          <a:xfrm>
            <a:off x="5996337" y="3900965"/>
            <a:ext cx="2537460" cy="754380"/>
          </a:xfrm>
          <a:prstGeom prst="round2DiagRect">
            <a:avLst/>
          </a:prstGeom>
          <a:solidFill>
            <a:srgbClr val="7CBF3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THỜI GIAN TRIỂN KHAI</a:t>
            </a:r>
          </a:p>
          <a:p>
            <a:pPr marL="214313" indent="-214313" algn="ctr">
              <a:buFont typeface="Wingdings" pitchFamily="2" charset="2"/>
              <a:buChar char="Ø"/>
            </a:pPr>
            <a:r>
              <a:rPr lang="en-US" sz="975" dirty="0" err="1">
                <a:solidFill>
                  <a:schemeClr val="bg1"/>
                </a:solidFill>
              </a:rPr>
              <a:t>Trung</a:t>
            </a:r>
            <a:r>
              <a:rPr lang="en-US" sz="975" dirty="0">
                <a:solidFill>
                  <a:schemeClr val="bg1"/>
                </a:solidFill>
              </a:rPr>
              <a:t> </a:t>
            </a:r>
            <a:r>
              <a:rPr lang="en-US" sz="975" dirty="0" err="1">
                <a:solidFill>
                  <a:schemeClr val="bg1"/>
                </a:solidFill>
              </a:rPr>
              <a:t>bình</a:t>
            </a:r>
            <a:r>
              <a:rPr lang="en-US" sz="975" dirty="0">
                <a:solidFill>
                  <a:schemeClr val="bg1"/>
                </a:solidFill>
              </a:rPr>
              <a:t> 1 - 4 </a:t>
            </a:r>
            <a:r>
              <a:rPr lang="en-US" sz="975" dirty="0" err="1">
                <a:solidFill>
                  <a:schemeClr val="bg1"/>
                </a:solidFill>
              </a:rPr>
              <a:t>tuần</a:t>
            </a:r>
            <a:endParaRPr lang="en-US" sz="975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D466-717F-4C27-A8E7-3E8C532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FPT –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hạ</a:t>
            </a:r>
            <a:r>
              <a:rPr lang="en-US" dirty="0"/>
              <a:t> </a:t>
            </a:r>
            <a:r>
              <a:rPr lang="en-US" dirty="0" err="1"/>
              <a:t>tầng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truyền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9C5BD-1C4C-47BB-891A-2685B556943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Đường</a:t>
            </a:r>
            <a:r>
              <a:rPr lang="en-US" sz="20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truyền</a:t>
            </a:r>
            <a:r>
              <a:rPr lang="en-US" sz="20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</a:p>
          <a:p>
            <a:pPr lvl="3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Tăng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băng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thông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miễn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phí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cho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các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trường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đang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sử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dụng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dịch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vụ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của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FPT.</a:t>
            </a:r>
          </a:p>
          <a:p>
            <a:pPr lvl="3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Đang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có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75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trường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Đại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học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/Cao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đẳng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sử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dụng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Hạ</a:t>
            </a:r>
            <a:r>
              <a:rPr lang="en-US" sz="20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20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tầng</a:t>
            </a:r>
            <a:r>
              <a:rPr lang="en-US" sz="20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Cloud/Desktop: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lvl="3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Dịch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vụ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Cloud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và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Cloud Desktop (VDI)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với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giá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ưu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đãi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nhất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(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giảm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giá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40%+ )</a:t>
            </a:r>
          </a:p>
          <a:p>
            <a:pPr lvl="3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Cho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thuê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máy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chủ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dịch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vụ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video conference (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triển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khai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u="sng" dirty="0">
                <a:solidFill>
                  <a:srgbClr val="373E4C"/>
                </a:solidFill>
                <a:latin typeface="system-ui"/>
              </a:rPr>
              <a:t>https://</a:t>
            </a:r>
            <a:r>
              <a:rPr lang="en-US" sz="1800" u="sng" dirty="0" err="1">
                <a:solidFill>
                  <a:srgbClr val="373E4C"/>
                </a:solidFill>
                <a:latin typeface="system-ui"/>
              </a:rPr>
              <a:t>jitsi.org</a:t>
            </a:r>
            <a:r>
              <a:rPr lang="en-US" sz="1800" u="sng" dirty="0">
                <a:solidFill>
                  <a:srgbClr val="373E4C"/>
                </a:solidFill>
                <a:latin typeface="system-ui"/>
              </a:rPr>
              <a:t>)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(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giảm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giá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40%+)</a:t>
            </a:r>
            <a:endParaRPr lang="en-US" sz="1800" dirty="0">
              <a:solidFill>
                <a:srgbClr val="1C2A3B">
                  <a:lumMod val="85000"/>
                  <a:lumOff val="15000"/>
                </a:srgbClr>
              </a:solidFill>
              <a:latin typeface="Krub"/>
            </a:endParaRPr>
          </a:p>
        </p:txBody>
      </p:sp>
    </p:spTree>
    <p:extLst>
      <p:ext uri="{BB962C8B-B14F-4D97-AF65-F5344CB8AC3E}">
        <p14:creationId xmlns:p14="http://schemas.microsoft.com/office/powerpoint/2010/main" val="63064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AEF1B7-1FCF-4C6C-A574-15B04D072E9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F9AC79-2B5D-4681-9F20-AA580D5C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53" y="1275638"/>
            <a:ext cx="8516239" cy="1088739"/>
          </a:xfrm>
        </p:spPr>
        <p:txBody>
          <a:bodyPr>
            <a:normAutofit/>
          </a:bodyPr>
          <a:lstStyle/>
          <a:p>
            <a:r>
              <a:rPr lang="vi-VN" sz="2800" dirty="0">
                <a:solidFill>
                  <a:schemeClr val="accent2"/>
                </a:solidFill>
                <a:ea typeface="Calibri Light" charset="0"/>
                <a:cs typeface="Calibri Light" charset="0"/>
              </a:rPr>
              <a:t>Đề xuất với sinh viên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976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D466-717F-4C27-A8E7-3E8C532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FPT –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( Laptop, Tablet, Mobile)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9C5BD-1C4C-47BB-891A-2685B556943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694" y="798490"/>
            <a:ext cx="8380198" cy="3930264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srgbClr val="52A1FF"/>
              </a:buClr>
              <a:buFont typeface="+mj-lt"/>
              <a:buAutoNum type="arabicPeriod"/>
            </a:pP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Chương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trình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FFRIENDS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 (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chính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sách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như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cho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người</a:t>
            </a:r>
            <a:r>
              <a:rPr lang="en-US" sz="18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  <a:sym typeface="Wingdings" pitchFamily="2" charset="2"/>
              </a:rPr>
              <a:t> FPT)</a:t>
            </a:r>
          </a:p>
          <a:p>
            <a:pPr lvl="2">
              <a:lnSpc>
                <a:spcPct val="150000"/>
              </a:lnSpc>
              <a:spcAft>
                <a:spcPts val="600"/>
              </a:spcAft>
              <a:buClr>
                <a:srgbClr val="52A1FF"/>
              </a:buClr>
            </a:pP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Ngắn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hạn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giảm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10% laptop(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trừ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Macbook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),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Ipad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.</a:t>
            </a:r>
          </a:p>
          <a:p>
            <a:pPr lvl="2">
              <a:lnSpc>
                <a:spcPct val="150000"/>
              </a:lnSpc>
              <a:spcAft>
                <a:spcPts val="600"/>
              </a:spcAft>
              <a:buClr>
                <a:srgbClr val="52A1FF"/>
              </a:buClr>
            </a:pP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Dài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hạn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giảm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thêm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3% so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với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chương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trình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khuyến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mại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sẵn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có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&amp;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trả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góp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và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nhiều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chương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trình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khác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52A1FF"/>
              </a:buClr>
              <a:buFont typeface="+mj-lt"/>
              <a:buAutoNum type="arabicPeriod"/>
            </a:pPr>
            <a:r>
              <a:rPr lang="en-US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Hợp</a:t>
            </a:r>
            <a:r>
              <a:rPr lang="en-US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tác</a:t>
            </a:r>
            <a:r>
              <a:rPr lang="en-US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theo</a:t>
            </a:r>
            <a:r>
              <a:rPr lang="en-US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dự</a:t>
            </a:r>
            <a:r>
              <a:rPr lang="en-US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án</a:t>
            </a:r>
            <a:r>
              <a:rPr lang="en-US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:</a:t>
            </a:r>
          </a:p>
          <a:p>
            <a:pPr lvl="2">
              <a:lnSpc>
                <a:spcPct val="150000"/>
              </a:lnSpc>
              <a:spcAft>
                <a:spcPts val="600"/>
              </a:spcAft>
              <a:buClr>
                <a:srgbClr val="52A1FF"/>
              </a:buClr>
            </a:pP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Ký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hợp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đồng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khung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hợp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 </a:t>
            </a:r>
            <a:r>
              <a:rPr lang="en-US" sz="1600" dirty="0" err="1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tác</a:t>
            </a:r>
            <a:r>
              <a:rPr lang="en-US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 : </a:t>
            </a:r>
            <a:r>
              <a:rPr lang="vi-VN" sz="1600" dirty="0">
                <a:solidFill>
                  <a:srgbClr val="1C2A3B">
                    <a:lumMod val="85000"/>
                    <a:lumOff val="15000"/>
                  </a:srgbClr>
                </a:solidFill>
                <a:latin typeface="Krub"/>
              </a:rPr>
              <a:t>chiết khấu từ 5 – 20% giá niêm yết tùy từng model và số lượng cụ thể.</a:t>
            </a:r>
            <a:endParaRPr lang="en-US" sz="1600" dirty="0">
              <a:solidFill>
                <a:srgbClr val="1C2A3B">
                  <a:lumMod val="85000"/>
                  <a:lumOff val="15000"/>
                </a:srgbClr>
              </a:solidFill>
              <a:latin typeface="Krub"/>
            </a:endParaRPr>
          </a:p>
          <a:p>
            <a:pPr marL="425450" lvl="1" indent="0">
              <a:lnSpc>
                <a:spcPct val="200000"/>
              </a:lnSpc>
              <a:spcAft>
                <a:spcPts val="600"/>
              </a:spcAft>
              <a:buNone/>
            </a:pPr>
            <a:endParaRPr lang="en-US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KR">
      <a:majorFont>
        <a:latin typeface="Krub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HO - Bao cao 5 chuong trinh 2019 v2" id="{5BFC409C-49F8-A545-A7DC-1F0078510864}" vid="{1BA6B92E-43A2-2D45-8FA5-67BCED0D7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1343A8D83459EAB6C5EDD443253" ma:contentTypeVersion="4" ma:contentTypeDescription="Create a new document." ma:contentTypeScope="" ma:versionID="de700b68908834baa4b5d50061f4f9f8">
  <xsd:schema xmlns:xsd="http://www.w3.org/2001/XMLSchema" xmlns:xs="http://www.w3.org/2001/XMLSchema" xmlns:p="http://schemas.microsoft.com/office/2006/metadata/properties" xmlns:ns2="f41adf38-c741-4ed6-b584-70aa65afb48a" xmlns:ns3="7b936dbf-c0d0-46d7-bfbb-18ca6522a625" targetNamespace="http://schemas.microsoft.com/office/2006/metadata/properties" ma:root="true" ma:fieldsID="c41c34771baee3e74efddecbb97dd5b3" ns2:_="" ns3:_="">
    <xsd:import namespace="f41adf38-c741-4ed6-b584-70aa65afb48a"/>
    <xsd:import namespace="7b936dbf-c0d0-46d7-bfbb-18ca6522a6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adf38-c741-4ed6-b584-70aa65afb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36dbf-c0d0-46d7-bfbb-18ca6522a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C34015-7451-42D1-B4B8-9CBF8D6E6C99}">
  <ds:schemaRefs>
    <ds:schemaRef ds:uri="http://purl.org/dc/dcmitype/"/>
    <ds:schemaRef ds:uri="f41adf38-c741-4ed6-b584-70aa65afb48a"/>
    <ds:schemaRef ds:uri="http://purl.org/dc/elements/1.1/"/>
    <ds:schemaRef ds:uri="7b936dbf-c0d0-46d7-bfbb-18ca6522a625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7E3FC5F-6287-48BD-87B4-991A24FA0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adf38-c741-4ed6-b584-70aa65afb48a"/>
    <ds:schemaRef ds:uri="7b936dbf-c0d0-46d7-bfbb-18ca6522a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0DEA9A-2FE4-4A35-881D-BF3AA38C91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770</Words>
  <Application>Microsoft Macintosh PowerPoint</Application>
  <PresentationFormat>On-screen Show (16:9)</PresentationFormat>
  <Paragraphs>93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Krub</vt:lpstr>
      <vt:lpstr>Roboto</vt:lpstr>
      <vt:lpstr>system-ui</vt:lpstr>
      <vt:lpstr>Wingdings</vt:lpstr>
      <vt:lpstr>Office Theme</vt:lpstr>
      <vt:lpstr>PowerPoint Presentation</vt:lpstr>
      <vt:lpstr>Nội dung</vt:lpstr>
      <vt:lpstr>Đề xuất với các trường Đại học/Cao đẳng</vt:lpstr>
      <vt:lpstr>FPT - FUNiX – Hỗ trợ đào tạo trực tuyến toàn diện</vt:lpstr>
      <vt:lpstr>FPT - FUNiX – Hình thức triển khai</vt:lpstr>
      <vt:lpstr>FPT – FPT.eLearning</vt:lpstr>
      <vt:lpstr>FPT – Đề xuất về hạ tầng và đường truyền</vt:lpstr>
      <vt:lpstr>Đề xuất với sinh viên</vt:lpstr>
      <vt:lpstr>FPT – Đề xuất về thiết bị học từ xa ( Laptop, Tablet, Mobile)</vt:lpstr>
      <vt:lpstr>FPT – Liên hệ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Nguyen Ngoc2 (FTI HN)</dc:creator>
  <cp:lastModifiedBy>Minh Nguyen Ngoc2 (FTI HN)</cp:lastModifiedBy>
  <cp:revision>6</cp:revision>
  <cp:lastPrinted>2018-02-24T19:01:26Z</cp:lastPrinted>
  <dcterms:created xsi:type="dcterms:W3CDTF">2020-04-15T08:51:18Z</dcterms:created>
  <dcterms:modified xsi:type="dcterms:W3CDTF">2020-04-16T08:37:35Z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0x010100F7C011343A8D83459EAB6C5EDD443253</vt:lpwstr>
  </property>
</Properties>
</file>