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0"/>
  </p:notesMasterIdLst>
  <p:sldIdLst>
    <p:sldId id="256" r:id="rId2"/>
    <p:sldId id="296" r:id="rId3"/>
    <p:sldId id="303" r:id="rId4"/>
    <p:sldId id="328" r:id="rId5"/>
    <p:sldId id="329" r:id="rId6"/>
    <p:sldId id="330" r:id="rId7"/>
    <p:sldId id="314" r:id="rId8"/>
    <p:sldId id="31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8B4A"/>
    <a:srgbClr val="6B8D9C"/>
    <a:srgbClr val="92D050"/>
    <a:srgbClr val="FFC000"/>
    <a:srgbClr val="0094BC"/>
    <a:srgbClr val="435269"/>
    <a:srgbClr val="00B18D"/>
    <a:srgbClr val="2A93EA"/>
    <a:srgbClr val="3E4C60"/>
    <a:srgbClr val="333F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34" autoAdjust="0"/>
    <p:restoredTop sz="96323" autoAdjust="0"/>
  </p:normalViewPr>
  <p:slideViewPr>
    <p:cSldViewPr snapToGrid="0">
      <p:cViewPr varScale="1">
        <p:scale>
          <a:sx n="108" d="100"/>
          <a:sy n="108" d="100"/>
        </p:scale>
        <p:origin x="132" y="21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u Nguyen" userId="2d3dac00dab85522" providerId="LiveId" clId="{2C7EE102-5784-412D-A00F-276F4E0A8369}"/>
    <pc:docChg chg="undo custSel addSld delSld modSld">
      <pc:chgData name="Tu Nguyen" userId="2d3dac00dab85522" providerId="LiveId" clId="{2C7EE102-5784-412D-A00F-276F4E0A8369}" dt="2019-09-14T12:28:51.952" v="8886" actId="1076"/>
      <pc:docMkLst>
        <pc:docMk/>
      </pc:docMkLst>
      <pc:sldChg chg="delSp modSp">
        <pc:chgData name="Tu Nguyen" userId="2d3dac00dab85522" providerId="LiveId" clId="{2C7EE102-5784-412D-A00F-276F4E0A8369}" dt="2019-09-09T13:47:14.583" v="3955" actId="1076"/>
        <pc:sldMkLst>
          <pc:docMk/>
          <pc:sldMk cId="1464137381" sldId="256"/>
        </pc:sldMkLst>
        <pc:spChg chg="del mod">
          <ac:chgData name="Tu Nguyen" userId="2d3dac00dab85522" providerId="LiveId" clId="{2C7EE102-5784-412D-A00F-276F4E0A8369}" dt="2019-09-09T13:47:09.343" v="3954"/>
          <ac:spMkLst>
            <pc:docMk/>
            <pc:sldMk cId="1464137381" sldId="256"/>
            <ac:spMk id="966" creationId="{00000000-0000-0000-0000-000000000000}"/>
          </ac:spMkLst>
        </pc:spChg>
        <pc:spChg chg="mod">
          <ac:chgData name="Tu Nguyen" userId="2d3dac00dab85522" providerId="LiveId" clId="{2C7EE102-5784-412D-A00F-276F4E0A8369}" dt="2019-09-09T13:47:14.583" v="3955" actId="1076"/>
          <ac:spMkLst>
            <pc:docMk/>
            <pc:sldMk cId="1464137381" sldId="256"/>
            <ac:spMk id="2756" creationId="{00000000-0000-0000-0000-000000000000}"/>
          </ac:spMkLst>
        </pc:spChg>
      </pc:sldChg>
      <pc:sldChg chg="modSp">
        <pc:chgData name="Tu Nguyen" userId="2d3dac00dab85522" providerId="LiveId" clId="{2C7EE102-5784-412D-A00F-276F4E0A8369}" dt="2019-09-09T08:13:18.251" v="2429" actId="255"/>
        <pc:sldMkLst>
          <pc:docMk/>
          <pc:sldMk cId="282427161" sldId="267"/>
        </pc:sldMkLst>
        <pc:spChg chg="mod">
          <ac:chgData name="Tu Nguyen" userId="2d3dac00dab85522" providerId="LiveId" clId="{2C7EE102-5784-412D-A00F-276F4E0A8369}" dt="2019-09-09T08:13:18.251" v="2429" actId="255"/>
          <ac:spMkLst>
            <pc:docMk/>
            <pc:sldMk cId="282427161" sldId="267"/>
            <ac:spMk id="223" creationId="{00000000-0000-0000-0000-000000000000}"/>
          </ac:spMkLst>
        </pc:spChg>
      </pc:sldChg>
      <pc:sldChg chg="modSp">
        <pc:chgData name="Tu Nguyen" userId="2d3dac00dab85522" providerId="LiveId" clId="{2C7EE102-5784-412D-A00F-276F4E0A8369}" dt="2019-09-09T08:13:51.321" v="2432" actId="255"/>
        <pc:sldMkLst>
          <pc:docMk/>
          <pc:sldMk cId="1052771897" sldId="268"/>
        </pc:sldMkLst>
        <pc:spChg chg="mod">
          <ac:chgData name="Tu Nguyen" userId="2d3dac00dab85522" providerId="LiveId" clId="{2C7EE102-5784-412D-A00F-276F4E0A8369}" dt="2019-09-09T08:13:43.710" v="2430" actId="255"/>
          <ac:spMkLst>
            <pc:docMk/>
            <pc:sldMk cId="1052771897" sldId="268"/>
            <ac:spMk id="23" creationId="{00000000-0000-0000-0000-000000000000}"/>
          </ac:spMkLst>
        </pc:spChg>
        <pc:spChg chg="mod">
          <ac:chgData name="Tu Nguyen" userId="2d3dac00dab85522" providerId="LiveId" clId="{2C7EE102-5784-412D-A00F-276F4E0A8369}" dt="2019-09-09T08:13:47.979" v="2431" actId="255"/>
          <ac:spMkLst>
            <pc:docMk/>
            <pc:sldMk cId="1052771897" sldId="268"/>
            <ac:spMk id="26" creationId="{00000000-0000-0000-0000-000000000000}"/>
          </ac:spMkLst>
        </pc:spChg>
        <pc:spChg chg="mod">
          <ac:chgData name="Tu Nguyen" userId="2d3dac00dab85522" providerId="LiveId" clId="{2C7EE102-5784-412D-A00F-276F4E0A8369}" dt="2019-09-09T08:13:51.321" v="2432" actId="255"/>
          <ac:spMkLst>
            <pc:docMk/>
            <pc:sldMk cId="1052771897" sldId="268"/>
            <ac:spMk id="29" creationId="{00000000-0000-0000-0000-000000000000}"/>
          </ac:spMkLst>
        </pc:spChg>
      </pc:sldChg>
      <pc:sldChg chg="modSp">
        <pc:chgData name="Tu Nguyen" userId="2d3dac00dab85522" providerId="LiveId" clId="{2C7EE102-5784-412D-A00F-276F4E0A8369}" dt="2019-09-09T08:14:08.610" v="2435" actId="255"/>
        <pc:sldMkLst>
          <pc:docMk/>
          <pc:sldMk cId="2677232559" sldId="269"/>
        </pc:sldMkLst>
        <pc:spChg chg="mod">
          <ac:chgData name="Tu Nguyen" userId="2d3dac00dab85522" providerId="LiveId" clId="{2C7EE102-5784-412D-A00F-276F4E0A8369}" dt="2019-09-09T08:14:08.610" v="2435" actId="255"/>
          <ac:spMkLst>
            <pc:docMk/>
            <pc:sldMk cId="2677232559" sldId="269"/>
            <ac:spMk id="75" creationId="{00000000-0000-0000-0000-000000000000}"/>
          </ac:spMkLst>
        </pc:spChg>
        <pc:spChg chg="mod">
          <ac:chgData name="Tu Nguyen" userId="2d3dac00dab85522" providerId="LiveId" clId="{2C7EE102-5784-412D-A00F-276F4E0A8369}" dt="2019-09-09T08:14:02.362" v="2434" actId="255"/>
          <ac:spMkLst>
            <pc:docMk/>
            <pc:sldMk cId="2677232559" sldId="269"/>
            <ac:spMk id="77" creationId="{00000000-0000-0000-0000-000000000000}"/>
          </ac:spMkLst>
        </pc:spChg>
        <pc:spChg chg="mod">
          <ac:chgData name="Tu Nguyen" userId="2d3dac00dab85522" providerId="LiveId" clId="{2C7EE102-5784-412D-A00F-276F4E0A8369}" dt="2019-09-09T08:13:58.866" v="2433" actId="255"/>
          <ac:spMkLst>
            <pc:docMk/>
            <pc:sldMk cId="2677232559" sldId="269"/>
            <ac:spMk id="79" creationId="{00000000-0000-0000-0000-000000000000}"/>
          </ac:spMkLst>
        </pc:spChg>
      </pc:sldChg>
      <pc:sldChg chg="modSp">
        <pc:chgData name="Tu Nguyen" userId="2d3dac00dab85522" providerId="LiveId" clId="{2C7EE102-5784-412D-A00F-276F4E0A8369}" dt="2019-09-09T08:14:20.037" v="2437" actId="255"/>
        <pc:sldMkLst>
          <pc:docMk/>
          <pc:sldMk cId="3603346160" sldId="284"/>
        </pc:sldMkLst>
        <pc:spChg chg="mod">
          <ac:chgData name="Tu Nguyen" userId="2d3dac00dab85522" providerId="LiveId" clId="{2C7EE102-5784-412D-A00F-276F4E0A8369}" dt="2019-09-09T08:14:20.037" v="2437" actId="255"/>
          <ac:spMkLst>
            <pc:docMk/>
            <pc:sldMk cId="3603346160" sldId="284"/>
            <ac:spMk id="77" creationId="{00000000-0000-0000-0000-000000000000}"/>
          </ac:spMkLst>
        </pc:spChg>
        <pc:spChg chg="mod">
          <ac:chgData name="Tu Nguyen" userId="2d3dac00dab85522" providerId="LiveId" clId="{2C7EE102-5784-412D-A00F-276F4E0A8369}" dt="2019-09-09T08:14:16.771" v="2436" actId="255"/>
          <ac:spMkLst>
            <pc:docMk/>
            <pc:sldMk cId="3603346160" sldId="284"/>
            <ac:spMk id="79" creationId="{00000000-0000-0000-0000-000000000000}"/>
          </ac:spMkLst>
        </pc:spChg>
      </pc:sldChg>
      <pc:sldChg chg="modSp">
        <pc:chgData name="Tu Nguyen" userId="2d3dac00dab85522" providerId="LiveId" clId="{2C7EE102-5784-412D-A00F-276F4E0A8369}" dt="2019-09-09T08:14:32.173" v="2438" actId="255"/>
        <pc:sldMkLst>
          <pc:docMk/>
          <pc:sldMk cId="1692676866" sldId="285"/>
        </pc:sldMkLst>
        <pc:spChg chg="mod">
          <ac:chgData name="Tu Nguyen" userId="2d3dac00dab85522" providerId="LiveId" clId="{2C7EE102-5784-412D-A00F-276F4E0A8369}" dt="2019-09-09T08:14:32.173" v="2438" actId="255"/>
          <ac:spMkLst>
            <pc:docMk/>
            <pc:sldMk cId="1692676866" sldId="285"/>
            <ac:spMk id="77" creationId="{00000000-0000-0000-0000-000000000000}"/>
          </ac:spMkLst>
        </pc:spChg>
      </pc:sldChg>
      <pc:sldChg chg="modSp">
        <pc:chgData name="Tu Nguyen" userId="2d3dac00dab85522" providerId="LiveId" clId="{2C7EE102-5784-412D-A00F-276F4E0A8369}" dt="2019-09-09T08:14:45.426" v="2440" actId="255"/>
        <pc:sldMkLst>
          <pc:docMk/>
          <pc:sldMk cId="1299766146" sldId="286"/>
        </pc:sldMkLst>
        <pc:spChg chg="mod">
          <ac:chgData name="Tu Nguyen" userId="2d3dac00dab85522" providerId="LiveId" clId="{2C7EE102-5784-412D-A00F-276F4E0A8369}" dt="2019-09-09T08:14:45.426" v="2440" actId="255"/>
          <ac:spMkLst>
            <pc:docMk/>
            <pc:sldMk cId="1299766146" sldId="286"/>
            <ac:spMk id="77" creationId="{00000000-0000-0000-0000-000000000000}"/>
          </ac:spMkLst>
        </pc:spChg>
        <pc:spChg chg="mod">
          <ac:chgData name="Tu Nguyen" userId="2d3dac00dab85522" providerId="LiveId" clId="{2C7EE102-5784-412D-A00F-276F4E0A8369}" dt="2019-09-09T08:14:40.746" v="2439" actId="255"/>
          <ac:spMkLst>
            <pc:docMk/>
            <pc:sldMk cId="1299766146" sldId="286"/>
            <ac:spMk id="79" creationId="{00000000-0000-0000-0000-000000000000}"/>
          </ac:spMkLst>
        </pc:spChg>
      </pc:sldChg>
      <pc:sldChg chg="modSp">
        <pc:chgData name="Tu Nguyen" userId="2d3dac00dab85522" providerId="LiveId" clId="{2C7EE102-5784-412D-A00F-276F4E0A8369}" dt="2019-09-09T08:14:51.890" v="2441" actId="255"/>
        <pc:sldMkLst>
          <pc:docMk/>
          <pc:sldMk cId="810605286" sldId="287"/>
        </pc:sldMkLst>
        <pc:spChg chg="mod">
          <ac:chgData name="Tu Nguyen" userId="2d3dac00dab85522" providerId="LiveId" clId="{2C7EE102-5784-412D-A00F-276F4E0A8369}" dt="2019-09-09T08:14:51.890" v="2441" actId="255"/>
          <ac:spMkLst>
            <pc:docMk/>
            <pc:sldMk cId="810605286" sldId="287"/>
            <ac:spMk id="77" creationId="{00000000-0000-0000-0000-000000000000}"/>
          </ac:spMkLst>
        </pc:spChg>
      </pc:sldChg>
      <pc:sldChg chg="modSp">
        <pc:chgData name="Tu Nguyen" userId="2d3dac00dab85522" providerId="LiveId" clId="{2C7EE102-5784-412D-A00F-276F4E0A8369}" dt="2019-09-09T08:15:34.580" v="2475" actId="1038"/>
        <pc:sldMkLst>
          <pc:docMk/>
          <pc:sldMk cId="521579722" sldId="288"/>
        </pc:sldMkLst>
        <pc:spChg chg="mod">
          <ac:chgData name="Tu Nguyen" userId="2d3dac00dab85522" providerId="LiveId" clId="{2C7EE102-5784-412D-A00F-276F4E0A8369}" dt="2019-09-09T08:14:57.323" v="2442" actId="255"/>
          <ac:spMkLst>
            <pc:docMk/>
            <pc:sldMk cId="521579722" sldId="288"/>
            <ac:spMk id="77" creationId="{00000000-0000-0000-0000-000000000000}"/>
          </ac:spMkLst>
        </pc:spChg>
        <pc:grpChg chg="mod">
          <ac:chgData name="Tu Nguyen" userId="2d3dac00dab85522" providerId="LiveId" clId="{2C7EE102-5784-412D-A00F-276F4E0A8369}" dt="2019-09-09T08:15:34.580" v="2475" actId="1038"/>
          <ac:grpSpMkLst>
            <pc:docMk/>
            <pc:sldMk cId="521579722" sldId="288"/>
            <ac:grpSpMk id="2" creationId="{00000000-0000-0000-0000-000000000000}"/>
          </ac:grpSpMkLst>
        </pc:grpChg>
        <pc:grpChg chg="mod">
          <ac:chgData name="Tu Nguyen" userId="2d3dac00dab85522" providerId="LiveId" clId="{2C7EE102-5784-412D-A00F-276F4E0A8369}" dt="2019-09-09T08:15:34.580" v="2475" actId="1038"/>
          <ac:grpSpMkLst>
            <pc:docMk/>
            <pc:sldMk cId="521579722" sldId="288"/>
            <ac:grpSpMk id="25" creationId="{00000000-0000-0000-0000-000000000000}"/>
          </ac:grpSpMkLst>
        </pc:grpChg>
        <pc:grpChg chg="mod">
          <ac:chgData name="Tu Nguyen" userId="2d3dac00dab85522" providerId="LiveId" clId="{2C7EE102-5784-412D-A00F-276F4E0A8369}" dt="2019-09-09T08:15:34.580" v="2475" actId="1038"/>
          <ac:grpSpMkLst>
            <pc:docMk/>
            <pc:sldMk cId="521579722" sldId="288"/>
            <ac:grpSpMk id="27" creationId="{00000000-0000-0000-0000-000000000000}"/>
          </ac:grpSpMkLst>
        </pc:grpChg>
        <pc:grpChg chg="mod">
          <ac:chgData name="Tu Nguyen" userId="2d3dac00dab85522" providerId="LiveId" clId="{2C7EE102-5784-412D-A00F-276F4E0A8369}" dt="2019-09-09T08:15:34.580" v="2475" actId="1038"/>
          <ac:grpSpMkLst>
            <pc:docMk/>
            <pc:sldMk cId="521579722" sldId="288"/>
            <ac:grpSpMk id="28" creationId="{00000000-0000-0000-0000-000000000000}"/>
          </ac:grpSpMkLst>
        </pc:grpChg>
      </pc:sldChg>
      <pc:sldChg chg="modSp">
        <pc:chgData name="Tu Nguyen" userId="2d3dac00dab85522" providerId="LiveId" clId="{2C7EE102-5784-412D-A00F-276F4E0A8369}" dt="2019-09-09T08:15:04.491" v="2443" actId="255"/>
        <pc:sldMkLst>
          <pc:docMk/>
          <pc:sldMk cId="3969315546" sldId="289"/>
        </pc:sldMkLst>
        <pc:spChg chg="mod">
          <ac:chgData name="Tu Nguyen" userId="2d3dac00dab85522" providerId="LiveId" clId="{2C7EE102-5784-412D-A00F-276F4E0A8369}" dt="2019-09-09T08:15:04.491" v="2443" actId="255"/>
          <ac:spMkLst>
            <pc:docMk/>
            <pc:sldMk cId="3969315546" sldId="289"/>
            <ac:spMk id="77" creationId="{00000000-0000-0000-0000-000000000000}"/>
          </ac:spMkLst>
        </pc:spChg>
      </pc:sldChg>
      <pc:sldChg chg="modSp">
        <pc:chgData name="Tu Nguyen" userId="2d3dac00dab85522" providerId="LiveId" clId="{2C7EE102-5784-412D-A00F-276F4E0A8369}" dt="2019-09-09T08:15:11.108" v="2444" actId="255"/>
        <pc:sldMkLst>
          <pc:docMk/>
          <pc:sldMk cId="1667397199" sldId="290"/>
        </pc:sldMkLst>
        <pc:spChg chg="mod">
          <ac:chgData name="Tu Nguyen" userId="2d3dac00dab85522" providerId="LiveId" clId="{2C7EE102-5784-412D-A00F-276F4E0A8369}" dt="2019-09-09T08:15:11.108" v="2444" actId="255"/>
          <ac:spMkLst>
            <pc:docMk/>
            <pc:sldMk cId="1667397199" sldId="290"/>
            <ac:spMk id="77" creationId="{00000000-0000-0000-0000-000000000000}"/>
          </ac:spMkLst>
        </pc:spChg>
      </pc:sldChg>
      <pc:sldChg chg="modSp">
        <pc:chgData name="Tu Nguyen" userId="2d3dac00dab85522" providerId="LiveId" clId="{2C7EE102-5784-412D-A00F-276F4E0A8369}" dt="2019-09-14T11:37:49.332" v="7783" actId="20577"/>
        <pc:sldMkLst>
          <pc:docMk/>
          <pc:sldMk cId="2627730062" sldId="294"/>
        </pc:sldMkLst>
        <pc:spChg chg="mod">
          <ac:chgData name="Tu Nguyen" userId="2d3dac00dab85522" providerId="LiveId" clId="{2C7EE102-5784-412D-A00F-276F4E0A8369}" dt="2019-09-14T11:37:49.332" v="7783" actId="20577"/>
          <ac:spMkLst>
            <pc:docMk/>
            <pc:sldMk cId="2627730062" sldId="294"/>
            <ac:spMk id="2" creationId="{E9CFCCFF-B381-40EA-B77F-CF8EBE9546E7}"/>
          </ac:spMkLst>
        </pc:spChg>
        <pc:graphicFrameChg chg="mod modGraphic">
          <ac:chgData name="Tu Nguyen" userId="2d3dac00dab85522" providerId="LiveId" clId="{2C7EE102-5784-412D-A00F-276F4E0A8369}" dt="2019-09-14T11:37:08.474" v="7692" actId="1076"/>
          <ac:graphicFrameMkLst>
            <pc:docMk/>
            <pc:sldMk cId="2627730062" sldId="294"/>
            <ac:graphicFrameMk id="7" creationId="{11C0F77C-F368-4501-9342-8E2B0271E975}"/>
          </ac:graphicFrameMkLst>
        </pc:graphicFrameChg>
      </pc:sldChg>
      <pc:sldChg chg="del">
        <pc:chgData name="Tu Nguyen" userId="2d3dac00dab85522" providerId="LiveId" clId="{2C7EE102-5784-412D-A00F-276F4E0A8369}" dt="2019-09-09T07:07:55.052" v="1384" actId="2696"/>
        <pc:sldMkLst>
          <pc:docMk/>
          <pc:sldMk cId="1170867651" sldId="295"/>
        </pc:sldMkLst>
      </pc:sldChg>
      <pc:sldChg chg="addSp modSp add">
        <pc:chgData name="Tu Nguyen" userId="2d3dac00dab85522" providerId="LiveId" clId="{2C7EE102-5784-412D-A00F-276F4E0A8369}" dt="2019-09-09T07:12:31.037" v="1481" actId="1035"/>
        <pc:sldMkLst>
          <pc:docMk/>
          <pc:sldMk cId="1867425362" sldId="295"/>
        </pc:sldMkLst>
        <pc:spChg chg="mod">
          <ac:chgData name="Tu Nguyen" userId="2d3dac00dab85522" providerId="LiveId" clId="{2C7EE102-5784-412D-A00F-276F4E0A8369}" dt="2019-09-09T07:10:18.073" v="1401" actId="20577"/>
          <ac:spMkLst>
            <pc:docMk/>
            <pc:sldMk cId="1867425362" sldId="295"/>
            <ac:spMk id="2" creationId="{00000000-0000-0000-0000-000000000000}"/>
          </ac:spMkLst>
        </pc:spChg>
        <pc:spChg chg="add mod">
          <ac:chgData name="Tu Nguyen" userId="2d3dac00dab85522" providerId="LiveId" clId="{2C7EE102-5784-412D-A00F-276F4E0A8369}" dt="2019-09-09T07:12:31.037" v="1481" actId="1035"/>
          <ac:spMkLst>
            <pc:docMk/>
            <pc:sldMk cId="1867425362" sldId="295"/>
            <ac:spMk id="11" creationId="{4062FF27-24E3-4589-B78C-29A31BE68EB0}"/>
          </ac:spMkLst>
        </pc:spChg>
      </pc:sldChg>
      <pc:sldChg chg="modSp">
        <pc:chgData name="Tu Nguyen" userId="2d3dac00dab85522" providerId="LiveId" clId="{2C7EE102-5784-412D-A00F-276F4E0A8369}" dt="2019-09-09T13:47:26.638" v="3957" actId="20577"/>
        <pc:sldMkLst>
          <pc:docMk/>
          <pc:sldMk cId="3031577732" sldId="296"/>
        </pc:sldMkLst>
        <pc:spChg chg="mod">
          <ac:chgData name="Tu Nguyen" userId="2d3dac00dab85522" providerId="LiveId" clId="{2C7EE102-5784-412D-A00F-276F4E0A8369}" dt="2019-09-09T07:46:44.930" v="2344" actId="1037"/>
          <ac:spMkLst>
            <pc:docMk/>
            <pc:sldMk cId="3031577732" sldId="296"/>
            <ac:spMk id="16" creationId="{00000000-0000-0000-0000-000000000000}"/>
          </ac:spMkLst>
        </pc:spChg>
        <pc:spChg chg="mod">
          <ac:chgData name="Tu Nguyen" userId="2d3dac00dab85522" providerId="LiveId" clId="{2C7EE102-5784-412D-A00F-276F4E0A8369}" dt="2019-09-09T07:46:44.930" v="2344" actId="1037"/>
          <ac:spMkLst>
            <pc:docMk/>
            <pc:sldMk cId="3031577732" sldId="296"/>
            <ac:spMk id="62" creationId="{56A7D8A5-458A-4130-8598-CA775AD41D4C}"/>
          </ac:spMkLst>
        </pc:spChg>
        <pc:spChg chg="mod">
          <ac:chgData name="Tu Nguyen" userId="2d3dac00dab85522" providerId="LiveId" clId="{2C7EE102-5784-412D-A00F-276F4E0A8369}" dt="2019-09-09T07:46:44.930" v="2344" actId="1037"/>
          <ac:spMkLst>
            <pc:docMk/>
            <pc:sldMk cId="3031577732" sldId="296"/>
            <ac:spMk id="63" creationId="{3475865F-CED1-4DEC-8DD5-11587921A480}"/>
          </ac:spMkLst>
        </pc:spChg>
        <pc:spChg chg="mod">
          <ac:chgData name="Tu Nguyen" userId="2d3dac00dab85522" providerId="LiveId" clId="{2C7EE102-5784-412D-A00F-276F4E0A8369}" dt="2019-09-09T07:46:44.930" v="2344" actId="1037"/>
          <ac:spMkLst>
            <pc:docMk/>
            <pc:sldMk cId="3031577732" sldId="296"/>
            <ac:spMk id="64" creationId="{E0942AAD-2199-4A19-BC4F-0761970B0501}"/>
          </ac:spMkLst>
        </pc:spChg>
        <pc:spChg chg="mod">
          <ac:chgData name="Tu Nguyen" userId="2d3dac00dab85522" providerId="LiveId" clId="{2C7EE102-5784-412D-A00F-276F4E0A8369}" dt="2019-09-09T07:46:44.930" v="2344" actId="1037"/>
          <ac:spMkLst>
            <pc:docMk/>
            <pc:sldMk cId="3031577732" sldId="296"/>
            <ac:spMk id="118" creationId="{00000000-0000-0000-0000-000000000000}"/>
          </ac:spMkLst>
        </pc:spChg>
        <pc:spChg chg="mod">
          <ac:chgData name="Tu Nguyen" userId="2d3dac00dab85522" providerId="LiveId" clId="{2C7EE102-5784-412D-A00F-276F4E0A8369}" dt="2019-09-09T07:46:44.930" v="2344" actId="1037"/>
          <ac:spMkLst>
            <pc:docMk/>
            <pc:sldMk cId="3031577732" sldId="296"/>
            <ac:spMk id="132" creationId="{00000000-0000-0000-0000-000000000000}"/>
          </ac:spMkLst>
        </pc:spChg>
        <pc:spChg chg="mod">
          <ac:chgData name="Tu Nguyen" userId="2d3dac00dab85522" providerId="LiveId" clId="{2C7EE102-5784-412D-A00F-276F4E0A8369}" dt="2019-09-09T07:46:44.930" v="2344" actId="1037"/>
          <ac:spMkLst>
            <pc:docMk/>
            <pc:sldMk cId="3031577732" sldId="296"/>
            <ac:spMk id="138" creationId="{00000000-0000-0000-0000-000000000000}"/>
          </ac:spMkLst>
        </pc:spChg>
        <pc:spChg chg="mod">
          <ac:chgData name="Tu Nguyen" userId="2d3dac00dab85522" providerId="LiveId" clId="{2C7EE102-5784-412D-A00F-276F4E0A8369}" dt="2019-09-09T07:46:44.930" v="2344" actId="1037"/>
          <ac:spMkLst>
            <pc:docMk/>
            <pc:sldMk cId="3031577732" sldId="296"/>
            <ac:spMk id="144" creationId="{00000000-0000-0000-0000-000000000000}"/>
          </ac:spMkLst>
        </pc:spChg>
        <pc:spChg chg="mod">
          <ac:chgData name="Tu Nguyen" userId="2d3dac00dab85522" providerId="LiveId" clId="{2C7EE102-5784-412D-A00F-276F4E0A8369}" dt="2019-09-09T13:47:26.638" v="3957" actId="20577"/>
          <ac:spMkLst>
            <pc:docMk/>
            <pc:sldMk cId="3031577732" sldId="296"/>
            <ac:spMk id="145" creationId="{00000000-0000-0000-0000-000000000000}"/>
          </ac:spMkLst>
        </pc:spChg>
        <pc:grpChg chg="mod">
          <ac:chgData name="Tu Nguyen" userId="2d3dac00dab85522" providerId="LiveId" clId="{2C7EE102-5784-412D-A00F-276F4E0A8369}" dt="2019-09-09T07:46:44.930" v="2344" actId="1037"/>
          <ac:grpSpMkLst>
            <pc:docMk/>
            <pc:sldMk cId="3031577732" sldId="296"/>
            <ac:grpSpMk id="42" creationId="{D3ADB5AC-1CB6-41CA-AFF1-23F7088F34A6}"/>
          </ac:grpSpMkLst>
        </pc:grpChg>
        <pc:grpChg chg="mod">
          <ac:chgData name="Tu Nguyen" userId="2d3dac00dab85522" providerId="LiveId" clId="{2C7EE102-5784-412D-A00F-276F4E0A8369}" dt="2019-09-09T07:46:44.930" v="2344" actId="1037"/>
          <ac:grpSpMkLst>
            <pc:docMk/>
            <pc:sldMk cId="3031577732" sldId="296"/>
            <ac:grpSpMk id="47" creationId="{AF9951FC-D17E-4188-B020-72B8D15E7B0D}"/>
          </ac:grpSpMkLst>
        </pc:grpChg>
        <pc:grpChg chg="mod">
          <ac:chgData name="Tu Nguyen" userId="2d3dac00dab85522" providerId="LiveId" clId="{2C7EE102-5784-412D-A00F-276F4E0A8369}" dt="2019-09-09T07:46:44.930" v="2344" actId="1037"/>
          <ac:grpSpMkLst>
            <pc:docMk/>
            <pc:sldMk cId="3031577732" sldId="296"/>
            <ac:grpSpMk id="57" creationId="{C04C7341-250E-469D-B8E2-7EED1852F043}"/>
          </ac:grpSpMkLst>
        </pc:grpChg>
        <pc:grpChg chg="mod">
          <ac:chgData name="Tu Nguyen" userId="2d3dac00dab85522" providerId="LiveId" clId="{2C7EE102-5784-412D-A00F-276F4E0A8369}" dt="2019-09-09T07:46:44.930" v="2344" actId="1037"/>
          <ac:grpSpMkLst>
            <pc:docMk/>
            <pc:sldMk cId="3031577732" sldId="296"/>
            <ac:grpSpMk id="102" creationId="{00000000-0000-0000-0000-000000000000}"/>
          </ac:grpSpMkLst>
        </pc:grpChg>
        <pc:grpChg chg="mod">
          <ac:chgData name="Tu Nguyen" userId="2d3dac00dab85522" providerId="LiveId" clId="{2C7EE102-5784-412D-A00F-276F4E0A8369}" dt="2019-09-09T07:46:44.930" v="2344" actId="1037"/>
          <ac:grpSpMkLst>
            <pc:docMk/>
            <pc:sldMk cId="3031577732" sldId="296"/>
            <ac:grpSpMk id="106" creationId="{00000000-0000-0000-0000-000000000000}"/>
          </ac:grpSpMkLst>
        </pc:grpChg>
        <pc:grpChg chg="mod">
          <ac:chgData name="Tu Nguyen" userId="2d3dac00dab85522" providerId="LiveId" clId="{2C7EE102-5784-412D-A00F-276F4E0A8369}" dt="2019-09-09T07:46:44.930" v="2344" actId="1037"/>
          <ac:grpSpMkLst>
            <pc:docMk/>
            <pc:sldMk cId="3031577732" sldId="296"/>
            <ac:grpSpMk id="122" creationId="{00000000-0000-0000-0000-000000000000}"/>
          </ac:grpSpMkLst>
        </pc:grpChg>
        <pc:grpChg chg="mod">
          <ac:chgData name="Tu Nguyen" userId="2d3dac00dab85522" providerId="LiveId" clId="{2C7EE102-5784-412D-A00F-276F4E0A8369}" dt="2019-09-09T07:46:44.930" v="2344" actId="1037"/>
          <ac:grpSpMkLst>
            <pc:docMk/>
            <pc:sldMk cId="3031577732" sldId="296"/>
            <ac:grpSpMk id="133" creationId="{00000000-0000-0000-0000-000000000000}"/>
          </ac:grpSpMkLst>
        </pc:grpChg>
        <pc:grpChg chg="mod">
          <ac:chgData name="Tu Nguyen" userId="2d3dac00dab85522" providerId="LiveId" clId="{2C7EE102-5784-412D-A00F-276F4E0A8369}" dt="2019-09-09T07:46:44.930" v="2344" actId="1037"/>
          <ac:grpSpMkLst>
            <pc:docMk/>
            <pc:sldMk cId="3031577732" sldId="296"/>
            <ac:grpSpMk id="139" creationId="{00000000-0000-0000-0000-000000000000}"/>
          </ac:grpSpMkLst>
        </pc:grpChg>
      </pc:sldChg>
      <pc:sldChg chg="modSp modAnim">
        <pc:chgData name="Tu Nguyen" userId="2d3dac00dab85522" providerId="LiveId" clId="{2C7EE102-5784-412D-A00F-276F4E0A8369}" dt="2019-09-10T04:03:09.463" v="7126"/>
        <pc:sldMkLst>
          <pc:docMk/>
          <pc:sldMk cId="767432476" sldId="297"/>
        </pc:sldMkLst>
        <pc:spChg chg="mod">
          <ac:chgData name="Tu Nguyen" userId="2d3dac00dab85522" providerId="LiveId" clId="{2C7EE102-5784-412D-A00F-276F4E0A8369}" dt="2019-09-09T07:46:24.421" v="2290" actId="1038"/>
          <ac:spMkLst>
            <pc:docMk/>
            <pc:sldMk cId="767432476" sldId="297"/>
            <ac:spMk id="16" creationId="{00000000-0000-0000-0000-000000000000}"/>
          </ac:spMkLst>
        </pc:spChg>
        <pc:spChg chg="mod">
          <ac:chgData name="Tu Nguyen" userId="2d3dac00dab85522" providerId="LiveId" clId="{2C7EE102-5784-412D-A00F-276F4E0A8369}" dt="2019-09-09T07:46:24.421" v="2290" actId="1038"/>
          <ac:spMkLst>
            <pc:docMk/>
            <pc:sldMk cId="767432476" sldId="297"/>
            <ac:spMk id="62" creationId="{56A7D8A5-458A-4130-8598-CA775AD41D4C}"/>
          </ac:spMkLst>
        </pc:spChg>
        <pc:spChg chg="mod">
          <ac:chgData name="Tu Nguyen" userId="2d3dac00dab85522" providerId="LiveId" clId="{2C7EE102-5784-412D-A00F-276F4E0A8369}" dt="2019-09-09T07:46:24.421" v="2290" actId="1038"/>
          <ac:spMkLst>
            <pc:docMk/>
            <pc:sldMk cId="767432476" sldId="297"/>
            <ac:spMk id="63" creationId="{3475865F-CED1-4DEC-8DD5-11587921A480}"/>
          </ac:spMkLst>
        </pc:spChg>
        <pc:spChg chg="mod">
          <ac:chgData name="Tu Nguyen" userId="2d3dac00dab85522" providerId="LiveId" clId="{2C7EE102-5784-412D-A00F-276F4E0A8369}" dt="2019-09-09T07:46:24.421" v="2290" actId="1038"/>
          <ac:spMkLst>
            <pc:docMk/>
            <pc:sldMk cId="767432476" sldId="297"/>
            <ac:spMk id="64" creationId="{E0942AAD-2199-4A19-BC4F-0761970B0501}"/>
          </ac:spMkLst>
        </pc:spChg>
        <pc:spChg chg="mod">
          <ac:chgData name="Tu Nguyen" userId="2d3dac00dab85522" providerId="LiveId" clId="{2C7EE102-5784-412D-A00F-276F4E0A8369}" dt="2019-09-09T07:46:24.421" v="2290" actId="1038"/>
          <ac:spMkLst>
            <pc:docMk/>
            <pc:sldMk cId="767432476" sldId="297"/>
            <ac:spMk id="118" creationId="{00000000-0000-0000-0000-000000000000}"/>
          </ac:spMkLst>
        </pc:spChg>
        <pc:spChg chg="mod">
          <ac:chgData name="Tu Nguyen" userId="2d3dac00dab85522" providerId="LiveId" clId="{2C7EE102-5784-412D-A00F-276F4E0A8369}" dt="2019-09-09T07:46:24.421" v="2290" actId="1038"/>
          <ac:spMkLst>
            <pc:docMk/>
            <pc:sldMk cId="767432476" sldId="297"/>
            <ac:spMk id="132" creationId="{00000000-0000-0000-0000-000000000000}"/>
          </ac:spMkLst>
        </pc:spChg>
        <pc:spChg chg="mod">
          <ac:chgData name="Tu Nguyen" userId="2d3dac00dab85522" providerId="LiveId" clId="{2C7EE102-5784-412D-A00F-276F4E0A8369}" dt="2019-09-09T07:46:24.421" v="2290" actId="1038"/>
          <ac:spMkLst>
            <pc:docMk/>
            <pc:sldMk cId="767432476" sldId="297"/>
            <ac:spMk id="138" creationId="{00000000-0000-0000-0000-000000000000}"/>
          </ac:spMkLst>
        </pc:spChg>
        <pc:spChg chg="mod">
          <ac:chgData name="Tu Nguyen" userId="2d3dac00dab85522" providerId="LiveId" clId="{2C7EE102-5784-412D-A00F-276F4E0A8369}" dt="2019-09-09T07:46:24.421" v="2290" actId="1038"/>
          <ac:spMkLst>
            <pc:docMk/>
            <pc:sldMk cId="767432476" sldId="297"/>
            <ac:spMk id="144" creationId="{00000000-0000-0000-0000-000000000000}"/>
          </ac:spMkLst>
        </pc:spChg>
        <pc:spChg chg="mod">
          <ac:chgData name="Tu Nguyen" userId="2d3dac00dab85522" providerId="LiveId" clId="{2C7EE102-5784-412D-A00F-276F4E0A8369}" dt="2019-09-09T13:47:33.216" v="3959" actId="20577"/>
          <ac:spMkLst>
            <pc:docMk/>
            <pc:sldMk cId="767432476" sldId="297"/>
            <ac:spMk id="145" creationId="{00000000-0000-0000-0000-000000000000}"/>
          </ac:spMkLst>
        </pc:spChg>
        <pc:grpChg chg="mod">
          <ac:chgData name="Tu Nguyen" userId="2d3dac00dab85522" providerId="LiveId" clId="{2C7EE102-5784-412D-A00F-276F4E0A8369}" dt="2019-09-09T07:46:24.421" v="2290" actId="1038"/>
          <ac:grpSpMkLst>
            <pc:docMk/>
            <pc:sldMk cId="767432476" sldId="297"/>
            <ac:grpSpMk id="42" creationId="{D3ADB5AC-1CB6-41CA-AFF1-23F7088F34A6}"/>
          </ac:grpSpMkLst>
        </pc:grpChg>
        <pc:grpChg chg="mod">
          <ac:chgData name="Tu Nguyen" userId="2d3dac00dab85522" providerId="LiveId" clId="{2C7EE102-5784-412D-A00F-276F4E0A8369}" dt="2019-09-09T07:46:24.421" v="2290" actId="1038"/>
          <ac:grpSpMkLst>
            <pc:docMk/>
            <pc:sldMk cId="767432476" sldId="297"/>
            <ac:grpSpMk id="47" creationId="{AF9951FC-D17E-4188-B020-72B8D15E7B0D}"/>
          </ac:grpSpMkLst>
        </pc:grpChg>
        <pc:grpChg chg="mod">
          <ac:chgData name="Tu Nguyen" userId="2d3dac00dab85522" providerId="LiveId" clId="{2C7EE102-5784-412D-A00F-276F4E0A8369}" dt="2019-09-09T07:46:24.421" v="2290" actId="1038"/>
          <ac:grpSpMkLst>
            <pc:docMk/>
            <pc:sldMk cId="767432476" sldId="297"/>
            <ac:grpSpMk id="57" creationId="{C04C7341-250E-469D-B8E2-7EED1852F043}"/>
          </ac:grpSpMkLst>
        </pc:grpChg>
        <pc:grpChg chg="mod">
          <ac:chgData name="Tu Nguyen" userId="2d3dac00dab85522" providerId="LiveId" clId="{2C7EE102-5784-412D-A00F-276F4E0A8369}" dt="2019-09-09T07:46:24.421" v="2290" actId="1038"/>
          <ac:grpSpMkLst>
            <pc:docMk/>
            <pc:sldMk cId="767432476" sldId="297"/>
            <ac:grpSpMk id="102" creationId="{00000000-0000-0000-0000-000000000000}"/>
          </ac:grpSpMkLst>
        </pc:grpChg>
        <pc:grpChg chg="mod">
          <ac:chgData name="Tu Nguyen" userId="2d3dac00dab85522" providerId="LiveId" clId="{2C7EE102-5784-412D-A00F-276F4E0A8369}" dt="2019-09-09T07:46:24.421" v="2290" actId="1038"/>
          <ac:grpSpMkLst>
            <pc:docMk/>
            <pc:sldMk cId="767432476" sldId="297"/>
            <ac:grpSpMk id="106" creationId="{00000000-0000-0000-0000-000000000000}"/>
          </ac:grpSpMkLst>
        </pc:grpChg>
        <pc:grpChg chg="mod">
          <ac:chgData name="Tu Nguyen" userId="2d3dac00dab85522" providerId="LiveId" clId="{2C7EE102-5784-412D-A00F-276F4E0A8369}" dt="2019-09-09T07:46:24.421" v="2290" actId="1038"/>
          <ac:grpSpMkLst>
            <pc:docMk/>
            <pc:sldMk cId="767432476" sldId="297"/>
            <ac:grpSpMk id="122" creationId="{00000000-0000-0000-0000-000000000000}"/>
          </ac:grpSpMkLst>
        </pc:grpChg>
        <pc:grpChg chg="mod">
          <ac:chgData name="Tu Nguyen" userId="2d3dac00dab85522" providerId="LiveId" clId="{2C7EE102-5784-412D-A00F-276F4E0A8369}" dt="2019-09-09T07:46:24.421" v="2290" actId="1038"/>
          <ac:grpSpMkLst>
            <pc:docMk/>
            <pc:sldMk cId="767432476" sldId="297"/>
            <ac:grpSpMk id="133" creationId="{00000000-0000-0000-0000-000000000000}"/>
          </ac:grpSpMkLst>
        </pc:grpChg>
        <pc:grpChg chg="mod">
          <ac:chgData name="Tu Nguyen" userId="2d3dac00dab85522" providerId="LiveId" clId="{2C7EE102-5784-412D-A00F-276F4E0A8369}" dt="2019-09-09T07:46:24.421" v="2290" actId="1038"/>
          <ac:grpSpMkLst>
            <pc:docMk/>
            <pc:sldMk cId="767432476" sldId="297"/>
            <ac:grpSpMk id="139" creationId="{00000000-0000-0000-0000-000000000000}"/>
          </ac:grpSpMkLst>
        </pc:grpChg>
      </pc:sldChg>
      <pc:sldChg chg="modSp del">
        <pc:chgData name="Tu Nguyen" userId="2d3dac00dab85522" providerId="LiveId" clId="{2C7EE102-5784-412D-A00F-276F4E0A8369}" dt="2019-09-10T04:03:38.161" v="7127" actId="2696"/>
        <pc:sldMkLst>
          <pc:docMk/>
          <pc:sldMk cId="1039651444" sldId="298"/>
        </pc:sldMkLst>
        <pc:spChg chg="mod">
          <ac:chgData name="Tu Nguyen" userId="2d3dac00dab85522" providerId="LiveId" clId="{2C7EE102-5784-412D-A00F-276F4E0A8369}" dt="2019-09-09T07:46:00.304" v="2238" actId="1038"/>
          <ac:spMkLst>
            <pc:docMk/>
            <pc:sldMk cId="1039651444" sldId="298"/>
            <ac:spMk id="16" creationId="{00000000-0000-0000-0000-000000000000}"/>
          </ac:spMkLst>
        </pc:spChg>
        <pc:spChg chg="mod">
          <ac:chgData name="Tu Nguyen" userId="2d3dac00dab85522" providerId="LiveId" clId="{2C7EE102-5784-412D-A00F-276F4E0A8369}" dt="2019-09-09T07:46:00.304" v="2238" actId="1038"/>
          <ac:spMkLst>
            <pc:docMk/>
            <pc:sldMk cId="1039651444" sldId="298"/>
            <ac:spMk id="62" creationId="{56A7D8A5-458A-4130-8598-CA775AD41D4C}"/>
          </ac:spMkLst>
        </pc:spChg>
        <pc:spChg chg="mod">
          <ac:chgData name="Tu Nguyen" userId="2d3dac00dab85522" providerId="LiveId" clId="{2C7EE102-5784-412D-A00F-276F4E0A8369}" dt="2019-09-09T07:46:00.304" v="2238" actId="1038"/>
          <ac:spMkLst>
            <pc:docMk/>
            <pc:sldMk cId="1039651444" sldId="298"/>
            <ac:spMk id="63" creationId="{3475865F-CED1-4DEC-8DD5-11587921A480}"/>
          </ac:spMkLst>
        </pc:spChg>
        <pc:spChg chg="mod">
          <ac:chgData name="Tu Nguyen" userId="2d3dac00dab85522" providerId="LiveId" clId="{2C7EE102-5784-412D-A00F-276F4E0A8369}" dt="2019-09-09T07:46:00.304" v="2238" actId="1038"/>
          <ac:spMkLst>
            <pc:docMk/>
            <pc:sldMk cId="1039651444" sldId="298"/>
            <ac:spMk id="64" creationId="{E0942AAD-2199-4A19-BC4F-0761970B0501}"/>
          </ac:spMkLst>
        </pc:spChg>
        <pc:spChg chg="mod">
          <ac:chgData name="Tu Nguyen" userId="2d3dac00dab85522" providerId="LiveId" clId="{2C7EE102-5784-412D-A00F-276F4E0A8369}" dt="2019-09-09T07:46:00.304" v="2238" actId="1038"/>
          <ac:spMkLst>
            <pc:docMk/>
            <pc:sldMk cId="1039651444" sldId="298"/>
            <ac:spMk id="118" creationId="{00000000-0000-0000-0000-000000000000}"/>
          </ac:spMkLst>
        </pc:spChg>
        <pc:spChg chg="mod">
          <ac:chgData name="Tu Nguyen" userId="2d3dac00dab85522" providerId="LiveId" clId="{2C7EE102-5784-412D-A00F-276F4E0A8369}" dt="2019-09-09T07:46:00.304" v="2238" actId="1038"/>
          <ac:spMkLst>
            <pc:docMk/>
            <pc:sldMk cId="1039651444" sldId="298"/>
            <ac:spMk id="132" creationId="{00000000-0000-0000-0000-000000000000}"/>
          </ac:spMkLst>
        </pc:spChg>
        <pc:spChg chg="mod">
          <ac:chgData name="Tu Nguyen" userId="2d3dac00dab85522" providerId="LiveId" clId="{2C7EE102-5784-412D-A00F-276F4E0A8369}" dt="2019-09-09T07:46:00.304" v="2238" actId="1038"/>
          <ac:spMkLst>
            <pc:docMk/>
            <pc:sldMk cId="1039651444" sldId="298"/>
            <ac:spMk id="138" creationId="{00000000-0000-0000-0000-000000000000}"/>
          </ac:spMkLst>
        </pc:spChg>
        <pc:spChg chg="mod">
          <ac:chgData name="Tu Nguyen" userId="2d3dac00dab85522" providerId="LiveId" clId="{2C7EE102-5784-412D-A00F-276F4E0A8369}" dt="2019-09-09T07:46:00.304" v="2238" actId="1038"/>
          <ac:spMkLst>
            <pc:docMk/>
            <pc:sldMk cId="1039651444" sldId="298"/>
            <ac:spMk id="144" creationId="{00000000-0000-0000-0000-000000000000}"/>
          </ac:spMkLst>
        </pc:spChg>
        <pc:spChg chg="mod">
          <ac:chgData name="Tu Nguyen" userId="2d3dac00dab85522" providerId="LiveId" clId="{2C7EE102-5784-412D-A00F-276F4E0A8369}" dt="2019-09-09T13:47:48.326" v="3961" actId="20577"/>
          <ac:spMkLst>
            <pc:docMk/>
            <pc:sldMk cId="1039651444" sldId="298"/>
            <ac:spMk id="145" creationId="{00000000-0000-0000-0000-000000000000}"/>
          </ac:spMkLst>
        </pc:spChg>
        <pc:grpChg chg="mod">
          <ac:chgData name="Tu Nguyen" userId="2d3dac00dab85522" providerId="LiveId" clId="{2C7EE102-5784-412D-A00F-276F4E0A8369}" dt="2019-09-09T07:46:00.304" v="2238" actId="1038"/>
          <ac:grpSpMkLst>
            <pc:docMk/>
            <pc:sldMk cId="1039651444" sldId="298"/>
            <ac:grpSpMk id="42" creationId="{D3ADB5AC-1CB6-41CA-AFF1-23F7088F34A6}"/>
          </ac:grpSpMkLst>
        </pc:grpChg>
        <pc:grpChg chg="mod">
          <ac:chgData name="Tu Nguyen" userId="2d3dac00dab85522" providerId="LiveId" clId="{2C7EE102-5784-412D-A00F-276F4E0A8369}" dt="2019-09-09T07:46:00.304" v="2238" actId="1038"/>
          <ac:grpSpMkLst>
            <pc:docMk/>
            <pc:sldMk cId="1039651444" sldId="298"/>
            <ac:grpSpMk id="47" creationId="{AF9951FC-D17E-4188-B020-72B8D15E7B0D}"/>
          </ac:grpSpMkLst>
        </pc:grpChg>
        <pc:grpChg chg="mod">
          <ac:chgData name="Tu Nguyen" userId="2d3dac00dab85522" providerId="LiveId" clId="{2C7EE102-5784-412D-A00F-276F4E0A8369}" dt="2019-09-09T07:46:00.304" v="2238" actId="1038"/>
          <ac:grpSpMkLst>
            <pc:docMk/>
            <pc:sldMk cId="1039651444" sldId="298"/>
            <ac:grpSpMk id="57" creationId="{C04C7341-250E-469D-B8E2-7EED1852F043}"/>
          </ac:grpSpMkLst>
        </pc:grpChg>
        <pc:grpChg chg="mod">
          <ac:chgData name="Tu Nguyen" userId="2d3dac00dab85522" providerId="LiveId" clId="{2C7EE102-5784-412D-A00F-276F4E0A8369}" dt="2019-09-09T07:46:00.304" v="2238" actId="1038"/>
          <ac:grpSpMkLst>
            <pc:docMk/>
            <pc:sldMk cId="1039651444" sldId="298"/>
            <ac:grpSpMk id="102" creationId="{00000000-0000-0000-0000-000000000000}"/>
          </ac:grpSpMkLst>
        </pc:grpChg>
        <pc:grpChg chg="mod">
          <ac:chgData name="Tu Nguyen" userId="2d3dac00dab85522" providerId="LiveId" clId="{2C7EE102-5784-412D-A00F-276F4E0A8369}" dt="2019-09-09T07:46:00.304" v="2238" actId="1038"/>
          <ac:grpSpMkLst>
            <pc:docMk/>
            <pc:sldMk cId="1039651444" sldId="298"/>
            <ac:grpSpMk id="106" creationId="{00000000-0000-0000-0000-000000000000}"/>
          </ac:grpSpMkLst>
        </pc:grpChg>
        <pc:grpChg chg="mod">
          <ac:chgData name="Tu Nguyen" userId="2d3dac00dab85522" providerId="LiveId" clId="{2C7EE102-5784-412D-A00F-276F4E0A8369}" dt="2019-09-09T07:46:00.304" v="2238" actId="1038"/>
          <ac:grpSpMkLst>
            <pc:docMk/>
            <pc:sldMk cId="1039651444" sldId="298"/>
            <ac:grpSpMk id="122" creationId="{00000000-0000-0000-0000-000000000000}"/>
          </ac:grpSpMkLst>
        </pc:grpChg>
        <pc:grpChg chg="mod">
          <ac:chgData name="Tu Nguyen" userId="2d3dac00dab85522" providerId="LiveId" clId="{2C7EE102-5784-412D-A00F-276F4E0A8369}" dt="2019-09-09T07:46:00.304" v="2238" actId="1038"/>
          <ac:grpSpMkLst>
            <pc:docMk/>
            <pc:sldMk cId="1039651444" sldId="298"/>
            <ac:grpSpMk id="133" creationId="{00000000-0000-0000-0000-000000000000}"/>
          </ac:grpSpMkLst>
        </pc:grpChg>
        <pc:grpChg chg="mod">
          <ac:chgData name="Tu Nguyen" userId="2d3dac00dab85522" providerId="LiveId" clId="{2C7EE102-5784-412D-A00F-276F4E0A8369}" dt="2019-09-09T07:46:00.304" v="2238" actId="1038"/>
          <ac:grpSpMkLst>
            <pc:docMk/>
            <pc:sldMk cId="1039651444" sldId="298"/>
            <ac:grpSpMk id="139" creationId="{00000000-0000-0000-0000-000000000000}"/>
          </ac:grpSpMkLst>
        </pc:grpChg>
      </pc:sldChg>
      <pc:sldChg chg="modSp del">
        <pc:chgData name="Tu Nguyen" userId="2d3dac00dab85522" providerId="LiveId" clId="{2C7EE102-5784-412D-A00F-276F4E0A8369}" dt="2019-09-10T04:04:05.347" v="7131" actId="2696"/>
        <pc:sldMkLst>
          <pc:docMk/>
          <pc:sldMk cId="2599030428" sldId="299"/>
        </pc:sldMkLst>
        <pc:spChg chg="mod">
          <ac:chgData name="Tu Nguyen" userId="2d3dac00dab85522" providerId="LiveId" clId="{2C7EE102-5784-412D-A00F-276F4E0A8369}" dt="2019-09-09T13:49:48.757" v="4035" actId="1038"/>
          <ac:spMkLst>
            <pc:docMk/>
            <pc:sldMk cId="2599030428" sldId="299"/>
            <ac:spMk id="62" creationId="{56A7D8A5-458A-4130-8598-CA775AD41D4C}"/>
          </ac:spMkLst>
        </pc:spChg>
        <pc:spChg chg="mod">
          <ac:chgData name="Tu Nguyen" userId="2d3dac00dab85522" providerId="LiveId" clId="{2C7EE102-5784-412D-A00F-276F4E0A8369}" dt="2019-09-09T13:49:48.757" v="4035" actId="1038"/>
          <ac:spMkLst>
            <pc:docMk/>
            <pc:sldMk cId="2599030428" sldId="299"/>
            <ac:spMk id="63" creationId="{3475865F-CED1-4DEC-8DD5-11587921A480}"/>
          </ac:spMkLst>
        </pc:spChg>
        <pc:spChg chg="mod">
          <ac:chgData name="Tu Nguyen" userId="2d3dac00dab85522" providerId="LiveId" clId="{2C7EE102-5784-412D-A00F-276F4E0A8369}" dt="2019-09-09T13:49:48.757" v="4035" actId="1038"/>
          <ac:spMkLst>
            <pc:docMk/>
            <pc:sldMk cId="2599030428" sldId="299"/>
            <ac:spMk id="64" creationId="{E0942AAD-2199-4A19-BC4F-0761970B0501}"/>
          </ac:spMkLst>
        </pc:spChg>
        <pc:spChg chg="mod">
          <ac:chgData name="Tu Nguyen" userId="2d3dac00dab85522" providerId="LiveId" clId="{2C7EE102-5784-412D-A00F-276F4E0A8369}" dt="2019-09-09T13:49:48.757" v="4035" actId="1038"/>
          <ac:spMkLst>
            <pc:docMk/>
            <pc:sldMk cId="2599030428" sldId="299"/>
            <ac:spMk id="118" creationId="{00000000-0000-0000-0000-000000000000}"/>
          </ac:spMkLst>
        </pc:spChg>
        <pc:spChg chg="mod">
          <ac:chgData name="Tu Nguyen" userId="2d3dac00dab85522" providerId="LiveId" clId="{2C7EE102-5784-412D-A00F-276F4E0A8369}" dt="2019-09-09T13:49:48.757" v="4035" actId="1038"/>
          <ac:spMkLst>
            <pc:docMk/>
            <pc:sldMk cId="2599030428" sldId="299"/>
            <ac:spMk id="132" creationId="{00000000-0000-0000-0000-000000000000}"/>
          </ac:spMkLst>
        </pc:spChg>
        <pc:spChg chg="mod">
          <ac:chgData name="Tu Nguyen" userId="2d3dac00dab85522" providerId="LiveId" clId="{2C7EE102-5784-412D-A00F-276F4E0A8369}" dt="2019-09-09T13:49:48.757" v="4035" actId="1038"/>
          <ac:spMkLst>
            <pc:docMk/>
            <pc:sldMk cId="2599030428" sldId="299"/>
            <ac:spMk id="138" creationId="{00000000-0000-0000-0000-000000000000}"/>
          </ac:spMkLst>
        </pc:spChg>
        <pc:spChg chg="mod">
          <ac:chgData name="Tu Nguyen" userId="2d3dac00dab85522" providerId="LiveId" clId="{2C7EE102-5784-412D-A00F-276F4E0A8369}" dt="2019-09-09T13:49:48.757" v="4035" actId="1038"/>
          <ac:spMkLst>
            <pc:docMk/>
            <pc:sldMk cId="2599030428" sldId="299"/>
            <ac:spMk id="144" creationId="{00000000-0000-0000-0000-000000000000}"/>
          </ac:spMkLst>
        </pc:spChg>
        <pc:spChg chg="mod">
          <ac:chgData name="Tu Nguyen" userId="2d3dac00dab85522" providerId="LiveId" clId="{2C7EE102-5784-412D-A00F-276F4E0A8369}" dt="2019-09-09T13:48:00.402" v="3963" actId="20577"/>
          <ac:spMkLst>
            <pc:docMk/>
            <pc:sldMk cId="2599030428" sldId="299"/>
            <ac:spMk id="145" creationId="{00000000-0000-0000-0000-000000000000}"/>
          </ac:spMkLst>
        </pc:spChg>
        <pc:grpChg chg="mod">
          <ac:chgData name="Tu Nguyen" userId="2d3dac00dab85522" providerId="LiveId" clId="{2C7EE102-5784-412D-A00F-276F4E0A8369}" dt="2019-09-09T13:49:48.757" v="4035" actId="1038"/>
          <ac:grpSpMkLst>
            <pc:docMk/>
            <pc:sldMk cId="2599030428" sldId="299"/>
            <ac:grpSpMk id="42" creationId="{D3ADB5AC-1CB6-41CA-AFF1-23F7088F34A6}"/>
          </ac:grpSpMkLst>
        </pc:grpChg>
        <pc:grpChg chg="mod">
          <ac:chgData name="Tu Nguyen" userId="2d3dac00dab85522" providerId="LiveId" clId="{2C7EE102-5784-412D-A00F-276F4E0A8369}" dt="2019-09-09T13:49:48.757" v="4035" actId="1038"/>
          <ac:grpSpMkLst>
            <pc:docMk/>
            <pc:sldMk cId="2599030428" sldId="299"/>
            <ac:grpSpMk id="47" creationId="{AF9951FC-D17E-4188-B020-72B8D15E7B0D}"/>
          </ac:grpSpMkLst>
        </pc:grpChg>
        <pc:grpChg chg="mod">
          <ac:chgData name="Tu Nguyen" userId="2d3dac00dab85522" providerId="LiveId" clId="{2C7EE102-5784-412D-A00F-276F4E0A8369}" dt="2019-09-09T13:49:48.757" v="4035" actId="1038"/>
          <ac:grpSpMkLst>
            <pc:docMk/>
            <pc:sldMk cId="2599030428" sldId="299"/>
            <ac:grpSpMk id="57" creationId="{C04C7341-250E-469D-B8E2-7EED1852F043}"/>
          </ac:grpSpMkLst>
        </pc:grpChg>
        <pc:grpChg chg="mod">
          <ac:chgData name="Tu Nguyen" userId="2d3dac00dab85522" providerId="LiveId" clId="{2C7EE102-5784-412D-A00F-276F4E0A8369}" dt="2019-09-09T13:49:48.757" v="4035" actId="1038"/>
          <ac:grpSpMkLst>
            <pc:docMk/>
            <pc:sldMk cId="2599030428" sldId="299"/>
            <ac:grpSpMk id="102" creationId="{00000000-0000-0000-0000-000000000000}"/>
          </ac:grpSpMkLst>
        </pc:grpChg>
        <pc:grpChg chg="mod">
          <ac:chgData name="Tu Nguyen" userId="2d3dac00dab85522" providerId="LiveId" clId="{2C7EE102-5784-412D-A00F-276F4E0A8369}" dt="2019-09-09T13:49:48.757" v="4035" actId="1038"/>
          <ac:grpSpMkLst>
            <pc:docMk/>
            <pc:sldMk cId="2599030428" sldId="299"/>
            <ac:grpSpMk id="106" creationId="{00000000-0000-0000-0000-000000000000}"/>
          </ac:grpSpMkLst>
        </pc:grpChg>
        <pc:grpChg chg="mod">
          <ac:chgData name="Tu Nguyen" userId="2d3dac00dab85522" providerId="LiveId" clId="{2C7EE102-5784-412D-A00F-276F4E0A8369}" dt="2019-09-09T13:49:48.757" v="4035" actId="1038"/>
          <ac:grpSpMkLst>
            <pc:docMk/>
            <pc:sldMk cId="2599030428" sldId="299"/>
            <ac:grpSpMk id="122" creationId="{00000000-0000-0000-0000-000000000000}"/>
          </ac:grpSpMkLst>
        </pc:grpChg>
        <pc:grpChg chg="mod">
          <ac:chgData name="Tu Nguyen" userId="2d3dac00dab85522" providerId="LiveId" clId="{2C7EE102-5784-412D-A00F-276F4E0A8369}" dt="2019-09-09T13:49:48.757" v="4035" actId="1038"/>
          <ac:grpSpMkLst>
            <pc:docMk/>
            <pc:sldMk cId="2599030428" sldId="299"/>
            <ac:grpSpMk id="133" creationId="{00000000-0000-0000-0000-000000000000}"/>
          </ac:grpSpMkLst>
        </pc:grpChg>
        <pc:grpChg chg="mod">
          <ac:chgData name="Tu Nguyen" userId="2d3dac00dab85522" providerId="LiveId" clId="{2C7EE102-5784-412D-A00F-276F4E0A8369}" dt="2019-09-09T13:49:48.757" v="4035" actId="1038"/>
          <ac:grpSpMkLst>
            <pc:docMk/>
            <pc:sldMk cId="2599030428" sldId="299"/>
            <ac:grpSpMk id="139" creationId="{00000000-0000-0000-0000-000000000000}"/>
          </ac:grpSpMkLst>
        </pc:grpChg>
      </pc:sldChg>
      <pc:sldChg chg="modSp del">
        <pc:chgData name="Tu Nguyen" userId="2d3dac00dab85522" providerId="LiveId" clId="{2C7EE102-5784-412D-A00F-276F4E0A8369}" dt="2019-09-10T04:04:28.287" v="7135" actId="2696"/>
        <pc:sldMkLst>
          <pc:docMk/>
          <pc:sldMk cId="2925403536" sldId="300"/>
        </pc:sldMkLst>
        <pc:spChg chg="mod">
          <ac:chgData name="Tu Nguyen" userId="2d3dac00dab85522" providerId="LiveId" clId="{2C7EE102-5784-412D-A00F-276F4E0A8369}" dt="2019-09-09T13:50:12.164" v="4078" actId="1038"/>
          <ac:spMkLst>
            <pc:docMk/>
            <pc:sldMk cId="2925403536" sldId="300"/>
            <ac:spMk id="62" creationId="{56A7D8A5-458A-4130-8598-CA775AD41D4C}"/>
          </ac:spMkLst>
        </pc:spChg>
        <pc:spChg chg="mod">
          <ac:chgData name="Tu Nguyen" userId="2d3dac00dab85522" providerId="LiveId" clId="{2C7EE102-5784-412D-A00F-276F4E0A8369}" dt="2019-09-09T13:50:12.164" v="4078" actId="1038"/>
          <ac:spMkLst>
            <pc:docMk/>
            <pc:sldMk cId="2925403536" sldId="300"/>
            <ac:spMk id="63" creationId="{3475865F-CED1-4DEC-8DD5-11587921A480}"/>
          </ac:spMkLst>
        </pc:spChg>
        <pc:spChg chg="mod">
          <ac:chgData name="Tu Nguyen" userId="2d3dac00dab85522" providerId="LiveId" clId="{2C7EE102-5784-412D-A00F-276F4E0A8369}" dt="2019-09-09T13:50:12.164" v="4078" actId="1038"/>
          <ac:spMkLst>
            <pc:docMk/>
            <pc:sldMk cId="2925403536" sldId="300"/>
            <ac:spMk id="64" creationId="{E0942AAD-2199-4A19-BC4F-0761970B0501}"/>
          </ac:spMkLst>
        </pc:spChg>
        <pc:spChg chg="mod">
          <ac:chgData name="Tu Nguyen" userId="2d3dac00dab85522" providerId="LiveId" clId="{2C7EE102-5784-412D-A00F-276F4E0A8369}" dt="2019-09-09T13:50:12.164" v="4078" actId="1038"/>
          <ac:spMkLst>
            <pc:docMk/>
            <pc:sldMk cId="2925403536" sldId="300"/>
            <ac:spMk id="118" creationId="{00000000-0000-0000-0000-000000000000}"/>
          </ac:spMkLst>
        </pc:spChg>
        <pc:spChg chg="mod">
          <ac:chgData name="Tu Nguyen" userId="2d3dac00dab85522" providerId="LiveId" clId="{2C7EE102-5784-412D-A00F-276F4E0A8369}" dt="2019-09-09T13:50:12.164" v="4078" actId="1038"/>
          <ac:spMkLst>
            <pc:docMk/>
            <pc:sldMk cId="2925403536" sldId="300"/>
            <ac:spMk id="132" creationId="{00000000-0000-0000-0000-000000000000}"/>
          </ac:spMkLst>
        </pc:spChg>
        <pc:spChg chg="mod">
          <ac:chgData name="Tu Nguyen" userId="2d3dac00dab85522" providerId="LiveId" clId="{2C7EE102-5784-412D-A00F-276F4E0A8369}" dt="2019-09-09T13:50:12.164" v="4078" actId="1038"/>
          <ac:spMkLst>
            <pc:docMk/>
            <pc:sldMk cId="2925403536" sldId="300"/>
            <ac:spMk id="138" creationId="{00000000-0000-0000-0000-000000000000}"/>
          </ac:spMkLst>
        </pc:spChg>
        <pc:spChg chg="mod">
          <ac:chgData name="Tu Nguyen" userId="2d3dac00dab85522" providerId="LiveId" clId="{2C7EE102-5784-412D-A00F-276F4E0A8369}" dt="2019-09-09T13:50:12.164" v="4078" actId="1038"/>
          <ac:spMkLst>
            <pc:docMk/>
            <pc:sldMk cId="2925403536" sldId="300"/>
            <ac:spMk id="144" creationId="{00000000-0000-0000-0000-000000000000}"/>
          </ac:spMkLst>
        </pc:spChg>
        <pc:spChg chg="mod">
          <ac:chgData name="Tu Nguyen" userId="2d3dac00dab85522" providerId="LiveId" clId="{2C7EE102-5784-412D-A00F-276F4E0A8369}" dt="2019-09-09T13:48:15.640" v="3965" actId="20577"/>
          <ac:spMkLst>
            <pc:docMk/>
            <pc:sldMk cId="2925403536" sldId="300"/>
            <ac:spMk id="145" creationId="{00000000-0000-0000-0000-000000000000}"/>
          </ac:spMkLst>
        </pc:spChg>
        <pc:grpChg chg="mod">
          <ac:chgData name="Tu Nguyen" userId="2d3dac00dab85522" providerId="LiveId" clId="{2C7EE102-5784-412D-A00F-276F4E0A8369}" dt="2019-09-09T13:50:12.164" v="4078" actId="1038"/>
          <ac:grpSpMkLst>
            <pc:docMk/>
            <pc:sldMk cId="2925403536" sldId="300"/>
            <ac:grpSpMk id="42" creationId="{D3ADB5AC-1CB6-41CA-AFF1-23F7088F34A6}"/>
          </ac:grpSpMkLst>
        </pc:grpChg>
        <pc:grpChg chg="mod">
          <ac:chgData name="Tu Nguyen" userId="2d3dac00dab85522" providerId="LiveId" clId="{2C7EE102-5784-412D-A00F-276F4E0A8369}" dt="2019-09-09T13:50:12.164" v="4078" actId="1038"/>
          <ac:grpSpMkLst>
            <pc:docMk/>
            <pc:sldMk cId="2925403536" sldId="300"/>
            <ac:grpSpMk id="47" creationId="{AF9951FC-D17E-4188-B020-72B8D15E7B0D}"/>
          </ac:grpSpMkLst>
        </pc:grpChg>
        <pc:grpChg chg="mod">
          <ac:chgData name="Tu Nguyen" userId="2d3dac00dab85522" providerId="LiveId" clId="{2C7EE102-5784-412D-A00F-276F4E0A8369}" dt="2019-09-09T13:50:12.164" v="4078" actId="1038"/>
          <ac:grpSpMkLst>
            <pc:docMk/>
            <pc:sldMk cId="2925403536" sldId="300"/>
            <ac:grpSpMk id="57" creationId="{C04C7341-250E-469D-B8E2-7EED1852F043}"/>
          </ac:grpSpMkLst>
        </pc:grpChg>
        <pc:grpChg chg="mod">
          <ac:chgData name="Tu Nguyen" userId="2d3dac00dab85522" providerId="LiveId" clId="{2C7EE102-5784-412D-A00F-276F4E0A8369}" dt="2019-09-09T13:50:12.164" v="4078" actId="1038"/>
          <ac:grpSpMkLst>
            <pc:docMk/>
            <pc:sldMk cId="2925403536" sldId="300"/>
            <ac:grpSpMk id="102" creationId="{00000000-0000-0000-0000-000000000000}"/>
          </ac:grpSpMkLst>
        </pc:grpChg>
        <pc:grpChg chg="mod">
          <ac:chgData name="Tu Nguyen" userId="2d3dac00dab85522" providerId="LiveId" clId="{2C7EE102-5784-412D-A00F-276F4E0A8369}" dt="2019-09-09T13:50:12.164" v="4078" actId="1038"/>
          <ac:grpSpMkLst>
            <pc:docMk/>
            <pc:sldMk cId="2925403536" sldId="300"/>
            <ac:grpSpMk id="106" creationId="{00000000-0000-0000-0000-000000000000}"/>
          </ac:grpSpMkLst>
        </pc:grpChg>
        <pc:grpChg chg="mod">
          <ac:chgData name="Tu Nguyen" userId="2d3dac00dab85522" providerId="LiveId" clId="{2C7EE102-5784-412D-A00F-276F4E0A8369}" dt="2019-09-09T13:50:12.164" v="4078" actId="1038"/>
          <ac:grpSpMkLst>
            <pc:docMk/>
            <pc:sldMk cId="2925403536" sldId="300"/>
            <ac:grpSpMk id="122" creationId="{00000000-0000-0000-0000-000000000000}"/>
          </ac:grpSpMkLst>
        </pc:grpChg>
        <pc:grpChg chg="mod">
          <ac:chgData name="Tu Nguyen" userId="2d3dac00dab85522" providerId="LiveId" clId="{2C7EE102-5784-412D-A00F-276F4E0A8369}" dt="2019-09-09T13:50:12.164" v="4078" actId="1038"/>
          <ac:grpSpMkLst>
            <pc:docMk/>
            <pc:sldMk cId="2925403536" sldId="300"/>
            <ac:grpSpMk id="133" creationId="{00000000-0000-0000-0000-000000000000}"/>
          </ac:grpSpMkLst>
        </pc:grpChg>
        <pc:grpChg chg="mod">
          <ac:chgData name="Tu Nguyen" userId="2d3dac00dab85522" providerId="LiveId" clId="{2C7EE102-5784-412D-A00F-276F4E0A8369}" dt="2019-09-09T13:50:12.164" v="4078" actId="1038"/>
          <ac:grpSpMkLst>
            <pc:docMk/>
            <pc:sldMk cId="2925403536" sldId="300"/>
            <ac:grpSpMk id="139" creationId="{00000000-0000-0000-0000-000000000000}"/>
          </ac:grpSpMkLst>
        </pc:grpChg>
      </pc:sldChg>
      <pc:sldChg chg="modSp del">
        <pc:chgData name="Tu Nguyen" userId="2d3dac00dab85522" providerId="LiveId" clId="{2C7EE102-5784-412D-A00F-276F4E0A8369}" dt="2019-09-10T04:04:49.156" v="7138" actId="2696"/>
        <pc:sldMkLst>
          <pc:docMk/>
          <pc:sldMk cId="3074803879" sldId="301"/>
        </pc:sldMkLst>
        <pc:spChg chg="mod">
          <ac:chgData name="Tu Nguyen" userId="2d3dac00dab85522" providerId="LiveId" clId="{2C7EE102-5784-412D-A00F-276F4E0A8369}" dt="2019-09-09T07:45:25.788" v="2206" actId="1037"/>
          <ac:spMkLst>
            <pc:docMk/>
            <pc:sldMk cId="3074803879" sldId="301"/>
            <ac:spMk id="16" creationId="{00000000-0000-0000-0000-000000000000}"/>
          </ac:spMkLst>
        </pc:spChg>
        <pc:spChg chg="mod">
          <ac:chgData name="Tu Nguyen" userId="2d3dac00dab85522" providerId="LiveId" clId="{2C7EE102-5784-412D-A00F-276F4E0A8369}" dt="2019-09-09T07:45:25.788" v="2206" actId="1037"/>
          <ac:spMkLst>
            <pc:docMk/>
            <pc:sldMk cId="3074803879" sldId="301"/>
            <ac:spMk id="62" creationId="{56A7D8A5-458A-4130-8598-CA775AD41D4C}"/>
          </ac:spMkLst>
        </pc:spChg>
        <pc:spChg chg="mod">
          <ac:chgData name="Tu Nguyen" userId="2d3dac00dab85522" providerId="LiveId" clId="{2C7EE102-5784-412D-A00F-276F4E0A8369}" dt="2019-09-09T07:45:25.788" v="2206" actId="1037"/>
          <ac:spMkLst>
            <pc:docMk/>
            <pc:sldMk cId="3074803879" sldId="301"/>
            <ac:spMk id="63" creationId="{3475865F-CED1-4DEC-8DD5-11587921A480}"/>
          </ac:spMkLst>
        </pc:spChg>
        <pc:spChg chg="mod">
          <ac:chgData name="Tu Nguyen" userId="2d3dac00dab85522" providerId="LiveId" clId="{2C7EE102-5784-412D-A00F-276F4E0A8369}" dt="2019-09-09T07:45:25.788" v="2206" actId="1037"/>
          <ac:spMkLst>
            <pc:docMk/>
            <pc:sldMk cId="3074803879" sldId="301"/>
            <ac:spMk id="64" creationId="{E0942AAD-2199-4A19-BC4F-0761970B0501}"/>
          </ac:spMkLst>
        </pc:spChg>
        <pc:spChg chg="mod">
          <ac:chgData name="Tu Nguyen" userId="2d3dac00dab85522" providerId="LiveId" clId="{2C7EE102-5784-412D-A00F-276F4E0A8369}" dt="2019-09-09T07:45:25.788" v="2206" actId="1037"/>
          <ac:spMkLst>
            <pc:docMk/>
            <pc:sldMk cId="3074803879" sldId="301"/>
            <ac:spMk id="118" creationId="{00000000-0000-0000-0000-000000000000}"/>
          </ac:spMkLst>
        </pc:spChg>
        <pc:spChg chg="mod">
          <ac:chgData name="Tu Nguyen" userId="2d3dac00dab85522" providerId="LiveId" clId="{2C7EE102-5784-412D-A00F-276F4E0A8369}" dt="2019-09-09T07:45:25.788" v="2206" actId="1037"/>
          <ac:spMkLst>
            <pc:docMk/>
            <pc:sldMk cId="3074803879" sldId="301"/>
            <ac:spMk id="132" creationId="{00000000-0000-0000-0000-000000000000}"/>
          </ac:spMkLst>
        </pc:spChg>
        <pc:spChg chg="mod">
          <ac:chgData name="Tu Nguyen" userId="2d3dac00dab85522" providerId="LiveId" clId="{2C7EE102-5784-412D-A00F-276F4E0A8369}" dt="2019-09-09T07:45:25.788" v="2206" actId="1037"/>
          <ac:spMkLst>
            <pc:docMk/>
            <pc:sldMk cId="3074803879" sldId="301"/>
            <ac:spMk id="138" creationId="{00000000-0000-0000-0000-000000000000}"/>
          </ac:spMkLst>
        </pc:spChg>
        <pc:spChg chg="mod">
          <ac:chgData name="Tu Nguyen" userId="2d3dac00dab85522" providerId="LiveId" clId="{2C7EE102-5784-412D-A00F-276F4E0A8369}" dt="2019-09-09T07:45:25.788" v="2206" actId="1037"/>
          <ac:spMkLst>
            <pc:docMk/>
            <pc:sldMk cId="3074803879" sldId="301"/>
            <ac:spMk id="144" creationId="{00000000-0000-0000-0000-000000000000}"/>
          </ac:spMkLst>
        </pc:spChg>
        <pc:spChg chg="mod">
          <ac:chgData name="Tu Nguyen" userId="2d3dac00dab85522" providerId="LiveId" clId="{2C7EE102-5784-412D-A00F-276F4E0A8369}" dt="2019-09-09T10:49:29.850" v="3745" actId="20577"/>
          <ac:spMkLst>
            <pc:docMk/>
            <pc:sldMk cId="3074803879" sldId="301"/>
            <ac:spMk id="145" creationId="{00000000-0000-0000-0000-000000000000}"/>
          </ac:spMkLst>
        </pc:spChg>
        <pc:grpChg chg="mod">
          <ac:chgData name="Tu Nguyen" userId="2d3dac00dab85522" providerId="LiveId" clId="{2C7EE102-5784-412D-A00F-276F4E0A8369}" dt="2019-09-09T07:45:25.788" v="2206" actId="1037"/>
          <ac:grpSpMkLst>
            <pc:docMk/>
            <pc:sldMk cId="3074803879" sldId="301"/>
            <ac:grpSpMk id="42" creationId="{D3ADB5AC-1CB6-41CA-AFF1-23F7088F34A6}"/>
          </ac:grpSpMkLst>
        </pc:grpChg>
        <pc:grpChg chg="mod">
          <ac:chgData name="Tu Nguyen" userId="2d3dac00dab85522" providerId="LiveId" clId="{2C7EE102-5784-412D-A00F-276F4E0A8369}" dt="2019-09-09T07:45:25.788" v="2206" actId="1037"/>
          <ac:grpSpMkLst>
            <pc:docMk/>
            <pc:sldMk cId="3074803879" sldId="301"/>
            <ac:grpSpMk id="47" creationId="{AF9951FC-D17E-4188-B020-72B8D15E7B0D}"/>
          </ac:grpSpMkLst>
        </pc:grpChg>
        <pc:grpChg chg="mod">
          <ac:chgData name="Tu Nguyen" userId="2d3dac00dab85522" providerId="LiveId" clId="{2C7EE102-5784-412D-A00F-276F4E0A8369}" dt="2019-09-09T07:45:25.788" v="2206" actId="1037"/>
          <ac:grpSpMkLst>
            <pc:docMk/>
            <pc:sldMk cId="3074803879" sldId="301"/>
            <ac:grpSpMk id="57" creationId="{C04C7341-250E-469D-B8E2-7EED1852F043}"/>
          </ac:grpSpMkLst>
        </pc:grpChg>
        <pc:grpChg chg="mod">
          <ac:chgData name="Tu Nguyen" userId="2d3dac00dab85522" providerId="LiveId" clId="{2C7EE102-5784-412D-A00F-276F4E0A8369}" dt="2019-09-09T07:45:25.788" v="2206" actId="1037"/>
          <ac:grpSpMkLst>
            <pc:docMk/>
            <pc:sldMk cId="3074803879" sldId="301"/>
            <ac:grpSpMk id="102" creationId="{00000000-0000-0000-0000-000000000000}"/>
          </ac:grpSpMkLst>
        </pc:grpChg>
        <pc:grpChg chg="mod">
          <ac:chgData name="Tu Nguyen" userId="2d3dac00dab85522" providerId="LiveId" clId="{2C7EE102-5784-412D-A00F-276F4E0A8369}" dt="2019-09-09T07:45:25.788" v="2206" actId="1037"/>
          <ac:grpSpMkLst>
            <pc:docMk/>
            <pc:sldMk cId="3074803879" sldId="301"/>
            <ac:grpSpMk id="106" creationId="{00000000-0000-0000-0000-000000000000}"/>
          </ac:grpSpMkLst>
        </pc:grpChg>
        <pc:grpChg chg="mod">
          <ac:chgData name="Tu Nguyen" userId="2d3dac00dab85522" providerId="LiveId" clId="{2C7EE102-5784-412D-A00F-276F4E0A8369}" dt="2019-09-09T07:45:25.788" v="2206" actId="1037"/>
          <ac:grpSpMkLst>
            <pc:docMk/>
            <pc:sldMk cId="3074803879" sldId="301"/>
            <ac:grpSpMk id="122" creationId="{00000000-0000-0000-0000-000000000000}"/>
          </ac:grpSpMkLst>
        </pc:grpChg>
        <pc:grpChg chg="mod">
          <ac:chgData name="Tu Nguyen" userId="2d3dac00dab85522" providerId="LiveId" clId="{2C7EE102-5784-412D-A00F-276F4E0A8369}" dt="2019-09-09T07:45:25.788" v="2206" actId="1037"/>
          <ac:grpSpMkLst>
            <pc:docMk/>
            <pc:sldMk cId="3074803879" sldId="301"/>
            <ac:grpSpMk id="133" creationId="{00000000-0000-0000-0000-000000000000}"/>
          </ac:grpSpMkLst>
        </pc:grpChg>
        <pc:grpChg chg="mod">
          <ac:chgData name="Tu Nguyen" userId="2d3dac00dab85522" providerId="LiveId" clId="{2C7EE102-5784-412D-A00F-276F4E0A8369}" dt="2019-09-09T07:45:25.788" v="2206" actId="1037"/>
          <ac:grpSpMkLst>
            <pc:docMk/>
            <pc:sldMk cId="3074803879" sldId="301"/>
            <ac:grpSpMk id="139" creationId="{00000000-0000-0000-0000-000000000000}"/>
          </ac:grpSpMkLst>
        </pc:grpChg>
      </pc:sldChg>
      <pc:sldChg chg="addSp delSp modSp del">
        <pc:chgData name="Tu Nguyen" userId="2d3dac00dab85522" providerId="LiveId" clId="{2C7EE102-5784-412D-A00F-276F4E0A8369}" dt="2019-09-10T04:05:07.478" v="7141" actId="2696"/>
        <pc:sldMkLst>
          <pc:docMk/>
          <pc:sldMk cId="2224015744" sldId="302"/>
        </pc:sldMkLst>
        <pc:spChg chg="mod">
          <ac:chgData name="Tu Nguyen" userId="2d3dac00dab85522" providerId="LiveId" clId="{2C7EE102-5784-412D-A00F-276F4E0A8369}" dt="2019-09-09T07:44:22.800" v="2074" actId="1038"/>
          <ac:spMkLst>
            <pc:docMk/>
            <pc:sldMk cId="2224015744" sldId="302"/>
            <ac:spMk id="16" creationId="{00000000-0000-0000-0000-000000000000}"/>
          </ac:spMkLst>
        </pc:spChg>
        <pc:spChg chg="mod">
          <ac:chgData name="Tu Nguyen" userId="2d3dac00dab85522" providerId="LiveId" clId="{2C7EE102-5784-412D-A00F-276F4E0A8369}" dt="2019-09-09T07:44:46.743" v="2129" actId="1038"/>
          <ac:spMkLst>
            <pc:docMk/>
            <pc:sldMk cId="2224015744" sldId="302"/>
            <ac:spMk id="62" creationId="{56A7D8A5-458A-4130-8598-CA775AD41D4C}"/>
          </ac:spMkLst>
        </pc:spChg>
        <pc:spChg chg="mod">
          <ac:chgData name="Tu Nguyen" userId="2d3dac00dab85522" providerId="LiveId" clId="{2C7EE102-5784-412D-A00F-276F4E0A8369}" dt="2019-09-09T07:44:46.743" v="2129" actId="1038"/>
          <ac:spMkLst>
            <pc:docMk/>
            <pc:sldMk cId="2224015744" sldId="302"/>
            <ac:spMk id="63" creationId="{3475865F-CED1-4DEC-8DD5-11587921A480}"/>
          </ac:spMkLst>
        </pc:spChg>
        <pc:spChg chg="mod">
          <ac:chgData name="Tu Nguyen" userId="2d3dac00dab85522" providerId="LiveId" clId="{2C7EE102-5784-412D-A00F-276F4E0A8369}" dt="2019-09-09T07:44:46.743" v="2129" actId="1038"/>
          <ac:spMkLst>
            <pc:docMk/>
            <pc:sldMk cId="2224015744" sldId="302"/>
            <ac:spMk id="64" creationId="{E0942AAD-2199-4A19-BC4F-0761970B0501}"/>
          </ac:spMkLst>
        </pc:spChg>
        <pc:spChg chg="add del">
          <ac:chgData name="Tu Nguyen" userId="2d3dac00dab85522" providerId="LiveId" clId="{2C7EE102-5784-412D-A00F-276F4E0A8369}" dt="2019-09-09T07:44:02.406" v="2070"/>
          <ac:spMkLst>
            <pc:docMk/>
            <pc:sldMk cId="2224015744" sldId="302"/>
            <ac:spMk id="65" creationId="{7185DAE2-3CFB-42FE-818C-9D049B4B67B6}"/>
          </ac:spMkLst>
        </pc:spChg>
        <pc:spChg chg="add del">
          <ac:chgData name="Tu Nguyen" userId="2d3dac00dab85522" providerId="LiveId" clId="{2C7EE102-5784-412D-A00F-276F4E0A8369}" dt="2019-09-09T07:44:10.204" v="2072"/>
          <ac:spMkLst>
            <pc:docMk/>
            <pc:sldMk cId="2224015744" sldId="302"/>
            <ac:spMk id="66" creationId="{77CD7A46-10DA-4622-8F90-D2115B363B3E}"/>
          </ac:spMkLst>
        </pc:spChg>
        <pc:spChg chg="mod">
          <ac:chgData name="Tu Nguyen" userId="2d3dac00dab85522" providerId="LiveId" clId="{2C7EE102-5784-412D-A00F-276F4E0A8369}" dt="2019-09-09T07:44:46.743" v="2129" actId="1038"/>
          <ac:spMkLst>
            <pc:docMk/>
            <pc:sldMk cId="2224015744" sldId="302"/>
            <ac:spMk id="118" creationId="{00000000-0000-0000-0000-000000000000}"/>
          </ac:spMkLst>
        </pc:spChg>
        <pc:spChg chg="mod">
          <ac:chgData name="Tu Nguyen" userId="2d3dac00dab85522" providerId="LiveId" clId="{2C7EE102-5784-412D-A00F-276F4E0A8369}" dt="2019-09-09T07:44:46.743" v="2129" actId="1038"/>
          <ac:spMkLst>
            <pc:docMk/>
            <pc:sldMk cId="2224015744" sldId="302"/>
            <ac:spMk id="132" creationId="{00000000-0000-0000-0000-000000000000}"/>
          </ac:spMkLst>
        </pc:spChg>
        <pc:spChg chg="mod">
          <ac:chgData name="Tu Nguyen" userId="2d3dac00dab85522" providerId="LiveId" clId="{2C7EE102-5784-412D-A00F-276F4E0A8369}" dt="2019-09-09T07:44:46.743" v="2129" actId="1038"/>
          <ac:spMkLst>
            <pc:docMk/>
            <pc:sldMk cId="2224015744" sldId="302"/>
            <ac:spMk id="138" creationId="{00000000-0000-0000-0000-000000000000}"/>
          </ac:spMkLst>
        </pc:spChg>
        <pc:spChg chg="mod">
          <ac:chgData name="Tu Nguyen" userId="2d3dac00dab85522" providerId="LiveId" clId="{2C7EE102-5784-412D-A00F-276F4E0A8369}" dt="2019-09-09T07:44:46.743" v="2129" actId="1038"/>
          <ac:spMkLst>
            <pc:docMk/>
            <pc:sldMk cId="2224015744" sldId="302"/>
            <ac:spMk id="144" creationId="{00000000-0000-0000-0000-000000000000}"/>
          </ac:spMkLst>
        </pc:spChg>
        <pc:spChg chg="mod">
          <ac:chgData name="Tu Nguyen" userId="2d3dac00dab85522" providerId="LiveId" clId="{2C7EE102-5784-412D-A00F-276F4E0A8369}" dt="2019-09-09T10:49:37.276" v="3749" actId="20577"/>
          <ac:spMkLst>
            <pc:docMk/>
            <pc:sldMk cId="2224015744" sldId="302"/>
            <ac:spMk id="145" creationId="{00000000-0000-0000-0000-000000000000}"/>
          </ac:spMkLst>
        </pc:spChg>
        <pc:grpChg chg="mod">
          <ac:chgData name="Tu Nguyen" userId="2d3dac00dab85522" providerId="LiveId" clId="{2C7EE102-5784-412D-A00F-276F4E0A8369}" dt="2019-09-09T07:44:46.743" v="2129" actId="1038"/>
          <ac:grpSpMkLst>
            <pc:docMk/>
            <pc:sldMk cId="2224015744" sldId="302"/>
            <ac:grpSpMk id="42" creationId="{D3ADB5AC-1CB6-41CA-AFF1-23F7088F34A6}"/>
          </ac:grpSpMkLst>
        </pc:grpChg>
        <pc:grpChg chg="mod">
          <ac:chgData name="Tu Nguyen" userId="2d3dac00dab85522" providerId="LiveId" clId="{2C7EE102-5784-412D-A00F-276F4E0A8369}" dt="2019-09-09T07:44:46.743" v="2129" actId="1038"/>
          <ac:grpSpMkLst>
            <pc:docMk/>
            <pc:sldMk cId="2224015744" sldId="302"/>
            <ac:grpSpMk id="47" creationId="{AF9951FC-D17E-4188-B020-72B8D15E7B0D}"/>
          </ac:grpSpMkLst>
        </pc:grpChg>
        <pc:grpChg chg="mod">
          <ac:chgData name="Tu Nguyen" userId="2d3dac00dab85522" providerId="LiveId" clId="{2C7EE102-5784-412D-A00F-276F4E0A8369}" dt="2019-09-09T07:44:46.743" v="2129" actId="1038"/>
          <ac:grpSpMkLst>
            <pc:docMk/>
            <pc:sldMk cId="2224015744" sldId="302"/>
            <ac:grpSpMk id="57" creationId="{C04C7341-250E-469D-B8E2-7EED1852F043}"/>
          </ac:grpSpMkLst>
        </pc:grpChg>
        <pc:grpChg chg="mod">
          <ac:chgData name="Tu Nguyen" userId="2d3dac00dab85522" providerId="LiveId" clId="{2C7EE102-5784-412D-A00F-276F4E0A8369}" dt="2019-09-09T07:44:46.743" v="2129" actId="1038"/>
          <ac:grpSpMkLst>
            <pc:docMk/>
            <pc:sldMk cId="2224015744" sldId="302"/>
            <ac:grpSpMk id="102" creationId="{00000000-0000-0000-0000-000000000000}"/>
          </ac:grpSpMkLst>
        </pc:grpChg>
        <pc:grpChg chg="mod">
          <ac:chgData name="Tu Nguyen" userId="2d3dac00dab85522" providerId="LiveId" clId="{2C7EE102-5784-412D-A00F-276F4E0A8369}" dt="2019-09-09T07:44:46.743" v="2129" actId="1038"/>
          <ac:grpSpMkLst>
            <pc:docMk/>
            <pc:sldMk cId="2224015744" sldId="302"/>
            <ac:grpSpMk id="106" creationId="{00000000-0000-0000-0000-000000000000}"/>
          </ac:grpSpMkLst>
        </pc:grpChg>
        <pc:grpChg chg="mod">
          <ac:chgData name="Tu Nguyen" userId="2d3dac00dab85522" providerId="LiveId" clId="{2C7EE102-5784-412D-A00F-276F4E0A8369}" dt="2019-09-09T07:44:46.743" v="2129" actId="1038"/>
          <ac:grpSpMkLst>
            <pc:docMk/>
            <pc:sldMk cId="2224015744" sldId="302"/>
            <ac:grpSpMk id="122" creationId="{00000000-0000-0000-0000-000000000000}"/>
          </ac:grpSpMkLst>
        </pc:grpChg>
        <pc:grpChg chg="mod">
          <ac:chgData name="Tu Nguyen" userId="2d3dac00dab85522" providerId="LiveId" clId="{2C7EE102-5784-412D-A00F-276F4E0A8369}" dt="2019-09-09T07:44:46.743" v="2129" actId="1038"/>
          <ac:grpSpMkLst>
            <pc:docMk/>
            <pc:sldMk cId="2224015744" sldId="302"/>
            <ac:grpSpMk id="133" creationId="{00000000-0000-0000-0000-000000000000}"/>
          </ac:grpSpMkLst>
        </pc:grpChg>
        <pc:grpChg chg="mod">
          <ac:chgData name="Tu Nguyen" userId="2d3dac00dab85522" providerId="LiveId" clId="{2C7EE102-5784-412D-A00F-276F4E0A8369}" dt="2019-09-09T07:44:46.743" v="2129" actId="1038"/>
          <ac:grpSpMkLst>
            <pc:docMk/>
            <pc:sldMk cId="2224015744" sldId="302"/>
            <ac:grpSpMk id="139" creationId="{00000000-0000-0000-0000-000000000000}"/>
          </ac:grpSpMkLst>
        </pc:grpChg>
        <pc:picChg chg="add del">
          <ac:chgData name="Tu Nguyen" userId="2d3dac00dab85522" providerId="LiveId" clId="{2C7EE102-5784-412D-A00F-276F4E0A8369}" dt="2019-09-09T07:39:15.616" v="1770" actId="478"/>
          <ac:picMkLst>
            <pc:docMk/>
            <pc:sldMk cId="2224015744" sldId="302"/>
            <ac:picMk id="2" creationId="{EE9BC37D-619D-47B7-A8A1-0B8C40FFB871}"/>
          </ac:picMkLst>
        </pc:picChg>
        <pc:picChg chg="add del">
          <ac:chgData name="Tu Nguyen" userId="2d3dac00dab85522" providerId="LiveId" clId="{2C7EE102-5784-412D-A00F-276F4E0A8369}" dt="2019-09-09T07:57:43.345" v="2355"/>
          <ac:picMkLst>
            <pc:docMk/>
            <pc:sldMk cId="2224015744" sldId="302"/>
            <ac:picMk id="3" creationId="{78FE52EB-601F-4164-A5CB-6B18CB380149}"/>
          </ac:picMkLst>
        </pc:picChg>
      </pc:sldChg>
      <pc:sldChg chg="modSp">
        <pc:chgData name="Tu Nguyen" userId="2d3dac00dab85522" providerId="LiveId" clId="{2C7EE102-5784-412D-A00F-276F4E0A8369}" dt="2019-09-14T11:31:51.121" v="7153" actId="12"/>
        <pc:sldMkLst>
          <pc:docMk/>
          <pc:sldMk cId="3560886715" sldId="303"/>
        </pc:sldMkLst>
        <pc:spChg chg="mod">
          <ac:chgData name="Tu Nguyen" userId="2d3dac00dab85522" providerId="LiveId" clId="{2C7EE102-5784-412D-A00F-276F4E0A8369}" dt="2019-09-14T11:31:51.121" v="7153" actId="12"/>
          <ac:spMkLst>
            <pc:docMk/>
            <pc:sldMk cId="3560886715" sldId="303"/>
            <ac:spMk id="4" creationId="{88324F05-DF1B-45F7-963D-F81FEBFA913E}"/>
          </ac:spMkLst>
        </pc:spChg>
      </pc:sldChg>
      <pc:sldChg chg="modSp add">
        <pc:chgData name="Tu Nguyen" userId="2d3dac00dab85522" providerId="LiveId" clId="{2C7EE102-5784-412D-A00F-276F4E0A8369}" dt="2019-09-09T15:28:52.396" v="5798" actId="20577"/>
        <pc:sldMkLst>
          <pc:docMk/>
          <pc:sldMk cId="1581754852" sldId="304"/>
        </pc:sldMkLst>
        <pc:spChg chg="mod">
          <ac:chgData name="Tu Nguyen" userId="2d3dac00dab85522" providerId="LiveId" clId="{2C7EE102-5784-412D-A00F-276F4E0A8369}" dt="2019-09-08T14:42:48.644" v="113" actId="20577"/>
          <ac:spMkLst>
            <pc:docMk/>
            <pc:sldMk cId="1581754852" sldId="304"/>
            <ac:spMk id="12" creationId="{00000000-0000-0000-0000-000000000000}"/>
          </ac:spMkLst>
        </pc:spChg>
        <pc:graphicFrameChg chg="mod modGraphic">
          <ac:chgData name="Tu Nguyen" userId="2d3dac00dab85522" providerId="LiveId" clId="{2C7EE102-5784-412D-A00F-276F4E0A8369}" dt="2019-09-09T15:28:52.396" v="5798" actId="20577"/>
          <ac:graphicFrameMkLst>
            <pc:docMk/>
            <pc:sldMk cId="1581754852" sldId="304"/>
            <ac:graphicFrameMk id="3" creationId="{00000000-0000-0000-0000-000000000000}"/>
          </ac:graphicFrameMkLst>
        </pc:graphicFrameChg>
      </pc:sldChg>
      <pc:sldChg chg="modSp del">
        <pc:chgData name="Tu Nguyen" userId="2d3dac00dab85522" providerId="LiveId" clId="{2C7EE102-5784-412D-A00F-276F4E0A8369}" dt="2019-09-08T14:40:32.017" v="26" actId="2696"/>
        <pc:sldMkLst>
          <pc:docMk/>
          <pc:sldMk cId="3480607994" sldId="304"/>
        </pc:sldMkLst>
        <pc:graphicFrameChg chg="mod modGraphic">
          <ac:chgData name="Tu Nguyen" userId="2d3dac00dab85522" providerId="LiveId" clId="{2C7EE102-5784-412D-A00F-276F4E0A8369}" dt="2019-09-08T14:36:52.609" v="22" actId="14734"/>
          <ac:graphicFrameMkLst>
            <pc:docMk/>
            <pc:sldMk cId="3480607994" sldId="304"/>
            <ac:graphicFrameMk id="3" creationId="{00000000-0000-0000-0000-000000000000}"/>
          </ac:graphicFrameMkLst>
        </pc:graphicFrameChg>
      </pc:sldChg>
      <pc:sldChg chg="modSp add del">
        <pc:chgData name="Tu Nguyen" userId="2d3dac00dab85522" providerId="LiveId" clId="{2C7EE102-5784-412D-A00F-276F4E0A8369}" dt="2019-09-08T14:41:44.730" v="36" actId="2696"/>
        <pc:sldMkLst>
          <pc:docMk/>
          <pc:sldMk cId="3967244476" sldId="304"/>
        </pc:sldMkLst>
        <pc:spChg chg="mod">
          <ac:chgData name="Tu Nguyen" userId="2d3dac00dab85522" providerId="LiveId" clId="{2C7EE102-5784-412D-A00F-276F4E0A8369}" dt="2019-09-08T14:40:55.152" v="35" actId="20577"/>
          <ac:spMkLst>
            <pc:docMk/>
            <pc:sldMk cId="3967244476" sldId="304"/>
            <ac:spMk id="12" creationId="{00000000-0000-0000-0000-000000000000}"/>
          </ac:spMkLst>
        </pc:spChg>
      </pc:sldChg>
      <pc:sldChg chg="addSp delSp modSp">
        <pc:chgData name="Tu Nguyen" userId="2d3dac00dab85522" providerId="LiveId" clId="{2C7EE102-5784-412D-A00F-276F4E0A8369}" dt="2019-09-14T11:43:27.927" v="8779" actId="20577"/>
        <pc:sldMkLst>
          <pc:docMk/>
          <pc:sldMk cId="1038504840" sldId="305"/>
        </pc:sldMkLst>
        <pc:graphicFrameChg chg="mod modGraphic">
          <ac:chgData name="Tu Nguyen" userId="2d3dac00dab85522" providerId="LiveId" clId="{2C7EE102-5784-412D-A00F-276F4E0A8369}" dt="2019-09-14T11:43:27.927" v="8779" actId="20577"/>
          <ac:graphicFrameMkLst>
            <pc:docMk/>
            <pc:sldMk cId="1038504840" sldId="305"/>
            <ac:graphicFrameMk id="21" creationId="{BFC57D09-CF25-4235-AC12-86C0E11B124D}"/>
          </ac:graphicFrameMkLst>
        </pc:graphicFrameChg>
        <pc:picChg chg="add del">
          <ac:chgData name="Tu Nguyen" userId="2d3dac00dab85522" providerId="LiveId" clId="{2C7EE102-5784-412D-A00F-276F4E0A8369}" dt="2019-09-09T09:07:21.759" v="3023" actId="478"/>
          <ac:picMkLst>
            <pc:docMk/>
            <pc:sldMk cId="1038504840" sldId="305"/>
            <ac:picMk id="2" creationId="{32A0C11E-E237-4D08-B877-38AE6131075F}"/>
          </ac:picMkLst>
        </pc:picChg>
      </pc:sldChg>
      <pc:sldChg chg="addSp delSp modSp add del">
        <pc:chgData name="Tu Nguyen" userId="2d3dac00dab85522" providerId="LiveId" clId="{2C7EE102-5784-412D-A00F-276F4E0A8369}" dt="2019-09-10T04:00:56.851" v="7125" actId="20577"/>
        <pc:sldMkLst>
          <pc:docMk/>
          <pc:sldMk cId="3102486436" sldId="306"/>
        </pc:sldMkLst>
        <pc:spChg chg="mod">
          <ac:chgData name="Tu Nguyen" userId="2d3dac00dab85522" providerId="LiveId" clId="{2C7EE102-5784-412D-A00F-276F4E0A8369}" dt="2019-09-09T16:07:54.849" v="7085" actId="1076"/>
          <ac:spMkLst>
            <pc:docMk/>
            <pc:sldMk cId="3102486436" sldId="306"/>
            <ac:spMk id="11" creationId="{02A7D08C-7C5B-4B72-9C72-0CEE213E156E}"/>
          </ac:spMkLst>
        </pc:spChg>
        <pc:spChg chg="mod">
          <ac:chgData name="Tu Nguyen" userId="2d3dac00dab85522" providerId="LiveId" clId="{2C7EE102-5784-412D-A00F-276F4E0A8369}" dt="2019-09-10T03:57:05.477" v="7121" actId="207"/>
          <ac:spMkLst>
            <pc:docMk/>
            <pc:sldMk cId="3102486436" sldId="306"/>
            <ac:spMk id="40" creationId="{889669AA-62E5-4C68-BFB0-8D5F04A4CF4D}"/>
          </ac:spMkLst>
        </pc:spChg>
        <pc:spChg chg="mod">
          <ac:chgData name="Tu Nguyen" userId="2d3dac00dab85522" providerId="LiveId" clId="{2C7EE102-5784-412D-A00F-276F4E0A8369}" dt="2019-09-10T03:57:10.195" v="7122" actId="207"/>
          <ac:spMkLst>
            <pc:docMk/>
            <pc:sldMk cId="3102486436" sldId="306"/>
            <ac:spMk id="41" creationId="{E8C5A407-5237-4C28-8B13-918029D7C74B}"/>
          </ac:spMkLst>
        </pc:spChg>
        <pc:spChg chg="mod">
          <ac:chgData name="Tu Nguyen" userId="2d3dac00dab85522" providerId="LiveId" clId="{2C7EE102-5784-412D-A00F-276F4E0A8369}" dt="2019-09-10T03:57:13.739" v="7123" actId="207"/>
          <ac:spMkLst>
            <pc:docMk/>
            <pc:sldMk cId="3102486436" sldId="306"/>
            <ac:spMk id="42" creationId="{F03CE1B2-050E-4642-9A96-12E392581050}"/>
          </ac:spMkLst>
        </pc:spChg>
        <pc:spChg chg="mod">
          <ac:chgData name="Tu Nguyen" userId="2d3dac00dab85522" providerId="LiveId" clId="{2C7EE102-5784-412D-A00F-276F4E0A8369}" dt="2019-09-10T03:57:30.252" v="7124" actId="207"/>
          <ac:spMkLst>
            <pc:docMk/>
            <pc:sldMk cId="3102486436" sldId="306"/>
            <ac:spMk id="47" creationId="{E8C5A407-5237-4C28-8B13-918029D7C74B}"/>
          </ac:spMkLst>
        </pc:spChg>
        <pc:spChg chg="mod">
          <ac:chgData name="Tu Nguyen" userId="2d3dac00dab85522" providerId="LiveId" clId="{2C7EE102-5784-412D-A00F-276F4E0A8369}" dt="2019-09-10T04:00:56.851" v="7125" actId="20577"/>
          <ac:spMkLst>
            <pc:docMk/>
            <pc:sldMk cId="3102486436" sldId="306"/>
            <ac:spMk id="55" creationId="{E8C5A407-5237-4C28-8B13-918029D7C74B}"/>
          </ac:spMkLst>
        </pc:spChg>
        <pc:spChg chg="mod">
          <ac:chgData name="Tu Nguyen" userId="2d3dac00dab85522" providerId="LiveId" clId="{2C7EE102-5784-412D-A00F-276F4E0A8369}" dt="2019-09-10T03:56:48.932" v="7118" actId="207"/>
          <ac:spMkLst>
            <pc:docMk/>
            <pc:sldMk cId="3102486436" sldId="306"/>
            <ac:spMk id="192" creationId="{889669AA-62E5-4C68-BFB0-8D5F04A4CF4D}"/>
          </ac:spMkLst>
        </pc:spChg>
        <pc:spChg chg="mod">
          <ac:chgData name="Tu Nguyen" userId="2d3dac00dab85522" providerId="LiveId" clId="{2C7EE102-5784-412D-A00F-276F4E0A8369}" dt="2019-09-10T03:56:53.313" v="7119" actId="207"/>
          <ac:spMkLst>
            <pc:docMk/>
            <pc:sldMk cId="3102486436" sldId="306"/>
            <ac:spMk id="193" creationId="{E8C5A407-5237-4C28-8B13-918029D7C74B}"/>
          </ac:spMkLst>
        </pc:spChg>
        <pc:spChg chg="mod">
          <ac:chgData name="Tu Nguyen" userId="2d3dac00dab85522" providerId="LiveId" clId="{2C7EE102-5784-412D-A00F-276F4E0A8369}" dt="2019-09-10T03:56:57.974" v="7120" actId="207"/>
          <ac:spMkLst>
            <pc:docMk/>
            <pc:sldMk cId="3102486436" sldId="306"/>
            <ac:spMk id="194" creationId="{F03CE1B2-050E-4642-9A96-12E392581050}"/>
          </ac:spMkLst>
        </pc:spChg>
        <pc:spChg chg="mod">
          <ac:chgData name="Tu Nguyen" userId="2d3dac00dab85522" providerId="LiveId" clId="{2C7EE102-5784-412D-A00F-276F4E0A8369}" dt="2019-09-09T16:07:59.371" v="7086" actId="1076"/>
          <ac:spMkLst>
            <pc:docMk/>
            <pc:sldMk cId="3102486436" sldId="306"/>
            <ac:spMk id="204" creationId="{CE4A567C-744A-4A54-906F-14C132EE40D1}"/>
          </ac:spMkLst>
        </pc:spChg>
        <pc:spChg chg="mod">
          <ac:chgData name="Tu Nguyen" userId="2d3dac00dab85522" providerId="LiveId" clId="{2C7EE102-5784-412D-A00F-276F4E0A8369}" dt="2019-09-09T16:11:32.465" v="7094" actId="1076"/>
          <ac:spMkLst>
            <pc:docMk/>
            <pc:sldMk cId="3102486436" sldId="306"/>
            <ac:spMk id="205" creationId="{D204E6E6-F4E1-412D-8D15-2E4D8CA83AE9}"/>
          </ac:spMkLst>
        </pc:spChg>
        <pc:spChg chg="del">
          <ac:chgData name="Tu Nguyen" userId="2d3dac00dab85522" providerId="LiveId" clId="{2C7EE102-5784-412D-A00F-276F4E0A8369}" dt="2019-09-09T06:46:56.298" v="1238" actId="478"/>
          <ac:spMkLst>
            <pc:docMk/>
            <pc:sldMk cId="3102486436" sldId="306"/>
            <ac:spMk id="208" creationId="{B6980849-FF7E-498C-A600-387CA1293119}"/>
          </ac:spMkLst>
        </pc:spChg>
        <pc:spChg chg="mod">
          <ac:chgData name="Tu Nguyen" userId="2d3dac00dab85522" providerId="LiveId" clId="{2C7EE102-5784-412D-A00F-276F4E0A8369}" dt="2019-09-09T06:47:06.766" v="1240" actId="1076"/>
          <ac:spMkLst>
            <pc:docMk/>
            <pc:sldMk cId="3102486436" sldId="306"/>
            <ac:spMk id="209" creationId="{4661C4A1-5BD9-45A5-9A1B-4760DA1D8A90}"/>
          </ac:spMkLst>
        </pc:spChg>
        <pc:spChg chg="mod">
          <ac:chgData name="Tu Nguyen" userId="2d3dac00dab85522" providerId="LiveId" clId="{2C7EE102-5784-412D-A00F-276F4E0A8369}" dt="2019-09-09T06:47:13.822" v="1242" actId="1076"/>
          <ac:spMkLst>
            <pc:docMk/>
            <pc:sldMk cId="3102486436" sldId="306"/>
            <ac:spMk id="210" creationId="{57BDC2B4-B962-4082-ADD2-736FFA9C6F12}"/>
          </ac:spMkLst>
        </pc:spChg>
        <pc:grpChg chg="add del mod">
          <ac:chgData name="Tu Nguyen" userId="2d3dac00dab85522" providerId="LiveId" clId="{2C7EE102-5784-412D-A00F-276F4E0A8369}" dt="2019-09-09T15:58:24.969" v="7083" actId="478"/>
          <ac:grpSpMkLst>
            <pc:docMk/>
            <pc:sldMk cId="3102486436" sldId="306"/>
            <ac:grpSpMk id="34" creationId="{05B943DD-8AF0-4D99-A86D-BA725B0D4420}"/>
          </ac:grpSpMkLst>
        </pc:grpChg>
        <pc:cxnChg chg="del">
          <ac:chgData name="Tu Nguyen" userId="2d3dac00dab85522" providerId="LiveId" clId="{2C7EE102-5784-412D-A00F-276F4E0A8369}" dt="2019-09-09T15:56:42.574" v="7072" actId="478"/>
          <ac:cxnSpMkLst>
            <pc:docMk/>
            <pc:sldMk cId="3102486436" sldId="306"/>
            <ac:cxnSpMk id="213" creationId="{1612EE57-8BBD-48DA-80C6-57FCDA46599D}"/>
          </ac:cxnSpMkLst>
        </pc:cxnChg>
        <pc:cxnChg chg="del">
          <ac:chgData name="Tu Nguyen" userId="2d3dac00dab85522" providerId="LiveId" clId="{2C7EE102-5784-412D-A00F-276F4E0A8369}" dt="2019-09-09T15:56:43.364" v="7073" actId="478"/>
          <ac:cxnSpMkLst>
            <pc:docMk/>
            <pc:sldMk cId="3102486436" sldId="306"/>
            <ac:cxnSpMk id="220" creationId="{1386F4B3-B82A-4B04-9C1A-08D89BE1ACD4}"/>
          </ac:cxnSpMkLst>
        </pc:cxnChg>
        <pc:cxnChg chg="del">
          <ac:chgData name="Tu Nguyen" userId="2d3dac00dab85522" providerId="LiveId" clId="{2C7EE102-5784-412D-A00F-276F4E0A8369}" dt="2019-09-09T15:56:44.431" v="7074" actId="478"/>
          <ac:cxnSpMkLst>
            <pc:docMk/>
            <pc:sldMk cId="3102486436" sldId="306"/>
            <ac:cxnSpMk id="221" creationId="{47D7BD79-5727-41D6-8712-80458829689E}"/>
          </ac:cxnSpMkLst>
        </pc:cxnChg>
        <pc:cxnChg chg="del">
          <ac:chgData name="Tu Nguyen" userId="2d3dac00dab85522" providerId="LiveId" clId="{2C7EE102-5784-412D-A00F-276F4E0A8369}" dt="2019-09-09T15:56:45.036" v="7075" actId="478"/>
          <ac:cxnSpMkLst>
            <pc:docMk/>
            <pc:sldMk cId="3102486436" sldId="306"/>
            <ac:cxnSpMk id="222" creationId="{D5150926-989D-4E5D-8295-7449E2DCF60E}"/>
          </ac:cxnSpMkLst>
        </pc:cxnChg>
        <pc:cxnChg chg="del">
          <ac:chgData name="Tu Nguyen" userId="2d3dac00dab85522" providerId="LiveId" clId="{2C7EE102-5784-412D-A00F-276F4E0A8369}" dt="2019-09-09T15:56:46.104" v="7076" actId="478"/>
          <ac:cxnSpMkLst>
            <pc:docMk/>
            <pc:sldMk cId="3102486436" sldId="306"/>
            <ac:cxnSpMk id="223" creationId="{F1EF7E24-501D-4C34-B2CC-BF70D5B8D160}"/>
          </ac:cxnSpMkLst>
        </pc:cxnChg>
        <pc:cxnChg chg="del">
          <ac:chgData name="Tu Nguyen" userId="2d3dac00dab85522" providerId="LiveId" clId="{2C7EE102-5784-412D-A00F-276F4E0A8369}" dt="2019-09-09T15:56:46.892" v="7077" actId="478"/>
          <ac:cxnSpMkLst>
            <pc:docMk/>
            <pc:sldMk cId="3102486436" sldId="306"/>
            <ac:cxnSpMk id="225" creationId="{7D98CCE5-30FC-4D5B-AD2E-15D2B0BE4D57}"/>
          </ac:cxnSpMkLst>
        </pc:cxnChg>
        <pc:cxnChg chg="del mod">
          <ac:chgData name="Tu Nguyen" userId="2d3dac00dab85522" providerId="LiveId" clId="{2C7EE102-5784-412D-A00F-276F4E0A8369}" dt="2019-09-09T15:56:48.350" v="7079" actId="478"/>
          <ac:cxnSpMkLst>
            <pc:docMk/>
            <pc:sldMk cId="3102486436" sldId="306"/>
            <ac:cxnSpMk id="227" creationId="{5F68FB2B-6B2E-411F-9BA3-D95841F8EEAB}"/>
          </ac:cxnSpMkLst>
        </pc:cxnChg>
        <pc:cxnChg chg="del">
          <ac:chgData name="Tu Nguyen" userId="2d3dac00dab85522" providerId="LiveId" clId="{2C7EE102-5784-412D-A00F-276F4E0A8369}" dt="2019-09-09T06:46:58.401" v="1239" actId="478"/>
          <ac:cxnSpMkLst>
            <pc:docMk/>
            <pc:sldMk cId="3102486436" sldId="306"/>
            <ac:cxnSpMk id="230" creationId="{531F6955-E7B6-45F4-84A4-04667D8995ED}"/>
          </ac:cxnSpMkLst>
        </pc:cxnChg>
        <pc:cxnChg chg="del">
          <ac:chgData name="Tu Nguyen" userId="2d3dac00dab85522" providerId="LiveId" clId="{2C7EE102-5784-412D-A00F-276F4E0A8369}" dt="2019-09-09T15:56:47.709" v="7078" actId="478"/>
          <ac:cxnSpMkLst>
            <pc:docMk/>
            <pc:sldMk cId="3102486436" sldId="306"/>
            <ac:cxnSpMk id="231" creationId="{87A5996F-C631-4E02-9082-C14A4B79AA12}"/>
          </ac:cxnSpMkLst>
        </pc:cxnChg>
      </pc:sldChg>
      <pc:sldChg chg="addSp delSp modSp add del mod">
        <pc:chgData name="Tu Nguyen" userId="2d3dac00dab85522" providerId="LiveId" clId="{2C7EE102-5784-412D-A00F-276F4E0A8369}" dt="2019-09-14T11:44:23.220" v="8824" actId="20577"/>
        <pc:sldMkLst>
          <pc:docMk/>
          <pc:sldMk cId="331365729" sldId="307"/>
        </pc:sldMkLst>
        <pc:spChg chg="add del mod">
          <ac:chgData name="Tu Nguyen" userId="2d3dac00dab85522" providerId="LiveId" clId="{2C7EE102-5784-412D-A00F-276F4E0A8369}" dt="2019-09-09T04:00:48.432" v="375"/>
          <ac:spMkLst>
            <pc:docMk/>
            <pc:sldMk cId="331365729" sldId="307"/>
            <ac:spMk id="14" creationId="{22BA9718-1CE6-4C31-93CA-847CEA26DE42}"/>
          </ac:spMkLst>
        </pc:spChg>
        <pc:spChg chg="add mod">
          <ac:chgData name="Tu Nguyen" userId="2d3dac00dab85522" providerId="LiveId" clId="{2C7EE102-5784-412D-A00F-276F4E0A8369}" dt="2019-09-09T07:14:12.114" v="1486" actId="12"/>
          <ac:spMkLst>
            <pc:docMk/>
            <pc:sldMk cId="331365729" sldId="307"/>
            <ac:spMk id="15" creationId="{EA1B9596-9CA9-4F17-90E4-A1F6E2F03A42}"/>
          </ac:spMkLst>
        </pc:spChg>
        <pc:spChg chg="add mod">
          <ac:chgData name="Tu Nguyen" userId="2d3dac00dab85522" providerId="LiveId" clId="{2C7EE102-5784-412D-A00F-276F4E0A8369}" dt="2019-09-09T07:14:29.214" v="1490" actId="12"/>
          <ac:spMkLst>
            <pc:docMk/>
            <pc:sldMk cId="331365729" sldId="307"/>
            <ac:spMk id="16" creationId="{77128021-35DC-47CE-87BA-30EDBA79AD37}"/>
          </ac:spMkLst>
        </pc:spChg>
        <pc:spChg chg="add mod">
          <ac:chgData name="Tu Nguyen" userId="2d3dac00dab85522" providerId="LiveId" clId="{2C7EE102-5784-412D-A00F-276F4E0A8369}" dt="2019-09-14T11:44:23.220" v="8824" actId="20577"/>
          <ac:spMkLst>
            <pc:docMk/>
            <pc:sldMk cId="331365729" sldId="307"/>
            <ac:spMk id="17" creationId="{E6FAA715-F367-46B6-8B15-A703B2E11467}"/>
          </ac:spMkLst>
        </pc:spChg>
        <pc:graphicFrameChg chg="add mod">
          <ac:chgData name="Tu Nguyen" userId="2d3dac00dab85522" providerId="LiveId" clId="{2C7EE102-5784-412D-A00F-276F4E0A8369}" dt="2019-09-09T04:13:17.468" v="515" actId="1076"/>
          <ac:graphicFrameMkLst>
            <pc:docMk/>
            <pc:sldMk cId="331365729" sldId="307"/>
            <ac:graphicFrameMk id="13" creationId="{60CE6306-D714-4242-8EEE-F830D332689B}"/>
          </ac:graphicFrameMkLst>
        </pc:graphicFrameChg>
      </pc:sldChg>
      <pc:sldChg chg="modSp del">
        <pc:chgData name="Tu Nguyen" userId="2d3dac00dab85522" providerId="LiveId" clId="{2C7EE102-5784-412D-A00F-276F4E0A8369}" dt="2019-09-09T07:12:42.970" v="1482" actId="2696"/>
        <pc:sldMkLst>
          <pc:docMk/>
          <pc:sldMk cId="3553470481" sldId="308"/>
        </pc:sldMkLst>
        <pc:spChg chg="mod">
          <ac:chgData name="Tu Nguyen" userId="2d3dac00dab85522" providerId="LiveId" clId="{2C7EE102-5784-412D-A00F-276F4E0A8369}" dt="2019-09-09T06:49:23.890" v="1292" actId="20577"/>
          <ac:spMkLst>
            <pc:docMk/>
            <pc:sldMk cId="3553470481" sldId="308"/>
            <ac:spMk id="2" creationId="{00000000-0000-0000-0000-000000000000}"/>
          </ac:spMkLst>
        </pc:spChg>
      </pc:sldChg>
      <pc:sldChg chg="addSp delSp modSp">
        <pc:chgData name="Tu Nguyen" userId="2d3dac00dab85522" providerId="LiveId" clId="{2C7EE102-5784-412D-A00F-276F4E0A8369}" dt="2019-09-14T11:47:51.842" v="8829" actId="14100"/>
        <pc:sldMkLst>
          <pc:docMk/>
          <pc:sldMk cId="9385824" sldId="309"/>
        </pc:sldMkLst>
        <pc:picChg chg="add del mod">
          <ac:chgData name="Tu Nguyen" userId="2d3dac00dab85522" providerId="LiveId" clId="{2C7EE102-5784-412D-A00F-276F4E0A8369}" dt="2019-09-14T11:44:47.412" v="8825" actId="478"/>
          <ac:picMkLst>
            <pc:docMk/>
            <pc:sldMk cId="9385824" sldId="309"/>
            <ac:picMk id="11" creationId="{F399A512-0C8A-4D4B-8832-D6D1C9D2A916}"/>
          </ac:picMkLst>
        </pc:picChg>
        <pc:picChg chg="add mod">
          <ac:chgData name="Tu Nguyen" userId="2d3dac00dab85522" providerId="LiveId" clId="{2C7EE102-5784-412D-A00F-276F4E0A8369}" dt="2019-09-14T11:47:51.842" v="8829" actId="14100"/>
          <ac:picMkLst>
            <pc:docMk/>
            <pc:sldMk cId="9385824" sldId="309"/>
            <ac:picMk id="12" creationId="{4E7D17C0-9AB8-49D0-AB34-EA4472BA2622}"/>
          </ac:picMkLst>
        </pc:picChg>
      </pc:sldChg>
      <pc:sldChg chg="addSp delSp modSp">
        <pc:chgData name="Tu Nguyen" userId="2d3dac00dab85522" providerId="LiveId" clId="{2C7EE102-5784-412D-A00F-276F4E0A8369}" dt="2019-09-14T12:01:17.671" v="8863" actId="1076"/>
        <pc:sldMkLst>
          <pc:docMk/>
          <pc:sldMk cId="3206326494" sldId="310"/>
        </pc:sldMkLst>
        <pc:picChg chg="add del">
          <ac:chgData name="Tu Nguyen" userId="2d3dac00dab85522" providerId="LiveId" clId="{2C7EE102-5784-412D-A00F-276F4E0A8369}" dt="2019-09-09T07:25:12.470" v="1676"/>
          <ac:picMkLst>
            <pc:docMk/>
            <pc:sldMk cId="3206326494" sldId="310"/>
            <ac:picMk id="11" creationId="{6063D930-E87D-4F89-B7B2-CB9C8D4F2456}"/>
          </ac:picMkLst>
        </pc:picChg>
        <pc:picChg chg="add del mod">
          <ac:chgData name="Tu Nguyen" userId="2d3dac00dab85522" providerId="LiveId" clId="{2C7EE102-5784-412D-A00F-276F4E0A8369}" dt="2019-09-14T11:53:40.968" v="8833" actId="478"/>
          <ac:picMkLst>
            <pc:docMk/>
            <pc:sldMk cId="3206326494" sldId="310"/>
            <ac:picMk id="11" creationId="{CB87888A-AB75-4E46-B98D-2AD72729D3DF}"/>
          </ac:picMkLst>
        </pc:picChg>
        <pc:picChg chg="add del mod">
          <ac:chgData name="Tu Nguyen" userId="2d3dac00dab85522" providerId="LiveId" clId="{2C7EE102-5784-412D-A00F-276F4E0A8369}" dt="2019-09-14T11:50:46.836" v="8830" actId="478"/>
          <ac:picMkLst>
            <pc:docMk/>
            <pc:sldMk cId="3206326494" sldId="310"/>
            <ac:picMk id="12" creationId="{804C66F4-C7A8-4F67-B3DF-6AB96BBAEAAF}"/>
          </ac:picMkLst>
        </pc:picChg>
        <pc:picChg chg="add del mod">
          <ac:chgData name="Tu Nguyen" userId="2d3dac00dab85522" providerId="LiveId" clId="{2C7EE102-5784-412D-A00F-276F4E0A8369}" dt="2019-09-14T12:01:11.241" v="8861" actId="478"/>
          <ac:picMkLst>
            <pc:docMk/>
            <pc:sldMk cId="3206326494" sldId="310"/>
            <ac:picMk id="13" creationId="{C83A9666-EDF1-4840-9B9E-04B834D8ED8F}"/>
          </ac:picMkLst>
        </pc:picChg>
        <pc:picChg chg="add mod">
          <ac:chgData name="Tu Nguyen" userId="2d3dac00dab85522" providerId="LiveId" clId="{2C7EE102-5784-412D-A00F-276F4E0A8369}" dt="2019-09-14T12:01:17.671" v="8863" actId="1076"/>
          <ac:picMkLst>
            <pc:docMk/>
            <pc:sldMk cId="3206326494" sldId="310"/>
            <ac:picMk id="14" creationId="{C54DB1DE-7B5D-4303-8C8E-5C9795F1F274}"/>
          </ac:picMkLst>
        </pc:picChg>
      </pc:sldChg>
      <pc:sldChg chg="addSp delSp modSp">
        <pc:chgData name="Tu Nguyen" userId="2d3dac00dab85522" providerId="LiveId" clId="{2C7EE102-5784-412D-A00F-276F4E0A8369}" dt="2019-09-14T12:28:51.952" v="8886" actId="1076"/>
        <pc:sldMkLst>
          <pc:docMk/>
          <pc:sldMk cId="331639663" sldId="311"/>
        </pc:sldMkLst>
        <pc:picChg chg="add del mod">
          <ac:chgData name="Tu Nguyen" userId="2d3dac00dab85522" providerId="LiveId" clId="{2C7EE102-5784-412D-A00F-276F4E0A8369}" dt="2019-09-14T12:22:22.433" v="8864" actId="478"/>
          <ac:picMkLst>
            <pc:docMk/>
            <pc:sldMk cId="331639663" sldId="311"/>
            <ac:picMk id="11" creationId="{168D3DF9-1C8E-4DA4-9BE4-ED06BB68F0BD}"/>
          </ac:picMkLst>
        </pc:picChg>
        <pc:picChg chg="add del mod">
          <ac:chgData name="Tu Nguyen" userId="2d3dac00dab85522" providerId="LiveId" clId="{2C7EE102-5784-412D-A00F-276F4E0A8369}" dt="2019-09-14T12:28:09.312" v="8881" actId="478"/>
          <ac:picMkLst>
            <pc:docMk/>
            <pc:sldMk cId="331639663" sldId="311"/>
            <ac:picMk id="12" creationId="{A45A9BB2-16DC-420B-BE81-FAE74B616F33}"/>
          </ac:picMkLst>
        </pc:picChg>
        <pc:picChg chg="add mod">
          <ac:chgData name="Tu Nguyen" userId="2d3dac00dab85522" providerId="LiveId" clId="{2C7EE102-5784-412D-A00F-276F4E0A8369}" dt="2019-09-14T12:28:51.952" v="8886" actId="1076"/>
          <ac:picMkLst>
            <pc:docMk/>
            <pc:sldMk cId="331639663" sldId="311"/>
            <ac:picMk id="13" creationId="{ACAD7E88-6610-426F-9F6D-18A86FA63833}"/>
          </ac:picMkLst>
        </pc:picChg>
      </pc:sldChg>
      <pc:sldChg chg="addSp delSp modSp">
        <pc:chgData name="Tu Nguyen" userId="2d3dac00dab85522" providerId="LiveId" clId="{2C7EE102-5784-412D-A00F-276F4E0A8369}" dt="2019-09-14T11:58:46.252" v="8840" actId="14100"/>
        <pc:sldMkLst>
          <pc:docMk/>
          <pc:sldMk cId="2121882549" sldId="312"/>
        </pc:sldMkLst>
        <pc:picChg chg="add del mod">
          <ac:chgData name="Tu Nguyen" userId="2d3dac00dab85522" providerId="LiveId" clId="{2C7EE102-5784-412D-A00F-276F4E0A8369}" dt="2019-09-09T07:55:11.110" v="2347" actId="478"/>
          <ac:picMkLst>
            <pc:docMk/>
            <pc:sldMk cId="2121882549" sldId="312"/>
            <ac:picMk id="11" creationId="{69FA3767-429C-4121-B78B-207332687DF2}"/>
          </ac:picMkLst>
        </pc:picChg>
        <pc:picChg chg="add mod">
          <ac:chgData name="Tu Nguyen" userId="2d3dac00dab85522" providerId="LiveId" clId="{2C7EE102-5784-412D-A00F-276F4E0A8369}" dt="2019-09-14T11:58:46.252" v="8840" actId="14100"/>
          <ac:picMkLst>
            <pc:docMk/>
            <pc:sldMk cId="2121882549" sldId="312"/>
            <ac:picMk id="11" creationId="{EE8763D3-1E1D-4527-9076-CFADEFF522B0}"/>
          </ac:picMkLst>
        </pc:picChg>
        <pc:picChg chg="add del mod">
          <ac:chgData name="Tu Nguyen" userId="2d3dac00dab85522" providerId="LiveId" clId="{2C7EE102-5784-412D-A00F-276F4E0A8369}" dt="2019-09-14T11:58:36.409" v="8837" actId="478"/>
          <ac:picMkLst>
            <pc:docMk/>
            <pc:sldMk cId="2121882549" sldId="312"/>
            <ac:picMk id="12" creationId="{493A4A08-0C25-4A3A-94D8-678F67C96A95}"/>
          </ac:picMkLst>
        </pc:picChg>
      </pc:sldChg>
      <pc:sldChg chg="addSp delSp modSp add">
        <pc:chgData name="Tu Nguyen" userId="2d3dac00dab85522" providerId="LiveId" clId="{2C7EE102-5784-412D-A00F-276F4E0A8369}" dt="2019-09-14T12:00:05.469" v="8858" actId="14100"/>
        <pc:sldMkLst>
          <pc:docMk/>
          <pc:sldMk cId="3845729485" sldId="313"/>
        </pc:sldMkLst>
        <pc:spChg chg="add mod">
          <ac:chgData name="Tu Nguyen" userId="2d3dac00dab85522" providerId="LiveId" clId="{2C7EE102-5784-412D-A00F-276F4E0A8369}" dt="2019-09-14T11:59:04.310" v="8849" actId="20577"/>
          <ac:spMkLst>
            <pc:docMk/>
            <pc:sldMk cId="3845729485" sldId="313"/>
            <ac:spMk id="13" creationId="{7C5D979D-6673-49D7-829A-3E72996CC569}"/>
          </ac:spMkLst>
        </pc:spChg>
        <pc:picChg chg="del">
          <ac:chgData name="Tu Nguyen" userId="2d3dac00dab85522" providerId="LiveId" clId="{2C7EE102-5784-412D-A00F-276F4E0A8369}" dt="2019-09-09T07:37:41.746" v="1753" actId="478"/>
          <ac:picMkLst>
            <pc:docMk/>
            <pc:sldMk cId="3845729485" sldId="313"/>
            <ac:picMk id="11" creationId="{69FA3767-429C-4121-B78B-207332687DF2}"/>
          </ac:picMkLst>
        </pc:picChg>
        <pc:picChg chg="add mod">
          <ac:chgData name="Tu Nguyen" userId="2d3dac00dab85522" providerId="LiveId" clId="{2C7EE102-5784-412D-A00F-276F4E0A8369}" dt="2019-09-14T12:00:05.469" v="8858" actId="14100"/>
          <ac:picMkLst>
            <pc:docMk/>
            <pc:sldMk cId="3845729485" sldId="313"/>
            <ac:picMk id="11" creationId="{93FB8EAB-56D1-4403-ACF8-BF662A03F53E}"/>
          </ac:picMkLst>
        </pc:picChg>
        <pc:picChg chg="add del mod">
          <ac:chgData name="Tu Nguyen" userId="2d3dac00dab85522" providerId="LiveId" clId="{2C7EE102-5784-412D-A00F-276F4E0A8369}" dt="2019-09-14T11:59:08.024" v="8850" actId="478"/>
          <ac:picMkLst>
            <pc:docMk/>
            <pc:sldMk cId="3845729485" sldId="313"/>
            <ac:picMk id="12" creationId="{338CDFB7-9669-4CC7-B8CA-6D732D51C3DA}"/>
          </ac:picMkLst>
        </pc:picChg>
      </pc:sldChg>
      <pc:sldChg chg="addSp delSp modSp add">
        <pc:chgData name="Tu Nguyen" userId="2d3dac00dab85522" providerId="LiveId" clId="{2C7EE102-5784-412D-A00F-276F4E0A8369}" dt="2019-09-09T08:06:53.294" v="2420" actId="14100"/>
        <pc:sldMkLst>
          <pc:docMk/>
          <pc:sldMk cId="1676632026" sldId="314"/>
        </pc:sldMkLst>
        <pc:spChg chg="mod">
          <ac:chgData name="Tu Nguyen" userId="2d3dac00dab85522" providerId="LiveId" clId="{2C7EE102-5784-412D-A00F-276F4E0A8369}" dt="2019-09-09T07:57:59.134" v="2379" actId="20577"/>
          <ac:spMkLst>
            <pc:docMk/>
            <pc:sldMk cId="1676632026" sldId="314"/>
            <ac:spMk id="2" creationId="{00000000-0000-0000-0000-000000000000}"/>
          </ac:spMkLst>
        </pc:spChg>
        <pc:spChg chg="del mod">
          <ac:chgData name="Tu Nguyen" userId="2d3dac00dab85522" providerId="LiveId" clId="{2C7EE102-5784-412D-A00F-276F4E0A8369}" dt="2019-09-09T07:57:52.411" v="2359" actId="478"/>
          <ac:spMkLst>
            <pc:docMk/>
            <pc:sldMk cId="1676632026" sldId="314"/>
            <ac:spMk id="13" creationId="{7C5D979D-6673-49D7-829A-3E72996CC569}"/>
          </ac:spMkLst>
        </pc:spChg>
        <pc:picChg chg="del">
          <ac:chgData name="Tu Nguyen" userId="2d3dac00dab85522" providerId="LiveId" clId="{2C7EE102-5784-412D-A00F-276F4E0A8369}" dt="2019-09-09T07:57:48.094" v="2357" actId="478"/>
          <ac:picMkLst>
            <pc:docMk/>
            <pc:sldMk cId="1676632026" sldId="314"/>
            <ac:picMk id="12" creationId="{338CDFB7-9669-4CC7-B8CA-6D732D51C3DA}"/>
          </ac:picMkLst>
        </pc:picChg>
        <pc:picChg chg="add del mod">
          <ac:chgData name="Tu Nguyen" userId="2d3dac00dab85522" providerId="LiveId" clId="{2C7EE102-5784-412D-A00F-276F4E0A8369}" dt="2019-09-09T08:06:03.327" v="2414" actId="478"/>
          <ac:picMkLst>
            <pc:docMk/>
            <pc:sldMk cId="1676632026" sldId="314"/>
            <ac:picMk id="14" creationId="{2ADAD486-EBA6-4CFB-BC4A-A2BF6F5EFD8F}"/>
          </ac:picMkLst>
        </pc:picChg>
        <pc:picChg chg="add mod">
          <ac:chgData name="Tu Nguyen" userId="2d3dac00dab85522" providerId="LiveId" clId="{2C7EE102-5784-412D-A00F-276F4E0A8369}" dt="2019-09-09T08:06:53.294" v="2420" actId="14100"/>
          <ac:picMkLst>
            <pc:docMk/>
            <pc:sldMk cId="1676632026" sldId="314"/>
            <ac:picMk id="16" creationId="{13642B5B-47D4-4FEF-B362-83761B34AA34}"/>
          </ac:picMkLst>
        </pc:picChg>
      </pc:sldChg>
      <pc:sldChg chg="add del">
        <pc:chgData name="Tu Nguyen" userId="2d3dac00dab85522" providerId="LiveId" clId="{2C7EE102-5784-412D-A00F-276F4E0A8369}" dt="2019-09-09T07:39:33.778" v="1773" actId="2696"/>
        <pc:sldMkLst>
          <pc:docMk/>
          <pc:sldMk cId="4254107044" sldId="314"/>
        </pc:sldMkLst>
      </pc:sldChg>
      <pc:sldChg chg="add del">
        <pc:chgData name="Tu Nguyen" userId="2d3dac00dab85522" providerId="LiveId" clId="{2C7EE102-5784-412D-A00F-276F4E0A8369}" dt="2019-09-09T07:39:35.411" v="1774" actId="2696"/>
        <pc:sldMkLst>
          <pc:docMk/>
          <pc:sldMk cId="724386027" sldId="315"/>
        </pc:sldMkLst>
      </pc:sldChg>
      <pc:sldChg chg="addSp delSp modSp add">
        <pc:chgData name="Tu Nguyen" userId="2d3dac00dab85522" providerId="LiveId" clId="{2C7EE102-5784-412D-A00F-276F4E0A8369}" dt="2019-09-09T14:06:22.273" v="4149" actId="1076"/>
        <pc:sldMkLst>
          <pc:docMk/>
          <pc:sldMk cId="3760791869" sldId="315"/>
        </pc:sldMkLst>
        <pc:spChg chg="mod">
          <ac:chgData name="Tu Nguyen" userId="2d3dac00dab85522" providerId="LiveId" clId="{2C7EE102-5784-412D-A00F-276F4E0A8369}" dt="2019-09-09T07:58:15.267" v="2401" actId="20577"/>
          <ac:spMkLst>
            <pc:docMk/>
            <pc:sldMk cId="3760791869" sldId="315"/>
            <ac:spMk id="2" creationId="{00000000-0000-0000-0000-000000000000}"/>
          </ac:spMkLst>
        </pc:spChg>
        <pc:spChg chg="del mod">
          <ac:chgData name="Tu Nguyen" userId="2d3dac00dab85522" providerId="LiveId" clId="{2C7EE102-5784-412D-A00F-276F4E0A8369}" dt="2019-09-09T07:58:10.257" v="2383" actId="478"/>
          <ac:spMkLst>
            <pc:docMk/>
            <pc:sldMk cId="3760791869" sldId="315"/>
            <ac:spMk id="13" creationId="{7C5D979D-6673-49D7-829A-3E72996CC569}"/>
          </ac:spMkLst>
        </pc:spChg>
        <pc:grpChg chg="add mod">
          <ac:chgData name="Tu Nguyen" userId="2d3dac00dab85522" providerId="LiveId" clId="{2C7EE102-5784-412D-A00F-276F4E0A8369}" dt="2019-09-09T14:06:22.273" v="4149" actId="1076"/>
          <ac:grpSpMkLst>
            <pc:docMk/>
            <pc:sldMk cId="3760791869" sldId="315"/>
            <ac:grpSpMk id="14" creationId="{4B09DC0D-40F1-473F-9793-F56F418671D6}"/>
          </ac:grpSpMkLst>
        </pc:grpChg>
        <pc:picChg chg="del">
          <ac:chgData name="Tu Nguyen" userId="2d3dac00dab85522" providerId="LiveId" clId="{2C7EE102-5784-412D-A00F-276F4E0A8369}" dt="2019-09-09T07:58:06.847" v="2381" actId="478"/>
          <ac:picMkLst>
            <pc:docMk/>
            <pc:sldMk cId="3760791869" sldId="315"/>
            <ac:picMk id="12" creationId="{338CDFB7-9669-4CC7-B8CA-6D732D51C3DA}"/>
          </ac:picMkLst>
        </pc:picChg>
      </pc:sldChg>
      <pc:sldChg chg="addSp delSp modSp add">
        <pc:chgData name="Tu Nguyen" userId="2d3dac00dab85522" providerId="LiveId" clId="{2C7EE102-5784-412D-A00F-276F4E0A8369}" dt="2019-09-09T15:47:39.158" v="7068" actId="1076"/>
        <pc:sldMkLst>
          <pc:docMk/>
          <pc:sldMk cId="4154687364" sldId="316"/>
        </pc:sldMkLst>
        <pc:spChg chg="mod">
          <ac:chgData name="Tu Nguyen" userId="2d3dac00dab85522" providerId="LiveId" clId="{2C7EE102-5784-412D-A00F-276F4E0A8369}" dt="2019-09-09T15:34:35.618" v="5827" actId="20577"/>
          <ac:spMkLst>
            <pc:docMk/>
            <pc:sldMk cId="4154687364" sldId="316"/>
            <ac:spMk id="12" creationId="{00000000-0000-0000-0000-000000000000}"/>
          </ac:spMkLst>
        </pc:spChg>
        <pc:graphicFrameChg chg="add del mod modGraphic">
          <ac:chgData name="Tu Nguyen" userId="2d3dac00dab85522" providerId="LiveId" clId="{2C7EE102-5784-412D-A00F-276F4E0A8369}" dt="2019-09-09T15:47:39.158" v="7068" actId="1076"/>
          <ac:graphicFrameMkLst>
            <pc:docMk/>
            <pc:sldMk cId="4154687364" sldId="316"/>
            <ac:graphicFrameMk id="3" creationId="{00000000-0000-0000-0000-000000000000}"/>
          </ac:graphicFrameMkLst>
        </pc:graphicFrameChg>
      </pc:sldChg>
      <pc:sldChg chg="modSp add">
        <pc:chgData name="Tu Nguyen" userId="2d3dac00dab85522" providerId="LiveId" clId="{2C7EE102-5784-412D-A00F-276F4E0A8369}" dt="2019-09-10T04:03:53.653" v="7130" actId="207"/>
        <pc:sldMkLst>
          <pc:docMk/>
          <pc:sldMk cId="3818433917" sldId="317"/>
        </pc:sldMkLst>
        <pc:spChg chg="mod">
          <ac:chgData name="Tu Nguyen" userId="2d3dac00dab85522" providerId="LiveId" clId="{2C7EE102-5784-412D-A00F-276F4E0A8369}" dt="2019-09-10T04:03:47.396" v="7129" actId="207"/>
          <ac:spMkLst>
            <pc:docMk/>
            <pc:sldMk cId="3818433917" sldId="317"/>
            <ac:spMk id="118" creationId="{00000000-0000-0000-0000-000000000000}"/>
          </ac:spMkLst>
        </pc:spChg>
        <pc:spChg chg="mod">
          <ac:chgData name="Tu Nguyen" userId="2d3dac00dab85522" providerId="LiveId" clId="{2C7EE102-5784-412D-A00F-276F4E0A8369}" dt="2019-09-10T04:03:53.653" v="7130" actId="207"/>
          <ac:spMkLst>
            <pc:docMk/>
            <pc:sldMk cId="3818433917" sldId="317"/>
            <ac:spMk id="138" creationId="{00000000-0000-0000-0000-000000000000}"/>
          </ac:spMkLst>
        </pc:spChg>
      </pc:sldChg>
      <pc:sldChg chg="modSp add">
        <pc:chgData name="Tu Nguyen" userId="2d3dac00dab85522" providerId="LiveId" clId="{2C7EE102-5784-412D-A00F-276F4E0A8369}" dt="2019-09-10T04:04:23.214" v="7134" actId="207"/>
        <pc:sldMkLst>
          <pc:docMk/>
          <pc:sldMk cId="700983309" sldId="318"/>
        </pc:sldMkLst>
        <pc:spChg chg="mod">
          <ac:chgData name="Tu Nguyen" userId="2d3dac00dab85522" providerId="LiveId" clId="{2C7EE102-5784-412D-A00F-276F4E0A8369}" dt="2019-09-10T04:04:13.371" v="7133" actId="207"/>
          <ac:spMkLst>
            <pc:docMk/>
            <pc:sldMk cId="700983309" sldId="318"/>
            <ac:spMk id="138" creationId="{00000000-0000-0000-0000-000000000000}"/>
          </ac:spMkLst>
        </pc:spChg>
        <pc:spChg chg="mod">
          <ac:chgData name="Tu Nguyen" userId="2d3dac00dab85522" providerId="LiveId" clId="{2C7EE102-5784-412D-A00F-276F4E0A8369}" dt="2019-09-10T04:04:23.214" v="7134" actId="207"/>
          <ac:spMkLst>
            <pc:docMk/>
            <pc:sldMk cId="700983309" sldId="318"/>
            <ac:spMk id="144" creationId="{00000000-0000-0000-0000-000000000000}"/>
          </ac:spMkLst>
        </pc:spChg>
      </pc:sldChg>
      <pc:sldChg chg="modSp add">
        <pc:chgData name="Tu Nguyen" userId="2d3dac00dab85522" providerId="LiveId" clId="{2C7EE102-5784-412D-A00F-276F4E0A8369}" dt="2019-09-10T04:04:44.354" v="7137" actId="207"/>
        <pc:sldMkLst>
          <pc:docMk/>
          <pc:sldMk cId="12411950" sldId="319"/>
        </pc:sldMkLst>
        <pc:spChg chg="mod">
          <ac:chgData name="Tu Nguyen" userId="2d3dac00dab85522" providerId="LiveId" clId="{2C7EE102-5784-412D-A00F-276F4E0A8369}" dt="2019-09-10T04:04:44.354" v="7137" actId="207"/>
          <ac:spMkLst>
            <pc:docMk/>
            <pc:sldMk cId="12411950" sldId="319"/>
            <ac:spMk id="62" creationId="{56A7D8A5-458A-4130-8598-CA775AD41D4C}"/>
          </ac:spMkLst>
        </pc:spChg>
      </pc:sldChg>
      <pc:sldChg chg="modSp add">
        <pc:chgData name="Tu Nguyen" userId="2d3dac00dab85522" providerId="LiveId" clId="{2C7EE102-5784-412D-A00F-276F4E0A8369}" dt="2019-09-10T04:05:02.932" v="7140" actId="207"/>
        <pc:sldMkLst>
          <pc:docMk/>
          <pc:sldMk cId="638643641" sldId="320"/>
        </pc:sldMkLst>
        <pc:spChg chg="mod">
          <ac:chgData name="Tu Nguyen" userId="2d3dac00dab85522" providerId="LiveId" clId="{2C7EE102-5784-412D-A00F-276F4E0A8369}" dt="2019-09-10T04:05:02.932" v="7140" actId="207"/>
          <ac:spMkLst>
            <pc:docMk/>
            <pc:sldMk cId="638643641" sldId="320"/>
            <ac:spMk id="63" creationId="{3475865F-CED1-4DEC-8DD5-11587921A480}"/>
          </ac:spMkLst>
        </pc:spChg>
      </pc:sldChg>
      <pc:sldChg chg="addSp delSp modSp add">
        <pc:chgData name="Tu Nguyen" userId="2d3dac00dab85522" providerId="LiveId" clId="{2C7EE102-5784-412D-A00F-276F4E0A8369}" dt="2019-09-10T04:05:28.735" v="7145" actId="478"/>
        <pc:sldMkLst>
          <pc:docMk/>
          <pc:sldMk cId="2549167182" sldId="321"/>
        </pc:sldMkLst>
        <pc:spChg chg="mod">
          <ac:chgData name="Tu Nguyen" userId="2d3dac00dab85522" providerId="LiveId" clId="{2C7EE102-5784-412D-A00F-276F4E0A8369}" dt="2019-09-10T04:05:20.150" v="7143" actId="207"/>
          <ac:spMkLst>
            <pc:docMk/>
            <pc:sldMk cId="2549167182" sldId="321"/>
            <ac:spMk id="64" creationId="{E0942AAD-2199-4A19-BC4F-0761970B0501}"/>
          </ac:spMkLst>
        </pc:spChg>
        <pc:spChg chg="add del">
          <ac:chgData name="Tu Nguyen" userId="2d3dac00dab85522" providerId="LiveId" clId="{2C7EE102-5784-412D-A00F-276F4E0A8369}" dt="2019-09-10T04:05:28.735" v="7145" actId="478"/>
          <ac:spMkLst>
            <pc:docMk/>
            <pc:sldMk cId="2549167182" sldId="321"/>
            <ac:spMk id="7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EACCA0-4598-4F7E-A1F4-CB97B72904A9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734067-2348-48AD-B51D-E136D17B9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469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2D07B-5D49-41FC-9540-E8ACFBD01607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C8563-0DE0-4158-8092-C43F446A5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743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2D07B-5D49-41FC-9540-E8ACFBD01607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C8563-0DE0-4158-8092-C43F446A5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128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2D07B-5D49-41FC-9540-E8ACFBD01607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C8563-0DE0-4158-8092-C43F446A5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090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2D07B-5D49-41FC-9540-E8ACFBD01607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C8563-0DE0-4158-8092-C43F446A5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44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2D07B-5D49-41FC-9540-E8ACFBD01607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C8563-0DE0-4158-8092-C43F446A5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335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2D07B-5D49-41FC-9540-E8ACFBD01607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C8563-0DE0-4158-8092-C43F446A5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076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2D07B-5D49-41FC-9540-E8ACFBD01607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C8563-0DE0-4158-8092-C43F446A5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309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2D07B-5D49-41FC-9540-E8ACFBD01607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C8563-0DE0-4158-8092-C43F446A5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31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2D07B-5D49-41FC-9540-E8ACFBD01607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C8563-0DE0-4158-8092-C43F446A5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83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2D07B-5D49-41FC-9540-E8ACFBD01607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C8563-0DE0-4158-8092-C43F446A5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464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2D07B-5D49-41FC-9540-E8ACFBD01607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C8563-0DE0-4158-8092-C43F446A5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778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2D07B-5D49-41FC-9540-E8ACFBD01607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C8563-0DE0-4158-8092-C43F446A5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534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emf"/><Relationship Id="rId7" Type="http://schemas.openxmlformats.org/officeDocument/2006/relationships/image" Target="../media/image10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" name="Freeform 967"/>
          <p:cNvSpPr>
            <a:spLocks/>
          </p:cNvSpPr>
          <p:nvPr/>
        </p:nvSpPr>
        <p:spPr bwMode="auto">
          <a:xfrm rot="10800000">
            <a:off x="0" y="4997340"/>
            <a:ext cx="2124075" cy="1860659"/>
          </a:xfrm>
          <a:custGeom>
            <a:avLst/>
            <a:gdLst>
              <a:gd name="T0" fmla="*/ 1393 w 1393"/>
              <a:gd name="T1" fmla="*/ 0 h 1220"/>
              <a:gd name="T2" fmla="*/ 1393 w 1393"/>
              <a:gd name="T3" fmla="*/ 1220 h 1220"/>
              <a:gd name="T4" fmla="*/ 1209 w 1393"/>
              <a:gd name="T5" fmla="*/ 1118 h 1220"/>
              <a:gd name="T6" fmla="*/ 1023 w 1393"/>
              <a:gd name="T7" fmla="*/ 876 h 1220"/>
              <a:gd name="T8" fmla="*/ 455 w 1393"/>
              <a:gd name="T9" fmla="*/ 902 h 1220"/>
              <a:gd name="T10" fmla="*/ 339 w 1393"/>
              <a:gd name="T11" fmla="*/ 555 h 1220"/>
              <a:gd name="T12" fmla="*/ 84 w 1393"/>
              <a:gd name="T13" fmla="*/ 445 h 1220"/>
              <a:gd name="T14" fmla="*/ 82 w 1393"/>
              <a:gd name="T15" fmla="*/ 166 h 1220"/>
              <a:gd name="T16" fmla="*/ 63 w 1393"/>
              <a:gd name="T17" fmla="*/ 0 h 1220"/>
              <a:gd name="T18" fmla="*/ 1393 w 1393"/>
              <a:gd name="T19" fmla="*/ 0 h 1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393" h="1220">
                <a:moveTo>
                  <a:pt x="1393" y="0"/>
                </a:moveTo>
                <a:cubicBezTo>
                  <a:pt x="1393" y="1220"/>
                  <a:pt x="1393" y="1220"/>
                  <a:pt x="1393" y="1220"/>
                </a:cubicBezTo>
                <a:cubicBezTo>
                  <a:pt x="1368" y="1214"/>
                  <a:pt x="1270" y="1185"/>
                  <a:pt x="1209" y="1118"/>
                </a:cubicBezTo>
                <a:cubicBezTo>
                  <a:pt x="1140" y="1042"/>
                  <a:pt x="1137" y="909"/>
                  <a:pt x="1023" y="876"/>
                </a:cubicBezTo>
                <a:cubicBezTo>
                  <a:pt x="854" y="827"/>
                  <a:pt x="651" y="1025"/>
                  <a:pt x="455" y="902"/>
                </a:cubicBezTo>
                <a:cubicBezTo>
                  <a:pt x="367" y="847"/>
                  <a:pt x="419" y="611"/>
                  <a:pt x="339" y="555"/>
                </a:cubicBezTo>
                <a:cubicBezTo>
                  <a:pt x="260" y="499"/>
                  <a:pt x="144" y="501"/>
                  <a:pt x="84" y="445"/>
                </a:cubicBezTo>
                <a:cubicBezTo>
                  <a:pt x="0" y="368"/>
                  <a:pt x="69" y="259"/>
                  <a:pt x="82" y="166"/>
                </a:cubicBezTo>
                <a:cubicBezTo>
                  <a:pt x="93" y="92"/>
                  <a:pt x="73" y="27"/>
                  <a:pt x="63" y="0"/>
                </a:cubicBezTo>
                <a:lnTo>
                  <a:pt x="1393" y="0"/>
                </a:lnTo>
                <a:close/>
              </a:path>
            </a:pathLst>
          </a:custGeom>
          <a:gradFill>
            <a:gsLst>
              <a:gs pos="0">
                <a:srgbClr val="C83B1F">
                  <a:alpha val="50000"/>
                </a:srgbClr>
              </a:gs>
              <a:gs pos="100000">
                <a:srgbClr val="FFA300">
                  <a:alpha val="50000"/>
                </a:srgbClr>
              </a:gs>
            </a:gsLst>
            <a:lin ang="27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8" name="Freeform 967"/>
          <p:cNvSpPr>
            <a:spLocks/>
          </p:cNvSpPr>
          <p:nvPr/>
        </p:nvSpPr>
        <p:spPr bwMode="auto">
          <a:xfrm>
            <a:off x="5728141" y="1"/>
            <a:ext cx="6463859" cy="5662246"/>
          </a:xfrm>
          <a:custGeom>
            <a:avLst/>
            <a:gdLst>
              <a:gd name="T0" fmla="*/ 1393 w 1393"/>
              <a:gd name="T1" fmla="*/ 0 h 1220"/>
              <a:gd name="T2" fmla="*/ 1393 w 1393"/>
              <a:gd name="T3" fmla="*/ 1220 h 1220"/>
              <a:gd name="T4" fmla="*/ 1209 w 1393"/>
              <a:gd name="T5" fmla="*/ 1118 h 1220"/>
              <a:gd name="T6" fmla="*/ 1023 w 1393"/>
              <a:gd name="T7" fmla="*/ 876 h 1220"/>
              <a:gd name="T8" fmla="*/ 455 w 1393"/>
              <a:gd name="T9" fmla="*/ 902 h 1220"/>
              <a:gd name="T10" fmla="*/ 339 w 1393"/>
              <a:gd name="T11" fmla="*/ 555 h 1220"/>
              <a:gd name="T12" fmla="*/ 84 w 1393"/>
              <a:gd name="T13" fmla="*/ 445 h 1220"/>
              <a:gd name="T14" fmla="*/ 82 w 1393"/>
              <a:gd name="T15" fmla="*/ 166 h 1220"/>
              <a:gd name="T16" fmla="*/ 63 w 1393"/>
              <a:gd name="T17" fmla="*/ 0 h 1220"/>
              <a:gd name="T18" fmla="*/ 1393 w 1393"/>
              <a:gd name="T19" fmla="*/ 0 h 1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393" h="1220">
                <a:moveTo>
                  <a:pt x="1393" y="0"/>
                </a:moveTo>
                <a:cubicBezTo>
                  <a:pt x="1393" y="1220"/>
                  <a:pt x="1393" y="1220"/>
                  <a:pt x="1393" y="1220"/>
                </a:cubicBezTo>
                <a:cubicBezTo>
                  <a:pt x="1368" y="1214"/>
                  <a:pt x="1270" y="1185"/>
                  <a:pt x="1209" y="1118"/>
                </a:cubicBezTo>
                <a:cubicBezTo>
                  <a:pt x="1140" y="1042"/>
                  <a:pt x="1137" y="909"/>
                  <a:pt x="1023" y="876"/>
                </a:cubicBezTo>
                <a:cubicBezTo>
                  <a:pt x="854" y="827"/>
                  <a:pt x="651" y="1025"/>
                  <a:pt x="455" y="902"/>
                </a:cubicBezTo>
                <a:cubicBezTo>
                  <a:pt x="367" y="847"/>
                  <a:pt x="419" y="611"/>
                  <a:pt x="339" y="555"/>
                </a:cubicBezTo>
                <a:cubicBezTo>
                  <a:pt x="260" y="499"/>
                  <a:pt x="144" y="501"/>
                  <a:pt x="84" y="445"/>
                </a:cubicBezTo>
                <a:cubicBezTo>
                  <a:pt x="0" y="368"/>
                  <a:pt x="69" y="259"/>
                  <a:pt x="82" y="166"/>
                </a:cubicBezTo>
                <a:cubicBezTo>
                  <a:pt x="93" y="92"/>
                  <a:pt x="73" y="27"/>
                  <a:pt x="63" y="0"/>
                </a:cubicBezTo>
                <a:lnTo>
                  <a:pt x="1393" y="0"/>
                </a:lnTo>
                <a:close/>
              </a:path>
            </a:pathLst>
          </a:custGeom>
          <a:gradFill>
            <a:gsLst>
              <a:gs pos="100000">
                <a:srgbClr val="C83B1F">
                  <a:alpha val="50000"/>
                </a:srgbClr>
              </a:gs>
              <a:gs pos="0">
                <a:srgbClr val="FFA300">
                  <a:alpha val="50000"/>
                </a:srgbClr>
              </a:gs>
            </a:gsLst>
            <a:lin ang="27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8" name="Freeform 1077"/>
          <p:cNvSpPr/>
          <p:nvPr/>
        </p:nvSpPr>
        <p:spPr>
          <a:xfrm>
            <a:off x="6316798" y="1"/>
            <a:ext cx="5875202" cy="5058586"/>
          </a:xfrm>
          <a:custGeom>
            <a:avLst/>
            <a:gdLst>
              <a:gd name="connsiteX0" fmla="*/ 760428 w 6917398"/>
              <a:gd name="connsiteY0" fmla="*/ 0 h 5955923"/>
              <a:gd name="connsiteX1" fmla="*/ 6917398 w 6917398"/>
              <a:gd name="connsiteY1" fmla="*/ 0 h 5955923"/>
              <a:gd name="connsiteX2" fmla="*/ 6917398 w 6917398"/>
              <a:gd name="connsiteY2" fmla="*/ 5955923 h 5955923"/>
              <a:gd name="connsiteX3" fmla="*/ 5824768 w 6917398"/>
              <a:gd name="connsiteY3" fmla="*/ 5409508 h 5955923"/>
              <a:gd name="connsiteX4" fmla="*/ 5278453 w 6917398"/>
              <a:gd name="connsiteY4" fmla="*/ 3852226 h 5955923"/>
              <a:gd name="connsiteX5" fmla="*/ 3131435 w 6917398"/>
              <a:gd name="connsiteY5" fmla="*/ 5021554 h 5955923"/>
              <a:gd name="connsiteX6" fmla="*/ 1814816 w 6917398"/>
              <a:gd name="connsiteY6" fmla="*/ 2546294 h 5955923"/>
              <a:gd name="connsiteX7" fmla="*/ 132166 w 6917398"/>
              <a:gd name="connsiteY7" fmla="*/ 2327728 h 5955923"/>
              <a:gd name="connsiteX8" fmla="*/ 481807 w 6917398"/>
              <a:gd name="connsiteY8" fmla="*/ 923441 h 5955923"/>
              <a:gd name="connsiteX9" fmla="*/ 760428 w 6917398"/>
              <a:gd name="connsiteY9" fmla="*/ 0 h 5955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917398" h="5955923">
                <a:moveTo>
                  <a:pt x="760428" y="0"/>
                </a:moveTo>
                <a:cubicBezTo>
                  <a:pt x="6917398" y="0"/>
                  <a:pt x="6917398" y="0"/>
                  <a:pt x="6917398" y="0"/>
                </a:cubicBezTo>
                <a:lnTo>
                  <a:pt x="6917398" y="5955923"/>
                </a:lnTo>
                <a:cubicBezTo>
                  <a:pt x="6764430" y="5950459"/>
                  <a:pt x="6125242" y="5895818"/>
                  <a:pt x="5824768" y="5409508"/>
                </a:cubicBezTo>
                <a:cubicBezTo>
                  <a:pt x="5562537" y="4977840"/>
                  <a:pt x="5950420" y="3988829"/>
                  <a:pt x="5278453" y="3852226"/>
                </a:cubicBezTo>
                <a:cubicBezTo>
                  <a:pt x="4355181" y="3671909"/>
                  <a:pt x="3961834" y="4961448"/>
                  <a:pt x="3131435" y="5021554"/>
                </a:cubicBezTo>
                <a:cubicBezTo>
                  <a:pt x="662091" y="5201871"/>
                  <a:pt x="2617899" y="3141886"/>
                  <a:pt x="1814816" y="2546294"/>
                </a:cubicBezTo>
                <a:cubicBezTo>
                  <a:pt x="1263038" y="2136483"/>
                  <a:pt x="601997" y="2770324"/>
                  <a:pt x="132166" y="2327728"/>
                </a:cubicBezTo>
                <a:cubicBezTo>
                  <a:pt x="-233865" y="1983486"/>
                  <a:pt x="252355" y="1409751"/>
                  <a:pt x="481807" y="923441"/>
                </a:cubicBezTo>
                <a:cubicBezTo>
                  <a:pt x="673018" y="508166"/>
                  <a:pt x="738575" y="152996"/>
                  <a:pt x="760428" y="0"/>
                </a:cubicBezTo>
                <a:close/>
              </a:path>
            </a:pathLst>
          </a:custGeom>
          <a:gradFill>
            <a:gsLst>
              <a:gs pos="100000">
                <a:srgbClr val="C83B1F"/>
              </a:gs>
              <a:gs pos="0">
                <a:srgbClr val="FFA300">
                  <a:alpha val="80000"/>
                </a:srgbClr>
              </a:gs>
            </a:gsLst>
            <a:lin ang="27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4514" tIns="32257" rIns="64514" bIns="322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70"/>
          </a:p>
        </p:txBody>
      </p:sp>
      <p:grpSp>
        <p:nvGrpSpPr>
          <p:cNvPr id="7" name="Group 4"/>
          <p:cNvGrpSpPr>
            <a:grpSpLocks noChangeAspect="1"/>
          </p:cNvGrpSpPr>
          <p:nvPr/>
        </p:nvGrpSpPr>
        <p:grpSpPr bwMode="auto">
          <a:xfrm>
            <a:off x="6396848" y="1775480"/>
            <a:ext cx="5610225" cy="5608739"/>
            <a:chOff x="3323" y="184"/>
            <a:chExt cx="3772" cy="3771"/>
          </a:xfrm>
        </p:grpSpPr>
        <p:sp>
          <p:nvSpPr>
            <p:cNvPr id="8" name="AutoShape 3"/>
            <p:cNvSpPr>
              <a:spLocks noChangeAspect="1" noChangeArrowheads="1" noTextEdit="1"/>
            </p:cNvSpPr>
            <p:nvPr/>
          </p:nvSpPr>
          <p:spPr bwMode="auto">
            <a:xfrm>
              <a:off x="3323" y="184"/>
              <a:ext cx="3772" cy="37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9" name="Group 205"/>
            <p:cNvGrpSpPr>
              <a:grpSpLocks/>
            </p:cNvGrpSpPr>
            <p:nvPr/>
          </p:nvGrpSpPr>
          <p:grpSpPr bwMode="auto">
            <a:xfrm>
              <a:off x="3323" y="184"/>
              <a:ext cx="3770" cy="3769"/>
              <a:chOff x="3323" y="184"/>
              <a:chExt cx="3770" cy="3769"/>
            </a:xfrm>
          </p:grpSpPr>
          <p:sp>
            <p:nvSpPr>
              <p:cNvPr id="2557" name="Rectangle 6"/>
              <p:cNvSpPr>
                <a:spLocks noChangeArrowheads="1"/>
              </p:cNvSpPr>
              <p:nvPr/>
            </p:nvSpPr>
            <p:spPr bwMode="auto">
              <a:xfrm>
                <a:off x="3323" y="184"/>
                <a:ext cx="3770" cy="37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8" name="Freeform 7"/>
              <p:cNvSpPr>
                <a:spLocks noEditPoints="1"/>
              </p:cNvSpPr>
              <p:nvPr/>
            </p:nvSpPr>
            <p:spPr bwMode="auto">
              <a:xfrm>
                <a:off x="3512" y="699"/>
                <a:ext cx="3361" cy="2740"/>
              </a:xfrm>
              <a:custGeom>
                <a:avLst/>
                <a:gdLst>
                  <a:gd name="T0" fmla="*/ 1487 w 1783"/>
                  <a:gd name="T1" fmla="*/ 1454 h 1454"/>
                  <a:gd name="T2" fmla="*/ 1783 w 1783"/>
                  <a:gd name="T3" fmla="*/ 1158 h 1454"/>
                  <a:gd name="T4" fmla="*/ 1783 w 1783"/>
                  <a:gd name="T5" fmla="*/ 1158 h 1454"/>
                  <a:gd name="T6" fmla="*/ 1487 w 1783"/>
                  <a:gd name="T7" fmla="*/ 862 h 1454"/>
                  <a:gd name="T8" fmla="*/ 1362 w 1783"/>
                  <a:gd name="T9" fmla="*/ 737 h 1454"/>
                  <a:gd name="T10" fmla="*/ 1487 w 1783"/>
                  <a:gd name="T11" fmla="*/ 611 h 1454"/>
                  <a:gd name="T12" fmla="*/ 1502 w 1783"/>
                  <a:gd name="T13" fmla="*/ 611 h 1454"/>
                  <a:gd name="T14" fmla="*/ 1632 w 1783"/>
                  <a:gd name="T15" fmla="*/ 481 h 1454"/>
                  <a:gd name="T16" fmla="*/ 1502 w 1783"/>
                  <a:gd name="T17" fmla="*/ 351 h 1454"/>
                  <a:gd name="T18" fmla="*/ 1456 w 1783"/>
                  <a:gd name="T19" fmla="*/ 351 h 1454"/>
                  <a:gd name="T20" fmla="*/ 1405 w 1783"/>
                  <a:gd name="T21" fmla="*/ 300 h 1454"/>
                  <a:gd name="T22" fmla="*/ 1456 w 1783"/>
                  <a:gd name="T23" fmla="*/ 250 h 1454"/>
                  <a:gd name="T24" fmla="*/ 1490 w 1783"/>
                  <a:gd name="T25" fmla="*/ 250 h 1454"/>
                  <a:gd name="T26" fmla="*/ 1525 w 1783"/>
                  <a:gd name="T27" fmla="*/ 215 h 1454"/>
                  <a:gd name="T28" fmla="*/ 1525 w 1783"/>
                  <a:gd name="T29" fmla="*/ 215 h 1454"/>
                  <a:gd name="T30" fmla="*/ 1490 w 1783"/>
                  <a:gd name="T31" fmla="*/ 180 h 1454"/>
                  <a:gd name="T32" fmla="*/ 1264 w 1783"/>
                  <a:gd name="T33" fmla="*/ 180 h 1454"/>
                  <a:gd name="T34" fmla="*/ 1209 w 1783"/>
                  <a:gd name="T35" fmla="*/ 125 h 1454"/>
                  <a:gd name="T36" fmla="*/ 1209 w 1783"/>
                  <a:gd name="T37" fmla="*/ 125 h 1454"/>
                  <a:gd name="T38" fmla="*/ 1264 w 1783"/>
                  <a:gd name="T39" fmla="*/ 70 h 1454"/>
                  <a:gd name="T40" fmla="*/ 1331 w 1783"/>
                  <a:gd name="T41" fmla="*/ 70 h 1454"/>
                  <a:gd name="T42" fmla="*/ 1366 w 1783"/>
                  <a:gd name="T43" fmla="*/ 35 h 1454"/>
                  <a:gd name="T44" fmla="*/ 1366 w 1783"/>
                  <a:gd name="T45" fmla="*/ 35 h 1454"/>
                  <a:gd name="T46" fmla="*/ 1331 w 1783"/>
                  <a:gd name="T47" fmla="*/ 0 h 1454"/>
                  <a:gd name="T48" fmla="*/ 478 w 1783"/>
                  <a:gd name="T49" fmla="*/ 0 h 1454"/>
                  <a:gd name="T50" fmla="*/ 433 w 1783"/>
                  <a:gd name="T51" fmla="*/ 46 h 1454"/>
                  <a:gd name="T52" fmla="*/ 433 w 1783"/>
                  <a:gd name="T53" fmla="*/ 46 h 1454"/>
                  <a:gd name="T54" fmla="*/ 478 w 1783"/>
                  <a:gd name="T55" fmla="*/ 91 h 1454"/>
                  <a:gd name="T56" fmla="*/ 882 w 1783"/>
                  <a:gd name="T57" fmla="*/ 91 h 1454"/>
                  <a:gd name="T58" fmla="*/ 954 w 1783"/>
                  <a:gd name="T59" fmla="*/ 163 h 1454"/>
                  <a:gd name="T60" fmla="*/ 954 w 1783"/>
                  <a:gd name="T61" fmla="*/ 163 h 1454"/>
                  <a:gd name="T62" fmla="*/ 882 w 1783"/>
                  <a:gd name="T63" fmla="*/ 235 h 1454"/>
                  <a:gd name="T64" fmla="*/ 144 w 1783"/>
                  <a:gd name="T65" fmla="*/ 235 h 1454"/>
                  <a:gd name="T66" fmla="*/ 99 w 1783"/>
                  <a:gd name="T67" fmla="*/ 280 h 1454"/>
                  <a:gd name="T68" fmla="*/ 99 w 1783"/>
                  <a:gd name="T69" fmla="*/ 280 h 1454"/>
                  <a:gd name="T70" fmla="*/ 144 w 1783"/>
                  <a:gd name="T71" fmla="*/ 326 h 1454"/>
                  <a:gd name="T72" fmla="*/ 404 w 1783"/>
                  <a:gd name="T73" fmla="*/ 326 h 1454"/>
                  <a:gd name="T74" fmla="*/ 471 w 1783"/>
                  <a:gd name="T75" fmla="*/ 392 h 1454"/>
                  <a:gd name="T76" fmla="*/ 404 w 1783"/>
                  <a:gd name="T77" fmla="*/ 458 h 1454"/>
                  <a:gd name="T78" fmla="*/ 345 w 1783"/>
                  <a:gd name="T79" fmla="*/ 458 h 1454"/>
                  <a:gd name="T80" fmla="*/ 175 w 1783"/>
                  <a:gd name="T81" fmla="*/ 628 h 1454"/>
                  <a:gd name="T82" fmla="*/ 175 w 1783"/>
                  <a:gd name="T83" fmla="*/ 628 h 1454"/>
                  <a:gd name="T84" fmla="*/ 345 w 1783"/>
                  <a:gd name="T85" fmla="*/ 798 h 1454"/>
                  <a:gd name="T86" fmla="*/ 364 w 1783"/>
                  <a:gd name="T87" fmla="*/ 798 h 1454"/>
                  <a:gd name="T88" fmla="*/ 528 w 1783"/>
                  <a:gd name="T89" fmla="*/ 961 h 1454"/>
                  <a:gd name="T90" fmla="*/ 364 w 1783"/>
                  <a:gd name="T91" fmla="*/ 1125 h 1454"/>
                  <a:gd name="T92" fmla="*/ 165 w 1783"/>
                  <a:gd name="T93" fmla="*/ 1125 h 1454"/>
                  <a:gd name="T94" fmla="*/ 0 w 1783"/>
                  <a:gd name="T95" fmla="*/ 1289 h 1454"/>
                  <a:gd name="T96" fmla="*/ 165 w 1783"/>
                  <a:gd name="T97" fmla="*/ 1454 h 1454"/>
                  <a:gd name="T98" fmla="*/ 1487 w 1783"/>
                  <a:gd name="T99" fmla="*/ 1454 h 1454"/>
                  <a:gd name="T100" fmla="*/ 362 w 1783"/>
                  <a:gd name="T101" fmla="*/ 91 h 1454"/>
                  <a:gd name="T102" fmla="*/ 316 w 1783"/>
                  <a:gd name="T103" fmla="*/ 46 h 1454"/>
                  <a:gd name="T104" fmla="*/ 362 w 1783"/>
                  <a:gd name="T105" fmla="*/ 0 h 1454"/>
                  <a:gd name="T106" fmla="*/ 407 w 1783"/>
                  <a:gd name="T107" fmla="*/ 46 h 1454"/>
                  <a:gd name="T108" fmla="*/ 362 w 1783"/>
                  <a:gd name="T109" fmla="*/ 91 h 1454"/>
                  <a:gd name="T110" fmla="*/ 1588 w 1783"/>
                  <a:gd name="T111" fmla="*/ 250 h 1454"/>
                  <a:gd name="T112" fmla="*/ 1553 w 1783"/>
                  <a:gd name="T113" fmla="*/ 215 h 1454"/>
                  <a:gd name="T114" fmla="*/ 1588 w 1783"/>
                  <a:gd name="T115" fmla="*/ 180 h 1454"/>
                  <a:gd name="T116" fmla="*/ 1623 w 1783"/>
                  <a:gd name="T117" fmla="*/ 215 h 1454"/>
                  <a:gd name="T118" fmla="*/ 1588 w 1783"/>
                  <a:gd name="T119" fmla="*/ 250 h 14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783" h="1454">
                    <a:moveTo>
                      <a:pt x="1487" y="1454"/>
                    </a:moveTo>
                    <a:cubicBezTo>
                      <a:pt x="1650" y="1454"/>
                      <a:pt x="1783" y="1321"/>
                      <a:pt x="1783" y="1158"/>
                    </a:cubicBezTo>
                    <a:cubicBezTo>
                      <a:pt x="1783" y="1158"/>
                      <a:pt x="1783" y="1158"/>
                      <a:pt x="1783" y="1158"/>
                    </a:cubicBezTo>
                    <a:cubicBezTo>
                      <a:pt x="1783" y="995"/>
                      <a:pt x="1650" y="862"/>
                      <a:pt x="1487" y="862"/>
                    </a:cubicBezTo>
                    <a:cubicBezTo>
                      <a:pt x="1418" y="862"/>
                      <a:pt x="1362" y="805"/>
                      <a:pt x="1362" y="737"/>
                    </a:cubicBezTo>
                    <a:cubicBezTo>
                      <a:pt x="1362" y="668"/>
                      <a:pt x="1418" y="611"/>
                      <a:pt x="1487" y="611"/>
                    </a:cubicBezTo>
                    <a:cubicBezTo>
                      <a:pt x="1502" y="611"/>
                      <a:pt x="1502" y="611"/>
                      <a:pt x="1502" y="611"/>
                    </a:cubicBezTo>
                    <a:cubicBezTo>
                      <a:pt x="1573" y="611"/>
                      <a:pt x="1632" y="553"/>
                      <a:pt x="1632" y="481"/>
                    </a:cubicBezTo>
                    <a:cubicBezTo>
                      <a:pt x="1632" y="410"/>
                      <a:pt x="1573" y="351"/>
                      <a:pt x="1502" y="351"/>
                    </a:cubicBezTo>
                    <a:cubicBezTo>
                      <a:pt x="1456" y="351"/>
                      <a:pt x="1456" y="351"/>
                      <a:pt x="1456" y="351"/>
                    </a:cubicBezTo>
                    <a:cubicBezTo>
                      <a:pt x="1428" y="351"/>
                      <a:pt x="1405" y="328"/>
                      <a:pt x="1405" y="300"/>
                    </a:cubicBezTo>
                    <a:cubicBezTo>
                      <a:pt x="1405" y="273"/>
                      <a:pt x="1428" y="250"/>
                      <a:pt x="1456" y="250"/>
                    </a:cubicBezTo>
                    <a:cubicBezTo>
                      <a:pt x="1490" y="250"/>
                      <a:pt x="1490" y="250"/>
                      <a:pt x="1490" y="250"/>
                    </a:cubicBezTo>
                    <a:cubicBezTo>
                      <a:pt x="1509" y="250"/>
                      <a:pt x="1525" y="234"/>
                      <a:pt x="1525" y="215"/>
                    </a:cubicBezTo>
                    <a:cubicBezTo>
                      <a:pt x="1525" y="215"/>
                      <a:pt x="1525" y="215"/>
                      <a:pt x="1525" y="215"/>
                    </a:cubicBezTo>
                    <a:cubicBezTo>
                      <a:pt x="1525" y="196"/>
                      <a:pt x="1509" y="180"/>
                      <a:pt x="1490" y="180"/>
                    </a:cubicBezTo>
                    <a:cubicBezTo>
                      <a:pt x="1264" y="180"/>
                      <a:pt x="1264" y="180"/>
                      <a:pt x="1264" y="180"/>
                    </a:cubicBezTo>
                    <a:cubicBezTo>
                      <a:pt x="1234" y="180"/>
                      <a:pt x="1209" y="155"/>
                      <a:pt x="1209" y="125"/>
                    </a:cubicBezTo>
                    <a:cubicBezTo>
                      <a:pt x="1209" y="125"/>
                      <a:pt x="1209" y="125"/>
                      <a:pt x="1209" y="125"/>
                    </a:cubicBezTo>
                    <a:cubicBezTo>
                      <a:pt x="1209" y="95"/>
                      <a:pt x="1234" y="70"/>
                      <a:pt x="1264" y="70"/>
                    </a:cubicBezTo>
                    <a:cubicBezTo>
                      <a:pt x="1331" y="70"/>
                      <a:pt x="1331" y="70"/>
                      <a:pt x="1331" y="70"/>
                    </a:cubicBezTo>
                    <a:cubicBezTo>
                      <a:pt x="1351" y="70"/>
                      <a:pt x="1366" y="54"/>
                      <a:pt x="1366" y="35"/>
                    </a:cubicBezTo>
                    <a:cubicBezTo>
                      <a:pt x="1366" y="35"/>
                      <a:pt x="1366" y="35"/>
                      <a:pt x="1366" y="35"/>
                    </a:cubicBezTo>
                    <a:cubicBezTo>
                      <a:pt x="1366" y="16"/>
                      <a:pt x="1351" y="0"/>
                      <a:pt x="1331" y="0"/>
                    </a:cubicBezTo>
                    <a:cubicBezTo>
                      <a:pt x="478" y="0"/>
                      <a:pt x="478" y="0"/>
                      <a:pt x="478" y="0"/>
                    </a:cubicBezTo>
                    <a:cubicBezTo>
                      <a:pt x="453" y="0"/>
                      <a:pt x="433" y="21"/>
                      <a:pt x="433" y="46"/>
                    </a:cubicBezTo>
                    <a:cubicBezTo>
                      <a:pt x="433" y="46"/>
                      <a:pt x="433" y="46"/>
                      <a:pt x="433" y="46"/>
                    </a:cubicBezTo>
                    <a:cubicBezTo>
                      <a:pt x="433" y="71"/>
                      <a:pt x="453" y="91"/>
                      <a:pt x="478" y="91"/>
                    </a:cubicBezTo>
                    <a:cubicBezTo>
                      <a:pt x="882" y="91"/>
                      <a:pt x="882" y="91"/>
                      <a:pt x="882" y="91"/>
                    </a:cubicBezTo>
                    <a:cubicBezTo>
                      <a:pt x="921" y="91"/>
                      <a:pt x="954" y="124"/>
                      <a:pt x="954" y="163"/>
                    </a:cubicBezTo>
                    <a:cubicBezTo>
                      <a:pt x="954" y="163"/>
                      <a:pt x="954" y="163"/>
                      <a:pt x="954" y="163"/>
                    </a:cubicBezTo>
                    <a:cubicBezTo>
                      <a:pt x="954" y="202"/>
                      <a:pt x="921" y="235"/>
                      <a:pt x="882" y="235"/>
                    </a:cubicBezTo>
                    <a:cubicBezTo>
                      <a:pt x="144" y="235"/>
                      <a:pt x="144" y="235"/>
                      <a:pt x="144" y="235"/>
                    </a:cubicBezTo>
                    <a:cubicBezTo>
                      <a:pt x="119" y="235"/>
                      <a:pt x="99" y="255"/>
                      <a:pt x="99" y="280"/>
                    </a:cubicBezTo>
                    <a:cubicBezTo>
                      <a:pt x="99" y="280"/>
                      <a:pt x="99" y="280"/>
                      <a:pt x="99" y="280"/>
                    </a:cubicBezTo>
                    <a:cubicBezTo>
                      <a:pt x="99" y="305"/>
                      <a:pt x="119" y="326"/>
                      <a:pt x="144" y="326"/>
                    </a:cubicBezTo>
                    <a:cubicBezTo>
                      <a:pt x="404" y="326"/>
                      <a:pt x="404" y="326"/>
                      <a:pt x="404" y="326"/>
                    </a:cubicBezTo>
                    <a:cubicBezTo>
                      <a:pt x="441" y="326"/>
                      <a:pt x="471" y="356"/>
                      <a:pt x="471" y="392"/>
                    </a:cubicBezTo>
                    <a:cubicBezTo>
                      <a:pt x="471" y="428"/>
                      <a:pt x="441" y="458"/>
                      <a:pt x="404" y="458"/>
                    </a:cubicBezTo>
                    <a:cubicBezTo>
                      <a:pt x="345" y="458"/>
                      <a:pt x="345" y="458"/>
                      <a:pt x="345" y="458"/>
                    </a:cubicBezTo>
                    <a:cubicBezTo>
                      <a:pt x="251" y="458"/>
                      <a:pt x="175" y="535"/>
                      <a:pt x="175" y="628"/>
                    </a:cubicBezTo>
                    <a:cubicBezTo>
                      <a:pt x="175" y="628"/>
                      <a:pt x="175" y="628"/>
                      <a:pt x="175" y="628"/>
                    </a:cubicBezTo>
                    <a:cubicBezTo>
                      <a:pt x="175" y="721"/>
                      <a:pt x="251" y="798"/>
                      <a:pt x="345" y="798"/>
                    </a:cubicBezTo>
                    <a:cubicBezTo>
                      <a:pt x="364" y="798"/>
                      <a:pt x="364" y="798"/>
                      <a:pt x="364" y="798"/>
                    </a:cubicBezTo>
                    <a:cubicBezTo>
                      <a:pt x="454" y="798"/>
                      <a:pt x="528" y="871"/>
                      <a:pt x="528" y="961"/>
                    </a:cubicBezTo>
                    <a:cubicBezTo>
                      <a:pt x="528" y="1051"/>
                      <a:pt x="454" y="1125"/>
                      <a:pt x="364" y="1125"/>
                    </a:cubicBezTo>
                    <a:cubicBezTo>
                      <a:pt x="165" y="1125"/>
                      <a:pt x="165" y="1125"/>
                      <a:pt x="165" y="1125"/>
                    </a:cubicBezTo>
                    <a:cubicBezTo>
                      <a:pt x="74" y="1125"/>
                      <a:pt x="0" y="1199"/>
                      <a:pt x="0" y="1289"/>
                    </a:cubicBezTo>
                    <a:cubicBezTo>
                      <a:pt x="0" y="1380"/>
                      <a:pt x="74" y="1454"/>
                      <a:pt x="165" y="1454"/>
                    </a:cubicBezTo>
                    <a:cubicBezTo>
                      <a:pt x="633" y="1454"/>
                      <a:pt x="1018" y="1454"/>
                      <a:pt x="1487" y="1454"/>
                    </a:cubicBezTo>
                    <a:moveTo>
                      <a:pt x="362" y="91"/>
                    </a:moveTo>
                    <a:cubicBezTo>
                      <a:pt x="336" y="91"/>
                      <a:pt x="316" y="71"/>
                      <a:pt x="316" y="46"/>
                    </a:cubicBezTo>
                    <a:cubicBezTo>
                      <a:pt x="316" y="20"/>
                      <a:pt x="336" y="0"/>
                      <a:pt x="362" y="0"/>
                    </a:cubicBezTo>
                    <a:cubicBezTo>
                      <a:pt x="387" y="0"/>
                      <a:pt x="407" y="20"/>
                      <a:pt x="407" y="46"/>
                    </a:cubicBezTo>
                    <a:cubicBezTo>
                      <a:pt x="407" y="71"/>
                      <a:pt x="387" y="91"/>
                      <a:pt x="362" y="91"/>
                    </a:cubicBezTo>
                    <a:moveTo>
                      <a:pt x="1588" y="250"/>
                    </a:moveTo>
                    <a:cubicBezTo>
                      <a:pt x="1569" y="250"/>
                      <a:pt x="1553" y="234"/>
                      <a:pt x="1553" y="215"/>
                    </a:cubicBezTo>
                    <a:cubicBezTo>
                      <a:pt x="1553" y="196"/>
                      <a:pt x="1569" y="180"/>
                      <a:pt x="1588" y="180"/>
                    </a:cubicBezTo>
                    <a:cubicBezTo>
                      <a:pt x="1607" y="180"/>
                      <a:pt x="1623" y="196"/>
                      <a:pt x="1623" y="215"/>
                    </a:cubicBezTo>
                    <a:cubicBezTo>
                      <a:pt x="1623" y="234"/>
                      <a:pt x="1607" y="250"/>
                      <a:pt x="1588" y="250"/>
                    </a:cubicBezTo>
                  </a:path>
                </a:pathLst>
              </a:custGeom>
              <a:solidFill>
                <a:srgbClr val="E1E8F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9" name="Freeform 8"/>
              <p:cNvSpPr>
                <a:spLocks noEditPoints="1"/>
              </p:cNvSpPr>
              <p:nvPr/>
            </p:nvSpPr>
            <p:spPr bwMode="auto">
              <a:xfrm>
                <a:off x="6301" y="2538"/>
                <a:ext cx="751" cy="748"/>
              </a:xfrm>
              <a:custGeom>
                <a:avLst/>
                <a:gdLst>
                  <a:gd name="T0" fmla="*/ 240 w 398"/>
                  <a:gd name="T1" fmla="*/ 346 h 397"/>
                  <a:gd name="T2" fmla="*/ 274 w 398"/>
                  <a:gd name="T3" fmla="*/ 332 h 397"/>
                  <a:gd name="T4" fmla="*/ 303 w 398"/>
                  <a:gd name="T5" fmla="*/ 361 h 397"/>
                  <a:gd name="T6" fmla="*/ 317 w 398"/>
                  <a:gd name="T7" fmla="*/ 361 h 397"/>
                  <a:gd name="T8" fmla="*/ 362 w 398"/>
                  <a:gd name="T9" fmla="*/ 317 h 397"/>
                  <a:gd name="T10" fmla="*/ 362 w 398"/>
                  <a:gd name="T11" fmla="*/ 302 h 397"/>
                  <a:gd name="T12" fmla="*/ 333 w 398"/>
                  <a:gd name="T13" fmla="*/ 273 h 397"/>
                  <a:gd name="T14" fmla="*/ 347 w 398"/>
                  <a:gd name="T15" fmla="*/ 240 h 397"/>
                  <a:gd name="T16" fmla="*/ 387 w 398"/>
                  <a:gd name="T17" fmla="*/ 240 h 397"/>
                  <a:gd name="T18" fmla="*/ 398 w 398"/>
                  <a:gd name="T19" fmla="*/ 229 h 397"/>
                  <a:gd name="T20" fmla="*/ 398 w 398"/>
                  <a:gd name="T21" fmla="*/ 167 h 397"/>
                  <a:gd name="T22" fmla="*/ 387 w 398"/>
                  <a:gd name="T23" fmla="*/ 157 h 397"/>
                  <a:gd name="T24" fmla="*/ 347 w 398"/>
                  <a:gd name="T25" fmla="*/ 157 h 397"/>
                  <a:gd name="T26" fmla="*/ 333 w 398"/>
                  <a:gd name="T27" fmla="*/ 123 h 397"/>
                  <a:gd name="T28" fmla="*/ 362 w 398"/>
                  <a:gd name="T29" fmla="*/ 94 h 397"/>
                  <a:gd name="T30" fmla="*/ 362 w 398"/>
                  <a:gd name="T31" fmla="*/ 80 h 397"/>
                  <a:gd name="T32" fmla="*/ 317 w 398"/>
                  <a:gd name="T33" fmla="*/ 36 h 397"/>
                  <a:gd name="T34" fmla="*/ 303 w 398"/>
                  <a:gd name="T35" fmla="*/ 36 h 397"/>
                  <a:gd name="T36" fmla="*/ 274 w 398"/>
                  <a:gd name="T37" fmla="*/ 64 h 397"/>
                  <a:gd name="T38" fmla="*/ 240 w 398"/>
                  <a:gd name="T39" fmla="*/ 50 h 397"/>
                  <a:gd name="T40" fmla="*/ 240 w 398"/>
                  <a:gd name="T41" fmla="*/ 10 h 397"/>
                  <a:gd name="T42" fmla="*/ 230 w 398"/>
                  <a:gd name="T43" fmla="*/ 0 h 397"/>
                  <a:gd name="T44" fmla="*/ 168 w 398"/>
                  <a:gd name="T45" fmla="*/ 0 h 397"/>
                  <a:gd name="T46" fmla="*/ 158 w 398"/>
                  <a:gd name="T47" fmla="*/ 10 h 397"/>
                  <a:gd name="T48" fmla="*/ 158 w 398"/>
                  <a:gd name="T49" fmla="*/ 50 h 397"/>
                  <a:gd name="T50" fmla="*/ 124 w 398"/>
                  <a:gd name="T51" fmla="*/ 64 h 397"/>
                  <a:gd name="T52" fmla="*/ 95 w 398"/>
                  <a:gd name="T53" fmla="*/ 36 h 397"/>
                  <a:gd name="T54" fmla="*/ 81 w 398"/>
                  <a:gd name="T55" fmla="*/ 36 h 397"/>
                  <a:gd name="T56" fmla="*/ 37 w 398"/>
                  <a:gd name="T57" fmla="*/ 80 h 397"/>
                  <a:gd name="T58" fmla="*/ 37 w 398"/>
                  <a:gd name="T59" fmla="*/ 94 h 397"/>
                  <a:gd name="T60" fmla="*/ 65 w 398"/>
                  <a:gd name="T61" fmla="*/ 123 h 397"/>
                  <a:gd name="T62" fmla="*/ 51 w 398"/>
                  <a:gd name="T63" fmla="*/ 157 h 397"/>
                  <a:gd name="T64" fmla="*/ 11 w 398"/>
                  <a:gd name="T65" fmla="*/ 157 h 397"/>
                  <a:gd name="T66" fmla="*/ 0 w 398"/>
                  <a:gd name="T67" fmla="*/ 167 h 397"/>
                  <a:gd name="T68" fmla="*/ 0 w 398"/>
                  <a:gd name="T69" fmla="*/ 229 h 397"/>
                  <a:gd name="T70" fmla="*/ 11 w 398"/>
                  <a:gd name="T71" fmla="*/ 240 h 397"/>
                  <a:gd name="T72" fmla="*/ 51 w 398"/>
                  <a:gd name="T73" fmla="*/ 240 h 397"/>
                  <a:gd name="T74" fmla="*/ 65 w 398"/>
                  <a:gd name="T75" fmla="*/ 273 h 397"/>
                  <a:gd name="T76" fmla="*/ 37 w 398"/>
                  <a:gd name="T77" fmla="*/ 302 h 397"/>
                  <a:gd name="T78" fmla="*/ 37 w 398"/>
                  <a:gd name="T79" fmla="*/ 317 h 397"/>
                  <a:gd name="T80" fmla="*/ 81 w 398"/>
                  <a:gd name="T81" fmla="*/ 361 h 397"/>
                  <a:gd name="T82" fmla="*/ 95 w 398"/>
                  <a:gd name="T83" fmla="*/ 361 h 397"/>
                  <a:gd name="T84" fmla="*/ 124 w 398"/>
                  <a:gd name="T85" fmla="*/ 332 h 397"/>
                  <a:gd name="T86" fmla="*/ 158 w 398"/>
                  <a:gd name="T87" fmla="*/ 346 h 397"/>
                  <a:gd name="T88" fmla="*/ 158 w 398"/>
                  <a:gd name="T89" fmla="*/ 387 h 397"/>
                  <a:gd name="T90" fmla="*/ 168 w 398"/>
                  <a:gd name="T91" fmla="*/ 397 h 397"/>
                  <a:gd name="T92" fmla="*/ 230 w 398"/>
                  <a:gd name="T93" fmla="*/ 397 h 397"/>
                  <a:gd name="T94" fmla="*/ 240 w 398"/>
                  <a:gd name="T95" fmla="*/ 387 h 397"/>
                  <a:gd name="T96" fmla="*/ 240 w 398"/>
                  <a:gd name="T97" fmla="*/ 346 h 397"/>
                  <a:gd name="T98" fmla="*/ 199 w 398"/>
                  <a:gd name="T99" fmla="*/ 278 h 397"/>
                  <a:gd name="T100" fmla="*/ 119 w 398"/>
                  <a:gd name="T101" fmla="*/ 198 h 397"/>
                  <a:gd name="T102" fmla="*/ 199 w 398"/>
                  <a:gd name="T103" fmla="*/ 118 h 397"/>
                  <a:gd name="T104" fmla="*/ 279 w 398"/>
                  <a:gd name="T105" fmla="*/ 198 h 397"/>
                  <a:gd name="T106" fmla="*/ 199 w 398"/>
                  <a:gd name="T107" fmla="*/ 278 h 3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98" h="397">
                    <a:moveTo>
                      <a:pt x="240" y="346"/>
                    </a:moveTo>
                    <a:cubicBezTo>
                      <a:pt x="252" y="342"/>
                      <a:pt x="264" y="338"/>
                      <a:pt x="274" y="332"/>
                    </a:cubicBezTo>
                    <a:cubicBezTo>
                      <a:pt x="303" y="361"/>
                      <a:pt x="303" y="361"/>
                      <a:pt x="303" y="361"/>
                    </a:cubicBezTo>
                    <a:cubicBezTo>
                      <a:pt x="307" y="365"/>
                      <a:pt x="313" y="365"/>
                      <a:pt x="317" y="361"/>
                    </a:cubicBezTo>
                    <a:cubicBezTo>
                      <a:pt x="362" y="317"/>
                      <a:pt x="362" y="317"/>
                      <a:pt x="362" y="317"/>
                    </a:cubicBezTo>
                    <a:cubicBezTo>
                      <a:pt x="366" y="313"/>
                      <a:pt x="366" y="306"/>
                      <a:pt x="362" y="302"/>
                    </a:cubicBezTo>
                    <a:cubicBezTo>
                      <a:pt x="333" y="273"/>
                      <a:pt x="333" y="273"/>
                      <a:pt x="333" y="273"/>
                    </a:cubicBezTo>
                    <a:cubicBezTo>
                      <a:pt x="339" y="263"/>
                      <a:pt x="343" y="251"/>
                      <a:pt x="347" y="240"/>
                    </a:cubicBezTo>
                    <a:cubicBezTo>
                      <a:pt x="387" y="240"/>
                      <a:pt x="387" y="240"/>
                      <a:pt x="387" y="240"/>
                    </a:cubicBezTo>
                    <a:cubicBezTo>
                      <a:pt x="393" y="240"/>
                      <a:pt x="398" y="235"/>
                      <a:pt x="398" y="229"/>
                    </a:cubicBezTo>
                    <a:cubicBezTo>
                      <a:pt x="398" y="167"/>
                      <a:pt x="398" y="167"/>
                      <a:pt x="398" y="167"/>
                    </a:cubicBezTo>
                    <a:cubicBezTo>
                      <a:pt x="398" y="161"/>
                      <a:pt x="393" y="157"/>
                      <a:pt x="387" y="157"/>
                    </a:cubicBezTo>
                    <a:cubicBezTo>
                      <a:pt x="347" y="157"/>
                      <a:pt x="347" y="157"/>
                      <a:pt x="347" y="157"/>
                    </a:cubicBezTo>
                    <a:cubicBezTo>
                      <a:pt x="343" y="145"/>
                      <a:pt x="339" y="134"/>
                      <a:pt x="333" y="123"/>
                    </a:cubicBezTo>
                    <a:cubicBezTo>
                      <a:pt x="362" y="94"/>
                      <a:pt x="362" y="94"/>
                      <a:pt x="362" y="94"/>
                    </a:cubicBezTo>
                    <a:cubicBezTo>
                      <a:pt x="366" y="90"/>
                      <a:pt x="366" y="84"/>
                      <a:pt x="362" y="80"/>
                    </a:cubicBezTo>
                    <a:cubicBezTo>
                      <a:pt x="317" y="36"/>
                      <a:pt x="317" y="36"/>
                      <a:pt x="317" y="36"/>
                    </a:cubicBezTo>
                    <a:cubicBezTo>
                      <a:pt x="313" y="32"/>
                      <a:pt x="307" y="32"/>
                      <a:pt x="303" y="36"/>
                    </a:cubicBezTo>
                    <a:cubicBezTo>
                      <a:pt x="274" y="64"/>
                      <a:pt x="274" y="64"/>
                      <a:pt x="274" y="64"/>
                    </a:cubicBezTo>
                    <a:cubicBezTo>
                      <a:pt x="264" y="59"/>
                      <a:pt x="252" y="54"/>
                      <a:pt x="240" y="50"/>
                    </a:cubicBezTo>
                    <a:cubicBezTo>
                      <a:pt x="240" y="10"/>
                      <a:pt x="240" y="10"/>
                      <a:pt x="240" y="10"/>
                    </a:cubicBezTo>
                    <a:cubicBezTo>
                      <a:pt x="240" y="4"/>
                      <a:pt x="236" y="0"/>
                      <a:pt x="230" y="0"/>
                    </a:cubicBezTo>
                    <a:cubicBezTo>
                      <a:pt x="168" y="0"/>
                      <a:pt x="168" y="0"/>
                      <a:pt x="168" y="0"/>
                    </a:cubicBezTo>
                    <a:cubicBezTo>
                      <a:pt x="162" y="0"/>
                      <a:pt x="158" y="4"/>
                      <a:pt x="158" y="10"/>
                    </a:cubicBezTo>
                    <a:cubicBezTo>
                      <a:pt x="158" y="50"/>
                      <a:pt x="158" y="50"/>
                      <a:pt x="158" y="50"/>
                    </a:cubicBezTo>
                    <a:cubicBezTo>
                      <a:pt x="146" y="54"/>
                      <a:pt x="134" y="59"/>
                      <a:pt x="124" y="64"/>
                    </a:cubicBezTo>
                    <a:cubicBezTo>
                      <a:pt x="95" y="36"/>
                      <a:pt x="95" y="36"/>
                      <a:pt x="95" y="36"/>
                    </a:cubicBezTo>
                    <a:cubicBezTo>
                      <a:pt x="91" y="32"/>
                      <a:pt x="85" y="32"/>
                      <a:pt x="81" y="36"/>
                    </a:cubicBezTo>
                    <a:cubicBezTo>
                      <a:pt x="37" y="80"/>
                      <a:pt x="37" y="80"/>
                      <a:pt x="37" y="80"/>
                    </a:cubicBezTo>
                    <a:cubicBezTo>
                      <a:pt x="33" y="84"/>
                      <a:pt x="33" y="90"/>
                      <a:pt x="37" y="94"/>
                    </a:cubicBezTo>
                    <a:cubicBezTo>
                      <a:pt x="65" y="123"/>
                      <a:pt x="65" y="123"/>
                      <a:pt x="65" y="123"/>
                    </a:cubicBezTo>
                    <a:cubicBezTo>
                      <a:pt x="59" y="134"/>
                      <a:pt x="55" y="145"/>
                      <a:pt x="51" y="157"/>
                    </a:cubicBezTo>
                    <a:cubicBezTo>
                      <a:pt x="11" y="157"/>
                      <a:pt x="11" y="157"/>
                      <a:pt x="11" y="157"/>
                    </a:cubicBezTo>
                    <a:cubicBezTo>
                      <a:pt x="5" y="157"/>
                      <a:pt x="0" y="161"/>
                      <a:pt x="0" y="167"/>
                    </a:cubicBezTo>
                    <a:cubicBezTo>
                      <a:pt x="0" y="229"/>
                      <a:pt x="0" y="229"/>
                      <a:pt x="0" y="229"/>
                    </a:cubicBezTo>
                    <a:cubicBezTo>
                      <a:pt x="0" y="235"/>
                      <a:pt x="5" y="240"/>
                      <a:pt x="11" y="240"/>
                    </a:cubicBezTo>
                    <a:cubicBezTo>
                      <a:pt x="51" y="240"/>
                      <a:pt x="51" y="240"/>
                      <a:pt x="51" y="240"/>
                    </a:cubicBezTo>
                    <a:cubicBezTo>
                      <a:pt x="55" y="251"/>
                      <a:pt x="59" y="263"/>
                      <a:pt x="65" y="273"/>
                    </a:cubicBezTo>
                    <a:cubicBezTo>
                      <a:pt x="37" y="302"/>
                      <a:pt x="37" y="302"/>
                      <a:pt x="37" y="302"/>
                    </a:cubicBezTo>
                    <a:cubicBezTo>
                      <a:pt x="33" y="306"/>
                      <a:pt x="33" y="313"/>
                      <a:pt x="37" y="317"/>
                    </a:cubicBezTo>
                    <a:cubicBezTo>
                      <a:pt x="81" y="361"/>
                      <a:pt x="81" y="361"/>
                      <a:pt x="81" y="361"/>
                    </a:cubicBezTo>
                    <a:cubicBezTo>
                      <a:pt x="85" y="365"/>
                      <a:pt x="91" y="365"/>
                      <a:pt x="95" y="361"/>
                    </a:cubicBezTo>
                    <a:cubicBezTo>
                      <a:pt x="124" y="332"/>
                      <a:pt x="124" y="332"/>
                      <a:pt x="124" y="332"/>
                    </a:cubicBezTo>
                    <a:cubicBezTo>
                      <a:pt x="134" y="338"/>
                      <a:pt x="146" y="342"/>
                      <a:pt x="158" y="346"/>
                    </a:cubicBezTo>
                    <a:cubicBezTo>
                      <a:pt x="158" y="387"/>
                      <a:pt x="158" y="387"/>
                      <a:pt x="158" y="387"/>
                    </a:cubicBezTo>
                    <a:cubicBezTo>
                      <a:pt x="158" y="392"/>
                      <a:pt x="162" y="397"/>
                      <a:pt x="168" y="397"/>
                    </a:cubicBezTo>
                    <a:cubicBezTo>
                      <a:pt x="230" y="397"/>
                      <a:pt x="230" y="397"/>
                      <a:pt x="230" y="397"/>
                    </a:cubicBezTo>
                    <a:cubicBezTo>
                      <a:pt x="236" y="397"/>
                      <a:pt x="240" y="392"/>
                      <a:pt x="240" y="387"/>
                    </a:cubicBezTo>
                    <a:lnTo>
                      <a:pt x="240" y="346"/>
                    </a:lnTo>
                    <a:close/>
                    <a:moveTo>
                      <a:pt x="199" y="278"/>
                    </a:moveTo>
                    <a:cubicBezTo>
                      <a:pt x="155" y="278"/>
                      <a:pt x="119" y="242"/>
                      <a:pt x="119" y="198"/>
                    </a:cubicBezTo>
                    <a:cubicBezTo>
                      <a:pt x="119" y="154"/>
                      <a:pt x="155" y="118"/>
                      <a:pt x="199" y="118"/>
                    </a:cubicBezTo>
                    <a:cubicBezTo>
                      <a:pt x="243" y="118"/>
                      <a:pt x="279" y="154"/>
                      <a:pt x="279" y="198"/>
                    </a:cubicBezTo>
                    <a:cubicBezTo>
                      <a:pt x="279" y="242"/>
                      <a:pt x="243" y="278"/>
                      <a:pt x="199" y="278"/>
                    </a:cubicBezTo>
                    <a:close/>
                  </a:path>
                </a:pathLst>
              </a:custGeom>
              <a:solidFill>
                <a:srgbClr val="B834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0" name="Freeform 9"/>
              <p:cNvSpPr>
                <a:spLocks noEditPoints="1"/>
              </p:cNvSpPr>
              <p:nvPr/>
            </p:nvSpPr>
            <p:spPr bwMode="auto">
              <a:xfrm>
                <a:off x="6300" y="2538"/>
                <a:ext cx="748" cy="748"/>
              </a:xfrm>
              <a:custGeom>
                <a:avLst/>
                <a:gdLst>
                  <a:gd name="T0" fmla="*/ 240 w 397"/>
                  <a:gd name="T1" fmla="*/ 346 h 397"/>
                  <a:gd name="T2" fmla="*/ 274 w 397"/>
                  <a:gd name="T3" fmla="*/ 332 h 397"/>
                  <a:gd name="T4" fmla="*/ 303 w 397"/>
                  <a:gd name="T5" fmla="*/ 361 h 397"/>
                  <a:gd name="T6" fmla="*/ 317 w 397"/>
                  <a:gd name="T7" fmla="*/ 361 h 397"/>
                  <a:gd name="T8" fmla="*/ 361 w 397"/>
                  <a:gd name="T9" fmla="*/ 317 h 397"/>
                  <a:gd name="T10" fmla="*/ 361 w 397"/>
                  <a:gd name="T11" fmla="*/ 302 h 397"/>
                  <a:gd name="T12" fmla="*/ 332 w 397"/>
                  <a:gd name="T13" fmla="*/ 273 h 397"/>
                  <a:gd name="T14" fmla="*/ 346 w 397"/>
                  <a:gd name="T15" fmla="*/ 240 h 397"/>
                  <a:gd name="T16" fmla="*/ 387 w 397"/>
                  <a:gd name="T17" fmla="*/ 240 h 397"/>
                  <a:gd name="T18" fmla="*/ 397 w 397"/>
                  <a:gd name="T19" fmla="*/ 229 h 397"/>
                  <a:gd name="T20" fmla="*/ 397 w 397"/>
                  <a:gd name="T21" fmla="*/ 167 h 397"/>
                  <a:gd name="T22" fmla="*/ 387 w 397"/>
                  <a:gd name="T23" fmla="*/ 157 h 397"/>
                  <a:gd name="T24" fmla="*/ 346 w 397"/>
                  <a:gd name="T25" fmla="*/ 157 h 397"/>
                  <a:gd name="T26" fmla="*/ 333 w 397"/>
                  <a:gd name="T27" fmla="*/ 123 h 397"/>
                  <a:gd name="T28" fmla="*/ 361 w 397"/>
                  <a:gd name="T29" fmla="*/ 94 h 397"/>
                  <a:gd name="T30" fmla="*/ 361 w 397"/>
                  <a:gd name="T31" fmla="*/ 80 h 397"/>
                  <a:gd name="T32" fmla="*/ 317 w 397"/>
                  <a:gd name="T33" fmla="*/ 36 h 397"/>
                  <a:gd name="T34" fmla="*/ 303 w 397"/>
                  <a:gd name="T35" fmla="*/ 36 h 397"/>
                  <a:gd name="T36" fmla="*/ 274 w 397"/>
                  <a:gd name="T37" fmla="*/ 64 h 397"/>
                  <a:gd name="T38" fmla="*/ 240 w 397"/>
                  <a:gd name="T39" fmla="*/ 50 h 397"/>
                  <a:gd name="T40" fmla="*/ 240 w 397"/>
                  <a:gd name="T41" fmla="*/ 10 h 397"/>
                  <a:gd name="T42" fmla="*/ 230 w 397"/>
                  <a:gd name="T43" fmla="*/ 0 h 397"/>
                  <a:gd name="T44" fmla="*/ 168 w 397"/>
                  <a:gd name="T45" fmla="*/ 0 h 397"/>
                  <a:gd name="T46" fmla="*/ 157 w 397"/>
                  <a:gd name="T47" fmla="*/ 10 h 397"/>
                  <a:gd name="T48" fmla="*/ 157 w 397"/>
                  <a:gd name="T49" fmla="*/ 50 h 397"/>
                  <a:gd name="T50" fmla="*/ 124 w 397"/>
                  <a:gd name="T51" fmla="*/ 64 h 397"/>
                  <a:gd name="T52" fmla="*/ 95 w 397"/>
                  <a:gd name="T53" fmla="*/ 36 h 397"/>
                  <a:gd name="T54" fmla="*/ 80 w 397"/>
                  <a:gd name="T55" fmla="*/ 36 h 397"/>
                  <a:gd name="T56" fmla="*/ 36 w 397"/>
                  <a:gd name="T57" fmla="*/ 80 h 397"/>
                  <a:gd name="T58" fmla="*/ 36 w 397"/>
                  <a:gd name="T59" fmla="*/ 94 h 397"/>
                  <a:gd name="T60" fmla="*/ 65 w 397"/>
                  <a:gd name="T61" fmla="*/ 123 h 397"/>
                  <a:gd name="T62" fmla="*/ 51 w 397"/>
                  <a:gd name="T63" fmla="*/ 157 h 397"/>
                  <a:gd name="T64" fmla="*/ 10 w 397"/>
                  <a:gd name="T65" fmla="*/ 157 h 397"/>
                  <a:gd name="T66" fmla="*/ 0 w 397"/>
                  <a:gd name="T67" fmla="*/ 167 h 397"/>
                  <a:gd name="T68" fmla="*/ 0 w 397"/>
                  <a:gd name="T69" fmla="*/ 229 h 397"/>
                  <a:gd name="T70" fmla="*/ 10 w 397"/>
                  <a:gd name="T71" fmla="*/ 240 h 397"/>
                  <a:gd name="T72" fmla="*/ 51 w 397"/>
                  <a:gd name="T73" fmla="*/ 240 h 397"/>
                  <a:gd name="T74" fmla="*/ 65 w 397"/>
                  <a:gd name="T75" fmla="*/ 273 h 397"/>
                  <a:gd name="T76" fmla="*/ 36 w 397"/>
                  <a:gd name="T77" fmla="*/ 302 h 397"/>
                  <a:gd name="T78" fmla="*/ 36 w 397"/>
                  <a:gd name="T79" fmla="*/ 317 h 397"/>
                  <a:gd name="T80" fmla="*/ 80 w 397"/>
                  <a:gd name="T81" fmla="*/ 361 h 397"/>
                  <a:gd name="T82" fmla="*/ 95 w 397"/>
                  <a:gd name="T83" fmla="*/ 361 h 397"/>
                  <a:gd name="T84" fmla="*/ 124 w 397"/>
                  <a:gd name="T85" fmla="*/ 332 h 397"/>
                  <a:gd name="T86" fmla="*/ 157 w 397"/>
                  <a:gd name="T87" fmla="*/ 346 h 397"/>
                  <a:gd name="T88" fmla="*/ 157 w 397"/>
                  <a:gd name="T89" fmla="*/ 387 h 397"/>
                  <a:gd name="T90" fmla="*/ 168 w 397"/>
                  <a:gd name="T91" fmla="*/ 397 h 397"/>
                  <a:gd name="T92" fmla="*/ 230 w 397"/>
                  <a:gd name="T93" fmla="*/ 397 h 397"/>
                  <a:gd name="T94" fmla="*/ 240 w 397"/>
                  <a:gd name="T95" fmla="*/ 387 h 397"/>
                  <a:gd name="T96" fmla="*/ 240 w 397"/>
                  <a:gd name="T97" fmla="*/ 346 h 397"/>
                  <a:gd name="T98" fmla="*/ 199 w 397"/>
                  <a:gd name="T99" fmla="*/ 278 h 397"/>
                  <a:gd name="T100" fmla="*/ 119 w 397"/>
                  <a:gd name="T101" fmla="*/ 198 h 397"/>
                  <a:gd name="T102" fmla="*/ 199 w 397"/>
                  <a:gd name="T103" fmla="*/ 118 h 397"/>
                  <a:gd name="T104" fmla="*/ 279 w 397"/>
                  <a:gd name="T105" fmla="*/ 198 h 397"/>
                  <a:gd name="T106" fmla="*/ 199 w 397"/>
                  <a:gd name="T107" fmla="*/ 278 h 3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97" h="397">
                    <a:moveTo>
                      <a:pt x="240" y="346"/>
                    </a:moveTo>
                    <a:cubicBezTo>
                      <a:pt x="252" y="342"/>
                      <a:pt x="263" y="338"/>
                      <a:pt x="274" y="332"/>
                    </a:cubicBezTo>
                    <a:cubicBezTo>
                      <a:pt x="284" y="341"/>
                      <a:pt x="293" y="351"/>
                      <a:pt x="303" y="361"/>
                    </a:cubicBezTo>
                    <a:cubicBezTo>
                      <a:pt x="307" y="365"/>
                      <a:pt x="313" y="365"/>
                      <a:pt x="317" y="361"/>
                    </a:cubicBezTo>
                    <a:cubicBezTo>
                      <a:pt x="332" y="346"/>
                      <a:pt x="347" y="331"/>
                      <a:pt x="361" y="317"/>
                    </a:cubicBezTo>
                    <a:cubicBezTo>
                      <a:pt x="365" y="313"/>
                      <a:pt x="365" y="306"/>
                      <a:pt x="361" y="302"/>
                    </a:cubicBezTo>
                    <a:cubicBezTo>
                      <a:pt x="352" y="292"/>
                      <a:pt x="342" y="283"/>
                      <a:pt x="332" y="273"/>
                    </a:cubicBezTo>
                    <a:cubicBezTo>
                      <a:pt x="338" y="263"/>
                      <a:pt x="343" y="251"/>
                      <a:pt x="346" y="240"/>
                    </a:cubicBezTo>
                    <a:cubicBezTo>
                      <a:pt x="360" y="240"/>
                      <a:pt x="374" y="240"/>
                      <a:pt x="387" y="240"/>
                    </a:cubicBezTo>
                    <a:cubicBezTo>
                      <a:pt x="393" y="240"/>
                      <a:pt x="397" y="235"/>
                      <a:pt x="397" y="229"/>
                    </a:cubicBezTo>
                    <a:cubicBezTo>
                      <a:pt x="397" y="209"/>
                      <a:pt x="397" y="188"/>
                      <a:pt x="397" y="167"/>
                    </a:cubicBezTo>
                    <a:cubicBezTo>
                      <a:pt x="397" y="161"/>
                      <a:pt x="393" y="157"/>
                      <a:pt x="387" y="157"/>
                    </a:cubicBezTo>
                    <a:cubicBezTo>
                      <a:pt x="374" y="157"/>
                      <a:pt x="360" y="157"/>
                      <a:pt x="346" y="157"/>
                    </a:cubicBezTo>
                    <a:cubicBezTo>
                      <a:pt x="343" y="145"/>
                      <a:pt x="338" y="134"/>
                      <a:pt x="333" y="123"/>
                    </a:cubicBezTo>
                    <a:cubicBezTo>
                      <a:pt x="342" y="113"/>
                      <a:pt x="352" y="104"/>
                      <a:pt x="361" y="94"/>
                    </a:cubicBezTo>
                    <a:cubicBezTo>
                      <a:pt x="365" y="90"/>
                      <a:pt x="365" y="84"/>
                      <a:pt x="361" y="80"/>
                    </a:cubicBezTo>
                    <a:cubicBezTo>
                      <a:pt x="347" y="65"/>
                      <a:pt x="332" y="50"/>
                      <a:pt x="317" y="36"/>
                    </a:cubicBezTo>
                    <a:cubicBezTo>
                      <a:pt x="313" y="32"/>
                      <a:pt x="307" y="32"/>
                      <a:pt x="303" y="36"/>
                    </a:cubicBezTo>
                    <a:cubicBezTo>
                      <a:pt x="293" y="45"/>
                      <a:pt x="284" y="55"/>
                      <a:pt x="274" y="64"/>
                    </a:cubicBezTo>
                    <a:cubicBezTo>
                      <a:pt x="263" y="59"/>
                      <a:pt x="252" y="54"/>
                      <a:pt x="240" y="50"/>
                    </a:cubicBezTo>
                    <a:cubicBezTo>
                      <a:pt x="240" y="37"/>
                      <a:pt x="240" y="23"/>
                      <a:pt x="240" y="10"/>
                    </a:cubicBezTo>
                    <a:cubicBezTo>
                      <a:pt x="240" y="4"/>
                      <a:pt x="236" y="0"/>
                      <a:pt x="230" y="0"/>
                    </a:cubicBezTo>
                    <a:cubicBezTo>
                      <a:pt x="209" y="0"/>
                      <a:pt x="188" y="0"/>
                      <a:pt x="168" y="0"/>
                    </a:cubicBezTo>
                    <a:cubicBezTo>
                      <a:pt x="162" y="0"/>
                      <a:pt x="157" y="4"/>
                      <a:pt x="157" y="10"/>
                    </a:cubicBezTo>
                    <a:cubicBezTo>
                      <a:pt x="157" y="23"/>
                      <a:pt x="157" y="37"/>
                      <a:pt x="157" y="50"/>
                    </a:cubicBezTo>
                    <a:cubicBezTo>
                      <a:pt x="146" y="54"/>
                      <a:pt x="134" y="59"/>
                      <a:pt x="124" y="64"/>
                    </a:cubicBezTo>
                    <a:cubicBezTo>
                      <a:pt x="114" y="55"/>
                      <a:pt x="104" y="45"/>
                      <a:pt x="95" y="36"/>
                    </a:cubicBezTo>
                    <a:cubicBezTo>
                      <a:pt x="91" y="32"/>
                      <a:pt x="84" y="32"/>
                      <a:pt x="80" y="36"/>
                    </a:cubicBezTo>
                    <a:cubicBezTo>
                      <a:pt x="66" y="50"/>
                      <a:pt x="51" y="65"/>
                      <a:pt x="36" y="80"/>
                    </a:cubicBezTo>
                    <a:cubicBezTo>
                      <a:pt x="32" y="84"/>
                      <a:pt x="32" y="90"/>
                      <a:pt x="36" y="94"/>
                    </a:cubicBezTo>
                    <a:cubicBezTo>
                      <a:pt x="46" y="104"/>
                      <a:pt x="55" y="113"/>
                      <a:pt x="65" y="123"/>
                    </a:cubicBezTo>
                    <a:cubicBezTo>
                      <a:pt x="59" y="134"/>
                      <a:pt x="54" y="145"/>
                      <a:pt x="51" y="157"/>
                    </a:cubicBezTo>
                    <a:cubicBezTo>
                      <a:pt x="38" y="157"/>
                      <a:pt x="24" y="157"/>
                      <a:pt x="10" y="157"/>
                    </a:cubicBezTo>
                    <a:cubicBezTo>
                      <a:pt x="5" y="157"/>
                      <a:pt x="0" y="161"/>
                      <a:pt x="0" y="167"/>
                    </a:cubicBezTo>
                    <a:cubicBezTo>
                      <a:pt x="0" y="188"/>
                      <a:pt x="0" y="209"/>
                      <a:pt x="0" y="229"/>
                    </a:cubicBezTo>
                    <a:cubicBezTo>
                      <a:pt x="0" y="235"/>
                      <a:pt x="5" y="240"/>
                      <a:pt x="10" y="240"/>
                    </a:cubicBezTo>
                    <a:cubicBezTo>
                      <a:pt x="24" y="240"/>
                      <a:pt x="38" y="240"/>
                      <a:pt x="51" y="240"/>
                    </a:cubicBezTo>
                    <a:cubicBezTo>
                      <a:pt x="54" y="251"/>
                      <a:pt x="59" y="263"/>
                      <a:pt x="65" y="273"/>
                    </a:cubicBezTo>
                    <a:cubicBezTo>
                      <a:pt x="55" y="283"/>
                      <a:pt x="46" y="292"/>
                      <a:pt x="36" y="302"/>
                    </a:cubicBezTo>
                    <a:cubicBezTo>
                      <a:pt x="32" y="306"/>
                      <a:pt x="32" y="313"/>
                      <a:pt x="36" y="317"/>
                    </a:cubicBezTo>
                    <a:cubicBezTo>
                      <a:pt x="51" y="331"/>
                      <a:pt x="66" y="346"/>
                      <a:pt x="80" y="361"/>
                    </a:cubicBezTo>
                    <a:cubicBezTo>
                      <a:pt x="84" y="365"/>
                      <a:pt x="91" y="365"/>
                      <a:pt x="95" y="361"/>
                    </a:cubicBezTo>
                    <a:cubicBezTo>
                      <a:pt x="104" y="351"/>
                      <a:pt x="114" y="341"/>
                      <a:pt x="124" y="332"/>
                    </a:cubicBezTo>
                    <a:cubicBezTo>
                      <a:pt x="134" y="338"/>
                      <a:pt x="146" y="342"/>
                      <a:pt x="157" y="346"/>
                    </a:cubicBezTo>
                    <a:cubicBezTo>
                      <a:pt x="157" y="359"/>
                      <a:pt x="157" y="373"/>
                      <a:pt x="157" y="387"/>
                    </a:cubicBezTo>
                    <a:cubicBezTo>
                      <a:pt x="157" y="392"/>
                      <a:pt x="162" y="397"/>
                      <a:pt x="168" y="397"/>
                    </a:cubicBezTo>
                    <a:cubicBezTo>
                      <a:pt x="188" y="397"/>
                      <a:pt x="209" y="397"/>
                      <a:pt x="230" y="397"/>
                    </a:cubicBezTo>
                    <a:cubicBezTo>
                      <a:pt x="236" y="397"/>
                      <a:pt x="240" y="392"/>
                      <a:pt x="240" y="387"/>
                    </a:cubicBezTo>
                    <a:cubicBezTo>
                      <a:pt x="240" y="373"/>
                      <a:pt x="240" y="359"/>
                      <a:pt x="240" y="346"/>
                    </a:cubicBezTo>
                    <a:close/>
                    <a:moveTo>
                      <a:pt x="199" y="278"/>
                    </a:moveTo>
                    <a:cubicBezTo>
                      <a:pt x="155" y="278"/>
                      <a:pt x="119" y="242"/>
                      <a:pt x="119" y="198"/>
                    </a:cubicBezTo>
                    <a:cubicBezTo>
                      <a:pt x="119" y="154"/>
                      <a:pt x="155" y="118"/>
                      <a:pt x="199" y="118"/>
                    </a:cubicBezTo>
                    <a:cubicBezTo>
                      <a:pt x="243" y="118"/>
                      <a:pt x="279" y="154"/>
                      <a:pt x="279" y="198"/>
                    </a:cubicBezTo>
                    <a:cubicBezTo>
                      <a:pt x="279" y="242"/>
                      <a:pt x="243" y="278"/>
                      <a:pt x="199" y="278"/>
                    </a:cubicBezTo>
                    <a:close/>
                  </a:path>
                </a:pathLst>
              </a:custGeom>
              <a:solidFill>
                <a:srgbClr val="B834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1" name="Freeform 10"/>
              <p:cNvSpPr>
                <a:spLocks noEditPoints="1"/>
              </p:cNvSpPr>
              <p:nvPr/>
            </p:nvSpPr>
            <p:spPr bwMode="auto">
              <a:xfrm>
                <a:off x="6298" y="2538"/>
                <a:ext cx="748" cy="748"/>
              </a:xfrm>
              <a:custGeom>
                <a:avLst/>
                <a:gdLst>
                  <a:gd name="T0" fmla="*/ 240 w 397"/>
                  <a:gd name="T1" fmla="*/ 346 h 397"/>
                  <a:gd name="T2" fmla="*/ 274 w 397"/>
                  <a:gd name="T3" fmla="*/ 332 h 397"/>
                  <a:gd name="T4" fmla="*/ 302 w 397"/>
                  <a:gd name="T5" fmla="*/ 361 h 397"/>
                  <a:gd name="T6" fmla="*/ 317 w 397"/>
                  <a:gd name="T7" fmla="*/ 361 h 397"/>
                  <a:gd name="T8" fmla="*/ 361 w 397"/>
                  <a:gd name="T9" fmla="*/ 317 h 397"/>
                  <a:gd name="T10" fmla="*/ 361 w 397"/>
                  <a:gd name="T11" fmla="*/ 302 h 397"/>
                  <a:gd name="T12" fmla="*/ 332 w 397"/>
                  <a:gd name="T13" fmla="*/ 273 h 397"/>
                  <a:gd name="T14" fmla="*/ 346 w 397"/>
                  <a:gd name="T15" fmla="*/ 240 h 397"/>
                  <a:gd name="T16" fmla="*/ 387 w 397"/>
                  <a:gd name="T17" fmla="*/ 240 h 397"/>
                  <a:gd name="T18" fmla="*/ 397 w 397"/>
                  <a:gd name="T19" fmla="*/ 229 h 397"/>
                  <a:gd name="T20" fmla="*/ 397 w 397"/>
                  <a:gd name="T21" fmla="*/ 167 h 397"/>
                  <a:gd name="T22" fmla="*/ 387 w 397"/>
                  <a:gd name="T23" fmla="*/ 157 h 397"/>
                  <a:gd name="T24" fmla="*/ 346 w 397"/>
                  <a:gd name="T25" fmla="*/ 157 h 397"/>
                  <a:gd name="T26" fmla="*/ 332 w 397"/>
                  <a:gd name="T27" fmla="*/ 123 h 397"/>
                  <a:gd name="T28" fmla="*/ 361 w 397"/>
                  <a:gd name="T29" fmla="*/ 94 h 397"/>
                  <a:gd name="T30" fmla="*/ 361 w 397"/>
                  <a:gd name="T31" fmla="*/ 80 h 397"/>
                  <a:gd name="T32" fmla="*/ 317 w 397"/>
                  <a:gd name="T33" fmla="*/ 36 h 397"/>
                  <a:gd name="T34" fmla="*/ 302 w 397"/>
                  <a:gd name="T35" fmla="*/ 36 h 397"/>
                  <a:gd name="T36" fmla="*/ 274 w 397"/>
                  <a:gd name="T37" fmla="*/ 64 h 397"/>
                  <a:gd name="T38" fmla="*/ 240 w 397"/>
                  <a:gd name="T39" fmla="*/ 50 h 397"/>
                  <a:gd name="T40" fmla="*/ 240 w 397"/>
                  <a:gd name="T41" fmla="*/ 10 h 397"/>
                  <a:gd name="T42" fmla="*/ 230 w 397"/>
                  <a:gd name="T43" fmla="*/ 0 h 397"/>
                  <a:gd name="T44" fmla="*/ 167 w 397"/>
                  <a:gd name="T45" fmla="*/ 0 h 397"/>
                  <a:gd name="T46" fmla="*/ 157 w 397"/>
                  <a:gd name="T47" fmla="*/ 10 h 397"/>
                  <a:gd name="T48" fmla="*/ 157 w 397"/>
                  <a:gd name="T49" fmla="*/ 50 h 397"/>
                  <a:gd name="T50" fmla="*/ 123 w 397"/>
                  <a:gd name="T51" fmla="*/ 64 h 397"/>
                  <a:gd name="T52" fmla="*/ 95 w 397"/>
                  <a:gd name="T53" fmla="*/ 36 h 397"/>
                  <a:gd name="T54" fmla="*/ 80 w 397"/>
                  <a:gd name="T55" fmla="*/ 36 h 397"/>
                  <a:gd name="T56" fmla="*/ 36 w 397"/>
                  <a:gd name="T57" fmla="*/ 80 h 397"/>
                  <a:gd name="T58" fmla="*/ 36 w 397"/>
                  <a:gd name="T59" fmla="*/ 94 h 397"/>
                  <a:gd name="T60" fmla="*/ 65 w 397"/>
                  <a:gd name="T61" fmla="*/ 123 h 397"/>
                  <a:gd name="T62" fmla="*/ 51 w 397"/>
                  <a:gd name="T63" fmla="*/ 157 h 397"/>
                  <a:gd name="T64" fmla="*/ 10 w 397"/>
                  <a:gd name="T65" fmla="*/ 157 h 397"/>
                  <a:gd name="T66" fmla="*/ 0 w 397"/>
                  <a:gd name="T67" fmla="*/ 167 h 397"/>
                  <a:gd name="T68" fmla="*/ 0 w 397"/>
                  <a:gd name="T69" fmla="*/ 229 h 397"/>
                  <a:gd name="T70" fmla="*/ 10 w 397"/>
                  <a:gd name="T71" fmla="*/ 240 h 397"/>
                  <a:gd name="T72" fmla="*/ 51 w 397"/>
                  <a:gd name="T73" fmla="*/ 240 h 397"/>
                  <a:gd name="T74" fmla="*/ 65 w 397"/>
                  <a:gd name="T75" fmla="*/ 273 h 397"/>
                  <a:gd name="T76" fmla="*/ 36 w 397"/>
                  <a:gd name="T77" fmla="*/ 302 h 397"/>
                  <a:gd name="T78" fmla="*/ 36 w 397"/>
                  <a:gd name="T79" fmla="*/ 317 h 397"/>
                  <a:gd name="T80" fmla="*/ 80 w 397"/>
                  <a:gd name="T81" fmla="*/ 361 h 397"/>
                  <a:gd name="T82" fmla="*/ 95 w 397"/>
                  <a:gd name="T83" fmla="*/ 361 h 397"/>
                  <a:gd name="T84" fmla="*/ 123 w 397"/>
                  <a:gd name="T85" fmla="*/ 332 h 397"/>
                  <a:gd name="T86" fmla="*/ 157 w 397"/>
                  <a:gd name="T87" fmla="*/ 346 h 397"/>
                  <a:gd name="T88" fmla="*/ 157 w 397"/>
                  <a:gd name="T89" fmla="*/ 387 h 397"/>
                  <a:gd name="T90" fmla="*/ 167 w 397"/>
                  <a:gd name="T91" fmla="*/ 397 h 397"/>
                  <a:gd name="T92" fmla="*/ 230 w 397"/>
                  <a:gd name="T93" fmla="*/ 397 h 397"/>
                  <a:gd name="T94" fmla="*/ 240 w 397"/>
                  <a:gd name="T95" fmla="*/ 387 h 397"/>
                  <a:gd name="T96" fmla="*/ 240 w 397"/>
                  <a:gd name="T97" fmla="*/ 346 h 397"/>
                  <a:gd name="T98" fmla="*/ 199 w 397"/>
                  <a:gd name="T99" fmla="*/ 278 h 397"/>
                  <a:gd name="T100" fmla="*/ 119 w 397"/>
                  <a:gd name="T101" fmla="*/ 198 h 397"/>
                  <a:gd name="T102" fmla="*/ 199 w 397"/>
                  <a:gd name="T103" fmla="*/ 118 h 397"/>
                  <a:gd name="T104" fmla="*/ 278 w 397"/>
                  <a:gd name="T105" fmla="*/ 198 h 397"/>
                  <a:gd name="T106" fmla="*/ 199 w 397"/>
                  <a:gd name="T107" fmla="*/ 278 h 3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97" h="397">
                    <a:moveTo>
                      <a:pt x="240" y="346"/>
                    </a:moveTo>
                    <a:cubicBezTo>
                      <a:pt x="252" y="342"/>
                      <a:pt x="263" y="338"/>
                      <a:pt x="274" y="332"/>
                    </a:cubicBezTo>
                    <a:cubicBezTo>
                      <a:pt x="283" y="341"/>
                      <a:pt x="293" y="351"/>
                      <a:pt x="302" y="361"/>
                    </a:cubicBezTo>
                    <a:cubicBezTo>
                      <a:pt x="306" y="365"/>
                      <a:pt x="313" y="365"/>
                      <a:pt x="317" y="361"/>
                    </a:cubicBezTo>
                    <a:cubicBezTo>
                      <a:pt x="332" y="346"/>
                      <a:pt x="346" y="331"/>
                      <a:pt x="361" y="317"/>
                    </a:cubicBezTo>
                    <a:cubicBezTo>
                      <a:pt x="365" y="313"/>
                      <a:pt x="365" y="306"/>
                      <a:pt x="361" y="302"/>
                    </a:cubicBezTo>
                    <a:cubicBezTo>
                      <a:pt x="351" y="292"/>
                      <a:pt x="342" y="283"/>
                      <a:pt x="332" y="273"/>
                    </a:cubicBezTo>
                    <a:cubicBezTo>
                      <a:pt x="338" y="263"/>
                      <a:pt x="343" y="251"/>
                      <a:pt x="346" y="240"/>
                    </a:cubicBezTo>
                    <a:cubicBezTo>
                      <a:pt x="360" y="240"/>
                      <a:pt x="373" y="240"/>
                      <a:pt x="387" y="240"/>
                    </a:cubicBezTo>
                    <a:cubicBezTo>
                      <a:pt x="393" y="240"/>
                      <a:pt x="397" y="235"/>
                      <a:pt x="397" y="229"/>
                    </a:cubicBezTo>
                    <a:cubicBezTo>
                      <a:pt x="397" y="209"/>
                      <a:pt x="397" y="188"/>
                      <a:pt x="397" y="167"/>
                    </a:cubicBezTo>
                    <a:cubicBezTo>
                      <a:pt x="397" y="161"/>
                      <a:pt x="393" y="157"/>
                      <a:pt x="387" y="157"/>
                    </a:cubicBezTo>
                    <a:cubicBezTo>
                      <a:pt x="373" y="157"/>
                      <a:pt x="360" y="157"/>
                      <a:pt x="346" y="157"/>
                    </a:cubicBezTo>
                    <a:cubicBezTo>
                      <a:pt x="343" y="145"/>
                      <a:pt x="338" y="134"/>
                      <a:pt x="332" y="123"/>
                    </a:cubicBezTo>
                    <a:cubicBezTo>
                      <a:pt x="342" y="113"/>
                      <a:pt x="351" y="104"/>
                      <a:pt x="361" y="94"/>
                    </a:cubicBezTo>
                    <a:cubicBezTo>
                      <a:pt x="365" y="90"/>
                      <a:pt x="365" y="84"/>
                      <a:pt x="361" y="80"/>
                    </a:cubicBezTo>
                    <a:cubicBezTo>
                      <a:pt x="346" y="65"/>
                      <a:pt x="332" y="50"/>
                      <a:pt x="317" y="36"/>
                    </a:cubicBezTo>
                    <a:cubicBezTo>
                      <a:pt x="313" y="32"/>
                      <a:pt x="306" y="32"/>
                      <a:pt x="302" y="36"/>
                    </a:cubicBezTo>
                    <a:cubicBezTo>
                      <a:pt x="293" y="45"/>
                      <a:pt x="283" y="55"/>
                      <a:pt x="274" y="64"/>
                    </a:cubicBezTo>
                    <a:cubicBezTo>
                      <a:pt x="263" y="59"/>
                      <a:pt x="252" y="54"/>
                      <a:pt x="240" y="50"/>
                    </a:cubicBezTo>
                    <a:cubicBezTo>
                      <a:pt x="240" y="37"/>
                      <a:pt x="240" y="23"/>
                      <a:pt x="240" y="10"/>
                    </a:cubicBezTo>
                    <a:cubicBezTo>
                      <a:pt x="240" y="4"/>
                      <a:pt x="235" y="0"/>
                      <a:pt x="230" y="0"/>
                    </a:cubicBezTo>
                    <a:cubicBezTo>
                      <a:pt x="209" y="0"/>
                      <a:pt x="188" y="0"/>
                      <a:pt x="167" y="0"/>
                    </a:cubicBezTo>
                    <a:cubicBezTo>
                      <a:pt x="162" y="0"/>
                      <a:pt x="157" y="4"/>
                      <a:pt x="157" y="10"/>
                    </a:cubicBezTo>
                    <a:cubicBezTo>
                      <a:pt x="157" y="23"/>
                      <a:pt x="157" y="37"/>
                      <a:pt x="157" y="50"/>
                    </a:cubicBezTo>
                    <a:cubicBezTo>
                      <a:pt x="145" y="54"/>
                      <a:pt x="134" y="59"/>
                      <a:pt x="123" y="64"/>
                    </a:cubicBezTo>
                    <a:cubicBezTo>
                      <a:pt x="114" y="55"/>
                      <a:pt x="104" y="45"/>
                      <a:pt x="95" y="36"/>
                    </a:cubicBezTo>
                    <a:cubicBezTo>
                      <a:pt x="91" y="32"/>
                      <a:pt x="84" y="32"/>
                      <a:pt x="80" y="36"/>
                    </a:cubicBezTo>
                    <a:cubicBezTo>
                      <a:pt x="65" y="50"/>
                      <a:pt x="51" y="65"/>
                      <a:pt x="36" y="80"/>
                    </a:cubicBezTo>
                    <a:cubicBezTo>
                      <a:pt x="32" y="84"/>
                      <a:pt x="32" y="90"/>
                      <a:pt x="36" y="94"/>
                    </a:cubicBezTo>
                    <a:cubicBezTo>
                      <a:pt x="46" y="104"/>
                      <a:pt x="55" y="113"/>
                      <a:pt x="65" y="123"/>
                    </a:cubicBezTo>
                    <a:cubicBezTo>
                      <a:pt x="59" y="134"/>
                      <a:pt x="54" y="145"/>
                      <a:pt x="51" y="157"/>
                    </a:cubicBezTo>
                    <a:cubicBezTo>
                      <a:pt x="37" y="157"/>
                      <a:pt x="24" y="157"/>
                      <a:pt x="10" y="157"/>
                    </a:cubicBezTo>
                    <a:cubicBezTo>
                      <a:pt x="5" y="157"/>
                      <a:pt x="0" y="161"/>
                      <a:pt x="0" y="167"/>
                    </a:cubicBezTo>
                    <a:cubicBezTo>
                      <a:pt x="0" y="188"/>
                      <a:pt x="0" y="209"/>
                      <a:pt x="0" y="229"/>
                    </a:cubicBezTo>
                    <a:cubicBezTo>
                      <a:pt x="0" y="235"/>
                      <a:pt x="5" y="240"/>
                      <a:pt x="10" y="240"/>
                    </a:cubicBezTo>
                    <a:cubicBezTo>
                      <a:pt x="24" y="240"/>
                      <a:pt x="37" y="240"/>
                      <a:pt x="51" y="240"/>
                    </a:cubicBezTo>
                    <a:cubicBezTo>
                      <a:pt x="54" y="251"/>
                      <a:pt x="59" y="263"/>
                      <a:pt x="65" y="273"/>
                    </a:cubicBezTo>
                    <a:cubicBezTo>
                      <a:pt x="55" y="283"/>
                      <a:pt x="46" y="292"/>
                      <a:pt x="36" y="302"/>
                    </a:cubicBezTo>
                    <a:cubicBezTo>
                      <a:pt x="32" y="306"/>
                      <a:pt x="32" y="313"/>
                      <a:pt x="36" y="317"/>
                    </a:cubicBezTo>
                    <a:cubicBezTo>
                      <a:pt x="51" y="331"/>
                      <a:pt x="65" y="346"/>
                      <a:pt x="80" y="361"/>
                    </a:cubicBezTo>
                    <a:cubicBezTo>
                      <a:pt x="84" y="365"/>
                      <a:pt x="91" y="365"/>
                      <a:pt x="95" y="361"/>
                    </a:cubicBezTo>
                    <a:cubicBezTo>
                      <a:pt x="104" y="351"/>
                      <a:pt x="114" y="341"/>
                      <a:pt x="123" y="332"/>
                    </a:cubicBezTo>
                    <a:cubicBezTo>
                      <a:pt x="134" y="338"/>
                      <a:pt x="145" y="342"/>
                      <a:pt x="157" y="346"/>
                    </a:cubicBezTo>
                    <a:cubicBezTo>
                      <a:pt x="157" y="359"/>
                      <a:pt x="157" y="373"/>
                      <a:pt x="157" y="387"/>
                    </a:cubicBezTo>
                    <a:cubicBezTo>
                      <a:pt x="157" y="392"/>
                      <a:pt x="162" y="397"/>
                      <a:pt x="167" y="397"/>
                    </a:cubicBezTo>
                    <a:cubicBezTo>
                      <a:pt x="188" y="397"/>
                      <a:pt x="209" y="397"/>
                      <a:pt x="230" y="397"/>
                    </a:cubicBezTo>
                    <a:cubicBezTo>
                      <a:pt x="235" y="397"/>
                      <a:pt x="240" y="392"/>
                      <a:pt x="240" y="387"/>
                    </a:cubicBezTo>
                    <a:cubicBezTo>
                      <a:pt x="240" y="373"/>
                      <a:pt x="240" y="359"/>
                      <a:pt x="240" y="346"/>
                    </a:cubicBezTo>
                    <a:close/>
                    <a:moveTo>
                      <a:pt x="199" y="278"/>
                    </a:moveTo>
                    <a:cubicBezTo>
                      <a:pt x="154" y="278"/>
                      <a:pt x="119" y="242"/>
                      <a:pt x="119" y="198"/>
                    </a:cubicBezTo>
                    <a:cubicBezTo>
                      <a:pt x="119" y="154"/>
                      <a:pt x="154" y="118"/>
                      <a:pt x="199" y="118"/>
                    </a:cubicBezTo>
                    <a:cubicBezTo>
                      <a:pt x="243" y="118"/>
                      <a:pt x="278" y="154"/>
                      <a:pt x="278" y="198"/>
                    </a:cubicBezTo>
                    <a:cubicBezTo>
                      <a:pt x="278" y="242"/>
                      <a:pt x="243" y="278"/>
                      <a:pt x="199" y="278"/>
                    </a:cubicBezTo>
                    <a:close/>
                  </a:path>
                </a:pathLst>
              </a:custGeom>
              <a:solidFill>
                <a:srgbClr val="B834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2" name="Freeform 11"/>
              <p:cNvSpPr>
                <a:spLocks noEditPoints="1"/>
              </p:cNvSpPr>
              <p:nvPr/>
            </p:nvSpPr>
            <p:spPr bwMode="auto">
              <a:xfrm>
                <a:off x="6296" y="2538"/>
                <a:ext cx="748" cy="748"/>
              </a:xfrm>
              <a:custGeom>
                <a:avLst/>
                <a:gdLst>
                  <a:gd name="T0" fmla="*/ 240 w 397"/>
                  <a:gd name="T1" fmla="*/ 346 h 397"/>
                  <a:gd name="T2" fmla="*/ 273 w 397"/>
                  <a:gd name="T3" fmla="*/ 332 h 397"/>
                  <a:gd name="T4" fmla="*/ 302 w 397"/>
                  <a:gd name="T5" fmla="*/ 361 h 397"/>
                  <a:gd name="T6" fmla="*/ 317 w 397"/>
                  <a:gd name="T7" fmla="*/ 361 h 397"/>
                  <a:gd name="T8" fmla="*/ 361 w 397"/>
                  <a:gd name="T9" fmla="*/ 317 h 397"/>
                  <a:gd name="T10" fmla="*/ 361 w 397"/>
                  <a:gd name="T11" fmla="*/ 302 h 397"/>
                  <a:gd name="T12" fmla="*/ 332 w 397"/>
                  <a:gd name="T13" fmla="*/ 273 h 397"/>
                  <a:gd name="T14" fmla="*/ 346 w 397"/>
                  <a:gd name="T15" fmla="*/ 240 h 397"/>
                  <a:gd name="T16" fmla="*/ 387 w 397"/>
                  <a:gd name="T17" fmla="*/ 240 h 397"/>
                  <a:gd name="T18" fmla="*/ 397 w 397"/>
                  <a:gd name="T19" fmla="*/ 229 h 397"/>
                  <a:gd name="T20" fmla="*/ 397 w 397"/>
                  <a:gd name="T21" fmla="*/ 167 h 397"/>
                  <a:gd name="T22" fmla="*/ 387 w 397"/>
                  <a:gd name="T23" fmla="*/ 157 h 397"/>
                  <a:gd name="T24" fmla="*/ 346 w 397"/>
                  <a:gd name="T25" fmla="*/ 157 h 397"/>
                  <a:gd name="T26" fmla="*/ 332 w 397"/>
                  <a:gd name="T27" fmla="*/ 123 h 397"/>
                  <a:gd name="T28" fmla="*/ 361 w 397"/>
                  <a:gd name="T29" fmla="*/ 94 h 397"/>
                  <a:gd name="T30" fmla="*/ 361 w 397"/>
                  <a:gd name="T31" fmla="*/ 80 h 397"/>
                  <a:gd name="T32" fmla="*/ 317 w 397"/>
                  <a:gd name="T33" fmla="*/ 36 h 397"/>
                  <a:gd name="T34" fmla="*/ 302 w 397"/>
                  <a:gd name="T35" fmla="*/ 36 h 397"/>
                  <a:gd name="T36" fmla="*/ 273 w 397"/>
                  <a:gd name="T37" fmla="*/ 64 h 397"/>
                  <a:gd name="T38" fmla="*/ 240 w 397"/>
                  <a:gd name="T39" fmla="*/ 50 h 397"/>
                  <a:gd name="T40" fmla="*/ 240 w 397"/>
                  <a:gd name="T41" fmla="*/ 10 h 397"/>
                  <a:gd name="T42" fmla="*/ 229 w 397"/>
                  <a:gd name="T43" fmla="*/ 0 h 397"/>
                  <a:gd name="T44" fmla="*/ 167 w 397"/>
                  <a:gd name="T45" fmla="*/ 0 h 397"/>
                  <a:gd name="T46" fmla="*/ 157 w 397"/>
                  <a:gd name="T47" fmla="*/ 10 h 397"/>
                  <a:gd name="T48" fmla="*/ 157 w 397"/>
                  <a:gd name="T49" fmla="*/ 50 h 397"/>
                  <a:gd name="T50" fmla="*/ 123 w 397"/>
                  <a:gd name="T51" fmla="*/ 64 h 397"/>
                  <a:gd name="T52" fmla="*/ 94 w 397"/>
                  <a:gd name="T53" fmla="*/ 36 h 397"/>
                  <a:gd name="T54" fmla="*/ 80 w 397"/>
                  <a:gd name="T55" fmla="*/ 36 h 397"/>
                  <a:gd name="T56" fmla="*/ 36 w 397"/>
                  <a:gd name="T57" fmla="*/ 80 h 397"/>
                  <a:gd name="T58" fmla="*/ 36 w 397"/>
                  <a:gd name="T59" fmla="*/ 94 h 397"/>
                  <a:gd name="T60" fmla="*/ 65 w 397"/>
                  <a:gd name="T61" fmla="*/ 123 h 397"/>
                  <a:gd name="T62" fmla="*/ 51 w 397"/>
                  <a:gd name="T63" fmla="*/ 157 h 397"/>
                  <a:gd name="T64" fmla="*/ 10 w 397"/>
                  <a:gd name="T65" fmla="*/ 157 h 397"/>
                  <a:gd name="T66" fmla="*/ 0 w 397"/>
                  <a:gd name="T67" fmla="*/ 167 h 397"/>
                  <a:gd name="T68" fmla="*/ 0 w 397"/>
                  <a:gd name="T69" fmla="*/ 229 h 397"/>
                  <a:gd name="T70" fmla="*/ 10 w 397"/>
                  <a:gd name="T71" fmla="*/ 240 h 397"/>
                  <a:gd name="T72" fmla="*/ 51 w 397"/>
                  <a:gd name="T73" fmla="*/ 240 h 397"/>
                  <a:gd name="T74" fmla="*/ 65 w 397"/>
                  <a:gd name="T75" fmla="*/ 273 h 397"/>
                  <a:gd name="T76" fmla="*/ 36 w 397"/>
                  <a:gd name="T77" fmla="*/ 302 h 397"/>
                  <a:gd name="T78" fmla="*/ 36 w 397"/>
                  <a:gd name="T79" fmla="*/ 317 h 397"/>
                  <a:gd name="T80" fmla="*/ 80 w 397"/>
                  <a:gd name="T81" fmla="*/ 361 h 397"/>
                  <a:gd name="T82" fmla="*/ 94 w 397"/>
                  <a:gd name="T83" fmla="*/ 361 h 397"/>
                  <a:gd name="T84" fmla="*/ 123 w 397"/>
                  <a:gd name="T85" fmla="*/ 332 h 397"/>
                  <a:gd name="T86" fmla="*/ 157 w 397"/>
                  <a:gd name="T87" fmla="*/ 346 h 397"/>
                  <a:gd name="T88" fmla="*/ 157 w 397"/>
                  <a:gd name="T89" fmla="*/ 387 h 397"/>
                  <a:gd name="T90" fmla="*/ 167 w 397"/>
                  <a:gd name="T91" fmla="*/ 397 h 397"/>
                  <a:gd name="T92" fmla="*/ 229 w 397"/>
                  <a:gd name="T93" fmla="*/ 397 h 397"/>
                  <a:gd name="T94" fmla="*/ 240 w 397"/>
                  <a:gd name="T95" fmla="*/ 387 h 397"/>
                  <a:gd name="T96" fmla="*/ 240 w 397"/>
                  <a:gd name="T97" fmla="*/ 346 h 397"/>
                  <a:gd name="T98" fmla="*/ 198 w 397"/>
                  <a:gd name="T99" fmla="*/ 278 h 397"/>
                  <a:gd name="T100" fmla="*/ 118 w 397"/>
                  <a:gd name="T101" fmla="*/ 198 h 397"/>
                  <a:gd name="T102" fmla="*/ 198 w 397"/>
                  <a:gd name="T103" fmla="*/ 118 h 397"/>
                  <a:gd name="T104" fmla="*/ 278 w 397"/>
                  <a:gd name="T105" fmla="*/ 198 h 397"/>
                  <a:gd name="T106" fmla="*/ 198 w 397"/>
                  <a:gd name="T107" fmla="*/ 278 h 3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97" h="397">
                    <a:moveTo>
                      <a:pt x="240" y="346"/>
                    </a:moveTo>
                    <a:cubicBezTo>
                      <a:pt x="252" y="342"/>
                      <a:pt x="263" y="338"/>
                      <a:pt x="273" y="332"/>
                    </a:cubicBezTo>
                    <a:cubicBezTo>
                      <a:pt x="283" y="341"/>
                      <a:pt x="293" y="351"/>
                      <a:pt x="302" y="361"/>
                    </a:cubicBezTo>
                    <a:cubicBezTo>
                      <a:pt x="306" y="365"/>
                      <a:pt x="313" y="365"/>
                      <a:pt x="317" y="361"/>
                    </a:cubicBezTo>
                    <a:cubicBezTo>
                      <a:pt x="331" y="346"/>
                      <a:pt x="346" y="331"/>
                      <a:pt x="361" y="317"/>
                    </a:cubicBezTo>
                    <a:cubicBezTo>
                      <a:pt x="365" y="313"/>
                      <a:pt x="365" y="306"/>
                      <a:pt x="361" y="302"/>
                    </a:cubicBezTo>
                    <a:cubicBezTo>
                      <a:pt x="351" y="292"/>
                      <a:pt x="342" y="283"/>
                      <a:pt x="332" y="273"/>
                    </a:cubicBezTo>
                    <a:cubicBezTo>
                      <a:pt x="338" y="263"/>
                      <a:pt x="343" y="251"/>
                      <a:pt x="346" y="240"/>
                    </a:cubicBezTo>
                    <a:cubicBezTo>
                      <a:pt x="360" y="240"/>
                      <a:pt x="373" y="240"/>
                      <a:pt x="387" y="240"/>
                    </a:cubicBezTo>
                    <a:cubicBezTo>
                      <a:pt x="392" y="240"/>
                      <a:pt x="397" y="235"/>
                      <a:pt x="397" y="229"/>
                    </a:cubicBezTo>
                    <a:cubicBezTo>
                      <a:pt x="397" y="209"/>
                      <a:pt x="397" y="188"/>
                      <a:pt x="397" y="167"/>
                    </a:cubicBezTo>
                    <a:cubicBezTo>
                      <a:pt x="397" y="161"/>
                      <a:pt x="392" y="157"/>
                      <a:pt x="387" y="157"/>
                    </a:cubicBezTo>
                    <a:cubicBezTo>
                      <a:pt x="373" y="157"/>
                      <a:pt x="360" y="157"/>
                      <a:pt x="346" y="157"/>
                    </a:cubicBezTo>
                    <a:cubicBezTo>
                      <a:pt x="343" y="145"/>
                      <a:pt x="338" y="134"/>
                      <a:pt x="332" y="123"/>
                    </a:cubicBezTo>
                    <a:cubicBezTo>
                      <a:pt x="342" y="113"/>
                      <a:pt x="351" y="104"/>
                      <a:pt x="361" y="94"/>
                    </a:cubicBezTo>
                    <a:cubicBezTo>
                      <a:pt x="365" y="90"/>
                      <a:pt x="365" y="84"/>
                      <a:pt x="361" y="80"/>
                    </a:cubicBezTo>
                    <a:cubicBezTo>
                      <a:pt x="346" y="65"/>
                      <a:pt x="331" y="50"/>
                      <a:pt x="317" y="36"/>
                    </a:cubicBezTo>
                    <a:cubicBezTo>
                      <a:pt x="313" y="32"/>
                      <a:pt x="306" y="32"/>
                      <a:pt x="302" y="36"/>
                    </a:cubicBezTo>
                    <a:cubicBezTo>
                      <a:pt x="293" y="45"/>
                      <a:pt x="283" y="55"/>
                      <a:pt x="273" y="64"/>
                    </a:cubicBezTo>
                    <a:cubicBezTo>
                      <a:pt x="263" y="59"/>
                      <a:pt x="252" y="54"/>
                      <a:pt x="240" y="50"/>
                    </a:cubicBezTo>
                    <a:cubicBezTo>
                      <a:pt x="240" y="37"/>
                      <a:pt x="240" y="23"/>
                      <a:pt x="240" y="10"/>
                    </a:cubicBezTo>
                    <a:cubicBezTo>
                      <a:pt x="240" y="4"/>
                      <a:pt x="235" y="0"/>
                      <a:pt x="229" y="0"/>
                    </a:cubicBezTo>
                    <a:cubicBezTo>
                      <a:pt x="209" y="0"/>
                      <a:pt x="188" y="0"/>
                      <a:pt x="167" y="0"/>
                    </a:cubicBezTo>
                    <a:cubicBezTo>
                      <a:pt x="161" y="0"/>
                      <a:pt x="157" y="4"/>
                      <a:pt x="157" y="10"/>
                    </a:cubicBezTo>
                    <a:cubicBezTo>
                      <a:pt x="157" y="23"/>
                      <a:pt x="157" y="37"/>
                      <a:pt x="157" y="50"/>
                    </a:cubicBezTo>
                    <a:cubicBezTo>
                      <a:pt x="145" y="54"/>
                      <a:pt x="134" y="59"/>
                      <a:pt x="123" y="64"/>
                    </a:cubicBezTo>
                    <a:cubicBezTo>
                      <a:pt x="114" y="55"/>
                      <a:pt x="104" y="45"/>
                      <a:pt x="94" y="36"/>
                    </a:cubicBezTo>
                    <a:cubicBezTo>
                      <a:pt x="90" y="32"/>
                      <a:pt x="84" y="32"/>
                      <a:pt x="80" y="36"/>
                    </a:cubicBezTo>
                    <a:cubicBezTo>
                      <a:pt x="65" y="50"/>
                      <a:pt x="50" y="65"/>
                      <a:pt x="36" y="80"/>
                    </a:cubicBezTo>
                    <a:cubicBezTo>
                      <a:pt x="32" y="84"/>
                      <a:pt x="32" y="90"/>
                      <a:pt x="36" y="94"/>
                    </a:cubicBezTo>
                    <a:cubicBezTo>
                      <a:pt x="45" y="104"/>
                      <a:pt x="55" y="113"/>
                      <a:pt x="65" y="123"/>
                    </a:cubicBezTo>
                    <a:cubicBezTo>
                      <a:pt x="59" y="134"/>
                      <a:pt x="54" y="145"/>
                      <a:pt x="51" y="157"/>
                    </a:cubicBezTo>
                    <a:cubicBezTo>
                      <a:pt x="37" y="157"/>
                      <a:pt x="23" y="157"/>
                      <a:pt x="10" y="157"/>
                    </a:cubicBezTo>
                    <a:cubicBezTo>
                      <a:pt x="4" y="157"/>
                      <a:pt x="0" y="161"/>
                      <a:pt x="0" y="167"/>
                    </a:cubicBezTo>
                    <a:cubicBezTo>
                      <a:pt x="0" y="188"/>
                      <a:pt x="0" y="209"/>
                      <a:pt x="0" y="229"/>
                    </a:cubicBezTo>
                    <a:cubicBezTo>
                      <a:pt x="0" y="235"/>
                      <a:pt x="4" y="240"/>
                      <a:pt x="10" y="240"/>
                    </a:cubicBezTo>
                    <a:cubicBezTo>
                      <a:pt x="23" y="240"/>
                      <a:pt x="37" y="240"/>
                      <a:pt x="51" y="240"/>
                    </a:cubicBezTo>
                    <a:cubicBezTo>
                      <a:pt x="54" y="251"/>
                      <a:pt x="59" y="263"/>
                      <a:pt x="65" y="273"/>
                    </a:cubicBezTo>
                    <a:cubicBezTo>
                      <a:pt x="55" y="283"/>
                      <a:pt x="45" y="292"/>
                      <a:pt x="36" y="302"/>
                    </a:cubicBezTo>
                    <a:cubicBezTo>
                      <a:pt x="32" y="306"/>
                      <a:pt x="32" y="313"/>
                      <a:pt x="36" y="317"/>
                    </a:cubicBezTo>
                    <a:cubicBezTo>
                      <a:pt x="50" y="331"/>
                      <a:pt x="65" y="346"/>
                      <a:pt x="80" y="361"/>
                    </a:cubicBezTo>
                    <a:cubicBezTo>
                      <a:pt x="84" y="365"/>
                      <a:pt x="90" y="365"/>
                      <a:pt x="94" y="361"/>
                    </a:cubicBezTo>
                    <a:cubicBezTo>
                      <a:pt x="104" y="351"/>
                      <a:pt x="114" y="341"/>
                      <a:pt x="123" y="332"/>
                    </a:cubicBezTo>
                    <a:cubicBezTo>
                      <a:pt x="134" y="338"/>
                      <a:pt x="145" y="342"/>
                      <a:pt x="157" y="346"/>
                    </a:cubicBezTo>
                    <a:cubicBezTo>
                      <a:pt x="157" y="359"/>
                      <a:pt x="157" y="373"/>
                      <a:pt x="157" y="387"/>
                    </a:cubicBezTo>
                    <a:cubicBezTo>
                      <a:pt x="157" y="392"/>
                      <a:pt x="161" y="397"/>
                      <a:pt x="167" y="397"/>
                    </a:cubicBezTo>
                    <a:cubicBezTo>
                      <a:pt x="188" y="397"/>
                      <a:pt x="209" y="397"/>
                      <a:pt x="229" y="397"/>
                    </a:cubicBezTo>
                    <a:cubicBezTo>
                      <a:pt x="235" y="397"/>
                      <a:pt x="240" y="392"/>
                      <a:pt x="240" y="387"/>
                    </a:cubicBezTo>
                    <a:cubicBezTo>
                      <a:pt x="240" y="373"/>
                      <a:pt x="240" y="359"/>
                      <a:pt x="240" y="346"/>
                    </a:cubicBezTo>
                    <a:close/>
                    <a:moveTo>
                      <a:pt x="198" y="278"/>
                    </a:moveTo>
                    <a:cubicBezTo>
                      <a:pt x="154" y="278"/>
                      <a:pt x="118" y="242"/>
                      <a:pt x="118" y="198"/>
                    </a:cubicBezTo>
                    <a:cubicBezTo>
                      <a:pt x="118" y="154"/>
                      <a:pt x="154" y="118"/>
                      <a:pt x="198" y="118"/>
                    </a:cubicBezTo>
                    <a:cubicBezTo>
                      <a:pt x="242" y="118"/>
                      <a:pt x="278" y="154"/>
                      <a:pt x="278" y="198"/>
                    </a:cubicBezTo>
                    <a:cubicBezTo>
                      <a:pt x="278" y="242"/>
                      <a:pt x="242" y="278"/>
                      <a:pt x="198" y="278"/>
                    </a:cubicBezTo>
                    <a:close/>
                  </a:path>
                </a:pathLst>
              </a:custGeom>
              <a:solidFill>
                <a:srgbClr val="B834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3" name="Freeform 12"/>
              <p:cNvSpPr>
                <a:spLocks noEditPoints="1"/>
              </p:cNvSpPr>
              <p:nvPr/>
            </p:nvSpPr>
            <p:spPr bwMode="auto">
              <a:xfrm>
                <a:off x="6292" y="2538"/>
                <a:ext cx="750" cy="748"/>
              </a:xfrm>
              <a:custGeom>
                <a:avLst/>
                <a:gdLst>
                  <a:gd name="T0" fmla="*/ 240 w 398"/>
                  <a:gd name="T1" fmla="*/ 346 h 397"/>
                  <a:gd name="T2" fmla="*/ 274 w 398"/>
                  <a:gd name="T3" fmla="*/ 332 h 397"/>
                  <a:gd name="T4" fmla="*/ 303 w 398"/>
                  <a:gd name="T5" fmla="*/ 361 h 397"/>
                  <a:gd name="T6" fmla="*/ 317 w 398"/>
                  <a:gd name="T7" fmla="*/ 361 h 397"/>
                  <a:gd name="T8" fmla="*/ 362 w 398"/>
                  <a:gd name="T9" fmla="*/ 317 h 397"/>
                  <a:gd name="T10" fmla="*/ 362 w 398"/>
                  <a:gd name="T11" fmla="*/ 302 h 397"/>
                  <a:gd name="T12" fmla="*/ 333 w 398"/>
                  <a:gd name="T13" fmla="*/ 273 h 397"/>
                  <a:gd name="T14" fmla="*/ 347 w 398"/>
                  <a:gd name="T15" fmla="*/ 240 h 397"/>
                  <a:gd name="T16" fmla="*/ 387 w 398"/>
                  <a:gd name="T17" fmla="*/ 240 h 397"/>
                  <a:gd name="T18" fmla="*/ 398 w 398"/>
                  <a:gd name="T19" fmla="*/ 229 h 397"/>
                  <a:gd name="T20" fmla="*/ 398 w 398"/>
                  <a:gd name="T21" fmla="*/ 167 h 397"/>
                  <a:gd name="T22" fmla="*/ 387 w 398"/>
                  <a:gd name="T23" fmla="*/ 157 h 397"/>
                  <a:gd name="T24" fmla="*/ 347 w 398"/>
                  <a:gd name="T25" fmla="*/ 157 h 397"/>
                  <a:gd name="T26" fmla="*/ 333 w 398"/>
                  <a:gd name="T27" fmla="*/ 123 h 397"/>
                  <a:gd name="T28" fmla="*/ 362 w 398"/>
                  <a:gd name="T29" fmla="*/ 94 h 397"/>
                  <a:gd name="T30" fmla="*/ 362 w 398"/>
                  <a:gd name="T31" fmla="*/ 80 h 397"/>
                  <a:gd name="T32" fmla="*/ 317 w 398"/>
                  <a:gd name="T33" fmla="*/ 36 h 397"/>
                  <a:gd name="T34" fmla="*/ 303 w 398"/>
                  <a:gd name="T35" fmla="*/ 36 h 397"/>
                  <a:gd name="T36" fmla="*/ 274 w 398"/>
                  <a:gd name="T37" fmla="*/ 64 h 397"/>
                  <a:gd name="T38" fmla="*/ 240 w 398"/>
                  <a:gd name="T39" fmla="*/ 50 h 397"/>
                  <a:gd name="T40" fmla="*/ 240 w 398"/>
                  <a:gd name="T41" fmla="*/ 10 h 397"/>
                  <a:gd name="T42" fmla="*/ 230 w 398"/>
                  <a:gd name="T43" fmla="*/ 0 h 397"/>
                  <a:gd name="T44" fmla="*/ 168 w 398"/>
                  <a:gd name="T45" fmla="*/ 0 h 397"/>
                  <a:gd name="T46" fmla="*/ 158 w 398"/>
                  <a:gd name="T47" fmla="*/ 10 h 397"/>
                  <a:gd name="T48" fmla="*/ 158 w 398"/>
                  <a:gd name="T49" fmla="*/ 50 h 397"/>
                  <a:gd name="T50" fmla="*/ 124 w 398"/>
                  <a:gd name="T51" fmla="*/ 64 h 397"/>
                  <a:gd name="T52" fmla="*/ 95 w 398"/>
                  <a:gd name="T53" fmla="*/ 36 h 397"/>
                  <a:gd name="T54" fmla="*/ 81 w 398"/>
                  <a:gd name="T55" fmla="*/ 36 h 397"/>
                  <a:gd name="T56" fmla="*/ 36 w 398"/>
                  <a:gd name="T57" fmla="*/ 80 h 397"/>
                  <a:gd name="T58" fmla="*/ 36 w 398"/>
                  <a:gd name="T59" fmla="*/ 94 h 397"/>
                  <a:gd name="T60" fmla="*/ 65 w 398"/>
                  <a:gd name="T61" fmla="*/ 123 h 397"/>
                  <a:gd name="T62" fmla="*/ 51 w 398"/>
                  <a:gd name="T63" fmla="*/ 157 h 397"/>
                  <a:gd name="T64" fmla="*/ 11 w 398"/>
                  <a:gd name="T65" fmla="*/ 157 h 397"/>
                  <a:gd name="T66" fmla="*/ 0 w 398"/>
                  <a:gd name="T67" fmla="*/ 167 h 397"/>
                  <a:gd name="T68" fmla="*/ 0 w 398"/>
                  <a:gd name="T69" fmla="*/ 229 h 397"/>
                  <a:gd name="T70" fmla="*/ 11 w 398"/>
                  <a:gd name="T71" fmla="*/ 240 h 397"/>
                  <a:gd name="T72" fmla="*/ 51 w 398"/>
                  <a:gd name="T73" fmla="*/ 240 h 397"/>
                  <a:gd name="T74" fmla="*/ 65 w 398"/>
                  <a:gd name="T75" fmla="*/ 273 h 397"/>
                  <a:gd name="T76" fmla="*/ 36 w 398"/>
                  <a:gd name="T77" fmla="*/ 302 h 397"/>
                  <a:gd name="T78" fmla="*/ 36 w 398"/>
                  <a:gd name="T79" fmla="*/ 317 h 397"/>
                  <a:gd name="T80" fmla="*/ 81 w 398"/>
                  <a:gd name="T81" fmla="*/ 361 h 397"/>
                  <a:gd name="T82" fmla="*/ 95 w 398"/>
                  <a:gd name="T83" fmla="*/ 361 h 397"/>
                  <a:gd name="T84" fmla="*/ 124 w 398"/>
                  <a:gd name="T85" fmla="*/ 332 h 397"/>
                  <a:gd name="T86" fmla="*/ 158 w 398"/>
                  <a:gd name="T87" fmla="*/ 346 h 397"/>
                  <a:gd name="T88" fmla="*/ 158 w 398"/>
                  <a:gd name="T89" fmla="*/ 387 h 397"/>
                  <a:gd name="T90" fmla="*/ 168 w 398"/>
                  <a:gd name="T91" fmla="*/ 397 h 397"/>
                  <a:gd name="T92" fmla="*/ 230 w 398"/>
                  <a:gd name="T93" fmla="*/ 397 h 397"/>
                  <a:gd name="T94" fmla="*/ 240 w 398"/>
                  <a:gd name="T95" fmla="*/ 387 h 397"/>
                  <a:gd name="T96" fmla="*/ 240 w 398"/>
                  <a:gd name="T97" fmla="*/ 346 h 397"/>
                  <a:gd name="T98" fmla="*/ 199 w 398"/>
                  <a:gd name="T99" fmla="*/ 278 h 397"/>
                  <a:gd name="T100" fmla="*/ 119 w 398"/>
                  <a:gd name="T101" fmla="*/ 198 h 397"/>
                  <a:gd name="T102" fmla="*/ 199 w 398"/>
                  <a:gd name="T103" fmla="*/ 118 h 397"/>
                  <a:gd name="T104" fmla="*/ 279 w 398"/>
                  <a:gd name="T105" fmla="*/ 198 h 397"/>
                  <a:gd name="T106" fmla="*/ 199 w 398"/>
                  <a:gd name="T107" fmla="*/ 278 h 3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98" h="397">
                    <a:moveTo>
                      <a:pt x="240" y="346"/>
                    </a:moveTo>
                    <a:cubicBezTo>
                      <a:pt x="252" y="342"/>
                      <a:pt x="264" y="338"/>
                      <a:pt x="274" y="332"/>
                    </a:cubicBezTo>
                    <a:cubicBezTo>
                      <a:pt x="284" y="341"/>
                      <a:pt x="293" y="351"/>
                      <a:pt x="303" y="361"/>
                    </a:cubicBezTo>
                    <a:cubicBezTo>
                      <a:pt x="307" y="365"/>
                      <a:pt x="313" y="365"/>
                      <a:pt x="317" y="361"/>
                    </a:cubicBezTo>
                    <a:cubicBezTo>
                      <a:pt x="332" y="346"/>
                      <a:pt x="347" y="331"/>
                      <a:pt x="362" y="317"/>
                    </a:cubicBezTo>
                    <a:cubicBezTo>
                      <a:pt x="365" y="313"/>
                      <a:pt x="365" y="306"/>
                      <a:pt x="362" y="302"/>
                    </a:cubicBezTo>
                    <a:cubicBezTo>
                      <a:pt x="352" y="292"/>
                      <a:pt x="342" y="283"/>
                      <a:pt x="333" y="273"/>
                    </a:cubicBezTo>
                    <a:cubicBezTo>
                      <a:pt x="339" y="263"/>
                      <a:pt x="343" y="251"/>
                      <a:pt x="347" y="240"/>
                    </a:cubicBezTo>
                    <a:cubicBezTo>
                      <a:pt x="360" y="240"/>
                      <a:pt x="374" y="240"/>
                      <a:pt x="387" y="240"/>
                    </a:cubicBezTo>
                    <a:cubicBezTo>
                      <a:pt x="393" y="240"/>
                      <a:pt x="398" y="235"/>
                      <a:pt x="398" y="229"/>
                    </a:cubicBezTo>
                    <a:cubicBezTo>
                      <a:pt x="398" y="209"/>
                      <a:pt x="398" y="188"/>
                      <a:pt x="398" y="167"/>
                    </a:cubicBezTo>
                    <a:cubicBezTo>
                      <a:pt x="398" y="161"/>
                      <a:pt x="393" y="157"/>
                      <a:pt x="387" y="157"/>
                    </a:cubicBezTo>
                    <a:cubicBezTo>
                      <a:pt x="374" y="157"/>
                      <a:pt x="360" y="157"/>
                      <a:pt x="347" y="157"/>
                    </a:cubicBezTo>
                    <a:cubicBezTo>
                      <a:pt x="343" y="145"/>
                      <a:pt x="339" y="134"/>
                      <a:pt x="333" y="123"/>
                    </a:cubicBezTo>
                    <a:cubicBezTo>
                      <a:pt x="342" y="113"/>
                      <a:pt x="352" y="104"/>
                      <a:pt x="362" y="94"/>
                    </a:cubicBezTo>
                    <a:cubicBezTo>
                      <a:pt x="365" y="90"/>
                      <a:pt x="365" y="84"/>
                      <a:pt x="362" y="80"/>
                    </a:cubicBezTo>
                    <a:cubicBezTo>
                      <a:pt x="347" y="65"/>
                      <a:pt x="332" y="50"/>
                      <a:pt x="317" y="36"/>
                    </a:cubicBezTo>
                    <a:cubicBezTo>
                      <a:pt x="313" y="32"/>
                      <a:pt x="307" y="32"/>
                      <a:pt x="303" y="36"/>
                    </a:cubicBezTo>
                    <a:cubicBezTo>
                      <a:pt x="293" y="45"/>
                      <a:pt x="284" y="55"/>
                      <a:pt x="274" y="64"/>
                    </a:cubicBezTo>
                    <a:cubicBezTo>
                      <a:pt x="264" y="59"/>
                      <a:pt x="252" y="54"/>
                      <a:pt x="240" y="50"/>
                    </a:cubicBezTo>
                    <a:cubicBezTo>
                      <a:pt x="240" y="37"/>
                      <a:pt x="240" y="23"/>
                      <a:pt x="240" y="10"/>
                    </a:cubicBezTo>
                    <a:cubicBezTo>
                      <a:pt x="240" y="4"/>
                      <a:pt x="236" y="0"/>
                      <a:pt x="230" y="0"/>
                    </a:cubicBezTo>
                    <a:cubicBezTo>
                      <a:pt x="209" y="0"/>
                      <a:pt x="189" y="0"/>
                      <a:pt x="168" y="0"/>
                    </a:cubicBezTo>
                    <a:cubicBezTo>
                      <a:pt x="162" y="0"/>
                      <a:pt x="158" y="4"/>
                      <a:pt x="158" y="10"/>
                    </a:cubicBezTo>
                    <a:cubicBezTo>
                      <a:pt x="158" y="23"/>
                      <a:pt x="158" y="37"/>
                      <a:pt x="158" y="50"/>
                    </a:cubicBezTo>
                    <a:cubicBezTo>
                      <a:pt x="146" y="54"/>
                      <a:pt x="134" y="59"/>
                      <a:pt x="124" y="64"/>
                    </a:cubicBezTo>
                    <a:cubicBezTo>
                      <a:pt x="114" y="55"/>
                      <a:pt x="105" y="45"/>
                      <a:pt x="95" y="36"/>
                    </a:cubicBezTo>
                    <a:cubicBezTo>
                      <a:pt x="91" y="32"/>
                      <a:pt x="85" y="32"/>
                      <a:pt x="81" y="36"/>
                    </a:cubicBezTo>
                    <a:cubicBezTo>
                      <a:pt x="66" y="50"/>
                      <a:pt x="51" y="65"/>
                      <a:pt x="36" y="80"/>
                    </a:cubicBezTo>
                    <a:cubicBezTo>
                      <a:pt x="33" y="84"/>
                      <a:pt x="33" y="90"/>
                      <a:pt x="36" y="94"/>
                    </a:cubicBezTo>
                    <a:cubicBezTo>
                      <a:pt x="46" y="104"/>
                      <a:pt x="56" y="113"/>
                      <a:pt x="65" y="123"/>
                    </a:cubicBezTo>
                    <a:cubicBezTo>
                      <a:pt x="59" y="134"/>
                      <a:pt x="55" y="145"/>
                      <a:pt x="51" y="157"/>
                    </a:cubicBezTo>
                    <a:cubicBezTo>
                      <a:pt x="38" y="157"/>
                      <a:pt x="24" y="157"/>
                      <a:pt x="11" y="157"/>
                    </a:cubicBezTo>
                    <a:cubicBezTo>
                      <a:pt x="5" y="157"/>
                      <a:pt x="0" y="161"/>
                      <a:pt x="0" y="167"/>
                    </a:cubicBezTo>
                    <a:cubicBezTo>
                      <a:pt x="0" y="188"/>
                      <a:pt x="0" y="209"/>
                      <a:pt x="0" y="229"/>
                    </a:cubicBezTo>
                    <a:cubicBezTo>
                      <a:pt x="0" y="235"/>
                      <a:pt x="5" y="240"/>
                      <a:pt x="11" y="240"/>
                    </a:cubicBezTo>
                    <a:cubicBezTo>
                      <a:pt x="24" y="240"/>
                      <a:pt x="38" y="240"/>
                      <a:pt x="51" y="240"/>
                    </a:cubicBezTo>
                    <a:cubicBezTo>
                      <a:pt x="55" y="251"/>
                      <a:pt x="59" y="263"/>
                      <a:pt x="65" y="273"/>
                    </a:cubicBezTo>
                    <a:cubicBezTo>
                      <a:pt x="56" y="283"/>
                      <a:pt x="46" y="292"/>
                      <a:pt x="36" y="302"/>
                    </a:cubicBezTo>
                    <a:cubicBezTo>
                      <a:pt x="33" y="306"/>
                      <a:pt x="33" y="313"/>
                      <a:pt x="36" y="317"/>
                    </a:cubicBezTo>
                    <a:cubicBezTo>
                      <a:pt x="51" y="331"/>
                      <a:pt x="66" y="346"/>
                      <a:pt x="81" y="361"/>
                    </a:cubicBezTo>
                    <a:cubicBezTo>
                      <a:pt x="85" y="365"/>
                      <a:pt x="91" y="365"/>
                      <a:pt x="95" y="361"/>
                    </a:cubicBezTo>
                    <a:cubicBezTo>
                      <a:pt x="105" y="351"/>
                      <a:pt x="114" y="341"/>
                      <a:pt x="124" y="332"/>
                    </a:cubicBezTo>
                    <a:cubicBezTo>
                      <a:pt x="134" y="338"/>
                      <a:pt x="146" y="342"/>
                      <a:pt x="158" y="346"/>
                    </a:cubicBezTo>
                    <a:cubicBezTo>
                      <a:pt x="158" y="359"/>
                      <a:pt x="158" y="373"/>
                      <a:pt x="158" y="387"/>
                    </a:cubicBezTo>
                    <a:cubicBezTo>
                      <a:pt x="158" y="392"/>
                      <a:pt x="162" y="397"/>
                      <a:pt x="168" y="397"/>
                    </a:cubicBezTo>
                    <a:cubicBezTo>
                      <a:pt x="189" y="397"/>
                      <a:pt x="209" y="397"/>
                      <a:pt x="230" y="397"/>
                    </a:cubicBezTo>
                    <a:cubicBezTo>
                      <a:pt x="236" y="397"/>
                      <a:pt x="240" y="392"/>
                      <a:pt x="240" y="387"/>
                    </a:cubicBezTo>
                    <a:cubicBezTo>
                      <a:pt x="240" y="373"/>
                      <a:pt x="240" y="359"/>
                      <a:pt x="240" y="346"/>
                    </a:cubicBezTo>
                    <a:close/>
                    <a:moveTo>
                      <a:pt x="199" y="278"/>
                    </a:moveTo>
                    <a:cubicBezTo>
                      <a:pt x="155" y="278"/>
                      <a:pt x="119" y="242"/>
                      <a:pt x="119" y="198"/>
                    </a:cubicBezTo>
                    <a:cubicBezTo>
                      <a:pt x="119" y="154"/>
                      <a:pt x="155" y="118"/>
                      <a:pt x="199" y="118"/>
                    </a:cubicBezTo>
                    <a:cubicBezTo>
                      <a:pt x="243" y="118"/>
                      <a:pt x="279" y="154"/>
                      <a:pt x="279" y="198"/>
                    </a:cubicBezTo>
                    <a:cubicBezTo>
                      <a:pt x="279" y="242"/>
                      <a:pt x="243" y="278"/>
                      <a:pt x="199" y="278"/>
                    </a:cubicBezTo>
                    <a:close/>
                  </a:path>
                </a:pathLst>
              </a:custGeom>
              <a:solidFill>
                <a:srgbClr val="B834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4" name="Freeform 13"/>
              <p:cNvSpPr>
                <a:spLocks noEditPoints="1"/>
              </p:cNvSpPr>
              <p:nvPr/>
            </p:nvSpPr>
            <p:spPr bwMode="auto">
              <a:xfrm>
                <a:off x="6290" y="2538"/>
                <a:ext cx="748" cy="748"/>
              </a:xfrm>
              <a:custGeom>
                <a:avLst/>
                <a:gdLst>
                  <a:gd name="T0" fmla="*/ 240 w 397"/>
                  <a:gd name="T1" fmla="*/ 346 h 397"/>
                  <a:gd name="T2" fmla="*/ 274 w 397"/>
                  <a:gd name="T3" fmla="*/ 332 h 397"/>
                  <a:gd name="T4" fmla="*/ 303 w 397"/>
                  <a:gd name="T5" fmla="*/ 361 h 397"/>
                  <a:gd name="T6" fmla="*/ 317 w 397"/>
                  <a:gd name="T7" fmla="*/ 361 h 397"/>
                  <a:gd name="T8" fmla="*/ 361 w 397"/>
                  <a:gd name="T9" fmla="*/ 317 h 397"/>
                  <a:gd name="T10" fmla="*/ 361 w 397"/>
                  <a:gd name="T11" fmla="*/ 302 h 397"/>
                  <a:gd name="T12" fmla="*/ 332 w 397"/>
                  <a:gd name="T13" fmla="*/ 273 h 397"/>
                  <a:gd name="T14" fmla="*/ 346 w 397"/>
                  <a:gd name="T15" fmla="*/ 240 h 397"/>
                  <a:gd name="T16" fmla="*/ 387 w 397"/>
                  <a:gd name="T17" fmla="*/ 240 h 397"/>
                  <a:gd name="T18" fmla="*/ 397 w 397"/>
                  <a:gd name="T19" fmla="*/ 229 h 397"/>
                  <a:gd name="T20" fmla="*/ 397 w 397"/>
                  <a:gd name="T21" fmla="*/ 167 h 397"/>
                  <a:gd name="T22" fmla="*/ 387 w 397"/>
                  <a:gd name="T23" fmla="*/ 157 h 397"/>
                  <a:gd name="T24" fmla="*/ 346 w 397"/>
                  <a:gd name="T25" fmla="*/ 157 h 397"/>
                  <a:gd name="T26" fmla="*/ 332 w 397"/>
                  <a:gd name="T27" fmla="*/ 123 h 397"/>
                  <a:gd name="T28" fmla="*/ 361 w 397"/>
                  <a:gd name="T29" fmla="*/ 94 h 397"/>
                  <a:gd name="T30" fmla="*/ 361 w 397"/>
                  <a:gd name="T31" fmla="*/ 80 h 397"/>
                  <a:gd name="T32" fmla="*/ 317 w 397"/>
                  <a:gd name="T33" fmla="*/ 36 h 397"/>
                  <a:gd name="T34" fmla="*/ 303 w 397"/>
                  <a:gd name="T35" fmla="*/ 36 h 397"/>
                  <a:gd name="T36" fmla="*/ 274 w 397"/>
                  <a:gd name="T37" fmla="*/ 64 h 397"/>
                  <a:gd name="T38" fmla="*/ 240 w 397"/>
                  <a:gd name="T39" fmla="*/ 50 h 397"/>
                  <a:gd name="T40" fmla="*/ 240 w 397"/>
                  <a:gd name="T41" fmla="*/ 10 h 397"/>
                  <a:gd name="T42" fmla="*/ 230 w 397"/>
                  <a:gd name="T43" fmla="*/ 0 h 397"/>
                  <a:gd name="T44" fmla="*/ 168 w 397"/>
                  <a:gd name="T45" fmla="*/ 0 h 397"/>
                  <a:gd name="T46" fmla="*/ 157 w 397"/>
                  <a:gd name="T47" fmla="*/ 10 h 397"/>
                  <a:gd name="T48" fmla="*/ 157 w 397"/>
                  <a:gd name="T49" fmla="*/ 50 h 397"/>
                  <a:gd name="T50" fmla="*/ 124 w 397"/>
                  <a:gd name="T51" fmla="*/ 64 h 397"/>
                  <a:gd name="T52" fmla="*/ 95 w 397"/>
                  <a:gd name="T53" fmla="*/ 36 h 397"/>
                  <a:gd name="T54" fmla="*/ 80 w 397"/>
                  <a:gd name="T55" fmla="*/ 36 h 397"/>
                  <a:gd name="T56" fmla="*/ 36 w 397"/>
                  <a:gd name="T57" fmla="*/ 80 h 397"/>
                  <a:gd name="T58" fmla="*/ 36 w 397"/>
                  <a:gd name="T59" fmla="*/ 94 h 397"/>
                  <a:gd name="T60" fmla="*/ 65 w 397"/>
                  <a:gd name="T61" fmla="*/ 123 h 397"/>
                  <a:gd name="T62" fmla="*/ 51 w 397"/>
                  <a:gd name="T63" fmla="*/ 157 h 397"/>
                  <a:gd name="T64" fmla="*/ 10 w 397"/>
                  <a:gd name="T65" fmla="*/ 157 h 397"/>
                  <a:gd name="T66" fmla="*/ 0 w 397"/>
                  <a:gd name="T67" fmla="*/ 167 h 397"/>
                  <a:gd name="T68" fmla="*/ 0 w 397"/>
                  <a:gd name="T69" fmla="*/ 229 h 397"/>
                  <a:gd name="T70" fmla="*/ 10 w 397"/>
                  <a:gd name="T71" fmla="*/ 240 h 397"/>
                  <a:gd name="T72" fmla="*/ 51 w 397"/>
                  <a:gd name="T73" fmla="*/ 240 h 397"/>
                  <a:gd name="T74" fmla="*/ 65 w 397"/>
                  <a:gd name="T75" fmla="*/ 273 h 397"/>
                  <a:gd name="T76" fmla="*/ 36 w 397"/>
                  <a:gd name="T77" fmla="*/ 302 h 397"/>
                  <a:gd name="T78" fmla="*/ 36 w 397"/>
                  <a:gd name="T79" fmla="*/ 317 h 397"/>
                  <a:gd name="T80" fmla="*/ 80 w 397"/>
                  <a:gd name="T81" fmla="*/ 361 h 397"/>
                  <a:gd name="T82" fmla="*/ 95 w 397"/>
                  <a:gd name="T83" fmla="*/ 361 h 397"/>
                  <a:gd name="T84" fmla="*/ 124 w 397"/>
                  <a:gd name="T85" fmla="*/ 332 h 397"/>
                  <a:gd name="T86" fmla="*/ 157 w 397"/>
                  <a:gd name="T87" fmla="*/ 346 h 397"/>
                  <a:gd name="T88" fmla="*/ 157 w 397"/>
                  <a:gd name="T89" fmla="*/ 387 h 397"/>
                  <a:gd name="T90" fmla="*/ 168 w 397"/>
                  <a:gd name="T91" fmla="*/ 397 h 397"/>
                  <a:gd name="T92" fmla="*/ 230 w 397"/>
                  <a:gd name="T93" fmla="*/ 397 h 397"/>
                  <a:gd name="T94" fmla="*/ 240 w 397"/>
                  <a:gd name="T95" fmla="*/ 387 h 397"/>
                  <a:gd name="T96" fmla="*/ 240 w 397"/>
                  <a:gd name="T97" fmla="*/ 346 h 397"/>
                  <a:gd name="T98" fmla="*/ 199 w 397"/>
                  <a:gd name="T99" fmla="*/ 278 h 397"/>
                  <a:gd name="T100" fmla="*/ 119 w 397"/>
                  <a:gd name="T101" fmla="*/ 198 h 397"/>
                  <a:gd name="T102" fmla="*/ 199 w 397"/>
                  <a:gd name="T103" fmla="*/ 118 h 397"/>
                  <a:gd name="T104" fmla="*/ 279 w 397"/>
                  <a:gd name="T105" fmla="*/ 198 h 397"/>
                  <a:gd name="T106" fmla="*/ 199 w 397"/>
                  <a:gd name="T107" fmla="*/ 278 h 3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97" h="397">
                    <a:moveTo>
                      <a:pt x="240" y="346"/>
                    </a:moveTo>
                    <a:cubicBezTo>
                      <a:pt x="252" y="342"/>
                      <a:pt x="263" y="338"/>
                      <a:pt x="274" y="332"/>
                    </a:cubicBezTo>
                    <a:cubicBezTo>
                      <a:pt x="283" y="341"/>
                      <a:pt x="293" y="351"/>
                      <a:pt x="303" y="361"/>
                    </a:cubicBezTo>
                    <a:cubicBezTo>
                      <a:pt x="307" y="365"/>
                      <a:pt x="313" y="365"/>
                      <a:pt x="317" y="361"/>
                    </a:cubicBezTo>
                    <a:cubicBezTo>
                      <a:pt x="332" y="346"/>
                      <a:pt x="347" y="331"/>
                      <a:pt x="361" y="317"/>
                    </a:cubicBezTo>
                    <a:cubicBezTo>
                      <a:pt x="365" y="313"/>
                      <a:pt x="365" y="306"/>
                      <a:pt x="361" y="302"/>
                    </a:cubicBezTo>
                    <a:cubicBezTo>
                      <a:pt x="352" y="292"/>
                      <a:pt x="342" y="283"/>
                      <a:pt x="332" y="273"/>
                    </a:cubicBezTo>
                    <a:cubicBezTo>
                      <a:pt x="338" y="263"/>
                      <a:pt x="343" y="251"/>
                      <a:pt x="346" y="240"/>
                    </a:cubicBezTo>
                    <a:cubicBezTo>
                      <a:pt x="360" y="240"/>
                      <a:pt x="374" y="240"/>
                      <a:pt x="387" y="240"/>
                    </a:cubicBezTo>
                    <a:cubicBezTo>
                      <a:pt x="393" y="240"/>
                      <a:pt x="397" y="235"/>
                      <a:pt x="397" y="229"/>
                    </a:cubicBezTo>
                    <a:cubicBezTo>
                      <a:pt x="397" y="209"/>
                      <a:pt x="397" y="188"/>
                      <a:pt x="397" y="167"/>
                    </a:cubicBezTo>
                    <a:cubicBezTo>
                      <a:pt x="397" y="161"/>
                      <a:pt x="393" y="157"/>
                      <a:pt x="387" y="157"/>
                    </a:cubicBezTo>
                    <a:cubicBezTo>
                      <a:pt x="374" y="157"/>
                      <a:pt x="360" y="157"/>
                      <a:pt x="346" y="157"/>
                    </a:cubicBezTo>
                    <a:cubicBezTo>
                      <a:pt x="343" y="145"/>
                      <a:pt x="338" y="134"/>
                      <a:pt x="332" y="123"/>
                    </a:cubicBezTo>
                    <a:cubicBezTo>
                      <a:pt x="342" y="113"/>
                      <a:pt x="352" y="104"/>
                      <a:pt x="361" y="94"/>
                    </a:cubicBezTo>
                    <a:cubicBezTo>
                      <a:pt x="365" y="90"/>
                      <a:pt x="365" y="84"/>
                      <a:pt x="361" y="80"/>
                    </a:cubicBezTo>
                    <a:cubicBezTo>
                      <a:pt x="347" y="65"/>
                      <a:pt x="332" y="50"/>
                      <a:pt x="317" y="36"/>
                    </a:cubicBezTo>
                    <a:cubicBezTo>
                      <a:pt x="313" y="32"/>
                      <a:pt x="307" y="32"/>
                      <a:pt x="303" y="36"/>
                    </a:cubicBezTo>
                    <a:cubicBezTo>
                      <a:pt x="293" y="45"/>
                      <a:pt x="283" y="55"/>
                      <a:pt x="274" y="64"/>
                    </a:cubicBezTo>
                    <a:cubicBezTo>
                      <a:pt x="263" y="59"/>
                      <a:pt x="252" y="54"/>
                      <a:pt x="240" y="50"/>
                    </a:cubicBezTo>
                    <a:cubicBezTo>
                      <a:pt x="240" y="37"/>
                      <a:pt x="240" y="23"/>
                      <a:pt x="240" y="10"/>
                    </a:cubicBezTo>
                    <a:cubicBezTo>
                      <a:pt x="240" y="4"/>
                      <a:pt x="236" y="0"/>
                      <a:pt x="230" y="0"/>
                    </a:cubicBezTo>
                    <a:cubicBezTo>
                      <a:pt x="209" y="0"/>
                      <a:pt x="188" y="0"/>
                      <a:pt x="168" y="0"/>
                    </a:cubicBezTo>
                    <a:cubicBezTo>
                      <a:pt x="162" y="0"/>
                      <a:pt x="157" y="4"/>
                      <a:pt x="157" y="10"/>
                    </a:cubicBezTo>
                    <a:cubicBezTo>
                      <a:pt x="157" y="23"/>
                      <a:pt x="157" y="37"/>
                      <a:pt x="157" y="50"/>
                    </a:cubicBezTo>
                    <a:cubicBezTo>
                      <a:pt x="145" y="54"/>
                      <a:pt x="134" y="59"/>
                      <a:pt x="124" y="64"/>
                    </a:cubicBezTo>
                    <a:cubicBezTo>
                      <a:pt x="114" y="55"/>
                      <a:pt x="104" y="45"/>
                      <a:pt x="95" y="36"/>
                    </a:cubicBezTo>
                    <a:cubicBezTo>
                      <a:pt x="91" y="32"/>
                      <a:pt x="84" y="32"/>
                      <a:pt x="80" y="36"/>
                    </a:cubicBezTo>
                    <a:cubicBezTo>
                      <a:pt x="66" y="50"/>
                      <a:pt x="51" y="65"/>
                      <a:pt x="36" y="80"/>
                    </a:cubicBezTo>
                    <a:cubicBezTo>
                      <a:pt x="32" y="84"/>
                      <a:pt x="32" y="90"/>
                      <a:pt x="36" y="94"/>
                    </a:cubicBezTo>
                    <a:cubicBezTo>
                      <a:pt x="46" y="104"/>
                      <a:pt x="55" y="113"/>
                      <a:pt x="65" y="123"/>
                    </a:cubicBezTo>
                    <a:cubicBezTo>
                      <a:pt x="59" y="134"/>
                      <a:pt x="54" y="145"/>
                      <a:pt x="51" y="157"/>
                    </a:cubicBezTo>
                    <a:cubicBezTo>
                      <a:pt x="37" y="157"/>
                      <a:pt x="24" y="157"/>
                      <a:pt x="10" y="157"/>
                    </a:cubicBezTo>
                    <a:cubicBezTo>
                      <a:pt x="5" y="157"/>
                      <a:pt x="0" y="161"/>
                      <a:pt x="0" y="167"/>
                    </a:cubicBezTo>
                    <a:cubicBezTo>
                      <a:pt x="0" y="188"/>
                      <a:pt x="0" y="209"/>
                      <a:pt x="0" y="229"/>
                    </a:cubicBezTo>
                    <a:cubicBezTo>
                      <a:pt x="0" y="235"/>
                      <a:pt x="5" y="240"/>
                      <a:pt x="10" y="240"/>
                    </a:cubicBezTo>
                    <a:cubicBezTo>
                      <a:pt x="24" y="240"/>
                      <a:pt x="37" y="240"/>
                      <a:pt x="51" y="240"/>
                    </a:cubicBezTo>
                    <a:cubicBezTo>
                      <a:pt x="54" y="251"/>
                      <a:pt x="59" y="263"/>
                      <a:pt x="65" y="273"/>
                    </a:cubicBezTo>
                    <a:cubicBezTo>
                      <a:pt x="55" y="283"/>
                      <a:pt x="46" y="292"/>
                      <a:pt x="36" y="302"/>
                    </a:cubicBezTo>
                    <a:cubicBezTo>
                      <a:pt x="32" y="306"/>
                      <a:pt x="32" y="313"/>
                      <a:pt x="36" y="317"/>
                    </a:cubicBezTo>
                    <a:cubicBezTo>
                      <a:pt x="51" y="331"/>
                      <a:pt x="66" y="346"/>
                      <a:pt x="80" y="361"/>
                    </a:cubicBezTo>
                    <a:cubicBezTo>
                      <a:pt x="84" y="365"/>
                      <a:pt x="91" y="365"/>
                      <a:pt x="95" y="361"/>
                    </a:cubicBezTo>
                    <a:cubicBezTo>
                      <a:pt x="104" y="351"/>
                      <a:pt x="114" y="341"/>
                      <a:pt x="124" y="332"/>
                    </a:cubicBezTo>
                    <a:cubicBezTo>
                      <a:pt x="134" y="338"/>
                      <a:pt x="145" y="342"/>
                      <a:pt x="157" y="346"/>
                    </a:cubicBezTo>
                    <a:cubicBezTo>
                      <a:pt x="157" y="359"/>
                      <a:pt x="157" y="373"/>
                      <a:pt x="157" y="387"/>
                    </a:cubicBezTo>
                    <a:cubicBezTo>
                      <a:pt x="157" y="392"/>
                      <a:pt x="162" y="397"/>
                      <a:pt x="168" y="397"/>
                    </a:cubicBezTo>
                    <a:cubicBezTo>
                      <a:pt x="188" y="397"/>
                      <a:pt x="209" y="397"/>
                      <a:pt x="230" y="397"/>
                    </a:cubicBezTo>
                    <a:cubicBezTo>
                      <a:pt x="236" y="397"/>
                      <a:pt x="240" y="392"/>
                      <a:pt x="240" y="387"/>
                    </a:cubicBezTo>
                    <a:cubicBezTo>
                      <a:pt x="240" y="373"/>
                      <a:pt x="240" y="359"/>
                      <a:pt x="240" y="346"/>
                    </a:cubicBezTo>
                    <a:close/>
                    <a:moveTo>
                      <a:pt x="199" y="278"/>
                    </a:moveTo>
                    <a:cubicBezTo>
                      <a:pt x="155" y="278"/>
                      <a:pt x="119" y="242"/>
                      <a:pt x="119" y="198"/>
                    </a:cubicBezTo>
                    <a:cubicBezTo>
                      <a:pt x="119" y="154"/>
                      <a:pt x="155" y="118"/>
                      <a:pt x="199" y="118"/>
                    </a:cubicBezTo>
                    <a:cubicBezTo>
                      <a:pt x="243" y="118"/>
                      <a:pt x="279" y="154"/>
                      <a:pt x="279" y="198"/>
                    </a:cubicBezTo>
                    <a:cubicBezTo>
                      <a:pt x="279" y="242"/>
                      <a:pt x="243" y="278"/>
                      <a:pt x="199" y="278"/>
                    </a:cubicBezTo>
                    <a:close/>
                  </a:path>
                </a:pathLst>
              </a:custGeom>
              <a:solidFill>
                <a:srgbClr val="B834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5" name="Freeform 14"/>
              <p:cNvSpPr>
                <a:spLocks noEditPoints="1"/>
              </p:cNvSpPr>
              <p:nvPr/>
            </p:nvSpPr>
            <p:spPr bwMode="auto">
              <a:xfrm>
                <a:off x="6288" y="2538"/>
                <a:ext cx="749" cy="748"/>
              </a:xfrm>
              <a:custGeom>
                <a:avLst/>
                <a:gdLst>
                  <a:gd name="T0" fmla="*/ 240 w 397"/>
                  <a:gd name="T1" fmla="*/ 346 h 397"/>
                  <a:gd name="T2" fmla="*/ 274 w 397"/>
                  <a:gd name="T3" fmla="*/ 332 h 397"/>
                  <a:gd name="T4" fmla="*/ 302 w 397"/>
                  <a:gd name="T5" fmla="*/ 361 h 397"/>
                  <a:gd name="T6" fmla="*/ 317 w 397"/>
                  <a:gd name="T7" fmla="*/ 361 h 397"/>
                  <a:gd name="T8" fmla="*/ 361 w 397"/>
                  <a:gd name="T9" fmla="*/ 317 h 397"/>
                  <a:gd name="T10" fmla="*/ 361 w 397"/>
                  <a:gd name="T11" fmla="*/ 302 h 397"/>
                  <a:gd name="T12" fmla="*/ 332 w 397"/>
                  <a:gd name="T13" fmla="*/ 273 h 397"/>
                  <a:gd name="T14" fmla="*/ 346 w 397"/>
                  <a:gd name="T15" fmla="*/ 240 h 397"/>
                  <a:gd name="T16" fmla="*/ 387 w 397"/>
                  <a:gd name="T17" fmla="*/ 240 h 397"/>
                  <a:gd name="T18" fmla="*/ 397 w 397"/>
                  <a:gd name="T19" fmla="*/ 229 h 397"/>
                  <a:gd name="T20" fmla="*/ 397 w 397"/>
                  <a:gd name="T21" fmla="*/ 167 h 397"/>
                  <a:gd name="T22" fmla="*/ 387 w 397"/>
                  <a:gd name="T23" fmla="*/ 157 h 397"/>
                  <a:gd name="T24" fmla="*/ 346 w 397"/>
                  <a:gd name="T25" fmla="*/ 157 h 397"/>
                  <a:gd name="T26" fmla="*/ 332 w 397"/>
                  <a:gd name="T27" fmla="*/ 123 h 397"/>
                  <a:gd name="T28" fmla="*/ 361 w 397"/>
                  <a:gd name="T29" fmla="*/ 94 h 397"/>
                  <a:gd name="T30" fmla="*/ 361 w 397"/>
                  <a:gd name="T31" fmla="*/ 80 h 397"/>
                  <a:gd name="T32" fmla="*/ 317 w 397"/>
                  <a:gd name="T33" fmla="*/ 36 h 397"/>
                  <a:gd name="T34" fmla="*/ 302 w 397"/>
                  <a:gd name="T35" fmla="*/ 36 h 397"/>
                  <a:gd name="T36" fmla="*/ 274 w 397"/>
                  <a:gd name="T37" fmla="*/ 64 h 397"/>
                  <a:gd name="T38" fmla="*/ 240 w 397"/>
                  <a:gd name="T39" fmla="*/ 50 h 397"/>
                  <a:gd name="T40" fmla="*/ 240 w 397"/>
                  <a:gd name="T41" fmla="*/ 10 h 397"/>
                  <a:gd name="T42" fmla="*/ 230 w 397"/>
                  <a:gd name="T43" fmla="*/ 0 h 397"/>
                  <a:gd name="T44" fmla="*/ 167 w 397"/>
                  <a:gd name="T45" fmla="*/ 0 h 397"/>
                  <a:gd name="T46" fmla="*/ 157 w 397"/>
                  <a:gd name="T47" fmla="*/ 10 h 397"/>
                  <a:gd name="T48" fmla="*/ 157 w 397"/>
                  <a:gd name="T49" fmla="*/ 50 h 397"/>
                  <a:gd name="T50" fmla="*/ 123 w 397"/>
                  <a:gd name="T51" fmla="*/ 64 h 397"/>
                  <a:gd name="T52" fmla="*/ 95 w 397"/>
                  <a:gd name="T53" fmla="*/ 36 h 397"/>
                  <a:gd name="T54" fmla="*/ 80 w 397"/>
                  <a:gd name="T55" fmla="*/ 36 h 397"/>
                  <a:gd name="T56" fmla="*/ 36 w 397"/>
                  <a:gd name="T57" fmla="*/ 80 h 397"/>
                  <a:gd name="T58" fmla="*/ 36 w 397"/>
                  <a:gd name="T59" fmla="*/ 94 h 397"/>
                  <a:gd name="T60" fmla="*/ 65 w 397"/>
                  <a:gd name="T61" fmla="*/ 123 h 397"/>
                  <a:gd name="T62" fmla="*/ 51 w 397"/>
                  <a:gd name="T63" fmla="*/ 157 h 397"/>
                  <a:gd name="T64" fmla="*/ 10 w 397"/>
                  <a:gd name="T65" fmla="*/ 157 h 397"/>
                  <a:gd name="T66" fmla="*/ 0 w 397"/>
                  <a:gd name="T67" fmla="*/ 167 h 397"/>
                  <a:gd name="T68" fmla="*/ 0 w 397"/>
                  <a:gd name="T69" fmla="*/ 229 h 397"/>
                  <a:gd name="T70" fmla="*/ 10 w 397"/>
                  <a:gd name="T71" fmla="*/ 240 h 397"/>
                  <a:gd name="T72" fmla="*/ 51 w 397"/>
                  <a:gd name="T73" fmla="*/ 240 h 397"/>
                  <a:gd name="T74" fmla="*/ 65 w 397"/>
                  <a:gd name="T75" fmla="*/ 273 h 397"/>
                  <a:gd name="T76" fmla="*/ 36 w 397"/>
                  <a:gd name="T77" fmla="*/ 302 h 397"/>
                  <a:gd name="T78" fmla="*/ 36 w 397"/>
                  <a:gd name="T79" fmla="*/ 317 h 397"/>
                  <a:gd name="T80" fmla="*/ 80 w 397"/>
                  <a:gd name="T81" fmla="*/ 361 h 397"/>
                  <a:gd name="T82" fmla="*/ 95 w 397"/>
                  <a:gd name="T83" fmla="*/ 361 h 397"/>
                  <a:gd name="T84" fmla="*/ 123 w 397"/>
                  <a:gd name="T85" fmla="*/ 332 h 397"/>
                  <a:gd name="T86" fmla="*/ 157 w 397"/>
                  <a:gd name="T87" fmla="*/ 346 h 397"/>
                  <a:gd name="T88" fmla="*/ 157 w 397"/>
                  <a:gd name="T89" fmla="*/ 387 h 397"/>
                  <a:gd name="T90" fmla="*/ 167 w 397"/>
                  <a:gd name="T91" fmla="*/ 397 h 397"/>
                  <a:gd name="T92" fmla="*/ 230 w 397"/>
                  <a:gd name="T93" fmla="*/ 397 h 397"/>
                  <a:gd name="T94" fmla="*/ 240 w 397"/>
                  <a:gd name="T95" fmla="*/ 387 h 397"/>
                  <a:gd name="T96" fmla="*/ 240 w 397"/>
                  <a:gd name="T97" fmla="*/ 346 h 397"/>
                  <a:gd name="T98" fmla="*/ 198 w 397"/>
                  <a:gd name="T99" fmla="*/ 278 h 397"/>
                  <a:gd name="T100" fmla="*/ 119 w 397"/>
                  <a:gd name="T101" fmla="*/ 198 h 397"/>
                  <a:gd name="T102" fmla="*/ 198 w 397"/>
                  <a:gd name="T103" fmla="*/ 118 h 397"/>
                  <a:gd name="T104" fmla="*/ 278 w 397"/>
                  <a:gd name="T105" fmla="*/ 198 h 397"/>
                  <a:gd name="T106" fmla="*/ 198 w 397"/>
                  <a:gd name="T107" fmla="*/ 278 h 3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97" h="397">
                    <a:moveTo>
                      <a:pt x="240" y="346"/>
                    </a:moveTo>
                    <a:cubicBezTo>
                      <a:pt x="252" y="342"/>
                      <a:pt x="263" y="338"/>
                      <a:pt x="274" y="332"/>
                    </a:cubicBezTo>
                    <a:cubicBezTo>
                      <a:pt x="283" y="341"/>
                      <a:pt x="293" y="351"/>
                      <a:pt x="302" y="361"/>
                    </a:cubicBezTo>
                    <a:cubicBezTo>
                      <a:pt x="306" y="365"/>
                      <a:pt x="313" y="365"/>
                      <a:pt x="317" y="361"/>
                    </a:cubicBezTo>
                    <a:cubicBezTo>
                      <a:pt x="332" y="346"/>
                      <a:pt x="346" y="331"/>
                      <a:pt x="361" y="317"/>
                    </a:cubicBezTo>
                    <a:cubicBezTo>
                      <a:pt x="365" y="313"/>
                      <a:pt x="365" y="306"/>
                      <a:pt x="361" y="302"/>
                    </a:cubicBezTo>
                    <a:cubicBezTo>
                      <a:pt x="351" y="292"/>
                      <a:pt x="342" y="283"/>
                      <a:pt x="332" y="273"/>
                    </a:cubicBezTo>
                    <a:cubicBezTo>
                      <a:pt x="338" y="263"/>
                      <a:pt x="343" y="251"/>
                      <a:pt x="346" y="240"/>
                    </a:cubicBezTo>
                    <a:cubicBezTo>
                      <a:pt x="360" y="240"/>
                      <a:pt x="373" y="240"/>
                      <a:pt x="387" y="240"/>
                    </a:cubicBezTo>
                    <a:cubicBezTo>
                      <a:pt x="393" y="240"/>
                      <a:pt x="397" y="235"/>
                      <a:pt x="397" y="229"/>
                    </a:cubicBezTo>
                    <a:cubicBezTo>
                      <a:pt x="397" y="209"/>
                      <a:pt x="397" y="188"/>
                      <a:pt x="397" y="167"/>
                    </a:cubicBezTo>
                    <a:cubicBezTo>
                      <a:pt x="397" y="161"/>
                      <a:pt x="393" y="157"/>
                      <a:pt x="387" y="157"/>
                    </a:cubicBezTo>
                    <a:cubicBezTo>
                      <a:pt x="373" y="157"/>
                      <a:pt x="360" y="157"/>
                      <a:pt x="346" y="157"/>
                    </a:cubicBezTo>
                    <a:cubicBezTo>
                      <a:pt x="343" y="145"/>
                      <a:pt x="338" y="134"/>
                      <a:pt x="332" y="123"/>
                    </a:cubicBezTo>
                    <a:cubicBezTo>
                      <a:pt x="342" y="113"/>
                      <a:pt x="351" y="104"/>
                      <a:pt x="361" y="94"/>
                    </a:cubicBezTo>
                    <a:cubicBezTo>
                      <a:pt x="365" y="90"/>
                      <a:pt x="365" y="84"/>
                      <a:pt x="361" y="80"/>
                    </a:cubicBezTo>
                    <a:cubicBezTo>
                      <a:pt x="346" y="65"/>
                      <a:pt x="332" y="50"/>
                      <a:pt x="317" y="36"/>
                    </a:cubicBezTo>
                    <a:cubicBezTo>
                      <a:pt x="313" y="32"/>
                      <a:pt x="306" y="32"/>
                      <a:pt x="302" y="36"/>
                    </a:cubicBezTo>
                    <a:cubicBezTo>
                      <a:pt x="293" y="45"/>
                      <a:pt x="283" y="55"/>
                      <a:pt x="274" y="64"/>
                    </a:cubicBezTo>
                    <a:cubicBezTo>
                      <a:pt x="263" y="59"/>
                      <a:pt x="252" y="54"/>
                      <a:pt x="240" y="50"/>
                    </a:cubicBezTo>
                    <a:cubicBezTo>
                      <a:pt x="240" y="37"/>
                      <a:pt x="240" y="23"/>
                      <a:pt x="240" y="10"/>
                    </a:cubicBezTo>
                    <a:cubicBezTo>
                      <a:pt x="240" y="4"/>
                      <a:pt x="235" y="0"/>
                      <a:pt x="230" y="0"/>
                    </a:cubicBezTo>
                    <a:cubicBezTo>
                      <a:pt x="209" y="0"/>
                      <a:pt x="188" y="0"/>
                      <a:pt x="167" y="0"/>
                    </a:cubicBezTo>
                    <a:cubicBezTo>
                      <a:pt x="162" y="0"/>
                      <a:pt x="157" y="4"/>
                      <a:pt x="157" y="10"/>
                    </a:cubicBezTo>
                    <a:cubicBezTo>
                      <a:pt x="157" y="23"/>
                      <a:pt x="157" y="37"/>
                      <a:pt x="157" y="50"/>
                    </a:cubicBezTo>
                    <a:cubicBezTo>
                      <a:pt x="145" y="54"/>
                      <a:pt x="134" y="59"/>
                      <a:pt x="123" y="64"/>
                    </a:cubicBezTo>
                    <a:cubicBezTo>
                      <a:pt x="114" y="55"/>
                      <a:pt x="104" y="45"/>
                      <a:pt x="95" y="36"/>
                    </a:cubicBezTo>
                    <a:cubicBezTo>
                      <a:pt x="91" y="32"/>
                      <a:pt x="84" y="32"/>
                      <a:pt x="80" y="36"/>
                    </a:cubicBezTo>
                    <a:cubicBezTo>
                      <a:pt x="65" y="50"/>
                      <a:pt x="51" y="65"/>
                      <a:pt x="36" y="80"/>
                    </a:cubicBezTo>
                    <a:cubicBezTo>
                      <a:pt x="32" y="84"/>
                      <a:pt x="32" y="90"/>
                      <a:pt x="36" y="94"/>
                    </a:cubicBezTo>
                    <a:cubicBezTo>
                      <a:pt x="46" y="104"/>
                      <a:pt x="55" y="113"/>
                      <a:pt x="65" y="123"/>
                    </a:cubicBezTo>
                    <a:cubicBezTo>
                      <a:pt x="59" y="134"/>
                      <a:pt x="54" y="145"/>
                      <a:pt x="51" y="157"/>
                    </a:cubicBezTo>
                    <a:cubicBezTo>
                      <a:pt x="37" y="157"/>
                      <a:pt x="24" y="157"/>
                      <a:pt x="10" y="157"/>
                    </a:cubicBezTo>
                    <a:cubicBezTo>
                      <a:pt x="4" y="157"/>
                      <a:pt x="0" y="161"/>
                      <a:pt x="0" y="167"/>
                    </a:cubicBezTo>
                    <a:cubicBezTo>
                      <a:pt x="0" y="188"/>
                      <a:pt x="0" y="209"/>
                      <a:pt x="0" y="229"/>
                    </a:cubicBezTo>
                    <a:cubicBezTo>
                      <a:pt x="0" y="235"/>
                      <a:pt x="4" y="240"/>
                      <a:pt x="10" y="240"/>
                    </a:cubicBezTo>
                    <a:cubicBezTo>
                      <a:pt x="24" y="240"/>
                      <a:pt x="37" y="240"/>
                      <a:pt x="51" y="240"/>
                    </a:cubicBezTo>
                    <a:cubicBezTo>
                      <a:pt x="54" y="251"/>
                      <a:pt x="59" y="263"/>
                      <a:pt x="65" y="273"/>
                    </a:cubicBezTo>
                    <a:cubicBezTo>
                      <a:pt x="55" y="283"/>
                      <a:pt x="46" y="292"/>
                      <a:pt x="36" y="302"/>
                    </a:cubicBezTo>
                    <a:cubicBezTo>
                      <a:pt x="32" y="306"/>
                      <a:pt x="32" y="313"/>
                      <a:pt x="36" y="317"/>
                    </a:cubicBezTo>
                    <a:cubicBezTo>
                      <a:pt x="51" y="331"/>
                      <a:pt x="65" y="346"/>
                      <a:pt x="80" y="361"/>
                    </a:cubicBezTo>
                    <a:cubicBezTo>
                      <a:pt x="84" y="365"/>
                      <a:pt x="91" y="365"/>
                      <a:pt x="95" y="361"/>
                    </a:cubicBezTo>
                    <a:cubicBezTo>
                      <a:pt x="104" y="351"/>
                      <a:pt x="114" y="341"/>
                      <a:pt x="123" y="332"/>
                    </a:cubicBezTo>
                    <a:cubicBezTo>
                      <a:pt x="134" y="338"/>
                      <a:pt x="145" y="342"/>
                      <a:pt x="157" y="346"/>
                    </a:cubicBezTo>
                    <a:cubicBezTo>
                      <a:pt x="157" y="359"/>
                      <a:pt x="157" y="373"/>
                      <a:pt x="157" y="387"/>
                    </a:cubicBezTo>
                    <a:cubicBezTo>
                      <a:pt x="157" y="392"/>
                      <a:pt x="162" y="397"/>
                      <a:pt x="167" y="397"/>
                    </a:cubicBezTo>
                    <a:cubicBezTo>
                      <a:pt x="188" y="397"/>
                      <a:pt x="209" y="397"/>
                      <a:pt x="230" y="397"/>
                    </a:cubicBezTo>
                    <a:cubicBezTo>
                      <a:pt x="235" y="397"/>
                      <a:pt x="240" y="392"/>
                      <a:pt x="240" y="387"/>
                    </a:cubicBezTo>
                    <a:cubicBezTo>
                      <a:pt x="240" y="373"/>
                      <a:pt x="240" y="359"/>
                      <a:pt x="240" y="346"/>
                    </a:cubicBezTo>
                    <a:close/>
                    <a:moveTo>
                      <a:pt x="198" y="278"/>
                    </a:moveTo>
                    <a:cubicBezTo>
                      <a:pt x="154" y="278"/>
                      <a:pt x="119" y="242"/>
                      <a:pt x="119" y="198"/>
                    </a:cubicBezTo>
                    <a:cubicBezTo>
                      <a:pt x="119" y="154"/>
                      <a:pt x="154" y="118"/>
                      <a:pt x="198" y="118"/>
                    </a:cubicBezTo>
                    <a:cubicBezTo>
                      <a:pt x="243" y="118"/>
                      <a:pt x="278" y="154"/>
                      <a:pt x="278" y="198"/>
                    </a:cubicBezTo>
                    <a:cubicBezTo>
                      <a:pt x="278" y="242"/>
                      <a:pt x="243" y="278"/>
                      <a:pt x="198" y="278"/>
                    </a:cubicBezTo>
                    <a:close/>
                  </a:path>
                </a:pathLst>
              </a:custGeom>
              <a:solidFill>
                <a:srgbClr val="B834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6" name="Freeform 15"/>
              <p:cNvSpPr>
                <a:spLocks noEditPoints="1"/>
              </p:cNvSpPr>
              <p:nvPr/>
            </p:nvSpPr>
            <p:spPr bwMode="auto">
              <a:xfrm>
                <a:off x="6286" y="2538"/>
                <a:ext cx="749" cy="748"/>
              </a:xfrm>
              <a:custGeom>
                <a:avLst/>
                <a:gdLst>
                  <a:gd name="T0" fmla="*/ 240 w 397"/>
                  <a:gd name="T1" fmla="*/ 346 h 397"/>
                  <a:gd name="T2" fmla="*/ 273 w 397"/>
                  <a:gd name="T3" fmla="*/ 332 h 397"/>
                  <a:gd name="T4" fmla="*/ 302 w 397"/>
                  <a:gd name="T5" fmla="*/ 361 h 397"/>
                  <a:gd name="T6" fmla="*/ 317 w 397"/>
                  <a:gd name="T7" fmla="*/ 361 h 397"/>
                  <a:gd name="T8" fmla="*/ 361 w 397"/>
                  <a:gd name="T9" fmla="*/ 317 h 397"/>
                  <a:gd name="T10" fmla="*/ 361 w 397"/>
                  <a:gd name="T11" fmla="*/ 302 h 397"/>
                  <a:gd name="T12" fmla="*/ 332 w 397"/>
                  <a:gd name="T13" fmla="*/ 273 h 397"/>
                  <a:gd name="T14" fmla="*/ 346 w 397"/>
                  <a:gd name="T15" fmla="*/ 240 h 397"/>
                  <a:gd name="T16" fmla="*/ 387 w 397"/>
                  <a:gd name="T17" fmla="*/ 240 h 397"/>
                  <a:gd name="T18" fmla="*/ 397 w 397"/>
                  <a:gd name="T19" fmla="*/ 229 h 397"/>
                  <a:gd name="T20" fmla="*/ 397 w 397"/>
                  <a:gd name="T21" fmla="*/ 167 h 397"/>
                  <a:gd name="T22" fmla="*/ 387 w 397"/>
                  <a:gd name="T23" fmla="*/ 157 h 397"/>
                  <a:gd name="T24" fmla="*/ 346 w 397"/>
                  <a:gd name="T25" fmla="*/ 157 h 397"/>
                  <a:gd name="T26" fmla="*/ 332 w 397"/>
                  <a:gd name="T27" fmla="*/ 123 h 397"/>
                  <a:gd name="T28" fmla="*/ 361 w 397"/>
                  <a:gd name="T29" fmla="*/ 94 h 397"/>
                  <a:gd name="T30" fmla="*/ 361 w 397"/>
                  <a:gd name="T31" fmla="*/ 80 h 397"/>
                  <a:gd name="T32" fmla="*/ 317 w 397"/>
                  <a:gd name="T33" fmla="*/ 36 h 397"/>
                  <a:gd name="T34" fmla="*/ 302 w 397"/>
                  <a:gd name="T35" fmla="*/ 36 h 397"/>
                  <a:gd name="T36" fmla="*/ 273 w 397"/>
                  <a:gd name="T37" fmla="*/ 64 h 397"/>
                  <a:gd name="T38" fmla="*/ 240 w 397"/>
                  <a:gd name="T39" fmla="*/ 50 h 397"/>
                  <a:gd name="T40" fmla="*/ 240 w 397"/>
                  <a:gd name="T41" fmla="*/ 10 h 397"/>
                  <a:gd name="T42" fmla="*/ 229 w 397"/>
                  <a:gd name="T43" fmla="*/ 0 h 397"/>
                  <a:gd name="T44" fmla="*/ 167 w 397"/>
                  <a:gd name="T45" fmla="*/ 0 h 397"/>
                  <a:gd name="T46" fmla="*/ 157 w 397"/>
                  <a:gd name="T47" fmla="*/ 10 h 397"/>
                  <a:gd name="T48" fmla="*/ 157 w 397"/>
                  <a:gd name="T49" fmla="*/ 50 h 397"/>
                  <a:gd name="T50" fmla="*/ 123 w 397"/>
                  <a:gd name="T51" fmla="*/ 64 h 397"/>
                  <a:gd name="T52" fmla="*/ 94 w 397"/>
                  <a:gd name="T53" fmla="*/ 36 h 397"/>
                  <a:gd name="T54" fmla="*/ 80 w 397"/>
                  <a:gd name="T55" fmla="*/ 36 h 397"/>
                  <a:gd name="T56" fmla="*/ 36 w 397"/>
                  <a:gd name="T57" fmla="*/ 80 h 397"/>
                  <a:gd name="T58" fmla="*/ 36 w 397"/>
                  <a:gd name="T59" fmla="*/ 94 h 397"/>
                  <a:gd name="T60" fmla="*/ 65 w 397"/>
                  <a:gd name="T61" fmla="*/ 123 h 397"/>
                  <a:gd name="T62" fmla="*/ 51 w 397"/>
                  <a:gd name="T63" fmla="*/ 157 h 397"/>
                  <a:gd name="T64" fmla="*/ 10 w 397"/>
                  <a:gd name="T65" fmla="*/ 157 h 397"/>
                  <a:gd name="T66" fmla="*/ 0 w 397"/>
                  <a:gd name="T67" fmla="*/ 167 h 397"/>
                  <a:gd name="T68" fmla="*/ 0 w 397"/>
                  <a:gd name="T69" fmla="*/ 229 h 397"/>
                  <a:gd name="T70" fmla="*/ 10 w 397"/>
                  <a:gd name="T71" fmla="*/ 240 h 397"/>
                  <a:gd name="T72" fmla="*/ 51 w 397"/>
                  <a:gd name="T73" fmla="*/ 240 h 397"/>
                  <a:gd name="T74" fmla="*/ 65 w 397"/>
                  <a:gd name="T75" fmla="*/ 273 h 397"/>
                  <a:gd name="T76" fmla="*/ 36 w 397"/>
                  <a:gd name="T77" fmla="*/ 302 h 397"/>
                  <a:gd name="T78" fmla="*/ 36 w 397"/>
                  <a:gd name="T79" fmla="*/ 317 h 397"/>
                  <a:gd name="T80" fmla="*/ 80 w 397"/>
                  <a:gd name="T81" fmla="*/ 361 h 397"/>
                  <a:gd name="T82" fmla="*/ 94 w 397"/>
                  <a:gd name="T83" fmla="*/ 361 h 397"/>
                  <a:gd name="T84" fmla="*/ 123 w 397"/>
                  <a:gd name="T85" fmla="*/ 332 h 397"/>
                  <a:gd name="T86" fmla="*/ 157 w 397"/>
                  <a:gd name="T87" fmla="*/ 346 h 397"/>
                  <a:gd name="T88" fmla="*/ 157 w 397"/>
                  <a:gd name="T89" fmla="*/ 387 h 397"/>
                  <a:gd name="T90" fmla="*/ 167 w 397"/>
                  <a:gd name="T91" fmla="*/ 397 h 397"/>
                  <a:gd name="T92" fmla="*/ 229 w 397"/>
                  <a:gd name="T93" fmla="*/ 397 h 397"/>
                  <a:gd name="T94" fmla="*/ 240 w 397"/>
                  <a:gd name="T95" fmla="*/ 387 h 397"/>
                  <a:gd name="T96" fmla="*/ 240 w 397"/>
                  <a:gd name="T97" fmla="*/ 346 h 397"/>
                  <a:gd name="T98" fmla="*/ 198 w 397"/>
                  <a:gd name="T99" fmla="*/ 278 h 397"/>
                  <a:gd name="T100" fmla="*/ 118 w 397"/>
                  <a:gd name="T101" fmla="*/ 198 h 397"/>
                  <a:gd name="T102" fmla="*/ 198 w 397"/>
                  <a:gd name="T103" fmla="*/ 118 h 397"/>
                  <a:gd name="T104" fmla="*/ 278 w 397"/>
                  <a:gd name="T105" fmla="*/ 198 h 397"/>
                  <a:gd name="T106" fmla="*/ 198 w 397"/>
                  <a:gd name="T107" fmla="*/ 278 h 3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97" h="397">
                    <a:moveTo>
                      <a:pt x="240" y="346"/>
                    </a:moveTo>
                    <a:cubicBezTo>
                      <a:pt x="252" y="342"/>
                      <a:pt x="263" y="338"/>
                      <a:pt x="273" y="332"/>
                    </a:cubicBezTo>
                    <a:cubicBezTo>
                      <a:pt x="283" y="341"/>
                      <a:pt x="293" y="351"/>
                      <a:pt x="302" y="361"/>
                    </a:cubicBezTo>
                    <a:cubicBezTo>
                      <a:pt x="306" y="365"/>
                      <a:pt x="313" y="365"/>
                      <a:pt x="317" y="361"/>
                    </a:cubicBezTo>
                    <a:cubicBezTo>
                      <a:pt x="331" y="346"/>
                      <a:pt x="346" y="331"/>
                      <a:pt x="361" y="317"/>
                    </a:cubicBezTo>
                    <a:cubicBezTo>
                      <a:pt x="365" y="313"/>
                      <a:pt x="365" y="306"/>
                      <a:pt x="361" y="302"/>
                    </a:cubicBezTo>
                    <a:cubicBezTo>
                      <a:pt x="351" y="292"/>
                      <a:pt x="342" y="283"/>
                      <a:pt x="332" y="273"/>
                    </a:cubicBezTo>
                    <a:cubicBezTo>
                      <a:pt x="338" y="263"/>
                      <a:pt x="343" y="251"/>
                      <a:pt x="346" y="240"/>
                    </a:cubicBezTo>
                    <a:cubicBezTo>
                      <a:pt x="359" y="240"/>
                      <a:pt x="373" y="240"/>
                      <a:pt x="387" y="240"/>
                    </a:cubicBezTo>
                    <a:cubicBezTo>
                      <a:pt x="392" y="240"/>
                      <a:pt x="397" y="235"/>
                      <a:pt x="397" y="229"/>
                    </a:cubicBezTo>
                    <a:cubicBezTo>
                      <a:pt x="397" y="209"/>
                      <a:pt x="397" y="188"/>
                      <a:pt x="397" y="167"/>
                    </a:cubicBezTo>
                    <a:cubicBezTo>
                      <a:pt x="397" y="161"/>
                      <a:pt x="392" y="157"/>
                      <a:pt x="387" y="157"/>
                    </a:cubicBezTo>
                    <a:cubicBezTo>
                      <a:pt x="373" y="157"/>
                      <a:pt x="359" y="157"/>
                      <a:pt x="346" y="157"/>
                    </a:cubicBezTo>
                    <a:cubicBezTo>
                      <a:pt x="343" y="145"/>
                      <a:pt x="338" y="134"/>
                      <a:pt x="332" y="123"/>
                    </a:cubicBezTo>
                    <a:cubicBezTo>
                      <a:pt x="342" y="113"/>
                      <a:pt x="351" y="104"/>
                      <a:pt x="361" y="94"/>
                    </a:cubicBezTo>
                    <a:cubicBezTo>
                      <a:pt x="365" y="90"/>
                      <a:pt x="365" y="84"/>
                      <a:pt x="361" y="80"/>
                    </a:cubicBezTo>
                    <a:cubicBezTo>
                      <a:pt x="346" y="65"/>
                      <a:pt x="331" y="50"/>
                      <a:pt x="317" y="36"/>
                    </a:cubicBezTo>
                    <a:cubicBezTo>
                      <a:pt x="313" y="32"/>
                      <a:pt x="306" y="32"/>
                      <a:pt x="302" y="36"/>
                    </a:cubicBezTo>
                    <a:cubicBezTo>
                      <a:pt x="293" y="45"/>
                      <a:pt x="283" y="55"/>
                      <a:pt x="273" y="64"/>
                    </a:cubicBezTo>
                    <a:cubicBezTo>
                      <a:pt x="263" y="59"/>
                      <a:pt x="252" y="54"/>
                      <a:pt x="240" y="50"/>
                    </a:cubicBezTo>
                    <a:cubicBezTo>
                      <a:pt x="240" y="37"/>
                      <a:pt x="240" y="23"/>
                      <a:pt x="240" y="10"/>
                    </a:cubicBezTo>
                    <a:cubicBezTo>
                      <a:pt x="240" y="4"/>
                      <a:pt x="235" y="0"/>
                      <a:pt x="229" y="0"/>
                    </a:cubicBezTo>
                    <a:cubicBezTo>
                      <a:pt x="209" y="0"/>
                      <a:pt x="188" y="0"/>
                      <a:pt x="167" y="0"/>
                    </a:cubicBezTo>
                    <a:cubicBezTo>
                      <a:pt x="161" y="0"/>
                      <a:pt x="157" y="4"/>
                      <a:pt x="157" y="10"/>
                    </a:cubicBezTo>
                    <a:cubicBezTo>
                      <a:pt x="157" y="23"/>
                      <a:pt x="157" y="37"/>
                      <a:pt x="157" y="50"/>
                    </a:cubicBezTo>
                    <a:cubicBezTo>
                      <a:pt x="145" y="54"/>
                      <a:pt x="134" y="59"/>
                      <a:pt x="123" y="64"/>
                    </a:cubicBezTo>
                    <a:cubicBezTo>
                      <a:pt x="113" y="55"/>
                      <a:pt x="104" y="45"/>
                      <a:pt x="94" y="36"/>
                    </a:cubicBezTo>
                    <a:cubicBezTo>
                      <a:pt x="90" y="32"/>
                      <a:pt x="84" y="32"/>
                      <a:pt x="80" y="36"/>
                    </a:cubicBezTo>
                    <a:cubicBezTo>
                      <a:pt x="65" y="50"/>
                      <a:pt x="50" y="65"/>
                      <a:pt x="36" y="80"/>
                    </a:cubicBezTo>
                    <a:cubicBezTo>
                      <a:pt x="32" y="84"/>
                      <a:pt x="32" y="90"/>
                      <a:pt x="36" y="94"/>
                    </a:cubicBezTo>
                    <a:cubicBezTo>
                      <a:pt x="45" y="104"/>
                      <a:pt x="55" y="113"/>
                      <a:pt x="65" y="123"/>
                    </a:cubicBezTo>
                    <a:cubicBezTo>
                      <a:pt x="59" y="134"/>
                      <a:pt x="54" y="145"/>
                      <a:pt x="51" y="157"/>
                    </a:cubicBezTo>
                    <a:cubicBezTo>
                      <a:pt x="37" y="157"/>
                      <a:pt x="23" y="157"/>
                      <a:pt x="10" y="157"/>
                    </a:cubicBezTo>
                    <a:cubicBezTo>
                      <a:pt x="4" y="157"/>
                      <a:pt x="0" y="161"/>
                      <a:pt x="0" y="167"/>
                    </a:cubicBezTo>
                    <a:cubicBezTo>
                      <a:pt x="0" y="188"/>
                      <a:pt x="0" y="209"/>
                      <a:pt x="0" y="229"/>
                    </a:cubicBezTo>
                    <a:cubicBezTo>
                      <a:pt x="0" y="235"/>
                      <a:pt x="4" y="240"/>
                      <a:pt x="10" y="240"/>
                    </a:cubicBezTo>
                    <a:cubicBezTo>
                      <a:pt x="23" y="240"/>
                      <a:pt x="37" y="240"/>
                      <a:pt x="51" y="240"/>
                    </a:cubicBezTo>
                    <a:cubicBezTo>
                      <a:pt x="54" y="251"/>
                      <a:pt x="59" y="263"/>
                      <a:pt x="65" y="273"/>
                    </a:cubicBezTo>
                    <a:cubicBezTo>
                      <a:pt x="55" y="283"/>
                      <a:pt x="45" y="292"/>
                      <a:pt x="36" y="302"/>
                    </a:cubicBezTo>
                    <a:cubicBezTo>
                      <a:pt x="32" y="306"/>
                      <a:pt x="32" y="313"/>
                      <a:pt x="36" y="317"/>
                    </a:cubicBezTo>
                    <a:cubicBezTo>
                      <a:pt x="50" y="331"/>
                      <a:pt x="65" y="346"/>
                      <a:pt x="80" y="361"/>
                    </a:cubicBezTo>
                    <a:cubicBezTo>
                      <a:pt x="84" y="365"/>
                      <a:pt x="90" y="365"/>
                      <a:pt x="94" y="361"/>
                    </a:cubicBezTo>
                    <a:cubicBezTo>
                      <a:pt x="104" y="351"/>
                      <a:pt x="113" y="341"/>
                      <a:pt x="123" y="332"/>
                    </a:cubicBezTo>
                    <a:cubicBezTo>
                      <a:pt x="134" y="338"/>
                      <a:pt x="145" y="342"/>
                      <a:pt x="157" y="346"/>
                    </a:cubicBezTo>
                    <a:cubicBezTo>
                      <a:pt x="157" y="359"/>
                      <a:pt x="157" y="373"/>
                      <a:pt x="157" y="387"/>
                    </a:cubicBezTo>
                    <a:cubicBezTo>
                      <a:pt x="157" y="392"/>
                      <a:pt x="161" y="397"/>
                      <a:pt x="167" y="397"/>
                    </a:cubicBezTo>
                    <a:cubicBezTo>
                      <a:pt x="188" y="397"/>
                      <a:pt x="209" y="397"/>
                      <a:pt x="229" y="397"/>
                    </a:cubicBezTo>
                    <a:cubicBezTo>
                      <a:pt x="235" y="397"/>
                      <a:pt x="240" y="392"/>
                      <a:pt x="240" y="387"/>
                    </a:cubicBezTo>
                    <a:cubicBezTo>
                      <a:pt x="240" y="373"/>
                      <a:pt x="240" y="359"/>
                      <a:pt x="240" y="346"/>
                    </a:cubicBezTo>
                    <a:close/>
                    <a:moveTo>
                      <a:pt x="198" y="278"/>
                    </a:moveTo>
                    <a:cubicBezTo>
                      <a:pt x="154" y="278"/>
                      <a:pt x="118" y="242"/>
                      <a:pt x="118" y="198"/>
                    </a:cubicBezTo>
                    <a:cubicBezTo>
                      <a:pt x="118" y="154"/>
                      <a:pt x="154" y="118"/>
                      <a:pt x="198" y="118"/>
                    </a:cubicBezTo>
                    <a:cubicBezTo>
                      <a:pt x="242" y="118"/>
                      <a:pt x="278" y="154"/>
                      <a:pt x="278" y="198"/>
                    </a:cubicBezTo>
                    <a:cubicBezTo>
                      <a:pt x="278" y="242"/>
                      <a:pt x="242" y="278"/>
                      <a:pt x="198" y="278"/>
                    </a:cubicBezTo>
                    <a:close/>
                  </a:path>
                </a:pathLst>
              </a:custGeom>
              <a:solidFill>
                <a:srgbClr val="B834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7" name="Freeform 16"/>
              <p:cNvSpPr>
                <a:spLocks noEditPoints="1"/>
              </p:cNvSpPr>
              <p:nvPr/>
            </p:nvSpPr>
            <p:spPr bwMode="auto">
              <a:xfrm>
                <a:off x="6283" y="2538"/>
                <a:ext cx="750" cy="748"/>
              </a:xfrm>
              <a:custGeom>
                <a:avLst/>
                <a:gdLst>
                  <a:gd name="T0" fmla="*/ 240 w 398"/>
                  <a:gd name="T1" fmla="*/ 346 h 397"/>
                  <a:gd name="T2" fmla="*/ 274 w 398"/>
                  <a:gd name="T3" fmla="*/ 332 h 397"/>
                  <a:gd name="T4" fmla="*/ 303 w 398"/>
                  <a:gd name="T5" fmla="*/ 361 h 397"/>
                  <a:gd name="T6" fmla="*/ 317 w 398"/>
                  <a:gd name="T7" fmla="*/ 361 h 397"/>
                  <a:gd name="T8" fmla="*/ 361 w 398"/>
                  <a:gd name="T9" fmla="*/ 317 h 397"/>
                  <a:gd name="T10" fmla="*/ 361 w 398"/>
                  <a:gd name="T11" fmla="*/ 302 h 397"/>
                  <a:gd name="T12" fmla="*/ 333 w 398"/>
                  <a:gd name="T13" fmla="*/ 273 h 397"/>
                  <a:gd name="T14" fmla="*/ 347 w 398"/>
                  <a:gd name="T15" fmla="*/ 240 h 397"/>
                  <a:gd name="T16" fmla="*/ 387 w 398"/>
                  <a:gd name="T17" fmla="*/ 240 h 397"/>
                  <a:gd name="T18" fmla="*/ 398 w 398"/>
                  <a:gd name="T19" fmla="*/ 229 h 397"/>
                  <a:gd name="T20" fmla="*/ 398 w 398"/>
                  <a:gd name="T21" fmla="*/ 167 h 397"/>
                  <a:gd name="T22" fmla="*/ 387 w 398"/>
                  <a:gd name="T23" fmla="*/ 157 h 397"/>
                  <a:gd name="T24" fmla="*/ 347 w 398"/>
                  <a:gd name="T25" fmla="*/ 157 h 397"/>
                  <a:gd name="T26" fmla="*/ 333 w 398"/>
                  <a:gd name="T27" fmla="*/ 123 h 397"/>
                  <a:gd name="T28" fmla="*/ 361 w 398"/>
                  <a:gd name="T29" fmla="*/ 94 h 397"/>
                  <a:gd name="T30" fmla="*/ 361 w 398"/>
                  <a:gd name="T31" fmla="*/ 80 h 397"/>
                  <a:gd name="T32" fmla="*/ 317 w 398"/>
                  <a:gd name="T33" fmla="*/ 36 h 397"/>
                  <a:gd name="T34" fmla="*/ 303 w 398"/>
                  <a:gd name="T35" fmla="*/ 36 h 397"/>
                  <a:gd name="T36" fmla="*/ 274 w 398"/>
                  <a:gd name="T37" fmla="*/ 64 h 397"/>
                  <a:gd name="T38" fmla="*/ 240 w 398"/>
                  <a:gd name="T39" fmla="*/ 50 h 397"/>
                  <a:gd name="T40" fmla="*/ 240 w 398"/>
                  <a:gd name="T41" fmla="*/ 10 h 397"/>
                  <a:gd name="T42" fmla="*/ 230 w 398"/>
                  <a:gd name="T43" fmla="*/ 0 h 397"/>
                  <a:gd name="T44" fmla="*/ 168 w 398"/>
                  <a:gd name="T45" fmla="*/ 0 h 397"/>
                  <a:gd name="T46" fmla="*/ 158 w 398"/>
                  <a:gd name="T47" fmla="*/ 10 h 397"/>
                  <a:gd name="T48" fmla="*/ 158 w 398"/>
                  <a:gd name="T49" fmla="*/ 50 h 397"/>
                  <a:gd name="T50" fmla="*/ 124 w 398"/>
                  <a:gd name="T51" fmla="*/ 64 h 397"/>
                  <a:gd name="T52" fmla="*/ 95 w 398"/>
                  <a:gd name="T53" fmla="*/ 36 h 397"/>
                  <a:gd name="T54" fmla="*/ 81 w 398"/>
                  <a:gd name="T55" fmla="*/ 36 h 397"/>
                  <a:gd name="T56" fmla="*/ 36 w 398"/>
                  <a:gd name="T57" fmla="*/ 80 h 397"/>
                  <a:gd name="T58" fmla="*/ 36 w 398"/>
                  <a:gd name="T59" fmla="*/ 94 h 397"/>
                  <a:gd name="T60" fmla="*/ 65 w 398"/>
                  <a:gd name="T61" fmla="*/ 123 h 397"/>
                  <a:gd name="T62" fmla="*/ 51 w 398"/>
                  <a:gd name="T63" fmla="*/ 157 h 397"/>
                  <a:gd name="T64" fmla="*/ 11 w 398"/>
                  <a:gd name="T65" fmla="*/ 157 h 397"/>
                  <a:gd name="T66" fmla="*/ 0 w 398"/>
                  <a:gd name="T67" fmla="*/ 167 h 397"/>
                  <a:gd name="T68" fmla="*/ 0 w 398"/>
                  <a:gd name="T69" fmla="*/ 229 h 397"/>
                  <a:gd name="T70" fmla="*/ 11 w 398"/>
                  <a:gd name="T71" fmla="*/ 240 h 397"/>
                  <a:gd name="T72" fmla="*/ 51 w 398"/>
                  <a:gd name="T73" fmla="*/ 240 h 397"/>
                  <a:gd name="T74" fmla="*/ 65 w 398"/>
                  <a:gd name="T75" fmla="*/ 273 h 397"/>
                  <a:gd name="T76" fmla="*/ 36 w 398"/>
                  <a:gd name="T77" fmla="*/ 302 h 397"/>
                  <a:gd name="T78" fmla="*/ 36 w 398"/>
                  <a:gd name="T79" fmla="*/ 317 h 397"/>
                  <a:gd name="T80" fmla="*/ 81 w 398"/>
                  <a:gd name="T81" fmla="*/ 361 h 397"/>
                  <a:gd name="T82" fmla="*/ 95 w 398"/>
                  <a:gd name="T83" fmla="*/ 361 h 397"/>
                  <a:gd name="T84" fmla="*/ 124 w 398"/>
                  <a:gd name="T85" fmla="*/ 332 h 397"/>
                  <a:gd name="T86" fmla="*/ 158 w 398"/>
                  <a:gd name="T87" fmla="*/ 346 h 397"/>
                  <a:gd name="T88" fmla="*/ 158 w 398"/>
                  <a:gd name="T89" fmla="*/ 387 h 397"/>
                  <a:gd name="T90" fmla="*/ 168 w 398"/>
                  <a:gd name="T91" fmla="*/ 397 h 397"/>
                  <a:gd name="T92" fmla="*/ 230 w 398"/>
                  <a:gd name="T93" fmla="*/ 397 h 397"/>
                  <a:gd name="T94" fmla="*/ 240 w 398"/>
                  <a:gd name="T95" fmla="*/ 387 h 397"/>
                  <a:gd name="T96" fmla="*/ 240 w 398"/>
                  <a:gd name="T97" fmla="*/ 346 h 397"/>
                  <a:gd name="T98" fmla="*/ 199 w 398"/>
                  <a:gd name="T99" fmla="*/ 278 h 397"/>
                  <a:gd name="T100" fmla="*/ 119 w 398"/>
                  <a:gd name="T101" fmla="*/ 198 h 397"/>
                  <a:gd name="T102" fmla="*/ 199 w 398"/>
                  <a:gd name="T103" fmla="*/ 118 h 397"/>
                  <a:gd name="T104" fmla="*/ 279 w 398"/>
                  <a:gd name="T105" fmla="*/ 198 h 397"/>
                  <a:gd name="T106" fmla="*/ 199 w 398"/>
                  <a:gd name="T107" fmla="*/ 278 h 3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98" h="397">
                    <a:moveTo>
                      <a:pt x="240" y="346"/>
                    </a:moveTo>
                    <a:cubicBezTo>
                      <a:pt x="252" y="342"/>
                      <a:pt x="264" y="338"/>
                      <a:pt x="274" y="332"/>
                    </a:cubicBezTo>
                    <a:cubicBezTo>
                      <a:pt x="284" y="341"/>
                      <a:pt x="293" y="351"/>
                      <a:pt x="303" y="361"/>
                    </a:cubicBezTo>
                    <a:cubicBezTo>
                      <a:pt x="307" y="365"/>
                      <a:pt x="313" y="365"/>
                      <a:pt x="317" y="361"/>
                    </a:cubicBezTo>
                    <a:cubicBezTo>
                      <a:pt x="332" y="346"/>
                      <a:pt x="347" y="331"/>
                      <a:pt x="361" y="317"/>
                    </a:cubicBezTo>
                    <a:cubicBezTo>
                      <a:pt x="365" y="313"/>
                      <a:pt x="365" y="306"/>
                      <a:pt x="361" y="302"/>
                    </a:cubicBezTo>
                    <a:cubicBezTo>
                      <a:pt x="352" y="292"/>
                      <a:pt x="342" y="283"/>
                      <a:pt x="333" y="273"/>
                    </a:cubicBezTo>
                    <a:cubicBezTo>
                      <a:pt x="339" y="263"/>
                      <a:pt x="343" y="251"/>
                      <a:pt x="347" y="240"/>
                    </a:cubicBezTo>
                    <a:cubicBezTo>
                      <a:pt x="360" y="240"/>
                      <a:pt x="374" y="240"/>
                      <a:pt x="387" y="240"/>
                    </a:cubicBezTo>
                    <a:cubicBezTo>
                      <a:pt x="393" y="240"/>
                      <a:pt x="398" y="235"/>
                      <a:pt x="398" y="229"/>
                    </a:cubicBezTo>
                    <a:cubicBezTo>
                      <a:pt x="398" y="209"/>
                      <a:pt x="398" y="188"/>
                      <a:pt x="398" y="167"/>
                    </a:cubicBezTo>
                    <a:cubicBezTo>
                      <a:pt x="398" y="161"/>
                      <a:pt x="393" y="157"/>
                      <a:pt x="387" y="157"/>
                    </a:cubicBezTo>
                    <a:cubicBezTo>
                      <a:pt x="374" y="157"/>
                      <a:pt x="360" y="157"/>
                      <a:pt x="347" y="157"/>
                    </a:cubicBezTo>
                    <a:cubicBezTo>
                      <a:pt x="343" y="145"/>
                      <a:pt x="339" y="134"/>
                      <a:pt x="333" y="123"/>
                    </a:cubicBezTo>
                    <a:cubicBezTo>
                      <a:pt x="342" y="113"/>
                      <a:pt x="352" y="104"/>
                      <a:pt x="361" y="94"/>
                    </a:cubicBezTo>
                    <a:cubicBezTo>
                      <a:pt x="365" y="90"/>
                      <a:pt x="365" y="84"/>
                      <a:pt x="361" y="80"/>
                    </a:cubicBezTo>
                    <a:cubicBezTo>
                      <a:pt x="347" y="65"/>
                      <a:pt x="332" y="50"/>
                      <a:pt x="317" y="36"/>
                    </a:cubicBezTo>
                    <a:cubicBezTo>
                      <a:pt x="313" y="32"/>
                      <a:pt x="307" y="32"/>
                      <a:pt x="303" y="36"/>
                    </a:cubicBezTo>
                    <a:cubicBezTo>
                      <a:pt x="293" y="45"/>
                      <a:pt x="284" y="55"/>
                      <a:pt x="274" y="64"/>
                    </a:cubicBezTo>
                    <a:cubicBezTo>
                      <a:pt x="264" y="59"/>
                      <a:pt x="252" y="54"/>
                      <a:pt x="240" y="50"/>
                    </a:cubicBezTo>
                    <a:cubicBezTo>
                      <a:pt x="240" y="37"/>
                      <a:pt x="240" y="23"/>
                      <a:pt x="240" y="10"/>
                    </a:cubicBezTo>
                    <a:cubicBezTo>
                      <a:pt x="240" y="4"/>
                      <a:pt x="236" y="0"/>
                      <a:pt x="230" y="0"/>
                    </a:cubicBezTo>
                    <a:cubicBezTo>
                      <a:pt x="209" y="0"/>
                      <a:pt x="189" y="0"/>
                      <a:pt x="168" y="0"/>
                    </a:cubicBezTo>
                    <a:cubicBezTo>
                      <a:pt x="162" y="0"/>
                      <a:pt x="158" y="4"/>
                      <a:pt x="158" y="10"/>
                    </a:cubicBezTo>
                    <a:cubicBezTo>
                      <a:pt x="158" y="23"/>
                      <a:pt x="158" y="37"/>
                      <a:pt x="158" y="50"/>
                    </a:cubicBezTo>
                    <a:cubicBezTo>
                      <a:pt x="146" y="54"/>
                      <a:pt x="134" y="59"/>
                      <a:pt x="124" y="64"/>
                    </a:cubicBezTo>
                    <a:cubicBezTo>
                      <a:pt x="114" y="55"/>
                      <a:pt x="105" y="45"/>
                      <a:pt x="95" y="36"/>
                    </a:cubicBezTo>
                    <a:cubicBezTo>
                      <a:pt x="91" y="32"/>
                      <a:pt x="85" y="32"/>
                      <a:pt x="81" y="36"/>
                    </a:cubicBezTo>
                    <a:cubicBezTo>
                      <a:pt x="66" y="50"/>
                      <a:pt x="51" y="65"/>
                      <a:pt x="36" y="80"/>
                    </a:cubicBezTo>
                    <a:cubicBezTo>
                      <a:pt x="32" y="84"/>
                      <a:pt x="32" y="90"/>
                      <a:pt x="36" y="94"/>
                    </a:cubicBezTo>
                    <a:cubicBezTo>
                      <a:pt x="46" y="104"/>
                      <a:pt x="56" y="113"/>
                      <a:pt x="65" y="123"/>
                    </a:cubicBezTo>
                    <a:cubicBezTo>
                      <a:pt x="59" y="134"/>
                      <a:pt x="55" y="145"/>
                      <a:pt x="51" y="157"/>
                    </a:cubicBezTo>
                    <a:cubicBezTo>
                      <a:pt x="38" y="157"/>
                      <a:pt x="24" y="157"/>
                      <a:pt x="11" y="157"/>
                    </a:cubicBezTo>
                    <a:cubicBezTo>
                      <a:pt x="5" y="157"/>
                      <a:pt x="0" y="161"/>
                      <a:pt x="0" y="167"/>
                    </a:cubicBezTo>
                    <a:cubicBezTo>
                      <a:pt x="0" y="188"/>
                      <a:pt x="0" y="209"/>
                      <a:pt x="0" y="229"/>
                    </a:cubicBezTo>
                    <a:cubicBezTo>
                      <a:pt x="0" y="235"/>
                      <a:pt x="5" y="240"/>
                      <a:pt x="11" y="240"/>
                    </a:cubicBezTo>
                    <a:cubicBezTo>
                      <a:pt x="24" y="240"/>
                      <a:pt x="38" y="240"/>
                      <a:pt x="51" y="240"/>
                    </a:cubicBezTo>
                    <a:cubicBezTo>
                      <a:pt x="55" y="251"/>
                      <a:pt x="59" y="263"/>
                      <a:pt x="65" y="273"/>
                    </a:cubicBezTo>
                    <a:cubicBezTo>
                      <a:pt x="56" y="283"/>
                      <a:pt x="46" y="292"/>
                      <a:pt x="36" y="302"/>
                    </a:cubicBezTo>
                    <a:cubicBezTo>
                      <a:pt x="32" y="306"/>
                      <a:pt x="32" y="313"/>
                      <a:pt x="36" y="317"/>
                    </a:cubicBezTo>
                    <a:cubicBezTo>
                      <a:pt x="51" y="331"/>
                      <a:pt x="66" y="346"/>
                      <a:pt x="81" y="361"/>
                    </a:cubicBezTo>
                    <a:cubicBezTo>
                      <a:pt x="85" y="365"/>
                      <a:pt x="91" y="365"/>
                      <a:pt x="95" y="361"/>
                    </a:cubicBezTo>
                    <a:cubicBezTo>
                      <a:pt x="105" y="351"/>
                      <a:pt x="114" y="341"/>
                      <a:pt x="124" y="332"/>
                    </a:cubicBezTo>
                    <a:cubicBezTo>
                      <a:pt x="134" y="338"/>
                      <a:pt x="146" y="342"/>
                      <a:pt x="158" y="346"/>
                    </a:cubicBezTo>
                    <a:cubicBezTo>
                      <a:pt x="158" y="359"/>
                      <a:pt x="158" y="373"/>
                      <a:pt x="158" y="387"/>
                    </a:cubicBezTo>
                    <a:cubicBezTo>
                      <a:pt x="158" y="392"/>
                      <a:pt x="162" y="397"/>
                      <a:pt x="168" y="397"/>
                    </a:cubicBezTo>
                    <a:cubicBezTo>
                      <a:pt x="189" y="397"/>
                      <a:pt x="209" y="397"/>
                      <a:pt x="230" y="397"/>
                    </a:cubicBezTo>
                    <a:cubicBezTo>
                      <a:pt x="236" y="397"/>
                      <a:pt x="240" y="392"/>
                      <a:pt x="240" y="387"/>
                    </a:cubicBezTo>
                    <a:cubicBezTo>
                      <a:pt x="240" y="373"/>
                      <a:pt x="240" y="359"/>
                      <a:pt x="240" y="346"/>
                    </a:cubicBezTo>
                    <a:close/>
                    <a:moveTo>
                      <a:pt x="199" y="278"/>
                    </a:moveTo>
                    <a:cubicBezTo>
                      <a:pt x="155" y="278"/>
                      <a:pt x="119" y="242"/>
                      <a:pt x="119" y="198"/>
                    </a:cubicBezTo>
                    <a:cubicBezTo>
                      <a:pt x="119" y="154"/>
                      <a:pt x="155" y="118"/>
                      <a:pt x="199" y="118"/>
                    </a:cubicBezTo>
                    <a:cubicBezTo>
                      <a:pt x="243" y="118"/>
                      <a:pt x="279" y="154"/>
                      <a:pt x="279" y="198"/>
                    </a:cubicBezTo>
                    <a:cubicBezTo>
                      <a:pt x="279" y="242"/>
                      <a:pt x="243" y="278"/>
                      <a:pt x="199" y="278"/>
                    </a:cubicBezTo>
                    <a:close/>
                  </a:path>
                </a:pathLst>
              </a:custGeom>
              <a:solidFill>
                <a:srgbClr val="B834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8" name="Freeform 17"/>
              <p:cNvSpPr>
                <a:spLocks noEditPoints="1"/>
              </p:cNvSpPr>
              <p:nvPr/>
            </p:nvSpPr>
            <p:spPr bwMode="auto">
              <a:xfrm>
                <a:off x="6281" y="2538"/>
                <a:ext cx="748" cy="748"/>
              </a:xfrm>
              <a:custGeom>
                <a:avLst/>
                <a:gdLst>
                  <a:gd name="T0" fmla="*/ 240 w 397"/>
                  <a:gd name="T1" fmla="*/ 346 h 397"/>
                  <a:gd name="T2" fmla="*/ 274 w 397"/>
                  <a:gd name="T3" fmla="*/ 332 h 397"/>
                  <a:gd name="T4" fmla="*/ 303 w 397"/>
                  <a:gd name="T5" fmla="*/ 361 h 397"/>
                  <a:gd name="T6" fmla="*/ 317 w 397"/>
                  <a:gd name="T7" fmla="*/ 361 h 397"/>
                  <a:gd name="T8" fmla="*/ 361 w 397"/>
                  <a:gd name="T9" fmla="*/ 317 h 397"/>
                  <a:gd name="T10" fmla="*/ 361 w 397"/>
                  <a:gd name="T11" fmla="*/ 302 h 397"/>
                  <a:gd name="T12" fmla="*/ 332 w 397"/>
                  <a:gd name="T13" fmla="*/ 273 h 397"/>
                  <a:gd name="T14" fmla="*/ 346 w 397"/>
                  <a:gd name="T15" fmla="*/ 240 h 397"/>
                  <a:gd name="T16" fmla="*/ 387 w 397"/>
                  <a:gd name="T17" fmla="*/ 240 h 397"/>
                  <a:gd name="T18" fmla="*/ 397 w 397"/>
                  <a:gd name="T19" fmla="*/ 229 h 397"/>
                  <a:gd name="T20" fmla="*/ 397 w 397"/>
                  <a:gd name="T21" fmla="*/ 167 h 397"/>
                  <a:gd name="T22" fmla="*/ 387 w 397"/>
                  <a:gd name="T23" fmla="*/ 157 h 397"/>
                  <a:gd name="T24" fmla="*/ 346 w 397"/>
                  <a:gd name="T25" fmla="*/ 157 h 397"/>
                  <a:gd name="T26" fmla="*/ 332 w 397"/>
                  <a:gd name="T27" fmla="*/ 123 h 397"/>
                  <a:gd name="T28" fmla="*/ 361 w 397"/>
                  <a:gd name="T29" fmla="*/ 94 h 397"/>
                  <a:gd name="T30" fmla="*/ 361 w 397"/>
                  <a:gd name="T31" fmla="*/ 80 h 397"/>
                  <a:gd name="T32" fmla="*/ 317 w 397"/>
                  <a:gd name="T33" fmla="*/ 36 h 397"/>
                  <a:gd name="T34" fmla="*/ 303 w 397"/>
                  <a:gd name="T35" fmla="*/ 36 h 397"/>
                  <a:gd name="T36" fmla="*/ 274 w 397"/>
                  <a:gd name="T37" fmla="*/ 64 h 397"/>
                  <a:gd name="T38" fmla="*/ 240 w 397"/>
                  <a:gd name="T39" fmla="*/ 50 h 397"/>
                  <a:gd name="T40" fmla="*/ 240 w 397"/>
                  <a:gd name="T41" fmla="*/ 10 h 397"/>
                  <a:gd name="T42" fmla="*/ 230 w 397"/>
                  <a:gd name="T43" fmla="*/ 0 h 397"/>
                  <a:gd name="T44" fmla="*/ 167 w 397"/>
                  <a:gd name="T45" fmla="*/ 0 h 397"/>
                  <a:gd name="T46" fmla="*/ 157 w 397"/>
                  <a:gd name="T47" fmla="*/ 10 h 397"/>
                  <a:gd name="T48" fmla="*/ 157 w 397"/>
                  <a:gd name="T49" fmla="*/ 50 h 397"/>
                  <a:gd name="T50" fmla="*/ 124 w 397"/>
                  <a:gd name="T51" fmla="*/ 64 h 397"/>
                  <a:gd name="T52" fmla="*/ 95 w 397"/>
                  <a:gd name="T53" fmla="*/ 36 h 397"/>
                  <a:gd name="T54" fmla="*/ 80 w 397"/>
                  <a:gd name="T55" fmla="*/ 36 h 397"/>
                  <a:gd name="T56" fmla="*/ 36 w 397"/>
                  <a:gd name="T57" fmla="*/ 80 h 397"/>
                  <a:gd name="T58" fmla="*/ 36 w 397"/>
                  <a:gd name="T59" fmla="*/ 94 h 397"/>
                  <a:gd name="T60" fmla="*/ 65 w 397"/>
                  <a:gd name="T61" fmla="*/ 123 h 397"/>
                  <a:gd name="T62" fmla="*/ 51 w 397"/>
                  <a:gd name="T63" fmla="*/ 157 h 397"/>
                  <a:gd name="T64" fmla="*/ 10 w 397"/>
                  <a:gd name="T65" fmla="*/ 157 h 397"/>
                  <a:gd name="T66" fmla="*/ 0 w 397"/>
                  <a:gd name="T67" fmla="*/ 167 h 397"/>
                  <a:gd name="T68" fmla="*/ 0 w 397"/>
                  <a:gd name="T69" fmla="*/ 229 h 397"/>
                  <a:gd name="T70" fmla="*/ 10 w 397"/>
                  <a:gd name="T71" fmla="*/ 240 h 397"/>
                  <a:gd name="T72" fmla="*/ 51 w 397"/>
                  <a:gd name="T73" fmla="*/ 240 h 397"/>
                  <a:gd name="T74" fmla="*/ 65 w 397"/>
                  <a:gd name="T75" fmla="*/ 273 h 397"/>
                  <a:gd name="T76" fmla="*/ 36 w 397"/>
                  <a:gd name="T77" fmla="*/ 302 h 397"/>
                  <a:gd name="T78" fmla="*/ 36 w 397"/>
                  <a:gd name="T79" fmla="*/ 317 h 397"/>
                  <a:gd name="T80" fmla="*/ 80 w 397"/>
                  <a:gd name="T81" fmla="*/ 361 h 397"/>
                  <a:gd name="T82" fmla="*/ 95 w 397"/>
                  <a:gd name="T83" fmla="*/ 361 h 397"/>
                  <a:gd name="T84" fmla="*/ 124 w 397"/>
                  <a:gd name="T85" fmla="*/ 332 h 397"/>
                  <a:gd name="T86" fmla="*/ 157 w 397"/>
                  <a:gd name="T87" fmla="*/ 346 h 397"/>
                  <a:gd name="T88" fmla="*/ 157 w 397"/>
                  <a:gd name="T89" fmla="*/ 387 h 397"/>
                  <a:gd name="T90" fmla="*/ 167 w 397"/>
                  <a:gd name="T91" fmla="*/ 397 h 397"/>
                  <a:gd name="T92" fmla="*/ 230 w 397"/>
                  <a:gd name="T93" fmla="*/ 397 h 397"/>
                  <a:gd name="T94" fmla="*/ 240 w 397"/>
                  <a:gd name="T95" fmla="*/ 387 h 397"/>
                  <a:gd name="T96" fmla="*/ 240 w 397"/>
                  <a:gd name="T97" fmla="*/ 346 h 397"/>
                  <a:gd name="T98" fmla="*/ 199 w 397"/>
                  <a:gd name="T99" fmla="*/ 278 h 397"/>
                  <a:gd name="T100" fmla="*/ 119 w 397"/>
                  <a:gd name="T101" fmla="*/ 198 h 397"/>
                  <a:gd name="T102" fmla="*/ 199 w 397"/>
                  <a:gd name="T103" fmla="*/ 118 h 397"/>
                  <a:gd name="T104" fmla="*/ 279 w 397"/>
                  <a:gd name="T105" fmla="*/ 198 h 397"/>
                  <a:gd name="T106" fmla="*/ 199 w 397"/>
                  <a:gd name="T107" fmla="*/ 278 h 3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97" h="397">
                    <a:moveTo>
                      <a:pt x="240" y="346"/>
                    </a:moveTo>
                    <a:cubicBezTo>
                      <a:pt x="252" y="342"/>
                      <a:pt x="263" y="338"/>
                      <a:pt x="274" y="332"/>
                    </a:cubicBezTo>
                    <a:cubicBezTo>
                      <a:pt x="283" y="341"/>
                      <a:pt x="293" y="351"/>
                      <a:pt x="303" y="361"/>
                    </a:cubicBezTo>
                    <a:cubicBezTo>
                      <a:pt x="307" y="365"/>
                      <a:pt x="313" y="365"/>
                      <a:pt x="317" y="361"/>
                    </a:cubicBezTo>
                    <a:cubicBezTo>
                      <a:pt x="332" y="346"/>
                      <a:pt x="346" y="331"/>
                      <a:pt x="361" y="317"/>
                    </a:cubicBezTo>
                    <a:cubicBezTo>
                      <a:pt x="365" y="313"/>
                      <a:pt x="365" y="306"/>
                      <a:pt x="361" y="302"/>
                    </a:cubicBezTo>
                    <a:cubicBezTo>
                      <a:pt x="352" y="292"/>
                      <a:pt x="342" y="283"/>
                      <a:pt x="332" y="273"/>
                    </a:cubicBezTo>
                    <a:cubicBezTo>
                      <a:pt x="338" y="263"/>
                      <a:pt x="343" y="251"/>
                      <a:pt x="346" y="240"/>
                    </a:cubicBezTo>
                    <a:cubicBezTo>
                      <a:pt x="360" y="240"/>
                      <a:pt x="374" y="240"/>
                      <a:pt x="387" y="240"/>
                    </a:cubicBezTo>
                    <a:cubicBezTo>
                      <a:pt x="393" y="240"/>
                      <a:pt x="397" y="235"/>
                      <a:pt x="397" y="229"/>
                    </a:cubicBezTo>
                    <a:cubicBezTo>
                      <a:pt x="397" y="209"/>
                      <a:pt x="397" y="188"/>
                      <a:pt x="397" y="167"/>
                    </a:cubicBezTo>
                    <a:cubicBezTo>
                      <a:pt x="397" y="161"/>
                      <a:pt x="393" y="157"/>
                      <a:pt x="387" y="157"/>
                    </a:cubicBezTo>
                    <a:cubicBezTo>
                      <a:pt x="374" y="157"/>
                      <a:pt x="360" y="157"/>
                      <a:pt x="346" y="157"/>
                    </a:cubicBezTo>
                    <a:cubicBezTo>
                      <a:pt x="343" y="145"/>
                      <a:pt x="338" y="134"/>
                      <a:pt x="332" y="123"/>
                    </a:cubicBezTo>
                    <a:cubicBezTo>
                      <a:pt x="342" y="113"/>
                      <a:pt x="352" y="104"/>
                      <a:pt x="361" y="94"/>
                    </a:cubicBezTo>
                    <a:cubicBezTo>
                      <a:pt x="365" y="90"/>
                      <a:pt x="365" y="84"/>
                      <a:pt x="361" y="80"/>
                    </a:cubicBezTo>
                    <a:cubicBezTo>
                      <a:pt x="346" y="65"/>
                      <a:pt x="332" y="50"/>
                      <a:pt x="317" y="36"/>
                    </a:cubicBezTo>
                    <a:cubicBezTo>
                      <a:pt x="313" y="32"/>
                      <a:pt x="307" y="32"/>
                      <a:pt x="303" y="36"/>
                    </a:cubicBezTo>
                    <a:cubicBezTo>
                      <a:pt x="293" y="45"/>
                      <a:pt x="283" y="55"/>
                      <a:pt x="274" y="64"/>
                    </a:cubicBezTo>
                    <a:cubicBezTo>
                      <a:pt x="263" y="59"/>
                      <a:pt x="252" y="54"/>
                      <a:pt x="240" y="50"/>
                    </a:cubicBezTo>
                    <a:cubicBezTo>
                      <a:pt x="240" y="37"/>
                      <a:pt x="240" y="23"/>
                      <a:pt x="240" y="10"/>
                    </a:cubicBezTo>
                    <a:cubicBezTo>
                      <a:pt x="240" y="4"/>
                      <a:pt x="236" y="0"/>
                      <a:pt x="230" y="0"/>
                    </a:cubicBezTo>
                    <a:cubicBezTo>
                      <a:pt x="209" y="0"/>
                      <a:pt x="188" y="0"/>
                      <a:pt x="167" y="0"/>
                    </a:cubicBezTo>
                    <a:cubicBezTo>
                      <a:pt x="162" y="0"/>
                      <a:pt x="157" y="4"/>
                      <a:pt x="157" y="10"/>
                    </a:cubicBezTo>
                    <a:cubicBezTo>
                      <a:pt x="157" y="23"/>
                      <a:pt x="157" y="37"/>
                      <a:pt x="157" y="50"/>
                    </a:cubicBezTo>
                    <a:cubicBezTo>
                      <a:pt x="145" y="54"/>
                      <a:pt x="134" y="59"/>
                      <a:pt x="124" y="64"/>
                    </a:cubicBezTo>
                    <a:cubicBezTo>
                      <a:pt x="114" y="55"/>
                      <a:pt x="104" y="45"/>
                      <a:pt x="95" y="36"/>
                    </a:cubicBezTo>
                    <a:cubicBezTo>
                      <a:pt x="91" y="32"/>
                      <a:pt x="84" y="32"/>
                      <a:pt x="80" y="36"/>
                    </a:cubicBezTo>
                    <a:cubicBezTo>
                      <a:pt x="66" y="50"/>
                      <a:pt x="51" y="65"/>
                      <a:pt x="36" y="80"/>
                    </a:cubicBezTo>
                    <a:cubicBezTo>
                      <a:pt x="32" y="84"/>
                      <a:pt x="32" y="90"/>
                      <a:pt x="36" y="94"/>
                    </a:cubicBezTo>
                    <a:cubicBezTo>
                      <a:pt x="46" y="104"/>
                      <a:pt x="55" y="113"/>
                      <a:pt x="65" y="123"/>
                    </a:cubicBezTo>
                    <a:cubicBezTo>
                      <a:pt x="59" y="134"/>
                      <a:pt x="54" y="145"/>
                      <a:pt x="51" y="157"/>
                    </a:cubicBezTo>
                    <a:cubicBezTo>
                      <a:pt x="37" y="157"/>
                      <a:pt x="24" y="157"/>
                      <a:pt x="10" y="157"/>
                    </a:cubicBezTo>
                    <a:cubicBezTo>
                      <a:pt x="5" y="157"/>
                      <a:pt x="0" y="161"/>
                      <a:pt x="0" y="167"/>
                    </a:cubicBezTo>
                    <a:cubicBezTo>
                      <a:pt x="0" y="188"/>
                      <a:pt x="0" y="209"/>
                      <a:pt x="0" y="229"/>
                    </a:cubicBezTo>
                    <a:cubicBezTo>
                      <a:pt x="0" y="235"/>
                      <a:pt x="5" y="240"/>
                      <a:pt x="10" y="240"/>
                    </a:cubicBezTo>
                    <a:cubicBezTo>
                      <a:pt x="24" y="240"/>
                      <a:pt x="37" y="240"/>
                      <a:pt x="51" y="240"/>
                    </a:cubicBezTo>
                    <a:cubicBezTo>
                      <a:pt x="54" y="251"/>
                      <a:pt x="59" y="263"/>
                      <a:pt x="65" y="273"/>
                    </a:cubicBezTo>
                    <a:cubicBezTo>
                      <a:pt x="55" y="283"/>
                      <a:pt x="46" y="292"/>
                      <a:pt x="36" y="302"/>
                    </a:cubicBezTo>
                    <a:cubicBezTo>
                      <a:pt x="32" y="306"/>
                      <a:pt x="32" y="313"/>
                      <a:pt x="36" y="317"/>
                    </a:cubicBezTo>
                    <a:cubicBezTo>
                      <a:pt x="51" y="331"/>
                      <a:pt x="66" y="346"/>
                      <a:pt x="80" y="361"/>
                    </a:cubicBezTo>
                    <a:cubicBezTo>
                      <a:pt x="84" y="365"/>
                      <a:pt x="91" y="365"/>
                      <a:pt x="95" y="361"/>
                    </a:cubicBezTo>
                    <a:cubicBezTo>
                      <a:pt x="104" y="351"/>
                      <a:pt x="114" y="341"/>
                      <a:pt x="124" y="332"/>
                    </a:cubicBezTo>
                    <a:cubicBezTo>
                      <a:pt x="134" y="338"/>
                      <a:pt x="145" y="342"/>
                      <a:pt x="157" y="346"/>
                    </a:cubicBezTo>
                    <a:cubicBezTo>
                      <a:pt x="157" y="359"/>
                      <a:pt x="157" y="373"/>
                      <a:pt x="157" y="387"/>
                    </a:cubicBezTo>
                    <a:cubicBezTo>
                      <a:pt x="157" y="392"/>
                      <a:pt x="162" y="397"/>
                      <a:pt x="167" y="397"/>
                    </a:cubicBezTo>
                    <a:cubicBezTo>
                      <a:pt x="188" y="397"/>
                      <a:pt x="209" y="397"/>
                      <a:pt x="230" y="397"/>
                    </a:cubicBezTo>
                    <a:cubicBezTo>
                      <a:pt x="236" y="397"/>
                      <a:pt x="240" y="392"/>
                      <a:pt x="240" y="387"/>
                    </a:cubicBezTo>
                    <a:cubicBezTo>
                      <a:pt x="240" y="373"/>
                      <a:pt x="240" y="359"/>
                      <a:pt x="240" y="346"/>
                    </a:cubicBezTo>
                    <a:close/>
                    <a:moveTo>
                      <a:pt x="199" y="278"/>
                    </a:moveTo>
                    <a:cubicBezTo>
                      <a:pt x="155" y="278"/>
                      <a:pt x="119" y="242"/>
                      <a:pt x="119" y="198"/>
                    </a:cubicBezTo>
                    <a:cubicBezTo>
                      <a:pt x="119" y="154"/>
                      <a:pt x="155" y="118"/>
                      <a:pt x="199" y="118"/>
                    </a:cubicBezTo>
                    <a:cubicBezTo>
                      <a:pt x="243" y="118"/>
                      <a:pt x="279" y="154"/>
                      <a:pt x="279" y="198"/>
                    </a:cubicBezTo>
                    <a:cubicBezTo>
                      <a:pt x="279" y="242"/>
                      <a:pt x="243" y="278"/>
                      <a:pt x="199" y="278"/>
                    </a:cubicBezTo>
                    <a:close/>
                  </a:path>
                </a:pathLst>
              </a:custGeom>
              <a:solidFill>
                <a:srgbClr val="B834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9" name="Freeform 18"/>
              <p:cNvSpPr>
                <a:spLocks noEditPoints="1"/>
              </p:cNvSpPr>
              <p:nvPr/>
            </p:nvSpPr>
            <p:spPr bwMode="auto">
              <a:xfrm>
                <a:off x="6279" y="2538"/>
                <a:ext cx="748" cy="748"/>
              </a:xfrm>
              <a:custGeom>
                <a:avLst/>
                <a:gdLst>
                  <a:gd name="T0" fmla="*/ 240 w 397"/>
                  <a:gd name="T1" fmla="*/ 346 h 397"/>
                  <a:gd name="T2" fmla="*/ 274 w 397"/>
                  <a:gd name="T3" fmla="*/ 332 h 397"/>
                  <a:gd name="T4" fmla="*/ 302 w 397"/>
                  <a:gd name="T5" fmla="*/ 361 h 397"/>
                  <a:gd name="T6" fmla="*/ 317 w 397"/>
                  <a:gd name="T7" fmla="*/ 361 h 397"/>
                  <a:gd name="T8" fmla="*/ 361 w 397"/>
                  <a:gd name="T9" fmla="*/ 317 h 397"/>
                  <a:gd name="T10" fmla="*/ 361 w 397"/>
                  <a:gd name="T11" fmla="*/ 302 h 397"/>
                  <a:gd name="T12" fmla="*/ 332 w 397"/>
                  <a:gd name="T13" fmla="*/ 273 h 397"/>
                  <a:gd name="T14" fmla="*/ 346 w 397"/>
                  <a:gd name="T15" fmla="*/ 240 h 397"/>
                  <a:gd name="T16" fmla="*/ 387 w 397"/>
                  <a:gd name="T17" fmla="*/ 240 h 397"/>
                  <a:gd name="T18" fmla="*/ 397 w 397"/>
                  <a:gd name="T19" fmla="*/ 229 h 397"/>
                  <a:gd name="T20" fmla="*/ 397 w 397"/>
                  <a:gd name="T21" fmla="*/ 167 h 397"/>
                  <a:gd name="T22" fmla="*/ 387 w 397"/>
                  <a:gd name="T23" fmla="*/ 157 h 397"/>
                  <a:gd name="T24" fmla="*/ 346 w 397"/>
                  <a:gd name="T25" fmla="*/ 157 h 397"/>
                  <a:gd name="T26" fmla="*/ 332 w 397"/>
                  <a:gd name="T27" fmla="*/ 123 h 397"/>
                  <a:gd name="T28" fmla="*/ 361 w 397"/>
                  <a:gd name="T29" fmla="*/ 94 h 397"/>
                  <a:gd name="T30" fmla="*/ 361 w 397"/>
                  <a:gd name="T31" fmla="*/ 80 h 397"/>
                  <a:gd name="T32" fmla="*/ 317 w 397"/>
                  <a:gd name="T33" fmla="*/ 36 h 397"/>
                  <a:gd name="T34" fmla="*/ 302 w 397"/>
                  <a:gd name="T35" fmla="*/ 36 h 397"/>
                  <a:gd name="T36" fmla="*/ 274 w 397"/>
                  <a:gd name="T37" fmla="*/ 64 h 397"/>
                  <a:gd name="T38" fmla="*/ 240 w 397"/>
                  <a:gd name="T39" fmla="*/ 50 h 397"/>
                  <a:gd name="T40" fmla="*/ 240 w 397"/>
                  <a:gd name="T41" fmla="*/ 10 h 397"/>
                  <a:gd name="T42" fmla="*/ 230 w 397"/>
                  <a:gd name="T43" fmla="*/ 0 h 397"/>
                  <a:gd name="T44" fmla="*/ 167 w 397"/>
                  <a:gd name="T45" fmla="*/ 0 h 397"/>
                  <a:gd name="T46" fmla="*/ 157 w 397"/>
                  <a:gd name="T47" fmla="*/ 10 h 397"/>
                  <a:gd name="T48" fmla="*/ 157 w 397"/>
                  <a:gd name="T49" fmla="*/ 50 h 397"/>
                  <a:gd name="T50" fmla="*/ 123 w 397"/>
                  <a:gd name="T51" fmla="*/ 64 h 397"/>
                  <a:gd name="T52" fmla="*/ 94 w 397"/>
                  <a:gd name="T53" fmla="*/ 36 h 397"/>
                  <a:gd name="T54" fmla="*/ 80 w 397"/>
                  <a:gd name="T55" fmla="*/ 36 h 397"/>
                  <a:gd name="T56" fmla="*/ 36 w 397"/>
                  <a:gd name="T57" fmla="*/ 80 h 397"/>
                  <a:gd name="T58" fmla="*/ 36 w 397"/>
                  <a:gd name="T59" fmla="*/ 94 h 397"/>
                  <a:gd name="T60" fmla="*/ 65 w 397"/>
                  <a:gd name="T61" fmla="*/ 123 h 397"/>
                  <a:gd name="T62" fmla="*/ 51 w 397"/>
                  <a:gd name="T63" fmla="*/ 157 h 397"/>
                  <a:gd name="T64" fmla="*/ 10 w 397"/>
                  <a:gd name="T65" fmla="*/ 157 h 397"/>
                  <a:gd name="T66" fmla="*/ 0 w 397"/>
                  <a:gd name="T67" fmla="*/ 167 h 397"/>
                  <a:gd name="T68" fmla="*/ 0 w 397"/>
                  <a:gd name="T69" fmla="*/ 229 h 397"/>
                  <a:gd name="T70" fmla="*/ 10 w 397"/>
                  <a:gd name="T71" fmla="*/ 240 h 397"/>
                  <a:gd name="T72" fmla="*/ 51 w 397"/>
                  <a:gd name="T73" fmla="*/ 240 h 397"/>
                  <a:gd name="T74" fmla="*/ 65 w 397"/>
                  <a:gd name="T75" fmla="*/ 273 h 397"/>
                  <a:gd name="T76" fmla="*/ 36 w 397"/>
                  <a:gd name="T77" fmla="*/ 302 h 397"/>
                  <a:gd name="T78" fmla="*/ 36 w 397"/>
                  <a:gd name="T79" fmla="*/ 317 h 397"/>
                  <a:gd name="T80" fmla="*/ 80 w 397"/>
                  <a:gd name="T81" fmla="*/ 361 h 397"/>
                  <a:gd name="T82" fmla="*/ 94 w 397"/>
                  <a:gd name="T83" fmla="*/ 361 h 397"/>
                  <a:gd name="T84" fmla="*/ 123 w 397"/>
                  <a:gd name="T85" fmla="*/ 332 h 397"/>
                  <a:gd name="T86" fmla="*/ 157 w 397"/>
                  <a:gd name="T87" fmla="*/ 346 h 397"/>
                  <a:gd name="T88" fmla="*/ 157 w 397"/>
                  <a:gd name="T89" fmla="*/ 387 h 397"/>
                  <a:gd name="T90" fmla="*/ 167 w 397"/>
                  <a:gd name="T91" fmla="*/ 397 h 397"/>
                  <a:gd name="T92" fmla="*/ 230 w 397"/>
                  <a:gd name="T93" fmla="*/ 397 h 397"/>
                  <a:gd name="T94" fmla="*/ 240 w 397"/>
                  <a:gd name="T95" fmla="*/ 387 h 397"/>
                  <a:gd name="T96" fmla="*/ 240 w 397"/>
                  <a:gd name="T97" fmla="*/ 346 h 397"/>
                  <a:gd name="T98" fmla="*/ 198 w 397"/>
                  <a:gd name="T99" fmla="*/ 278 h 397"/>
                  <a:gd name="T100" fmla="*/ 119 w 397"/>
                  <a:gd name="T101" fmla="*/ 198 h 397"/>
                  <a:gd name="T102" fmla="*/ 198 w 397"/>
                  <a:gd name="T103" fmla="*/ 118 h 397"/>
                  <a:gd name="T104" fmla="*/ 278 w 397"/>
                  <a:gd name="T105" fmla="*/ 198 h 397"/>
                  <a:gd name="T106" fmla="*/ 198 w 397"/>
                  <a:gd name="T107" fmla="*/ 278 h 3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97" h="397">
                    <a:moveTo>
                      <a:pt x="240" y="346"/>
                    </a:moveTo>
                    <a:cubicBezTo>
                      <a:pt x="252" y="342"/>
                      <a:pt x="263" y="338"/>
                      <a:pt x="274" y="332"/>
                    </a:cubicBezTo>
                    <a:cubicBezTo>
                      <a:pt x="283" y="341"/>
                      <a:pt x="293" y="351"/>
                      <a:pt x="302" y="361"/>
                    </a:cubicBezTo>
                    <a:cubicBezTo>
                      <a:pt x="306" y="365"/>
                      <a:pt x="313" y="365"/>
                      <a:pt x="317" y="361"/>
                    </a:cubicBezTo>
                    <a:cubicBezTo>
                      <a:pt x="332" y="346"/>
                      <a:pt x="346" y="331"/>
                      <a:pt x="361" y="317"/>
                    </a:cubicBezTo>
                    <a:cubicBezTo>
                      <a:pt x="365" y="313"/>
                      <a:pt x="365" y="306"/>
                      <a:pt x="361" y="302"/>
                    </a:cubicBezTo>
                    <a:cubicBezTo>
                      <a:pt x="351" y="292"/>
                      <a:pt x="342" y="283"/>
                      <a:pt x="332" y="273"/>
                    </a:cubicBezTo>
                    <a:cubicBezTo>
                      <a:pt x="338" y="263"/>
                      <a:pt x="343" y="251"/>
                      <a:pt x="346" y="240"/>
                    </a:cubicBezTo>
                    <a:cubicBezTo>
                      <a:pt x="360" y="240"/>
                      <a:pt x="373" y="240"/>
                      <a:pt x="387" y="240"/>
                    </a:cubicBezTo>
                    <a:cubicBezTo>
                      <a:pt x="392" y="240"/>
                      <a:pt x="397" y="235"/>
                      <a:pt x="397" y="229"/>
                    </a:cubicBezTo>
                    <a:cubicBezTo>
                      <a:pt x="397" y="209"/>
                      <a:pt x="397" y="188"/>
                      <a:pt x="397" y="167"/>
                    </a:cubicBezTo>
                    <a:cubicBezTo>
                      <a:pt x="397" y="161"/>
                      <a:pt x="392" y="157"/>
                      <a:pt x="387" y="157"/>
                    </a:cubicBezTo>
                    <a:cubicBezTo>
                      <a:pt x="373" y="157"/>
                      <a:pt x="360" y="157"/>
                      <a:pt x="346" y="157"/>
                    </a:cubicBezTo>
                    <a:cubicBezTo>
                      <a:pt x="343" y="145"/>
                      <a:pt x="338" y="134"/>
                      <a:pt x="332" y="123"/>
                    </a:cubicBezTo>
                    <a:cubicBezTo>
                      <a:pt x="342" y="113"/>
                      <a:pt x="351" y="104"/>
                      <a:pt x="361" y="94"/>
                    </a:cubicBezTo>
                    <a:cubicBezTo>
                      <a:pt x="365" y="90"/>
                      <a:pt x="365" y="84"/>
                      <a:pt x="361" y="80"/>
                    </a:cubicBezTo>
                    <a:cubicBezTo>
                      <a:pt x="346" y="65"/>
                      <a:pt x="332" y="50"/>
                      <a:pt x="317" y="36"/>
                    </a:cubicBezTo>
                    <a:cubicBezTo>
                      <a:pt x="313" y="32"/>
                      <a:pt x="306" y="32"/>
                      <a:pt x="302" y="36"/>
                    </a:cubicBezTo>
                    <a:cubicBezTo>
                      <a:pt x="293" y="45"/>
                      <a:pt x="283" y="55"/>
                      <a:pt x="274" y="64"/>
                    </a:cubicBezTo>
                    <a:cubicBezTo>
                      <a:pt x="263" y="59"/>
                      <a:pt x="252" y="54"/>
                      <a:pt x="240" y="50"/>
                    </a:cubicBezTo>
                    <a:cubicBezTo>
                      <a:pt x="240" y="37"/>
                      <a:pt x="240" y="23"/>
                      <a:pt x="240" y="10"/>
                    </a:cubicBezTo>
                    <a:cubicBezTo>
                      <a:pt x="240" y="4"/>
                      <a:pt x="235" y="0"/>
                      <a:pt x="230" y="0"/>
                    </a:cubicBezTo>
                    <a:cubicBezTo>
                      <a:pt x="209" y="0"/>
                      <a:pt x="188" y="0"/>
                      <a:pt x="167" y="0"/>
                    </a:cubicBezTo>
                    <a:cubicBezTo>
                      <a:pt x="162" y="0"/>
                      <a:pt x="157" y="4"/>
                      <a:pt x="157" y="10"/>
                    </a:cubicBezTo>
                    <a:cubicBezTo>
                      <a:pt x="157" y="23"/>
                      <a:pt x="157" y="37"/>
                      <a:pt x="157" y="50"/>
                    </a:cubicBezTo>
                    <a:cubicBezTo>
                      <a:pt x="145" y="54"/>
                      <a:pt x="134" y="59"/>
                      <a:pt x="123" y="64"/>
                    </a:cubicBezTo>
                    <a:cubicBezTo>
                      <a:pt x="114" y="55"/>
                      <a:pt x="104" y="45"/>
                      <a:pt x="94" y="36"/>
                    </a:cubicBezTo>
                    <a:cubicBezTo>
                      <a:pt x="91" y="32"/>
                      <a:pt x="84" y="32"/>
                      <a:pt x="80" y="36"/>
                    </a:cubicBezTo>
                    <a:cubicBezTo>
                      <a:pt x="65" y="50"/>
                      <a:pt x="51" y="65"/>
                      <a:pt x="36" y="80"/>
                    </a:cubicBezTo>
                    <a:cubicBezTo>
                      <a:pt x="32" y="84"/>
                      <a:pt x="32" y="90"/>
                      <a:pt x="36" y="94"/>
                    </a:cubicBezTo>
                    <a:cubicBezTo>
                      <a:pt x="46" y="104"/>
                      <a:pt x="55" y="113"/>
                      <a:pt x="65" y="123"/>
                    </a:cubicBezTo>
                    <a:cubicBezTo>
                      <a:pt x="59" y="134"/>
                      <a:pt x="54" y="145"/>
                      <a:pt x="51" y="157"/>
                    </a:cubicBezTo>
                    <a:cubicBezTo>
                      <a:pt x="37" y="157"/>
                      <a:pt x="24" y="157"/>
                      <a:pt x="10" y="157"/>
                    </a:cubicBezTo>
                    <a:cubicBezTo>
                      <a:pt x="4" y="157"/>
                      <a:pt x="0" y="161"/>
                      <a:pt x="0" y="167"/>
                    </a:cubicBezTo>
                    <a:cubicBezTo>
                      <a:pt x="0" y="188"/>
                      <a:pt x="0" y="209"/>
                      <a:pt x="0" y="229"/>
                    </a:cubicBezTo>
                    <a:cubicBezTo>
                      <a:pt x="0" y="235"/>
                      <a:pt x="4" y="240"/>
                      <a:pt x="10" y="240"/>
                    </a:cubicBezTo>
                    <a:cubicBezTo>
                      <a:pt x="24" y="240"/>
                      <a:pt x="37" y="240"/>
                      <a:pt x="51" y="240"/>
                    </a:cubicBezTo>
                    <a:cubicBezTo>
                      <a:pt x="54" y="251"/>
                      <a:pt x="59" y="263"/>
                      <a:pt x="65" y="273"/>
                    </a:cubicBezTo>
                    <a:cubicBezTo>
                      <a:pt x="55" y="283"/>
                      <a:pt x="46" y="292"/>
                      <a:pt x="36" y="302"/>
                    </a:cubicBezTo>
                    <a:cubicBezTo>
                      <a:pt x="32" y="306"/>
                      <a:pt x="32" y="313"/>
                      <a:pt x="36" y="317"/>
                    </a:cubicBezTo>
                    <a:cubicBezTo>
                      <a:pt x="51" y="331"/>
                      <a:pt x="65" y="346"/>
                      <a:pt x="80" y="361"/>
                    </a:cubicBezTo>
                    <a:cubicBezTo>
                      <a:pt x="84" y="365"/>
                      <a:pt x="91" y="365"/>
                      <a:pt x="94" y="361"/>
                    </a:cubicBezTo>
                    <a:cubicBezTo>
                      <a:pt x="104" y="351"/>
                      <a:pt x="114" y="341"/>
                      <a:pt x="123" y="332"/>
                    </a:cubicBezTo>
                    <a:cubicBezTo>
                      <a:pt x="134" y="338"/>
                      <a:pt x="145" y="342"/>
                      <a:pt x="157" y="346"/>
                    </a:cubicBezTo>
                    <a:cubicBezTo>
                      <a:pt x="157" y="359"/>
                      <a:pt x="157" y="373"/>
                      <a:pt x="157" y="387"/>
                    </a:cubicBezTo>
                    <a:cubicBezTo>
                      <a:pt x="157" y="392"/>
                      <a:pt x="162" y="397"/>
                      <a:pt x="167" y="397"/>
                    </a:cubicBezTo>
                    <a:cubicBezTo>
                      <a:pt x="188" y="397"/>
                      <a:pt x="209" y="397"/>
                      <a:pt x="230" y="397"/>
                    </a:cubicBezTo>
                    <a:cubicBezTo>
                      <a:pt x="235" y="397"/>
                      <a:pt x="240" y="392"/>
                      <a:pt x="240" y="387"/>
                    </a:cubicBezTo>
                    <a:cubicBezTo>
                      <a:pt x="240" y="373"/>
                      <a:pt x="240" y="359"/>
                      <a:pt x="240" y="346"/>
                    </a:cubicBezTo>
                    <a:close/>
                    <a:moveTo>
                      <a:pt x="198" y="278"/>
                    </a:moveTo>
                    <a:cubicBezTo>
                      <a:pt x="154" y="278"/>
                      <a:pt x="119" y="242"/>
                      <a:pt x="119" y="198"/>
                    </a:cubicBezTo>
                    <a:cubicBezTo>
                      <a:pt x="119" y="154"/>
                      <a:pt x="154" y="118"/>
                      <a:pt x="198" y="118"/>
                    </a:cubicBezTo>
                    <a:cubicBezTo>
                      <a:pt x="243" y="118"/>
                      <a:pt x="278" y="154"/>
                      <a:pt x="278" y="198"/>
                    </a:cubicBezTo>
                    <a:cubicBezTo>
                      <a:pt x="278" y="242"/>
                      <a:pt x="243" y="278"/>
                      <a:pt x="198" y="278"/>
                    </a:cubicBezTo>
                    <a:close/>
                  </a:path>
                </a:pathLst>
              </a:custGeom>
              <a:solidFill>
                <a:srgbClr val="B834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0" name="Freeform 19"/>
              <p:cNvSpPr>
                <a:spLocks noEditPoints="1"/>
              </p:cNvSpPr>
              <p:nvPr/>
            </p:nvSpPr>
            <p:spPr bwMode="auto">
              <a:xfrm>
                <a:off x="6277" y="2538"/>
                <a:ext cx="748" cy="748"/>
              </a:xfrm>
              <a:custGeom>
                <a:avLst/>
                <a:gdLst>
                  <a:gd name="T0" fmla="*/ 240 w 397"/>
                  <a:gd name="T1" fmla="*/ 346 h 397"/>
                  <a:gd name="T2" fmla="*/ 273 w 397"/>
                  <a:gd name="T3" fmla="*/ 332 h 397"/>
                  <a:gd name="T4" fmla="*/ 302 w 397"/>
                  <a:gd name="T5" fmla="*/ 361 h 397"/>
                  <a:gd name="T6" fmla="*/ 317 w 397"/>
                  <a:gd name="T7" fmla="*/ 361 h 397"/>
                  <a:gd name="T8" fmla="*/ 361 w 397"/>
                  <a:gd name="T9" fmla="*/ 317 h 397"/>
                  <a:gd name="T10" fmla="*/ 361 w 397"/>
                  <a:gd name="T11" fmla="*/ 302 h 397"/>
                  <a:gd name="T12" fmla="*/ 332 w 397"/>
                  <a:gd name="T13" fmla="*/ 273 h 397"/>
                  <a:gd name="T14" fmla="*/ 346 w 397"/>
                  <a:gd name="T15" fmla="*/ 240 h 397"/>
                  <a:gd name="T16" fmla="*/ 387 w 397"/>
                  <a:gd name="T17" fmla="*/ 240 h 397"/>
                  <a:gd name="T18" fmla="*/ 397 w 397"/>
                  <a:gd name="T19" fmla="*/ 229 h 397"/>
                  <a:gd name="T20" fmla="*/ 397 w 397"/>
                  <a:gd name="T21" fmla="*/ 167 h 397"/>
                  <a:gd name="T22" fmla="*/ 387 w 397"/>
                  <a:gd name="T23" fmla="*/ 157 h 397"/>
                  <a:gd name="T24" fmla="*/ 346 w 397"/>
                  <a:gd name="T25" fmla="*/ 157 h 397"/>
                  <a:gd name="T26" fmla="*/ 332 w 397"/>
                  <a:gd name="T27" fmla="*/ 123 h 397"/>
                  <a:gd name="T28" fmla="*/ 361 w 397"/>
                  <a:gd name="T29" fmla="*/ 94 h 397"/>
                  <a:gd name="T30" fmla="*/ 361 w 397"/>
                  <a:gd name="T31" fmla="*/ 80 h 397"/>
                  <a:gd name="T32" fmla="*/ 317 w 397"/>
                  <a:gd name="T33" fmla="*/ 36 h 397"/>
                  <a:gd name="T34" fmla="*/ 302 w 397"/>
                  <a:gd name="T35" fmla="*/ 36 h 397"/>
                  <a:gd name="T36" fmla="*/ 273 w 397"/>
                  <a:gd name="T37" fmla="*/ 64 h 397"/>
                  <a:gd name="T38" fmla="*/ 240 w 397"/>
                  <a:gd name="T39" fmla="*/ 50 h 397"/>
                  <a:gd name="T40" fmla="*/ 240 w 397"/>
                  <a:gd name="T41" fmla="*/ 10 h 397"/>
                  <a:gd name="T42" fmla="*/ 229 w 397"/>
                  <a:gd name="T43" fmla="*/ 0 h 397"/>
                  <a:gd name="T44" fmla="*/ 167 w 397"/>
                  <a:gd name="T45" fmla="*/ 0 h 397"/>
                  <a:gd name="T46" fmla="*/ 157 w 397"/>
                  <a:gd name="T47" fmla="*/ 10 h 397"/>
                  <a:gd name="T48" fmla="*/ 157 w 397"/>
                  <a:gd name="T49" fmla="*/ 50 h 397"/>
                  <a:gd name="T50" fmla="*/ 123 w 397"/>
                  <a:gd name="T51" fmla="*/ 64 h 397"/>
                  <a:gd name="T52" fmla="*/ 94 w 397"/>
                  <a:gd name="T53" fmla="*/ 36 h 397"/>
                  <a:gd name="T54" fmla="*/ 80 w 397"/>
                  <a:gd name="T55" fmla="*/ 36 h 397"/>
                  <a:gd name="T56" fmla="*/ 36 w 397"/>
                  <a:gd name="T57" fmla="*/ 80 h 397"/>
                  <a:gd name="T58" fmla="*/ 36 w 397"/>
                  <a:gd name="T59" fmla="*/ 94 h 397"/>
                  <a:gd name="T60" fmla="*/ 64 w 397"/>
                  <a:gd name="T61" fmla="*/ 123 h 397"/>
                  <a:gd name="T62" fmla="*/ 50 w 397"/>
                  <a:gd name="T63" fmla="*/ 157 h 397"/>
                  <a:gd name="T64" fmla="*/ 10 w 397"/>
                  <a:gd name="T65" fmla="*/ 157 h 397"/>
                  <a:gd name="T66" fmla="*/ 0 w 397"/>
                  <a:gd name="T67" fmla="*/ 167 h 397"/>
                  <a:gd name="T68" fmla="*/ 0 w 397"/>
                  <a:gd name="T69" fmla="*/ 229 h 397"/>
                  <a:gd name="T70" fmla="*/ 10 w 397"/>
                  <a:gd name="T71" fmla="*/ 240 h 397"/>
                  <a:gd name="T72" fmla="*/ 50 w 397"/>
                  <a:gd name="T73" fmla="*/ 240 h 397"/>
                  <a:gd name="T74" fmla="*/ 64 w 397"/>
                  <a:gd name="T75" fmla="*/ 273 h 397"/>
                  <a:gd name="T76" fmla="*/ 36 w 397"/>
                  <a:gd name="T77" fmla="*/ 302 h 397"/>
                  <a:gd name="T78" fmla="*/ 36 w 397"/>
                  <a:gd name="T79" fmla="*/ 317 h 397"/>
                  <a:gd name="T80" fmla="*/ 80 w 397"/>
                  <a:gd name="T81" fmla="*/ 361 h 397"/>
                  <a:gd name="T82" fmla="*/ 94 w 397"/>
                  <a:gd name="T83" fmla="*/ 361 h 397"/>
                  <a:gd name="T84" fmla="*/ 123 w 397"/>
                  <a:gd name="T85" fmla="*/ 332 h 397"/>
                  <a:gd name="T86" fmla="*/ 157 w 397"/>
                  <a:gd name="T87" fmla="*/ 346 h 397"/>
                  <a:gd name="T88" fmla="*/ 157 w 397"/>
                  <a:gd name="T89" fmla="*/ 387 h 397"/>
                  <a:gd name="T90" fmla="*/ 167 w 397"/>
                  <a:gd name="T91" fmla="*/ 397 h 397"/>
                  <a:gd name="T92" fmla="*/ 229 w 397"/>
                  <a:gd name="T93" fmla="*/ 397 h 397"/>
                  <a:gd name="T94" fmla="*/ 240 w 397"/>
                  <a:gd name="T95" fmla="*/ 387 h 397"/>
                  <a:gd name="T96" fmla="*/ 240 w 397"/>
                  <a:gd name="T97" fmla="*/ 346 h 397"/>
                  <a:gd name="T98" fmla="*/ 198 w 397"/>
                  <a:gd name="T99" fmla="*/ 278 h 397"/>
                  <a:gd name="T100" fmla="*/ 118 w 397"/>
                  <a:gd name="T101" fmla="*/ 198 h 397"/>
                  <a:gd name="T102" fmla="*/ 198 w 397"/>
                  <a:gd name="T103" fmla="*/ 118 h 397"/>
                  <a:gd name="T104" fmla="*/ 278 w 397"/>
                  <a:gd name="T105" fmla="*/ 198 h 397"/>
                  <a:gd name="T106" fmla="*/ 198 w 397"/>
                  <a:gd name="T107" fmla="*/ 278 h 3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97" h="397">
                    <a:moveTo>
                      <a:pt x="240" y="346"/>
                    </a:moveTo>
                    <a:cubicBezTo>
                      <a:pt x="251" y="342"/>
                      <a:pt x="263" y="338"/>
                      <a:pt x="273" y="332"/>
                    </a:cubicBezTo>
                    <a:cubicBezTo>
                      <a:pt x="283" y="341"/>
                      <a:pt x="293" y="351"/>
                      <a:pt x="302" y="361"/>
                    </a:cubicBezTo>
                    <a:cubicBezTo>
                      <a:pt x="306" y="365"/>
                      <a:pt x="313" y="365"/>
                      <a:pt x="317" y="361"/>
                    </a:cubicBezTo>
                    <a:cubicBezTo>
                      <a:pt x="331" y="346"/>
                      <a:pt x="346" y="331"/>
                      <a:pt x="361" y="317"/>
                    </a:cubicBezTo>
                    <a:cubicBezTo>
                      <a:pt x="365" y="313"/>
                      <a:pt x="365" y="306"/>
                      <a:pt x="361" y="302"/>
                    </a:cubicBezTo>
                    <a:cubicBezTo>
                      <a:pt x="351" y="292"/>
                      <a:pt x="341" y="283"/>
                      <a:pt x="332" y="273"/>
                    </a:cubicBezTo>
                    <a:cubicBezTo>
                      <a:pt x="338" y="263"/>
                      <a:pt x="343" y="251"/>
                      <a:pt x="346" y="240"/>
                    </a:cubicBezTo>
                    <a:cubicBezTo>
                      <a:pt x="359" y="240"/>
                      <a:pt x="373" y="240"/>
                      <a:pt x="387" y="240"/>
                    </a:cubicBezTo>
                    <a:cubicBezTo>
                      <a:pt x="392" y="240"/>
                      <a:pt x="397" y="235"/>
                      <a:pt x="397" y="229"/>
                    </a:cubicBezTo>
                    <a:cubicBezTo>
                      <a:pt x="397" y="209"/>
                      <a:pt x="397" y="188"/>
                      <a:pt x="397" y="167"/>
                    </a:cubicBezTo>
                    <a:cubicBezTo>
                      <a:pt x="397" y="161"/>
                      <a:pt x="392" y="157"/>
                      <a:pt x="387" y="157"/>
                    </a:cubicBezTo>
                    <a:cubicBezTo>
                      <a:pt x="373" y="157"/>
                      <a:pt x="359" y="157"/>
                      <a:pt x="346" y="157"/>
                    </a:cubicBezTo>
                    <a:cubicBezTo>
                      <a:pt x="343" y="145"/>
                      <a:pt x="338" y="134"/>
                      <a:pt x="332" y="123"/>
                    </a:cubicBezTo>
                    <a:cubicBezTo>
                      <a:pt x="341" y="113"/>
                      <a:pt x="351" y="104"/>
                      <a:pt x="361" y="94"/>
                    </a:cubicBezTo>
                    <a:cubicBezTo>
                      <a:pt x="365" y="90"/>
                      <a:pt x="365" y="84"/>
                      <a:pt x="361" y="80"/>
                    </a:cubicBezTo>
                    <a:cubicBezTo>
                      <a:pt x="346" y="65"/>
                      <a:pt x="331" y="50"/>
                      <a:pt x="317" y="36"/>
                    </a:cubicBezTo>
                    <a:cubicBezTo>
                      <a:pt x="313" y="32"/>
                      <a:pt x="306" y="32"/>
                      <a:pt x="302" y="36"/>
                    </a:cubicBezTo>
                    <a:cubicBezTo>
                      <a:pt x="293" y="45"/>
                      <a:pt x="283" y="55"/>
                      <a:pt x="273" y="64"/>
                    </a:cubicBezTo>
                    <a:cubicBezTo>
                      <a:pt x="263" y="59"/>
                      <a:pt x="251" y="54"/>
                      <a:pt x="240" y="50"/>
                    </a:cubicBezTo>
                    <a:cubicBezTo>
                      <a:pt x="240" y="37"/>
                      <a:pt x="240" y="23"/>
                      <a:pt x="240" y="10"/>
                    </a:cubicBezTo>
                    <a:cubicBezTo>
                      <a:pt x="240" y="4"/>
                      <a:pt x="235" y="0"/>
                      <a:pt x="229" y="0"/>
                    </a:cubicBezTo>
                    <a:cubicBezTo>
                      <a:pt x="209" y="0"/>
                      <a:pt x="188" y="0"/>
                      <a:pt x="167" y="0"/>
                    </a:cubicBezTo>
                    <a:cubicBezTo>
                      <a:pt x="161" y="0"/>
                      <a:pt x="157" y="4"/>
                      <a:pt x="157" y="10"/>
                    </a:cubicBezTo>
                    <a:cubicBezTo>
                      <a:pt x="157" y="23"/>
                      <a:pt x="157" y="37"/>
                      <a:pt x="157" y="50"/>
                    </a:cubicBezTo>
                    <a:cubicBezTo>
                      <a:pt x="145" y="54"/>
                      <a:pt x="134" y="59"/>
                      <a:pt x="123" y="64"/>
                    </a:cubicBezTo>
                    <a:cubicBezTo>
                      <a:pt x="113" y="55"/>
                      <a:pt x="104" y="45"/>
                      <a:pt x="94" y="36"/>
                    </a:cubicBezTo>
                    <a:cubicBezTo>
                      <a:pt x="90" y="32"/>
                      <a:pt x="84" y="32"/>
                      <a:pt x="80" y="36"/>
                    </a:cubicBezTo>
                    <a:cubicBezTo>
                      <a:pt x="65" y="50"/>
                      <a:pt x="50" y="65"/>
                      <a:pt x="36" y="80"/>
                    </a:cubicBezTo>
                    <a:cubicBezTo>
                      <a:pt x="32" y="84"/>
                      <a:pt x="32" y="90"/>
                      <a:pt x="36" y="94"/>
                    </a:cubicBezTo>
                    <a:cubicBezTo>
                      <a:pt x="45" y="104"/>
                      <a:pt x="55" y="113"/>
                      <a:pt x="64" y="123"/>
                    </a:cubicBezTo>
                    <a:cubicBezTo>
                      <a:pt x="59" y="134"/>
                      <a:pt x="54" y="145"/>
                      <a:pt x="50" y="157"/>
                    </a:cubicBezTo>
                    <a:cubicBezTo>
                      <a:pt x="37" y="157"/>
                      <a:pt x="23" y="157"/>
                      <a:pt x="10" y="157"/>
                    </a:cubicBezTo>
                    <a:cubicBezTo>
                      <a:pt x="4" y="157"/>
                      <a:pt x="0" y="161"/>
                      <a:pt x="0" y="167"/>
                    </a:cubicBezTo>
                    <a:cubicBezTo>
                      <a:pt x="0" y="188"/>
                      <a:pt x="0" y="209"/>
                      <a:pt x="0" y="229"/>
                    </a:cubicBezTo>
                    <a:cubicBezTo>
                      <a:pt x="0" y="235"/>
                      <a:pt x="4" y="240"/>
                      <a:pt x="10" y="240"/>
                    </a:cubicBezTo>
                    <a:cubicBezTo>
                      <a:pt x="23" y="240"/>
                      <a:pt x="37" y="240"/>
                      <a:pt x="50" y="240"/>
                    </a:cubicBezTo>
                    <a:cubicBezTo>
                      <a:pt x="54" y="251"/>
                      <a:pt x="59" y="263"/>
                      <a:pt x="64" y="273"/>
                    </a:cubicBezTo>
                    <a:cubicBezTo>
                      <a:pt x="55" y="283"/>
                      <a:pt x="45" y="292"/>
                      <a:pt x="36" y="302"/>
                    </a:cubicBezTo>
                    <a:cubicBezTo>
                      <a:pt x="32" y="306"/>
                      <a:pt x="32" y="313"/>
                      <a:pt x="36" y="317"/>
                    </a:cubicBezTo>
                    <a:cubicBezTo>
                      <a:pt x="50" y="331"/>
                      <a:pt x="65" y="346"/>
                      <a:pt x="80" y="361"/>
                    </a:cubicBezTo>
                    <a:cubicBezTo>
                      <a:pt x="84" y="365"/>
                      <a:pt x="90" y="365"/>
                      <a:pt x="94" y="361"/>
                    </a:cubicBezTo>
                    <a:cubicBezTo>
                      <a:pt x="104" y="351"/>
                      <a:pt x="113" y="341"/>
                      <a:pt x="123" y="332"/>
                    </a:cubicBezTo>
                    <a:cubicBezTo>
                      <a:pt x="134" y="338"/>
                      <a:pt x="145" y="342"/>
                      <a:pt x="157" y="346"/>
                    </a:cubicBezTo>
                    <a:cubicBezTo>
                      <a:pt x="157" y="359"/>
                      <a:pt x="157" y="373"/>
                      <a:pt x="157" y="387"/>
                    </a:cubicBezTo>
                    <a:cubicBezTo>
                      <a:pt x="157" y="392"/>
                      <a:pt x="161" y="397"/>
                      <a:pt x="167" y="397"/>
                    </a:cubicBezTo>
                    <a:cubicBezTo>
                      <a:pt x="188" y="397"/>
                      <a:pt x="209" y="397"/>
                      <a:pt x="229" y="397"/>
                    </a:cubicBezTo>
                    <a:cubicBezTo>
                      <a:pt x="235" y="397"/>
                      <a:pt x="240" y="392"/>
                      <a:pt x="240" y="387"/>
                    </a:cubicBezTo>
                    <a:cubicBezTo>
                      <a:pt x="240" y="373"/>
                      <a:pt x="240" y="359"/>
                      <a:pt x="240" y="346"/>
                    </a:cubicBezTo>
                    <a:close/>
                    <a:moveTo>
                      <a:pt x="198" y="278"/>
                    </a:moveTo>
                    <a:cubicBezTo>
                      <a:pt x="154" y="278"/>
                      <a:pt x="118" y="242"/>
                      <a:pt x="118" y="198"/>
                    </a:cubicBezTo>
                    <a:cubicBezTo>
                      <a:pt x="118" y="154"/>
                      <a:pt x="154" y="118"/>
                      <a:pt x="198" y="118"/>
                    </a:cubicBezTo>
                    <a:cubicBezTo>
                      <a:pt x="242" y="118"/>
                      <a:pt x="278" y="154"/>
                      <a:pt x="278" y="198"/>
                    </a:cubicBezTo>
                    <a:cubicBezTo>
                      <a:pt x="278" y="242"/>
                      <a:pt x="242" y="278"/>
                      <a:pt x="198" y="278"/>
                    </a:cubicBezTo>
                    <a:close/>
                  </a:path>
                </a:pathLst>
              </a:custGeom>
              <a:solidFill>
                <a:srgbClr val="B834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1" name="Freeform 20"/>
              <p:cNvSpPr>
                <a:spLocks noEditPoints="1"/>
              </p:cNvSpPr>
              <p:nvPr/>
            </p:nvSpPr>
            <p:spPr bwMode="auto">
              <a:xfrm>
                <a:off x="6273" y="2538"/>
                <a:ext cx="750" cy="748"/>
              </a:xfrm>
              <a:custGeom>
                <a:avLst/>
                <a:gdLst>
                  <a:gd name="T0" fmla="*/ 240 w 398"/>
                  <a:gd name="T1" fmla="*/ 346 h 397"/>
                  <a:gd name="T2" fmla="*/ 274 w 398"/>
                  <a:gd name="T3" fmla="*/ 332 h 397"/>
                  <a:gd name="T4" fmla="*/ 303 w 398"/>
                  <a:gd name="T5" fmla="*/ 361 h 397"/>
                  <a:gd name="T6" fmla="*/ 317 w 398"/>
                  <a:gd name="T7" fmla="*/ 361 h 397"/>
                  <a:gd name="T8" fmla="*/ 361 w 398"/>
                  <a:gd name="T9" fmla="*/ 317 h 397"/>
                  <a:gd name="T10" fmla="*/ 361 w 398"/>
                  <a:gd name="T11" fmla="*/ 302 h 397"/>
                  <a:gd name="T12" fmla="*/ 333 w 398"/>
                  <a:gd name="T13" fmla="*/ 273 h 397"/>
                  <a:gd name="T14" fmla="*/ 347 w 398"/>
                  <a:gd name="T15" fmla="*/ 240 h 397"/>
                  <a:gd name="T16" fmla="*/ 387 w 398"/>
                  <a:gd name="T17" fmla="*/ 240 h 397"/>
                  <a:gd name="T18" fmla="*/ 398 w 398"/>
                  <a:gd name="T19" fmla="*/ 229 h 397"/>
                  <a:gd name="T20" fmla="*/ 398 w 398"/>
                  <a:gd name="T21" fmla="*/ 167 h 397"/>
                  <a:gd name="T22" fmla="*/ 387 w 398"/>
                  <a:gd name="T23" fmla="*/ 157 h 397"/>
                  <a:gd name="T24" fmla="*/ 347 w 398"/>
                  <a:gd name="T25" fmla="*/ 157 h 397"/>
                  <a:gd name="T26" fmla="*/ 333 w 398"/>
                  <a:gd name="T27" fmla="*/ 123 h 397"/>
                  <a:gd name="T28" fmla="*/ 361 w 398"/>
                  <a:gd name="T29" fmla="*/ 94 h 397"/>
                  <a:gd name="T30" fmla="*/ 361 w 398"/>
                  <a:gd name="T31" fmla="*/ 80 h 397"/>
                  <a:gd name="T32" fmla="*/ 317 w 398"/>
                  <a:gd name="T33" fmla="*/ 36 h 397"/>
                  <a:gd name="T34" fmla="*/ 303 w 398"/>
                  <a:gd name="T35" fmla="*/ 36 h 397"/>
                  <a:gd name="T36" fmla="*/ 274 w 398"/>
                  <a:gd name="T37" fmla="*/ 64 h 397"/>
                  <a:gd name="T38" fmla="*/ 240 w 398"/>
                  <a:gd name="T39" fmla="*/ 50 h 397"/>
                  <a:gd name="T40" fmla="*/ 240 w 398"/>
                  <a:gd name="T41" fmla="*/ 10 h 397"/>
                  <a:gd name="T42" fmla="*/ 230 w 398"/>
                  <a:gd name="T43" fmla="*/ 0 h 397"/>
                  <a:gd name="T44" fmla="*/ 168 w 398"/>
                  <a:gd name="T45" fmla="*/ 0 h 397"/>
                  <a:gd name="T46" fmla="*/ 157 w 398"/>
                  <a:gd name="T47" fmla="*/ 10 h 397"/>
                  <a:gd name="T48" fmla="*/ 157 w 398"/>
                  <a:gd name="T49" fmla="*/ 50 h 397"/>
                  <a:gd name="T50" fmla="*/ 124 w 398"/>
                  <a:gd name="T51" fmla="*/ 64 h 397"/>
                  <a:gd name="T52" fmla="*/ 95 w 398"/>
                  <a:gd name="T53" fmla="*/ 36 h 397"/>
                  <a:gd name="T54" fmla="*/ 81 w 398"/>
                  <a:gd name="T55" fmla="*/ 36 h 397"/>
                  <a:gd name="T56" fmla="*/ 36 w 398"/>
                  <a:gd name="T57" fmla="*/ 80 h 397"/>
                  <a:gd name="T58" fmla="*/ 36 w 398"/>
                  <a:gd name="T59" fmla="*/ 94 h 397"/>
                  <a:gd name="T60" fmla="*/ 65 w 398"/>
                  <a:gd name="T61" fmla="*/ 123 h 397"/>
                  <a:gd name="T62" fmla="*/ 51 w 398"/>
                  <a:gd name="T63" fmla="*/ 157 h 397"/>
                  <a:gd name="T64" fmla="*/ 10 w 398"/>
                  <a:gd name="T65" fmla="*/ 157 h 397"/>
                  <a:gd name="T66" fmla="*/ 0 w 398"/>
                  <a:gd name="T67" fmla="*/ 167 h 397"/>
                  <a:gd name="T68" fmla="*/ 0 w 398"/>
                  <a:gd name="T69" fmla="*/ 229 h 397"/>
                  <a:gd name="T70" fmla="*/ 10 w 398"/>
                  <a:gd name="T71" fmla="*/ 240 h 397"/>
                  <a:gd name="T72" fmla="*/ 51 w 398"/>
                  <a:gd name="T73" fmla="*/ 240 h 397"/>
                  <a:gd name="T74" fmla="*/ 65 w 398"/>
                  <a:gd name="T75" fmla="*/ 273 h 397"/>
                  <a:gd name="T76" fmla="*/ 36 w 398"/>
                  <a:gd name="T77" fmla="*/ 302 h 397"/>
                  <a:gd name="T78" fmla="*/ 36 w 398"/>
                  <a:gd name="T79" fmla="*/ 317 h 397"/>
                  <a:gd name="T80" fmla="*/ 81 w 398"/>
                  <a:gd name="T81" fmla="*/ 361 h 397"/>
                  <a:gd name="T82" fmla="*/ 95 w 398"/>
                  <a:gd name="T83" fmla="*/ 361 h 397"/>
                  <a:gd name="T84" fmla="*/ 124 w 398"/>
                  <a:gd name="T85" fmla="*/ 332 h 397"/>
                  <a:gd name="T86" fmla="*/ 158 w 398"/>
                  <a:gd name="T87" fmla="*/ 346 h 397"/>
                  <a:gd name="T88" fmla="*/ 158 w 398"/>
                  <a:gd name="T89" fmla="*/ 387 h 397"/>
                  <a:gd name="T90" fmla="*/ 168 w 398"/>
                  <a:gd name="T91" fmla="*/ 397 h 397"/>
                  <a:gd name="T92" fmla="*/ 230 w 398"/>
                  <a:gd name="T93" fmla="*/ 397 h 397"/>
                  <a:gd name="T94" fmla="*/ 240 w 398"/>
                  <a:gd name="T95" fmla="*/ 387 h 397"/>
                  <a:gd name="T96" fmla="*/ 240 w 398"/>
                  <a:gd name="T97" fmla="*/ 346 h 397"/>
                  <a:gd name="T98" fmla="*/ 199 w 398"/>
                  <a:gd name="T99" fmla="*/ 278 h 397"/>
                  <a:gd name="T100" fmla="*/ 119 w 398"/>
                  <a:gd name="T101" fmla="*/ 198 h 397"/>
                  <a:gd name="T102" fmla="*/ 199 w 398"/>
                  <a:gd name="T103" fmla="*/ 118 h 397"/>
                  <a:gd name="T104" fmla="*/ 279 w 398"/>
                  <a:gd name="T105" fmla="*/ 198 h 397"/>
                  <a:gd name="T106" fmla="*/ 199 w 398"/>
                  <a:gd name="T107" fmla="*/ 278 h 3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98" h="397">
                    <a:moveTo>
                      <a:pt x="240" y="346"/>
                    </a:moveTo>
                    <a:cubicBezTo>
                      <a:pt x="252" y="342"/>
                      <a:pt x="264" y="338"/>
                      <a:pt x="274" y="332"/>
                    </a:cubicBezTo>
                    <a:cubicBezTo>
                      <a:pt x="284" y="341"/>
                      <a:pt x="293" y="351"/>
                      <a:pt x="303" y="361"/>
                    </a:cubicBezTo>
                    <a:cubicBezTo>
                      <a:pt x="307" y="365"/>
                      <a:pt x="313" y="365"/>
                      <a:pt x="317" y="361"/>
                    </a:cubicBezTo>
                    <a:cubicBezTo>
                      <a:pt x="332" y="346"/>
                      <a:pt x="347" y="331"/>
                      <a:pt x="361" y="317"/>
                    </a:cubicBezTo>
                    <a:cubicBezTo>
                      <a:pt x="365" y="313"/>
                      <a:pt x="365" y="306"/>
                      <a:pt x="361" y="302"/>
                    </a:cubicBezTo>
                    <a:cubicBezTo>
                      <a:pt x="352" y="292"/>
                      <a:pt x="342" y="283"/>
                      <a:pt x="333" y="273"/>
                    </a:cubicBezTo>
                    <a:cubicBezTo>
                      <a:pt x="339" y="263"/>
                      <a:pt x="343" y="251"/>
                      <a:pt x="347" y="240"/>
                    </a:cubicBezTo>
                    <a:cubicBezTo>
                      <a:pt x="360" y="240"/>
                      <a:pt x="374" y="240"/>
                      <a:pt x="387" y="240"/>
                    </a:cubicBezTo>
                    <a:cubicBezTo>
                      <a:pt x="393" y="240"/>
                      <a:pt x="398" y="235"/>
                      <a:pt x="398" y="229"/>
                    </a:cubicBezTo>
                    <a:cubicBezTo>
                      <a:pt x="398" y="209"/>
                      <a:pt x="398" y="188"/>
                      <a:pt x="398" y="167"/>
                    </a:cubicBezTo>
                    <a:cubicBezTo>
                      <a:pt x="398" y="161"/>
                      <a:pt x="393" y="157"/>
                      <a:pt x="387" y="157"/>
                    </a:cubicBezTo>
                    <a:cubicBezTo>
                      <a:pt x="374" y="157"/>
                      <a:pt x="360" y="157"/>
                      <a:pt x="347" y="157"/>
                    </a:cubicBezTo>
                    <a:cubicBezTo>
                      <a:pt x="343" y="145"/>
                      <a:pt x="339" y="134"/>
                      <a:pt x="333" y="123"/>
                    </a:cubicBezTo>
                    <a:cubicBezTo>
                      <a:pt x="342" y="113"/>
                      <a:pt x="352" y="104"/>
                      <a:pt x="361" y="94"/>
                    </a:cubicBezTo>
                    <a:cubicBezTo>
                      <a:pt x="365" y="90"/>
                      <a:pt x="365" y="84"/>
                      <a:pt x="361" y="80"/>
                    </a:cubicBezTo>
                    <a:cubicBezTo>
                      <a:pt x="347" y="65"/>
                      <a:pt x="332" y="50"/>
                      <a:pt x="317" y="36"/>
                    </a:cubicBezTo>
                    <a:cubicBezTo>
                      <a:pt x="313" y="32"/>
                      <a:pt x="307" y="32"/>
                      <a:pt x="303" y="36"/>
                    </a:cubicBezTo>
                    <a:cubicBezTo>
                      <a:pt x="293" y="45"/>
                      <a:pt x="284" y="55"/>
                      <a:pt x="274" y="64"/>
                    </a:cubicBezTo>
                    <a:cubicBezTo>
                      <a:pt x="264" y="59"/>
                      <a:pt x="252" y="54"/>
                      <a:pt x="240" y="50"/>
                    </a:cubicBezTo>
                    <a:cubicBezTo>
                      <a:pt x="240" y="37"/>
                      <a:pt x="240" y="23"/>
                      <a:pt x="240" y="10"/>
                    </a:cubicBezTo>
                    <a:cubicBezTo>
                      <a:pt x="240" y="4"/>
                      <a:pt x="236" y="0"/>
                      <a:pt x="230" y="0"/>
                    </a:cubicBezTo>
                    <a:cubicBezTo>
                      <a:pt x="209" y="0"/>
                      <a:pt x="189" y="0"/>
                      <a:pt x="168" y="0"/>
                    </a:cubicBezTo>
                    <a:cubicBezTo>
                      <a:pt x="162" y="0"/>
                      <a:pt x="157" y="4"/>
                      <a:pt x="157" y="10"/>
                    </a:cubicBezTo>
                    <a:cubicBezTo>
                      <a:pt x="157" y="23"/>
                      <a:pt x="157" y="37"/>
                      <a:pt x="157" y="50"/>
                    </a:cubicBezTo>
                    <a:cubicBezTo>
                      <a:pt x="146" y="54"/>
                      <a:pt x="134" y="59"/>
                      <a:pt x="124" y="64"/>
                    </a:cubicBezTo>
                    <a:cubicBezTo>
                      <a:pt x="114" y="55"/>
                      <a:pt x="105" y="45"/>
                      <a:pt x="95" y="36"/>
                    </a:cubicBezTo>
                    <a:cubicBezTo>
                      <a:pt x="91" y="32"/>
                      <a:pt x="85" y="32"/>
                      <a:pt x="81" y="36"/>
                    </a:cubicBezTo>
                    <a:cubicBezTo>
                      <a:pt x="66" y="50"/>
                      <a:pt x="51" y="65"/>
                      <a:pt x="36" y="80"/>
                    </a:cubicBezTo>
                    <a:cubicBezTo>
                      <a:pt x="32" y="84"/>
                      <a:pt x="32" y="90"/>
                      <a:pt x="36" y="94"/>
                    </a:cubicBezTo>
                    <a:cubicBezTo>
                      <a:pt x="46" y="104"/>
                      <a:pt x="56" y="113"/>
                      <a:pt x="65" y="123"/>
                    </a:cubicBezTo>
                    <a:cubicBezTo>
                      <a:pt x="59" y="134"/>
                      <a:pt x="55" y="145"/>
                      <a:pt x="51" y="157"/>
                    </a:cubicBezTo>
                    <a:cubicBezTo>
                      <a:pt x="38" y="157"/>
                      <a:pt x="24" y="157"/>
                      <a:pt x="10" y="157"/>
                    </a:cubicBezTo>
                    <a:cubicBezTo>
                      <a:pt x="5" y="157"/>
                      <a:pt x="0" y="161"/>
                      <a:pt x="0" y="167"/>
                    </a:cubicBezTo>
                    <a:cubicBezTo>
                      <a:pt x="0" y="188"/>
                      <a:pt x="0" y="209"/>
                      <a:pt x="0" y="229"/>
                    </a:cubicBezTo>
                    <a:cubicBezTo>
                      <a:pt x="0" y="235"/>
                      <a:pt x="5" y="240"/>
                      <a:pt x="10" y="240"/>
                    </a:cubicBezTo>
                    <a:cubicBezTo>
                      <a:pt x="24" y="240"/>
                      <a:pt x="38" y="240"/>
                      <a:pt x="51" y="240"/>
                    </a:cubicBezTo>
                    <a:cubicBezTo>
                      <a:pt x="55" y="251"/>
                      <a:pt x="59" y="263"/>
                      <a:pt x="65" y="273"/>
                    </a:cubicBezTo>
                    <a:cubicBezTo>
                      <a:pt x="56" y="283"/>
                      <a:pt x="46" y="292"/>
                      <a:pt x="36" y="302"/>
                    </a:cubicBezTo>
                    <a:cubicBezTo>
                      <a:pt x="32" y="306"/>
                      <a:pt x="32" y="313"/>
                      <a:pt x="36" y="317"/>
                    </a:cubicBezTo>
                    <a:cubicBezTo>
                      <a:pt x="51" y="331"/>
                      <a:pt x="66" y="346"/>
                      <a:pt x="81" y="361"/>
                    </a:cubicBezTo>
                    <a:cubicBezTo>
                      <a:pt x="85" y="365"/>
                      <a:pt x="91" y="365"/>
                      <a:pt x="95" y="361"/>
                    </a:cubicBezTo>
                    <a:cubicBezTo>
                      <a:pt x="105" y="351"/>
                      <a:pt x="114" y="341"/>
                      <a:pt x="124" y="332"/>
                    </a:cubicBezTo>
                    <a:cubicBezTo>
                      <a:pt x="134" y="338"/>
                      <a:pt x="146" y="342"/>
                      <a:pt x="158" y="346"/>
                    </a:cubicBezTo>
                    <a:cubicBezTo>
                      <a:pt x="158" y="359"/>
                      <a:pt x="158" y="373"/>
                      <a:pt x="158" y="387"/>
                    </a:cubicBezTo>
                    <a:cubicBezTo>
                      <a:pt x="158" y="392"/>
                      <a:pt x="162" y="397"/>
                      <a:pt x="168" y="397"/>
                    </a:cubicBezTo>
                    <a:cubicBezTo>
                      <a:pt x="189" y="397"/>
                      <a:pt x="209" y="397"/>
                      <a:pt x="230" y="397"/>
                    </a:cubicBezTo>
                    <a:cubicBezTo>
                      <a:pt x="236" y="397"/>
                      <a:pt x="240" y="392"/>
                      <a:pt x="240" y="387"/>
                    </a:cubicBezTo>
                    <a:cubicBezTo>
                      <a:pt x="240" y="373"/>
                      <a:pt x="240" y="359"/>
                      <a:pt x="240" y="346"/>
                    </a:cubicBezTo>
                    <a:close/>
                    <a:moveTo>
                      <a:pt x="199" y="278"/>
                    </a:moveTo>
                    <a:cubicBezTo>
                      <a:pt x="155" y="278"/>
                      <a:pt x="119" y="242"/>
                      <a:pt x="119" y="198"/>
                    </a:cubicBezTo>
                    <a:cubicBezTo>
                      <a:pt x="119" y="154"/>
                      <a:pt x="155" y="118"/>
                      <a:pt x="199" y="118"/>
                    </a:cubicBezTo>
                    <a:cubicBezTo>
                      <a:pt x="243" y="118"/>
                      <a:pt x="279" y="154"/>
                      <a:pt x="279" y="198"/>
                    </a:cubicBezTo>
                    <a:cubicBezTo>
                      <a:pt x="279" y="242"/>
                      <a:pt x="243" y="278"/>
                      <a:pt x="199" y="278"/>
                    </a:cubicBezTo>
                    <a:close/>
                  </a:path>
                </a:pathLst>
              </a:custGeom>
              <a:solidFill>
                <a:srgbClr val="B834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2" name="Freeform 21"/>
              <p:cNvSpPr>
                <a:spLocks noEditPoints="1"/>
              </p:cNvSpPr>
              <p:nvPr/>
            </p:nvSpPr>
            <p:spPr bwMode="auto">
              <a:xfrm>
                <a:off x="6271" y="2538"/>
                <a:ext cx="749" cy="748"/>
              </a:xfrm>
              <a:custGeom>
                <a:avLst/>
                <a:gdLst>
                  <a:gd name="T0" fmla="*/ 240 w 397"/>
                  <a:gd name="T1" fmla="*/ 346 h 397"/>
                  <a:gd name="T2" fmla="*/ 274 w 397"/>
                  <a:gd name="T3" fmla="*/ 332 h 397"/>
                  <a:gd name="T4" fmla="*/ 303 w 397"/>
                  <a:gd name="T5" fmla="*/ 361 h 397"/>
                  <a:gd name="T6" fmla="*/ 317 w 397"/>
                  <a:gd name="T7" fmla="*/ 361 h 397"/>
                  <a:gd name="T8" fmla="*/ 361 w 397"/>
                  <a:gd name="T9" fmla="*/ 317 h 397"/>
                  <a:gd name="T10" fmla="*/ 361 w 397"/>
                  <a:gd name="T11" fmla="*/ 302 h 397"/>
                  <a:gd name="T12" fmla="*/ 332 w 397"/>
                  <a:gd name="T13" fmla="*/ 273 h 397"/>
                  <a:gd name="T14" fmla="*/ 346 w 397"/>
                  <a:gd name="T15" fmla="*/ 240 h 397"/>
                  <a:gd name="T16" fmla="*/ 387 w 397"/>
                  <a:gd name="T17" fmla="*/ 240 h 397"/>
                  <a:gd name="T18" fmla="*/ 397 w 397"/>
                  <a:gd name="T19" fmla="*/ 229 h 397"/>
                  <a:gd name="T20" fmla="*/ 397 w 397"/>
                  <a:gd name="T21" fmla="*/ 167 h 397"/>
                  <a:gd name="T22" fmla="*/ 387 w 397"/>
                  <a:gd name="T23" fmla="*/ 157 h 397"/>
                  <a:gd name="T24" fmla="*/ 346 w 397"/>
                  <a:gd name="T25" fmla="*/ 157 h 397"/>
                  <a:gd name="T26" fmla="*/ 332 w 397"/>
                  <a:gd name="T27" fmla="*/ 123 h 397"/>
                  <a:gd name="T28" fmla="*/ 361 w 397"/>
                  <a:gd name="T29" fmla="*/ 94 h 397"/>
                  <a:gd name="T30" fmla="*/ 361 w 397"/>
                  <a:gd name="T31" fmla="*/ 80 h 397"/>
                  <a:gd name="T32" fmla="*/ 317 w 397"/>
                  <a:gd name="T33" fmla="*/ 36 h 397"/>
                  <a:gd name="T34" fmla="*/ 303 w 397"/>
                  <a:gd name="T35" fmla="*/ 36 h 397"/>
                  <a:gd name="T36" fmla="*/ 274 w 397"/>
                  <a:gd name="T37" fmla="*/ 64 h 397"/>
                  <a:gd name="T38" fmla="*/ 240 w 397"/>
                  <a:gd name="T39" fmla="*/ 50 h 397"/>
                  <a:gd name="T40" fmla="*/ 240 w 397"/>
                  <a:gd name="T41" fmla="*/ 10 h 397"/>
                  <a:gd name="T42" fmla="*/ 230 w 397"/>
                  <a:gd name="T43" fmla="*/ 0 h 397"/>
                  <a:gd name="T44" fmla="*/ 167 w 397"/>
                  <a:gd name="T45" fmla="*/ 0 h 397"/>
                  <a:gd name="T46" fmla="*/ 157 w 397"/>
                  <a:gd name="T47" fmla="*/ 10 h 397"/>
                  <a:gd name="T48" fmla="*/ 157 w 397"/>
                  <a:gd name="T49" fmla="*/ 50 h 397"/>
                  <a:gd name="T50" fmla="*/ 124 w 397"/>
                  <a:gd name="T51" fmla="*/ 64 h 397"/>
                  <a:gd name="T52" fmla="*/ 95 w 397"/>
                  <a:gd name="T53" fmla="*/ 36 h 397"/>
                  <a:gd name="T54" fmla="*/ 80 w 397"/>
                  <a:gd name="T55" fmla="*/ 36 h 397"/>
                  <a:gd name="T56" fmla="*/ 36 w 397"/>
                  <a:gd name="T57" fmla="*/ 80 h 397"/>
                  <a:gd name="T58" fmla="*/ 36 w 397"/>
                  <a:gd name="T59" fmla="*/ 94 h 397"/>
                  <a:gd name="T60" fmla="*/ 65 w 397"/>
                  <a:gd name="T61" fmla="*/ 123 h 397"/>
                  <a:gd name="T62" fmla="*/ 51 w 397"/>
                  <a:gd name="T63" fmla="*/ 157 h 397"/>
                  <a:gd name="T64" fmla="*/ 10 w 397"/>
                  <a:gd name="T65" fmla="*/ 157 h 397"/>
                  <a:gd name="T66" fmla="*/ 0 w 397"/>
                  <a:gd name="T67" fmla="*/ 167 h 397"/>
                  <a:gd name="T68" fmla="*/ 0 w 397"/>
                  <a:gd name="T69" fmla="*/ 229 h 397"/>
                  <a:gd name="T70" fmla="*/ 10 w 397"/>
                  <a:gd name="T71" fmla="*/ 240 h 397"/>
                  <a:gd name="T72" fmla="*/ 51 w 397"/>
                  <a:gd name="T73" fmla="*/ 240 h 397"/>
                  <a:gd name="T74" fmla="*/ 65 w 397"/>
                  <a:gd name="T75" fmla="*/ 273 h 397"/>
                  <a:gd name="T76" fmla="*/ 36 w 397"/>
                  <a:gd name="T77" fmla="*/ 302 h 397"/>
                  <a:gd name="T78" fmla="*/ 36 w 397"/>
                  <a:gd name="T79" fmla="*/ 317 h 397"/>
                  <a:gd name="T80" fmla="*/ 80 w 397"/>
                  <a:gd name="T81" fmla="*/ 361 h 397"/>
                  <a:gd name="T82" fmla="*/ 95 w 397"/>
                  <a:gd name="T83" fmla="*/ 361 h 397"/>
                  <a:gd name="T84" fmla="*/ 124 w 397"/>
                  <a:gd name="T85" fmla="*/ 332 h 397"/>
                  <a:gd name="T86" fmla="*/ 157 w 397"/>
                  <a:gd name="T87" fmla="*/ 346 h 397"/>
                  <a:gd name="T88" fmla="*/ 157 w 397"/>
                  <a:gd name="T89" fmla="*/ 387 h 397"/>
                  <a:gd name="T90" fmla="*/ 167 w 397"/>
                  <a:gd name="T91" fmla="*/ 397 h 397"/>
                  <a:gd name="T92" fmla="*/ 230 w 397"/>
                  <a:gd name="T93" fmla="*/ 397 h 397"/>
                  <a:gd name="T94" fmla="*/ 240 w 397"/>
                  <a:gd name="T95" fmla="*/ 387 h 397"/>
                  <a:gd name="T96" fmla="*/ 240 w 397"/>
                  <a:gd name="T97" fmla="*/ 346 h 397"/>
                  <a:gd name="T98" fmla="*/ 199 w 397"/>
                  <a:gd name="T99" fmla="*/ 278 h 397"/>
                  <a:gd name="T100" fmla="*/ 119 w 397"/>
                  <a:gd name="T101" fmla="*/ 198 h 397"/>
                  <a:gd name="T102" fmla="*/ 199 w 397"/>
                  <a:gd name="T103" fmla="*/ 118 h 397"/>
                  <a:gd name="T104" fmla="*/ 279 w 397"/>
                  <a:gd name="T105" fmla="*/ 198 h 397"/>
                  <a:gd name="T106" fmla="*/ 199 w 397"/>
                  <a:gd name="T107" fmla="*/ 278 h 3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97" h="397">
                    <a:moveTo>
                      <a:pt x="240" y="346"/>
                    </a:moveTo>
                    <a:cubicBezTo>
                      <a:pt x="252" y="342"/>
                      <a:pt x="263" y="338"/>
                      <a:pt x="274" y="332"/>
                    </a:cubicBezTo>
                    <a:cubicBezTo>
                      <a:pt x="283" y="341"/>
                      <a:pt x="293" y="351"/>
                      <a:pt x="303" y="361"/>
                    </a:cubicBezTo>
                    <a:cubicBezTo>
                      <a:pt x="307" y="365"/>
                      <a:pt x="313" y="365"/>
                      <a:pt x="317" y="361"/>
                    </a:cubicBezTo>
                    <a:cubicBezTo>
                      <a:pt x="332" y="346"/>
                      <a:pt x="346" y="331"/>
                      <a:pt x="361" y="317"/>
                    </a:cubicBezTo>
                    <a:cubicBezTo>
                      <a:pt x="365" y="313"/>
                      <a:pt x="365" y="306"/>
                      <a:pt x="361" y="302"/>
                    </a:cubicBezTo>
                    <a:cubicBezTo>
                      <a:pt x="352" y="292"/>
                      <a:pt x="342" y="283"/>
                      <a:pt x="332" y="273"/>
                    </a:cubicBezTo>
                    <a:cubicBezTo>
                      <a:pt x="338" y="263"/>
                      <a:pt x="343" y="251"/>
                      <a:pt x="346" y="240"/>
                    </a:cubicBezTo>
                    <a:cubicBezTo>
                      <a:pt x="360" y="240"/>
                      <a:pt x="373" y="240"/>
                      <a:pt x="387" y="240"/>
                    </a:cubicBezTo>
                    <a:cubicBezTo>
                      <a:pt x="393" y="240"/>
                      <a:pt x="397" y="235"/>
                      <a:pt x="397" y="229"/>
                    </a:cubicBezTo>
                    <a:cubicBezTo>
                      <a:pt x="397" y="209"/>
                      <a:pt x="397" y="188"/>
                      <a:pt x="397" y="167"/>
                    </a:cubicBezTo>
                    <a:cubicBezTo>
                      <a:pt x="397" y="161"/>
                      <a:pt x="393" y="157"/>
                      <a:pt x="387" y="157"/>
                    </a:cubicBezTo>
                    <a:cubicBezTo>
                      <a:pt x="373" y="157"/>
                      <a:pt x="360" y="157"/>
                      <a:pt x="346" y="157"/>
                    </a:cubicBezTo>
                    <a:cubicBezTo>
                      <a:pt x="343" y="145"/>
                      <a:pt x="338" y="134"/>
                      <a:pt x="332" y="123"/>
                    </a:cubicBezTo>
                    <a:cubicBezTo>
                      <a:pt x="342" y="113"/>
                      <a:pt x="352" y="104"/>
                      <a:pt x="361" y="94"/>
                    </a:cubicBezTo>
                    <a:cubicBezTo>
                      <a:pt x="365" y="90"/>
                      <a:pt x="365" y="84"/>
                      <a:pt x="361" y="80"/>
                    </a:cubicBezTo>
                    <a:cubicBezTo>
                      <a:pt x="346" y="65"/>
                      <a:pt x="332" y="50"/>
                      <a:pt x="317" y="36"/>
                    </a:cubicBezTo>
                    <a:cubicBezTo>
                      <a:pt x="313" y="32"/>
                      <a:pt x="307" y="32"/>
                      <a:pt x="303" y="36"/>
                    </a:cubicBezTo>
                    <a:cubicBezTo>
                      <a:pt x="293" y="45"/>
                      <a:pt x="283" y="55"/>
                      <a:pt x="274" y="64"/>
                    </a:cubicBezTo>
                    <a:cubicBezTo>
                      <a:pt x="263" y="59"/>
                      <a:pt x="252" y="54"/>
                      <a:pt x="240" y="50"/>
                    </a:cubicBezTo>
                    <a:cubicBezTo>
                      <a:pt x="240" y="37"/>
                      <a:pt x="240" y="23"/>
                      <a:pt x="240" y="10"/>
                    </a:cubicBezTo>
                    <a:cubicBezTo>
                      <a:pt x="240" y="4"/>
                      <a:pt x="235" y="0"/>
                      <a:pt x="230" y="0"/>
                    </a:cubicBezTo>
                    <a:cubicBezTo>
                      <a:pt x="209" y="0"/>
                      <a:pt x="188" y="0"/>
                      <a:pt x="167" y="0"/>
                    </a:cubicBezTo>
                    <a:cubicBezTo>
                      <a:pt x="162" y="0"/>
                      <a:pt x="157" y="4"/>
                      <a:pt x="157" y="10"/>
                    </a:cubicBezTo>
                    <a:cubicBezTo>
                      <a:pt x="157" y="23"/>
                      <a:pt x="157" y="37"/>
                      <a:pt x="157" y="50"/>
                    </a:cubicBezTo>
                    <a:cubicBezTo>
                      <a:pt x="145" y="54"/>
                      <a:pt x="134" y="59"/>
                      <a:pt x="124" y="64"/>
                    </a:cubicBezTo>
                    <a:cubicBezTo>
                      <a:pt x="114" y="55"/>
                      <a:pt x="104" y="45"/>
                      <a:pt x="95" y="36"/>
                    </a:cubicBezTo>
                    <a:cubicBezTo>
                      <a:pt x="91" y="32"/>
                      <a:pt x="84" y="32"/>
                      <a:pt x="80" y="36"/>
                    </a:cubicBezTo>
                    <a:cubicBezTo>
                      <a:pt x="66" y="50"/>
                      <a:pt x="51" y="65"/>
                      <a:pt x="36" y="80"/>
                    </a:cubicBezTo>
                    <a:cubicBezTo>
                      <a:pt x="32" y="84"/>
                      <a:pt x="32" y="90"/>
                      <a:pt x="36" y="94"/>
                    </a:cubicBezTo>
                    <a:cubicBezTo>
                      <a:pt x="46" y="104"/>
                      <a:pt x="55" y="113"/>
                      <a:pt x="65" y="123"/>
                    </a:cubicBezTo>
                    <a:cubicBezTo>
                      <a:pt x="59" y="134"/>
                      <a:pt x="54" y="145"/>
                      <a:pt x="51" y="157"/>
                    </a:cubicBezTo>
                    <a:cubicBezTo>
                      <a:pt x="37" y="157"/>
                      <a:pt x="24" y="157"/>
                      <a:pt x="10" y="157"/>
                    </a:cubicBezTo>
                    <a:cubicBezTo>
                      <a:pt x="5" y="157"/>
                      <a:pt x="0" y="161"/>
                      <a:pt x="0" y="167"/>
                    </a:cubicBezTo>
                    <a:cubicBezTo>
                      <a:pt x="0" y="188"/>
                      <a:pt x="0" y="209"/>
                      <a:pt x="0" y="229"/>
                    </a:cubicBezTo>
                    <a:cubicBezTo>
                      <a:pt x="0" y="235"/>
                      <a:pt x="5" y="240"/>
                      <a:pt x="10" y="240"/>
                    </a:cubicBezTo>
                    <a:cubicBezTo>
                      <a:pt x="24" y="240"/>
                      <a:pt x="37" y="240"/>
                      <a:pt x="51" y="240"/>
                    </a:cubicBezTo>
                    <a:cubicBezTo>
                      <a:pt x="54" y="251"/>
                      <a:pt x="59" y="263"/>
                      <a:pt x="65" y="273"/>
                    </a:cubicBezTo>
                    <a:cubicBezTo>
                      <a:pt x="55" y="283"/>
                      <a:pt x="46" y="292"/>
                      <a:pt x="36" y="302"/>
                    </a:cubicBezTo>
                    <a:cubicBezTo>
                      <a:pt x="32" y="306"/>
                      <a:pt x="32" y="313"/>
                      <a:pt x="36" y="317"/>
                    </a:cubicBezTo>
                    <a:cubicBezTo>
                      <a:pt x="51" y="331"/>
                      <a:pt x="66" y="346"/>
                      <a:pt x="80" y="361"/>
                    </a:cubicBezTo>
                    <a:cubicBezTo>
                      <a:pt x="84" y="365"/>
                      <a:pt x="91" y="365"/>
                      <a:pt x="95" y="361"/>
                    </a:cubicBezTo>
                    <a:cubicBezTo>
                      <a:pt x="104" y="351"/>
                      <a:pt x="114" y="341"/>
                      <a:pt x="124" y="332"/>
                    </a:cubicBezTo>
                    <a:cubicBezTo>
                      <a:pt x="134" y="338"/>
                      <a:pt x="145" y="342"/>
                      <a:pt x="157" y="346"/>
                    </a:cubicBezTo>
                    <a:cubicBezTo>
                      <a:pt x="157" y="359"/>
                      <a:pt x="157" y="373"/>
                      <a:pt x="157" y="387"/>
                    </a:cubicBezTo>
                    <a:cubicBezTo>
                      <a:pt x="157" y="392"/>
                      <a:pt x="162" y="397"/>
                      <a:pt x="167" y="397"/>
                    </a:cubicBezTo>
                    <a:cubicBezTo>
                      <a:pt x="188" y="397"/>
                      <a:pt x="209" y="397"/>
                      <a:pt x="230" y="397"/>
                    </a:cubicBezTo>
                    <a:cubicBezTo>
                      <a:pt x="235" y="397"/>
                      <a:pt x="240" y="392"/>
                      <a:pt x="240" y="387"/>
                    </a:cubicBezTo>
                    <a:cubicBezTo>
                      <a:pt x="240" y="373"/>
                      <a:pt x="240" y="359"/>
                      <a:pt x="240" y="346"/>
                    </a:cubicBezTo>
                    <a:close/>
                    <a:moveTo>
                      <a:pt x="199" y="278"/>
                    </a:moveTo>
                    <a:cubicBezTo>
                      <a:pt x="155" y="278"/>
                      <a:pt x="119" y="242"/>
                      <a:pt x="119" y="198"/>
                    </a:cubicBezTo>
                    <a:cubicBezTo>
                      <a:pt x="119" y="154"/>
                      <a:pt x="155" y="118"/>
                      <a:pt x="199" y="118"/>
                    </a:cubicBezTo>
                    <a:cubicBezTo>
                      <a:pt x="243" y="118"/>
                      <a:pt x="279" y="154"/>
                      <a:pt x="279" y="198"/>
                    </a:cubicBezTo>
                    <a:cubicBezTo>
                      <a:pt x="279" y="242"/>
                      <a:pt x="243" y="278"/>
                      <a:pt x="199" y="278"/>
                    </a:cubicBezTo>
                    <a:close/>
                  </a:path>
                </a:pathLst>
              </a:custGeom>
              <a:solidFill>
                <a:srgbClr val="B834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3" name="Freeform 22"/>
              <p:cNvSpPr>
                <a:spLocks noEditPoints="1"/>
              </p:cNvSpPr>
              <p:nvPr/>
            </p:nvSpPr>
            <p:spPr bwMode="auto">
              <a:xfrm>
                <a:off x="6269" y="2538"/>
                <a:ext cx="749" cy="748"/>
              </a:xfrm>
              <a:custGeom>
                <a:avLst/>
                <a:gdLst>
                  <a:gd name="T0" fmla="*/ 240 w 397"/>
                  <a:gd name="T1" fmla="*/ 346 h 397"/>
                  <a:gd name="T2" fmla="*/ 274 w 397"/>
                  <a:gd name="T3" fmla="*/ 332 h 397"/>
                  <a:gd name="T4" fmla="*/ 302 w 397"/>
                  <a:gd name="T5" fmla="*/ 361 h 397"/>
                  <a:gd name="T6" fmla="*/ 317 w 397"/>
                  <a:gd name="T7" fmla="*/ 361 h 397"/>
                  <a:gd name="T8" fmla="*/ 361 w 397"/>
                  <a:gd name="T9" fmla="*/ 317 h 397"/>
                  <a:gd name="T10" fmla="*/ 361 w 397"/>
                  <a:gd name="T11" fmla="*/ 302 h 397"/>
                  <a:gd name="T12" fmla="*/ 332 w 397"/>
                  <a:gd name="T13" fmla="*/ 273 h 397"/>
                  <a:gd name="T14" fmla="*/ 346 w 397"/>
                  <a:gd name="T15" fmla="*/ 240 h 397"/>
                  <a:gd name="T16" fmla="*/ 387 w 397"/>
                  <a:gd name="T17" fmla="*/ 240 h 397"/>
                  <a:gd name="T18" fmla="*/ 397 w 397"/>
                  <a:gd name="T19" fmla="*/ 229 h 397"/>
                  <a:gd name="T20" fmla="*/ 397 w 397"/>
                  <a:gd name="T21" fmla="*/ 167 h 397"/>
                  <a:gd name="T22" fmla="*/ 387 w 397"/>
                  <a:gd name="T23" fmla="*/ 157 h 397"/>
                  <a:gd name="T24" fmla="*/ 346 w 397"/>
                  <a:gd name="T25" fmla="*/ 157 h 397"/>
                  <a:gd name="T26" fmla="*/ 332 w 397"/>
                  <a:gd name="T27" fmla="*/ 123 h 397"/>
                  <a:gd name="T28" fmla="*/ 361 w 397"/>
                  <a:gd name="T29" fmla="*/ 94 h 397"/>
                  <a:gd name="T30" fmla="*/ 361 w 397"/>
                  <a:gd name="T31" fmla="*/ 80 h 397"/>
                  <a:gd name="T32" fmla="*/ 317 w 397"/>
                  <a:gd name="T33" fmla="*/ 36 h 397"/>
                  <a:gd name="T34" fmla="*/ 302 w 397"/>
                  <a:gd name="T35" fmla="*/ 36 h 397"/>
                  <a:gd name="T36" fmla="*/ 274 w 397"/>
                  <a:gd name="T37" fmla="*/ 64 h 397"/>
                  <a:gd name="T38" fmla="*/ 240 w 397"/>
                  <a:gd name="T39" fmla="*/ 50 h 397"/>
                  <a:gd name="T40" fmla="*/ 240 w 397"/>
                  <a:gd name="T41" fmla="*/ 10 h 397"/>
                  <a:gd name="T42" fmla="*/ 230 w 397"/>
                  <a:gd name="T43" fmla="*/ 0 h 397"/>
                  <a:gd name="T44" fmla="*/ 167 w 397"/>
                  <a:gd name="T45" fmla="*/ 0 h 397"/>
                  <a:gd name="T46" fmla="*/ 157 w 397"/>
                  <a:gd name="T47" fmla="*/ 10 h 397"/>
                  <a:gd name="T48" fmla="*/ 157 w 397"/>
                  <a:gd name="T49" fmla="*/ 50 h 397"/>
                  <a:gd name="T50" fmla="*/ 123 w 397"/>
                  <a:gd name="T51" fmla="*/ 64 h 397"/>
                  <a:gd name="T52" fmla="*/ 94 w 397"/>
                  <a:gd name="T53" fmla="*/ 36 h 397"/>
                  <a:gd name="T54" fmla="*/ 80 w 397"/>
                  <a:gd name="T55" fmla="*/ 36 h 397"/>
                  <a:gd name="T56" fmla="*/ 36 w 397"/>
                  <a:gd name="T57" fmla="*/ 80 h 397"/>
                  <a:gd name="T58" fmla="*/ 36 w 397"/>
                  <a:gd name="T59" fmla="*/ 94 h 397"/>
                  <a:gd name="T60" fmla="*/ 65 w 397"/>
                  <a:gd name="T61" fmla="*/ 123 h 397"/>
                  <a:gd name="T62" fmla="*/ 51 w 397"/>
                  <a:gd name="T63" fmla="*/ 157 h 397"/>
                  <a:gd name="T64" fmla="*/ 10 w 397"/>
                  <a:gd name="T65" fmla="*/ 157 h 397"/>
                  <a:gd name="T66" fmla="*/ 0 w 397"/>
                  <a:gd name="T67" fmla="*/ 167 h 397"/>
                  <a:gd name="T68" fmla="*/ 0 w 397"/>
                  <a:gd name="T69" fmla="*/ 229 h 397"/>
                  <a:gd name="T70" fmla="*/ 10 w 397"/>
                  <a:gd name="T71" fmla="*/ 240 h 397"/>
                  <a:gd name="T72" fmla="*/ 51 w 397"/>
                  <a:gd name="T73" fmla="*/ 240 h 397"/>
                  <a:gd name="T74" fmla="*/ 65 w 397"/>
                  <a:gd name="T75" fmla="*/ 273 h 397"/>
                  <a:gd name="T76" fmla="*/ 36 w 397"/>
                  <a:gd name="T77" fmla="*/ 302 h 397"/>
                  <a:gd name="T78" fmla="*/ 36 w 397"/>
                  <a:gd name="T79" fmla="*/ 317 h 397"/>
                  <a:gd name="T80" fmla="*/ 80 w 397"/>
                  <a:gd name="T81" fmla="*/ 361 h 397"/>
                  <a:gd name="T82" fmla="*/ 94 w 397"/>
                  <a:gd name="T83" fmla="*/ 361 h 397"/>
                  <a:gd name="T84" fmla="*/ 123 w 397"/>
                  <a:gd name="T85" fmla="*/ 332 h 397"/>
                  <a:gd name="T86" fmla="*/ 157 w 397"/>
                  <a:gd name="T87" fmla="*/ 346 h 397"/>
                  <a:gd name="T88" fmla="*/ 157 w 397"/>
                  <a:gd name="T89" fmla="*/ 387 h 397"/>
                  <a:gd name="T90" fmla="*/ 167 w 397"/>
                  <a:gd name="T91" fmla="*/ 397 h 397"/>
                  <a:gd name="T92" fmla="*/ 230 w 397"/>
                  <a:gd name="T93" fmla="*/ 397 h 397"/>
                  <a:gd name="T94" fmla="*/ 240 w 397"/>
                  <a:gd name="T95" fmla="*/ 387 h 397"/>
                  <a:gd name="T96" fmla="*/ 240 w 397"/>
                  <a:gd name="T97" fmla="*/ 346 h 397"/>
                  <a:gd name="T98" fmla="*/ 198 w 397"/>
                  <a:gd name="T99" fmla="*/ 278 h 397"/>
                  <a:gd name="T100" fmla="*/ 119 w 397"/>
                  <a:gd name="T101" fmla="*/ 198 h 397"/>
                  <a:gd name="T102" fmla="*/ 198 w 397"/>
                  <a:gd name="T103" fmla="*/ 118 h 397"/>
                  <a:gd name="T104" fmla="*/ 278 w 397"/>
                  <a:gd name="T105" fmla="*/ 198 h 397"/>
                  <a:gd name="T106" fmla="*/ 198 w 397"/>
                  <a:gd name="T107" fmla="*/ 278 h 3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97" h="397">
                    <a:moveTo>
                      <a:pt x="240" y="346"/>
                    </a:moveTo>
                    <a:cubicBezTo>
                      <a:pt x="252" y="342"/>
                      <a:pt x="263" y="338"/>
                      <a:pt x="274" y="332"/>
                    </a:cubicBezTo>
                    <a:cubicBezTo>
                      <a:pt x="283" y="341"/>
                      <a:pt x="293" y="351"/>
                      <a:pt x="302" y="361"/>
                    </a:cubicBezTo>
                    <a:cubicBezTo>
                      <a:pt x="306" y="365"/>
                      <a:pt x="313" y="365"/>
                      <a:pt x="317" y="361"/>
                    </a:cubicBezTo>
                    <a:cubicBezTo>
                      <a:pt x="331" y="346"/>
                      <a:pt x="346" y="331"/>
                      <a:pt x="361" y="317"/>
                    </a:cubicBezTo>
                    <a:cubicBezTo>
                      <a:pt x="365" y="313"/>
                      <a:pt x="365" y="306"/>
                      <a:pt x="361" y="302"/>
                    </a:cubicBezTo>
                    <a:cubicBezTo>
                      <a:pt x="351" y="292"/>
                      <a:pt x="342" y="283"/>
                      <a:pt x="332" y="273"/>
                    </a:cubicBezTo>
                    <a:cubicBezTo>
                      <a:pt x="338" y="263"/>
                      <a:pt x="343" y="251"/>
                      <a:pt x="346" y="240"/>
                    </a:cubicBezTo>
                    <a:cubicBezTo>
                      <a:pt x="360" y="240"/>
                      <a:pt x="373" y="240"/>
                      <a:pt x="387" y="240"/>
                    </a:cubicBezTo>
                    <a:cubicBezTo>
                      <a:pt x="392" y="240"/>
                      <a:pt x="397" y="235"/>
                      <a:pt x="397" y="229"/>
                    </a:cubicBezTo>
                    <a:cubicBezTo>
                      <a:pt x="397" y="209"/>
                      <a:pt x="397" y="188"/>
                      <a:pt x="397" y="167"/>
                    </a:cubicBezTo>
                    <a:cubicBezTo>
                      <a:pt x="397" y="161"/>
                      <a:pt x="392" y="157"/>
                      <a:pt x="387" y="157"/>
                    </a:cubicBezTo>
                    <a:cubicBezTo>
                      <a:pt x="373" y="157"/>
                      <a:pt x="360" y="157"/>
                      <a:pt x="346" y="157"/>
                    </a:cubicBezTo>
                    <a:cubicBezTo>
                      <a:pt x="343" y="145"/>
                      <a:pt x="338" y="134"/>
                      <a:pt x="332" y="123"/>
                    </a:cubicBezTo>
                    <a:cubicBezTo>
                      <a:pt x="342" y="113"/>
                      <a:pt x="351" y="104"/>
                      <a:pt x="361" y="94"/>
                    </a:cubicBezTo>
                    <a:cubicBezTo>
                      <a:pt x="365" y="90"/>
                      <a:pt x="365" y="84"/>
                      <a:pt x="361" y="80"/>
                    </a:cubicBezTo>
                    <a:cubicBezTo>
                      <a:pt x="346" y="65"/>
                      <a:pt x="331" y="50"/>
                      <a:pt x="317" y="36"/>
                    </a:cubicBezTo>
                    <a:cubicBezTo>
                      <a:pt x="313" y="32"/>
                      <a:pt x="306" y="32"/>
                      <a:pt x="302" y="36"/>
                    </a:cubicBezTo>
                    <a:cubicBezTo>
                      <a:pt x="293" y="45"/>
                      <a:pt x="283" y="55"/>
                      <a:pt x="274" y="64"/>
                    </a:cubicBezTo>
                    <a:cubicBezTo>
                      <a:pt x="263" y="59"/>
                      <a:pt x="252" y="54"/>
                      <a:pt x="240" y="50"/>
                    </a:cubicBezTo>
                    <a:cubicBezTo>
                      <a:pt x="240" y="37"/>
                      <a:pt x="240" y="23"/>
                      <a:pt x="240" y="10"/>
                    </a:cubicBezTo>
                    <a:cubicBezTo>
                      <a:pt x="240" y="4"/>
                      <a:pt x="235" y="0"/>
                      <a:pt x="230" y="0"/>
                    </a:cubicBezTo>
                    <a:cubicBezTo>
                      <a:pt x="209" y="0"/>
                      <a:pt x="188" y="0"/>
                      <a:pt x="167" y="0"/>
                    </a:cubicBezTo>
                    <a:cubicBezTo>
                      <a:pt x="162" y="0"/>
                      <a:pt x="157" y="4"/>
                      <a:pt x="157" y="10"/>
                    </a:cubicBezTo>
                    <a:cubicBezTo>
                      <a:pt x="157" y="23"/>
                      <a:pt x="157" y="37"/>
                      <a:pt x="157" y="50"/>
                    </a:cubicBezTo>
                    <a:cubicBezTo>
                      <a:pt x="145" y="54"/>
                      <a:pt x="134" y="59"/>
                      <a:pt x="123" y="64"/>
                    </a:cubicBezTo>
                    <a:cubicBezTo>
                      <a:pt x="114" y="55"/>
                      <a:pt x="104" y="45"/>
                      <a:pt x="94" y="36"/>
                    </a:cubicBezTo>
                    <a:cubicBezTo>
                      <a:pt x="90" y="32"/>
                      <a:pt x="84" y="32"/>
                      <a:pt x="80" y="36"/>
                    </a:cubicBezTo>
                    <a:cubicBezTo>
                      <a:pt x="65" y="50"/>
                      <a:pt x="51" y="65"/>
                      <a:pt x="36" y="80"/>
                    </a:cubicBezTo>
                    <a:cubicBezTo>
                      <a:pt x="32" y="84"/>
                      <a:pt x="32" y="90"/>
                      <a:pt x="36" y="94"/>
                    </a:cubicBezTo>
                    <a:cubicBezTo>
                      <a:pt x="45" y="104"/>
                      <a:pt x="55" y="113"/>
                      <a:pt x="65" y="123"/>
                    </a:cubicBezTo>
                    <a:cubicBezTo>
                      <a:pt x="59" y="134"/>
                      <a:pt x="54" y="145"/>
                      <a:pt x="51" y="157"/>
                    </a:cubicBezTo>
                    <a:cubicBezTo>
                      <a:pt x="37" y="157"/>
                      <a:pt x="24" y="157"/>
                      <a:pt x="10" y="157"/>
                    </a:cubicBezTo>
                    <a:cubicBezTo>
                      <a:pt x="4" y="157"/>
                      <a:pt x="0" y="161"/>
                      <a:pt x="0" y="167"/>
                    </a:cubicBezTo>
                    <a:cubicBezTo>
                      <a:pt x="0" y="188"/>
                      <a:pt x="0" y="209"/>
                      <a:pt x="0" y="229"/>
                    </a:cubicBezTo>
                    <a:cubicBezTo>
                      <a:pt x="0" y="235"/>
                      <a:pt x="4" y="240"/>
                      <a:pt x="10" y="240"/>
                    </a:cubicBezTo>
                    <a:cubicBezTo>
                      <a:pt x="24" y="240"/>
                      <a:pt x="37" y="240"/>
                      <a:pt x="51" y="240"/>
                    </a:cubicBezTo>
                    <a:cubicBezTo>
                      <a:pt x="54" y="251"/>
                      <a:pt x="59" y="263"/>
                      <a:pt x="65" y="273"/>
                    </a:cubicBezTo>
                    <a:cubicBezTo>
                      <a:pt x="55" y="283"/>
                      <a:pt x="45" y="292"/>
                      <a:pt x="36" y="302"/>
                    </a:cubicBezTo>
                    <a:cubicBezTo>
                      <a:pt x="32" y="306"/>
                      <a:pt x="32" y="313"/>
                      <a:pt x="36" y="317"/>
                    </a:cubicBezTo>
                    <a:cubicBezTo>
                      <a:pt x="51" y="331"/>
                      <a:pt x="65" y="346"/>
                      <a:pt x="80" y="361"/>
                    </a:cubicBezTo>
                    <a:cubicBezTo>
                      <a:pt x="84" y="365"/>
                      <a:pt x="90" y="365"/>
                      <a:pt x="94" y="361"/>
                    </a:cubicBezTo>
                    <a:cubicBezTo>
                      <a:pt x="104" y="351"/>
                      <a:pt x="114" y="341"/>
                      <a:pt x="123" y="332"/>
                    </a:cubicBezTo>
                    <a:cubicBezTo>
                      <a:pt x="134" y="338"/>
                      <a:pt x="145" y="342"/>
                      <a:pt x="157" y="346"/>
                    </a:cubicBezTo>
                    <a:cubicBezTo>
                      <a:pt x="157" y="359"/>
                      <a:pt x="157" y="373"/>
                      <a:pt x="157" y="387"/>
                    </a:cubicBezTo>
                    <a:cubicBezTo>
                      <a:pt x="157" y="392"/>
                      <a:pt x="162" y="397"/>
                      <a:pt x="167" y="397"/>
                    </a:cubicBezTo>
                    <a:cubicBezTo>
                      <a:pt x="188" y="397"/>
                      <a:pt x="209" y="397"/>
                      <a:pt x="230" y="397"/>
                    </a:cubicBezTo>
                    <a:cubicBezTo>
                      <a:pt x="235" y="397"/>
                      <a:pt x="240" y="392"/>
                      <a:pt x="240" y="387"/>
                    </a:cubicBezTo>
                    <a:cubicBezTo>
                      <a:pt x="240" y="373"/>
                      <a:pt x="240" y="359"/>
                      <a:pt x="240" y="346"/>
                    </a:cubicBezTo>
                    <a:close/>
                    <a:moveTo>
                      <a:pt x="198" y="278"/>
                    </a:moveTo>
                    <a:cubicBezTo>
                      <a:pt x="154" y="278"/>
                      <a:pt x="119" y="242"/>
                      <a:pt x="119" y="198"/>
                    </a:cubicBezTo>
                    <a:cubicBezTo>
                      <a:pt x="119" y="154"/>
                      <a:pt x="154" y="118"/>
                      <a:pt x="198" y="118"/>
                    </a:cubicBezTo>
                    <a:cubicBezTo>
                      <a:pt x="243" y="118"/>
                      <a:pt x="278" y="154"/>
                      <a:pt x="278" y="198"/>
                    </a:cubicBezTo>
                    <a:cubicBezTo>
                      <a:pt x="278" y="242"/>
                      <a:pt x="243" y="278"/>
                      <a:pt x="198" y="278"/>
                    </a:cubicBezTo>
                    <a:close/>
                  </a:path>
                </a:pathLst>
              </a:custGeom>
              <a:solidFill>
                <a:srgbClr val="B834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4" name="Freeform 23"/>
              <p:cNvSpPr>
                <a:spLocks noEditPoints="1"/>
              </p:cNvSpPr>
              <p:nvPr/>
            </p:nvSpPr>
            <p:spPr bwMode="auto">
              <a:xfrm>
                <a:off x="6267" y="2538"/>
                <a:ext cx="749" cy="748"/>
              </a:xfrm>
              <a:custGeom>
                <a:avLst/>
                <a:gdLst>
                  <a:gd name="T0" fmla="*/ 240 w 397"/>
                  <a:gd name="T1" fmla="*/ 346 h 397"/>
                  <a:gd name="T2" fmla="*/ 273 w 397"/>
                  <a:gd name="T3" fmla="*/ 332 h 397"/>
                  <a:gd name="T4" fmla="*/ 302 w 397"/>
                  <a:gd name="T5" fmla="*/ 361 h 397"/>
                  <a:gd name="T6" fmla="*/ 316 w 397"/>
                  <a:gd name="T7" fmla="*/ 361 h 397"/>
                  <a:gd name="T8" fmla="*/ 361 w 397"/>
                  <a:gd name="T9" fmla="*/ 317 h 397"/>
                  <a:gd name="T10" fmla="*/ 361 w 397"/>
                  <a:gd name="T11" fmla="*/ 302 h 397"/>
                  <a:gd name="T12" fmla="*/ 332 w 397"/>
                  <a:gd name="T13" fmla="*/ 273 h 397"/>
                  <a:gd name="T14" fmla="*/ 346 w 397"/>
                  <a:gd name="T15" fmla="*/ 240 h 397"/>
                  <a:gd name="T16" fmla="*/ 387 w 397"/>
                  <a:gd name="T17" fmla="*/ 240 h 397"/>
                  <a:gd name="T18" fmla="*/ 397 w 397"/>
                  <a:gd name="T19" fmla="*/ 229 h 397"/>
                  <a:gd name="T20" fmla="*/ 397 w 397"/>
                  <a:gd name="T21" fmla="*/ 167 h 397"/>
                  <a:gd name="T22" fmla="*/ 387 w 397"/>
                  <a:gd name="T23" fmla="*/ 157 h 397"/>
                  <a:gd name="T24" fmla="*/ 346 w 397"/>
                  <a:gd name="T25" fmla="*/ 157 h 397"/>
                  <a:gd name="T26" fmla="*/ 332 w 397"/>
                  <a:gd name="T27" fmla="*/ 123 h 397"/>
                  <a:gd name="T28" fmla="*/ 361 w 397"/>
                  <a:gd name="T29" fmla="*/ 94 h 397"/>
                  <a:gd name="T30" fmla="*/ 361 w 397"/>
                  <a:gd name="T31" fmla="*/ 80 h 397"/>
                  <a:gd name="T32" fmla="*/ 316 w 397"/>
                  <a:gd name="T33" fmla="*/ 36 h 397"/>
                  <a:gd name="T34" fmla="*/ 302 w 397"/>
                  <a:gd name="T35" fmla="*/ 36 h 397"/>
                  <a:gd name="T36" fmla="*/ 273 w 397"/>
                  <a:gd name="T37" fmla="*/ 64 h 397"/>
                  <a:gd name="T38" fmla="*/ 240 w 397"/>
                  <a:gd name="T39" fmla="*/ 50 h 397"/>
                  <a:gd name="T40" fmla="*/ 240 w 397"/>
                  <a:gd name="T41" fmla="*/ 10 h 397"/>
                  <a:gd name="T42" fmla="*/ 229 w 397"/>
                  <a:gd name="T43" fmla="*/ 0 h 397"/>
                  <a:gd name="T44" fmla="*/ 167 w 397"/>
                  <a:gd name="T45" fmla="*/ 0 h 397"/>
                  <a:gd name="T46" fmla="*/ 157 w 397"/>
                  <a:gd name="T47" fmla="*/ 10 h 397"/>
                  <a:gd name="T48" fmla="*/ 157 w 397"/>
                  <a:gd name="T49" fmla="*/ 50 h 397"/>
                  <a:gd name="T50" fmla="*/ 123 w 397"/>
                  <a:gd name="T51" fmla="*/ 64 h 397"/>
                  <a:gd name="T52" fmla="*/ 94 w 397"/>
                  <a:gd name="T53" fmla="*/ 36 h 397"/>
                  <a:gd name="T54" fmla="*/ 80 w 397"/>
                  <a:gd name="T55" fmla="*/ 36 h 397"/>
                  <a:gd name="T56" fmla="*/ 36 w 397"/>
                  <a:gd name="T57" fmla="*/ 80 h 397"/>
                  <a:gd name="T58" fmla="*/ 36 w 397"/>
                  <a:gd name="T59" fmla="*/ 94 h 397"/>
                  <a:gd name="T60" fmla="*/ 64 w 397"/>
                  <a:gd name="T61" fmla="*/ 123 h 397"/>
                  <a:gd name="T62" fmla="*/ 50 w 397"/>
                  <a:gd name="T63" fmla="*/ 157 h 397"/>
                  <a:gd name="T64" fmla="*/ 10 w 397"/>
                  <a:gd name="T65" fmla="*/ 157 h 397"/>
                  <a:gd name="T66" fmla="*/ 0 w 397"/>
                  <a:gd name="T67" fmla="*/ 167 h 397"/>
                  <a:gd name="T68" fmla="*/ 0 w 397"/>
                  <a:gd name="T69" fmla="*/ 229 h 397"/>
                  <a:gd name="T70" fmla="*/ 10 w 397"/>
                  <a:gd name="T71" fmla="*/ 240 h 397"/>
                  <a:gd name="T72" fmla="*/ 50 w 397"/>
                  <a:gd name="T73" fmla="*/ 240 h 397"/>
                  <a:gd name="T74" fmla="*/ 64 w 397"/>
                  <a:gd name="T75" fmla="*/ 273 h 397"/>
                  <a:gd name="T76" fmla="*/ 36 w 397"/>
                  <a:gd name="T77" fmla="*/ 302 h 397"/>
                  <a:gd name="T78" fmla="*/ 36 w 397"/>
                  <a:gd name="T79" fmla="*/ 317 h 397"/>
                  <a:gd name="T80" fmla="*/ 80 w 397"/>
                  <a:gd name="T81" fmla="*/ 361 h 397"/>
                  <a:gd name="T82" fmla="*/ 94 w 397"/>
                  <a:gd name="T83" fmla="*/ 361 h 397"/>
                  <a:gd name="T84" fmla="*/ 123 w 397"/>
                  <a:gd name="T85" fmla="*/ 332 h 397"/>
                  <a:gd name="T86" fmla="*/ 157 w 397"/>
                  <a:gd name="T87" fmla="*/ 346 h 397"/>
                  <a:gd name="T88" fmla="*/ 157 w 397"/>
                  <a:gd name="T89" fmla="*/ 387 h 397"/>
                  <a:gd name="T90" fmla="*/ 167 w 397"/>
                  <a:gd name="T91" fmla="*/ 397 h 397"/>
                  <a:gd name="T92" fmla="*/ 229 w 397"/>
                  <a:gd name="T93" fmla="*/ 397 h 397"/>
                  <a:gd name="T94" fmla="*/ 240 w 397"/>
                  <a:gd name="T95" fmla="*/ 387 h 397"/>
                  <a:gd name="T96" fmla="*/ 240 w 397"/>
                  <a:gd name="T97" fmla="*/ 346 h 397"/>
                  <a:gd name="T98" fmla="*/ 198 w 397"/>
                  <a:gd name="T99" fmla="*/ 278 h 397"/>
                  <a:gd name="T100" fmla="*/ 118 w 397"/>
                  <a:gd name="T101" fmla="*/ 198 h 397"/>
                  <a:gd name="T102" fmla="*/ 198 w 397"/>
                  <a:gd name="T103" fmla="*/ 118 h 397"/>
                  <a:gd name="T104" fmla="*/ 278 w 397"/>
                  <a:gd name="T105" fmla="*/ 198 h 397"/>
                  <a:gd name="T106" fmla="*/ 198 w 397"/>
                  <a:gd name="T107" fmla="*/ 278 h 3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97" h="397">
                    <a:moveTo>
                      <a:pt x="240" y="346"/>
                    </a:moveTo>
                    <a:cubicBezTo>
                      <a:pt x="251" y="342"/>
                      <a:pt x="263" y="338"/>
                      <a:pt x="273" y="332"/>
                    </a:cubicBezTo>
                    <a:cubicBezTo>
                      <a:pt x="283" y="341"/>
                      <a:pt x="292" y="351"/>
                      <a:pt x="302" y="361"/>
                    </a:cubicBezTo>
                    <a:cubicBezTo>
                      <a:pt x="306" y="365"/>
                      <a:pt x="313" y="365"/>
                      <a:pt x="316" y="361"/>
                    </a:cubicBezTo>
                    <a:cubicBezTo>
                      <a:pt x="331" y="346"/>
                      <a:pt x="346" y="331"/>
                      <a:pt x="361" y="317"/>
                    </a:cubicBezTo>
                    <a:cubicBezTo>
                      <a:pt x="365" y="313"/>
                      <a:pt x="365" y="306"/>
                      <a:pt x="361" y="302"/>
                    </a:cubicBezTo>
                    <a:cubicBezTo>
                      <a:pt x="351" y="292"/>
                      <a:pt x="341" y="283"/>
                      <a:pt x="332" y="273"/>
                    </a:cubicBezTo>
                    <a:cubicBezTo>
                      <a:pt x="338" y="263"/>
                      <a:pt x="342" y="251"/>
                      <a:pt x="346" y="240"/>
                    </a:cubicBezTo>
                    <a:cubicBezTo>
                      <a:pt x="359" y="240"/>
                      <a:pt x="373" y="240"/>
                      <a:pt x="387" y="240"/>
                    </a:cubicBezTo>
                    <a:cubicBezTo>
                      <a:pt x="392" y="240"/>
                      <a:pt x="397" y="235"/>
                      <a:pt x="397" y="229"/>
                    </a:cubicBezTo>
                    <a:cubicBezTo>
                      <a:pt x="397" y="209"/>
                      <a:pt x="397" y="188"/>
                      <a:pt x="397" y="167"/>
                    </a:cubicBezTo>
                    <a:cubicBezTo>
                      <a:pt x="397" y="161"/>
                      <a:pt x="392" y="157"/>
                      <a:pt x="387" y="157"/>
                    </a:cubicBezTo>
                    <a:cubicBezTo>
                      <a:pt x="373" y="157"/>
                      <a:pt x="359" y="157"/>
                      <a:pt x="346" y="157"/>
                    </a:cubicBezTo>
                    <a:cubicBezTo>
                      <a:pt x="342" y="145"/>
                      <a:pt x="338" y="134"/>
                      <a:pt x="332" y="123"/>
                    </a:cubicBezTo>
                    <a:cubicBezTo>
                      <a:pt x="341" y="113"/>
                      <a:pt x="351" y="104"/>
                      <a:pt x="361" y="94"/>
                    </a:cubicBezTo>
                    <a:cubicBezTo>
                      <a:pt x="365" y="90"/>
                      <a:pt x="365" y="84"/>
                      <a:pt x="361" y="80"/>
                    </a:cubicBezTo>
                    <a:cubicBezTo>
                      <a:pt x="346" y="65"/>
                      <a:pt x="331" y="50"/>
                      <a:pt x="316" y="36"/>
                    </a:cubicBezTo>
                    <a:cubicBezTo>
                      <a:pt x="313" y="32"/>
                      <a:pt x="306" y="32"/>
                      <a:pt x="302" y="36"/>
                    </a:cubicBezTo>
                    <a:cubicBezTo>
                      <a:pt x="292" y="45"/>
                      <a:pt x="283" y="55"/>
                      <a:pt x="273" y="64"/>
                    </a:cubicBezTo>
                    <a:cubicBezTo>
                      <a:pt x="263" y="59"/>
                      <a:pt x="251" y="54"/>
                      <a:pt x="240" y="50"/>
                    </a:cubicBezTo>
                    <a:cubicBezTo>
                      <a:pt x="240" y="37"/>
                      <a:pt x="240" y="23"/>
                      <a:pt x="240" y="10"/>
                    </a:cubicBezTo>
                    <a:cubicBezTo>
                      <a:pt x="240" y="4"/>
                      <a:pt x="235" y="0"/>
                      <a:pt x="229" y="0"/>
                    </a:cubicBezTo>
                    <a:cubicBezTo>
                      <a:pt x="209" y="0"/>
                      <a:pt x="188" y="0"/>
                      <a:pt x="167" y="0"/>
                    </a:cubicBezTo>
                    <a:cubicBezTo>
                      <a:pt x="161" y="0"/>
                      <a:pt x="157" y="4"/>
                      <a:pt x="157" y="10"/>
                    </a:cubicBezTo>
                    <a:cubicBezTo>
                      <a:pt x="157" y="23"/>
                      <a:pt x="157" y="37"/>
                      <a:pt x="157" y="50"/>
                    </a:cubicBezTo>
                    <a:cubicBezTo>
                      <a:pt x="145" y="54"/>
                      <a:pt x="134" y="59"/>
                      <a:pt x="123" y="64"/>
                    </a:cubicBezTo>
                    <a:cubicBezTo>
                      <a:pt x="113" y="55"/>
                      <a:pt x="104" y="45"/>
                      <a:pt x="94" y="36"/>
                    </a:cubicBezTo>
                    <a:cubicBezTo>
                      <a:pt x="90" y="32"/>
                      <a:pt x="84" y="32"/>
                      <a:pt x="80" y="36"/>
                    </a:cubicBezTo>
                    <a:cubicBezTo>
                      <a:pt x="65" y="50"/>
                      <a:pt x="50" y="65"/>
                      <a:pt x="36" y="80"/>
                    </a:cubicBezTo>
                    <a:cubicBezTo>
                      <a:pt x="32" y="84"/>
                      <a:pt x="32" y="90"/>
                      <a:pt x="36" y="94"/>
                    </a:cubicBezTo>
                    <a:cubicBezTo>
                      <a:pt x="45" y="104"/>
                      <a:pt x="55" y="113"/>
                      <a:pt x="64" y="123"/>
                    </a:cubicBezTo>
                    <a:cubicBezTo>
                      <a:pt x="58" y="134"/>
                      <a:pt x="54" y="145"/>
                      <a:pt x="50" y="157"/>
                    </a:cubicBezTo>
                    <a:cubicBezTo>
                      <a:pt x="37" y="157"/>
                      <a:pt x="23" y="157"/>
                      <a:pt x="10" y="157"/>
                    </a:cubicBezTo>
                    <a:cubicBezTo>
                      <a:pt x="4" y="157"/>
                      <a:pt x="0" y="161"/>
                      <a:pt x="0" y="167"/>
                    </a:cubicBezTo>
                    <a:cubicBezTo>
                      <a:pt x="0" y="188"/>
                      <a:pt x="0" y="209"/>
                      <a:pt x="0" y="229"/>
                    </a:cubicBezTo>
                    <a:cubicBezTo>
                      <a:pt x="0" y="235"/>
                      <a:pt x="4" y="240"/>
                      <a:pt x="10" y="240"/>
                    </a:cubicBezTo>
                    <a:cubicBezTo>
                      <a:pt x="23" y="240"/>
                      <a:pt x="37" y="240"/>
                      <a:pt x="50" y="240"/>
                    </a:cubicBezTo>
                    <a:cubicBezTo>
                      <a:pt x="54" y="251"/>
                      <a:pt x="58" y="263"/>
                      <a:pt x="64" y="273"/>
                    </a:cubicBezTo>
                    <a:cubicBezTo>
                      <a:pt x="55" y="283"/>
                      <a:pt x="45" y="292"/>
                      <a:pt x="36" y="302"/>
                    </a:cubicBezTo>
                    <a:cubicBezTo>
                      <a:pt x="32" y="306"/>
                      <a:pt x="32" y="313"/>
                      <a:pt x="36" y="317"/>
                    </a:cubicBezTo>
                    <a:cubicBezTo>
                      <a:pt x="50" y="331"/>
                      <a:pt x="65" y="346"/>
                      <a:pt x="80" y="361"/>
                    </a:cubicBezTo>
                    <a:cubicBezTo>
                      <a:pt x="84" y="365"/>
                      <a:pt x="90" y="365"/>
                      <a:pt x="94" y="361"/>
                    </a:cubicBezTo>
                    <a:cubicBezTo>
                      <a:pt x="104" y="351"/>
                      <a:pt x="113" y="341"/>
                      <a:pt x="123" y="332"/>
                    </a:cubicBezTo>
                    <a:cubicBezTo>
                      <a:pt x="134" y="338"/>
                      <a:pt x="145" y="342"/>
                      <a:pt x="157" y="346"/>
                    </a:cubicBezTo>
                    <a:cubicBezTo>
                      <a:pt x="157" y="359"/>
                      <a:pt x="157" y="373"/>
                      <a:pt x="157" y="387"/>
                    </a:cubicBezTo>
                    <a:cubicBezTo>
                      <a:pt x="157" y="392"/>
                      <a:pt x="161" y="397"/>
                      <a:pt x="167" y="397"/>
                    </a:cubicBezTo>
                    <a:cubicBezTo>
                      <a:pt x="188" y="397"/>
                      <a:pt x="209" y="397"/>
                      <a:pt x="229" y="397"/>
                    </a:cubicBezTo>
                    <a:cubicBezTo>
                      <a:pt x="235" y="397"/>
                      <a:pt x="240" y="392"/>
                      <a:pt x="240" y="387"/>
                    </a:cubicBezTo>
                    <a:cubicBezTo>
                      <a:pt x="240" y="373"/>
                      <a:pt x="240" y="359"/>
                      <a:pt x="240" y="346"/>
                    </a:cubicBezTo>
                    <a:close/>
                    <a:moveTo>
                      <a:pt x="198" y="278"/>
                    </a:moveTo>
                    <a:cubicBezTo>
                      <a:pt x="154" y="278"/>
                      <a:pt x="118" y="242"/>
                      <a:pt x="118" y="198"/>
                    </a:cubicBezTo>
                    <a:cubicBezTo>
                      <a:pt x="118" y="154"/>
                      <a:pt x="154" y="118"/>
                      <a:pt x="198" y="118"/>
                    </a:cubicBezTo>
                    <a:cubicBezTo>
                      <a:pt x="242" y="118"/>
                      <a:pt x="278" y="154"/>
                      <a:pt x="278" y="198"/>
                    </a:cubicBezTo>
                    <a:cubicBezTo>
                      <a:pt x="278" y="242"/>
                      <a:pt x="242" y="278"/>
                      <a:pt x="198" y="278"/>
                    </a:cubicBezTo>
                    <a:close/>
                  </a:path>
                </a:pathLst>
              </a:custGeom>
              <a:solidFill>
                <a:srgbClr val="B834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5" name="Freeform 24"/>
              <p:cNvSpPr>
                <a:spLocks noEditPoints="1"/>
              </p:cNvSpPr>
              <p:nvPr/>
            </p:nvSpPr>
            <p:spPr bwMode="auto">
              <a:xfrm>
                <a:off x="6264" y="2538"/>
                <a:ext cx="748" cy="748"/>
              </a:xfrm>
              <a:custGeom>
                <a:avLst/>
                <a:gdLst>
                  <a:gd name="T0" fmla="*/ 240 w 397"/>
                  <a:gd name="T1" fmla="*/ 346 h 397"/>
                  <a:gd name="T2" fmla="*/ 274 w 397"/>
                  <a:gd name="T3" fmla="*/ 332 h 397"/>
                  <a:gd name="T4" fmla="*/ 303 w 397"/>
                  <a:gd name="T5" fmla="*/ 361 h 397"/>
                  <a:gd name="T6" fmla="*/ 317 w 397"/>
                  <a:gd name="T7" fmla="*/ 361 h 397"/>
                  <a:gd name="T8" fmla="*/ 361 w 397"/>
                  <a:gd name="T9" fmla="*/ 317 h 397"/>
                  <a:gd name="T10" fmla="*/ 361 w 397"/>
                  <a:gd name="T11" fmla="*/ 302 h 397"/>
                  <a:gd name="T12" fmla="*/ 333 w 397"/>
                  <a:gd name="T13" fmla="*/ 273 h 397"/>
                  <a:gd name="T14" fmla="*/ 347 w 397"/>
                  <a:gd name="T15" fmla="*/ 240 h 397"/>
                  <a:gd name="T16" fmla="*/ 387 w 397"/>
                  <a:gd name="T17" fmla="*/ 240 h 397"/>
                  <a:gd name="T18" fmla="*/ 397 w 397"/>
                  <a:gd name="T19" fmla="*/ 229 h 397"/>
                  <a:gd name="T20" fmla="*/ 397 w 397"/>
                  <a:gd name="T21" fmla="*/ 167 h 397"/>
                  <a:gd name="T22" fmla="*/ 387 w 397"/>
                  <a:gd name="T23" fmla="*/ 157 h 397"/>
                  <a:gd name="T24" fmla="*/ 347 w 397"/>
                  <a:gd name="T25" fmla="*/ 157 h 397"/>
                  <a:gd name="T26" fmla="*/ 333 w 397"/>
                  <a:gd name="T27" fmla="*/ 123 h 397"/>
                  <a:gd name="T28" fmla="*/ 361 w 397"/>
                  <a:gd name="T29" fmla="*/ 94 h 397"/>
                  <a:gd name="T30" fmla="*/ 361 w 397"/>
                  <a:gd name="T31" fmla="*/ 80 h 397"/>
                  <a:gd name="T32" fmla="*/ 317 w 397"/>
                  <a:gd name="T33" fmla="*/ 36 h 397"/>
                  <a:gd name="T34" fmla="*/ 303 w 397"/>
                  <a:gd name="T35" fmla="*/ 36 h 397"/>
                  <a:gd name="T36" fmla="*/ 274 w 397"/>
                  <a:gd name="T37" fmla="*/ 64 h 397"/>
                  <a:gd name="T38" fmla="*/ 240 w 397"/>
                  <a:gd name="T39" fmla="*/ 50 h 397"/>
                  <a:gd name="T40" fmla="*/ 240 w 397"/>
                  <a:gd name="T41" fmla="*/ 10 h 397"/>
                  <a:gd name="T42" fmla="*/ 230 w 397"/>
                  <a:gd name="T43" fmla="*/ 0 h 397"/>
                  <a:gd name="T44" fmla="*/ 168 w 397"/>
                  <a:gd name="T45" fmla="*/ 0 h 397"/>
                  <a:gd name="T46" fmla="*/ 157 w 397"/>
                  <a:gd name="T47" fmla="*/ 10 h 397"/>
                  <a:gd name="T48" fmla="*/ 157 w 397"/>
                  <a:gd name="T49" fmla="*/ 50 h 397"/>
                  <a:gd name="T50" fmla="*/ 124 w 397"/>
                  <a:gd name="T51" fmla="*/ 64 h 397"/>
                  <a:gd name="T52" fmla="*/ 95 w 397"/>
                  <a:gd name="T53" fmla="*/ 36 h 397"/>
                  <a:gd name="T54" fmla="*/ 80 w 397"/>
                  <a:gd name="T55" fmla="*/ 36 h 397"/>
                  <a:gd name="T56" fmla="*/ 36 w 397"/>
                  <a:gd name="T57" fmla="*/ 80 h 397"/>
                  <a:gd name="T58" fmla="*/ 36 w 397"/>
                  <a:gd name="T59" fmla="*/ 94 h 397"/>
                  <a:gd name="T60" fmla="*/ 65 w 397"/>
                  <a:gd name="T61" fmla="*/ 123 h 397"/>
                  <a:gd name="T62" fmla="*/ 51 w 397"/>
                  <a:gd name="T63" fmla="*/ 157 h 397"/>
                  <a:gd name="T64" fmla="*/ 10 w 397"/>
                  <a:gd name="T65" fmla="*/ 157 h 397"/>
                  <a:gd name="T66" fmla="*/ 0 w 397"/>
                  <a:gd name="T67" fmla="*/ 167 h 397"/>
                  <a:gd name="T68" fmla="*/ 0 w 397"/>
                  <a:gd name="T69" fmla="*/ 229 h 397"/>
                  <a:gd name="T70" fmla="*/ 10 w 397"/>
                  <a:gd name="T71" fmla="*/ 240 h 397"/>
                  <a:gd name="T72" fmla="*/ 51 w 397"/>
                  <a:gd name="T73" fmla="*/ 240 h 397"/>
                  <a:gd name="T74" fmla="*/ 65 w 397"/>
                  <a:gd name="T75" fmla="*/ 273 h 397"/>
                  <a:gd name="T76" fmla="*/ 36 w 397"/>
                  <a:gd name="T77" fmla="*/ 302 h 397"/>
                  <a:gd name="T78" fmla="*/ 36 w 397"/>
                  <a:gd name="T79" fmla="*/ 317 h 397"/>
                  <a:gd name="T80" fmla="*/ 80 w 397"/>
                  <a:gd name="T81" fmla="*/ 361 h 397"/>
                  <a:gd name="T82" fmla="*/ 95 w 397"/>
                  <a:gd name="T83" fmla="*/ 361 h 397"/>
                  <a:gd name="T84" fmla="*/ 124 w 397"/>
                  <a:gd name="T85" fmla="*/ 332 h 397"/>
                  <a:gd name="T86" fmla="*/ 157 w 397"/>
                  <a:gd name="T87" fmla="*/ 346 h 397"/>
                  <a:gd name="T88" fmla="*/ 157 w 397"/>
                  <a:gd name="T89" fmla="*/ 387 h 397"/>
                  <a:gd name="T90" fmla="*/ 168 w 397"/>
                  <a:gd name="T91" fmla="*/ 397 h 397"/>
                  <a:gd name="T92" fmla="*/ 230 w 397"/>
                  <a:gd name="T93" fmla="*/ 397 h 397"/>
                  <a:gd name="T94" fmla="*/ 240 w 397"/>
                  <a:gd name="T95" fmla="*/ 387 h 397"/>
                  <a:gd name="T96" fmla="*/ 240 w 397"/>
                  <a:gd name="T97" fmla="*/ 346 h 397"/>
                  <a:gd name="T98" fmla="*/ 199 w 397"/>
                  <a:gd name="T99" fmla="*/ 278 h 397"/>
                  <a:gd name="T100" fmla="*/ 119 w 397"/>
                  <a:gd name="T101" fmla="*/ 198 h 397"/>
                  <a:gd name="T102" fmla="*/ 199 w 397"/>
                  <a:gd name="T103" fmla="*/ 118 h 397"/>
                  <a:gd name="T104" fmla="*/ 279 w 397"/>
                  <a:gd name="T105" fmla="*/ 198 h 397"/>
                  <a:gd name="T106" fmla="*/ 199 w 397"/>
                  <a:gd name="T107" fmla="*/ 278 h 3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97" h="397">
                    <a:moveTo>
                      <a:pt x="240" y="346"/>
                    </a:moveTo>
                    <a:cubicBezTo>
                      <a:pt x="252" y="342"/>
                      <a:pt x="263" y="338"/>
                      <a:pt x="274" y="332"/>
                    </a:cubicBezTo>
                    <a:cubicBezTo>
                      <a:pt x="284" y="341"/>
                      <a:pt x="293" y="351"/>
                      <a:pt x="303" y="361"/>
                    </a:cubicBezTo>
                    <a:cubicBezTo>
                      <a:pt x="307" y="365"/>
                      <a:pt x="313" y="365"/>
                      <a:pt x="317" y="361"/>
                    </a:cubicBezTo>
                    <a:cubicBezTo>
                      <a:pt x="332" y="346"/>
                      <a:pt x="347" y="331"/>
                      <a:pt x="361" y="317"/>
                    </a:cubicBezTo>
                    <a:cubicBezTo>
                      <a:pt x="365" y="313"/>
                      <a:pt x="365" y="306"/>
                      <a:pt x="361" y="302"/>
                    </a:cubicBezTo>
                    <a:cubicBezTo>
                      <a:pt x="352" y="292"/>
                      <a:pt x="342" y="283"/>
                      <a:pt x="333" y="273"/>
                    </a:cubicBezTo>
                    <a:cubicBezTo>
                      <a:pt x="338" y="263"/>
                      <a:pt x="343" y="251"/>
                      <a:pt x="347" y="240"/>
                    </a:cubicBezTo>
                    <a:cubicBezTo>
                      <a:pt x="360" y="240"/>
                      <a:pt x="374" y="240"/>
                      <a:pt x="387" y="240"/>
                    </a:cubicBezTo>
                    <a:cubicBezTo>
                      <a:pt x="393" y="240"/>
                      <a:pt x="397" y="235"/>
                      <a:pt x="397" y="229"/>
                    </a:cubicBezTo>
                    <a:cubicBezTo>
                      <a:pt x="397" y="209"/>
                      <a:pt x="397" y="188"/>
                      <a:pt x="397" y="167"/>
                    </a:cubicBezTo>
                    <a:cubicBezTo>
                      <a:pt x="397" y="161"/>
                      <a:pt x="393" y="157"/>
                      <a:pt x="387" y="157"/>
                    </a:cubicBezTo>
                    <a:cubicBezTo>
                      <a:pt x="374" y="157"/>
                      <a:pt x="360" y="157"/>
                      <a:pt x="347" y="157"/>
                    </a:cubicBezTo>
                    <a:cubicBezTo>
                      <a:pt x="343" y="145"/>
                      <a:pt x="338" y="134"/>
                      <a:pt x="333" y="123"/>
                    </a:cubicBezTo>
                    <a:cubicBezTo>
                      <a:pt x="342" y="113"/>
                      <a:pt x="352" y="104"/>
                      <a:pt x="361" y="94"/>
                    </a:cubicBezTo>
                    <a:cubicBezTo>
                      <a:pt x="365" y="90"/>
                      <a:pt x="365" y="84"/>
                      <a:pt x="361" y="80"/>
                    </a:cubicBezTo>
                    <a:cubicBezTo>
                      <a:pt x="347" y="65"/>
                      <a:pt x="332" y="50"/>
                      <a:pt x="317" y="36"/>
                    </a:cubicBezTo>
                    <a:cubicBezTo>
                      <a:pt x="313" y="32"/>
                      <a:pt x="307" y="32"/>
                      <a:pt x="303" y="36"/>
                    </a:cubicBezTo>
                    <a:cubicBezTo>
                      <a:pt x="293" y="45"/>
                      <a:pt x="284" y="55"/>
                      <a:pt x="274" y="64"/>
                    </a:cubicBezTo>
                    <a:cubicBezTo>
                      <a:pt x="263" y="59"/>
                      <a:pt x="252" y="54"/>
                      <a:pt x="240" y="50"/>
                    </a:cubicBezTo>
                    <a:cubicBezTo>
                      <a:pt x="240" y="37"/>
                      <a:pt x="240" y="23"/>
                      <a:pt x="240" y="10"/>
                    </a:cubicBezTo>
                    <a:cubicBezTo>
                      <a:pt x="240" y="4"/>
                      <a:pt x="236" y="0"/>
                      <a:pt x="230" y="0"/>
                    </a:cubicBezTo>
                    <a:cubicBezTo>
                      <a:pt x="209" y="0"/>
                      <a:pt x="188" y="0"/>
                      <a:pt x="168" y="0"/>
                    </a:cubicBezTo>
                    <a:cubicBezTo>
                      <a:pt x="162" y="0"/>
                      <a:pt x="157" y="4"/>
                      <a:pt x="157" y="10"/>
                    </a:cubicBezTo>
                    <a:cubicBezTo>
                      <a:pt x="157" y="23"/>
                      <a:pt x="157" y="37"/>
                      <a:pt x="157" y="50"/>
                    </a:cubicBezTo>
                    <a:cubicBezTo>
                      <a:pt x="146" y="54"/>
                      <a:pt x="134" y="59"/>
                      <a:pt x="124" y="64"/>
                    </a:cubicBezTo>
                    <a:cubicBezTo>
                      <a:pt x="114" y="55"/>
                      <a:pt x="105" y="45"/>
                      <a:pt x="95" y="36"/>
                    </a:cubicBezTo>
                    <a:cubicBezTo>
                      <a:pt x="91" y="32"/>
                      <a:pt x="84" y="32"/>
                      <a:pt x="80" y="36"/>
                    </a:cubicBezTo>
                    <a:cubicBezTo>
                      <a:pt x="66" y="50"/>
                      <a:pt x="51" y="65"/>
                      <a:pt x="36" y="80"/>
                    </a:cubicBezTo>
                    <a:cubicBezTo>
                      <a:pt x="32" y="84"/>
                      <a:pt x="32" y="90"/>
                      <a:pt x="36" y="94"/>
                    </a:cubicBezTo>
                    <a:cubicBezTo>
                      <a:pt x="46" y="104"/>
                      <a:pt x="56" y="113"/>
                      <a:pt x="65" y="123"/>
                    </a:cubicBezTo>
                    <a:cubicBezTo>
                      <a:pt x="59" y="134"/>
                      <a:pt x="54" y="145"/>
                      <a:pt x="51" y="157"/>
                    </a:cubicBezTo>
                    <a:cubicBezTo>
                      <a:pt x="38" y="157"/>
                      <a:pt x="24" y="157"/>
                      <a:pt x="10" y="157"/>
                    </a:cubicBezTo>
                    <a:cubicBezTo>
                      <a:pt x="5" y="157"/>
                      <a:pt x="0" y="161"/>
                      <a:pt x="0" y="167"/>
                    </a:cubicBezTo>
                    <a:cubicBezTo>
                      <a:pt x="0" y="188"/>
                      <a:pt x="0" y="209"/>
                      <a:pt x="0" y="229"/>
                    </a:cubicBezTo>
                    <a:cubicBezTo>
                      <a:pt x="0" y="235"/>
                      <a:pt x="5" y="240"/>
                      <a:pt x="10" y="240"/>
                    </a:cubicBezTo>
                    <a:cubicBezTo>
                      <a:pt x="24" y="240"/>
                      <a:pt x="38" y="240"/>
                      <a:pt x="51" y="240"/>
                    </a:cubicBezTo>
                    <a:cubicBezTo>
                      <a:pt x="55" y="251"/>
                      <a:pt x="59" y="263"/>
                      <a:pt x="65" y="273"/>
                    </a:cubicBezTo>
                    <a:cubicBezTo>
                      <a:pt x="56" y="283"/>
                      <a:pt x="46" y="292"/>
                      <a:pt x="36" y="302"/>
                    </a:cubicBezTo>
                    <a:cubicBezTo>
                      <a:pt x="32" y="306"/>
                      <a:pt x="32" y="313"/>
                      <a:pt x="36" y="317"/>
                    </a:cubicBezTo>
                    <a:cubicBezTo>
                      <a:pt x="51" y="331"/>
                      <a:pt x="66" y="346"/>
                      <a:pt x="80" y="361"/>
                    </a:cubicBezTo>
                    <a:cubicBezTo>
                      <a:pt x="84" y="365"/>
                      <a:pt x="91" y="365"/>
                      <a:pt x="95" y="361"/>
                    </a:cubicBezTo>
                    <a:cubicBezTo>
                      <a:pt x="105" y="351"/>
                      <a:pt x="114" y="341"/>
                      <a:pt x="124" y="332"/>
                    </a:cubicBezTo>
                    <a:cubicBezTo>
                      <a:pt x="134" y="338"/>
                      <a:pt x="146" y="342"/>
                      <a:pt x="157" y="346"/>
                    </a:cubicBezTo>
                    <a:cubicBezTo>
                      <a:pt x="157" y="359"/>
                      <a:pt x="157" y="373"/>
                      <a:pt x="157" y="387"/>
                    </a:cubicBezTo>
                    <a:cubicBezTo>
                      <a:pt x="157" y="392"/>
                      <a:pt x="162" y="397"/>
                      <a:pt x="168" y="397"/>
                    </a:cubicBezTo>
                    <a:cubicBezTo>
                      <a:pt x="188" y="397"/>
                      <a:pt x="209" y="397"/>
                      <a:pt x="230" y="397"/>
                    </a:cubicBezTo>
                    <a:cubicBezTo>
                      <a:pt x="236" y="397"/>
                      <a:pt x="240" y="392"/>
                      <a:pt x="240" y="387"/>
                    </a:cubicBezTo>
                    <a:cubicBezTo>
                      <a:pt x="240" y="373"/>
                      <a:pt x="240" y="359"/>
                      <a:pt x="240" y="346"/>
                    </a:cubicBezTo>
                    <a:close/>
                    <a:moveTo>
                      <a:pt x="199" y="278"/>
                    </a:moveTo>
                    <a:cubicBezTo>
                      <a:pt x="155" y="278"/>
                      <a:pt x="119" y="242"/>
                      <a:pt x="119" y="198"/>
                    </a:cubicBezTo>
                    <a:cubicBezTo>
                      <a:pt x="119" y="154"/>
                      <a:pt x="155" y="118"/>
                      <a:pt x="199" y="118"/>
                    </a:cubicBezTo>
                    <a:cubicBezTo>
                      <a:pt x="243" y="118"/>
                      <a:pt x="279" y="154"/>
                      <a:pt x="279" y="198"/>
                    </a:cubicBezTo>
                    <a:cubicBezTo>
                      <a:pt x="279" y="242"/>
                      <a:pt x="243" y="278"/>
                      <a:pt x="199" y="278"/>
                    </a:cubicBezTo>
                    <a:close/>
                  </a:path>
                </a:pathLst>
              </a:custGeom>
              <a:solidFill>
                <a:srgbClr val="B834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6" name="Freeform 25"/>
              <p:cNvSpPr>
                <a:spLocks noEditPoints="1"/>
              </p:cNvSpPr>
              <p:nvPr/>
            </p:nvSpPr>
            <p:spPr bwMode="auto">
              <a:xfrm>
                <a:off x="6262" y="2538"/>
                <a:ext cx="748" cy="748"/>
              </a:xfrm>
              <a:custGeom>
                <a:avLst/>
                <a:gdLst>
                  <a:gd name="T0" fmla="*/ 240 w 397"/>
                  <a:gd name="T1" fmla="*/ 346 h 397"/>
                  <a:gd name="T2" fmla="*/ 274 w 397"/>
                  <a:gd name="T3" fmla="*/ 332 h 397"/>
                  <a:gd name="T4" fmla="*/ 303 w 397"/>
                  <a:gd name="T5" fmla="*/ 361 h 397"/>
                  <a:gd name="T6" fmla="*/ 317 w 397"/>
                  <a:gd name="T7" fmla="*/ 361 h 397"/>
                  <a:gd name="T8" fmla="*/ 361 w 397"/>
                  <a:gd name="T9" fmla="*/ 317 h 397"/>
                  <a:gd name="T10" fmla="*/ 361 w 397"/>
                  <a:gd name="T11" fmla="*/ 302 h 397"/>
                  <a:gd name="T12" fmla="*/ 332 w 397"/>
                  <a:gd name="T13" fmla="*/ 273 h 397"/>
                  <a:gd name="T14" fmla="*/ 346 w 397"/>
                  <a:gd name="T15" fmla="*/ 240 h 397"/>
                  <a:gd name="T16" fmla="*/ 387 w 397"/>
                  <a:gd name="T17" fmla="*/ 240 h 397"/>
                  <a:gd name="T18" fmla="*/ 397 w 397"/>
                  <a:gd name="T19" fmla="*/ 229 h 397"/>
                  <a:gd name="T20" fmla="*/ 397 w 397"/>
                  <a:gd name="T21" fmla="*/ 167 h 397"/>
                  <a:gd name="T22" fmla="*/ 387 w 397"/>
                  <a:gd name="T23" fmla="*/ 157 h 397"/>
                  <a:gd name="T24" fmla="*/ 346 w 397"/>
                  <a:gd name="T25" fmla="*/ 157 h 397"/>
                  <a:gd name="T26" fmla="*/ 332 w 397"/>
                  <a:gd name="T27" fmla="*/ 123 h 397"/>
                  <a:gd name="T28" fmla="*/ 361 w 397"/>
                  <a:gd name="T29" fmla="*/ 94 h 397"/>
                  <a:gd name="T30" fmla="*/ 361 w 397"/>
                  <a:gd name="T31" fmla="*/ 80 h 397"/>
                  <a:gd name="T32" fmla="*/ 317 w 397"/>
                  <a:gd name="T33" fmla="*/ 36 h 397"/>
                  <a:gd name="T34" fmla="*/ 303 w 397"/>
                  <a:gd name="T35" fmla="*/ 36 h 397"/>
                  <a:gd name="T36" fmla="*/ 274 w 397"/>
                  <a:gd name="T37" fmla="*/ 64 h 397"/>
                  <a:gd name="T38" fmla="*/ 240 w 397"/>
                  <a:gd name="T39" fmla="*/ 50 h 397"/>
                  <a:gd name="T40" fmla="*/ 240 w 397"/>
                  <a:gd name="T41" fmla="*/ 10 h 397"/>
                  <a:gd name="T42" fmla="*/ 230 w 397"/>
                  <a:gd name="T43" fmla="*/ 0 h 397"/>
                  <a:gd name="T44" fmla="*/ 167 w 397"/>
                  <a:gd name="T45" fmla="*/ 0 h 397"/>
                  <a:gd name="T46" fmla="*/ 157 w 397"/>
                  <a:gd name="T47" fmla="*/ 10 h 397"/>
                  <a:gd name="T48" fmla="*/ 157 w 397"/>
                  <a:gd name="T49" fmla="*/ 50 h 397"/>
                  <a:gd name="T50" fmla="*/ 123 w 397"/>
                  <a:gd name="T51" fmla="*/ 64 h 397"/>
                  <a:gd name="T52" fmla="*/ 95 w 397"/>
                  <a:gd name="T53" fmla="*/ 36 h 397"/>
                  <a:gd name="T54" fmla="*/ 80 w 397"/>
                  <a:gd name="T55" fmla="*/ 36 h 397"/>
                  <a:gd name="T56" fmla="*/ 36 w 397"/>
                  <a:gd name="T57" fmla="*/ 80 h 397"/>
                  <a:gd name="T58" fmla="*/ 36 w 397"/>
                  <a:gd name="T59" fmla="*/ 94 h 397"/>
                  <a:gd name="T60" fmla="*/ 65 w 397"/>
                  <a:gd name="T61" fmla="*/ 123 h 397"/>
                  <a:gd name="T62" fmla="*/ 51 w 397"/>
                  <a:gd name="T63" fmla="*/ 157 h 397"/>
                  <a:gd name="T64" fmla="*/ 10 w 397"/>
                  <a:gd name="T65" fmla="*/ 157 h 397"/>
                  <a:gd name="T66" fmla="*/ 0 w 397"/>
                  <a:gd name="T67" fmla="*/ 167 h 397"/>
                  <a:gd name="T68" fmla="*/ 0 w 397"/>
                  <a:gd name="T69" fmla="*/ 229 h 397"/>
                  <a:gd name="T70" fmla="*/ 10 w 397"/>
                  <a:gd name="T71" fmla="*/ 240 h 397"/>
                  <a:gd name="T72" fmla="*/ 51 w 397"/>
                  <a:gd name="T73" fmla="*/ 240 h 397"/>
                  <a:gd name="T74" fmla="*/ 65 w 397"/>
                  <a:gd name="T75" fmla="*/ 273 h 397"/>
                  <a:gd name="T76" fmla="*/ 36 w 397"/>
                  <a:gd name="T77" fmla="*/ 302 h 397"/>
                  <a:gd name="T78" fmla="*/ 36 w 397"/>
                  <a:gd name="T79" fmla="*/ 317 h 397"/>
                  <a:gd name="T80" fmla="*/ 80 w 397"/>
                  <a:gd name="T81" fmla="*/ 361 h 397"/>
                  <a:gd name="T82" fmla="*/ 95 w 397"/>
                  <a:gd name="T83" fmla="*/ 361 h 397"/>
                  <a:gd name="T84" fmla="*/ 123 w 397"/>
                  <a:gd name="T85" fmla="*/ 332 h 397"/>
                  <a:gd name="T86" fmla="*/ 157 w 397"/>
                  <a:gd name="T87" fmla="*/ 346 h 397"/>
                  <a:gd name="T88" fmla="*/ 157 w 397"/>
                  <a:gd name="T89" fmla="*/ 387 h 397"/>
                  <a:gd name="T90" fmla="*/ 167 w 397"/>
                  <a:gd name="T91" fmla="*/ 397 h 397"/>
                  <a:gd name="T92" fmla="*/ 230 w 397"/>
                  <a:gd name="T93" fmla="*/ 397 h 397"/>
                  <a:gd name="T94" fmla="*/ 240 w 397"/>
                  <a:gd name="T95" fmla="*/ 387 h 397"/>
                  <a:gd name="T96" fmla="*/ 240 w 397"/>
                  <a:gd name="T97" fmla="*/ 346 h 397"/>
                  <a:gd name="T98" fmla="*/ 199 w 397"/>
                  <a:gd name="T99" fmla="*/ 278 h 397"/>
                  <a:gd name="T100" fmla="*/ 119 w 397"/>
                  <a:gd name="T101" fmla="*/ 198 h 397"/>
                  <a:gd name="T102" fmla="*/ 199 w 397"/>
                  <a:gd name="T103" fmla="*/ 118 h 397"/>
                  <a:gd name="T104" fmla="*/ 278 w 397"/>
                  <a:gd name="T105" fmla="*/ 198 h 397"/>
                  <a:gd name="T106" fmla="*/ 199 w 397"/>
                  <a:gd name="T107" fmla="*/ 278 h 3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97" h="397">
                    <a:moveTo>
                      <a:pt x="240" y="346"/>
                    </a:moveTo>
                    <a:cubicBezTo>
                      <a:pt x="252" y="342"/>
                      <a:pt x="263" y="338"/>
                      <a:pt x="274" y="332"/>
                    </a:cubicBezTo>
                    <a:cubicBezTo>
                      <a:pt x="283" y="341"/>
                      <a:pt x="293" y="351"/>
                      <a:pt x="303" y="361"/>
                    </a:cubicBezTo>
                    <a:cubicBezTo>
                      <a:pt x="307" y="365"/>
                      <a:pt x="313" y="365"/>
                      <a:pt x="317" y="361"/>
                    </a:cubicBezTo>
                    <a:cubicBezTo>
                      <a:pt x="332" y="346"/>
                      <a:pt x="346" y="331"/>
                      <a:pt x="361" y="317"/>
                    </a:cubicBezTo>
                    <a:cubicBezTo>
                      <a:pt x="365" y="313"/>
                      <a:pt x="365" y="306"/>
                      <a:pt x="361" y="302"/>
                    </a:cubicBezTo>
                    <a:cubicBezTo>
                      <a:pt x="352" y="292"/>
                      <a:pt x="342" y="283"/>
                      <a:pt x="332" y="273"/>
                    </a:cubicBezTo>
                    <a:cubicBezTo>
                      <a:pt x="338" y="263"/>
                      <a:pt x="343" y="251"/>
                      <a:pt x="346" y="240"/>
                    </a:cubicBezTo>
                    <a:cubicBezTo>
                      <a:pt x="360" y="240"/>
                      <a:pt x="373" y="240"/>
                      <a:pt x="387" y="240"/>
                    </a:cubicBezTo>
                    <a:cubicBezTo>
                      <a:pt x="393" y="240"/>
                      <a:pt x="397" y="235"/>
                      <a:pt x="397" y="229"/>
                    </a:cubicBezTo>
                    <a:cubicBezTo>
                      <a:pt x="397" y="209"/>
                      <a:pt x="397" y="188"/>
                      <a:pt x="397" y="167"/>
                    </a:cubicBezTo>
                    <a:cubicBezTo>
                      <a:pt x="397" y="161"/>
                      <a:pt x="393" y="157"/>
                      <a:pt x="387" y="157"/>
                    </a:cubicBezTo>
                    <a:cubicBezTo>
                      <a:pt x="373" y="157"/>
                      <a:pt x="360" y="157"/>
                      <a:pt x="346" y="157"/>
                    </a:cubicBezTo>
                    <a:cubicBezTo>
                      <a:pt x="343" y="145"/>
                      <a:pt x="338" y="134"/>
                      <a:pt x="332" y="123"/>
                    </a:cubicBezTo>
                    <a:cubicBezTo>
                      <a:pt x="342" y="113"/>
                      <a:pt x="352" y="104"/>
                      <a:pt x="361" y="94"/>
                    </a:cubicBezTo>
                    <a:cubicBezTo>
                      <a:pt x="365" y="90"/>
                      <a:pt x="365" y="84"/>
                      <a:pt x="361" y="80"/>
                    </a:cubicBezTo>
                    <a:cubicBezTo>
                      <a:pt x="346" y="65"/>
                      <a:pt x="332" y="50"/>
                      <a:pt x="317" y="36"/>
                    </a:cubicBezTo>
                    <a:cubicBezTo>
                      <a:pt x="313" y="32"/>
                      <a:pt x="307" y="32"/>
                      <a:pt x="303" y="36"/>
                    </a:cubicBezTo>
                    <a:cubicBezTo>
                      <a:pt x="293" y="45"/>
                      <a:pt x="283" y="55"/>
                      <a:pt x="274" y="64"/>
                    </a:cubicBezTo>
                    <a:cubicBezTo>
                      <a:pt x="263" y="59"/>
                      <a:pt x="252" y="54"/>
                      <a:pt x="240" y="50"/>
                    </a:cubicBezTo>
                    <a:cubicBezTo>
                      <a:pt x="240" y="37"/>
                      <a:pt x="240" y="23"/>
                      <a:pt x="240" y="10"/>
                    </a:cubicBezTo>
                    <a:cubicBezTo>
                      <a:pt x="240" y="4"/>
                      <a:pt x="235" y="0"/>
                      <a:pt x="230" y="0"/>
                    </a:cubicBezTo>
                    <a:cubicBezTo>
                      <a:pt x="209" y="0"/>
                      <a:pt x="188" y="0"/>
                      <a:pt x="167" y="0"/>
                    </a:cubicBezTo>
                    <a:cubicBezTo>
                      <a:pt x="162" y="0"/>
                      <a:pt x="157" y="4"/>
                      <a:pt x="157" y="10"/>
                    </a:cubicBezTo>
                    <a:cubicBezTo>
                      <a:pt x="157" y="23"/>
                      <a:pt x="157" y="37"/>
                      <a:pt x="157" y="50"/>
                    </a:cubicBezTo>
                    <a:cubicBezTo>
                      <a:pt x="145" y="54"/>
                      <a:pt x="134" y="59"/>
                      <a:pt x="123" y="64"/>
                    </a:cubicBezTo>
                    <a:cubicBezTo>
                      <a:pt x="114" y="55"/>
                      <a:pt x="104" y="45"/>
                      <a:pt x="95" y="36"/>
                    </a:cubicBezTo>
                    <a:cubicBezTo>
                      <a:pt x="91" y="32"/>
                      <a:pt x="84" y="32"/>
                      <a:pt x="80" y="36"/>
                    </a:cubicBezTo>
                    <a:cubicBezTo>
                      <a:pt x="66" y="50"/>
                      <a:pt x="51" y="65"/>
                      <a:pt x="36" y="80"/>
                    </a:cubicBezTo>
                    <a:cubicBezTo>
                      <a:pt x="32" y="84"/>
                      <a:pt x="32" y="90"/>
                      <a:pt x="36" y="94"/>
                    </a:cubicBezTo>
                    <a:cubicBezTo>
                      <a:pt x="46" y="104"/>
                      <a:pt x="55" y="113"/>
                      <a:pt x="65" y="123"/>
                    </a:cubicBezTo>
                    <a:cubicBezTo>
                      <a:pt x="59" y="134"/>
                      <a:pt x="54" y="145"/>
                      <a:pt x="51" y="157"/>
                    </a:cubicBezTo>
                    <a:cubicBezTo>
                      <a:pt x="37" y="157"/>
                      <a:pt x="24" y="157"/>
                      <a:pt x="10" y="157"/>
                    </a:cubicBezTo>
                    <a:cubicBezTo>
                      <a:pt x="5" y="157"/>
                      <a:pt x="0" y="161"/>
                      <a:pt x="0" y="167"/>
                    </a:cubicBezTo>
                    <a:cubicBezTo>
                      <a:pt x="0" y="188"/>
                      <a:pt x="0" y="209"/>
                      <a:pt x="0" y="229"/>
                    </a:cubicBezTo>
                    <a:cubicBezTo>
                      <a:pt x="0" y="235"/>
                      <a:pt x="5" y="240"/>
                      <a:pt x="10" y="240"/>
                    </a:cubicBezTo>
                    <a:cubicBezTo>
                      <a:pt x="24" y="240"/>
                      <a:pt x="37" y="240"/>
                      <a:pt x="51" y="240"/>
                    </a:cubicBezTo>
                    <a:cubicBezTo>
                      <a:pt x="54" y="251"/>
                      <a:pt x="59" y="263"/>
                      <a:pt x="65" y="273"/>
                    </a:cubicBezTo>
                    <a:cubicBezTo>
                      <a:pt x="55" y="283"/>
                      <a:pt x="46" y="292"/>
                      <a:pt x="36" y="302"/>
                    </a:cubicBezTo>
                    <a:cubicBezTo>
                      <a:pt x="32" y="306"/>
                      <a:pt x="32" y="313"/>
                      <a:pt x="36" y="317"/>
                    </a:cubicBezTo>
                    <a:cubicBezTo>
                      <a:pt x="51" y="331"/>
                      <a:pt x="66" y="346"/>
                      <a:pt x="80" y="361"/>
                    </a:cubicBezTo>
                    <a:cubicBezTo>
                      <a:pt x="84" y="365"/>
                      <a:pt x="91" y="365"/>
                      <a:pt x="95" y="361"/>
                    </a:cubicBezTo>
                    <a:cubicBezTo>
                      <a:pt x="104" y="351"/>
                      <a:pt x="114" y="341"/>
                      <a:pt x="123" y="332"/>
                    </a:cubicBezTo>
                    <a:cubicBezTo>
                      <a:pt x="134" y="338"/>
                      <a:pt x="145" y="342"/>
                      <a:pt x="157" y="346"/>
                    </a:cubicBezTo>
                    <a:cubicBezTo>
                      <a:pt x="157" y="359"/>
                      <a:pt x="157" y="373"/>
                      <a:pt x="157" y="387"/>
                    </a:cubicBezTo>
                    <a:cubicBezTo>
                      <a:pt x="157" y="392"/>
                      <a:pt x="162" y="397"/>
                      <a:pt x="167" y="397"/>
                    </a:cubicBezTo>
                    <a:cubicBezTo>
                      <a:pt x="188" y="397"/>
                      <a:pt x="209" y="397"/>
                      <a:pt x="230" y="397"/>
                    </a:cubicBezTo>
                    <a:cubicBezTo>
                      <a:pt x="235" y="397"/>
                      <a:pt x="240" y="392"/>
                      <a:pt x="240" y="387"/>
                    </a:cubicBezTo>
                    <a:cubicBezTo>
                      <a:pt x="240" y="373"/>
                      <a:pt x="240" y="359"/>
                      <a:pt x="240" y="346"/>
                    </a:cubicBezTo>
                    <a:close/>
                    <a:moveTo>
                      <a:pt x="199" y="278"/>
                    </a:moveTo>
                    <a:cubicBezTo>
                      <a:pt x="154" y="278"/>
                      <a:pt x="119" y="242"/>
                      <a:pt x="119" y="198"/>
                    </a:cubicBezTo>
                    <a:cubicBezTo>
                      <a:pt x="119" y="154"/>
                      <a:pt x="154" y="118"/>
                      <a:pt x="199" y="118"/>
                    </a:cubicBezTo>
                    <a:cubicBezTo>
                      <a:pt x="243" y="118"/>
                      <a:pt x="278" y="154"/>
                      <a:pt x="278" y="198"/>
                    </a:cubicBezTo>
                    <a:cubicBezTo>
                      <a:pt x="278" y="242"/>
                      <a:pt x="243" y="278"/>
                      <a:pt x="199" y="278"/>
                    </a:cubicBezTo>
                    <a:close/>
                  </a:path>
                </a:pathLst>
              </a:custGeom>
              <a:solidFill>
                <a:srgbClr val="B834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7" name="Freeform 26"/>
              <p:cNvSpPr>
                <a:spLocks noEditPoints="1"/>
              </p:cNvSpPr>
              <p:nvPr/>
            </p:nvSpPr>
            <p:spPr bwMode="auto">
              <a:xfrm>
                <a:off x="6260" y="2538"/>
                <a:ext cx="748" cy="748"/>
              </a:xfrm>
              <a:custGeom>
                <a:avLst/>
                <a:gdLst>
                  <a:gd name="T0" fmla="*/ 240 w 397"/>
                  <a:gd name="T1" fmla="*/ 346 h 397"/>
                  <a:gd name="T2" fmla="*/ 273 w 397"/>
                  <a:gd name="T3" fmla="*/ 332 h 397"/>
                  <a:gd name="T4" fmla="*/ 302 w 397"/>
                  <a:gd name="T5" fmla="*/ 361 h 397"/>
                  <a:gd name="T6" fmla="*/ 317 w 397"/>
                  <a:gd name="T7" fmla="*/ 361 h 397"/>
                  <a:gd name="T8" fmla="*/ 361 w 397"/>
                  <a:gd name="T9" fmla="*/ 317 h 397"/>
                  <a:gd name="T10" fmla="*/ 361 w 397"/>
                  <a:gd name="T11" fmla="*/ 302 h 397"/>
                  <a:gd name="T12" fmla="*/ 332 w 397"/>
                  <a:gd name="T13" fmla="*/ 273 h 397"/>
                  <a:gd name="T14" fmla="*/ 346 w 397"/>
                  <a:gd name="T15" fmla="*/ 240 h 397"/>
                  <a:gd name="T16" fmla="*/ 387 w 397"/>
                  <a:gd name="T17" fmla="*/ 240 h 397"/>
                  <a:gd name="T18" fmla="*/ 397 w 397"/>
                  <a:gd name="T19" fmla="*/ 229 h 397"/>
                  <a:gd name="T20" fmla="*/ 397 w 397"/>
                  <a:gd name="T21" fmla="*/ 167 h 397"/>
                  <a:gd name="T22" fmla="*/ 387 w 397"/>
                  <a:gd name="T23" fmla="*/ 157 h 397"/>
                  <a:gd name="T24" fmla="*/ 346 w 397"/>
                  <a:gd name="T25" fmla="*/ 157 h 397"/>
                  <a:gd name="T26" fmla="*/ 332 w 397"/>
                  <a:gd name="T27" fmla="*/ 123 h 397"/>
                  <a:gd name="T28" fmla="*/ 361 w 397"/>
                  <a:gd name="T29" fmla="*/ 94 h 397"/>
                  <a:gd name="T30" fmla="*/ 361 w 397"/>
                  <a:gd name="T31" fmla="*/ 80 h 397"/>
                  <a:gd name="T32" fmla="*/ 317 w 397"/>
                  <a:gd name="T33" fmla="*/ 36 h 397"/>
                  <a:gd name="T34" fmla="*/ 302 w 397"/>
                  <a:gd name="T35" fmla="*/ 36 h 397"/>
                  <a:gd name="T36" fmla="*/ 273 w 397"/>
                  <a:gd name="T37" fmla="*/ 64 h 397"/>
                  <a:gd name="T38" fmla="*/ 240 w 397"/>
                  <a:gd name="T39" fmla="*/ 50 h 397"/>
                  <a:gd name="T40" fmla="*/ 240 w 397"/>
                  <a:gd name="T41" fmla="*/ 10 h 397"/>
                  <a:gd name="T42" fmla="*/ 230 w 397"/>
                  <a:gd name="T43" fmla="*/ 0 h 397"/>
                  <a:gd name="T44" fmla="*/ 167 w 397"/>
                  <a:gd name="T45" fmla="*/ 0 h 397"/>
                  <a:gd name="T46" fmla="*/ 157 w 397"/>
                  <a:gd name="T47" fmla="*/ 10 h 397"/>
                  <a:gd name="T48" fmla="*/ 157 w 397"/>
                  <a:gd name="T49" fmla="*/ 50 h 397"/>
                  <a:gd name="T50" fmla="*/ 123 w 397"/>
                  <a:gd name="T51" fmla="*/ 64 h 397"/>
                  <a:gd name="T52" fmla="*/ 94 w 397"/>
                  <a:gd name="T53" fmla="*/ 36 h 397"/>
                  <a:gd name="T54" fmla="*/ 80 w 397"/>
                  <a:gd name="T55" fmla="*/ 36 h 397"/>
                  <a:gd name="T56" fmla="*/ 36 w 397"/>
                  <a:gd name="T57" fmla="*/ 80 h 397"/>
                  <a:gd name="T58" fmla="*/ 36 w 397"/>
                  <a:gd name="T59" fmla="*/ 94 h 397"/>
                  <a:gd name="T60" fmla="*/ 65 w 397"/>
                  <a:gd name="T61" fmla="*/ 123 h 397"/>
                  <a:gd name="T62" fmla="*/ 51 w 397"/>
                  <a:gd name="T63" fmla="*/ 157 h 397"/>
                  <a:gd name="T64" fmla="*/ 10 w 397"/>
                  <a:gd name="T65" fmla="*/ 157 h 397"/>
                  <a:gd name="T66" fmla="*/ 0 w 397"/>
                  <a:gd name="T67" fmla="*/ 167 h 397"/>
                  <a:gd name="T68" fmla="*/ 0 w 397"/>
                  <a:gd name="T69" fmla="*/ 229 h 397"/>
                  <a:gd name="T70" fmla="*/ 10 w 397"/>
                  <a:gd name="T71" fmla="*/ 240 h 397"/>
                  <a:gd name="T72" fmla="*/ 51 w 397"/>
                  <a:gd name="T73" fmla="*/ 240 h 397"/>
                  <a:gd name="T74" fmla="*/ 65 w 397"/>
                  <a:gd name="T75" fmla="*/ 273 h 397"/>
                  <a:gd name="T76" fmla="*/ 36 w 397"/>
                  <a:gd name="T77" fmla="*/ 302 h 397"/>
                  <a:gd name="T78" fmla="*/ 36 w 397"/>
                  <a:gd name="T79" fmla="*/ 317 h 397"/>
                  <a:gd name="T80" fmla="*/ 80 w 397"/>
                  <a:gd name="T81" fmla="*/ 361 h 397"/>
                  <a:gd name="T82" fmla="*/ 94 w 397"/>
                  <a:gd name="T83" fmla="*/ 361 h 397"/>
                  <a:gd name="T84" fmla="*/ 123 w 397"/>
                  <a:gd name="T85" fmla="*/ 332 h 397"/>
                  <a:gd name="T86" fmla="*/ 157 w 397"/>
                  <a:gd name="T87" fmla="*/ 346 h 397"/>
                  <a:gd name="T88" fmla="*/ 157 w 397"/>
                  <a:gd name="T89" fmla="*/ 387 h 397"/>
                  <a:gd name="T90" fmla="*/ 167 w 397"/>
                  <a:gd name="T91" fmla="*/ 397 h 397"/>
                  <a:gd name="T92" fmla="*/ 230 w 397"/>
                  <a:gd name="T93" fmla="*/ 397 h 397"/>
                  <a:gd name="T94" fmla="*/ 240 w 397"/>
                  <a:gd name="T95" fmla="*/ 387 h 397"/>
                  <a:gd name="T96" fmla="*/ 240 w 397"/>
                  <a:gd name="T97" fmla="*/ 346 h 397"/>
                  <a:gd name="T98" fmla="*/ 198 w 397"/>
                  <a:gd name="T99" fmla="*/ 278 h 397"/>
                  <a:gd name="T100" fmla="*/ 118 w 397"/>
                  <a:gd name="T101" fmla="*/ 198 h 397"/>
                  <a:gd name="T102" fmla="*/ 198 w 397"/>
                  <a:gd name="T103" fmla="*/ 118 h 397"/>
                  <a:gd name="T104" fmla="*/ 278 w 397"/>
                  <a:gd name="T105" fmla="*/ 198 h 397"/>
                  <a:gd name="T106" fmla="*/ 198 w 397"/>
                  <a:gd name="T107" fmla="*/ 278 h 3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97" h="397">
                    <a:moveTo>
                      <a:pt x="240" y="346"/>
                    </a:moveTo>
                    <a:cubicBezTo>
                      <a:pt x="252" y="342"/>
                      <a:pt x="263" y="338"/>
                      <a:pt x="273" y="332"/>
                    </a:cubicBezTo>
                    <a:cubicBezTo>
                      <a:pt x="283" y="341"/>
                      <a:pt x="293" y="351"/>
                      <a:pt x="302" y="361"/>
                    </a:cubicBezTo>
                    <a:cubicBezTo>
                      <a:pt x="306" y="365"/>
                      <a:pt x="313" y="365"/>
                      <a:pt x="317" y="361"/>
                    </a:cubicBezTo>
                    <a:cubicBezTo>
                      <a:pt x="331" y="346"/>
                      <a:pt x="346" y="331"/>
                      <a:pt x="361" y="317"/>
                    </a:cubicBezTo>
                    <a:cubicBezTo>
                      <a:pt x="365" y="313"/>
                      <a:pt x="365" y="306"/>
                      <a:pt x="361" y="302"/>
                    </a:cubicBezTo>
                    <a:cubicBezTo>
                      <a:pt x="351" y="292"/>
                      <a:pt x="342" y="283"/>
                      <a:pt x="332" y="273"/>
                    </a:cubicBezTo>
                    <a:cubicBezTo>
                      <a:pt x="338" y="263"/>
                      <a:pt x="343" y="251"/>
                      <a:pt x="346" y="240"/>
                    </a:cubicBezTo>
                    <a:cubicBezTo>
                      <a:pt x="360" y="240"/>
                      <a:pt x="373" y="240"/>
                      <a:pt x="387" y="240"/>
                    </a:cubicBezTo>
                    <a:cubicBezTo>
                      <a:pt x="392" y="240"/>
                      <a:pt x="397" y="235"/>
                      <a:pt x="397" y="229"/>
                    </a:cubicBezTo>
                    <a:cubicBezTo>
                      <a:pt x="397" y="209"/>
                      <a:pt x="397" y="188"/>
                      <a:pt x="397" y="167"/>
                    </a:cubicBezTo>
                    <a:cubicBezTo>
                      <a:pt x="397" y="161"/>
                      <a:pt x="392" y="157"/>
                      <a:pt x="387" y="157"/>
                    </a:cubicBezTo>
                    <a:cubicBezTo>
                      <a:pt x="373" y="157"/>
                      <a:pt x="360" y="157"/>
                      <a:pt x="346" y="157"/>
                    </a:cubicBezTo>
                    <a:cubicBezTo>
                      <a:pt x="343" y="145"/>
                      <a:pt x="338" y="134"/>
                      <a:pt x="332" y="123"/>
                    </a:cubicBezTo>
                    <a:cubicBezTo>
                      <a:pt x="342" y="113"/>
                      <a:pt x="351" y="104"/>
                      <a:pt x="361" y="94"/>
                    </a:cubicBezTo>
                    <a:cubicBezTo>
                      <a:pt x="365" y="90"/>
                      <a:pt x="365" y="84"/>
                      <a:pt x="361" y="80"/>
                    </a:cubicBezTo>
                    <a:cubicBezTo>
                      <a:pt x="346" y="65"/>
                      <a:pt x="331" y="50"/>
                      <a:pt x="317" y="36"/>
                    </a:cubicBezTo>
                    <a:cubicBezTo>
                      <a:pt x="313" y="32"/>
                      <a:pt x="306" y="32"/>
                      <a:pt x="302" y="36"/>
                    </a:cubicBezTo>
                    <a:cubicBezTo>
                      <a:pt x="293" y="45"/>
                      <a:pt x="283" y="55"/>
                      <a:pt x="273" y="64"/>
                    </a:cubicBezTo>
                    <a:cubicBezTo>
                      <a:pt x="263" y="59"/>
                      <a:pt x="252" y="54"/>
                      <a:pt x="240" y="50"/>
                    </a:cubicBezTo>
                    <a:cubicBezTo>
                      <a:pt x="240" y="37"/>
                      <a:pt x="240" y="23"/>
                      <a:pt x="240" y="10"/>
                    </a:cubicBezTo>
                    <a:cubicBezTo>
                      <a:pt x="240" y="4"/>
                      <a:pt x="235" y="0"/>
                      <a:pt x="230" y="0"/>
                    </a:cubicBezTo>
                    <a:cubicBezTo>
                      <a:pt x="209" y="0"/>
                      <a:pt x="188" y="0"/>
                      <a:pt x="167" y="0"/>
                    </a:cubicBezTo>
                    <a:cubicBezTo>
                      <a:pt x="162" y="0"/>
                      <a:pt x="157" y="4"/>
                      <a:pt x="157" y="10"/>
                    </a:cubicBezTo>
                    <a:cubicBezTo>
                      <a:pt x="157" y="23"/>
                      <a:pt x="157" y="37"/>
                      <a:pt x="157" y="50"/>
                    </a:cubicBezTo>
                    <a:cubicBezTo>
                      <a:pt x="145" y="54"/>
                      <a:pt x="134" y="59"/>
                      <a:pt x="123" y="64"/>
                    </a:cubicBezTo>
                    <a:cubicBezTo>
                      <a:pt x="114" y="55"/>
                      <a:pt x="104" y="45"/>
                      <a:pt x="94" y="36"/>
                    </a:cubicBezTo>
                    <a:cubicBezTo>
                      <a:pt x="90" y="32"/>
                      <a:pt x="84" y="32"/>
                      <a:pt x="80" y="36"/>
                    </a:cubicBezTo>
                    <a:cubicBezTo>
                      <a:pt x="65" y="50"/>
                      <a:pt x="51" y="65"/>
                      <a:pt x="36" y="80"/>
                    </a:cubicBezTo>
                    <a:cubicBezTo>
                      <a:pt x="32" y="84"/>
                      <a:pt x="32" y="90"/>
                      <a:pt x="36" y="94"/>
                    </a:cubicBezTo>
                    <a:cubicBezTo>
                      <a:pt x="45" y="104"/>
                      <a:pt x="55" y="113"/>
                      <a:pt x="65" y="123"/>
                    </a:cubicBezTo>
                    <a:cubicBezTo>
                      <a:pt x="59" y="134"/>
                      <a:pt x="54" y="145"/>
                      <a:pt x="51" y="157"/>
                    </a:cubicBezTo>
                    <a:cubicBezTo>
                      <a:pt x="37" y="157"/>
                      <a:pt x="23" y="157"/>
                      <a:pt x="10" y="157"/>
                    </a:cubicBezTo>
                    <a:cubicBezTo>
                      <a:pt x="4" y="157"/>
                      <a:pt x="0" y="161"/>
                      <a:pt x="0" y="167"/>
                    </a:cubicBezTo>
                    <a:cubicBezTo>
                      <a:pt x="0" y="188"/>
                      <a:pt x="0" y="209"/>
                      <a:pt x="0" y="229"/>
                    </a:cubicBezTo>
                    <a:cubicBezTo>
                      <a:pt x="0" y="235"/>
                      <a:pt x="4" y="240"/>
                      <a:pt x="10" y="240"/>
                    </a:cubicBezTo>
                    <a:cubicBezTo>
                      <a:pt x="23" y="240"/>
                      <a:pt x="37" y="240"/>
                      <a:pt x="51" y="240"/>
                    </a:cubicBezTo>
                    <a:cubicBezTo>
                      <a:pt x="54" y="251"/>
                      <a:pt x="59" y="263"/>
                      <a:pt x="65" y="273"/>
                    </a:cubicBezTo>
                    <a:cubicBezTo>
                      <a:pt x="55" y="283"/>
                      <a:pt x="45" y="292"/>
                      <a:pt x="36" y="302"/>
                    </a:cubicBezTo>
                    <a:cubicBezTo>
                      <a:pt x="32" y="306"/>
                      <a:pt x="32" y="313"/>
                      <a:pt x="36" y="317"/>
                    </a:cubicBezTo>
                    <a:cubicBezTo>
                      <a:pt x="51" y="331"/>
                      <a:pt x="65" y="346"/>
                      <a:pt x="80" y="361"/>
                    </a:cubicBezTo>
                    <a:cubicBezTo>
                      <a:pt x="84" y="365"/>
                      <a:pt x="90" y="365"/>
                      <a:pt x="94" y="361"/>
                    </a:cubicBezTo>
                    <a:cubicBezTo>
                      <a:pt x="104" y="351"/>
                      <a:pt x="114" y="341"/>
                      <a:pt x="123" y="332"/>
                    </a:cubicBezTo>
                    <a:cubicBezTo>
                      <a:pt x="134" y="338"/>
                      <a:pt x="145" y="342"/>
                      <a:pt x="157" y="346"/>
                    </a:cubicBezTo>
                    <a:cubicBezTo>
                      <a:pt x="157" y="359"/>
                      <a:pt x="157" y="373"/>
                      <a:pt x="157" y="387"/>
                    </a:cubicBezTo>
                    <a:cubicBezTo>
                      <a:pt x="157" y="392"/>
                      <a:pt x="162" y="397"/>
                      <a:pt x="167" y="397"/>
                    </a:cubicBezTo>
                    <a:cubicBezTo>
                      <a:pt x="188" y="397"/>
                      <a:pt x="209" y="397"/>
                      <a:pt x="230" y="397"/>
                    </a:cubicBezTo>
                    <a:cubicBezTo>
                      <a:pt x="235" y="397"/>
                      <a:pt x="240" y="392"/>
                      <a:pt x="240" y="387"/>
                    </a:cubicBezTo>
                    <a:cubicBezTo>
                      <a:pt x="240" y="373"/>
                      <a:pt x="240" y="359"/>
                      <a:pt x="240" y="346"/>
                    </a:cubicBezTo>
                    <a:close/>
                    <a:moveTo>
                      <a:pt x="198" y="278"/>
                    </a:moveTo>
                    <a:cubicBezTo>
                      <a:pt x="154" y="278"/>
                      <a:pt x="118" y="242"/>
                      <a:pt x="118" y="198"/>
                    </a:cubicBezTo>
                    <a:cubicBezTo>
                      <a:pt x="118" y="154"/>
                      <a:pt x="154" y="118"/>
                      <a:pt x="198" y="118"/>
                    </a:cubicBezTo>
                    <a:cubicBezTo>
                      <a:pt x="242" y="118"/>
                      <a:pt x="278" y="154"/>
                      <a:pt x="278" y="198"/>
                    </a:cubicBezTo>
                    <a:cubicBezTo>
                      <a:pt x="278" y="242"/>
                      <a:pt x="242" y="278"/>
                      <a:pt x="198" y="278"/>
                    </a:cubicBezTo>
                    <a:close/>
                  </a:path>
                </a:pathLst>
              </a:custGeom>
              <a:solidFill>
                <a:srgbClr val="B834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8" name="Freeform 27"/>
              <p:cNvSpPr>
                <a:spLocks noEditPoints="1"/>
              </p:cNvSpPr>
              <p:nvPr/>
            </p:nvSpPr>
            <p:spPr bwMode="auto">
              <a:xfrm>
                <a:off x="6256" y="2538"/>
                <a:ext cx="750" cy="748"/>
              </a:xfrm>
              <a:custGeom>
                <a:avLst/>
                <a:gdLst>
                  <a:gd name="T0" fmla="*/ 240 w 398"/>
                  <a:gd name="T1" fmla="*/ 346 h 397"/>
                  <a:gd name="T2" fmla="*/ 274 w 398"/>
                  <a:gd name="T3" fmla="*/ 332 h 397"/>
                  <a:gd name="T4" fmla="*/ 303 w 398"/>
                  <a:gd name="T5" fmla="*/ 361 h 397"/>
                  <a:gd name="T6" fmla="*/ 317 w 398"/>
                  <a:gd name="T7" fmla="*/ 361 h 397"/>
                  <a:gd name="T8" fmla="*/ 362 w 398"/>
                  <a:gd name="T9" fmla="*/ 317 h 397"/>
                  <a:gd name="T10" fmla="*/ 362 w 398"/>
                  <a:gd name="T11" fmla="*/ 302 h 397"/>
                  <a:gd name="T12" fmla="*/ 333 w 398"/>
                  <a:gd name="T13" fmla="*/ 273 h 397"/>
                  <a:gd name="T14" fmla="*/ 347 w 398"/>
                  <a:gd name="T15" fmla="*/ 240 h 397"/>
                  <a:gd name="T16" fmla="*/ 387 w 398"/>
                  <a:gd name="T17" fmla="*/ 240 h 397"/>
                  <a:gd name="T18" fmla="*/ 398 w 398"/>
                  <a:gd name="T19" fmla="*/ 229 h 397"/>
                  <a:gd name="T20" fmla="*/ 398 w 398"/>
                  <a:gd name="T21" fmla="*/ 167 h 397"/>
                  <a:gd name="T22" fmla="*/ 387 w 398"/>
                  <a:gd name="T23" fmla="*/ 157 h 397"/>
                  <a:gd name="T24" fmla="*/ 347 w 398"/>
                  <a:gd name="T25" fmla="*/ 157 h 397"/>
                  <a:gd name="T26" fmla="*/ 333 w 398"/>
                  <a:gd name="T27" fmla="*/ 123 h 397"/>
                  <a:gd name="T28" fmla="*/ 362 w 398"/>
                  <a:gd name="T29" fmla="*/ 94 h 397"/>
                  <a:gd name="T30" fmla="*/ 362 w 398"/>
                  <a:gd name="T31" fmla="*/ 80 h 397"/>
                  <a:gd name="T32" fmla="*/ 317 w 398"/>
                  <a:gd name="T33" fmla="*/ 36 h 397"/>
                  <a:gd name="T34" fmla="*/ 303 w 398"/>
                  <a:gd name="T35" fmla="*/ 36 h 397"/>
                  <a:gd name="T36" fmla="*/ 274 w 398"/>
                  <a:gd name="T37" fmla="*/ 64 h 397"/>
                  <a:gd name="T38" fmla="*/ 240 w 398"/>
                  <a:gd name="T39" fmla="*/ 50 h 397"/>
                  <a:gd name="T40" fmla="*/ 240 w 398"/>
                  <a:gd name="T41" fmla="*/ 10 h 397"/>
                  <a:gd name="T42" fmla="*/ 230 w 398"/>
                  <a:gd name="T43" fmla="*/ 0 h 397"/>
                  <a:gd name="T44" fmla="*/ 168 w 398"/>
                  <a:gd name="T45" fmla="*/ 0 h 397"/>
                  <a:gd name="T46" fmla="*/ 158 w 398"/>
                  <a:gd name="T47" fmla="*/ 10 h 397"/>
                  <a:gd name="T48" fmla="*/ 158 w 398"/>
                  <a:gd name="T49" fmla="*/ 50 h 397"/>
                  <a:gd name="T50" fmla="*/ 124 w 398"/>
                  <a:gd name="T51" fmla="*/ 64 h 397"/>
                  <a:gd name="T52" fmla="*/ 95 w 398"/>
                  <a:gd name="T53" fmla="*/ 36 h 397"/>
                  <a:gd name="T54" fmla="*/ 81 w 398"/>
                  <a:gd name="T55" fmla="*/ 36 h 397"/>
                  <a:gd name="T56" fmla="*/ 37 w 398"/>
                  <a:gd name="T57" fmla="*/ 80 h 397"/>
                  <a:gd name="T58" fmla="*/ 37 w 398"/>
                  <a:gd name="T59" fmla="*/ 94 h 397"/>
                  <a:gd name="T60" fmla="*/ 65 w 398"/>
                  <a:gd name="T61" fmla="*/ 123 h 397"/>
                  <a:gd name="T62" fmla="*/ 51 w 398"/>
                  <a:gd name="T63" fmla="*/ 157 h 397"/>
                  <a:gd name="T64" fmla="*/ 11 w 398"/>
                  <a:gd name="T65" fmla="*/ 157 h 397"/>
                  <a:gd name="T66" fmla="*/ 0 w 398"/>
                  <a:gd name="T67" fmla="*/ 167 h 397"/>
                  <a:gd name="T68" fmla="*/ 0 w 398"/>
                  <a:gd name="T69" fmla="*/ 229 h 397"/>
                  <a:gd name="T70" fmla="*/ 11 w 398"/>
                  <a:gd name="T71" fmla="*/ 240 h 397"/>
                  <a:gd name="T72" fmla="*/ 51 w 398"/>
                  <a:gd name="T73" fmla="*/ 240 h 397"/>
                  <a:gd name="T74" fmla="*/ 65 w 398"/>
                  <a:gd name="T75" fmla="*/ 273 h 397"/>
                  <a:gd name="T76" fmla="*/ 37 w 398"/>
                  <a:gd name="T77" fmla="*/ 302 h 397"/>
                  <a:gd name="T78" fmla="*/ 37 w 398"/>
                  <a:gd name="T79" fmla="*/ 317 h 397"/>
                  <a:gd name="T80" fmla="*/ 81 w 398"/>
                  <a:gd name="T81" fmla="*/ 361 h 397"/>
                  <a:gd name="T82" fmla="*/ 95 w 398"/>
                  <a:gd name="T83" fmla="*/ 361 h 397"/>
                  <a:gd name="T84" fmla="*/ 124 w 398"/>
                  <a:gd name="T85" fmla="*/ 332 h 397"/>
                  <a:gd name="T86" fmla="*/ 158 w 398"/>
                  <a:gd name="T87" fmla="*/ 346 h 397"/>
                  <a:gd name="T88" fmla="*/ 158 w 398"/>
                  <a:gd name="T89" fmla="*/ 387 h 397"/>
                  <a:gd name="T90" fmla="*/ 168 w 398"/>
                  <a:gd name="T91" fmla="*/ 397 h 397"/>
                  <a:gd name="T92" fmla="*/ 230 w 398"/>
                  <a:gd name="T93" fmla="*/ 397 h 397"/>
                  <a:gd name="T94" fmla="*/ 240 w 398"/>
                  <a:gd name="T95" fmla="*/ 387 h 397"/>
                  <a:gd name="T96" fmla="*/ 240 w 398"/>
                  <a:gd name="T97" fmla="*/ 346 h 397"/>
                  <a:gd name="T98" fmla="*/ 199 w 398"/>
                  <a:gd name="T99" fmla="*/ 278 h 397"/>
                  <a:gd name="T100" fmla="*/ 119 w 398"/>
                  <a:gd name="T101" fmla="*/ 198 h 397"/>
                  <a:gd name="T102" fmla="*/ 199 w 398"/>
                  <a:gd name="T103" fmla="*/ 118 h 397"/>
                  <a:gd name="T104" fmla="*/ 279 w 398"/>
                  <a:gd name="T105" fmla="*/ 198 h 397"/>
                  <a:gd name="T106" fmla="*/ 199 w 398"/>
                  <a:gd name="T107" fmla="*/ 278 h 3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98" h="397">
                    <a:moveTo>
                      <a:pt x="240" y="346"/>
                    </a:moveTo>
                    <a:cubicBezTo>
                      <a:pt x="252" y="342"/>
                      <a:pt x="264" y="338"/>
                      <a:pt x="274" y="332"/>
                    </a:cubicBezTo>
                    <a:cubicBezTo>
                      <a:pt x="284" y="341"/>
                      <a:pt x="293" y="351"/>
                      <a:pt x="303" y="361"/>
                    </a:cubicBezTo>
                    <a:cubicBezTo>
                      <a:pt x="307" y="365"/>
                      <a:pt x="313" y="365"/>
                      <a:pt x="317" y="361"/>
                    </a:cubicBezTo>
                    <a:cubicBezTo>
                      <a:pt x="332" y="346"/>
                      <a:pt x="347" y="331"/>
                      <a:pt x="362" y="317"/>
                    </a:cubicBezTo>
                    <a:cubicBezTo>
                      <a:pt x="366" y="313"/>
                      <a:pt x="366" y="306"/>
                      <a:pt x="362" y="302"/>
                    </a:cubicBezTo>
                    <a:cubicBezTo>
                      <a:pt x="352" y="292"/>
                      <a:pt x="342" y="283"/>
                      <a:pt x="333" y="273"/>
                    </a:cubicBezTo>
                    <a:cubicBezTo>
                      <a:pt x="339" y="263"/>
                      <a:pt x="343" y="251"/>
                      <a:pt x="347" y="240"/>
                    </a:cubicBezTo>
                    <a:cubicBezTo>
                      <a:pt x="360" y="240"/>
                      <a:pt x="374" y="240"/>
                      <a:pt x="387" y="240"/>
                    </a:cubicBezTo>
                    <a:cubicBezTo>
                      <a:pt x="393" y="240"/>
                      <a:pt x="398" y="235"/>
                      <a:pt x="398" y="229"/>
                    </a:cubicBezTo>
                    <a:cubicBezTo>
                      <a:pt x="398" y="209"/>
                      <a:pt x="398" y="188"/>
                      <a:pt x="398" y="167"/>
                    </a:cubicBezTo>
                    <a:cubicBezTo>
                      <a:pt x="398" y="161"/>
                      <a:pt x="393" y="157"/>
                      <a:pt x="387" y="157"/>
                    </a:cubicBezTo>
                    <a:cubicBezTo>
                      <a:pt x="374" y="157"/>
                      <a:pt x="360" y="157"/>
                      <a:pt x="347" y="157"/>
                    </a:cubicBezTo>
                    <a:cubicBezTo>
                      <a:pt x="343" y="145"/>
                      <a:pt x="339" y="134"/>
                      <a:pt x="333" y="123"/>
                    </a:cubicBezTo>
                    <a:cubicBezTo>
                      <a:pt x="342" y="113"/>
                      <a:pt x="352" y="104"/>
                      <a:pt x="362" y="94"/>
                    </a:cubicBezTo>
                    <a:cubicBezTo>
                      <a:pt x="366" y="90"/>
                      <a:pt x="366" y="84"/>
                      <a:pt x="362" y="80"/>
                    </a:cubicBezTo>
                    <a:cubicBezTo>
                      <a:pt x="347" y="65"/>
                      <a:pt x="332" y="50"/>
                      <a:pt x="317" y="36"/>
                    </a:cubicBezTo>
                    <a:cubicBezTo>
                      <a:pt x="313" y="32"/>
                      <a:pt x="307" y="32"/>
                      <a:pt x="303" y="36"/>
                    </a:cubicBezTo>
                    <a:cubicBezTo>
                      <a:pt x="293" y="45"/>
                      <a:pt x="284" y="55"/>
                      <a:pt x="274" y="64"/>
                    </a:cubicBezTo>
                    <a:cubicBezTo>
                      <a:pt x="264" y="59"/>
                      <a:pt x="252" y="54"/>
                      <a:pt x="240" y="50"/>
                    </a:cubicBezTo>
                    <a:cubicBezTo>
                      <a:pt x="240" y="37"/>
                      <a:pt x="240" y="23"/>
                      <a:pt x="240" y="10"/>
                    </a:cubicBezTo>
                    <a:cubicBezTo>
                      <a:pt x="240" y="4"/>
                      <a:pt x="236" y="0"/>
                      <a:pt x="230" y="0"/>
                    </a:cubicBezTo>
                    <a:cubicBezTo>
                      <a:pt x="209" y="0"/>
                      <a:pt x="189" y="0"/>
                      <a:pt x="168" y="0"/>
                    </a:cubicBezTo>
                    <a:cubicBezTo>
                      <a:pt x="162" y="0"/>
                      <a:pt x="158" y="4"/>
                      <a:pt x="158" y="10"/>
                    </a:cubicBezTo>
                    <a:cubicBezTo>
                      <a:pt x="158" y="23"/>
                      <a:pt x="158" y="37"/>
                      <a:pt x="158" y="50"/>
                    </a:cubicBezTo>
                    <a:cubicBezTo>
                      <a:pt x="146" y="54"/>
                      <a:pt x="134" y="59"/>
                      <a:pt x="124" y="64"/>
                    </a:cubicBezTo>
                    <a:cubicBezTo>
                      <a:pt x="114" y="55"/>
                      <a:pt x="105" y="45"/>
                      <a:pt x="95" y="36"/>
                    </a:cubicBezTo>
                    <a:cubicBezTo>
                      <a:pt x="91" y="32"/>
                      <a:pt x="85" y="32"/>
                      <a:pt x="81" y="36"/>
                    </a:cubicBezTo>
                    <a:cubicBezTo>
                      <a:pt x="66" y="50"/>
                      <a:pt x="51" y="65"/>
                      <a:pt x="37" y="80"/>
                    </a:cubicBezTo>
                    <a:cubicBezTo>
                      <a:pt x="33" y="84"/>
                      <a:pt x="33" y="90"/>
                      <a:pt x="37" y="94"/>
                    </a:cubicBezTo>
                    <a:cubicBezTo>
                      <a:pt x="46" y="104"/>
                      <a:pt x="56" y="113"/>
                      <a:pt x="65" y="123"/>
                    </a:cubicBezTo>
                    <a:cubicBezTo>
                      <a:pt x="59" y="134"/>
                      <a:pt x="55" y="145"/>
                      <a:pt x="51" y="157"/>
                    </a:cubicBezTo>
                    <a:cubicBezTo>
                      <a:pt x="38" y="157"/>
                      <a:pt x="24" y="157"/>
                      <a:pt x="11" y="157"/>
                    </a:cubicBezTo>
                    <a:cubicBezTo>
                      <a:pt x="5" y="157"/>
                      <a:pt x="0" y="161"/>
                      <a:pt x="0" y="167"/>
                    </a:cubicBezTo>
                    <a:cubicBezTo>
                      <a:pt x="0" y="188"/>
                      <a:pt x="0" y="209"/>
                      <a:pt x="0" y="229"/>
                    </a:cubicBezTo>
                    <a:cubicBezTo>
                      <a:pt x="0" y="235"/>
                      <a:pt x="5" y="240"/>
                      <a:pt x="11" y="240"/>
                    </a:cubicBezTo>
                    <a:cubicBezTo>
                      <a:pt x="24" y="240"/>
                      <a:pt x="38" y="240"/>
                      <a:pt x="51" y="240"/>
                    </a:cubicBezTo>
                    <a:cubicBezTo>
                      <a:pt x="55" y="251"/>
                      <a:pt x="59" y="263"/>
                      <a:pt x="65" y="273"/>
                    </a:cubicBezTo>
                    <a:cubicBezTo>
                      <a:pt x="56" y="283"/>
                      <a:pt x="46" y="292"/>
                      <a:pt x="37" y="302"/>
                    </a:cubicBezTo>
                    <a:cubicBezTo>
                      <a:pt x="33" y="306"/>
                      <a:pt x="33" y="313"/>
                      <a:pt x="37" y="317"/>
                    </a:cubicBezTo>
                    <a:cubicBezTo>
                      <a:pt x="51" y="331"/>
                      <a:pt x="66" y="346"/>
                      <a:pt x="81" y="361"/>
                    </a:cubicBezTo>
                    <a:cubicBezTo>
                      <a:pt x="85" y="365"/>
                      <a:pt x="91" y="365"/>
                      <a:pt x="95" y="361"/>
                    </a:cubicBezTo>
                    <a:cubicBezTo>
                      <a:pt x="105" y="351"/>
                      <a:pt x="114" y="341"/>
                      <a:pt x="124" y="332"/>
                    </a:cubicBezTo>
                    <a:cubicBezTo>
                      <a:pt x="134" y="338"/>
                      <a:pt x="146" y="342"/>
                      <a:pt x="158" y="346"/>
                    </a:cubicBezTo>
                    <a:cubicBezTo>
                      <a:pt x="158" y="359"/>
                      <a:pt x="158" y="373"/>
                      <a:pt x="158" y="387"/>
                    </a:cubicBezTo>
                    <a:cubicBezTo>
                      <a:pt x="158" y="392"/>
                      <a:pt x="162" y="397"/>
                      <a:pt x="168" y="397"/>
                    </a:cubicBezTo>
                    <a:cubicBezTo>
                      <a:pt x="189" y="397"/>
                      <a:pt x="209" y="397"/>
                      <a:pt x="230" y="397"/>
                    </a:cubicBezTo>
                    <a:cubicBezTo>
                      <a:pt x="236" y="397"/>
                      <a:pt x="240" y="392"/>
                      <a:pt x="240" y="387"/>
                    </a:cubicBezTo>
                    <a:cubicBezTo>
                      <a:pt x="240" y="373"/>
                      <a:pt x="240" y="359"/>
                      <a:pt x="240" y="346"/>
                    </a:cubicBezTo>
                    <a:close/>
                    <a:moveTo>
                      <a:pt x="199" y="278"/>
                    </a:moveTo>
                    <a:cubicBezTo>
                      <a:pt x="155" y="278"/>
                      <a:pt x="119" y="242"/>
                      <a:pt x="119" y="198"/>
                    </a:cubicBezTo>
                    <a:cubicBezTo>
                      <a:pt x="119" y="154"/>
                      <a:pt x="155" y="118"/>
                      <a:pt x="199" y="118"/>
                    </a:cubicBezTo>
                    <a:cubicBezTo>
                      <a:pt x="243" y="118"/>
                      <a:pt x="279" y="154"/>
                      <a:pt x="279" y="198"/>
                    </a:cubicBezTo>
                    <a:cubicBezTo>
                      <a:pt x="279" y="242"/>
                      <a:pt x="243" y="278"/>
                      <a:pt x="199" y="278"/>
                    </a:cubicBezTo>
                    <a:close/>
                  </a:path>
                </a:pathLst>
              </a:custGeom>
              <a:solidFill>
                <a:srgbClr val="B834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9" name="Freeform 28"/>
              <p:cNvSpPr>
                <a:spLocks noEditPoints="1"/>
              </p:cNvSpPr>
              <p:nvPr/>
            </p:nvSpPr>
            <p:spPr bwMode="auto">
              <a:xfrm>
                <a:off x="6254" y="2538"/>
                <a:ext cx="749" cy="748"/>
              </a:xfrm>
              <a:custGeom>
                <a:avLst/>
                <a:gdLst>
                  <a:gd name="T0" fmla="*/ 240 w 397"/>
                  <a:gd name="T1" fmla="*/ 346 h 397"/>
                  <a:gd name="T2" fmla="*/ 274 w 397"/>
                  <a:gd name="T3" fmla="*/ 332 h 397"/>
                  <a:gd name="T4" fmla="*/ 303 w 397"/>
                  <a:gd name="T5" fmla="*/ 361 h 397"/>
                  <a:gd name="T6" fmla="*/ 317 w 397"/>
                  <a:gd name="T7" fmla="*/ 361 h 397"/>
                  <a:gd name="T8" fmla="*/ 361 w 397"/>
                  <a:gd name="T9" fmla="*/ 317 h 397"/>
                  <a:gd name="T10" fmla="*/ 361 w 397"/>
                  <a:gd name="T11" fmla="*/ 302 h 397"/>
                  <a:gd name="T12" fmla="*/ 333 w 397"/>
                  <a:gd name="T13" fmla="*/ 273 h 397"/>
                  <a:gd name="T14" fmla="*/ 346 w 397"/>
                  <a:gd name="T15" fmla="*/ 240 h 397"/>
                  <a:gd name="T16" fmla="*/ 387 w 397"/>
                  <a:gd name="T17" fmla="*/ 240 h 397"/>
                  <a:gd name="T18" fmla="*/ 397 w 397"/>
                  <a:gd name="T19" fmla="*/ 229 h 397"/>
                  <a:gd name="T20" fmla="*/ 397 w 397"/>
                  <a:gd name="T21" fmla="*/ 167 h 397"/>
                  <a:gd name="T22" fmla="*/ 387 w 397"/>
                  <a:gd name="T23" fmla="*/ 157 h 397"/>
                  <a:gd name="T24" fmla="*/ 346 w 397"/>
                  <a:gd name="T25" fmla="*/ 157 h 397"/>
                  <a:gd name="T26" fmla="*/ 333 w 397"/>
                  <a:gd name="T27" fmla="*/ 123 h 397"/>
                  <a:gd name="T28" fmla="*/ 361 w 397"/>
                  <a:gd name="T29" fmla="*/ 94 h 397"/>
                  <a:gd name="T30" fmla="*/ 361 w 397"/>
                  <a:gd name="T31" fmla="*/ 80 h 397"/>
                  <a:gd name="T32" fmla="*/ 317 w 397"/>
                  <a:gd name="T33" fmla="*/ 36 h 397"/>
                  <a:gd name="T34" fmla="*/ 303 w 397"/>
                  <a:gd name="T35" fmla="*/ 36 h 397"/>
                  <a:gd name="T36" fmla="*/ 274 w 397"/>
                  <a:gd name="T37" fmla="*/ 64 h 397"/>
                  <a:gd name="T38" fmla="*/ 240 w 397"/>
                  <a:gd name="T39" fmla="*/ 50 h 397"/>
                  <a:gd name="T40" fmla="*/ 240 w 397"/>
                  <a:gd name="T41" fmla="*/ 10 h 397"/>
                  <a:gd name="T42" fmla="*/ 230 w 397"/>
                  <a:gd name="T43" fmla="*/ 0 h 397"/>
                  <a:gd name="T44" fmla="*/ 168 w 397"/>
                  <a:gd name="T45" fmla="*/ 0 h 397"/>
                  <a:gd name="T46" fmla="*/ 157 w 397"/>
                  <a:gd name="T47" fmla="*/ 10 h 397"/>
                  <a:gd name="T48" fmla="*/ 157 w 397"/>
                  <a:gd name="T49" fmla="*/ 50 h 397"/>
                  <a:gd name="T50" fmla="*/ 124 w 397"/>
                  <a:gd name="T51" fmla="*/ 64 h 397"/>
                  <a:gd name="T52" fmla="*/ 95 w 397"/>
                  <a:gd name="T53" fmla="*/ 36 h 397"/>
                  <a:gd name="T54" fmla="*/ 80 w 397"/>
                  <a:gd name="T55" fmla="*/ 36 h 397"/>
                  <a:gd name="T56" fmla="*/ 36 w 397"/>
                  <a:gd name="T57" fmla="*/ 80 h 397"/>
                  <a:gd name="T58" fmla="*/ 36 w 397"/>
                  <a:gd name="T59" fmla="*/ 94 h 397"/>
                  <a:gd name="T60" fmla="*/ 65 w 397"/>
                  <a:gd name="T61" fmla="*/ 123 h 397"/>
                  <a:gd name="T62" fmla="*/ 51 w 397"/>
                  <a:gd name="T63" fmla="*/ 157 h 397"/>
                  <a:gd name="T64" fmla="*/ 10 w 397"/>
                  <a:gd name="T65" fmla="*/ 157 h 397"/>
                  <a:gd name="T66" fmla="*/ 0 w 397"/>
                  <a:gd name="T67" fmla="*/ 167 h 397"/>
                  <a:gd name="T68" fmla="*/ 0 w 397"/>
                  <a:gd name="T69" fmla="*/ 229 h 397"/>
                  <a:gd name="T70" fmla="*/ 10 w 397"/>
                  <a:gd name="T71" fmla="*/ 240 h 397"/>
                  <a:gd name="T72" fmla="*/ 51 w 397"/>
                  <a:gd name="T73" fmla="*/ 240 h 397"/>
                  <a:gd name="T74" fmla="*/ 65 w 397"/>
                  <a:gd name="T75" fmla="*/ 273 h 397"/>
                  <a:gd name="T76" fmla="*/ 36 w 397"/>
                  <a:gd name="T77" fmla="*/ 302 h 397"/>
                  <a:gd name="T78" fmla="*/ 36 w 397"/>
                  <a:gd name="T79" fmla="*/ 317 h 397"/>
                  <a:gd name="T80" fmla="*/ 80 w 397"/>
                  <a:gd name="T81" fmla="*/ 361 h 397"/>
                  <a:gd name="T82" fmla="*/ 95 w 397"/>
                  <a:gd name="T83" fmla="*/ 361 h 397"/>
                  <a:gd name="T84" fmla="*/ 124 w 397"/>
                  <a:gd name="T85" fmla="*/ 332 h 397"/>
                  <a:gd name="T86" fmla="*/ 157 w 397"/>
                  <a:gd name="T87" fmla="*/ 346 h 397"/>
                  <a:gd name="T88" fmla="*/ 157 w 397"/>
                  <a:gd name="T89" fmla="*/ 387 h 397"/>
                  <a:gd name="T90" fmla="*/ 168 w 397"/>
                  <a:gd name="T91" fmla="*/ 397 h 397"/>
                  <a:gd name="T92" fmla="*/ 230 w 397"/>
                  <a:gd name="T93" fmla="*/ 397 h 397"/>
                  <a:gd name="T94" fmla="*/ 240 w 397"/>
                  <a:gd name="T95" fmla="*/ 387 h 397"/>
                  <a:gd name="T96" fmla="*/ 240 w 397"/>
                  <a:gd name="T97" fmla="*/ 346 h 397"/>
                  <a:gd name="T98" fmla="*/ 199 w 397"/>
                  <a:gd name="T99" fmla="*/ 278 h 397"/>
                  <a:gd name="T100" fmla="*/ 119 w 397"/>
                  <a:gd name="T101" fmla="*/ 198 h 397"/>
                  <a:gd name="T102" fmla="*/ 199 w 397"/>
                  <a:gd name="T103" fmla="*/ 118 h 397"/>
                  <a:gd name="T104" fmla="*/ 279 w 397"/>
                  <a:gd name="T105" fmla="*/ 198 h 397"/>
                  <a:gd name="T106" fmla="*/ 199 w 397"/>
                  <a:gd name="T107" fmla="*/ 278 h 3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97" h="397">
                    <a:moveTo>
                      <a:pt x="240" y="346"/>
                    </a:moveTo>
                    <a:cubicBezTo>
                      <a:pt x="252" y="342"/>
                      <a:pt x="263" y="338"/>
                      <a:pt x="274" y="332"/>
                    </a:cubicBezTo>
                    <a:cubicBezTo>
                      <a:pt x="284" y="341"/>
                      <a:pt x="293" y="351"/>
                      <a:pt x="303" y="361"/>
                    </a:cubicBezTo>
                    <a:cubicBezTo>
                      <a:pt x="307" y="365"/>
                      <a:pt x="313" y="365"/>
                      <a:pt x="317" y="361"/>
                    </a:cubicBezTo>
                    <a:cubicBezTo>
                      <a:pt x="332" y="346"/>
                      <a:pt x="347" y="331"/>
                      <a:pt x="361" y="317"/>
                    </a:cubicBezTo>
                    <a:cubicBezTo>
                      <a:pt x="365" y="313"/>
                      <a:pt x="365" y="306"/>
                      <a:pt x="361" y="302"/>
                    </a:cubicBezTo>
                    <a:cubicBezTo>
                      <a:pt x="352" y="292"/>
                      <a:pt x="342" y="283"/>
                      <a:pt x="333" y="273"/>
                    </a:cubicBezTo>
                    <a:cubicBezTo>
                      <a:pt x="338" y="263"/>
                      <a:pt x="343" y="251"/>
                      <a:pt x="346" y="240"/>
                    </a:cubicBezTo>
                    <a:cubicBezTo>
                      <a:pt x="360" y="240"/>
                      <a:pt x="374" y="240"/>
                      <a:pt x="387" y="240"/>
                    </a:cubicBezTo>
                    <a:cubicBezTo>
                      <a:pt x="393" y="240"/>
                      <a:pt x="397" y="235"/>
                      <a:pt x="397" y="229"/>
                    </a:cubicBezTo>
                    <a:cubicBezTo>
                      <a:pt x="397" y="209"/>
                      <a:pt x="397" y="188"/>
                      <a:pt x="397" y="167"/>
                    </a:cubicBezTo>
                    <a:cubicBezTo>
                      <a:pt x="397" y="161"/>
                      <a:pt x="393" y="157"/>
                      <a:pt x="387" y="157"/>
                    </a:cubicBezTo>
                    <a:cubicBezTo>
                      <a:pt x="374" y="157"/>
                      <a:pt x="360" y="157"/>
                      <a:pt x="346" y="157"/>
                    </a:cubicBezTo>
                    <a:cubicBezTo>
                      <a:pt x="343" y="145"/>
                      <a:pt x="338" y="134"/>
                      <a:pt x="333" y="123"/>
                    </a:cubicBezTo>
                    <a:cubicBezTo>
                      <a:pt x="342" y="113"/>
                      <a:pt x="352" y="104"/>
                      <a:pt x="361" y="94"/>
                    </a:cubicBezTo>
                    <a:cubicBezTo>
                      <a:pt x="365" y="90"/>
                      <a:pt x="365" y="84"/>
                      <a:pt x="361" y="80"/>
                    </a:cubicBezTo>
                    <a:cubicBezTo>
                      <a:pt x="347" y="65"/>
                      <a:pt x="332" y="50"/>
                      <a:pt x="317" y="36"/>
                    </a:cubicBezTo>
                    <a:cubicBezTo>
                      <a:pt x="313" y="32"/>
                      <a:pt x="307" y="32"/>
                      <a:pt x="303" y="36"/>
                    </a:cubicBezTo>
                    <a:cubicBezTo>
                      <a:pt x="293" y="45"/>
                      <a:pt x="284" y="55"/>
                      <a:pt x="274" y="64"/>
                    </a:cubicBezTo>
                    <a:cubicBezTo>
                      <a:pt x="263" y="59"/>
                      <a:pt x="252" y="54"/>
                      <a:pt x="240" y="50"/>
                    </a:cubicBezTo>
                    <a:cubicBezTo>
                      <a:pt x="240" y="37"/>
                      <a:pt x="240" y="23"/>
                      <a:pt x="240" y="10"/>
                    </a:cubicBezTo>
                    <a:cubicBezTo>
                      <a:pt x="240" y="4"/>
                      <a:pt x="236" y="0"/>
                      <a:pt x="230" y="0"/>
                    </a:cubicBezTo>
                    <a:cubicBezTo>
                      <a:pt x="209" y="0"/>
                      <a:pt x="188" y="0"/>
                      <a:pt x="168" y="0"/>
                    </a:cubicBezTo>
                    <a:cubicBezTo>
                      <a:pt x="162" y="0"/>
                      <a:pt x="157" y="4"/>
                      <a:pt x="157" y="10"/>
                    </a:cubicBezTo>
                    <a:cubicBezTo>
                      <a:pt x="157" y="23"/>
                      <a:pt x="157" y="37"/>
                      <a:pt x="157" y="50"/>
                    </a:cubicBezTo>
                    <a:cubicBezTo>
                      <a:pt x="146" y="54"/>
                      <a:pt x="134" y="59"/>
                      <a:pt x="124" y="64"/>
                    </a:cubicBezTo>
                    <a:cubicBezTo>
                      <a:pt x="114" y="55"/>
                      <a:pt x="104" y="45"/>
                      <a:pt x="95" y="36"/>
                    </a:cubicBezTo>
                    <a:cubicBezTo>
                      <a:pt x="91" y="32"/>
                      <a:pt x="84" y="32"/>
                      <a:pt x="80" y="36"/>
                    </a:cubicBezTo>
                    <a:cubicBezTo>
                      <a:pt x="66" y="50"/>
                      <a:pt x="51" y="65"/>
                      <a:pt x="36" y="80"/>
                    </a:cubicBezTo>
                    <a:cubicBezTo>
                      <a:pt x="32" y="84"/>
                      <a:pt x="32" y="90"/>
                      <a:pt x="36" y="94"/>
                    </a:cubicBezTo>
                    <a:cubicBezTo>
                      <a:pt x="46" y="104"/>
                      <a:pt x="56" y="113"/>
                      <a:pt x="65" y="123"/>
                    </a:cubicBezTo>
                    <a:cubicBezTo>
                      <a:pt x="59" y="134"/>
                      <a:pt x="54" y="145"/>
                      <a:pt x="51" y="157"/>
                    </a:cubicBezTo>
                    <a:cubicBezTo>
                      <a:pt x="38" y="157"/>
                      <a:pt x="24" y="157"/>
                      <a:pt x="10" y="157"/>
                    </a:cubicBezTo>
                    <a:cubicBezTo>
                      <a:pt x="5" y="157"/>
                      <a:pt x="0" y="161"/>
                      <a:pt x="0" y="167"/>
                    </a:cubicBezTo>
                    <a:cubicBezTo>
                      <a:pt x="0" y="188"/>
                      <a:pt x="0" y="209"/>
                      <a:pt x="0" y="229"/>
                    </a:cubicBezTo>
                    <a:cubicBezTo>
                      <a:pt x="0" y="235"/>
                      <a:pt x="5" y="240"/>
                      <a:pt x="10" y="240"/>
                    </a:cubicBezTo>
                    <a:cubicBezTo>
                      <a:pt x="24" y="240"/>
                      <a:pt x="38" y="240"/>
                      <a:pt x="51" y="240"/>
                    </a:cubicBezTo>
                    <a:cubicBezTo>
                      <a:pt x="54" y="251"/>
                      <a:pt x="59" y="263"/>
                      <a:pt x="65" y="273"/>
                    </a:cubicBezTo>
                    <a:cubicBezTo>
                      <a:pt x="56" y="283"/>
                      <a:pt x="46" y="292"/>
                      <a:pt x="36" y="302"/>
                    </a:cubicBezTo>
                    <a:cubicBezTo>
                      <a:pt x="32" y="306"/>
                      <a:pt x="32" y="313"/>
                      <a:pt x="36" y="317"/>
                    </a:cubicBezTo>
                    <a:cubicBezTo>
                      <a:pt x="51" y="331"/>
                      <a:pt x="66" y="346"/>
                      <a:pt x="80" y="361"/>
                    </a:cubicBezTo>
                    <a:cubicBezTo>
                      <a:pt x="84" y="365"/>
                      <a:pt x="91" y="365"/>
                      <a:pt x="95" y="361"/>
                    </a:cubicBezTo>
                    <a:cubicBezTo>
                      <a:pt x="104" y="351"/>
                      <a:pt x="114" y="341"/>
                      <a:pt x="124" y="332"/>
                    </a:cubicBezTo>
                    <a:cubicBezTo>
                      <a:pt x="134" y="338"/>
                      <a:pt x="146" y="342"/>
                      <a:pt x="157" y="346"/>
                    </a:cubicBezTo>
                    <a:cubicBezTo>
                      <a:pt x="157" y="359"/>
                      <a:pt x="157" y="373"/>
                      <a:pt x="157" y="387"/>
                    </a:cubicBezTo>
                    <a:cubicBezTo>
                      <a:pt x="157" y="392"/>
                      <a:pt x="162" y="397"/>
                      <a:pt x="168" y="397"/>
                    </a:cubicBezTo>
                    <a:cubicBezTo>
                      <a:pt x="188" y="397"/>
                      <a:pt x="209" y="397"/>
                      <a:pt x="230" y="397"/>
                    </a:cubicBezTo>
                    <a:cubicBezTo>
                      <a:pt x="236" y="397"/>
                      <a:pt x="240" y="392"/>
                      <a:pt x="240" y="387"/>
                    </a:cubicBezTo>
                    <a:cubicBezTo>
                      <a:pt x="240" y="373"/>
                      <a:pt x="240" y="359"/>
                      <a:pt x="240" y="346"/>
                    </a:cubicBezTo>
                    <a:close/>
                    <a:moveTo>
                      <a:pt x="199" y="278"/>
                    </a:moveTo>
                    <a:cubicBezTo>
                      <a:pt x="155" y="278"/>
                      <a:pt x="119" y="242"/>
                      <a:pt x="119" y="198"/>
                    </a:cubicBezTo>
                    <a:cubicBezTo>
                      <a:pt x="119" y="154"/>
                      <a:pt x="155" y="118"/>
                      <a:pt x="199" y="118"/>
                    </a:cubicBezTo>
                    <a:cubicBezTo>
                      <a:pt x="243" y="118"/>
                      <a:pt x="279" y="154"/>
                      <a:pt x="279" y="198"/>
                    </a:cubicBezTo>
                    <a:cubicBezTo>
                      <a:pt x="279" y="242"/>
                      <a:pt x="243" y="278"/>
                      <a:pt x="199" y="278"/>
                    </a:cubicBezTo>
                    <a:close/>
                  </a:path>
                </a:pathLst>
              </a:custGeom>
              <a:solidFill>
                <a:srgbClr val="B834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0" name="Freeform 29"/>
              <p:cNvSpPr>
                <a:spLocks noEditPoints="1"/>
              </p:cNvSpPr>
              <p:nvPr/>
            </p:nvSpPr>
            <p:spPr bwMode="auto">
              <a:xfrm>
                <a:off x="6252" y="2538"/>
                <a:ext cx="749" cy="748"/>
              </a:xfrm>
              <a:custGeom>
                <a:avLst/>
                <a:gdLst>
                  <a:gd name="T0" fmla="*/ 240 w 397"/>
                  <a:gd name="T1" fmla="*/ 346 h 397"/>
                  <a:gd name="T2" fmla="*/ 274 w 397"/>
                  <a:gd name="T3" fmla="*/ 332 h 397"/>
                  <a:gd name="T4" fmla="*/ 302 w 397"/>
                  <a:gd name="T5" fmla="*/ 361 h 397"/>
                  <a:gd name="T6" fmla="*/ 317 w 397"/>
                  <a:gd name="T7" fmla="*/ 361 h 397"/>
                  <a:gd name="T8" fmla="*/ 361 w 397"/>
                  <a:gd name="T9" fmla="*/ 317 h 397"/>
                  <a:gd name="T10" fmla="*/ 361 w 397"/>
                  <a:gd name="T11" fmla="*/ 302 h 397"/>
                  <a:gd name="T12" fmla="*/ 332 w 397"/>
                  <a:gd name="T13" fmla="*/ 273 h 397"/>
                  <a:gd name="T14" fmla="*/ 346 w 397"/>
                  <a:gd name="T15" fmla="*/ 240 h 397"/>
                  <a:gd name="T16" fmla="*/ 387 w 397"/>
                  <a:gd name="T17" fmla="*/ 240 h 397"/>
                  <a:gd name="T18" fmla="*/ 397 w 397"/>
                  <a:gd name="T19" fmla="*/ 229 h 397"/>
                  <a:gd name="T20" fmla="*/ 397 w 397"/>
                  <a:gd name="T21" fmla="*/ 167 h 397"/>
                  <a:gd name="T22" fmla="*/ 387 w 397"/>
                  <a:gd name="T23" fmla="*/ 157 h 397"/>
                  <a:gd name="T24" fmla="*/ 346 w 397"/>
                  <a:gd name="T25" fmla="*/ 157 h 397"/>
                  <a:gd name="T26" fmla="*/ 332 w 397"/>
                  <a:gd name="T27" fmla="*/ 123 h 397"/>
                  <a:gd name="T28" fmla="*/ 361 w 397"/>
                  <a:gd name="T29" fmla="*/ 94 h 397"/>
                  <a:gd name="T30" fmla="*/ 361 w 397"/>
                  <a:gd name="T31" fmla="*/ 80 h 397"/>
                  <a:gd name="T32" fmla="*/ 317 w 397"/>
                  <a:gd name="T33" fmla="*/ 36 h 397"/>
                  <a:gd name="T34" fmla="*/ 302 w 397"/>
                  <a:gd name="T35" fmla="*/ 36 h 397"/>
                  <a:gd name="T36" fmla="*/ 274 w 397"/>
                  <a:gd name="T37" fmla="*/ 64 h 397"/>
                  <a:gd name="T38" fmla="*/ 240 w 397"/>
                  <a:gd name="T39" fmla="*/ 50 h 397"/>
                  <a:gd name="T40" fmla="*/ 240 w 397"/>
                  <a:gd name="T41" fmla="*/ 10 h 397"/>
                  <a:gd name="T42" fmla="*/ 230 w 397"/>
                  <a:gd name="T43" fmla="*/ 0 h 397"/>
                  <a:gd name="T44" fmla="*/ 167 w 397"/>
                  <a:gd name="T45" fmla="*/ 0 h 397"/>
                  <a:gd name="T46" fmla="*/ 157 w 397"/>
                  <a:gd name="T47" fmla="*/ 10 h 397"/>
                  <a:gd name="T48" fmla="*/ 157 w 397"/>
                  <a:gd name="T49" fmla="*/ 50 h 397"/>
                  <a:gd name="T50" fmla="*/ 123 w 397"/>
                  <a:gd name="T51" fmla="*/ 64 h 397"/>
                  <a:gd name="T52" fmla="*/ 95 w 397"/>
                  <a:gd name="T53" fmla="*/ 36 h 397"/>
                  <a:gd name="T54" fmla="*/ 80 w 397"/>
                  <a:gd name="T55" fmla="*/ 36 h 397"/>
                  <a:gd name="T56" fmla="*/ 36 w 397"/>
                  <a:gd name="T57" fmla="*/ 80 h 397"/>
                  <a:gd name="T58" fmla="*/ 36 w 397"/>
                  <a:gd name="T59" fmla="*/ 94 h 397"/>
                  <a:gd name="T60" fmla="*/ 65 w 397"/>
                  <a:gd name="T61" fmla="*/ 123 h 397"/>
                  <a:gd name="T62" fmla="*/ 51 w 397"/>
                  <a:gd name="T63" fmla="*/ 157 h 397"/>
                  <a:gd name="T64" fmla="*/ 10 w 397"/>
                  <a:gd name="T65" fmla="*/ 157 h 397"/>
                  <a:gd name="T66" fmla="*/ 0 w 397"/>
                  <a:gd name="T67" fmla="*/ 167 h 397"/>
                  <a:gd name="T68" fmla="*/ 0 w 397"/>
                  <a:gd name="T69" fmla="*/ 229 h 397"/>
                  <a:gd name="T70" fmla="*/ 10 w 397"/>
                  <a:gd name="T71" fmla="*/ 240 h 397"/>
                  <a:gd name="T72" fmla="*/ 51 w 397"/>
                  <a:gd name="T73" fmla="*/ 240 h 397"/>
                  <a:gd name="T74" fmla="*/ 65 w 397"/>
                  <a:gd name="T75" fmla="*/ 273 h 397"/>
                  <a:gd name="T76" fmla="*/ 36 w 397"/>
                  <a:gd name="T77" fmla="*/ 302 h 397"/>
                  <a:gd name="T78" fmla="*/ 36 w 397"/>
                  <a:gd name="T79" fmla="*/ 317 h 397"/>
                  <a:gd name="T80" fmla="*/ 80 w 397"/>
                  <a:gd name="T81" fmla="*/ 361 h 397"/>
                  <a:gd name="T82" fmla="*/ 95 w 397"/>
                  <a:gd name="T83" fmla="*/ 361 h 397"/>
                  <a:gd name="T84" fmla="*/ 123 w 397"/>
                  <a:gd name="T85" fmla="*/ 332 h 397"/>
                  <a:gd name="T86" fmla="*/ 157 w 397"/>
                  <a:gd name="T87" fmla="*/ 346 h 397"/>
                  <a:gd name="T88" fmla="*/ 157 w 397"/>
                  <a:gd name="T89" fmla="*/ 387 h 397"/>
                  <a:gd name="T90" fmla="*/ 167 w 397"/>
                  <a:gd name="T91" fmla="*/ 397 h 397"/>
                  <a:gd name="T92" fmla="*/ 230 w 397"/>
                  <a:gd name="T93" fmla="*/ 397 h 397"/>
                  <a:gd name="T94" fmla="*/ 240 w 397"/>
                  <a:gd name="T95" fmla="*/ 387 h 397"/>
                  <a:gd name="T96" fmla="*/ 240 w 397"/>
                  <a:gd name="T97" fmla="*/ 346 h 397"/>
                  <a:gd name="T98" fmla="*/ 199 w 397"/>
                  <a:gd name="T99" fmla="*/ 278 h 397"/>
                  <a:gd name="T100" fmla="*/ 119 w 397"/>
                  <a:gd name="T101" fmla="*/ 198 h 397"/>
                  <a:gd name="T102" fmla="*/ 199 w 397"/>
                  <a:gd name="T103" fmla="*/ 118 h 397"/>
                  <a:gd name="T104" fmla="*/ 278 w 397"/>
                  <a:gd name="T105" fmla="*/ 198 h 397"/>
                  <a:gd name="T106" fmla="*/ 199 w 397"/>
                  <a:gd name="T107" fmla="*/ 278 h 3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97" h="397">
                    <a:moveTo>
                      <a:pt x="240" y="346"/>
                    </a:moveTo>
                    <a:cubicBezTo>
                      <a:pt x="252" y="342"/>
                      <a:pt x="263" y="338"/>
                      <a:pt x="274" y="332"/>
                    </a:cubicBezTo>
                    <a:cubicBezTo>
                      <a:pt x="302" y="361"/>
                      <a:pt x="302" y="361"/>
                      <a:pt x="302" y="361"/>
                    </a:cubicBezTo>
                    <a:cubicBezTo>
                      <a:pt x="306" y="365"/>
                      <a:pt x="313" y="365"/>
                      <a:pt x="317" y="361"/>
                    </a:cubicBezTo>
                    <a:cubicBezTo>
                      <a:pt x="361" y="317"/>
                      <a:pt x="361" y="317"/>
                      <a:pt x="361" y="317"/>
                    </a:cubicBezTo>
                    <a:cubicBezTo>
                      <a:pt x="365" y="313"/>
                      <a:pt x="365" y="306"/>
                      <a:pt x="361" y="302"/>
                    </a:cubicBezTo>
                    <a:cubicBezTo>
                      <a:pt x="332" y="273"/>
                      <a:pt x="332" y="273"/>
                      <a:pt x="332" y="273"/>
                    </a:cubicBezTo>
                    <a:cubicBezTo>
                      <a:pt x="338" y="263"/>
                      <a:pt x="343" y="251"/>
                      <a:pt x="346" y="240"/>
                    </a:cubicBezTo>
                    <a:cubicBezTo>
                      <a:pt x="387" y="240"/>
                      <a:pt x="387" y="240"/>
                      <a:pt x="387" y="240"/>
                    </a:cubicBezTo>
                    <a:cubicBezTo>
                      <a:pt x="393" y="240"/>
                      <a:pt x="397" y="235"/>
                      <a:pt x="397" y="229"/>
                    </a:cubicBezTo>
                    <a:cubicBezTo>
                      <a:pt x="397" y="167"/>
                      <a:pt x="397" y="167"/>
                      <a:pt x="397" y="167"/>
                    </a:cubicBezTo>
                    <a:cubicBezTo>
                      <a:pt x="397" y="161"/>
                      <a:pt x="393" y="157"/>
                      <a:pt x="387" y="157"/>
                    </a:cubicBezTo>
                    <a:cubicBezTo>
                      <a:pt x="346" y="157"/>
                      <a:pt x="346" y="157"/>
                      <a:pt x="346" y="157"/>
                    </a:cubicBezTo>
                    <a:cubicBezTo>
                      <a:pt x="343" y="145"/>
                      <a:pt x="338" y="134"/>
                      <a:pt x="332" y="123"/>
                    </a:cubicBezTo>
                    <a:cubicBezTo>
                      <a:pt x="361" y="94"/>
                      <a:pt x="361" y="94"/>
                      <a:pt x="361" y="94"/>
                    </a:cubicBezTo>
                    <a:cubicBezTo>
                      <a:pt x="365" y="90"/>
                      <a:pt x="365" y="84"/>
                      <a:pt x="361" y="80"/>
                    </a:cubicBezTo>
                    <a:cubicBezTo>
                      <a:pt x="317" y="36"/>
                      <a:pt x="317" y="36"/>
                      <a:pt x="317" y="36"/>
                    </a:cubicBezTo>
                    <a:cubicBezTo>
                      <a:pt x="313" y="32"/>
                      <a:pt x="306" y="32"/>
                      <a:pt x="302" y="36"/>
                    </a:cubicBezTo>
                    <a:cubicBezTo>
                      <a:pt x="274" y="64"/>
                      <a:pt x="274" y="64"/>
                      <a:pt x="274" y="64"/>
                    </a:cubicBezTo>
                    <a:cubicBezTo>
                      <a:pt x="263" y="59"/>
                      <a:pt x="252" y="54"/>
                      <a:pt x="240" y="50"/>
                    </a:cubicBezTo>
                    <a:cubicBezTo>
                      <a:pt x="240" y="10"/>
                      <a:pt x="240" y="10"/>
                      <a:pt x="240" y="10"/>
                    </a:cubicBezTo>
                    <a:cubicBezTo>
                      <a:pt x="240" y="4"/>
                      <a:pt x="235" y="0"/>
                      <a:pt x="230" y="0"/>
                    </a:cubicBezTo>
                    <a:cubicBezTo>
                      <a:pt x="167" y="0"/>
                      <a:pt x="167" y="0"/>
                      <a:pt x="167" y="0"/>
                    </a:cubicBezTo>
                    <a:cubicBezTo>
                      <a:pt x="162" y="0"/>
                      <a:pt x="157" y="4"/>
                      <a:pt x="157" y="10"/>
                    </a:cubicBezTo>
                    <a:cubicBezTo>
                      <a:pt x="157" y="50"/>
                      <a:pt x="157" y="50"/>
                      <a:pt x="157" y="50"/>
                    </a:cubicBezTo>
                    <a:cubicBezTo>
                      <a:pt x="145" y="54"/>
                      <a:pt x="134" y="59"/>
                      <a:pt x="123" y="64"/>
                    </a:cubicBezTo>
                    <a:cubicBezTo>
                      <a:pt x="95" y="36"/>
                      <a:pt x="95" y="36"/>
                      <a:pt x="95" y="36"/>
                    </a:cubicBezTo>
                    <a:cubicBezTo>
                      <a:pt x="91" y="32"/>
                      <a:pt x="84" y="32"/>
                      <a:pt x="80" y="36"/>
                    </a:cubicBezTo>
                    <a:cubicBezTo>
                      <a:pt x="36" y="80"/>
                      <a:pt x="36" y="80"/>
                      <a:pt x="36" y="80"/>
                    </a:cubicBezTo>
                    <a:cubicBezTo>
                      <a:pt x="32" y="84"/>
                      <a:pt x="32" y="90"/>
                      <a:pt x="36" y="94"/>
                    </a:cubicBezTo>
                    <a:cubicBezTo>
                      <a:pt x="65" y="123"/>
                      <a:pt x="65" y="123"/>
                      <a:pt x="65" y="123"/>
                    </a:cubicBezTo>
                    <a:cubicBezTo>
                      <a:pt x="59" y="134"/>
                      <a:pt x="54" y="145"/>
                      <a:pt x="51" y="157"/>
                    </a:cubicBezTo>
                    <a:cubicBezTo>
                      <a:pt x="10" y="157"/>
                      <a:pt x="10" y="157"/>
                      <a:pt x="10" y="157"/>
                    </a:cubicBezTo>
                    <a:cubicBezTo>
                      <a:pt x="5" y="157"/>
                      <a:pt x="0" y="161"/>
                      <a:pt x="0" y="167"/>
                    </a:cubicBezTo>
                    <a:cubicBezTo>
                      <a:pt x="0" y="229"/>
                      <a:pt x="0" y="229"/>
                      <a:pt x="0" y="229"/>
                    </a:cubicBezTo>
                    <a:cubicBezTo>
                      <a:pt x="0" y="235"/>
                      <a:pt x="5" y="240"/>
                      <a:pt x="10" y="240"/>
                    </a:cubicBezTo>
                    <a:cubicBezTo>
                      <a:pt x="51" y="240"/>
                      <a:pt x="51" y="240"/>
                      <a:pt x="51" y="240"/>
                    </a:cubicBezTo>
                    <a:cubicBezTo>
                      <a:pt x="54" y="251"/>
                      <a:pt x="59" y="263"/>
                      <a:pt x="65" y="273"/>
                    </a:cubicBezTo>
                    <a:cubicBezTo>
                      <a:pt x="36" y="302"/>
                      <a:pt x="36" y="302"/>
                      <a:pt x="36" y="302"/>
                    </a:cubicBezTo>
                    <a:cubicBezTo>
                      <a:pt x="32" y="306"/>
                      <a:pt x="32" y="313"/>
                      <a:pt x="36" y="317"/>
                    </a:cubicBezTo>
                    <a:cubicBezTo>
                      <a:pt x="80" y="361"/>
                      <a:pt x="80" y="361"/>
                      <a:pt x="80" y="361"/>
                    </a:cubicBezTo>
                    <a:cubicBezTo>
                      <a:pt x="84" y="365"/>
                      <a:pt x="91" y="365"/>
                      <a:pt x="95" y="361"/>
                    </a:cubicBezTo>
                    <a:cubicBezTo>
                      <a:pt x="123" y="332"/>
                      <a:pt x="123" y="332"/>
                      <a:pt x="123" y="332"/>
                    </a:cubicBezTo>
                    <a:cubicBezTo>
                      <a:pt x="134" y="338"/>
                      <a:pt x="145" y="342"/>
                      <a:pt x="157" y="346"/>
                    </a:cubicBezTo>
                    <a:cubicBezTo>
                      <a:pt x="157" y="387"/>
                      <a:pt x="157" y="387"/>
                      <a:pt x="157" y="387"/>
                    </a:cubicBezTo>
                    <a:cubicBezTo>
                      <a:pt x="157" y="392"/>
                      <a:pt x="162" y="397"/>
                      <a:pt x="167" y="397"/>
                    </a:cubicBezTo>
                    <a:cubicBezTo>
                      <a:pt x="230" y="397"/>
                      <a:pt x="230" y="397"/>
                      <a:pt x="230" y="397"/>
                    </a:cubicBezTo>
                    <a:cubicBezTo>
                      <a:pt x="235" y="397"/>
                      <a:pt x="240" y="392"/>
                      <a:pt x="240" y="387"/>
                    </a:cubicBezTo>
                    <a:lnTo>
                      <a:pt x="240" y="346"/>
                    </a:lnTo>
                    <a:close/>
                    <a:moveTo>
                      <a:pt x="199" y="278"/>
                    </a:moveTo>
                    <a:cubicBezTo>
                      <a:pt x="154" y="278"/>
                      <a:pt x="119" y="242"/>
                      <a:pt x="119" y="198"/>
                    </a:cubicBezTo>
                    <a:cubicBezTo>
                      <a:pt x="119" y="154"/>
                      <a:pt x="154" y="118"/>
                      <a:pt x="199" y="118"/>
                    </a:cubicBezTo>
                    <a:cubicBezTo>
                      <a:pt x="243" y="118"/>
                      <a:pt x="278" y="154"/>
                      <a:pt x="278" y="198"/>
                    </a:cubicBezTo>
                    <a:cubicBezTo>
                      <a:pt x="278" y="242"/>
                      <a:pt x="243" y="278"/>
                      <a:pt x="199" y="278"/>
                    </a:cubicBezTo>
                    <a:close/>
                  </a:path>
                </a:pathLst>
              </a:custGeom>
              <a:solidFill>
                <a:srgbClr val="B834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1" name="Freeform 30"/>
              <p:cNvSpPr>
                <a:spLocks noEditPoints="1"/>
              </p:cNvSpPr>
              <p:nvPr/>
            </p:nvSpPr>
            <p:spPr bwMode="auto">
              <a:xfrm>
                <a:off x="6252" y="2538"/>
                <a:ext cx="749" cy="748"/>
              </a:xfrm>
              <a:custGeom>
                <a:avLst/>
                <a:gdLst>
                  <a:gd name="T0" fmla="*/ 240 w 397"/>
                  <a:gd name="T1" fmla="*/ 346 h 397"/>
                  <a:gd name="T2" fmla="*/ 274 w 397"/>
                  <a:gd name="T3" fmla="*/ 332 h 397"/>
                  <a:gd name="T4" fmla="*/ 302 w 397"/>
                  <a:gd name="T5" fmla="*/ 361 h 397"/>
                  <a:gd name="T6" fmla="*/ 317 w 397"/>
                  <a:gd name="T7" fmla="*/ 361 h 397"/>
                  <a:gd name="T8" fmla="*/ 361 w 397"/>
                  <a:gd name="T9" fmla="*/ 317 h 397"/>
                  <a:gd name="T10" fmla="*/ 361 w 397"/>
                  <a:gd name="T11" fmla="*/ 302 h 397"/>
                  <a:gd name="T12" fmla="*/ 332 w 397"/>
                  <a:gd name="T13" fmla="*/ 273 h 397"/>
                  <a:gd name="T14" fmla="*/ 346 w 397"/>
                  <a:gd name="T15" fmla="*/ 240 h 397"/>
                  <a:gd name="T16" fmla="*/ 387 w 397"/>
                  <a:gd name="T17" fmla="*/ 240 h 397"/>
                  <a:gd name="T18" fmla="*/ 397 w 397"/>
                  <a:gd name="T19" fmla="*/ 229 h 397"/>
                  <a:gd name="T20" fmla="*/ 397 w 397"/>
                  <a:gd name="T21" fmla="*/ 167 h 397"/>
                  <a:gd name="T22" fmla="*/ 387 w 397"/>
                  <a:gd name="T23" fmla="*/ 157 h 397"/>
                  <a:gd name="T24" fmla="*/ 346 w 397"/>
                  <a:gd name="T25" fmla="*/ 157 h 397"/>
                  <a:gd name="T26" fmla="*/ 332 w 397"/>
                  <a:gd name="T27" fmla="*/ 123 h 397"/>
                  <a:gd name="T28" fmla="*/ 361 w 397"/>
                  <a:gd name="T29" fmla="*/ 94 h 397"/>
                  <a:gd name="T30" fmla="*/ 361 w 397"/>
                  <a:gd name="T31" fmla="*/ 80 h 397"/>
                  <a:gd name="T32" fmla="*/ 317 w 397"/>
                  <a:gd name="T33" fmla="*/ 36 h 397"/>
                  <a:gd name="T34" fmla="*/ 302 w 397"/>
                  <a:gd name="T35" fmla="*/ 36 h 397"/>
                  <a:gd name="T36" fmla="*/ 274 w 397"/>
                  <a:gd name="T37" fmla="*/ 64 h 397"/>
                  <a:gd name="T38" fmla="*/ 240 w 397"/>
                  <a:gd name="T39" fmla="*/ 50 h 397"/>
                  <a:gd name="T40" fmla="*/ 240 w 397"/>
                  <a:gd name="T41" fmla="*/ 10 h 397"/>
                  <a:gd name="T42" fmla="*/ 230 w 397"/>
                  <a:gd name="T43" fmla="*/ 0 h 397"/>
                  <a:gd name="T44" fmla="*/ 167 w 397"/>
                  <a:gd name="T45" fmla="*/ 0 h 397"/>
                  <a:gd name="T46" fmla="*/ 157 w 397"/>
                  <a:gd name="T47" fmla="*/ 10 h 397"/>
                  <a:gd name="T48" fmla="*/ 157 w 397"/>
                  <a:gd name="T49" fmla="*/ 50 h 397"/>
                  <a:gd name="T50" fmla="*/ 123 w 397"/>
                  <a:gd name="T51" fmla="*/ 64 h 397"/>
                  <a:gd name="T52" fmla="*/ 95 w 397"/>
                  <a:gd name="T53" fmla="*/ 36 h 397"/>
                  <a:gd name="T54" fmla="*/ 80 w 397"/>
                  <a:gd name="T55" fmla="*/ 36 h 397"/>
                  <a:gd name="T56" fmla="*/ 36 w 397"/>
                  <a:gd name="T57" fmla="*/ 80 h 397"/>
                  <a:gd name="T58" fmla="*/ 36 w 397"/>
                  <a:gd name="T59" fmla="*/ 94 h 397"/>
                  <a:gd name="T60" fmla="*/ 65 w 397"/>
                  <a:gd name="T61" fmla="*/ 123 h 397"/>
                  <a:gd name="T62" fmla="*/ 51 w 397"/>
                  <a:gd name="T63" fmla="*/ 157 h 397"/>
                  <a:gd name="T64" fmla="*/ 10 w 397"/>
                  <a:gd name="T65" fmla="*/ 157 h 397"/>
                  <a:gd name="T66" fmla="*/ 0 w 397"/>
                  <a:gd name="T67" fmla="*/ 167 h 397"/>
                  <a:gd name="T68" fmla="*/ 0 w 397"/>
                  <a:gd name="T69" fmla="*/ 229 h 397"/>
                  <a:gd name="T70" fmla="*/ 10 w 397"/>
                  <a:gd name="T71" fmla="*/ 240 h 397"/>
                  <a:gd name="T72" fmla="*/ 51 w 397"/>
                  <a:gd name="T73" fmla="*/ 240 h 397"/>
                  <a:gd name="T74" fmla="*/ 65 w 397"/>
                  <a:gd name="T75" fmla="*/ 273 h 397"/>
                  <a:gd name="T76" fmla="*/ 36 w 397"/>
                  <a:gd name="T77" fmla="*/ 302 h 397"/>
                  <a:gd name="T78" fmla="*/ 36 w 397"/>
                  <a:gd name="T79" fmla="*/ 317 h 397"/>
                  <a:gd name="T80" fmla="*/ 80 w 397"/>
                  <a:gd name="T81" fmla="*/ 361 h 397"/>
                  <a:gd name="T82" fmla="*/ 95 w 397"/>
                  <a:gd name="T83" fmla="*/ 361 h 397"/>
                  <a:gd name="T84" fmla="*/ 123 w 397"/>
                  <a:gd name="T85" fmla="*/ 332 h 397"/>
                  <a:gd name="T86" fmla="*/ 157 w 397"/>
                  <a:gd name="T87" fmla="*/ 346 h 397"/>
                  <a:gd name="T88" fmla="*/ 157 w 397"/>
                  <a:gd name="T89" fmla="*/ 387 h 397"/>
                  <a:gd name="T90" fmla="*/ 167 w 397"/>
                  <a:gd name="T91" fmla="*/ 397 h 397"/>
                  <a:gd name="T92" fmla="*/ 230 w 397"/>
                  <a:gd name="T93" fmla="*/ 397 h 397"/>
                  <a:gd name="T94" fmla="*/ 240 w 397"/>
                  <a:gd name="T95" fmla="*/ 387 h 397"/>
                  <a:gd name="T96" fmla="*/ 240 w 397"/>
                  <a:gd name="T97" fmla="*/ 346 h 397"/>
                  <a:gd name="T98" fmla="*/ 199 w 397"/>
                  <a:gd name="T99" fmla="*/ 278 h 397"/>
                  <a:gd name="T100" fmla="*/ 119 w 397"/>
                  <a:gd name="T101" fmla="*/ 198 h 397"/>
                  <a:gd name="T102" fmla="*/ 199 w 397"/>
                  <a:gd name="T103" fmla="*/ 118 h 397"/>
                  <a:gd name="T104" fmla="*/ 278 w 397"/>
                  <a:gd name="T105" fmla="*/ 198 h 397"/>
                  <a:gd name="T106" fmla="*/ 199 w 397"/>
                  <a:gd name="T107" fmla="*/ 278 h 3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97" h="397">
                    <a:moveTo>
                      <a:pt x="240" y="346"/>
                    </a:moveTo>
                    <a:cubicBezTo>
                      <a:pt x="252" y="342"/>
                      <a:pt x="263" y="338"/>
                      <a:pt x="274" y="332"/>
                    </a:cubicBezTo>
                    <a:cubicBezTo>
                      <a:pt x="302" y="361"/>
                      <a:pt x="302" y="361"/>
                      <a:pt x="302" y="361"/>
                    </a:cubicBezTo>
                    <a:cubicBezTo>
                      <a:pt x="306" y="365"/>
                      <a:pt x="313" y="365"/>
                      <a:pt x="317" y="361"/>
                    </a:cubicBezTo>
                    <a:cubicBezTo>
                      <a:pt x="361" y="317"/>
                      <a:pt x="361" y="317"/>
                      <a:pt x="361" y="317"/>
                    </a:cubicBezTo>
                    <a:cubicBezTo>
                      <a:pt x="365" y="313"/>
                      <a:pt x="365" y="306"/>
                      <a:pt x="361" y="302"/>
                    </a:cubicBezTo>
                    <a:cubicBezTo>
                      <a:pt x="332" y="273"/>
                      <a:pt x="332" y="273"/>
                      <a:pt x="332" y="273"/>
                    </a:cubicBezTo>
                    <a:cubicBezTo>
                      <a:pt x="338" y="263"/>
                      <a:pt x="343" y="251"/>
                      <a:pt x="346" y="240"/>
                    </a:cubicBezTo>
                    <a:cubicBezTo>
                      <a:pt x="387" y="240"/>
                      <a:pt x="387" y="240"/>
                      <a:pt x="387" y="240"/>
                    </a:cubicBezTo>
                    <a:cubicBezTo>
                      <a:pt x="393" y="240"/>
                      <a:pt x="397" y="235"/>
                      <a:pt x="397" y="229"/>
                    </a:cubicBezTo>
                    <a:cubicBezTo>
                      <a:pt x="397" y="167"/>
                      <a:pt x="397" y="167"/>
                      <a:pt x="397" y="167"/>
                    </a:cubicBezTo>
                    <a:cubicBezTo>
                      <a:pt x="397" y="161"/>
                      <a:pt x="393" y="157"/>
                      <a:pt x="387" y="157"/>
                    </a:cubicBezTo>
                    <a:cubicBezTo>
                      <a:pt x="346" y="157"/>
                      <a:pt x="346" y="157"/>
                      <a:pt x="346" y="157"/>
                    </a:cubicBezTo>
                    <a:cubicBezTo>
                      <a:pt x="343" y="145"/>
                      <a:pt x="338" y="134"/>
                      <a:pt x="332" y="123"/>
                    </a:cubicBezTo>
                    <a:cubicBezTo>
                      <a:pt x="361" y="94"/>
                      <a:pt x="361" y="94"/>
                      <a:pt x="361" y="94"/>
                    </a:cubicBezTo>
                    <a:cubicBezTo>
                      <a:pt x="365" y="90"/>
                      <a:pt x="365" y="84"/>
                      <a:pt x="361" y="80"/>
                    </a:cubicBezTo>
                    <a:cubicBezTo>
                      <a:pt x="317" y="36"/>
                      <a:pt x="317" y="36"/>
                      <a:pt x="317" y="36"/>
                    </a:cubicBezTo>
                    <a:cubicBezTo>
                      <a:pt x="313" y="32"/>
                      <a:pt x="306" y="32"/>
                      <a:pt x="302" y="36"/>
                    </a:cubicBezTo>
                    <a:cubicBezTo>
                      <a:pt x="274" y="64"/>
                      <a:pt x="274" y="64"/>
                      <a:pt x="274" y="64"/>
                    </a:cubicBezTo>
                    <a:cubicBezTo>
                      <a:pt x="263" y="59"/>
                      <a:pt x="252" y="54"/>
                      <a:pt x="240" y="50"/>
                    </a:cubicBezTo>
                    <a:cubicBezTo>
                      <a:pt x="240" y="10"/>
                      <a:pt x="240" y="10"/>
                      <a:pt x="240" y="10"/>
                    </a:cubicBezTo>
                    <a:cubicBezTo>
                      <a:pt x="240" y="4"/>
                      <a:pt x="235" y="0"/>
                      <a:pt x="230" y="0"/>
                    </a:cubicBezTo>
                    <a:cubicBezTo>
                      <a:pt x="167" y="0"/>
                      <a:pt x="167" y="0"/>
                      <a:pt x="167" y="0"/>
                    </a:cubicBezTo>
                    <a:cubicBezTo>
                      <a:pt x="162" y="0"/>
                      <a:pt x="157" y="4"/>
                      <a:pt x="157" y="10"/>
                    </a:cubicBezTo>
                    <a:cubicBezTo>
                      <a:pt x="157" y="50"/>
                      <a:pt x="157" y="50"/>
                      <a:pt x="157" y="50"/>
                    </a:cubicBezTo>
                    <a:cubicBezTo>
                      <a:pt x="145" y="54"/>
                      <a:pt x="134" y="59"/>
                      <a:pt x="123" y="64"/>
                    </a:cubicBezTo>
                    <a:cubicBezTo>
                      <a:pt x="95" y="36"/>
                      <a:pt x="95" y="36"/>
                      <a:pt x="95" y="36"/>
                    </a:cubicBezTo>
                    <a:cubicBezTo>
                      <a:pt x="91" y="32"/>
                      <a:pt x="84" y="32"/>
                      <a:pt x="80" y="36"/>
                    </a:cubicBezTo>
                    <a:cubicBezTo>
                      <a:pt x="36" y="80"/>
                      <a:pt x="36" y="80"/>
                      <a:pt x="36" y="80"/>
                    </a:cubicBezTo>
                    <a:cubicBezTo>
                      <a:pt x="32" y="84"/>
                      <a:pt x="32" y="90"/>
                      <a:pt x="36" y="94"/>
                    </a:cubicBezTo>
                    <a:cubicBezTo>
                      <a:pt x="65" y="123"/>
                      <a:pt x="65" y="123"/>
                      <a:pt x="65" y="123"/>
                    </a:cubicBezTo>
                    <a:cubicBezTo>
                      <a:pt x="59" y="134"/>
                      <a:pt x="54" y="145"/>
                      <a:pt x="51" y="157"/>
                    </a:cubicBezTo>
                    <a:cubicBezTo>
                      <a:pt x="10" y="157"/>
                      <a:pt x="10" y="157"/>
                      <a:pt x="10" y="157"/>
                    </a:cubicBezTo>
                    <a:cubicBezTo>
                      <a:pt x="5" y="157"/>
                      <a:pt x="0" y="161"/>
                      <a:pt x="0" y="167"/>
                    </a:cubicBezTo>
                    <a:cubicBezTo>
                      <a:pt x="0" y="229"/>
                      <a:pt x="0" y="229"/>
                      <a:pt x="0" y="229"/>
                    </a:cubicBezTo>
                    <a:cubicBezTo>
                      <a:pt x="0" y="235"/>
                      <a:pt x="5" y="240"/>
                      <a:pt x="10" y="240"/>
                    </a:cubicBezTo>
                    <a:cubicBezTo>
                      <a:pt x="51" y="240"/>
                      <a:pt x="51" y="240"/>
                      <a:pt x="51" y="240"/>
                    </a:cubicBezTo>
                    <a:cubicBezTo>
                      <a:pt x="54" y="251"/>
                      <a:pt x="59" y="263"/>
                      <a:pt x="65" y="273"/>
                    </a:cubicBezTo>
                    <a:cubicBezTo>
                      <a:pt x="36" y="302"/>
                      <a:pt x="36" y="302"/>
                      <a:pt x="36" y="302"/>
                    </a:cubicBezTo>
                    <a:cubicBezTo>
                      <a:pt x="32" y="306"/>
                      <a:pt x="32" y="313"/>
                      <a:pt x="36" y="317"/>
                    </a:cubicBezTo>
                    <a:cubicBezTo>
                      <a:pt x="80" y="361"/>
                      <a:pt x="80" y="361"/>
                      <a:pt x="80" y="361"/>
                    </a:cubicBezTo>
                    <a:cubicBezTo>
                      <a:pt x="84" y="365"/>
                      <a:pt x="91" y="365"/>
                      <a:pt x="95" y="361"/>
                    </a:cubicBezTo>
                    <a:cubicBezTo>
                      <a:pt x="123" y="332"/>
                      <a:pt x="123" y="332"/>
                      <a:pt x="123" y="332"/>
                    </a:cubicBezTo>
                    <a:cubicBezTo>
                      <a:pt x="134" y="338"/>
                      <a:pt x="145" y="342"/>
                      <a:pt x="157" y="346"/>
                    </a:cubicBezTo>
                    <a:cubicBezTo>
                      <a:pt x="157" y="387"/>
                      <a:pt x="157" y="387"/>
                      <a:pt x="157" y="387"/>
                    </a:cubicBezTo>
                    <a:cubicBezTo>
                      <a:pt x="157" y="392"/>
                      <a:pt x="162" y="397"/>
                      <a:pt x="167" y="397"/>
                    </a:cubicBezTo>
                    <a:cubicBezTo>
                      <a:pt x="230" y="397"/>
                      <a:pt x="230" y="397"/>
                      <a:pt x="230" y="397"/>
                    </a:cubicBezTo>
                    <a:cubicBezTo>
                      <a:pt x="235" y="397"/>
                      <a:pt x="240" y="392"/>
                      <a:pt x="240" y="387"/>
                    </a:cubicBezTo>
                    <a:lnTo>
                      <a:pt x="240" y="346"/>
                    </a:lnTo>
                    <a:close/>
                    <a:moveTo>
                      <a:pt x="199" y="278"/>
                    </a:moveTo>
                    <a:cubicBezTo>
                      <a:pt x="154" y="278"/>
                      <a:pt x="119" y="242"/>
                      <a:pt x="119" y="198"/>
                    </a:cubicBezTo>
                    <a:cubicBezTo>
                      <a:pt x="119" y="154"/>
                      <a:pt x="154" y="118"/>
                      <a:pt x="199" y="118"/>
                    </a:cubicBezTo>
                    <a:cubicBezTo>
                      <a:pt x="243" y="118"/>
                      <a:pt x="278" y="154"/>
                      <a:pt x="278" y="198"/>
                    </a:cubicBezTo>
                    <a:cubicBezTo>
                      <a:pt x="278" y="242"/>
                      <a:pt x="243" y="278"/>
                      <a:pt x="199" y="278"/>
                    </a:cubicBezTo>
                    <a:close/>
                  </a:path>
                </a:pathLst>
              </a:custGeom>
              <a:solidFill>
                <a:srgbClr val="E94D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2" name="Freeform 31"/>
              <p:cNvSpPr>
                <a:spLocks noEditPoints="1"/>
              </p:cNvSpPr>
              <p:nvPr/>
            </p:nvSpPr>
            <p:spPr bwMode="auto">
              <a:xfrm>
                <a:off x="6445" y="2730"/>
                <a:ext cx="363" cy="364"/>
              </a:xfrm>
              <a:custGeom>
                <a:avLst/>
                <a:gdLst>
                  <a:gd name="T0" fmla="*/ 97 w 193"/>
                  <a:gd name="T1" fmla="*/ 187 h 193"/>
                  <a:gd name="T2" fmla="*/ 161 w 193"/>
                  <a:gd name="T3" fmla="*/ 161 h 193"/>
                  <a:gd name="T4" fmla="*/ 188 w 193"/>
                  <a:gd name="T5" fmla="*/ 96 h 193"/>
                  <a:gd name="T6" fmla="*/ 161 w 193"/>
                  <a:gd name="T7" fmla="*/ 32 h 193"/>
                  <a:gd name="T8" fmla="*/ 97 w 193"/>
                  <a:gd name="T9" fmla="*/ 5 h 193"/>
                  <a:gd name="T10" fmla="*/ 32 w 193"/>
                  <a:gd name="T11" fmla="*/ 32 h 193"/>
                  <a:gd name="T12" fmla="*/ 5 w 193"/>
                  <a:gd name="T13" fmla="*/ 96 h 193"/>
                  <a:gd name="T14" fmla="*/ 32 w 193"/>
                  <a:gd name="T15" fmla="*/ 161 h 193"/>
                  <a:gd name="T16" fmla="*/ 97 w 193"/>
                  <a:gd name="T17" fmla="*/ 187 h 193"/>
                  <a:gd name="T18" fmla="*/ 165 w 193"/>
                  <a:gd name="T19" fmla="*/ 164 h 193"/>
                  <a:gd name="T20" fmla="*/ 97 w 193"/>
                  <a:gd name="T21" fmla="*/ 193 h 193"/>
                  <a:gd name="T22" fmla="*/ 28 w 193"/>
                  <a:gd name="T23" fmla="*/ 164 h 193"/>
                  <a:gd name="T24" fmla="*/ 0 w 193"/>
                  <a:gd name="T25" fmla="*/ 96 h 193"/>
                  <a:gd name="T26" fmla="*/ 28 w 193"/>
                  <a:gd name="T27" fmla="*/ 28 h 193"/>
                  <a:gd name="T28" fmla="*/ 97 w 193"/>
                  <a:gd name="T29" fmla="*/ 0 h 193"/>
                  <a:gd name="T30" fmla="*/ 165 w 193"/>
                  <a:gd name="T31" fmla="*/ 28 h 193"/>
                  <a:gd name="T32" fmla="*/ 193 w 193"/>
                  <a:gd name="T33" fmla="*/ 96 h 193"/>
                  <a:gd name="T34" fmla="*/ 165 w 193"/>
                  <a:gd name="T35" fmla="*/ 164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93" h="193">
                    <a:moveTo>
                      <a:pt x="97" y="187"/>
                    </a:moveTo>
                    <a:cubicBezTo>
                      <a:pt x="122" y="187"/>
                      <a:pt x="144" y="177"/>
                      <a:pt x="161" y="161"/>
                    </a:cubicBezTo>
                    <a:cubicBezTo>
                      <a:pt x="177" y="144"/>
                      <a:pt x="188" y="121"/>
                      <a:pt x="188" y="96"/>
                    </a:cubicBezTo>
                    <a:cubicBezTo>
                      <a:pt x="188" y="71"/>
                      <a:pt x="177" y="48"/>
                      <a:pt x="161" y="32"/>
                    </a:cubicBezTo>
                    <a:cubicBezTo>
                      <a:pt x="144" y="15"/>
                      <a:pt x="122" y="5"/>
                      <a:pt x="97" y="5"/>
                    </a:cubicBezTo>
                    <a:cubicBezTo>
                      <a:pt x="71" y="5"/>
                      <a:pt x="49" y="15"/>
                      <a:pt x="32" y="32"/>
                    </a:cubicBezTo>
                    <a:cubicBezTo>
                      <a:pt x="16" y="48"/>
                      <a:pt x="5" y="71"/>
                      <a:pt x="5" y="96"/>
                    </a:cubicBezTo>
                    <a:cubicBezTo>
                      <a:pt x="5" y="121"/>
                      <a:pt x="16" y="144"/>
                      <a:pt x="32" y="161"/>
                    </a:cubicBezTo>
                    <a:cubicBezTo>
                      <a:pt x="49" y="177"/>
                      <a:pt x="71" y="187"/>
                      <a:pt x="97" y="187"/>
                    </a:cubicBezTo>
                    <a:close/>
                    <a:moveTo>
                      <a:pt x="165" y="164"/>
                    </a:moveTo>
                    <a:cubicBezTo>
                      <a:pt x="147" y="182"/>
                      <a:pt x="123" y="193"/>
                      <a:pt x="97" y="193"/>
                    </a:cubicBezTo>
                    <a:cubicBezTo>
                      <a:pt x="70" y="193"/>
                      <a:pt x="46" y="182"/>
                      <a:pt x="28" y="164"/>
                    </a:cubicBezTo>
                    <a:cubicBezTo>
                      <a:pt x="11" y="147"/>
                      <a:pt x="0" y="123"/>
                      <a:pt x="0" y="96"/>
                    </a:cubicBezTo>
                    <a:cubicBezTo>
                      <a:pt x="0" y="70"/>
                      <a:pt x="11" y="45"/>
                      <a:pt x="28" y="28"/>
                    </a:cubicBezTo>
                    <a:cubicBezTo>
                      <a:pt x="46" y="10"/>
                      <a:pt x="70" y="0"/>
                      <a:pt x="97" y="0"/>
                    </a:cubicBezTo>
                    <a:cubicBezTo>
                      <a:pt x="123" y="0"/>
                      <a:pt x="147" y="10"/>
                      <a:pt x="165" y="28"/>
                    </a:cubicBezTo>
                    <a:cubicBezTo>
                      <a:pt x="182" y="45"/>
                      <a:pt x="193" y="70"/>
                      <a:pt x="193" y="96"/>
                    </a:cubicBezTo>
                    <a:cubicBezTo>
                      <a:pt x="193" y="123"/>
                      <a:pt x="182" y="147"/>
                      <a:pt x="165" y="164"/>
                    </a:cubicBezTo>
                    <a:close/>
                  </a:path>
                </a:pathLst>
              </a:custGeom>
              <a:solidFill>
                <a:srgbClr val="ED75A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3" name="Freeform 32"/>
              <p:cNvSpPr>
                <a:spLocks noEditPoints="1"/>
              </p:cNvSpPr>
              <p:nvPr/>
            </p:nvSpPr>
            <p:spPr bwMode="auto">
              <a:xfrm>
                <a:off x="6356" y="2641"/>
                <a:ext cx="541" cy="539"/>
              </a:xfrm>
              <a:custGeom>
                <a:avLst/>
                <a:gdLst>
                  <a:gd name="T0" fmla="*/ 144 w 287"/>
                  <a:gd name="T1" fmla="*/ 281 h 286"/>
                  <a:gd name="T2" fmla="*/ 241 w 287"/>
                  <a:gd name="T3" fmla="*/ 241 h 286"/>
                  <a:gd name="T4" fmla="*/ 281 w 287"/>
                  <a:gd name="T5" fmla="*/ 143 h 286"/>
                  <a:gd name="T6" fmla="*/ 241 w 287"/>
                  <a:gd name="T7" fmla="*/ 46 h 286"/>
                  <a:gd name="T8" fmla="*/ 144 w 287"/>
                  <a:gd name="T9" fmla="*/ 5 h 286"/>
                  <a:gd name="T10" fmla="*/ 46 w 287"/>
                  <a:gd name="T11" fmla="*/ 46 h 286"/>
                  <a:gd name="T12" fmla="*/ 6 w 287"/>
                  <a:gd name="T13" fmla="*/ 143 h 286"/>
                  <a:gd name="T14" fmla="*/ 46 w 287"/>
                  <a:gd name="T15" fmla="*/ 241 h 286"/>
                  <a:gd name="T16" fmla="*/ 144 w 287"/>
                  <a:gd name="T17" fmla="*/ 281 h 286"/>
                  <a:gd name="T18" fmla="*/ 245 w 287"/>
                  <a:gd name="T19" fmla="*/ 244 h 286"/>
                  <a:gd name="T20" fmla="*/ 144 w 287"/>
                  <a:gd name="T21" fmla="*/ 286 h 286"/>
                  <a:gd name="T22" fmla="*/ 42 w 287"/>
                  <a:gd name="T23" fmla="*/ 244 h 286"/>
                  <a:gd name="T24" fmla="*/ 0 w 287"/>
                  <a:gd name="T25" fmla="*/ 143 h 286"/>
                  <a:gd name="T26" fmla="*/ 42 w 287"/>
                  <a:gd name="T27" fmla="*/ 42 h 286"/>
                  <a:gd name="T28" fmla="*/ 144 w 287"/>
                  <a:gd name="T29" fmla="*/ 0 h 286"/>
                  <a:gd name="T30" fmla="*/ 245 w 287"/>
                  <a:gd name="T31" fmla="*/ 42 h 286"/>
                  <a:gd name="T32" fmla="*/ 287 w 287"/>
                  <a:gd name="T33" fmla="*/ 143 h 286"/>
                  <a:gd name="T34" fmla="*/ 245 w 287"/>
                  <a:gd name="T35" fmla="*/ 244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87" h="286">
                    <a:moveTo>
                      <a:pt x="144" y="281"/>
                    </a:moveTo>
                    <a:cubicBezTo>
                      <a:pt x="182" y="281"/>
                      <a:pt x="216" y="265"/>
                      <a:pt x="241" y="241"/>
                    </a:cubicBezTo>
                    <a:cubicBezTo>
                      <a:pt x="266" y="216"/>
                      <a:pt x="281" y="181"/>
                      <a:pt x="281" y="143"/>
                    </a:cubicBezTo>
                    <a:cubicBezTo>
                      <a:pt x="281" y="105"/>
                      <a:pt x="266" y="71"/>
                      <a:pt x="241" y="46"/>
                    </a:cubicBezTo>
                    <a:cubicBezTo>
                      <a:pt x="216" y="21"/>
                      <a:pt x="182" y="5"/>
                      <a:pt x="144" y="5"/>
                    </a:cubicBezTo>
                    <a:cubicBezTo>
                      <a:pt x="105" y="5"/>
                      <a:pt x="71" y="21"/>
                      <a:pt x="46" y="46"/>
                    </a:cubicBezTo>
                    <a:cubicBezTo>
                      <a:pt x="21" y="71"/>
                      <a:pt x="6" y="105"/>
                      <a:pt x="6" y="143"/>
                    </a:cubicBezTo>
                    <a:cubicBezTo>
                      <a:pt x="6" y="181"/>
                      <a:pt x="21" y="216"/>
                      <a:pt x="46" y="241"/>
                    </a:cubicBezTo>
                    <a:cubicBezTo>
                      <a:pt x="71" y="265"/>
                      <a:pt x="105" y="281"/>
                      <a:pt x="144" y="281"/>
                    </a:cubicBezTo>
                    <a:close/>
                    <a:moveTo>
                      <a:pt x="245" y="244"/>
                    </a:moveTo>
                    <a:cubicBezTo>
                      <a:pt x="219" y="270"/>
                      <a:pt x="183" y="286"/>
                      <a:pt x="144" y="286"/>
                    </a:cubicBezTo>
                    <a:cubicBezTo>
                      <a:pt x="104" y="286"/>
                      <a:pt x="68" y="270"/>
                      <a:pt x="42" y="244"/>
                    </a:cubicBezTo>
                    <a:cubicBezTo>
                      <a:pt x="16" y="218"/>
                      <a:pt x="0" y="183"/>
                      <a:pt x="0" y="143"/>
                    </a:cubicBezTo>
                    <a:cubicBezTo>
                      <a:pt x="0" y="104"/>
                      <a:pt x="16" y="68"/>
                      <a:pt x="42" y="42"/>
                    </a:cubicBezTo>
                    <a:cubicBezTo>
                      <a:pt x="68" y="16"/>
                      <a:pt x="104" y="0"/>
                      <a:pt x="144" y="0"/>
                    </a:cubicBezTo>
                    <a:cubicBezTo>
                      <a:pt x="183" y="0"/>
                      <a:pt x="219" y="16"/>
                      <a:pt x="245" y="42"/>
                    </a:cubicBezTo>
                    <a:cubicBezTo>
                      <a:pt x="271" y="68"/>
                      <a:pt x="287" y="104"/>
                      <a:pt x="287" y="143"/>
                    </a:cubicBezTo>
                    <a:cubicBezTo>
                      <a:pt x="287" y="183"/>
                      <a:pt x="271" y="218"/>
                      <a:pt x="245" y="244"/>
                    </a:cubicBezTo>
                    <a:close/>
                  </a:path>
                </a:pathLst>
              </a:custGeom>
              <a:solidFill>
                <a:srgbClr val="ED75A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4" name="Freeform 33"/>
              <p:cNvSpPr>
                <a:spLocks/>
              </p:cNvSpPr>
              <p:nvPr/>
            </p:nvSpPr>
            <p:spPr bwMode="auto">
              <a:xfrm>
                <a:off x="5726" y="2127"/>
                <a:ext cx="1188" cy="1151"/>
              </a:xfrm>
              <a:custGeom>
                <a:avLst/>
                <a:gdLst>
                  <a:gd name="T0" fmla="*/ 625 w 630"/>
                  <a:gd name="T1" fmla="*/ 116 h 611"/>
                  <a:gd name="T2" fmla="*/ 440 w 630"/>
                  <a:gd name="T3" fmla="*/ 106 h 611"/>
                  <a:gd name="T4" fmla="*/ 44 w 630"/>
                  <a:gd name="T5" fmla="*/ 579 h 611"/>
                  <a:gd name="T6" fmla="*/ 45 w 630"/>
                  <a:gd name="T7" fmla="*/ 603 h 611"/>
                  <a:gd name="T8" fmla="*/ 625 w 630"/>
                  <a:gd name="T9" fmla="*/ 116 h 6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30" h="611">
                    <a:moveTo>
                      <a:pt x="625" y="116"/>
                    </a:moveTo>
                    <a:cubicBezTo>
                      <a:pt x="630" y="0"/>
                      <a:pt x="511" y="28"/>
                      <a:pt x="440" y="106"/>
                    </a:cubicBezTo>
                    <a:cubicBezTo>
                      <a:pt x="368" y="185"/>
                      <a:pt x="158" y="513"/>
                      <a:pt x="44" y="579"/>
                    </a:cubicBezTo>
                    <a:cubicBezTo>
                      <a:pt x="0" y="604"/>
                      <a:pt x="9" y="611"/>
                      <a:pt x="45" y="603"/>
                    </a:cubicBezTo>
                    <a:cubicBezTo>
                      <a:pt x="223" y="562"/>
                      <a:pt x="618" y="276"/>
                      <a:pt x="625" y="116"/>
                    </a:cubicBezTo>
                    <a:close/>
                  </a:path>
                </a:pathLst>
              </a:custGeom>
              <a:solidFill>
                <a:srgbClr val="B4C5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5" name="Freeform 34"/>
              <p:cNvSpPr>
                <a:spLocks/>
              </p:cNvSpPr>
              <p:nvPr/>
            </p:nvSpPr>
            <p:spPr bwMode="auto">
              <a:xfrm>
                <a:off x="5751" y="2280"/>
                <a:ext cx="1057" cy="991"/>
              </a:xfrm>
              <a:custGeom>
                <a:avLst/>
                <a:gdLst>
                  <a:gd name="T0" fmla="*/ 2 w 561"/>
                  <a:gd name="T1" fmla="*/ 519 h 526"/>
                  <a:gd name="T2" fmla="*/ 14 w 561"/>
                  <a:gd name="T3" fmla="*/ 525 h 526"/>
                  <a:gd name="T4" fmla="*/ 560 w 561"/>
                  <a:gd name="T5" fmla="*/ 8 h 526"/>
                  <a:gd name="T6" fmla="*/ 559 w 561"/>
                  <a:gd name="T7" fmla="*/ 1 h 526"/>
                  <a:gd name="T8" fmla="*/ 552 w 561"/>
                  <a:gd name="T9" fmla="*/ 3 h 526"/>
                  <a:gd name="T10" fmla="*/ 2 w 561"/>
                  <a:gd name="T11" fmla="*/ 519 h 5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1" h="526">
                    <a:moveTo>
                      <a:pt x="2" y="519"/>
                    </a:moveTo>
                    <a:cubicBezTo>
                      <a:pt x="0" y="524"/>
                      <a:pt x="4" y="526"/>
                      <a:pt x="14" y="525"/>
                    </a:cubicBezTo>
                    <a:cubicBezTo>
                      <a:pt x="303" y="403"/>
                      <a:pt x="559" y="9"/>
                      <a:pt x="560" y="8"/>
                    </a:cubicBezTo>
                    <a:cubicBezTo>
                      <a:pt x="561" y="6"/>
                      <a:pt x="561" y="3"/>
                      <a:pt x="559" y="1"/>
                    </a:cubicBezTo>
                    <a:cubicBezTo>
                      <a:pt x="557" y="0"/>
                      <a:pt x="554" y="0"/>
                      <a:pt x="552" y="3"/>
                    </a:cubicBezTo>
                    <a:cubicBezTo>
                      <a:pt x="551" y="4"/>
                      <a:pt x="291" y="403"/>
                      <a:pt x="2" y="519"/>
                    </a:cubicBezTo>
                    <a:close/>
                  </a:path>
                </a:pathLst>
              </a:custGeom>
              <a:solidFill>
                <a:srgbClr val="9FB2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6" name="Freeform 35"/>
              <p:cNvSpPr>
                <a:spLocks/>
              </p:cNvSpPr>
              <p:nvPr/>
            </p:nvSpPr>
            <p:spPr bwMode="auto">
              <a:xfrm>
                <a:off x="6201" y="1467"/>
                <a:ext cx="600" cy="1316"/>
              </a:xfrm>
              <a:custGeom>
                <a:avLst/>
                <a:gdLst>
                  <a:gd name="T0" fmla="*/ 258 w 318"/>
                  <a:gd name="T1" fmla="*/ 87 h 698"/>
                  <a:gd name="T2" fmla="*/ 119 w 318"/>
                  <a:gd name="T3" fmla="*/ 155 h 698"/>
                  <a:gd name="T4" fmla="*/ 22 w 318"/>
                  <a:gd name="T5" fmla="*/ 661 h 698"/>
                  <a:gd name="T6" fmla="*/ 32 w 318"/>
                  <a:gd name="T7" fmla="*/ 678 h 698"/>
                  <a:gd name="T8" fmla="*/ 258 w 318"/>
                  <a:gd name="T9" fmla="*/ 87 h 6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8" h="698">
                    <a:moveTo>
                      <a:pt x="258" y="87"/>
                    </a:moveTo>
                    <a:cubicBezTo>
                      <a:pt x="214" y="0"/>
                      <a:pt x="139" y="69"/>
                      <a:pt x="119" y="155"/>
                    </a:cubicBezTo>
                    <a:cubicBezTo>
                      <a:pt x="99" y="241"/>
                      <a:pt x="78" y="566"/>
                      <a:pt x="22" y="661"/>
                    </a:cubicBezTo>
                    <a:cubicBezTo>
                      <a:pt x="0" y="697"/>
                      <a:pt x="10" y="698"/>
                      <a:pt x="32" y="678"/>
                    </a:cubicBezTo>
                    <a:cubicBezTo>
                      <a:pt x="146" y="576"/>
                      <a:pt x="318" y="207"/>
                      <a:pt x="258" y="87"/>
                    </a:cubicBezTo>
                    <a:close/>
                  </a:path>
                </a:pathLst>
              </a:custGeom>
              <a:solidFill>
                <a:srgbClr val="9FB2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7" name="Freeform 36"/>
              <p:cNvSpPr>
                <a:spLocks/>
              </p:cNvSpPr>
              <p:nvPr/>
            </p:nvSpPr>
            <p:spPr bwMode="auto">
              <a:xfrm>
                <a:off x="6220" y="1626"/>
                <a:ext cx="375" cy="1145"/>
              </a:xfrm>
              <a:custGeom>
                <a:avLst/>
                <a:gdLst>
                  <a:gd name="T0" fmla="*/ 0 w 199"/>
                  <a:gd name="T1" fmla="*/ 604 h 608"/>
                  <a:gd name="T2" fmla="*/ 10 w 199"/>
                  <a:gd name="T3" fmla="*/ 603 h 608"/>
                  <a:gd name="T4" fmla="*/ 199 w 199"/>
                  <a:gd name="T5" fmla="*/ 4 h 608"/>
                  <a:gd name="T6" fmla="*/ 195 w 199"/>
                  <a:gd name="T7" fmla="*/ 0 h 608"/>
                  <a:gd name="T8" fmla="*/ 191 w 199"/>
                  <a:gd name="T9" fmla="*/ 3 h 608"/>
                  <a:gd name="T10" fmla="*/ 0 w 199"/>
                  <a:gd name="T11" fmla="*/ 604 h 6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608">
                    <a:moveTo>
                      <a:pt x="0" y="604"/>
                    </a:moveTo>
                    <a:cubicBezTo>
                      <a:pt x="0" y="608"/>
                      <a:pt x="4" y="608"/>
                      <a:pt x="10" y="603"/>
                    </a:cubicBezTo>
                    <a:cubicBezTo>
                      <a:pt x="172" y="397"/>
                      <a:pt x="199" y="5"/>
                      <a:pt x="199" y="4"/>
                    </a:cubicBezTo>
                    <a:cubicBezTo>
                      <a:pt x="199" y="2"/>
                      <a:pt x="198" y="0"/>
                      <a:pt x="195" y="0"/>
                    </a:cubicBezTo>
                    <a:cubicBezTo>
                      <a:pt x="193" y="0"/>
                      <a:pt x="191" y="1"/>
                      <a:pt x="191" y="3"/>
                    </a:cubicBezTo>
                    <a:cubicBezTo>
                      <a:pt x="191" y="5"/>
                      <a:pt x="164" y="402"/>
                      <a:pt x="0" y="604"/>
                    </a:cubicBezTo>
                    <a:close/>
                  </a:path>
                </a:pathLst>
              </a:custGeom>
              <a:solidFill>
                <a:srgbClr val="B4C5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8" name="Freeform 37"/>
              <p:cNvSpPr>
                <a:spLocks/>
              </p:cNvSpPr>
              <p:nvPr/>
            </p:nvSpPr>
            <p:spPr bwMode="auto">
              <a:xfrm>
                <a:off x="5855" y="2843"/>
                <a:ext cx="914" cy="435"/>
              </a:xfrm>
              <a:custGeom>
                <a:avLst/>
                <a:gdLst>
                  <a:gd name="T0" fmla="*/ 397 w 485"/>
                  <a:gd name="T1" fmla="*/ 24 h 231"/>
                  <a:gd name="T2" fmla="*/ 362 w 485"/>
                  <a:gd name="T3" fmla="*/ 164 h 231"/>
                  <a:gd name="T4" fmla="*/ 180 w 485"/>
                  <a:gd name="T5" fmla="*/ 231 h 231"/>
                  <a:gd name="T6" fmla="*/ 0 w 485"/>
                  <a:gd name="T7" fmla="*/ 231 h 231"/>
                  <a:gd name="T8" fmla="*/ 397 w 485"/>
                  <a:gd name="T9" fmla="*/ 24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5" h="231">
                    <a:moveTo>
                      <a:pt x="397" y="24"/>
                    </a:moveTo>
                    <a:cubicBezTo>
                      <a:pt x="485" y="46"/>
                      <a:pt x="437" y="129"/>
                      <a:pt x="362" y="164"/>
                    </a:cubicBezTo>
                    <a:cubicBezTo>
                      <a:pt x="330" y="179"/>
                      <a:pt x="258" y="203"/>
                      <a:pt x="180" y="231"/>
                    </a:cubicBezTo>
                    <a:cubicBezTo>
                      <a:pt x="0" y="231"/>
                      <a:pt x="0" y="231"/>
                      <a:pt x="0" y="231"/>
                    </a:cubicBezTo>
                    <a:cubicBezTo>
                      <a:pt x="121" y="118"/>
                      <a:pt x="308" y="0"/>
                      <a:pt x="397" y="24"/>
                    </a:cubicBezTo>
                    <a:close/>
                  </a:path>
                </a:pathLst>
              </a:custGeom>
              <a:solidFill>
                <a:srgbClr val="9FB2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9" name="Freeform 38"/>
              <p:cNvSpPr>
                <a:spLocks/>
              </p:cNvSpPr>
              <p:nvPr/>
            </p:nvSpPr>
            <p:spPr bwMode="auto">
              <a:xfrm>
                <a:off x="5941" y="2971"/>
                <a:ext cx="688" cy="307"/>
              </a:xfrm>
              <a:custGeom>
                <a:avLst/>
                <a:gdLst>
                  <a:gd name="T0" fmla="*/ 0 w 365"/>
                  <a:gd name="T1" fmla="*/ 163 h 163"/>
                  <a:gd name="T2" fmla="*/ 360 w 365"/>
                  <a:gd name="T3" fmla="*/ 1 h 163"/>
                  <a:gd name="T4" fmla="*/ 365 w 365"/>
                  <a:gd name="T5" fmla="*/ 3 h 163"/>
                  <a:gd name="T6" fmla="*/ 362 w 365"/>
                  <a:gd name="T7" fmla="*/ 8 h 163"/>
                  <a:gd name="T8" fmla="*/ 13 w 365"/>
                  <a:gd name="T9" fmla="*/ 163 h 163"/>
                  <a:gd name="T10" fmla="*/ 0 w 365"/>
                  <a:gd name="T11" fmla="*/ 163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5" h="163">
                    <a:moveTo>
                      <a:pt x="0" y="163"/>
                    </a:moveTo>
                    <a:cubicBezTo>
                      <a:pt x="164" y="57"/>
                      <a:pt x="359" y="1"/>
                      <a:pt x="360" y="1"/>
                    </a:cubicBezTo>
                    <a:cubicBezTo>
                      <a:pt x="362" y="0"/>
                      <a:pt x="364" y="1"/>
                      <a:pt x="365" y="3"/>
                    </a:cubicBezTo>
                    <a:cubicBezTo>
                      <a:pt x="365" y="5"/>
                      <a:pt x="364" y="7"/>
                      <a:pt x="362" y="8"/>
                    </a:cubicBezTo>
                    <a:cubicBezTo>
                      <a:pt x="361" y="8"/>
                      <a:pt x="174" y="62"/>
                      <a:pt x="13" y="163"/>
                    </a:cubicBezTo>
                    <a:lnTo>
                      <a:pt x="0" y="163"/>
                    </a:lnTo>
                    <a:close/>
                  </a:path>
                </a:pathLst>
              </a:custGeom>
              <a:solidFill>
                <a:srgbClr val="C0CD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0" name="Freeform 39"/>
              <p:cNvSpPr>
                <a:spLocks/>
              </p:cNvSpPr>
              <p:nvPr/>
            </p:nvSpPr>
            <p:spPr bwMode="auto">
              <a:xfrm>
                <a:off x="4586" y="881"/>
                <a:ext cx="805" cy="1532"/>
              </a:xfrm>
              <a:custGeom>
                <a:avLst/>
                <a:gdLst>
                  <a:gd name="T0" fmla="*/ 60 w 427"/>
                  <a:gd name="T1" fmla="*/ 108 h 813"/>
                  <a:gd name="T2" fmla="*/ 232 w 427"/>
                  <a:gd name="T3" fmla="*/ 175 h 813"/>
                  <a:gd name="T4" fmla="*/ 397 w 427"/>
                  <a:gd name="T5" fmla="*/ 769 h 813"/>
                  <a:gd name="T6" fmla="*/ 387 w 427"/>
                  <a:gd name="T7" fmla="*/ 791 h 813"/>
                  <a:gd name="T8" fmla="*/ 60 w 427"/>
                  <a:gd name="T9" fmla="*/ 108 h 8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7" h="813">
                    <a:moveTo>
                      <a:pt x="60" y="108"/>
                    </a:moveTo>
                    <a:cubicBezTo>
                      <a:pt x="103" y="0"/>
                      <a:pt x="200" y="74"/>
                      <a:pt x="232" y="175"/>
                    </a:cubicBezTo>
                    <a:cubicBezTo>
                      <a:pt x="265" y="277"/>
                      <a:pt x="321" y="662"/>
                      <a:pt x="397" y="769"/>
                    </a:cubicBezTo>
                    <a:cubicBezTo>
                      <a:pt x="427" y="811"/>
                      <a:pt x="416" y="813"/>
                      <a:pt x="387" y="791"/>
                    </a:cubicBezTo>
                    <a:cubicBezTo>
                      <a:pt x="241" y="680"/>
                      <a:pt x="0" y="257"/>
                      <a:pt x="60" y="108"/>
                    </a:cubicBezTo>
                    <a:close/>
                  </a:path>
                </a:pathLst>
              </a:custGeom>
              <a:solidFill>
                <a:srgbClr val="C0CD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1" name="Freeform 40"/>
              <p:cNvSpPr>
                <a:spLocks/>
              </p:cNvSpPr>
              <p:nvPr/>
            </p:nvSpPr>
            <p:spPr bwMode="auto">
              <a:xfrm>
                <a:off x="4808" y="1068"/>
                <a:ext cx="560" cy="1332"/>
              </a:xfrm>
              <a:custGeom>
                <a:avLst/>
                <a:gdLst>
                  <a:gd name="T0" fmla="*/ 297 w 297"/>
                  <a:gd name="T1" fmla="*/ 702 h 707"/>
                  <a:gd name="T2" fmla="*/ 284 w 297"/>
                  <a:gd name="T3" fmla="*/ 702 h 707"/>
                  <a:gd name="T4" fmla="*/ 0 w 297"/>
                  <a:gd name="T5" fmla="*/ 5 h 707"/>
                  <a:gd name="T6" fmla="*/ 4 w 297"/>
                  <a:gd name="T7" fmla="*/ 0 h 707"/>
                  <a:gd name="T8" fmla="*/ 10 w 297"/>
                  <a:gd name="T9" fmla="*/ 4 h 707"/>
                  <a:gd name="T10" fmla="*/ 297 w 297"/>
                  <a:gd name="T11" fmla="*/ 702 h 7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7" h="707">
                    <a:moveTo>
                      <a:pt x="297" y="702"/>
                    </a:moveTo>
                    <a:cubicBezTo>
                      <a:pt x="297" y="707"/>
                      <a:pt x="292" y="707"/>
                      <a:pt x="284" y="702"/>
                    </a:cubicBezTo>
                    <a:cubicBezTo>
                      <a:pt x="71" y="472"/>
                      <a:pt x="1" y="7"/>
                      <a:pt x="0" y="5"/>
                    </a:cubicBezTo>
                    <a:cubicBezTo>
                      <a:pt x="0" y="3"/>
                      <a:pt x="2" y="0"/>
                      <a:pt x="4" y="0"/>
                    </a:cubicBezTo>
                    <a:cubicBezTo>
                      <a:pt x="7" y="0"/>
                      <a:pt x="9" y="1"/>
                      <a:pt x="10" y="4"/>
                    </a:cubicBezTo>
                    <a:cubicBezTo>
                      <a:pt x="10" y="5"/>
                      <a:pt x="81" y="476"/>
                      <a:pt x="297" y="702"/>
                    </a:cubicBezTo>
                    <a:close/>
                  </a:path>
                </a:pathLst>
              </a:custGeom>
              <a:solidFill>
                <a:srgbClr val="E4E1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2" name="Freeform 41"/>
              <p:cNvSpPr>
                <a:spLocks/>
              </p:cNvSpPr>
              <p:nvPr/>
            </p:nvSpPr>
            <p:spPr bwMode="auto">
              <a:xfrm>
                <a:off x="5020" y="1117"/>
                <a:ext cx="390" cy="1372"/>
              </a:xfrm>
              <a:custGeom>
                <a:avLst/>
                <a:gdLst>
                  <a:gd name="T0" fmla="*/ 86 w 207"/>
                  <a:gd name="T1" fmla="*/ 75 h 728"/>
                  <a:gd name="T2" fmla="*/ 206 w 207"/>
                  <a:gd name="T3" fmla="*/ 172 h 728"/>
                  <a:gd name="T4" fmla="*/ 187 w 207"/>
                  <a:gd name="T5" fmla="*/ 687 h 728"/>
                  <a:gd name="T6" fmla="*/ 174 w 207"/>
                  <a:gd name="T7" fmla="*/ 701 h 728"/>
                  <a:gd name="T8" fmla="*/ 86 w 207"/>
                  <a:gd name="T9" fmla="*/ 75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7" h="728">
                    <a:moveTo>
                      <a:pt x="86" y="75"/>
                    </a:moveTo>
                    <a:cubicBezTo>
                      <a:pt x="148" y="0"/>
                      <a:pt x="206" y="84"/>
                      <a:pt x="206" y="172"/>
                    </a:cubicBezTo>
                    <a:cubicBezTo>
                      <a:pt x="207" y="261"/>
                      <a:pt x="154" y="582"/>
                      <a:pt x="187" y="687"/>
                    </a:cubicBezTo>
                    <a:cubicBezTo>
                      <a:pt x="200" y="728"/>
                      <a:pt x="191" y="726"/>
                      <a:pt x="174" y="701"/>
                    </a:cubicBezTo>
                    <a:cubicBezTo>
                      <a:pt x="86" y="577"/>
                      <a:pt x="0" y="178"/>
                      <a:pt x="86" y="75"/>
                    </a:cubicBezTo>
                    <a:close/>
                  </a:path>
                </a:pathLst>
              </a:custGeom>
              <a:solidFill>
                <a:srgbClr val="ADBF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3" name="Freeform 42"/>
              <p:cNvSpPr>
                <a:spLocks/>
              </p:cNvSpPr>
              <p:nvPr/>
            </p:nvSpPr>
            <p:spPr bwMode="auto">
              <a:xfrm>
                <a:off x="5155" y="1273"/>
                <a:ext cx="228" cy="1203"/>
              </a:xfrm>
              <a:custGeom>
                <a:avLst/>
                <a:gdLst>
                  <a:gd name="T0" fmla="*/ 121 w 121"/>
                  <a:gd name="T1" fmla="*/ 634 h 638"/>
                  <a:gd name="T2" fmla="*/ 111 w 121"/>
                  <a:gd name="T3" fmla="*/ 630 h 638"/>
                  <a:gd name="T4" fmla="*/ 61 w 121"/>
                  <a:gd name="T5" fmla="*/ 4 h 638"/>
                  <a:gd name="T6" fmla="*/ 66 w 121"/>
                  <a:gd name="T7" fmla="*/ 1 h 638"/>
                  <a:gd name="T8" fmla="*/ 69 w 121"/>
                  <a:gd name="T9" fmla="*/ 5 h 638"/>
                  <a:gd name="T10" fmla="*/ 121 w 121"/>
                  <a:gd name="T11" fmla="*/ 634 h 6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1" h="638">
                    <a:moveTo>
                      <a:pt x="121" y="634"/>
                    </a:moveTo>
                    <a:cubicBezTo>
                      <a:pt x="120" y="638"/>
                      <a:pt x="117" y="636"/>
                      <a:pt x="111" y="630"/>
                    </a:cubicBezTo>
                    <a:cubicBezTo>
                      <a:pt x="0" y="393"/>
                      <a:pt x="61" y="5"/>
                      <a:pt x="61" y="4"/>
                    </a:cubicBezTo>
                    <a:cubicBezTo>
                      <a:pt x="62" y="2"/>
                      <a:pt x="64" y="0"/>
                      <a:pt x="66" y="1"/>
                    </a:cubicBezTo>
                    <a:cubicBezTo>
                      <a:pt x="68" y="1"/>
                      <a:pt x="69" y="3"/>
                      <a:pt x="69" y="5"/>
                    </a:cubicBezTo>
                    <a:cubicBezTo>
                      <a:pt x="69" y="6"/>
                      <a:pt x="7" y="400"/>
                      <a:pt x="121" y="634"/>
                    </a:cubicBezTo>
                    <a:close/>
                  </a:path>
                </a:pathLst>
              </a:custGeom>
              <a:solidFill>
                <a:srgbClr val="E1E8F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4" name="Freeform 43"/>
              <p:cNvSpPr>
                <a:spLocks/>
              </p:cNvSpPr>
              <p:nvPr/>
            </p:nvSpPr>
            <p:spPr bwMode="auto">
              <a:xfrm>
                <a:off x="4460" y="1718"/>
                <a:ext cx="920" cy="905"/>
              </a:xfrm>
              <a:custGeom>
                <a:avLst/>
                <a:gdLst>
                  <a:gd name="T0" fmla="*/ 91 w 488"/>
                  <a:gd name="T1" fmla="*/ 1 h 480"/>
                  <a:gd name="T2" fmla="*/ 87 w 488"/>
                  <a:gd name="T3" fmla="*/ 146 h 480"/>
                  <a:gd name="T4" fmla="*/ 463 w 488"/>
                  <a:gd name="T5" fmla="*/ 446 h 480"/>
                  <a:gd name="T6" fmla="*/ 481 w 488"/>
                  <a:gd name="T7" fmla="*/ 445 h 480"/>
                  <a:gd name="T8" fmla="*/ 91 w 488"/>
                  <a:gd name="T9" fmla="*/ 1 h 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8" h="480">
                    <a:moveTo>
                      <a:pt x="91" y="1"/>
                    </a:moveTo>
                    <a:cubicBezTo>
                      <a:pt x="0" y="0"/>
                      <a:pt x="24" y="91"/>
                      <a:pt x="87" y="146"/>
                    </a:cubicBezTo>
                    <a:cubicBezTo>
                      <a:pt x="149" y="200"/>
                      <a:pt x="409" y="358"/>
                      <a:pt x="463" y="446"/>
                    </a:cubicBezTo>
                    <a:cubicBezTo>
                      <a:pt x="484" y="480"/>
                      <a:pt x="488" y="473"/>
                      <a:pt x="481" y="445"/>
                    </a:cubicBezTo>
                    <a:cubicBezTo>
                      <a:pt x="447" y="307"/>
                      <a:pt x="216" y="4"/>
                      <a:pt x="91" y="1"/>
                    </a:cubicBezTo>
                    <a:close/>
                  </a:path>
                </a:pathLst>
              </a:custGeom>
              <a:solidFill>
                <a:srgbClr val="9FB2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5" name="Freeform 44"/>
              <p:cNvSpPr>
                <a:spLocks/>
              </p:cNvSpPr>
              <p:nvPr/>
            </p:nvSpPr>
            <p:spPr bwMode="auto">
              <a:xfrm>
                <a:off x="4580" y="1795"/>
                <a:ext cx="794" cy="809"/>
              </a:xfrm>
              <a:custGeom>
                <a:avLst/>
                <a:gdLst>
                  <a:gd name="T0" fmla="*/ 416 w 421"/>
                  <a:gd name="T1" fmla="*/ 427 h 429"/>
                  <a:gd name="T2" fmla="*/ 420 w 421"/>
                  <a:gd name="T3" fmla="*/ 418 h 429"/>
                  <a:gd name="T4" fmla="*/ 6 w 421"/>
                  <a:gd name="T5" fmla="*/ 1 h 429"/>
                  <a:gd name="T6" fmla="*/ 1 w 421"/>
                  <a:gd name="T7" fmla="*/ 2 h 429"/>
                  <a:gd name="T8" fmla="*/ 3 w 421"/>
                  <a:gd name="T9" fmla="*/ 7 h 429"/>
                  <a:gd name="T10" fmla="*/ 416 w 421"/>
                  <a:gd name="T11" fmla="*/ 427 h 4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21" h="429">
                    <a:moveTo>
                      <a:pt x="416" y="427"/>
                    </a:moveTo>
                    <a:cubicBezTo>
                      <a:pt x="420" y="429"/>
                      <a:pt x="421" y="426"/>
                      <a:pt x="420" y="418"/>
                    </a:cubicBezTo>
                    <a:cubicBezTo>
                      <a:pt x="320" y="195"/>
                      <a:pt x="7" y="2"/>
                      <a:pt x="6" y="1"/>
                    </a:cubicBezTo>
                    <a:cubicBezTo>
                      <a:pt x="5" y="0"/>
                      <a:pt x="2" y="1"/>
                      <a:pt x="1" y="2"/>
                    </a:cubicBezTo>
                    <a:cubicBezTo>
                      <a:pt x="0" y="4"/>
                      <a:pt x="1" y="6"/>
                      <a:pt x="3" y="7"/>
                    </a:cubicBezTo>
                    <a:cubicBezTo>
                      <a:pt x="4" y="8"/>
                      <a:pt x="320" y="204"/>
                      <a:pt x="416" y="427"/>
                    </a:cubicBezTo>
                    <a:close/>
                  </a:path>
                </a:pathLst>
              </a:custGeom>
              <a:solidFill>
                <a:srgbClr val="B4C5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6" name="Freeform 45"/>
              <p:cNvSpPr>
                <a:spLocks/>
              </p:cNvSpPr>
              <p:nvPr/>
            </p:nvSpPr>
            <p:spPr bwMode="auto">
              <a:xfrm>
                <a:off x="5340" y="1168"/>
                <a:ext cx="1042" cy="2035"/>
              </a:xfrm>
              <a:custGeom>
                <a:avLst/>
                <a:gdLst>
                  <a:gd name="T0" fmla="*/ 69 w 553"/>
                  <a:gd name="T1" fmla="*/ 0 h 1080"/>
                  <a:gd name="T2" fmla="*/ 484 w 553"/>
                  <a:gd name="T3" fmla="*/ 0 h 1080"/>
                  <a:gd name="T4" fmla="*/ 553 w 553"/>
                  <a:gd name="T5" fmla="*/ 69 h 1080"/>
                  <a:gd name="T6" fmla="*/ 553 w 553"/>
                  <a:gd name="T7" fmla="*/ 1011 h 1080"/>
                  <a:gd name="T8" fmla="*/ 484 w 553"/>
                  <a:gd name="T9" fmla="*/ 1080 h 1080"/>
                  <a:gd name="T10" fmla="*/ 69 w 553"/>
                  <a:gd name="T11" fmla="*/ 1080 h 1080"/>
                  <a:gd name="T12" fmla="*/ 0 w 553"/>
                  <a:gd name="T13" fmla="*/ 1011 h 1080"/>
                  <a:gd name="T14" fmla="*/ 0 w 553"/>
                  <a:gd name="T15" fmla="*/ 69 h 1080"/>
                  <a:gd name="T16" fmla="*/ 69 w 553"/>
                  <a:gd name="T17" fmla="*/ 0 h 10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53" h="1080">
                    <a:moveTo>
                      <a:pt x="69" y="0"/>
                    </a:moveTo>
                    <a:cubicBezTo>
                      <a:pt x="484" y="0"/>
                      <a:pt x="484" y="0"/>
                      <a:pt x="484" y="0"/>
                    </a:cubicBezTo>
                    <a:cubicBezTo>
                      <a:pt x="522" y="0"/>
                      <a:pt x="553" y="31"/>
                      <a:pt x="553" y="69"/>
                    </a:cubicBezTo>
                    <a:cubicBezTo>
                      <a:pt x="553" y="1011"/>
                      <a:pt x="553" y="1011"/>
                      <a:pt x="553" y="1011"/>
                    </a:cubicBezTo>
                    <a:cubicBezTo>
                      <a:pt x="553" y="1049"/>
                      <a:pt x="522" y="1080"/>
                      <a:pt x="484" y="1080"/>
                    </a:cubicBezTo>
                    <a:cubicBezTo>
                      <a:pt x="69" y="1080"/>
                      <a:pt x="69" y="1080"/>
                      <a:pt x="69" y="1080"/>
                    </a:cubicBezTo>
                    <a:cubicBezTo>
                      <a:pt x="31" y="1080"/>
                      <a:pt x="0" y="1049"/>
                      <a:pt x="0" y="1011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31"/>
                      <a:pt x="31" y="0"/>
                      <a:pt x="69" y="0"/>
                    </a:cubicBezTo>
                  </a:path>
                </a:pathLst>
              </a:custGeom>
              <a:solidFill>
                <a:srgbClr val="00000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7" name="Freeform 46"/>
              <p:cNvSpPr>
                <a:spLocks/>
              </p:cNvSpPr>
              <p:nvPr/>
            </p:nvSpPr>
            <p:spPr bwMode="auto">
              <a:xfrm>
                <a:off x="5304" y="1168"/>
                <a:ext cx="1043" cy="2035"/>
              </a:xfrm>
              <a:custGeom>
                <a:avLst/>
                <a:gdLst>
                  <a:gd name="T0" fmla="*/ 70 w 553"/>
                  <a:gd name="T1" fmla="*/ 0 h 1080"/>
                  <a:gd name="T2" fmla="*/ 484 w 553"/>
                  <a:gd name="T3" fmla="*/ 0 h 1080"/>
                  <a:gd name="T4" fmla="*/ 553 w 553"/>
                  <a:gd name="T5" fmla="*/ 69 h 1080"/>
                  <a:gd name="T6" fmla="*/ 553 w 553"/>
                  <a:gd name="T7" fmla="*/ 1011 h 1080"/>
                  <a:gd name="T8" fmla="*/ 484 w 553"/>
                  <a:gd name="T9" fmla="*/ 1080 h 1080"/>
                  <a:gd name="T10" fmla="*/ 70 w 553"/>
                  <a:gd name="T11" fmla="*/ 1080 h 1080"/>
                  <a:gd name="T12" fmla="*/ 0 w 553"/>
                  <a:gd name="T13" fmla="*/ 1011 h 1080"/>
                  <a:gd name="T14" fmla="*/ 0 w 553"/>
                  <a:gd name="T15" fmla="*/ 69 h 1080"/>
                  <a:gd name="T16" fmla="*/ 70 w 553"/>
                  <a:gd name="T17" fmla="*/ 0 h 10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53" h="1080">
                    <a:moveTo>
                      <a:pt x="70" y="0"/>
                    </a:moveTo>
                    <a:cubicBezTo>
                      <a:pt x="484" y="0"/>
                      <a:pt x="484" y="0"/>
                      <a:pt x="484" y="0"/>
                    </a:cubicBezTo>
                    <a:cubicBezTo>
                      <a:pt x="522" y="0"/>
                      <a:pt x="553" y="31"/>
                      <a:pt x="553" y="69"/>
                    </a:cubicBezTo>
                    <a:cubicBezTo>
                      <a:pt x="553" y="1011"/>
                      <a:pt x="553" y="1011"/>
                      <a:pt x="553" y="1011"/>
                    </a:cubicBezTo>
                    <a:cubicBezTo>
                      <a:pt x="553" y="1049"/>
                      <a:pt x="522" y="1080"/>
                      <a:pt x="484" y="1080"/>
                    </a:cubicBezTo>
                    <a:cubicBezTo>
                      <a:pt x="70" y="1080"/>
                      <a:pt x="70" y="1080"/>
                      <a:pt x="70" y="1080"/>
                    </a:cubicBezTo>
                    <a:cubicBezTo>
                      <a:pt x="32" y="1080"/>
                      <a:pt x="0" y="1049"/>
                      <a:pt x="0" y="1011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31"/>
                      <a:pt x="32" y="0"/>
                      <a:pt x="70" y="0"/>
                    </a:cubicBezTo>
                  </a:path>
                </a:pathLst>
              </a:custGeom>
              <a:solidFill>
                <a:srgbClr val="00000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8" name="Freeform 47"/>
              <p:cNvSpPr>
                <a:spLocks/>
              </p:cNvSpPr>
              <p:nvPr/>
            </p:nvSpPr>
            <p:spPr bwMode="auto">
              <a:xfrm>
                <a:off x="5325" y="1188"/>
                <a:ext cx="1001" cy="1994"/>
              </a:xfrm>
              <a:custGeom>
                <a:avLst/>
                <a:gdLst>
                  <a:gd name="T0" fmla="*/ 59 w 531"/>
                  <a:gd name="T1" fmla="*/ 0 h 1058"/>
                  <a:gd name="T2" fmla="*/ 0 w 531"/>
                  <a:gd name="T3" fmla="*/ 58 h 1058"/>
                  <a:gd name="T4" fmla="*/ 0 w 531"/>
                  <a:gd name="T5" fmla="*/ 1000 h 1058"/>
                  <a:gd name="T6" fmla="*/ 59 w 531"/>
                  <a:gd name="T7" fmla="*/ 1058 h 1058"/>
                  <a:gd name="T8" fmla="*/ 473 w 531"/>
                  <a:gd name="T9" fmla="*/ 1058 h 1058"/>
                  <a:gd name="T10" fmla="*/ 531 w 531"/>
                  <a:gd name="T11" fmla="*/ 1000 h 1058"/>
                  <a:gd name="T12" fmla="*/ 531 w 531"/>
                  <a:gd name="T13" fmla="*/ 58 h 1058"/>
                  <a:gd name="T14" fmla="*/ 473 w 531"/>
                  <a:gd name="T15" fmla="*/ 0 h 1058"/>
                  <a:gd name="T16" fmla="*/ 59 w 531"/>
                  <a:gd name="T17" fmla="*/ 0 h 10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31" h="1058">
                    <a:moveTo>
                      <a:pt x="59" y="0"/>
                    </a:moveTo>
                    <a:cubicBezTo>
                      <a:pt x="27" y="0"/>
                      <a:pt x="0" y="26"/>
                      <a:pt x="0" y="58"/>
                    </a:cubicBezTo>
                    <a:cubicBezTo>
                      <a:pt x="0" y="1000"/>
                      <a:pt x="0" y="1000"/>
                      <a:pt x="0" y="1000"/>
                    </a:cubicBezTo>
                    <a:cubicBezTo>
                      <a:pt x="0" y="1032"/>
                      <a:pt x="27" y="1058"/>
                      <a:pt x="59" y="1058"/>
                    </a:cubicBezTo>
                    <a:cubicBezTo>
                      <a:pt x="473" y="1058"/>
                      <a:pt x="473" y="1058"/>
                      <a:pt x="473" y="1058"/>
                    </a:cubicBezTo>
                    <a:cubicBezTo>
                      <a:pt x="505" y="1058"/>
                      <a:pt x="531" y="1032"/>
                      <a:pt x="531" y="1000"/>
                    </a:cubicBezTo>
                    <a:cubicBezTo>
                      <a:pt x="531" y="58"/>
                      <a:pt x="531" y="58"/>
                      <a:pt x="531" y="58"/>
                    </a:cubicBezTo>
                    <a:cubicBezTo>
                      <a:pt x="531" y="26"/>
                      <a:pt x="505" y="0"/>
                      <a:pt x="473" y="0"/>
                    </a:cubicBezTo>
                    <a:cubicBezTo>
                      <a:pt x="59" y="0"/>
                      <a:pt x="59" y="0"/>
                      <a:pt x="59" y="0"/>
                    </a:cubicBezTo>
                  </a:path>
                </a:pathLst>
              </a:custGeom>
              <a:solidFill>
                <a:srgbClr val="10153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9" name="Freeform 48"/>
              <p:cNvSpPr>
                <a:spLocks/>
              </p:cNvSpPr>
              <p:nvPr/>
            </p:nvSpPr>
            <p:spPr bwMode="auto">
              <a:xfrm>
                <a:off x="5366" y="1230"/>
                <a:ext cx="918" cy="1911"/>
              </a:xfrm>
              <a:custGeom>
                <a:avLst/>
                <a:gdLst>
                  <a:gd name="T0" fmla="*/ 37 w 487"/>
                  <a:gd name="T1" fmla="*/ 0 h 1014"/>
                  <a:gd name="T2" fmla="*/ 0 w 487"/>
                  <a:gd name="T3" fmla="*/ 36 h 1014"/>
                  <a:gd name="T4" fmla="*/ 0 w 487"/>
                  <a:gd name="T5" fmla="*/ 978 h 1014"/>
                  <a:gd name="T6" fmla="*/ 37 w 487"/>
                  <a:gd name="T7" fmla="*/ 1014 h 1014"/>
                  <a:gd name="T8" fmla="*/ 451 w 487"/>
                  <a:gd name="T9" fmla="*/ 1014 h 1014"/>
                  <a:gd name="T10" fmla="*/ 487 w 487"/>
                  <a:gd name="T11" fmla="*/ 978 h 1014"/>
                  <a:gd name="T12" fmla="*/ 487 w 487"/>
                  <a:gd name="T13" fmla="*/ 36 h 1014"/>
                  <a:gd name="T14" fmla="*/ 451 w 487"/>
                  <a:gd name="T15" fmla="*/ 0 h 1014"/>
                  <a:gd name="T16" fmla="*/ 37 w 487"/>
                  <a:gd name="T17" fmla="*/ 0 h 10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87" h="1014">
                    <a:moveTo>
                      <a:pt x="37" y="0"/>
                    </a:moveTo>
                    <a:cubicBezTo>
                      <a:pt x="17" y="0"/>
                      <a:pt x="0" y="17"/>
                      <a:pt x="0" y="36"/>
                    </a:cubicBezTo>
                    <a:cubicBezTo>
                      <a:pt x="0" y="978"/>
                      <a:pt x="0" y="978"/>
                      <a:pt x="0" y="978"/>
                    </a:cubicBezTo>
                    <a:cubicBezTo>
                      <a:pt x="0" y="998"/>
                      <a:pt x="17" y="1014"/>
                      <a:pt x="37" y="1014"/>
                    </a:cubicBezTo>
                    <a:cubicBezTo>
                      <a:pt x="451" y="1014"/>
                      <a:pt x="451" y="1014"/>
                      <a:pt x="451" y="1014"/>
                    </a:cubicBezTo>
                    <a:cubicBezTo>
                      <a:pt x="471" y="1014"/>
                      <a:pt x="487" y="998"/>
                      <a:pt x="487" y="978"/>
                    </a:cubicBezTo>
                    <a:cubicBezTo>
                      <a:pt x="487" y="36"/>
                      <a:pt x="487" y="36"/>
                      <a:pt x="487" y="36"/>
                    </a:cubicBezTo>
                    <a:cubicBezTo>
                      <a:pt x="487" y="17"/>
                      <a:pt x="471" y="0"/>
                      <a:pt x="451" y="0"/>
                    </a:cubicBezTo>
                    <a:cubicBezTo>
                      <a:pt x="37" y="0"/>
                      <a:pt x="37" y="0"/>
                      <a:pt x="37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0" name="Freeform 49"/>
              <p:cNvSpPr>
                <a:spLocks/>
              </p:cNvSpPr>
              <p:nvPr/>
            </p:nvSpPr>
            <p:spPr bwMode="auto">
              <a:xfrm>
                <a:off x="5534" y="1209"/>
                <a:ext cx="585" cy="83"/>
              </a:xfrm>
              <a:custGeom>
                <a:avLst/>
                <a:gdLst>
                  <a:gd name="T0" fmla="*/ 155 w 310"/>
                  <a:gd name="T1" fmla="*/ 44 h 44"/>
                  <a:gd name="T2" fmla="*/ 31 w 310"/>
                  <a:gd name="T3" fmla="*/ 44 h 44"/>
                  <a:gd name="T4" fmla="*/ 15 w 310"/>
                  <a:gd name="T5" fmla="*/ 28 h 44"/>
                  <a:gd name="T6" fmla="*/ 15 w 310"/>
                  <a:gd name="T7" fmla="*/ 22 h 44"/>
                  <a:gd name="T8" fmla="*/ 0 w 310"/>
                  <a:gd name="T9" fmla="*/ 11 h 44"/>
                  <a:gd name="T10" fmla="*/ 15 w 310"/>
                  <a:gd name="T11" fmla="*/ 6 h 44"/>
                  <a:gd name="T12" fmla="*/ 15 w 310"/>
                  <a:gd name="T13" fmla="*/ 0 h 44"/>
                  <a:gd name="T14" fmla="*/ 155 w 310"/>
                  <a:gd name="T15" fmla="*/ 0 h 44"/>
                  <a:gd name="T16" fmla="*/ 295 w 310"/>
                  <a:gd name="T17" fmla="*/ 0 h 44"/>
                  <a:gd name="T18" fmla="*/ 295 w 310"/>
                  <a:gd name="T19" fmla="*/ 6 h 44"/>
                  <a:gd name="T20" fmla="*/ 310 w 310"/>
                  <a:gd name="T21" fmla="*/ 11 h 44"/>
                  <a:gd name="T22" fmla="*/ 295 w 310"/>
                  <a:gd name="T23" fmla="*/ 22 h 44"/>
                  <a:gd name="T24" fmla="*/ 295 w 310"/>
                  <a:gd name="T25" fmla="*/ 28 h 44"/>
                  <a:gd name="T26" fmla="*/ 279 w 310"/>
                  <a:gd name="T27" fmla="*/ 44 h 44"/>
                  <a:gd name="T28" fmla="*/ 155 w 310"/>
                  <a:gd name="T29" fmla="*/ 44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10" h="44">
                    <a:moveTo>
                      <a:pt x="155" y="44"/>
                    </a:moveTo>
                    <a:cubicBezTo>
                      <a:pt x="31" y="44"/>
                      <a:pt x="31" y="44"/>
                      <a:pt x="31" y="44"/>
                    </a:cubicBezTo>
                    <a:cubicBezTo>
                      <a:pt x="22" y="44"/>
                      <a:pt x="15" y="37"/>
                      <a:pt x="15" y="28"/>
                    </a:cubicBezTo>
                    <a:cubicBezTo>
                      <a:pt x="15" y="22"/>
                      <a:pt x="15" y="22"/>
                      <a:pt x="15" y="22"/>
                    </a:cubicBezTo>
                    <a:cubicBezTo>
                      <a:pt x="13" y="16"/>
                      <a:pt x="7" y="11"/>
                      <a:pt x="0" y="11"/>
                    </a:cubicBezTo>
                    <a:cubicBezTo>
                      <a:pt x="15" y="6"/>
                      <a:pt x="15" y="6"/>
                      <a:pt x="15" y="6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155" y="0"/>
                      <a:pt x="155" y="0"/>
                      <a:pt x="155" y="0"/>
                    </a:cubicBezTo>
                    <a:cubicBezTo>
                      <a:pt x="295" y="0"/>
                      <a:pt x="295" y="0"/>
                      <a:pt x="295" y="0"/>
                    </a:cubicBezTo>
                    <a:cubicBezTo>
                      <a:pt x="295" y="6"/>
                      <a:pt x="295" y="6"/>
                      <a:pt x="295" y="6"/>
                    </a:cubicBezTo>
                    <a:cubicBezTo>
                      <a:pt x="310" y="11"/>
                      <a:pt x="310" y="11"/>
                      <a:pt x="310" y="11"/>
                    </a:cubicBezTo>
                    <a:cubicBezTo>
                      <a:pt x="303" y="11"/>
                      <a:pt x="297" y="16"/>
                      <a:pt x="295" y="22"/>
                    </a:cubicBezTo>
                    <a:cubicBezTo>
                      <a:pt x="295" y="28"/>
                      <a:pt x="295" y="28"/>
                      <a:pt x="295" y="28"/>
                    </a:cubicBezTo>
                    <a:cubicBezTo>
                      <a:pt x="295" y="37"/>
                      <a:pt x="287" y="44"/>
                      <a:pt x="279" y="44"/>
                    </a:cubicBezTo>
                    <a:lnTo>
                      <a:pt x="155" y="44"/>
                    </a:lnTo>
                    <a:close/>
                  </a:path>
                </a:pathLst>
              </a:custGeom>
              <a:solidFill>
                <a:srgbClr val="10153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1" name="Freeform 50"/>
              <p:cNvSpPr>
                <a:spLocks noEditPoints="1"/>
              </p:cNvSpPr>
              <p:nvPr/>
            </p:nvSpPr>
            <p:spPr bwMode="auto">
              <a:xfrm>
                <a:off x="5725" y="1236"/>
                <a:ext cx="203" cy="15"/>
              </a:xfrm>
              <a:custGeom>
                <a:avLst/>
                <a:gdLst>
                  <a:gd name="T0" fmla="*/ 23 w 108"/>
                  <a:gd name="T1" fmla="*/ 8 h 8"/>
                  <a:gd name="T2" fmla="*/ 18 w 108"/>
                  <a:gd name="T3" fmla="*/ 4 h 8"/>
                  <a:gd name="T4" fmla="*/ 23 w 108"/>
                  <a:gd name="T5" fmla="*/ 0 h 8"/>
                  <a:gd name="T6" fmla="*/ 103 w 108"/>
                  <a:gd name="T7" fmla="*/ 0 h 8"/>
                  <a:gd name="T8" fmla="*/ 108 w 108"/>
                  <a:gd name="T9" fmla="*/ 4 h 8"/>
                  <a:gd name="T10" fmla="*/ 103 w 108"/>
                  <a:gd name="T11" fmla="*/ 8 h 8"/>
                  <a:gd name="T12" fmla="*/ 23 w 108"/>
                  <a:gd name="T13" fmla="*/ 8 h 8"/>
                  <a:gd name="T14" fmla="*/ 8 w 108"/>
                  <a:gd name="T15" fmla="*/ 0 h 8"/>
                  <a:gd name="T16" fmla="*/ 12 w 108"/>
                  <a:gd name="T17" fmla="*/ 4 h 8"/>
                  <a:gd name="T18" fmla="*/ 8 w 108"/>
                  <a:gd name="T19" fmla="*/ 8 h 8"/>
                  <a:gd name="T20" fmla="*/ 4 w 108"/>
                  <a:gd name="T21" fmla="*/ 8 h 8"/>
                  <a:gd name="T22" fmla="*/ 0 w 108"/>
                  <a:gd name="T23" fmla="*/ 4 h 8"/>
                  <a:gd name="T24" fmla="*/ 4 w 108"/>
                  <a:gd name="T25" fmla="*/ 0 h 8"/>
                  <a:gd name="T26" fmla="*/ 8 w 108"/>
                  <a:gd name="T27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08" h="8">
                    <a:moveTo>
                      <a:pt x="23" y="8"/>
                    </a:moveTo>
                    <a:cubicBezTo>
                      <a:pt x="20" y="8"/>
                      <a:pt x="18" y="6"/>
                      <a:pt x="18" y="4"/>
                    </a:cubicBezTo>
                    <a:cubicBezTo>
                      <a:pt x="18" y="2"/>
                      <a:pt x="20" y="0"/>
                      <a:pt x="23" y="0"/>
                    </a:cubicBezTo>
                    <a:cubicBezTo>
                      <a:pt x="103" y="0"/>
                      <a:pt x="103" y="0"/>
                      <a:pt x="103" y="0"/>
                    </a:cubicBezTo>
                    <a:cubicBezTo>
                      <a:pt x="106" y="0"/>
                      <a:pt x="108" y="2"/>
                      <a:pt x="108" y="4"/>
                    </a:cubicBezTo>
                    <a:cubicBezTo>
                      <a:pt x="108" y="6"/>
                      <a:pt x="106" y="8"/>
                      <a:pt x="103" y="8"/>
                    </a:cubicBezTo>
                    <a:lnTo>
                      <a:pt x="23" y="8"/>
                    </a:lnTo>
                    <a:close/>
                    <a:moveTo>
                      <a:pt x="8" y="0"/>
                    </a:moveTo>
                    <a:cubicBezTo>
                      <a:pt x="10" y="0"/>
                      <a:pt x="12" y="2"/>
                      <a:pt x="12" y="4"/>
                    </a:cubicBezTo>
                    <a:cubicBezTo>
                      <a:pt x="12" y="6"/>
                      <a:pt x="10" y="8"/>
                      <a:pt x="8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2" y="8"/>
                      <a:pt x="0" y="6"/>
                      <a:pt x="0" y="4"/>
                    </a:cubicBezTo>
                    <a:cubicBezTo>
                      <a:pt x="0" y="2"/>
                      <a:pt x="2" y="0"/>
                      <a:pt x="4" y="0"/>
                    </a:cubicBez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2" name="Freeform 51"/>
              <p:cNvSpPr>
                <a:spLocks noEditPoints="1"/>
              </p:cNvSpPr>
              <p:nvPr/>
            </p:nvSpPr>
            <p:spPr bwMode="auto">
              <a:xfrm>
                <a:off x="5849" y="1590"/>
                <a:ext cx="360" cy="872"/>
              </a:xfrm>
              <a:custGeom>
                <a:avLst/>
                <a:gdLst>
                  <a:gd name="T0" fmla="*/ 0 w 191"/>
                  <a:gd name="T1" fmla="*/ 0 h 463"/>
                  <a:gd name="T2" fmla="*/ 191 w 191"/>
                  <a:gd name="T3" fmla="*/ 0 h 463"/>
                  <a:gd name="T4" fmla="*/ 191 w 191"/>
                  <a:gd name="T5" fmla="*/ 463 h 463"/>
                  <a:gd name="T6" fmla="*/ 0 w 191"/>
                  <a:gd name="T7" fmla="*/ 463 h 463"/>
                  <a:gd name="T8" fmla="*/ 0 w 191"/>
                  <a:gd name="T9" fmla="*/ 0 h 463"/>
                  <a:gd name="T10" fmla="*/ 22 w 191"/>
                  <a:gd name="T11" fmla="*/ 139 h 463"/>
                  <a:gd name="T12" fmla="*/ 17 w 191"/>
                  <a:gd name="T13" fmla="*/ 144 h 463"/>
                  <a:gd name="T14" fmla="*/ 22 w 191"/>
                  <a:gd name="T15" fmla="*/ 149 h 463"/>
                  <a:gd name="T16" fmla="*/ 166 w 191"/>
                  <a:gd name="T17" fmla="*/ 149 h 463"/>
                  <a:gd name="T18" fmla="*/ 171 w 191"/>
                  <a:gd name="T19" fmla="*/ 144 h 463"/>
                  <a:gd name="T20" fmla="*/ 166 w 191"/>
                  <a:gd name="T21" fmla="*/ 139 h 463"/>
                  <a:gd name="T22" fmla="*/ 22 w 191"/>
                  <a:gd name="T23" fmla="*/ 139 h 463"/>
                  <a:gd name="T24" fmla="*/ 22 w 191"/>
                  <a:gd name="T25" fmla="*/ 164 h 463"/>
                  <a:gd name="T26" fmla="*/ 17 w 191"/>
                  <a:gd name="T27" fmla="*/ 169 h 463"/>
                  <a:gd name="T28" fmla="*/ 22 w 191"/>
                  <a:gd name="T29" fmla="*/ 174 h 463"/>
                  <a:gd name="T30" fmla="*/ 166 w 191"/>
                  <a:gd name="T31" fmla="*/ 174 h 463"/>
                  <a:gd name="T32" fmla="*/ 171 w 191"/>
                  <a:gd name="T33" fmla="*/ 169 h 463"/>
                  <a:gd name="T34" fmla="*/ 166 w 191"/>
                  <a:gd name="T35" fmla="*/ 164 h 463"/>
                  <a:gd name="T36" fmla="*/ 22 w 191"/>
                  <a:gd name="T37" fmla="*/ 164 h 463"/>
                  <a:gd name="T38" fmla="*/ 22 w 191"/>
                  <a:gd name="T39" fmla="*/ 188 h 463"/>
                  <a:gd name="T40" fmla="*/ 17 w 191"/>
                  <a:gd name="T41" fmla="*/ 193 h 463"/>
                  <a:gd name="T42" fmla="*/ 22 w 191"/>
                  <a:gd name="T43" fmla="*/ 198 h 463"/>
                  <a:gd name="T44" fmla="*/ 166 w 191"/>
                  <a:gd name="T45" fmla="*/ 198 h 463"/>
                  <a:gd name="T46" fmla="*/ 171 w 191"/>
                  <a:gd name="T47" fmla="*/ 193 h 463"/>
                  <a:gd name="T48" fmla="*/ 166 w 191"/>
                  <a:gd name="T49" fmla="*/ 188 h 463"/>
                  <a:gd name="T50" fmla="*/ 22 w 191"/>
                  <a:gd name="T51" fmla="*/ 188 h 463"/>
                  <a:gd name="T52" fmla="*/ 22 w 191"/>
                  <a:gd name="T53" fmla="*/ 213 h 463"/>
                  <a:gd name="T54" fmla="*/ 17 w 191"/>
                  <a:gd name="T55" fmla="*/ 218 h 463"/>
                  <a:gd name="T56" fmla="*/ 22 w 191"/>
                  <a:gd name="T57" fmla="*/ 223 h 463"/>
                  <a:gd name="T58" fmla="*/ 166 w 191"/>
                  <a:gd name="T59" fmla="*/ 223 h 463"/>
                  <a:gd name="T60" fmla="*/ 171 w 191"/>
                  <a:gd name="T61" fmla="*/ 218 h 463"/>
                  <a:gd name="T62" fmla="*/ 166 w 191"/>
                  <a:gd name="T63" fmla="*/ 213 h 463"/>
                  <a:gd name="T64" fmla="*/ 22 w 191"/>
                  <a:gd name="T65" fmla="*/ 213 h 463"/>
                  <a:gd name="T66" fmla="*/ 22 w 191"/>
                  <a:gd name="T67" fmla="*/ 238 h 463"/>
                  <a:gd name="T68" fmla="*/ 17 w 191"/>
                  <a:gd name="T69" fmla="*/ 243 h 463"/>
                  <a:gd name="T70" fmla="*/ 22 w 191"/>
                  <a:gd name="T71" fmla="*/ 248 h 463"/>
                  <a:gd name="T72" fmla="*/ 166 w 191"/>
                  <a:gd name="T73" fmla="*/ 248 h 463"/>
                  <a:gd name="T74" fmla="*/ 171 w 191"/>
                  <a:gd name="T75" fmla="*/ 243 h 463"/>
                  <a:gd name="T76" fmla="*/ 166 w 191"/>
                  <a:gd name="T77" fmla="*/ 238 h 463"/>
                  <a:gd name="T78" fmla="*/ 22 w 191"/>
                  <a:gd name="T79" fmla="*/ 238 h 463"/>
                  <a:gd name="T80" fmla="*/ 22 w 191"/>
                  <a:gd name="T81" fmla="*/ 262 h 463"/>
                  <a:gd name="T82" fmla="*/ 17 w 191"/>
                  <a:gd name="T83" fmla="*/ 267 h 463"/>
                  <a:gd name="T84" fmla="*/ 22 w 191"/>
                  <a:gd name="T85" fmla="*/ 272 h 463"/>
                  <a:gd name="T86" fmla="*/ 166 w 191"/>
                  <a:gd name="T87" fmla="*/ 272 h 463"/>
                  <a:gd name="T88" fmla="*/ 171 w 191"/>
                  <a:gd name="T89" fmla="*/ 267 h 463"/>
                  <a:gd name="T90" fmla="*/ 166 w 191"/>
                  <a:gd name="T91" fmla="*/ 262 h 463"/>
                  <a:gd name="T92" fmla="*/ 22 w 191"/>
                  <a:gd name="T93" fmla="*/ 262 h 463"/>
                  <a:gd name="T94" fmla="*/ 22 w 191"/>
                  <a:gd name="T95" fmla="*/ 287 h 463"/>
                  <a:gd name="T96" fmla="*/ 17 w 191"/>
                  <a:gd name="T97" fmla="*/ 292 h 463"/>
                  <a:gd name="T98" fmla="*/ 22 w 191"/>
                  <a:gd name="T99" fmla="*/ 297 h 463"/>
                  <a:gd name="T100" fmla="*/ 166 w 191"/>
                  <a:gd name="T101" fmla="*/ 297 h 463"/>
                  <a:gd name="T102" fmla="*/ 171 w 191"/>
                  <a:gd name="T103" fmla="*/ 292 h 463"/>
                  <a:gd name="T104" fmla="*/ 166 w 191"/>
                  <a:gd name="T105" fmla="*/ 287 h 463"/>
                  <a:gd name="T106" fmla="*/ 22 w 191"/>
                  <a:gd name="T107" fmla="*/ 287 h 463"/>
                  <a:gd name="T108" fmla="*/ 22 w 191"/>
                  <a:gd name="T109" fmla="*/ 312 h 463"/>
                  <a:gd name="T110" fmla="*/ 17 w 191"/>
                  <a:gd name="T111" fmla="*/ 317 h 463"/>
                  <a:gd name="T112" fmla="*/ 22 w 191"/>
                  <a:gd name="T113" fmla="*/ 322 h 463"/>
                  <a:gd name="T114" fmla="*/ 166 w 191"/>
                  <a:gd name="T115" fmla="*/ 322 h 463"/>
                  <a:gd name="T116" fmla="*/ 171 w 191"/>
                  <a:gd name="T117" fmla="*/ 317 h 463"/>
                  <a:gd name="T118" fmla="*/ 166 w 191"/>
                  <a:gd name="T119" fmla="*/ 312 h 463"/>
                  <a:gd name="T120" fmla="*/ 22 w 191"/>
                  <a:gd name="T121" fmla="*/ 312 h 4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91" h="463">
                    <a:moveTo>
                      <a:pt x="0" y="0"/>
                    </a:moveTo>
                    <a:cubicBezTo>
                      <a:pt x="191" y="0"/>
                      <a:pt x="191" y="0"/>
                      <a:pt x="191" y="0"/>
                    </a:cubicBezTo>
                    <a:cubicBezTo>
                      <a:pt x="191" y="463"/>
                      <a:pt x="191" y="463"/>
                      <a:pt x="191" y="463"/>
                    </a:cubicBezTo>
                    <a:cubicBezTo>
                      <a:pt x="0" y="463"/>
                      <a:pt x="0" y="463"/>
                      <a:pt x="0" y="463"/>
                    </a:cubicBezTo>
                    <a:lnTo>
                      <a:pt x="0" y="0"/>
                    </a:lnTo>
                    <a:close/>
                    <a:moveTo>
                      <a:pt x="22" y="139"/>
                    </a:moveTo>
                    <a:cubicBezTo>
                      <a:pt x="20" y="139"/>
                      <a:pt x="17" y="141"/>
                      <a:pt x="17" y="144"/>
                    </a:cubicBezTo>
                    <a:cubicBezTo>
                      <a:pt x="17" y="147"/>
                      <a:pt x="20" y="149"/>
                      <a:pt x="22" y="149"/>
                    </a:cubicBezTo>
                    <a:cubicBezTo>
                      <a:pt x="166" y="149"/>
                      <a:pt x="166" y="149"/>
                      <a:pt x="166" y="149"/>
                    </a:cubicBezTo>
                    <a:cubicBezTo>
                      <a:pt x="169" y="149"/>
                      <a:pt x="171" y="147"/>
                      <a:pt x="171" y="144"/>
                    </a:cubicBezTo>
                    <a:cubicBezTo>
                      <a:pt x="171" y="141"/>
                      <a:pt x="169" y="139"/>
                      <a:pt x="166" y="139"/>
                    </a:cubicBezTo>
                    <a:lnTo>
                      <a:pt x="22" y="139"/>
                    </a:lnTo>
                    <a:close/>
                    <a:moveTo>
                      <a:pt x="22" y="164"/>
                    </a:moveTo>
                    <a:cubicBezTo>
                      <a:pt x="20" y="164"/>
                      <a:pt x="17" y="166"/>
                      <a:pt x="17" y="169"/>
                    </a:cubicBezTo>
                    <a:cubicBezTo>
                      <a:pt x="17" y="171"/>
                      <a:pt x="20" y="174"/>
                      <a:pt x="22" y="174"/>
                    </a:cubicBezTo>
                    <a:cubicBezTo>
                      <a:pt x="166" y="174"/>
                      <a:pt x="166" y="174"/>
                      <a:pt x="166" y="174"/>
                    </a:cubicBezTo>
                    <a:cubicBezTo>
                      <a:pt x="169" y="174"/>
                      <a:pt x="171" y="171"/>
                      <a:pt x="171" y="169"/>
                    </a:cubicBezTo>
                    <a:cubicBezTo>
                      <a:pt x="171" y="166"/>
                      <a:pt x="169" y="164"/>
                      <a:pt x="166" y="164"/>
                    </a:cubicBezTo>
                    <a:lnTo>
                      <a:pt x="22" y="164"/>
                    </a:lnTo>
                    <a:close/>
                    <a:moveTo>
                      <a:pt x="22" y="188"/>
                    </a:moveTo>
                    <a:cubicBezTo>
                      <a:pt x="20" y="188"/>
                      <a:pt x="17" y="191"/>
                      <a:pt x="17" y="193"/>
                    </a:cubicBezTo>
                    <a:cubicBezTo>
                      <a:pt x="17" y="196"/>
                      <a:pt x="20" y="198"/>
                      <a:pt x="22" y="198"/>
                    </a:cubicBezTo>
                    <a:cubicBezTo>
                      <a:pt x="166" y="198"/>
                      <a:pt x="166" y="198"/>
                      <a:pt x="166" y="198"/>
                    </a:cubicBezTo>
                    <a:cubicBezTo>
                      <a:pt x="169" y="198"/>
                      <a:pt x="171" y="196"/>
                      <a:pt x="171" y="193"/>
                    </a:cubicBezTo>
                    <a:cubicBezTo>
                      <a:pt x="171" y="191"/>
                      <a:pt x="169" y="188"/>
                      <a:pt x="166" y="188"/>
                    </a:cubicBezTo>
                    <a:lnTo>
                      <a:pt x="22" y="188"/>
                    </a:lnTo>
                    <a:close/>
                    <a:moveTo>
                      <a:pt x="22" y="213"/>
                    </a:moveTo>
                    <a:cubicBezTo>
                      <a:pt x="20" y="213"/>
                      <a:pt x="17" y="215"/>
                      <a:pt x="17" y="218"/>
                    </a:cubicBezTo>
                    <a:cubicBezTo>
                      <a:pt x="17" y="221"/>
                      <a:pt x="20" y="223"/>
                      <a:pt x="22" y="223"/>
                    </a:cubicBezTo>
                    <a:cubicBezTo>
                      <a:pt x="166" y="223"/>
                      <a:pt x="166" y="223"/>
                      <a:pt x="166" y="223"/>
                    </a:cubicBezTo>
                    <a:cubicBezTo>
                      <a:pt x="169" y="223"/>
                      <a:pt x="171" y="221"/>
                      <a:pt x="171" y="218"/>
                    </a:cubicBezTo>
                    <a:cubicBezTo>
                      <a:pt x="171" y="215"/>
                      <a:pt x="169" y="213"/>
                      <a:pt x="166" y="213"/>
                    </a:cubicBezTo>
                    <a:lnTo>
                      <a:pt x="22" y="213"/>
                    </a:lnTo>
                    <a:close/>
                    <a:moveTo>
                      <a:pt x="22" y="238"/>
                    </a:moveTo>
                    <a:cubicBezTo>
                      <a:pt x="20" y="238"/>
                      <a:pt x="17" y="240"/>
                      <a:pt x="17" y="243"/>
                    </a:cubicBezTo>
                    <a:cubicBezTo>
                      <a:pt x="17" y="245"/>
                      <a:pt x="20" y="248"/>
                      <a:pt x="22" y="248"/>
                    </a:cubicBezTo>
                    <a:cubicBezTo>
                      <a:pt x="166" y="248"/>
                      <a:pt x="166" y="248"/>
                      <a:pt x="166" y="248"/>
                    </a:cubicBezTo>
                    <a:cubicBezTo>
                      <a:pt x="169" y="248"/>
                      <a:pt x="171" y="245"/>
                      <a:pt x="171" y="243"/>
                    </a:cubicBezTo>
                    <a:cubicBezTo>
                      <a:pt x="171" y="240"/>
                      <a:pt x="169" y="238"/>
                      <a:pt x="166" y="238"/>
                    </a:cubicBezTo>
                    <a:lnTo>
                      <a:pt x="22" y="238"/>
                    </a:lnTo>
                    <a:close/>
                    <a:moveTo>
                      <a:pt x="22" y="262"/>
                    </a:moveTo>
                    <a:cubicBezTo>
                      <a:pt x="20" y="262"/>
                      <a:pt x="17" y="265"/>
                      <a:pt x="17" y="267"/>
                    </a:cubicBezTo>
                    <a:cubicBezTo>
                      <a:pt x="17" y="270"/>
                      <a:pt x="20" y="272"/>
                      <a:pt x="22" y="272"/>
                    </a:cubicBezTo>
                    <a:cubicBezTo>
                      <a:pt x="166" y="272"/>
                      <a:pt x="166" y="272"/>
                      <a:pt x="166" y="272"/>
                    </a:cubicBezTo>
                    <a:cubicBezTo>
                      <a:pt x="169" y="272"/>
                      <a:pt x="171" y="270"/>
                      <a:pt x="171" y="267"/>
                    </a:cubicBezTo>
                    <a:cubicBezTo>
                      <a:pt x="171" y="265"/>
                      <a:pt x="169" y="262"/>
                      <a:pt x="166" y="262"/>
                    </a:cubicBezTo>
                    <a:lnTo>
                      <a:pt x="22" y="262"/>
                    </a:lnTo>
                    <a:close/>
                    <a:moveTo>
                      <a:pt x="22" y="287"/>
                    </a:moveTo>
                    <a:cubicBezTo>
                      <a:pt x="20" y="287"/>
                      <a:pt x="17" y="289"/>
                      <a:pt x="17" y="292"/>
                    </a:cubicBezTo>
                    <a:cubicBezTo>
                      <a:pt x="17" y="295"/>
                      <a:pt x="20" y="297"/>
                      <a:pt x="22" y="297"/>
                    </a:cubicBezTo>
                    <a:cubicBezTo>
                      <a:pt x="166" y="297"/>
                      <a:pt x="166" y="297"/>
                      <a:pt x="166" y="297"/>
                    </a:cubicBezTo>
                    <a:cubicBezTo>
                      <a:pt x="169" y="297"/>
                      <a:pt x="171" y="295"/>
                      <a:pt x="171" y="292"/>
                    </a:cubicBezTo>
                    <a:cubicBezTo>
                      <a:pt x="171" y="289"/>
                      <a:pt x="169" y="287"/>
                      <a:pt x="166" y="287"/>
                    </a:cubicBezTo>
                    <a:lnTo>
                      <a:pt x="22" y="287"/>
                    </a:lnTo>
                    <a:close/>
                    <a:moveTo>
                      <a:pt x="22" y="312"/>
                    </a:moveTo>
                    <a:cubicBezTo>
                      <a:pt x="20" y="312"/>
                      <a:pt x="17" y="314"/>
                      <a:pt x="17" y="317"/>
                    </a:cubicBezTo>
                    <a:cubicBezTo>
                      <a:pt x="17" y="319"/>
                      <a:pt x="20" y="322"/>
                      <a:pt x="22" y="322"/>
                    </a:cubicBezTo>
                    <a:cubicBezTo>
                      <a:pt x="166" y="322"/>
                      <a:pt x="166" y="322"/>
                      <a:pt x="166" y="322"/>
                    </a:cubicBezTo>
                    <a:cubicBezTo>
                      <a:pt x="169" y="322"/>
                      <a:pt x="171" y="319"/>
                      <a:pt x="171" y="317"/>
                    </a:cubicBezTo>
                    <a:cubicBezTo>
                      <a:pt x="171" y="314"/>
                      <a:pt x="169" y="312"/>
                      <a:pt x="166" y="312"/>
                    </a:cubicBezTo>
                    <a:lnTo>
                      <a:pt x="22" y="312"/>
                    </a:lnTo>
                    <a:close/>
                  </a:path>
                </a:pathLst>
              </a:custGeom>
              <a:solidFill>
                <a:srgbClr val="F29C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3" name="Rectangle 52"/>
              <p:cNvSpPr>
                <a:spLocks noChangeArrowheads="1"/>
              </p:cNvSpPr>
              <p:nvPr/>
            </p:nvSpPr>
            <p:spPr bwMode="auto">
              <a:xfrm>
                <a:off x="5444" y="2133"/>
                <a:ext cx="384" cy="51"/>
              </a:xfrm>
              <a:prstGeom prst="rect">
                <a:avLst/>
              </a:prstGeom>
              <a:solidFill>
                <a:srgbClr val="9FB2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4" name="Rectangle 53"/>
              <p:cNvSpPr>
                <a:spLocks noChangeArrowheads="1"/>
              </p:cNvSpPr>
              <p:nvPr/>
            </p:nvSpPr>
            <p:spPr bwMode="auto">
              <a:xfrm>
                <a:off x="5423" y="1511"/>
                <a:ext cx="786" cy="28"/>
              </a:xfrm>
              <a:prstGeom prst="rect">
                <a:avLst/>
              </a:prstGeom>
              <a:solidFill>
                <a:srgbClr val="9FB2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5" name="Freeform 54"/>
              <p:cNvSpPr>
                <a:spLocks/>
              </p:cNvSpPr>
              <p:nvPr/>
            </p:nvSpPr>
            <p:spPr bwMode="auto">
              <a:xfrm>
                <a:off x="5464" y="2233"/>
                <a:ext cx="344" cy="18"/>
              </a:xfrm>
              <a:custGeom>
                <a:avLst/>
                <a:gdLst>
                  <a:gd name="T0" fmla="*/ 5 w 182"/>
                  <a:gd name="T1" fmla="*/ 0 h 10"/>
                  <a:gd name="T2" fmla="*/ 178 w 182"/>
                  <a:gd name="T3" fmla="*/ 0 h 10"/>
                  <a:gd name="T4" fmla="*/ 182 w 182"/>
                  <a:gd name="T5" fmla="*/ 5 h 10"/>
                  <a:gd name="T6" fmla="*/ 178 w 182"/>
                  <a:gd name="T7" fmla="*/ 10 h 10"/>
                  <a:gd name="T8" fmla="*/ 5 w 182"/>
                  <a:gd name="T9" fmla="*/ 10 h 10"/>
                  <a:gd name="T10" fmla="*/ 0 w 182"/>
                  <a:gd name="T11" fmla="*/ 5 h 10"/>
                  <a:gd name="T12" fmla="*/ 5 w 182"/>
                  <a:gd name="T13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2" h="10">
                    <a:moveTo>
                      <a:pt x="5" y="0"/>
                    </a:moveTo>
                    <a:cubicBezTo>
                      <a:pt x="178" y="0"/>
                      <a:pt x="178" y="0"/>
                      <a:pt x="178" y="0"/>
                    </a:cubicBezTo>
                    <a:cubicBezTo>
                      <a:pt x="180" y="0"/>
                      <a:pt x="182" y="2"/>
                      <a:pt x="182" y="5"/>
                    </a:cubicBezTo>
                    <a:cubicBezTo>
                      <a:pt x="182" y="8"/>
                      <a:pt x="180" y="10"/>
                      <a:pt x="178" y="10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2" y="10"/>
                      <a:pt x="0" y="8"/>
                      <a:pt x="0" y="5"/>
                    </a:cubicBezTo>
                    <a:cubicBezTo>
                      <a:pt x="0" y="2"/>
                      <a:pt x="2" y="0"/>
                      <a:pt x="5" y="0"/>
                    </a:cubicBezTo>
                    <a:close/>
                  </a:path>
                </a:pathLst>
              </a:custGeom>
              <a:solidFill>
                <a:srgbClr val="5EB9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6" name="Freeform 55"/>
              <p:cNvSpPr>
                <a:spLocks/>
              </p:cNvSpPr>
              <p:nvPr/>
            </p:nvSpPr>
            <p:spPr bwMode="auto">
              <a:xfrm>
                <a:off x="5464" y="2280"/>
                <a:ext cx="344" cy="18"/>
              </a:xfrm>
              <a:custGeom>
                <a:avLst/>
                <a:gdLst>
                  <a:gd name="T0" fmla="*/ 5 w 182"/>
                  <a:gd name="T1" fmla="*/ 0 h 10"/>
                  <a:gd name="T2" fmla="*/ 178 w 182"/>
                  <a:gd name="T3" fmla="*/ 0 h 10"/>
                  <a:gd name="T4" fmla="*/ 182 w 182"/>
                  <a:gd name="T5" fmla="*/ 5 h 10"/>
                  <a:gd name="T6" fmla="*/ 178 w 182"/>
                  <a:gd name="T7" fmla="*/ 10 h 10"/>
                  <a:gd name="T8" fmla="*/ 5 w 182"/>
                  <a:gd name="T9" fmla="*/ 10 h 10"/>
                  <a:gd name="T10" fmla="*/ 0 w 182"/>
                  <a:gd name="T11" fmla="*/ 5 h 10"/>
                  <a:gd name="T12" fmla="*/ 5 w 182"/>
                  <a:gd name="T13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2" h="10">
                    <a:moveTo>
                      <a:pt x="5" y="0"/>
                    </a:moveTo>
                    <a:cubicBezTo>
                      <a:pt x="178" y="0"/>
                      <a:pt x="178" y="0"/>
                      <a:pt x="178" y="0"/>
                    </a:cubicBezTo>
                    <a:cubicBezTo>
                      <a:pt x="180" y="0"/>
                      <a:pt x="182" y="2"/>
                      <a:pt x="182" y="5"/>
                    </a:cubicBezTo>
                    <a:cubicBezTo>
                      <a:pt x="182" y="7"/>
                      <a:pt x="180" y="10"/>
                      <a:pt x="178" y="10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2" y="10"/>
                      <a:pt x="0" y="7"/>
                      <a:pt x="0" y="5"/>
                    </a:cubicBezTo>
                    <a:cubicBezTo>
                      <a:pt x="0" y="2"/>
                      <a:pt x="2" y="0"/>
                      <a:pt x="5" y="0"/>
                    </a:cubicBezTo>
                    <a:close/>
                  </a:path>
                </a:pathLst>
              </a:custGeom>
              <a:solidFill>
                <a:srgbClr val="5EB9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7" name="Freeform 56"/>
              <p:cNvSpPr>
                <a:spLocks/>
              </p:cNvSpPr>
              <p:nvPr/>
            </p:nvSpPr>
            <p:spPr bwMode="auto">
              <a:xfrm>
                <a:off x="5464" y="2325"/>
                <a:ext cx="344" cy="19"/>
              </a:xfrm>
              <a:custGeom>
                <a:avLst/>
                <a:gdLst>
                  <a:gd name="T0" fmla="*/ 5 w 182"/>
                  <a:gd name="T1" fmla="*/ 0 h 10"/>
                  <a:gd name="T2" fmla="*/ 178 w 182"/>
                  <a:gd name="T3" fmla="*/ 0 h 10"/>
                  <a:gd name="T4" fmla="*/ 182 w 182"/>
                  <a:gd name="T5" fmla="*/ 5 h 10"/>
                  <a:gd name="T6" fmla="*/ 178 w 182"/>
                  <a:gd name="T7" fmla="*/ 10 h 10"/>
                  <a:gd name="T8" fmla="*/ 5 w 182"/>
                  <a:gd name="T9" fmla="*/ 10 h 10"/>
                  <a:gd name="T10" fmla="*/ 0 w 182"/>
                  <a:gd name="T11" fmla="*/ 5 h 10"/>
                  <a:gd name="T12" fmla="*/ 5 w 182"/>
                  <a:gd name="T13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2" h="10">
                    <a:moveTo>
                      <a:pt x="5" y="0"/>
                    </a:moveTo>
                    <a:cubicBezTo>
                      <a:pt x="178" y="0"/>
                      <a:pt x="178" y="0"/>
                      <a:pt x="178" y="0"/>
                    </a:cubicBezTo>
                    <a:cubicBezTo>
                      <a:pt x="180" y="0"/>
                      <a:pt x="182" y="3"/>
                      <a:pt x="182" y="5"/>
                    </a:cubicBezTo>
                    <a:cubicBezTo>
                      <a:pt x="182" y="8"/>
                      <a:pt x="180" y="10"/>
                      <a:pt x="178" y="10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2" y="10"/>
                      <a:pt x="0" y="8"/>
                      <a:pt x="0" y="5"/>
                    </a:cubicBezTo>
                    <a:cubicBezTo>
                      <a:pt x="0" y="3"/>
                      <a:pt x="2" y="0"/>
                      <a:pt x="5" y="0"/>
                    </a:cubicBezTo>
                    <a:close/>
                  </a:path>
                </a:pathLst>
              </a:custGeom>
              <a:solidFill>
                <a:srgbClr val="5EB9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8" name="Freeform 57"/>
              <p:cNvSpPr>
                <a:spLocks/>
              </p:cNvSpPr>
              <p:nvPr/>
            </p:nvSpPr>
            <p:spPr bwMode="auto">
              <a:xfrm>
                <a:off x="5464" y="2372"/>
                <a:ext cx="344" cy="19"/>
              </a:xfrm>
              <a:custGeom>
                <a:avLst/>
                <a:gdLst>
                  <a:gd name="T0" fmla="*/ 5 w 182"/>
                  <a:gd name="T1" fmla="*/ 0 h 10"/>
                  <a:gd name="T2" fmla="*/ 178 w 182"/>
                  <a:gd name="T3" fmla="*/ 0 h 10"/>
                  <a:gd name="T4" fmla="*/ 182 w 182"/>
                  <a:gd name="T5" fmla="*/ 5 h 10"/>
                  <a:gd name="T6" fmla="*/ 178 w 182"/>
                  <a:gd name="T7" fmla="*/ 10 h 10"/>
                  <a:gd name="T8" fmla="*/ 5 w 182"/>
                  <a:gd name="T9" fmla="*/ 10 h 10"/>
                  <a:gd name="T10" fmla="*/ 0 w 182"/>
                  <a:gd name="T11" fmla="*/ 5 h 10"/>
                  <a:gd name="T12" fmla="*/ 5 w 182"/>
                  <a:gd name="T13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2" h="10">
                    <a:moveTo>
                      <a:pt x="5" y="0"/>
                    </a:moveTo>
                    <a:cubicBezTo>
                      <a:pt x="178" y="0"/>
                      <a:pt x="178" y="0"/>
                      <a:pt x="178" y="0"/>
                    </a:cubicBezTo>
                    <a:cubicBezTo>
                      <a:pt x="180" y="0"/>
                      <a:pt x="182" y="2"/>
                      <a:pt x="182" y="5"/>
                    </a:cubicBezTo>
                    <a:cubicBezTo>
                      <a:pt x="182" y="8"/>
                      <a:pt x="180" y="10"/>
                      <a:pt x="178" y="10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2" y="10"/>
                      <a:pt x="0" y="8"/>
                      <a:pt x="0" y="5"/>
                    </a:cubicBezTo>
                    <a:cubicBezTo>
                      <a:pt x="0" y="2"/>
                      <a:pt x="2" y="0"/>
                      <a:pt x="5" y="0"/>
                    </a:cubicBezTo>
                    <a:close/>
                  </a:path>
                </a:pathLst>
              </a:custGeom>
              <a:solidFill>
                <a:srgbClr val="5EB9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9" name="Freeform 58"/>
              <p:cNvSpPr>
                <a:spLocks/>
              </p:cNvSpPr>
              <p:nvPr/>
            </p:nvSpPr>
            <p:spPr bwMode="auto">
              <a:xfrm>
                <a:off x="5464" y="2419"/>
                <a:ext cx="344" cy="19"/>
              </a:xfrm>
              <a:custGeom>
                <a:avLst/>
                <a:gdLst>
                  <a:gd name="T0" fmla="*/ 5 w 182"/>
                  <a:gd name="T1" fmla="*/ 0 h 10"/>
                  <a:gd name="T2" fmla="*/ 178 w 182"/>
                  <a:gd name="T3" fmla="*/ 0 h 10"/>
                  <a:gd name="T4" fmla="*/ 182 w 182"/>
                  <a:gd name="T5" fmla="*/ 5 h 10"/>
                  <a:gd name="T6" fmla="*/ 178 w 182"/>
                  <a:gd name="T7" fmla="*/ 10 h 10"/>
                  <a:gd name="T8" fmla="*/ 5 w 182"/>
                  <a:gd name="T9" fmla="*/ 10 h 10"/>
                  <a:gd name="T10" fmla="*/ 0 w 182"/>
                  <a:gd name="T11" fmla="*/ 5 h 10"/>
                  <a:gd name="T12" fmla="*/ 5 w 182"/>
                  <a:gd name="T13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2" h="10">
                    <a:moveTo>
                      <a:pt x="5" y="0"/>
                    </a:moveTo>
                    <a:cubicBezTo>
                      <a:pt x="178" y="0"/>
                      <a:pt x="178" y="0"/>
                      <a:pt x="178" y="0"/>
                    </a:cubicBezTo>
                    <a:cubicBezTo>
                      <a:pt x="180" y="0"/>
                      <a:pt x="182" y="2"/>
                      <a:pt x="182" y="5"/>
                    </a:cubicBezTo>
                    <a:cubicBezTo>
                      <a:pt x="182" y="8"/>
                      <a:pt x="180" y="10"/>
                      <a:pt x="178" y="10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2" y="10"/>
                      <a:pt x="0" y="8"/>
                      <a:pt x="0" y="5"/>
                    </a:cubicBezTo>
                    <a:cubicBezTo>
                      <a:pt x="0" y="2"/>
                      <a:pt x="2" y="0"/>
                      <a:pt x="5" y="0"/>
                    </a:cubicBezTo>
                    <a:close/>
                  </a:path>
                </a:pathLst>
              </a:custGeom>
              <a:solidFill>
                <a:srgbClr val="5EB9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0" name="Freeform 59"/>
              <p:cNvSpPr>
                <a:spLocks/>
              </p:cNvSpPr>
              <p:nvPr/>
            </p:nvSpPr>
            <p:spPr bwMode="auto">
              <a:xfrm>
                <a:off x="5464" y="2464"/>
                <a:ext cx="344" cy="19"/>
              </a:xfrm>
              <a:custGeom>
                <a:avLst/>
                <a:gdLst>
                  <a:gd name="T0" fmla="*/ 5 w 182"/>
                  <a:gd name="T1" fmla="*/ 0 h 10"/>
                  <a:gd name="T2" fmla="*/ 178 w 182"/>
                  <a:gd name="T3" fmla="*/ 0 h 10"/>
                  <a:gd name="T4" fmla="*/ 182 w 182"/>
                  <a:gd name="T5" fmla="*/ 5 h 10"/>
                  <a:gd name="T6" fmla="*/ 178 w 182"/>
                  <a:gd name="T7" fmla="*/ 10 h 10"/>
                  <a:gd name="T8" fmla="*/ 5 w 182"/>
                  <a:gd name="T9" fmla="*/ 10 h 10"/>
                  <a:gd name="T10" fmla="*/ 0 w 182"/>
                  <a:gd name="T11" fmla="*/ 5 h 10"/>
                  <a:gd name="T12" fmla="*/ 5 w 182"/>
                  <a:gd name="T13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2" h="10">
                    <a:moveTo>
                      <a:pt x="5" y="0"/>
                    </a:moveTo>
                    <a:cubicBezTo>
                      <a:pt x="178" y="0"/>
                      <a:pt x="178" y="0"/>
                      <a:pt x="178" y="0"/>
                    </a:cubicBezTo>
                    <a:cubicBezTo>
                      <a:pt x="180" y="0"/>
                      <a:pt x="182" y="3"/>
                      <a:pt x="182" y="5"/>
                    </a:cubicBezTo>
                    <a:cubicBezTo>
                      <a:pt x="182" y="8"/>
                      <a:pt x="180" y="10"/>
                      <a:pt x="178" y="10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2" y="10"/>
                      <a:pt x="0" y="8"/>
                      <a:pt x="0" y="5"/>
                    </a:cubicBezTo>
                    <a:cubicBezTo>
                      <a:pt x="0" y="3"/>
                      <a:pt x="2" y="0"/>
                      <a:pt x="5" y="0"/>
                    </a:cubicBezTo>
                    <a:close/>
                  </a:path>
                </a:pathLst>
              </a:custGeom>
              <a:solidFill>
                <a:srgbClr val="5EB9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1" name="Freeform 60"/>
              <p:cNvSpPr>
                <a:spLocks/>
              </p:cNvSpPr>
              <p:nvPr/>
            </p:nvSpPr>
            <p:spPr bwMode="auto">
              <a:xfrm>
                <a:off x="5464" y="2511"/>
                <a:ext cx="344" cy="19"/>
              </a:xfrm>
              <a:custGeom>
                <a:avLst/>
                <a:gdLst>
                  <a:gd name="T0" fmla="*/ 5 w 182"/>
                  <a:gd name="T1" fmla="*/ 0 h 10"/>
                  <a:gd name="T2" fmla="*/ 178 w 182"/>
                  <a:gd name="T3" fmla="*/ 0 h 10"/>
                  <a:gd name="T4" fmla="*/ 182 w 182"/>
                  <a:gd name="T5" fmla="*/ 5 h 10"/>
                  <a:gd name="T6" fmla="*/ 178 w 182"/>
                  <a:gd name="T7" fmla="*/ 10 h 10"/>
                  <a:gd name="T8" fmla="*/ 5 w 182"/>
                  <a:gd name="T9" fmla="*/ 10 h 10"/>
                  <a:gd name="T10" fmla="*/ 0 w 182"/>
                  <a:gd name="T11" fmla="*/ 5 h 10"/>
                  <a:gd name="T12" fmla="*/ 5 w 182"/>
                  <a:gd name="T13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2" h="10">
                    <a:moveTo>
                      <a:pt x="5" y="0"/>
                    </a:moveTo>
                    <a:cubicBezTo>
                      <a:pt x="178" y="0"/>
                      <a:pt x="178" y="0"/>
                      <a:pt x="178" y="0"/>
                    </a:cubicBezTo>
                    <a:cubicBezTo>
                      <a:pt x="180" y="0"/>
                      <a:pt x="182" y="2"/>
                      <a:pt x="182" y="5"/>
                    </a:cubicBezTo>
                    <a:cubicBezTo>
                      <a:pt x="182" y="8"/>
                      <a:pt x="180" y="10"/>
                      <a:pt x="178" y="10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2" y="10"/>
                      <a:pt x="0" y="8"/>
                      <a:pt x="0" y="5"/>
                    </a:cubicBezTo>
                    <a:cubicBezTo>
                      <a:pt x="0" y="2"/>
                      <a:pt x="2" y="0"/>
                      <a:pt x="5" y="0"/>
                    </a:cubicBezTo>
                    <a:close/>
                  </a:path>
                </a:pathLst>
              </a:custGeom>
              <a:solidFill>
                <a:srgbClr val="5EB9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2" name="Freeform 61"/>
              <p:cNvSpPr>
                <a:spLocks/>
              </p:cNvSpPr>
              <p:nvPr/>
            </p:nvSpPr>
            <p:spPr bwMode="auto">
              <a:xfrm>
                <a:off x="5464" y="2559"/>
                <a:ext cx="344" cy="18"/>
              </a:xfrm>
              <a:custGeom>
                <a:avLst/>
                <a:gdLst>
                  <a:gd name="T0" fmla="*/ 5 w 182"/>
                  <a:gd name="T1" fmla="*/ 0 h 10"/>
                  <a:gd name="T2" fmla="*/ 178 w 182"/>
                  <a:gd name="T3" fmla="*/ 0 h 10"/>
                  <a:gd name="T4" fmla="*/ 182 w 182"/>
                  <a:gd name="T5" fmla="*/ 5 h 10"/>
                  <a:gd name="T6" fmla="*/ 178 w 182"/>
                  <a:gd name="T7" fmla="*/ 10 h 10"/>
                  <a:gd name="T8" fmla="*/ 5 w 182"/>
                  <a:gd name="T9" fmla="*/ 10 h 10"/>
                  <a:gd name="T10" fmla="*/ 0 w 182"/>
                  <a:gd name="T11" fmla="*/ 5 h 10"/>
                  <a:gd name="T12" fmla="*/ 5 w 182"/>
                  <a:gd name="T13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2" h="10">
                    <a:moveTo>
                      <a:pt x="5" y="0"/>
                    </a:moveTo>
                    <a:cubicBezTo>
                      <a:pt x="178" y="0"/>
                      <a:pt x="178" y="0"/>
                      <a:pt x="178" y="0"/>
                    </a:cubicBezTo>
                    <a:cubicBezTo>
                      <a:pt x="180" y="0"/>
                      <a:pt x="182" y="2"/>
                      <a:pt x="182" y="5"/>
                    </a:cubicBezTo>
                    <a:cubicBezTo>
                      <a:pt x="182" y="8"/>
                      <a:pt x="180" y="10"/>
                      <a:pt x="178" y="10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2" y="10"/>
                      <a:pt x="0" y="8"/>
                      <a:pt x="0" y="5"/>
                    </a:cubicBezTo>
                    <a:cubicBezTo>
                      <a:pt x="0" y="2"/>
                      <a:pt x="2" y="0"/>
                      <a:pt x="5" y="0"/>
                    </a:cubicBezTo>
                    <a:close/>
                  </a:path>
                </a:pathLst>
              </a:custGeom>
              <a:solidFill>
                <a:srgbClr val="5EB9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3" name="Freeform 62"/>
              <p:cNvSpPr>
                <a:spLocks/>
              </p:cNvSpPr>
              <p:nvPr/>
            </p:nvSpPr>
            <p:spPr bwMode="auto">
              <a:xfrm>
                <a:off x="5464" y="1631"/>
                <a:ext cx="344" cy="19"/>
              </a:xfrm>
              <a:custGeom>
                <a:avLst/>
                <a:gdLst>
                  <a:gd name="T0" fmla="*/ 5 w 182"/>
                  <a:gd name="T1" fmla="*/ 0 h 10"/>
                  <a:gd name="T2" fmla="*/ 178 w 182"/>
                  <a:gd name="T3" fmla="*/ 0 h 10"/>
                  <a:gd name="T4" fmla="*/ 182 w 182"/>
                  <a:gd name="T5" fmla="*/ 5 h 10"/>
                  <a:gd name="T6" fmla="*/ 178 w 182"/>
                  <a:gd name="T7" fmla="*/ 10 h 10"/>
                  <a:gd name="T8" fmla="*/ 5 w 182"/>
                  <a:gd name="T9" fmla="*/ 10 h 10"/>
                  <a:gd name="T10" fmla="*/ 0 w 182"/>
                  <a:gd name="T11" fmla="*/ 5 h 10"/>
                  <a:gd name="T12" fmla="*/ 5 w 182"/>
                  <a:gd name="T13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2" h="10">
                    <a:moveTo>
                      <a:pt x="5" y="0"/>
                    </a:moveTo>
                    <a:cubicBezTo>
                      <a:pt x="178" y="0"/>
                      <a:pt x="178" y="0"/>
                      <a:pt x="178" y="0"/>
                    </a:cubicBezTo>
                    <a:cubicBezTo>
                      <a:pt x="180" y="0"/>
                      <a:pt x="182" y="2"/>
                      <a:pt x="182" y="5"/>
                    </a:cubicBezTo>
                    <a:cubicBezTo>
                      <a:pt x="182" y="7"/>
                      <a:pt x="180" y="10"/>
                      <a:pt x="178" y="10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2" y="10"/>
                      <a:pt x="0" y="7"/>
                      <a:pt x="0" y="5"/>
                    </a:cubicBezTo>
                    <a:cubicBezTo>
                      <a:pt x="0" y="2"/>
                      <a:pt x="2" y="0"/>
                      <a:pt x="5" y="0"/>
                    </a:cubicBezTo>
                    <a:close/>
                  </a:path>
                </a:pathLst>
              </a:custGeom>
              <a:solidFill>
                <a:srgbClr val="FCC1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4" name="Freeform 63"/>
              <p:cNvSpPr>
                <a:spLocks/>
              </p:cNvSpPr>
              <p:nvPr/>
            </p:nvSpPr>
            <p:spPr bwMode="auto">
              <a:xfrm>
                <a:off x="5464" y="1677"/>
                <a:ext cx="344" cy="18"/>
              </a:xfrm>
              <a:custGeom>
                <a:avLst/>
                <a:gdLst>
                  <a:gd name="T0" fmla="*/ 5 w 182"/>
                  <a:gd name="T1" fmla="*/ 0 h 10"/>
                  <a:gd name="T2" fmla="*/ 178 w 182"/>
                  <a:gd name="T3" fmla="*/ 0 h 10"/>
                  <a:gd name="T4" fmla="*/ 182 w 182"/>
                  <a:gd name="T5" fmla="*/ 5 h 10"/>
                  <a:gd name="T6" fmla="*/ 178 w 182"/>
                  <a:gd name="T7" fmla="*/ 10 h 10"/>
                  <a:gd name="T8" fmla="*/ 5 w 182"/>
                  <a:gd name="T9" fmla="*/ 10 h 10"/>
                  <a:gd name="T10" fmla="*/ 0 w 182"/>
                  <a:gd name="T11" fmla="*/ 5 h 10"/>
                  <a:gd name="T12" fmla="*/ 5 w 182"/>
                  <a:gd name="T13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2" h="10">
                    <a:moveTo>
                      <a:pt x="5" y="0"/>
                    </a:moveTo>
                    <a:cubicBezTo>
                      <a:pt x="178" y="0"/>
                      <a:pt x="178" y="0"/>
                      <a:pt x="178" y="0"/>
                    </a:cubicBezTo>
                    <a:cubicBezTo>
                      <a:pt x="180" y="0"/>
                      <a:pt x="182" y="3"/>
                      <a:pt x="182" y="5"/>
                    </a:cubicBezTo>
                    <a:cubicBezTo>
                      <a:pt x="182" y="8"/>
                      <a:pt x="180" y="10"/>
                      <a:pt x="178" y="10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2" y="10"/>
                      <a:pt x="0" y="8"/>
                      <a:pt x="0" y="5"/>
                    </a:cubicBezTo>
                    <a:cubicBezTo>
                      <a:pt x="0" y="3"/>
                      <a:pt x="2" y="0"/>
                      <a:pt x="5" y="0"/>
                    </a:cubicBezTo>
                    <a:close/>
                  </a:path>
                </a:pathLst>
              </a:custGeom>
              <a:solidFill>
                <a:srgbClr val="FCC1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5" name="Freeform 64"/>
              <p:cNvSpPr>
                <a:spLocks/>
              </p:cNvSpPr>
              <p:nvPr/>
            </p:nvSpPr>
            <p:spPr bwMode="auto">
              <a:xfrm>
                <a:off x="5464" y="1724"/>
                <a:ext cx="344" cy="19"/>
              </a:xfrm>
              <a:custGeom>
                <a:avLst/>
                <a:gdLst>
                  <a:gd name="T0" fmla="*/ 5 w 182"/>
                  <a:gd name="T1" fmla="*/ 0 h 10"/>
                  <a:gd name="T2" fmla="*/ 178 w 182"/>
                  <a:gd name="T3" fmla="*/ 0 h 10"/>
                  <a:gd name="T4" fmla="*/ 182 w 182"/>
                  <a:gd name="T5" fmla="*/ 5 h 10"/>
                  <a:gd name="T6" fmla="*/ 178 w 182"/>
                  <a:gd name="T7" fmla="*/ 10 h 10"/>
                  <a:gd name="T8" fmla="*/ 5 w 182"/>
                  <a:gd name="T9" fmla="*/ 10 h 10"/>
                  <a:gd name="T10" fmla="*/ 0 w 182"/>
                  <a:gd name="T11" fmla="*/ 5 h 10"/>
                  <a:gd name="T12" fmla="*/ 5 w 182"/>
                  <a:gd name="T13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2" h="10">
                    <a:moveTo>
                      <a:pt x="5" y="0"/>
                    </a:moveTo>
                    <a:cubicBezTo>
                      <a:pt x="178" y="0"/>
                      <a:pt x="178" y="0"/>
                      <a:pt x="178" y="0"/>
                    </a:cubicBezTo>
                    <a:cubicBezTo>
                      <a:pt x="180" y="0"/>
                      <a:pt x="182" y="2"/>
                      <a:pt x="182" y="5"/>
                    </a:cubicBezTo>
                    <a:cubicBezTo>
                      <a:pt x="182" y="8"/>
                      <a:pt x="180" y="10"/>
                      <a:pt x="178" y="10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2" y="10"/>
                      <a:pt x="0" y="8"/>
                      <a:pt x="0" y="5"/>
                    </a:cubicBezTo>
                    <a:cubicBezTo>
                      <a:pt x="0" y="2"/>
                      <a:pt x="2" y="0"/>
                      <a:pt x="5" y="0"/>
                    </a:cubicBezTo>
                    <a:close/>
                  </a:path>
                </a:pathLst>
              </a:custGeom>
              <a:solidFill>
                <a:srgbClr val="FCC1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6" name="Freeform 65"/>
              <p:cNvSpPr>
                <a:spLocks/>
              </p:cNvSpPr>
              <p:nvPr/>
            </p:nvSpPr>
            <p:spPr bwMode="auto">
              <a:xfrm>
                <a:off x="5464" y="1771"/>
                <a:ext cx="344" cy="19"/>
              </a:xfrm>
              <a:custGeom>
                <a:avLst/>
                <a:gdLst>
                  <a:gd name="T0" fmla="*/ 5 w 182"/>
                  <a:gd name="T1" fmla="*/ 0 h 10"/>
                  <a:gd name="T2" fmla="*/ 178 w 182"/>
                  <a:gd name="T3" fmla="*/ 0 h 10"/>
                  <a:gd name="T4" fmla="*/ 182 w 182"/>
                  <a:gd name="T5" fmla="*/ 5 h 10"/>
                  <a:gd name="T6" fmla="*/ 178 w 182"/>
                  <a:gd name="T7" fmla="*/ 10 h 10"/>
                  <a:gd name="T8" fmla="*/ 5 w 182"/>
                  <a:gd name="T9" fmla="*/ 10 h 10"/>
                  <a:gd name="T10" fmla="*/ 0 w 182"/>
                  <a:gd name="T11" fmla="*/ 5 h 10"/>
                  <a:gd name="T12" fmla="*/ 5 w 182"/>
                  <a:gd name="T13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2" h="10">
                    <a:moveTo>
                      <a:pt x="5" y="0"/>
                    </a:moveTo>
                    <a:cubicBezTo>
                      <a:pt x="178" y="0"/>
                      <a:pt x="178" y="0"/>
                      <a:pt x="178" y="0"/>
                    </a:cubicBezTo>
                    <a:cubicBezTo>
                      <a:pt x="180" y="0"/>
                      <a:pt x="182" y="2"/>
                      <a:pt x="182" y="5"/>
                    </a:cubicBezTo>
                    <a:cubicBezTo>
                      <a:pt x="182" y="8"/>
                      <a:pt x="180" y="10"/>
                      <a:pt x="178" y="10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2" y="10"/>
                      <a:pt x="0" y="8"/>
                      <a:pt x="0" y="5"/>
                    </a:cubicBezTo>
                    <a:cubicBezTo>
                      <a:pt x="0" y="2"/>
                      <a:pt x="2" y="0"/>
                      <a:pt x="5" y="0"/>
                    </a:cubicBezTo>
                    <a:close/>
                  </a:path>
                </a:pathLst>
              </a:custGeom>
              <a:solidFill>
                <a:srgbClr val="FCC1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7" name="Freeform 66"/>
              <p:cNvSpPr>
                <a:spLocks/>
              </p:cNvSpPr>
              <p:nvPr/>
            </p:nvSpPr>
            <p:spPr bwMode="auto">
              <a:xfrm>
                <a:off x="5464" y="1816"/>
                <a:ext cx="344" cy="19"/>
              </a:xfrm>
              <a:custGeom>
                <a:avLst/>
                <a:gdLst>
                  <a:gd name="T0" fmla="*/ 5 w 182"/>
                  <a:gd name="T1" fmla="*/ 0 h 10"/>
                  <a:gd name="T2" fmla="*/ 178 w 182"/>
                  <a:gd name="T3" fmla="*/ 0 h 10"/>
                  <a:gd name="T4" fmla="*/ 182 w 182"/>
                  <a:gd name="T5" fmla="*/ 5 h 10"/>
                  <a:gd name="T6" fmla="*/ 178 w 182"/>
                  <a:gd name="T7" fmla="*/ 10 h 10"/>
                  <a:gd name="T8" fmla="*/ 5 w 182"/>
                  <a:gd name="T9" fmla="*/ 10 h 10"/>
                  <a:gd name="T10" fmla="*/ 0 w 182"/>
                  <a:gd name="T11" fmla="*/ 5 h 10"/>
                  <a:gd name="T12" fmla="*/ 5 w 182"/>
                  <a:gd name="T13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2" h="10">
                    <a:moveTo>
                      <a:pt x="5" y="0"/>
                    </a:moveTo>
                    <a:cubicBezTo>
                      <a:pt x="178" y="0"/>
                      <a:pt x="178" y="0"/>
                      <a:pt x="178" y="0"/>
                    </a:cubicBezTo>
                    <a:cubicBezTo>
                      <a:pt x="180" y="0"/>
                      <a:pt x="182" y="3"/>
                      <a:pt x="182" y="5"/>
                    </a:cubicBezTo>
                    <a:cubicBezTo>
                      <a:pt x="182" y="8"/>
                      <a:pt x="180" y="10"/>
                      <a:pt x="178" y="10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2" y="10"/>
                      <a:pt x="0" y="8"/>
                      <a:pt x="0" y="5"/>
                    </a:cubicBezTo>
                    <a:cubicBezTo>
                      <a:pt x="0" y="3"/>
                      <a:pt x="2" y="0"/>
                      <a:pt x="5" y="0"/>
                    </a:cubicBezTo>
                    <a:close/>
                  </a:path>
                </a:pathLst>
              </a:custGeom>
              <a:solidFill>
                <a:srgbClr val="FCC1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8" name="Freeform 67"/>
              <p:cNvSpPr>
                <a:spLocks/>
              </p:cNvSpPr>
              <p:nvPr/>
            </p:nvSpPr>
            <p:spPr bwMode="auto">
              <a:xfrm>
                <a:off x="5464" y="1863"/>
                <a:ext cx="344" cy="19"/>
              </a:xfrm>
              <a:custGeom>
                <a:avLst/>
                <a:gdLst>
                  <a:gd name="T0" fmla="*/ 5 w 182"/>
                  <a:gd name="T1" fmla="*/ 0 h 10"/>
                  <a:gd name="T2" fmla="*/ 178 w 182"/>
                  <a:gd name="T3" fmla="*/ 0 h 10"/>
                  <a:gd name="T4" fmla="*/ 182 w 182"/>
                  <a:gd name="T5" fmla="*/ 5 h 10"/>
                  <a:gd name="T6" fmla="*/ 178 w 182"/>
                  <a:gd name="T7" fmla="*/ 10 h 10"/>
                  <a:gd name="T8" fmla="*/ 5 w 182"/>
                  <a:gd name="T9" fmla="*/ 10 h 10"/>
                  <a:gd name="T10" fmla="*/ 0 w 182"/>
                  <a:gd name="T11" fmla="*/ 5 h 10"/>
                  <a:gd name="T12" fmla="*/ 5 w 182"/>
                  <a:gd name="T13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2" h="10">
                    <a:moveTo>
                      <a:pt x="5" y="0"/>
                    </a:moveTo>
                    <a:cubicBezTo>
                      <a:pt x="178" y="0"/>
                      <a:pt x="178" y="0"/>
                      <a:pt x="178" y="0"/>
                    </a:cubicBezTo>
                    <a:cubicBezTo>
                      <a:pt x="180" y="0"/>
                      <a:pt x="182" y="2"/>
                      <a:pt x="182" y="5"/>
                    </a:cubicBezTo>
                    <a:cubicBezTo>
                      <a:pt x="182" y="8"/>
                      <a:pt x="180" y="10"/>
                      <a:pt x="178" y="10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2" y="10"/>
                      <a:pt x="0" y="8"/>
                      <a:pt x="0" y="5"/>
                    </a:cubicBezTo>
                    <a:cubicBezTo>
                      <a:pt x="0" y="2"/>
                      <a:pt x="2" y="0"/>
                      <a:pt x="5" y="0"/>
                    </a:cubicBezTo>
                    <a:close/>
                  </a:path>
                </a:pathLst>
              </a:custGeom>
              <a:solidFill>
                <a:srgbClr val="FCC1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1" name="Rectangle 70"/>
              <p:cNvSpPr>
                <a:spLocks noChangeArrowheads="1"/>
              </p:cNvSpPr>
              <p:nvPr/>
            </p:nvSpPr>
            <p:spPr bwMode="auto">
              <a:xfrm>
                <a:off x="5435" y="1338"/>
                <a:ext cx="791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sz="1400" b="1">
                    <a:solidFill>
                      <a:srgbClr val="FF6D00"/>
                    </a:solidFill>
                    <a:latin typeface="Open Sans Extrabold" panose="020B0906030804020204" pitchFamily="34" charset="0"/>
                  </a:rPr>
                  <a:t>FPT.eLearning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25" name="Rectangle 74"/>
              <p:cNvSpPr>
                <a:spLocks noChangeArrowheads="1"/>
              </p:cNvSpPr>
              <p:nvPr/>
            </p:nvSpPr>
            <p:spPr bwMode="auto">
              <a:xfrm>
                <a:off x="5444" y="1942"/>
                <a:ext cx="384" cy="49"/>
              </a:xfrm>
              <a:prstGeom prst="rect">
                <a:avLst/>
              </a:prstGeom>
              <a:solidFill>
                <a:srgbClr val="9FB2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6" name="Freeform 75"/>
              <p:cNvSpPr>
                <a:spLocks noEditPoints="1"/>
              </p:cNvSpPr>
              <p:nvPr/>
            </p:nvSpPr>
            <p:spPr bwMode="auto">
              <a:xfrm>
                <a:off x="6115" y="3003"/>
                <a:ext cx="86" cy="79"/>
              </a:xfrm>
              <a:custGeom>
                <a:avLst/>
                <a:gdLst>
                  <a:gd name="T0" fmla="*/ 6 w 46"/>
                  <a:gd name="T1" fmla="*/ 0 h 42"/>
                  <a:gd name="T2" fmla="*/ 2 w 46"/>
                  <a:gd name="T3" fmla="*/ 2 h 42"/>
                  <a:gd name="T4" fmla="*/ 0 w 46"/>
                  <a:gd name="T5" fmla="*/ 35 h 42"/>
                  <a:gd name="T6" fmla="*/ 4 w 46"/>
                  <a:gd name="T7" fmla="*/ 36 h 42"/>
                  <a:gd name="T8" fmla="*/ 8 w 46"/>
                  <a:gd name="T9" fmla="*/ 31 h 42"/>
                  <a:gd name="T10" fmla="*/ 16 w 46"/>
                  <a:gd name="T11" fmla="*/ 29 h 42"/>
                  <a:gd name="T12" fmla="*/ 17 w 46"/>
                  <a:gd name="T13" fmla="*/ 34 h 42"/>
                  <a:gd name="T14" fmla="*/ 36 w 46"/>
                  <a:gd name="T15" fmla="*/ 35 h 42"/>
                  <a:gd name="T16" fmla="*/ 43 w 46"/>
                  <a:gd name="T17" fmla="*/ 40 h 42"/>
                  <a:gd name="T18" fmla="*/ 45 w 46"/>
                  <a:gd name="T19" fmla="*/ 41 h 42"/>
                  <a:gd name="T20" fmla="*/ 46 w 46"/>
                  <a:gd name="T21" fmla="*/ 17 h 42"/>
                  <a:gd name="T22" fmla="*/ 42 w 46"/>
                  <a:gd name="T23" fmla="*/ 13 h 42"/>
                  <a:gd name="T24" fmla="*/ 40 w 46"/>
                  <a:gd name="T25" fmla="*/ 6 h 42"/>
                  <a:gd name="T26" fmla="*/ 35 w 46"/>
                  <a:gd name="T27" fmla="*/ 0 h 42"/>
                  <a:gd name="T28" fmla="*/ 8 w 46"/>
                  <a:gd name="T29" fmla="*/ 19 h 42"/>
                  <a:gd name="T30" fmla="*/ 8 w 46"/>
                  <a:gd name="T31" fmla="*/ 17 h 42"/>
                  <a:gd name="T32" fmla="*/ 11 w 46"/>
                  <a:gd name="T33" fmla="*/ 18 h 42"/>
                  <a:gd name="T34" fmla="*/ 13 w 46"/>
                  <a:gd name="T35" fmla="*/ 17 h 42"/>
                  <a:gd name="T36" fmla="*/ 31 w 46"/>
                  <a:gd name="T37" fmla="*/ 18 h 42"/>
                  <a:gd name="T38" fmla="*/ 13 w 46"/>
                  <a:gd name="T39" fmla="*/ 19 h 42"/>
                  <a:gd name="T40" fmla="*/ 13 w 46"/>
                  <a:gd name="T41" fmla="*/ 17 h 42"/>
                  <a:gd name="T42" fmla="*/ 32 w 46"/>
                  <a:gd name="T43" fmla="*/ 9 h 42"/>
                  <a:gd name="T44" fmla="*/ 32 w 46"/>
                  <a:gd name="T45" fmla="*/ 11 h 42"/>
                  <a:gd name="T46" fmla="*/ 30 w 46"/>
                  <a:gd name="T47" fmla="*/ 10 h 42"/>
                  <a:gd name="T48" fmla="*/ 27 w 46"/>
                  <a:gd name="T49" fmla="*/ 11 h 42"/>
                  <a:gd name="T50" fmla="*/ 7 w 46"/>
                  <a:gd name="T51" fmla="*/ 10 h 42"/>
                  <a:gd name="T52" fmla="*/ 27 w 46"/>
                  <a:gd name="T53" fmla="*/ 9 h 42"/>
                  <a:gd name="T54" fmla="*/ 27 w 46"/>
                  <a:gd name="T55" fmla="*/ 11 h 42"/>
                  <a:gd name="T56" fmla="*/ 35 w 46"/>
                  <a:gd name="T57" fmla="*/ 29 h 42"/>
                  <a:gd name="T58" fmla="*/ 40 w 46"/>
                  <a:gd name="T59" fmla="*/ 24 h 42"/>
                  <a:gd name="T60" fmla="*/ 42 w 46"/>
                  <a:gd name="T61" fmla="*/ 16 h 42"/>
                  <a:gd name="T62" fmla="*/ 43 w 46"/>
                  <a:gd name="T63" fmla="*/ 17 h 42"/>
                  <a:gd name="T64" fmla="*/ 41 w 46"/>
                  <a:gd name="T65" fmla="*/ 34 h 42"/>
                  <a:gd name="T66" fmla="*/ 20 w 46"/>
                  <a:gd name="T67" fmla="*/ 32 h 42"/>
                  <a:gd name="T68" fmla="*/ 19 w 46"/>
                  <a:gd name="T69" fmla="*/ 31 h 42"/>
                  <a:gd name="T70" fmla="*/ 6 w 46"/>
                  <a:gd name="T71" fmla="*/ 4 h 42"/>
                  <a:gd name="T72" fmla="*/ 36 w 46"/>
                  <a:gd name="T73" fmla="*/ 4 h 42"/>
                  <a:gd name="T74" fmla="*/ 37 w 46"/>
                  <a:gd name="T75" fmla="*/ 15 h 42"/>
                  <a:gd name="T76" fmla="*/ 36 w 46"/>
                  <a:gd name="T77" fmla="*/ 25 h 42"/>
                  <a:gd name="T78" fmla="*/ 17 w 46"/>
                  <a:gd name="T79" fmla="*/ 26 h 42"/>
                  <a:gd name="T80" fmla="*/ 6 w 46"/>
                  <a:gd name="T81" fmla="*/ 28 h 42"/>
                  <a:gd name="T82" fmla="*/ 4 w 46"/>
                  <a:gd name="T83" fmla="*/ 6 h 42"/>
                  <a:gd name="T84" fmla="*/ 6 w 46"/>
                  <a:gd name="T85" fmla="*/ 4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6" h="42">
                    <a:moveTo>
                      <a:pt x="35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4" y="0"/>
                      <a:pt x="3" y="1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3"/>
                      <a:pt x="0" y="4"/>
                      <a:pt x="0" y="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36"/>
                      <a:pt x="0" y="37"/>
                      <a:pt x="1" y="37"/>
                    </a:cubicBezTo>
                    <a:cubicBezTo>
                      <a:pt x="3" y="38"/>
                      <a:pt x="3" y="37"/>
                      <a:pt x="4" y="36"/>
                    </a:cubicBezTo>
                    <a:cubicBezTo>
                      <a:pt x="4" y="36"/>
                      <a:pt x="4" y="36"/>
                      <a:pt x="4" y="36"/>
                    </a:cubicBezTo>
                    <a:cubicBezTo>
                      <a:pt x="4" y="35"/>
                      <a:pt x="6" y="33"/>
                      <a:pt x="8" y="31"/>
                    </a:cubicBezTo>
                    <a:cubicBezTo>
                      <a:pt x="10" y="30"/>
                      <a:pt x="11" y="29"/>
                      <a:pt x="13" y="29"/>
                    </a:cubicBezTo>
                    <a:cubicBezTo>
                      <a:pt x="16" y="29"/>
                      <a:pt x="16" y="29"/>
                      <a:pt x="16" y="29"/>
                    </a:cubicBezTo>
                    <a:cubicBezTo>
                      <a:pt x="16" y="31"/>
                      <a:pt x="16" y="31"/>
                      <a:pt x="16" y="31"/>
                    </a:cubicBezTo>
                    <a:cubicBezTo>
                      <a:pt x="16" y="32"/>
                      <a:pt x="16" y="33"/>
                      <a:pt x="17" y="34"/>
                    </a:cubicBezTo>
                    <a:cubicBezTo>
                      <a:pt x="18" y="35"/>
                      <a:pt x="19" y="35"/>
                      <a:pt x="20" y="35"/>
                    </a:cubicBezTo>
                    <a:cubicBezTo>
                      <a:pt x="36" y="35"/>
                      <a:pt x="36" y="35"/>
                      <a:pt x="36" y="35"/>
                    </a:cubicBezTo>
                    <a:cubicBezTo>
                      <a:pt x="37" y="35"/>
                      <a:pt x="38" y="36"/>
                      <a:pt x="39" y="36"/>
                    </a:cubicBezTo>
                    <a:cubicBezTo>
                      <a:pt x="41" y="38"/>
                      <a:pt x="42" y="40"/>
                      <a:pt x="43" y="40"/>
                    </a:cubicBezTo>
                    <a:cubicBezTo>
                      <a:pt x="43" y="40"/>
                      <a:pt x="43" y="40"/>
                      <a:pt x="43" y="40"/>
                    </a:cubicBezTo>
                    <a:cubicBezTo>
                      <a:pt x="43" y="41"/>
                      <a:pt x="44" y="42"/>
                      <a:pt x="45" y="41"/>
                    </a:cubicBezTo>
                    <a:cubicBezTo>
                      <a:pt x="46" y="41"/>
                      <a:pt x="46" y="40"/>
                      <a:pt x="46" y="40"/>
                    </a:cubicBezTo>
                    <a:cubicBezTo>
                      <a:pt x="46" y="32"/>
                      <a:pt x="46" y="25"/>
                      <a:pt x="46" y="17"/>
                    </a:cubicBezTo>
                    <a:cubicBezTo>
                      <a:pt x="46" y="16"/>
                      <a:pt x="45" y="15"/>
                      <a:pt x="45" y="14"/>
                    </a:cubicBezTo>
                    <a:cubicBezTo>
                      <a:pt x="44" y="13"/>
                      <a:pt x="43" y="13"/>
                      <a:pt x="42" y="13"/>
                    </a:cubicBezTo>
                    <a:cubicBezTo>
                      <a:pt x="40" y="13"/>
                      <a:pt x="40" y="13"/>
                      <a:pt x="40" y="13"/>
                    </a:cubicBezTo>
                    <a:cubicBezTo>
                      <a:pt x="40" y="6"/>
                      <a:pt x="40" y="6"/>
                      <a:pt x="40" y="6"/>
                    </a:cubicBezTo>
                    <a:cubicBezTo>
                      <a:pt x="40" y="4"/>
                      <a:pt x="39" y="3"/>
                      <a:pt x="38" y="2"/>
                    </a:cubicBezTo>
                    <a:cubicBezTo>
                      <a:pt x="38" y="1"/>
                      <a:pt x="36" y="0"/>
                      <a:pt x="35" y="0"/>
                    </a:cubicBezTo>
                    <a:close/>
                    <a:moveTo>
                      <a:pt x="10" y="19"/>
                    </a:moveTo>
                    <a:cubicBezTo>
                      <a:pt x="8" y="19"/>
                      <a:pt x="8" y="19"/>
                      <a:pt x="8" y="19"/>
                    </a:cubicBezTo>
                    <a:cubicBezTo>
                      <a:pt x="7" y="19"/>
                      <a:pt x="7" y="18"/>
                      <a:pt x="7" y="18"/>
                    </a:cubicBezTo>
                    <a:cubicBezTo>
                      <a:pt x="7" y="17"/>
                      <a:pt x="7" y="17"/>
                      <a:pt x="8" y="17"/>
                    </a:cubicBezTo>
                    <a:cubicBezTo>
                      <a:pt x="10" y="17"/>
                      <a:pt x="10" y="17"/>
                      <a:pt x="10" y="17"/>
                    </a:cubicBezTo>
                    <a:cubicBezTo>
                      <a:pt x="10" y="17"/>
                      <a:pt x="11" y="17"/>
                      <a:pt x="11" y="18"/>
                    </a:cubicBezTo>
                    <a:cubicBezTo>
                      <a:pt x="11" y="18"/>
                      <a:pt x="10" y="19"/>
                      <a:pt x="10" y="19"/>
                    </a:cubicBezTo>
                    <a:close/>
                    <a:moveTo>
                      <a:pt x="13" y="17"/>
                    </a:moveTo>
                    <a:cubicBezTo>
                      <a:pt x="30" y="17"/>
                      <a:pt x="30" y="17"/>
                      <a:pt x="30" y="17"/>
                    </a:cubicBezTo>
                    <a:cubicBezTo>
                      <a:pt x="30" y="17"/>
                      <a:pt x="31" y="17"/>
                      <a:pt x="31" y="18"/>
                    </a:cubicBezTo>
                    <a:cubicBezTo>
                      <a:pt x="31" y="18"/>
                      <a:pt x="30" y="19"/>
                      <a:pt x="30" y="19"/>
                    </a:cubicBezTo>
                    <a:cubicBezTo>
                      <a:pt x="13" y="19"/>
                      <a:pt x="13" y="19"/>
                      <a:pt x="13" y="19"/>
                    </a:cubicBezTo>
                    <a:cubicBezTo>
                      <a:pt x="13" y="19"/>
                      <a:pt x="12" y="18"/>
                      <a:pt x="12" y="18"/>
                    </a:cubicBezTo>
                    <a:cubicBezTo>
                      <a:pt x="12" y="17"/>
                      <a:pt x="13" y="17"/>
                      <a:pt x="13" y="17"/>
                    </a:cubicBezTo>
                    <a:close/>
                    <a:moveTo>
                      <a:pt x="31" y="9"/>
                    </a:moveTo>
                    <a:cubicBezTo>
                      <a:pt x="32" y="9"/>
                      <a:pt x="32" y="9"/>
                      <a:pt x="32" y="9"/>
                    </a:cubicBezTo>
                    <a:cubicBezTo>
                      <a:pt x="33" y="9"/>
                      <a:pt x="33" y="10"/>
                      <a:pt x="33" y="10"/>
                    </a:cubicBezTo>
                    <a:cubicBezTo>
                      <a:pt x="33" y="11"/>
                      <a:pt x="33" y="11"/>
                      <a:pt x="32" y="11"/>
                    </a:cubicBezTo>
                    <a:cubicBezTo>
                      <a:pt x="31" y="11"/>
                      <a:pt x="31" y="11"/>
                      <a:pt x="31" y="11"/>
                    </a:cubicBezTo>
                    <a:cubicBezTo>
                      <a:pt x="30" y="11"/>
                      <a:pt x="30" y="11"/>
                      <a:pt x="30" y="10"/>
                    </a:cubicBezTo>
                    <a:cubicBezTo>
                      <a:pt x="30" y="10"/>
                      <a:pt x="30" y="9"/>
                      <a:pt x="31" y="9"/>
                    </a:cubicBezTo>
                    <a:close/>
                    <a:moveTo>
                      <a:pt x="27" y="11"/>
                    </a:moveTo>
                    <a:cubicBezTo>
                      <a:pt x="8" y="11"/>
                      <a:pt x="8" y="11"/>
                      <a:pt x="8" y="11"/>
                    </a:cubicBezTo>
                    <a:cubicBezTo>
                      <a:pt x="7" y="11"/>
                      <a:pt x="7" y="11"/>
                      <a:pt x="7" y="10"/>
                    </a:cubicBezTo>
                    <a:cubicBezTo>
                      <a:pt x="7" y="10"/>
                      <a:pt x="7" y="9"/>
                      <a:pt x="8" y="9"/>
                    </a:cubicBezTo>
                    <a:cubicBezTo>
                      <a:pt x="27" y="9"/>
                      <a:pt x="27" y="9"/>
                      <a:pt x="27" y="9"/>
                    </a:cubicBezTo>
                    <a:cubicBezTo>
                      <a:pt x="27" y="9"/>
                      <a:pt x="28" y="10"/>
                      <a:pt x="28" y="10"/>
                    </a:cubicBezTo>
                    <a:cubicBezTo>
                      <a:pt x="28" y="11"/>
                      <a:pt x="27" y="11"/>
                      <a:pt x="27" y="11"/>
                    </a:cubicBezTo>
                    <a:close/>
                    <a:moveTo>
                      <a:pt x="19" y="29"/>
                    </a:moveTo>
                    <a:cubicBezTo>
                      <a:pt x="35" y="29"/>
                      <a:pt x="35" y="29"/>
                      <a:pt x="35" y="29"/>
                    </a:cubicBezTo>
                    <a:cubicBezTo>
                      <a:pt x="36" y="29"/>
                      <a:pt x="38" y="28"/>
                      <a:pt x="38" y="27"/>
                    </a:cubicBezTo>
                    <a:cubicBezTo>
                      <a:pt x="39" y="26"/>
                      <a:pt x="40" y="25"/>
                      <a:pt x="40" y="24"/>
                    </a:cubicBezTo>
                    <a:cubicBezTo>
                      <a:pt x="40" y="16"/>
                      <a:pt x="40" y="16"/>
                      <a:pt x="40" y="16"/>
                    </a:cubicBezTo>
                    <a:cubicBezTo>
                      <a:pt x="42" y="16"/>
                      <a:pt x="42" y="16"/>
                      <a:pt x="42" y="16"/>
                    </a:cubicBezTo>
                    <a:cubicBezTo>
                      <a:pt x="42" y="17"/>
                      <a:pt x="42" y="17"/>
                      <a:pt x="42" y="17"/>
                    </a:cubicBezTo>
                    <a:cubicBezTo>
                      <a:pt x="43" y="17"/>
                      <a:pt x="43" y="17"/>
                      <a:pt x="43" y="17"/>
                    </a:cubicBezTo>
                    <a:cubicBezTo>
                      <a:pt x="43" y="35"/>
                      <a:pt x="43" y="35"/>
                      <a:pt x="43" y="35"/>
                    </a:cubicBezTo>
                    <a:cubicBezTo>
                      <a:pt x="42" y="34"/>
                      <a:pt x="42" y="34"/>
                      <a:pt x="41" y="34"/>
                    </a:cubicBezTo>
                    <a:cubicBezTo>
                      <a:pt x="40" y="33"/>
                      <a:pt x="38" y="32"/>
                      <a:pt x="36" y="32"/>
                    </a:cubicBezTo>
                    <a:cubicBezTo>
                      <a:pt x="20" y="32"/>
                      <a:pt x="20" y="32"/>
                      <a:pt x="20" y="32"/>
                    </a:cubicBezTo>
                    <a:cubicBezTo>
                      <a:pt x="19" y="31"/>
                      <a:pt x="19" y="31"/>
                      <a:pt x="19" y="31"/>
                    </a:cubicBezTo>
                    <a:cubicBezTo>
                      <a:pt x="19" y="31"/>
                      <a:pt x="19" y="31"/>
                      <a:pt x="19" y="31"/>
                    </a:cubicBezTo>
                    <a:lnTo>
                      <a:pt x="19" y="29"/>
                    </a:lnTo>
                    <a:close/>
                    <a:moveTo>
                      <a:pt x="6" y="4"/>
                    </a:moveTo>
                    <a:cubicBezTo>
                      <a:pt x="35" y="4"/>
                      <a:pt x="35" y="4"/>
                      <a:pt x="35" y="4"/>
                    </a:cubicBezTo>
                    <a:cubicBezTo>
                      <a:pt x="35" y="4"/>
                      <a:pt x="36" y="4"/>
                      <a:pt x="36" y="4"/>
                    </a:cubicBezTo>
                    <a:cubicBezTo>
                      <a:pt x="36" y="5"/>
                      <a:pt x="37" y="5"/>
                      <a:pt x="37" y="6"/>
                    </a:cubicBezTo>
                    <a:cubicBezTo>
                      <a:pt x="37" y="15"/>
                      <a:pt x="37" y="15"/>
                      <a:pt x="37" y="15"/>
                    </a:cubicBezTo>
                    <a:cubicBezTo>
                      <a:pt x="37" y="24"/>
                      <a:pt x="37" y="24"/>
                      <a:pt x="37" y="24"/>
                    </a:cubicBezTo>
                    <a:cubicBezTo>
                      <a:pt x="37" y="24"/>
                      <a:pt x="36" y="25"/>
                      <a:pt x="36" y="25"/>
                    </a:cubicBezTo>
                    <a:cubicBezTo>
                      <a:pt x="36" y="25"/>
                      <a:pt x="35" y="26"/>
                      <a:pt x="35" y="26"/>
                    </a:cubicBezTo>
                    <a:cubicBezTo>
                      <a:pt x="17" y="26"/>
                      <a:pt x="17" y="26"/>
                      <a:pt x="17" y="26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1" y="26"/>
                      <a:pt x="8" y="27"/>
                      <a:pt x="6" y="28"/>
                    </a:cubicBezTo>
                    <a:cubicBezTo>
                      <a:pt x="5" y="29"/>
                      <a:pt x="4" y="30"/>
                      <a:pt x="4" y="30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5"/>
                      <a:pt x="4" y="5"/>
                      <a:pt x="4" y="4"/>
                    </a:cubicBezTo>
                    <a:cubicBezTo>
                      <a:pt x="5" y="4"/>
                      <a:pt x="5" y="4"/>
                      <a:pt x="6" y="4"/>
                    </a:cubicBezTo>
                    <a:close/>
                  </a:path>
                </a:pathLst>
              </a:custGeom>
              <a:solidFill>
                <a:srgbClr val="9FB2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7" name="Freeform 76"/>
              <p:cNvSpPr>
                <a:spLocks noEditPoints="1"/>
              </p:cNvSpPr>
              <p:nvPr/>
            </p:nvSpPr>
            <p:spPr bwMode="auto">
              <a:xfrm>
                <a:off x="5894" y="2977"/>
                <a:ext cx="64" cy="104"/>
              </a:xfrm>
              <a:custGeom>
                <a:avLst/>
                <a:gdLst>
                  <a:gd name="T0" fmla="*/ 17 w 34"/>
                  <a:gd name="T1" fmla="*/ 0 h 55"/>
                  <a:gd name="T2" fmla="*/ 8 w 34"/>
                  <a:gd name="T3" fmla="*/ 3 h 55"/>
                  <a:gd name="T4" fmla="*/ 5 w 34"/>
                  <a:gd name="T5" fmla="*/ 12 h 55"/>
                  <a:gd name="T6" fmla="*/ 8 w 34"/>
                  <a:gd name="T7" fmla="*/ 20 h 55"/>
                  <a:gd name="T8" fmla="*/ 9 w 34"/>
                  <a:gd name="T9" fmla="*/ 20 h 55"/>
                  <a:gd name="T10" fmla="*/ 17 w 34"/>
                  <a:gd name="T11" fmla="*/ 24 h 55"/>
                  <a:gd name="T12" fmla="*/ 25 w 34"/>
                  <a:gd name="T13" fmla="*/ 20 h 55"/>
                  <a:gd name="T14" fmla="*/ 25 w 34"/>
                  <a:gd name="T15" fmla="*/ 20 h 55"/>
                  <a:gd name="T16" fmla="*/ 29 w 34"/>
                  <a:gd name="T17" fmla="*/ 12 h 55"/>
                  <a:gd name="T18" fmla="*/ 25 w 34"/>
                  <a:gd name="T19" fmla="*/ 3 h 55"/>
                  <a:gd name="T20" fmla="*/ 17 w 34"/>
                  <a:gd name="T21" fmla="*/ 0 h 55"/>
                  <a:gd name="T22" fmla="*/ 4 w 34"/>
                  <a:gd name="T23" fmla="*/ 43 h 55"/>
                  <a:gd name="T24" fmla="*/ 4 w 34"/>
                  <a:gd name="T25" fmla="*/ 43 h 55"/>
                  <a:gd name="T26" fmla="*/ 4 w 34"/>
                  <a:gd name="T27" fmla="*/ 43 h 55"/>
                  <a:gd name="T28" fmla="*/ 4 w 34"/>
                  <a:gd name="T29" fmla="*/ 42 h 55"/>
                  <a:gd name="T30" fmla="*/ 7 w 34"/>
                  <a:gd name="T31" fmla="*/ 32 h 55"/>
                  <a:gd name="T32" fmla="*/ 7 w 34"/>
                  <a:gd name="T33" fmla="*/ 32 h 55"/>
                  <a:gd name="T34" fmla="*/ 17 w 34"/>
                  <a:gd name="T35" fmla="*/ 28 h 55"/>
                  <a:gd name="T36" fmla="*/ 26 w 34"/>
                  <a:gd name="T37" fmla="*/ 32 h 55"/>
                  <a:gd name="T38" fmla="*/ 30 w 34"/>
                  <a:gd name="T39" fmla="*/ 42 h 55"/>
                  <a:gd name="T40" fmla="*/ 30 w 34"/>
                  <a:gd name="T41" fmla="*/ 43 h 55"/>
                  <a:gd name="T42" fmla="*/ 30 w 34"/>
                  <a:gd name="T43" fmla="*/ 43 h 55"/>
                  <a:gd name="T44" fmla="*/ 30 w 34"/>
                  <a:gd name="T45" fmla="*/ 43 h 55"/>
                  <a:gd name="T46" fmla="*/ 30 w 34"/>
                  <a:gd name="T47" fmla="*/ 51 h 55"/>
                  <a:gd name="T48" fmla="*/ 30 w 34"/>
                  <a:gd name="T49" fmla="*/ 52 h 55"/>
                  <a:gd name="T50" fmla="*/ 30 w 34"/>
                  <a:gd name="T51" fmla="*/ 52 h 55"/>
                  <a:gd name="T52" fmla="*/ 30 w 34"/>
                  <a:gd name="T53" fmla="*/ 52 h 55"/>
                  <a:gd name="T54" fmla="*/ 4 w 34"/>
                  <a:gd name="T55" fmla="*/ 52 h 55"/>
                  <a:gd name="T56" fmla="*/ 4 w 34"/>
                  <a:gd name="T57" fmla="*/ 52 h 55"/>
                  <a:gd name="T58" fmla="*/ 4 w 34"/>
                  <a:gd name="T59" fmla="*/ 51 h 55"/>
                  <a:gd name="T60" fmla="*/ 4 w 34"/>
                  <a:gd name="T61" fmla="*/ 43 h 55"/>
                  <a:gd name="T62" fmla="*/ 0 w 34"/>
                  <a:gd name="T63" fmla="*/ 43 h 55"/>
                  <a:gd name="T64" fmla="*/ 0 w 34"/>
                  <a:gd name="T65" fmla="*/ 43 h 55"/>
                  <a:gd name="T66" fmla="*/ 0 w 34"/>
                  <a:gd name="T67" fmla="*/ 51 h 55"/>
                  <a:gd name="T68" fmla="*/ 1 w 34"/>
                  <a:gd name="T69" fmla="*/ 54 h 55"/>
                  <a:gd name="T70" fmla="*/ 1 w 34"/>
                  <a:gd name="T71" fmla="*/ 54 h 55"/>
                  <a:gd name="T72" fmla="*/ 4 w 34"/>
                  <a:gd name="T73" fmla="*/ 55 h 55"/>
                  <a:gd name="T74" fmla="*/ 30 w 34"/>
                  <a:gd name="T75" fmla="*/ 55 h 55"/>
                  <a:gd name="T76" fmla="*/ 33 w 34"/>
                  <a:gd name="T77" fmla="*/ 54 h 55"/>
                  <a:gd name="T78" fmla="*/ 33 w 34"/>
                  <a:gd name="T79" fmla="*/ 54 h 55"/>
                  <a:gd name="T80" fmla="*/ 34 w 34"/>
                  <a:gd name="T81" fmla="*/ 51 h 55"/>
                  <a:gd name="T82" fmla="*/ 34 w 34"/>
                  <a:gd name="T83" fmla="*/ 43 h 55"/>
                  <a:gd name="T84" fmla="*/ 34 w 34"/>
                  <a:gd name="T85" fmla="*/ 43 h 55"/>
                  <a:gd name="T86" fmla="*/ 34 w 34"/>
                  <a:gd name="T87" fmla="*/ 43 h 55"/>
                  <a:gd name="T88" fmla="*/ 34 w 34"/>
                  <a:gd name="T89" fmla="*/ 42 h 55"/>
                  <a:gd name="T90" fmla="*/ 29 w 34"/>
                  <a:gd name="T91" fmla="*/ 30 h 55"/>
                  <a:gd name="T92" fmla="*/ 17 w 34"/>
                  <a:gd name="T93" fmla="*/ 25 h 55"/>
                  <a:gd name="T94" fmla="*/ 5 w 34"/>
                  <a:gd name="T95" fmla="*/ 30 h 55"/>
                  <a:gd name="T96" fmla="*/ 5 w 34"/>
                  <a:gd name="T97" fmla="*/ 30 h 55"/>
                  <a:gd name="T98" fmla="*/ 0 w 34"/>
                  <a:gd name="T99" fmla="*/ 42 h 55"/>
                  <a:gd name="T100" fmla="*/ 0 w 34"/>
                  <a:gd name="T101" fmla="*/ 43 h 55"/>
                  <a:gd name="T102" fmla="*/ 11 w 34"/>
                  <a:gd name="T103" fmla="*/ 6 h 55"/>
                  <a:gd name="T104" fmla="*/ 17 w 34"/>
                  <a:gd name="T105" fmla="*/ 3 h 55"/>
                  <a:gd name="T106" fmla="*/ 23 w 34"/>
                  <a:gd name="T107" fmla="*/ 6 h 55"/>
                  <a:gd name="T108" fmla="*/ 26 w 34"/>
                  <a:gd name="T109" fmla="*/ 12 h 55"/>
                  <a:gd name="T110" fmla="*/ 23 w 34"/>
                  <a:gd name="T111" fmla="*/ 18 h 55"/>
                  <a:gd name="T112" fmla="*/ 23 w 34"/>
                  <a:gd name="T113" fmla="*/ 18 h 55"/>
                  <a:gd name="T114" fmla="*/ 17 w 34"/>
                  <a:gd name="T115" fmla="*/ 20 h 55"/>
                  <a:gd name="T116" fmla="*/ 11 w 34"/>
                  <a:gd name="T117" fmla="*/ 18 h 55"/>
                  <a:gd name="T118" fmla="*/ 11 w 34"/>
                  <a:gd name="T119" fmla="*/ 18 h 55"/>
                  <a:gd name="T120" fmla="*/ 8 w 34"/>
                  <a:gd name="T121" fmla="*/ 12 h 55"/>
                  <a:gd name="T122" fmla="*/ 11 w 34"/>
                  <a:gd name="T123" fmla="*/ 6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34" h="55">
                    <a:moveTo>
                      <a:pt x="17" y="0"/>
                    </a:moveTo>
                    <a:cubicBezTo>
                      <a:pt x="14" y="0"/>
                      <a:pt x="11" y="1"/>
                      <a:pt x="8" y="3"/>
                    </a:cubicBezTo>
                    <a:cubicBezTo>
                      <a:pt x="6" y="5"/>
                      <a:pt x="5" y="8"/>
                      <a:pt x="5" y="12"/>
                    </a:cubicBezTo>
                    <a:cubicBezTo>
                      <a:pt x="5" y="15"/>
                      <a:pt x="6" y="18"/>
                      <a:pt x="8" y="20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11" y="22"/>
                      <a:pt x="14" y="24"/>
                      <a:pt x="17" y="24"/>
                    </a:cubicBezTo>
                    <a:cubicBezTo>
                      <a:pt x="20" y="24"/>
                      <a:pt x="23" y="22"/>
                      <a:pt x="25" y="20"/>
                    </a:cubicBezTo>
                    <a:cubicBezTo>
                      <a:pt x="25" y="20"/>
                      <a:pt x="25" y="20"/>
                      <a:pt x="25" y="20"/>
                    </a:cubicBezTo>
                    <a:cubicBezTo>
                      <a:pt x="28" y="18"/>
                      <a:pt x="29" y="15"/>
                      <a:pt x="29" y="12"/>
                    </a:cubicBezTo>
                    <a:cubicBezTo>
                      <a:pt x="29" y="8"/>
                      <a:pt x="28" y="5"/>
                      <a:pt x="25" y="3"/>
                    </a:cubicBezTo>
                    <a:cubicBezTo>
                      <a:pt x="23" y="1"/>
                      <a:pt x="20" y="0"/>
                      <a:pt x="17" y="0"/>
                    </a:cubicBezTo>
                    <a:close/>
                    <a:moveTo>
                      <a:pt x="4" y="43"/>
                    </a:moveTo>
                    <a:cubicBezTo>
                      <a:pt x="4" y="43"/>
                      <a:pt x="4" y="43"/>
                      <a:pt x="4" y="43"/>
                    </a:cubicBezTo>
                    <a:cubicBezTo>
                      <a:pt x="4" y="43"/>
                      <a:pt x="4" y="43"/>
                      <a:pt x="4" y="43"/>
                    </a:cubicBezTo>
                    <a:cubicBezTo>
                      <a:pt x="4" y="42"/>
                      <a:pt x="4" y="42"/>
                      <a:pt x="4" y="42"/>
                    </a:cubicBezTo>
                    <a:cubicBezTo>
                      <a:pt x="4" y="38"/>
                      <a:pt x="5" y="35"/>
                      <a:pt x="7" y="32"/>
                    </a:cubicBezTo>
                    <a:cubicBezTo>
                      <a:pt x="7" y="32"/>
                      <a:pt x="7" y="32"/>
                      <a:pt x="7" y="32"/>
                    </a:cubicBezTo>
                    <a:cubicBezTo>
                      <a:pt x="10" y="30"/>
                      <a:pt x="13" y="28"/>
                      <a:pt x="17" y="28"/>
                    </a:cubicBezTo>
                    <a:cubicBezTo>
                      <a:pt x="21" y="28"/>
                      <a:pt x="24" y="30"/>
                      <a:pt x="26" y="32"/>
                    </a:cubicBezTo>
                    <a:cubicBezTo>
                      <a:pt x="29" y="35"/>
                      <a:pt x="30" y="38"/>
                      <a:pt x="30" y="42"/>
                    </a:cubicBezTo>
                    <a:cubicBezTo>
                      <a:pt x="30" y="43"/>
                      <a:pt x="30" y="43"/>
                      <a:pt x="30" y="43"/>
                    </a:cubicBezTo>
                    <a:cubicBezTo>
                      <a:pt x="30" y="43"/>
                      <a:pt x="30" y="43"/>
                      <a:pt x="30" y="43"/>
                    </a:cubicBezTo>
                    <a:cubicBezTo>
                      <a:pt x="30" y="43"/>
                      <a:pt x="30" y="43"/>
                      <a:pt x="30" y="43"/>
                    </a:cubicBezTo>
                    <a:cubicBezTo>
                      <a:pt x="30" y="51"/>
                      <a:pt x="30" y="51"/>
                      <a:pt x="30" y="51"/>
                    </a:cubicBezTo>
                    <a:cubicBezTo>
                      <a:pt x="30" y="52"/>
                      <a:pt x="30" y="52"/>
                      <a:pt x="30" y="52"/>
                    </a:cubicBezTo>
                    <a:cubicBezTo>
                      <a:pt x="30" y="52"/>
                      <a:pt x="30" y="52"/>
                      <a:pt x="30" y="52"/>
                    </a:cubicBezTo>
                    <a:cubicBezTo>
                      <a:pt x="30" y="52"/>
                      <a:pt x="30" y="52"/>
                      <a:pt x="30" y="52"/>
                    </a:cubicBezTo>
                    <a:cubicBezTo>
                      <a:pt x="4" y="52"/>
                      <a:pt x="4" y="52"/>
                      <a:pt x="4" y="52"/>
                    </a:cubicBezTo>
                    <a:cubicBezTo>
                      <a:pt x="4" y="52"/>
                      <a:pt x="4" y="52"/>
                      <a:pt x="4" y="52"/>
                    </a:cubicBezTo>
                    <a:cubicBezTo>
                      <a:pt x="4" y="51"/>
                      <a:pt x="4" y="51"/>
                      <a:pt x="4" y="51"/>
                    </a:cubicBezTo>
                    <a:lnTo>
                      <a:pt x="4" y="43"/>
                    </a:lnTo>
                    <a:close/>
                    <a:moveTo>
                      <a:pt x="0" y="43"/>
                    </a:moveTo>
                    <a:cubicBezTo>
                      <a:pt x="0" y="43"/>
                      <a:pt x="0" y="43"/>
                      <a:pt x="0" y="43"/>
                    </a:cubicBezTo>
                    <a:cubicBezTo>
                      <a:pt x="0" y="51"/>
                      <a:pt x="0" y="51"/>
                      <a:pt x="0" y="51"/>
                    </a:cubicBezTo>
                    <a:cubicBezTo>
                      <a:pt x="0" y="52"/>
                      <a:pt x="1" y="53"/>
                      <a:pt x="1" y="54"/>
                    </a:cubicBezTo>
                    <a:cubicBezTo>
                      <a:pt x="1" y="54"/>
                      <a:pt x="1" y="54"/>
                      <a:pt x="1" y="54"/>
                    </a:cubicBezTo>
                    <a:cubicBezTo>
                      <a:pt x="2" y="55"/>
                      <a:pt x="3" y="55"/>
                      <a:pt x="4" y="55"/>
                    </a:cubicBezTo>
                    <a:cubicBezTo>
                      <a:pt x="30" y="55"/>
                      <a:pt x="30" y="55"/>
                      <a:pt x="30" y="55"/>
                    </a:cubicBezTo>
                    <a:cubicBezTo>
                      <a:pt x="31" y="55"/>
                      <a:pt x="32" y="55"/>
                      <a:pt x="33" y="54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3" y="53"/>
                      <a:pt x="34" y="52"/>
                      <a:pt x="34" y="51"/>
                    </a:cubicBezTo>
                    <a:cubicBezTo>
                      <a:pt x="34" y="43"/>
                      <a:pt x="34" y="43"/>
                      <a:pt x="34" y="43"/>
                    </a:cubicBezTo>
                    <a:cubicBezTo>
                      <a:pt x="34" y="43"/>
                      <a:pt x="34" y="43"/>
                      <a:pt x="34" y="43"/>
                    </a:cubicBezTo>
                    <a:cubicBezTo>
                      <a:pt x="34" y="43"/>
                      <a:pt x="34" y="43"/>
                      <a:pt x="34" y="43"/>
                    </a:cubicBezTo>
                    <a:cubicBezTo>
                      <a:pt x="34" y="42"/>
                      <a:pt x="34" y="42"/>
                      <a:pt x="34" y="42"/>
                    </a:cubicBezTo>
                    <a:cubicBezTo>
                      <a:pt x="34" y="37"/>
                      <a:pt x="32" y="33"/>
                      <a:pt x="29" y="30"/>
                    </a:cubicBezTo>
                    <a:cubicBezTo>
                      <a:pt x="26" y="27"/>
                      <a:pt x="22" y="25"/>
                      <a:pt x="17" y="25"/>
                    </a:cubicBezTo>
                    <a:cubicBezTo>
                      <a:pt x="12" y="25"/>
                      <a:pt x="8" y="27"/>
                      <a:pt x="5" y="30"/>
                    </a:cubicBezTo>
                    <a:cubicBezTo>
                      <a:pt x="5" y="30"/>
                      <a:pt x="5" y="30"/>
                      <a:pt x="5" y="30"/>
                    </a:cubicBezTo>
                    <a:cubicBezTo>
                      <a:pt x="2" y="33"/>
                      <a:pt x="0" y="37"/>
                      <a:pt x="0" y="42"/>
                    </a:cubicBezTo>
                    <a:cubicBezTo>
                      <a:pt x="0" y="43"/>
                      <a:pt x="0" y="43"/>
                      <a:pt x="0" y="43"/>
                    </a:cubicBezTo>
                    <a:close/>
                    <a:moveTo>
                      <a:pt x="11" y="6"/>
                    </a:moveTo>
                    <a:cubicBezTo>
                      <a:pt x="12" y="4"/>
                      <a:pt x="15" y="3"/>
                      <a:pt x="17" y="3"/>
                    </a:cubicBezTo>
                    <a:cubicBezTo>
                      <a:pt x="19" y="3"/>
                      <a:pt x="22" y="4"/>
                      <a:pt x="23" y="6"/>
                    </a:cubicBezTo>
                    <a:cubicBezTo>
                      <a:pt x="25" y="7"/>
                      <a:pt x="26" y="9"/>
                      <a:pt x="26" y="12"/>
                    </a:cubicBezTo>
                    <a:cubicBezTo>
                      <a:pt x="26" y="14"/>
                      <a:pt x="25" y="16"/>
                      <a:pt x="23" y="18"/>
                    </a:cubicBezTo>
                    <a:cubicBezTo>
                      <a:pt x="23" y="18"/>
                      <a:pt x="23" y="18"/>
                      <a:pt x="23" y="18"/>
                    </a:cubicBezTo>
                    <a:cubicBezTo>
                      <a:pt x="22" y="19"/>
                      <a:pt x="19" y="20"/>
                      <a:pt x="17" y="20"/>
                    </a:cubicBezTo>
                    <a:cubicBezTo>
                      <a:pt x="15" y="20"/>
                      <a:pt x="12" y="19"/>
                      <a:pt x="11" y="18"/>
                    </a:cubicBezTo>
                    <a:cubicBezTo>
                      <a:pt x="11" y="18"/>
                      <a:pt x="11" y="18"/>
                      <a:pt x="11" y="18"/>
                    </a:cubicBezTo>
                    <a:cubicBezTo>
                      <a:pt x="9" y="16"/>
                      <a:pt x="8" y="14"/>
                      <a:pt x="8" y="12"/>
                    </a:cubicBezTo>
                    <a:cubicBezTo>
                      <a:pt x="8" y="9"/>
                      <a:pt x="9" y="7"/>
                      <a:pt x="11" y="6"/>
                    </a:cubicBezTo>
                    <a:close/>
                  </a:path>
                </a:pathLst>
              </a:custGeom>
              <a:solidFill>
                <a:srgbClr val="9FB2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8" name="Freeform 77"/>
              <p:cNvSpPr>
                <a:spLocks noEditPoints="1"/>
              </p:cNvSpPr>
              <p:nvPr/>
            </p:nvSpPr>
            <p:spPr bwMode="auto">
              <a:xfrm>
                <a:off x="5653" y="2996"/>
                <a:ext cx="83" cy="85"/>
              </a:xfrm>
              <a:custGeom>
                <a:avLst/>
                <a:gdLst>
                  <a:gd name="T0" fmla="*/ 10 w 44"/>
                  <a:gd name="T1" fmla="*/ 9 h 45"/>
                  <a:gd name="T2" fmla="*/ 5 w 44"/>
                  <a:gd name="T3" fmla="*/ 7 h 45"/>
                  <a:gd name="T4" fmla="*/ 0 w 44"/>
                  <a:gd name="T5" fmla="*/ 16 h 45"/>
                  <a:gd name="T6" fmla="*/ 4 w 44"/>
                  <a:gd name="T7" fmla="*/ 20 h 45"/>
                  <a:gd name="T8" fmla="*/ 5 w 44"/>
                  <a:gd name="T9" fmla="*/ 26 h 45"/>
                  <a:gd name="T10" fmla="*/ 0 w 44"/>
                  <a:gd name="T11" fmla="*/ 31 h 45"/>
                  <a:gd name="T12" fmla="*/ 7 w 44"/>
                  <a:gd name="T13" fmla="*/ 38 h 45"/>
                  <a:gd name="T14" fmla="*/ 16 w 44"/>
                  <a:gd name="T15" fmla="*/ 39 h 45"/>
                  <a:gd name="T16" fmla="*/ 19 w 44"/>
                  <a:gd name="T17" fmla="*/ 45 h 45"/>
                  <a:gd name="T18" fmla="*/ 27 w 44"/>
                  <a:gd name="T19" fmla="*/ 44 h 45"/>
                  <a:gd name="T20" fmla="*/ 30 w 44"/>
                  <a:gd name="T21" fmla="*/ 38 h 45"/>
                  <a:gd name="T22" fmla="*/ 37 w 44"/>
                  <a:gd name="T23" fmla="*/ 38 h 45"/>
                  <a:gd name="T24" fmla="*/ 43 w 44"/>
                  <a:gd name="T25" fmla="*/ 31 h 45"/>
                  <a:gd name="T26" fmla="*/ 39 w 44"/>
                  <a:gd name="T27" fmla="*/ 26 h 45"/>
                  <a:gd name="T28" fmla="*/ 39 w 44"/>
                  <a:gd name="T29" fmla="*/ 20 h 45"/>
                  <a:gd name="T30" fmla="*/ 43 w 44"/>
                  <a:gd name="T31" fmla="*/ 16 h 45"/>
                  <a:gd name="T32" fmla="*/ 38 w 44"/>
                  <a:gd name="T33" fmla="*/ 7 h 45"/>
                  <a:gd name="T34" fmla="*/ 30 w 44"/>
                  <a:gd name="T35" fmla="*/ 7 h 45"/>
                  <a:gd name="T36" fmla="*/ 27 w 44"/>
                  <a:gd name="T37" fmla="*/ 0 h 45"/>
                  <a:gd name="T38" fmla="*/ 17 w 44"/>
                  <a:gd name="T39" fmla="*/ 0 h 45"/>
                  <a:gd name="T40" fmla="*/ 16 w 44"/>
                  <a:gd name="T41" fmla="*/ 6 h 45"/>
                  <a:gd name="T42" fmla="*/ 19 w 44"/>
                  <a:gd name="T43" fmla="*/ 7 h 45"/>
                  <a:gd name="T44" fmla="*/ 24 w 44"/>
                  <a:gd name="T45" fmla="*/ 7 h 45"/>
                  <a:gd name="T46" fmla="*/ 32 w 44"/>
                  <a:gd name="T47" fmla="*/ 13 h 45"/>
                  <a:gd name="T48" fmla="*/ 40 w 44"/>
                  <a:gd name="T49" fmla="*/ 15 h 45"/>
                  <a:gd name="T50" fmla="*/ 36 w 44"/>
                  <a:gd name="T51" fmla="*/ 21 h 45"/>
                  <a:gd name="T52" fmla="*/ 35 w 44"/>
                  <a:gd name="T53" fmla="*/ 26 h 45"/>
                  <a:gd name="T54" fmla="*/ 40 w 44"/>
                  <a:gd name="T55" fmla="*/ 30 h 45"/>
                  <a:gd name="T56" fmla="*/ 32 w 44"/>
                  <a:gd name="T57" fmla="*/ 32 h 45"/>
                  <a:gd name="T58" fmla="*/ 24 w 44"/>
                  <a:gd name="T59" fmla="*/ 38 h 45"/>
                  <a:gd name="T60" fmla="*/ 19 w 44"/>
                  <a:gd name="T61" fmla="*/ 38 h 45"/>
                  <a:gd name="T62" fmla="*/ 12 w 44"/>
                  <a:gd name="T63" fmla="*/ 32 h 45"/>
                  <a:gd name="T64" fmla="*/ 4 w 44"/>
                  <a:gd name="T65" fmla="*/ 30 h 45"/>
                  <a:gd name="T66" fmla="*/ 8 w 44"/>
                  <a:gd name="T67" fmla="*/ 24 h 45"/>
                  <a:gd name="T68" fmla="*/ 8 w 44"/>
                  <a:gd name="T69" fmla="*/ 19 h 45"/>
                  <a:gd name="T70" fmla="*/ 4 w 44"/>
                  <a:gd name="T71" fmla="*/ 15 h 45"/>
                  <a:gd name="T72" fmla="*/ 12 w 44"/>
                  <a:gd name="T73" fmla="*/ 13 h 45"/>
                  <a:gd name="T74" fmla="*/ 28 w 44"/>
                  <a:gd name="T75" fmla="*/ 16 h 45"/>
                  <a:gd name="T76" fmla="*/ 28 w 44"/>
                  <a:gd name="T77" fmla="*/ 29 h 45"/>
                  <a:gd name="T78" fmla="*/ 15 w 44"/>
                  <a:gd name="T79" fmla="*/ 29 h 45"/>
                  <a:gd name="T80" fmla="*/ 22 w 44"/>
                  <a:gd name="T81" fmla="*/ 14 h 45"/>
                  <a:gd name="T82" fmla="*/ 26 w 44"/>
                  <a:gd name="T83" fmla="*/ 18 h 45"/>
                  <a:gd name="T84" fmla="*/ 26 w 44"/>
                  <a:gd name="T85" fmla="*/ 26 h 45"/>
                  <a:gd name="T86" fmla="*/ 18 w 44"/>
                  <a:gd name="T87" fmla="*/ 26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44" h="45">
                    <a:moveTo>
                      <a:pt x="16" y="6"/>
                    </a:moveTo>
                    <a:cubicBezTo>
                      <a:pt x="15" y="6"/>
                      <a:pt x="14" y="7"/>
                      <a:pt x="13" y="7"/>
                    </a:cubicBezTo>
                    <a:cubicBezTo>
                      <a:pt x="12" y="8"/>
                      <a:pt x="11" y="9"/>
                      <a:pt x="10" y="9"/>
                    </a:cubicBezTo>
                    <a:cubicBezTo>
                      <a:pt x="7" y="7"/>
                      <a:pt x="7" y="7"/>
                      <a:pt x="7" y="7"/>
                    </a:cubicBezTo>
                    <a:cubicBezTo>
                      <a:pt x="7" y="7"/>
                      <a:pt x="7" y="7"/>
                      <a:pt x="7" y="7"/>
                    </a:cubicBezTo>
                    <a:cubicBezTo>
                      <a:pt x="6" y="7"/>
                      <a:pt x="6" y="7"/>
                      <a:pt x="5" y="7"/>
                    </a:cubicBezTo>
                    <a:cubicBezTo>
                      <a:pt x="4" y="7"/>
                      <a:pt x="4" y="8"/>
                      <a:pt x="3" y="8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14"/>
                      <a:pt x="0" y="15"/>
                      <a:pt x="0" y="16"/>
                    </a:cubicBezTo>
                    <a:cubicBezTo>
                      <a:pt x="0" y="16"/>
                      <a:pt x="1" y="17"/>
                      <a:pt x="1" y="17"/>
                    </a:cubicBezTo>
                    <a:cubicBezTo>
                      <a:pt x="5" y="19"/>
                      <a:pt x="5" y="19"/>
                      <a:pt x="5" y="19"/>
                    </a:cubicBezTo>
                    <a:cubicBezTo>
                      <a:pt x="4" y="20"/>
                      <a:pt x="4" y="20"/>
                      <a:pt x="4" y="20"/>
                    </a:cubicBezTo>
                    <a:cubicBezTo>
                      <a:pt x="4" y="21"/>
                      <a:pt x="4" y="22"/>
                      <a:pt x="4" y="22"/>
                    </a:cubicBezTo>
                    <a:cubicBezTo>
                      <a:pt x="4" y="23"/>
                      <a:pt x="4" y="24"/>
                      <a:pt x="4" y="25"/>
                    </a:cubicBezTo>
                    <a:cubicBezTo>
                      <a:pt x="5" y="26"/>
                      <a:pt x="5" y="26"/>
                      <a:pt x="5" y="26"/>
                    </a:cubicBezTo>
                    <a:cubicBezTo>
                      <a:pt x="1" y="28"/>
                      <a:pt x="1" y="28"/>
                      <a:pt x="1" y="28"/>
                    </a:cubicBezTo>
                    <a:cubicBezTo>
                      <a:pt x="1" y="28"/>
                      <a:pt x="0" y="29"/>
                      <a:pt x="0" y="29"/>
                    </a:cubicBezTo>
                    <a:cubicBezTo>
                      <a:pt x="0" y="30"/>
                      <a:pt x="0" y="31"/>
                      <a:pt x="0" y="31"/>
                    </a:cubicBezTo>
                    <a:cubicBezTo>
                      <a:pt x="3" y="37"/>
                      <a:pt x="3" y="37"/>
                      <a:pt x="3" y="37"/>
                    </a:cubicBezTo>
                    <a:cubicBezTo>
                      <a:pt x="4" y="37"/>
                      <a:pt x="4" y="38"/>
                      <a:pt x="5" y="38"/>
                    </a:cubicBezTo>
                    <a:cubicBezTo>
                      <a:pt x="6" y="38"/>
                      <a:pt x="6" y="38"/>
                      <a:pt x="7" y="38"/>
                    </a:cubicBezTo>
                    <a:cubicBezTo>
                      <a:pt x="10" y="36"/>
                      <a:pt x="10" y="36"/>
                      <a:pt x="10" y="36"/>
                    </a:cubicBezTo>
                    <a:cubicBezTo>
                      <a:pt x="11" y="36"/>
                      <a:pt x="12" y="37"/>
                      <a:pt x="13" y="38"/>
                    </a:cubicBezTo>
                    <a:cubicBezTo>
                      <a:pt x="14" y="38"/>
                      <a:pt x="15" y="39"/>
                      <a:pt x="16" y="39"/>
                    </a:cubicBezTo>
                    <a:cubicBezTo>
                      <a:pt x="16" y="43"/>
                      <a:pt x="16" y="43"/>
                      <a:pt x="16" y="43"/>
                    </a:cubicBezTo>
                    <a:cubicBezTo>
                      <a:pt x="16" y="44"/>
                      <a:pt x="16" y="44"/>
                      <a:pt x="17" y="45"/>
                    </a:cubicBezTo>
                    <a:cubicBezTo>
                      <a:pt x="17" y="45"/>
                      <a:pt x="18" y="45"/>
                      <a:pt x="19" y="45"/>
                    </a:cubicBezTo>
                    <a:cubicBezTo>
                      <a:pt x="25" y="45"/>
                      <a:pt x="25" y="45"/>
                      <a:pt x="25" y="45"/>
                    </a:cubicBezTo>
                    <a:cubicBezTo>
                      <a:pt x="26" y="45"/>
                      <a:pt x="26" y="45"/>
                      <a:pt x="27" y="45"/>
                    </a:cubicBezTo>
                    <a:cubicBezTo>
                      <a:pt x="27" y="44"/>
                      <a:pt x="27" y="44"/>
                      <a:pt x="27" y="44"/>
                    </a:cubicBezTo>
                    <a:cubicBezTo>
                      <a:pt x="27" y="44"/>
                      <a:pt x="27" y="43"/>
                      <a:pt x="27" y="43"/>
                    </a:cubicBezTo>
                    <a:cubicBezTo>
                      <a:pt x="27" y="39"/>
                      <a:pt x="27" y="39"/>
                      <a:pt x="27" y="39"/>
                    </a:cubicBezTo>
                    <a:cubicBezTo>
                      <a:pt x="28" y="39"/>
                      <a:pt x="29" y="38"/>
                      <a:pt x="30" y="38"/>
                    </a:cubicBezTo>
                    <a:cubicBezTo>
                      <a:pt x="31" y="37"/>
                      <a:pt x="32" y="36"/>
                      <a:pt x="33" y="36"/>
                    </a:cubicBezTo>
                    <a:cubicBezTo>
                      <a:pt x="37" y="38"/>
                      <a:pt x="37" y="38"/>
                      <a:pt x="37" y="38"/>
                    </a:cubicBezTo>
                    <a:cubicBezTo>
                      <a:pt x="37" y="38"/>
                      <a:pt x="37" y="38"/>
                      <a:pt x="37" y="38"/>
                    </a:cubicBezTo>
                    <a:cubicBezTo>
                      <a:pt x="37" y="38"/>
                      <a:pt x="38" y="38"/>
                      <a:pt x="38" y="38"/>
                    </a:cubicBezTo>
                    <a:cubicBezTo>
                      <a:pt x="39" y="38"/>
                      <a:pt x="40" y="37"/>
                      <a:pt x="40" y="37"/>
                    </a:cubicBezTo>
                    <a:cubicBezTo>
                      <a:pt x="43" y="31"/>
                      <a:pt x="43" y="31"/>
                      <a:pt x="43" y="31"/>
                    </a:cubicBezTo>
                    <a:cubicBezTo>
                      <a:pt x="43" y="31"/>
                      <a:pt x="44" y="30"/>
                      <a:pt x="43" y="29"/>
                    </a:cubicBezTo>
                    <a:cubicBezTo>
                      <a:pt x="43" y="29"/>
                      <a:pt x="43" y="28"/>
                      <a:pt x="42" y="28"/>
                    </a:cubicBezTo>
                    <a:cubicBezTo>
                      <a:pt x="39" y="26"/>
                      <a:pt x="39" y="26"/>
                      <a:pt x="39" y="26"/>
                    </a:cubicBezTo>
                    <a:cubicBezTo>
                      <a:pt x="39" y="25"/>
                      <a:pt x="39" y="25"/>
                      <a:pt x="39" y="25"/>
                    </a:cubicBezTo>
                    <a:cubicBezTo>
                      <a:pt x="39" y="24"/>
                      <a:pt x="39" y="23"/>
                      <a:pt x="39" y="22"/>
                    </a:cubicBezTo>
                    <a:cubicBezTo>
                      <a:pt x="39" y="22"/>
                      <a:pt x="39" y="21"/>
                      <a:pt x="39" y="20"/>
                    </a:cubicBezTo>
                    <a:cubicBezTo>
                      <a:pt x="39" y="19"/>
                      <a:pt x="39" y="19"/>
                      <a:pt x="39" y="19"/>
                    </a:cubicBezTo>
                    <a:cubicBezTo>
                      <a:pt x="42" y="17"/>
                      <a:pt x="42" y="17"/>
                      <a:pt x="42" y="17"/>
                    </a:cubicBezTo>
                    <a:cubicBezTo>
                      <a:pt x="43" y="17"/>
                      <a:pt x="43" y="16"/>
                      <a:pt x="43" y="16"/>
                    </a:cubicBezTo>
                    <a:cubicBezTo>
                      <a:pt x="44" y="15"/>
                      <a:pt x="43" y="14"/>
                      <a:pt x="43" y="14"/>
                    </a:cubicBezTo>
                    <a:cubicBezTo>
                      <a:pt x="40" y="8"/>
                      <a:pt x="40" y="8"/>
                      <a:pt x="40" y="8"/>
                    </a:cubicBezTo>
                    <a:cubicBezTo>
                      <a:pt x="40" y="8"/>
                      <a:pt x="39" y="7"/>
                      <a:pt x="38" y="7"/>
                    </a:cubicBezTo>
                    <a:cubicBezTo>
                      <a:pt x="38" y="7"/>
                      <a:pt x="37" y="7"/>
                      <a:pt x="37" y="7"/>
                    </a:cubicBezTo>
                    <a:cubicBezTo>
                      <a:pt x="33" y="9"/>
                      <a:pt x="33" y="9"/>
                      <a:pt x="33" y="9"/>
                    </a:cubicBezTo>
                    <a:cubicBezTo>
                      <a:pt x="32" y="9"/>
                      <a:pt x="31" y="8"/>
                      <a:pt x="30" y="7"/>
                    </a:cubicBezTo>
                    <a:cubicBezTo>
                      <a:pt x="29" y="7"/>
                      <a:pt x="28" y="6"/>
                      <a:pt x="27" y="6"/>
                    </a:cubicBezTo>
                    <a:cubicBezTo>
                      <a:pt x="27" y="2"/>
                      <a:pt x="27" y="2"/>
                      <a:pt x="27" y="2"/>
                    </a:cubicBezTo>
                    <a:cubicBezTo>
                      <a:pt x="27" y="1"/>
                      <a:pt x="27" y="1"/>
                      <a:pt x="27" y="0"/>
                    </a:cubicBezTo>
                    <a:cubicBezTo>
                      <a:pt x="26" y="0"/>
                      <a:pt x="26" y="0"/>
                      <a:pt x="25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1"/>
                      <a:pt x="16" y="1"/>
                      <a:pt x="16" y="2"/>
                    </a:cubicBezTo>
                    <a:lnTo>
                      <a:pt x="16" y="6"/>
                    </a:lnTo>
                    <a:close/>
                    <a:moveTo>
                      <a:pt x="15" y="10"/>
                    </a:moveTo>
                    <a:cubicBezTo>
                      <a:pt x="16" y="10"/>
                      <a:pt x="17" y="9"/>
                      <a:pt x="18" y="9"/>
                    </a:cubicBezTo>
                    <a:cubicBezTo>
                      <a:pt x="19" y="9"/>
                      <a:pt x="19" y="8"/>
                      <a:pt x="19" y="7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24" y="3"/>
                      <a:pt x="24" y="3"/>
                      <a:pt x="24" y="3"/>
                    </a:cubicBezTo>
                    <a:cubicBezTo>
                      <a:pt x="24" y="7"/>
                      <a:pt x="24" y="7"/>
                      <a:pt x="24" y="7"/>
                    </a:cubicBezTo>
                    <a:cubicBezTo>
                      <a:pt x="24" y="8"/>
                      <a:pt x="25" y="9"/>
                      <a:pt x="25" y="9"/>
                    </a:cubicBezTo>
                    <a:cubicBezTo>
                      <a:pt x="27" y="9"/>
                      <a:pt x="28" y="10"/>
                      <a:pt x="29" y="10"/>
                    </a:cubicBezTo>
                    <a:cubicBezTo>
                      <a:pt x="30" y="11"/>
                      <a:pt x="31" y="12"/>
                      <a:pt x="32" y="13"/>
                    </a:cubicBezTo>
                    <a:cubicBezTo>
                      <a:pt x="32" y="13"/>
                      <a:pt x="33" y="13"/>
                      <a:pt x="34" y="13"/>
                    </a:cubicBezTo>
                    <a:cubicBezTo>
                      <a:pt x="38" y="11"/>
                      <a:pt x="38" y="11"/>
                      <a:pt x="38" y="11"/>
                    </a:cubicBezTo>
                    <a:cubicBezTo>
                      <a:pt x="40" y="15"/>
                      <a:pt x="40" y="15"/>
                      <a:pt x="40" y="15"/>
                    </a:cubicBezTo>
                    <a:cubicBezTo>
                      <a:pt x="36" y="17"/>
                      <a:pt x="36" y="17"/>
                      <a:pt x="36" y="17"/>
                    </a:cubicBezTo>
                    <a:cubicBezTo>
                      <a:pt x="35" y="17"/>
                      <a:pt x="35" y="18"/>
                      <a:pt x="35" y="19"/>
                    </a:cubicBezTo>
                    <a:cubicBezTo>
                      <a:pt x="35" y="19"/>
                      <a:pt x="36" y="20"/>
                      <a:pt x="36" y="21"/>
                    </a:cubicBezTo>
                    <a:cubicBezTo>
                      <a:pt x="36" y="21"/>
                      <a:pt x="36" y="22"/>
                      <a:pt x="36" y="22"/>
                    </a:cubicBezTo>
                    <a:cubicBezTo>
                      <a:pt x="36" y="23"/>
                      <a:pt x="36" y="24"/>
                      <a:pt x="36" y="24"/>
                    </a:cubicBezTo>
                    <a:cubicBezTo>
                      <a:pt x="36" y="25"/>
                      <a:pt x="35" y="26"/>
                      <a:pt x="35" y="26"/>
                    </a:cubicBezTo>
                    <a:cubicBezTo>
                      <a:pt x="35" y="26"/>
                      <a:pt x="35" y="26"/>
                      <a:pt x="35" y="26"/>
                    </a:cubicBezTo>
                    <a:cubicBezTo>
                      <a:pt x="35" y="27"/>
                      <a:pt x="35" y="28"/>
                      <a:pt x="36" y="28"/>
                    </a:cubicBezTo>
                    <a:cubicBezTo>
                      <a:pt x="40" y="30"/>
                      <a:pt x="40" y="30"/>
                      <a:pt x="40" y="30"/>
                    </a:cubicBezTo>
                    <a:cubicBezTo>
                      <a:pt x="38" y="34"/>
                      <a:pt x="38" y="34"/>
                      <a:pt x="38" y="34"/>
                    </a:cubicBezTo>
                    <a:cubicBezTo>
                      <a:pt x="34" y="32"/>
                      <a:pt x="34" y="32"/>
                      <a:pt x="34" y="32"/>
                    </a:cubicBezTo>
                    <a:cubicBezTo>
                      <a:pt x="33" y="32"/>
                      <a:pt x="32" y="32"/>
                      <a:pt x="32" y="32"/>
                    </a:cubicBezTo>
                    <a:cubicBezTo>
                      <a:pt x="31" y="33"/>
                      <a:pt x="30" y="34"/>
                      <a:pt x="29" y="35"/>
                    </a:cubicBezTo>
                    <a:cubicBezTo>
                      <a:pt x="28" y="35"/>
                      <a:pt x="27" y="36"/>
                      <a:pt x="25" y="36"/>
                    </a:cubicBezTo>
                    <a:cubicBezTo>
                      <a:pt x="25" y="36"/>
                      <a:pt x="24" y="37"/>
                      <a:pt x="24" y="38"/>
                    </a:cubicBezTo>
                    <a:cubicBezTo>
                      <a:pt x="24" y="42"/>
                      <a:pt x="24" y="42"/>
                      <a:pt x="24" y="42"/>
                    </a:cubicBezTo>
                    <a:cubicBezTo>
                      <a:pt x="19" y="42"/>
                      <a:pt x="19" y="42"/>
                      <a:pt x="19" y="42"/>
                    </a:cubicBezTo>
                    <a:cubicBezTo>
                      <a:pt x="19" y="38"/>
                      <a:pt x="19" y="38"/>
                      <a:pt x="19" y="38"/>
                    </a:cubicBezTo>
                    <a:cubicBezTo>
                      <a:pt x="19" y="37"/>
                      <a:pt x="19" y="36"/>
                      <a:pt x="18" y="36"/>
                    </a:cubicBezTo>
                    <a:cubicBezTo>
                      <a:pt x="17" y="36"/>
                      <a:pt x="16" y="35"/>
                      <a:pt x="15" y="35"/>
                    </a:cubicBezTo>
                    <a:cubicBezTo>
                      <a:pt x="14" y="34"/>
                      <a:pt x="13" y="33"/>
                      <a:pt x="12" y="32"/>
                    </a:cubicBezTo>
                    <a:cubicBezTo>
                      <a:pt x="11" y="32"/>
                      <a:pt x="10" y="32"/>
                      <a:pt x="10" y="32"/>
                    </a:cubicBezTo>
                    <a:cubicBezTo>
                      <a:pt x="6" y="34"/>
                      <a:pt x="6" y="34"/>
                      <a:pt x="6" y="34"/>
                    </a:cubicBezTo>
                    <a:cubicBezTo>
                      <a:pt x="4" y="30"/>
                      <a:pt x="4" y="30"/>
                      <a:pt x="4" y="30"/>
                    </a:cubicBezTo>
                    <a:cubicBezTo>
                      <a:pt x="7" y="28"/>
                      <a:pt x="7" y="28"/>
                      <a:pt x="7" y="28"/>
                    </a:cubicBezTo>
                    <a:cubicBezTo>
                      <a:pt x="8" y="28"/>
                      <a:pt x="8" y="27"/>
                      <a:pt x="8" y="26"/>
                    </a:cubicBezTo>
                    <a:cubicBezTo>
                      <a:pt x="8" y="26"/>
                      <a:pt x="8" y="25"/>
                      <a:pt x="8" y="24"/>
                    </a:cubicBezTo>
                    <a:cubicBezTo>
                      <a:pt x="8" y="24"/>
                      <a:pt x="8" y="23"/>
                      <a:pt x="8" y="22"/>
                    </a:cubicBezTo>
                    <a:cubicBezTo>
                      <a:pt x="8" y="22"/>
                      <a:pt x="8" y="21"/>
                      <a:pt x="8" y="21"/>
                    </a:cubicBezTo>
                    <a:cubicBezTo>
                      <a:pt x="8" y="20"/>
                      <a:pt x="8" y="19"/>
                      <a:pt x="8" y="19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8" y="18"/>
                      <a:pt x="8" y="17"/>
                      <a:pt x="7" y="17"/>
                    </a:cubicBezTo>
                    <a:cubicBezTo>
                      <a:pt x="4" y="15"/>
                      <a:pt x="4" y="15"/>
                      <a:pt x="4" y="15"/>
                    </a:cubicBezTo>
                    <a:cubicBezTo>
                      <a:pt x="6" y="11"/>
                      <a:pt x="6" y="11"/>
                      <a:pt x="6" y="11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0" y="13"/>
                      <a:pt x="11" y="13"/>
                      <a:pt x="12" y="13"/>
                    </a:cubicBezTo>
                    <a:cubicBezTo>
                      <a:pt x="13" y="12"/>
                      <a:pt x="14" y="11"/>
                      <a:pt x="15" y="10"/>
                    </a:cubicBezTo>
                    <a:close/>
                    <a:moveTo>
                      <a:pt x="22" y="14"/>
                    </a:moveTo>
                    <a:cubicBezTo>
                      <a:pt x="24" y="14"/>
                      <a:pt x="26" y="15"/>
                      <a:pt x="28" y="16"/>
                    </a:cubicBezTo>
                    <a:cubicBezTo>
                      <a:pt x="28" y="16"/>
                      <a:pt x="28" y="16"/>
                      <a:pt x="28" y="16"/>
                    </a:cubicBezTo>
                    <a:cubicBezTo>
                      <a:pt x="30" y="18"/>
                      <a:pt x="31" y="20"/>
                      <a:pt x="31" y="22"/>
                    </a:cubicBezTo>
                    <a:cubicBezTo>
                      <a:pt x="31" y="25"/>
                      <a:pt x="30" y="27"/>
                      <a:pt x="28" y="29"/>
                    </a:cubicBezTo>
                    <a:cubicBezTo>
                      <a:pt x="28" y="29"/>
                      <a:pt x="28" y="29"/>
                      <a:pt x="28" y="29"/>
                    </a:cubicBezTo>
                    <a:cubicBezTo>
                      <a:pt x="26" y="30"/>
                      <a:pt x="24" y="31"/>
                      <a:pt x="22" y="31"/>
                    </a:cubicBezTo>
                    <a:cubicBezTo>
                      <a:pt x="19" y="31"/>
                      <a:pt x="17" y="30"/>
                      <a:pt x="15" y="29"/>
                    </a:cubicBezTo>
                    <a:cubicBezTo>
                      <a:pt x="14" y="27"/>
                      <a:pt x="13" y="25"/>
                      <a:pt x="13" y="22"/>
                    </a:cubicBezTo>
                    <a:cubicBezTo>
                      <a:pt x="13" y="20"/>
                      <a:pt x="14" y="18"/>
                      <a:pt x="15" y="16"/>
                    </a:cubicBezTo>
                    <a:cubicBezTo>
                      <a:pt x="17" y="15"/>
                      <a:pt x="19" y="14"/>
                      <a:pt x="22" y="14"/>
                    </a:cubicBezTo>
                    <a:close/>
                    <a:moveTo>
                      <a:pt x="18" y="19"/>
                    </a:moveTo>
                    <a:cubicBezTo>
                      <a:pt x="19" y="18"/>
                      <a:pt x="20" y="17"/>
                      <a:pt x="22" y="17"/>
                    </a:cubicBezTo>
                    <a:cubicBezTo>
                      <a:pt x="23" y="17"/>
                      <a:pt x="25" y="18"/>
                      <a:pt x="26" y="18"/>
                    </a:cubicBezTo>
                    <a:cubicBezTo>
                      <a:pt x="26" y="19"/>
                      <a:pt x="26" y="19"/>
                      <a:pt x="26" y="19"/>
                    </a:cubicBezTo>
                    <a:cubicBezTo>
                      <a:pt x="27" y="20"/>
                      <a:pt x="27" y="21"/>
                      <a:pt x="27" y="22"/>
                    </a:cubicBezTo>
                    <a:cubicBezTo>
                      <a:pt x="27" y="24"/>
                      <a:pt x="27" y="25"/>
                      <a:pt x="26" y="26"/>
                    </a:cubicBezTo>
                    <a:cubicBezTo>
                      <a:pt x="26" y="26"/>
                      <a:pt x="26" y="26"/>
                      <a:pt x="26" y="26"/>
                    </a:cubicBezTo>
                    <a:cubicBezTo>
                      <a:pt x="25" y="27"/>
                      <a:pt x="23" y="28"/>
                      <a:pt x="22" y="28"/>
                    </a:cubicBezTo>
                    <a:cubicBezTo>
                      <a:pt x="20" y="28"/>
                      <a:pt x="19" y="27"/>
                      <a:pt x="18" y="26"/>
                    </a:cubicBezTo>
                    <a:cubicBezTo>
                      <a:pt x="17" y="25"/>
                      <a:pt x="16" y="24"/>
                      <a:pt x="16" y="22"/>
                    </a:cubicBezTo>
                    <a:cubicBezTo>
                      <a:pt x="16" y="21"/>
                      <a:pt x="17" y="20"/>
                      <a:pt x="18" y="19"/>
                    </a:cubicBezTo>
                    <a:close/>
                  </a:path>
                </a:pathLst>
              </a:custGeom>
              <a:solidFill>
                <a:srgbClr val="9FB2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9" name="Freeform 78"/>
              <p:cNvSpPr>
                <a:spLocks noEditPoints="1"/>
              </p:cNvSpPr>
              <p:nvPr/>
            </p:nvSpPr>
            <p:spPr bwMode="auto">
              <a:xfrm>
                <a:off x="5431" y="3020"/>
                <a:ext cx="62" cy="62"/>
              </a:xfrm>
              <a:custGeom>
                <a:avLst/>
                <a:gdLst>
                  <a:gd name="T0" fmla="*/ 4 w 33"/>
                  <a:gd name="T1" fmla="*/ 4 h 33"/>
                  <a:gd name="T2" fmla="*/ 0 w 33"/>
                  <a:gd name="T3" fmla="*/ 14 h 33"/>
                  <a:gd name="T4" fmla="*/ 4 w 33"/>
                  <a:gd name="T5" fmla="*/ 25 h 33"/>
                  <a:gd name="T6" fmla="*/ 4 w 33"/>
                  <a:gd name="T7" fmla="*/ 25 h 33"/>
                  <a:gd name="T8" fmla="*/ 15 w 33"/>
                  <a:gd name="T9" fmla="*/ 29 h 33"/>
                  <a:gd name="T10" fmla="*/ 24 w 33"/>
                  <a:gd name="T11" fmla="*/ 26 h 33"/>
                  <a:gd name="T12" fmla="*/ 30 w 33"/>
                  <a:gd name="T13" fmla="*/ 32 h 33"/>
                  <a:gd name="T14" fmla="*/ 32 w 33"/>
                  <a:gd name="T15" fmla="*/ 32 h 33"/>
                  <a:gd name="T16" fmla="*/ 32 w 33"/>
                  <a:gd name="T17" fmla="*/ 30 h 33"/>
                  <a:gd name="T18" fmla="*/ 26 w 33"/>
                  <a:gd name="T19" fmla="*/ 23 h 33"/>
                  <a:gd name="T20" fmla="*/ 29 w 33"/>
                  <a:gd name="T21" fmla="*/ 14 h 33"/>
                  <a:gd name="T22" fmla="*/ 25 w 33"/>
                  <a:gd name="T23" fmla="*/ 4 h 33"/>
                  <a:gd name="T24" fmla="*/ 15 w 33"/>
                  <a:gd name="T25" fmla="*/ 0 h 33"/>
                  <a:gd name="T26" fmla="*/ 4 w 33"/>
                  <a:gd name="T27" fmla="*/ 4 h 33"/>
                  <a:gd name="T28" fmla="*/ 23 w 33"/>
                  <a:gd name="T29" fmla="*/ 22 h 33"/>
                  <a:gd name="T30" fmla="*/ 23 w 33"/>
                  <a:gd name="T31" fmla="*/ 22 h 33"/>
                  <a:gd name="T32" fmla="*/ 23 w 33"/>
                  <a:gd name="T33" fmla="*/ 22 h 33"/>
                  <a:gd name="T34" fmla="*/ 15 w 33"/>
                  <a:gd name="T35" fmla="*/ 26 h 33"/>
                  <a:gd name="T36" fmla="*/ 7 w 33"/>
                  <a:gd name="T37" fmla="*/ 22 h 33"/>
                  <a:gd name="T38" fmla="*/ 7 w 33"/>
                  <a:gd name="T39" fmla="*/ 22 h 33"/>
                  <a:gd name="T40" fmla="*/ 3 w 33"/>
                  <a:gd name="T41" fmla="*/ 14 h 33"/>
                  <a:gd name="T42" fmla="*/ 7 w 33"/>
                  <a:gd name="T43" fmla="*/ 6 h 33"/>
                  <a:gd name="T44" fmla="*/ 15 w 33"/>
                  <a:gd name="T45" fmla="*/ 3 h 33"/>
                  <a:gd name="T46" fmla="*/ 23 w 33"/>
                  <a:gd name="T47" fmla="*/ 6 h 33"/>
                  <a:gd name="T48" fmla="*/ 26 w 33"/>
                  <a:gd name="T49" fmla="*/ 14 h 33"/>
                  <a:gd name="T50" fmla="*/ 23 w 33"/>
                  <a:gd name="T51" fmla="*/ 22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33" h="33">
                    <a:moveTo>
                      <a:pt x="4" y="4"/>
                    </a:moveTo>
                    <a:cubicBezTo>
                      <a:pt x="2" y="7"/>
                      <a:pt x="0" y="11"/>
                      <a:pt x="0" y="14"/>
                    </a:cubicBezTo>
                    <a:cubicBezTo>
                      <a:pt x="0" y="18"/>
                      <a:pt x="2" y="22"/>
                      <a:pt x="4" y="25"/>
                    </a:cubicBezTo>
                    <a:cubicBezTo>
                      <a:pt x="4" y="25"/>
                      <a:pt x="4" y="25"/>
                      <a:pt x="4" y="25"/>
                    </a:cubicBezTo>
                    <a:cubicBezTo>
                      <a:pt x="7" y="28"/>
                      <a:pt x="11" y="29"/>
                      <a:pt x="15" y="29"/>
                    </a:cubicBezTo>
                    <a:cubicBezTo>
                      <a:pt x="18" y="29"/>
                      <a:pt x="21" y="28"/>
                      <a:pt x="24" y="26"/>
                    </a:cubicBezTo>
                    <a:cubicBezTo>
                      <a:pt x="30" y="32"/>
                      <a:pt x="30" y="32"/>
                      <a:pt x="30" y="32"/>
                    </a:cubicBezTo>
                    <a:cubicBezTo>
                      <a:pt x="31" y="33"/>
                      <a:pt x="32" y="33"/>
                      <a:pt x="32" y="32"/>
                    </a:cubicBezTo>
                    <a:cubicBezTo>
                      <a:pt x="33" y="31"/>
                      <a:pt x="33" y="30"/>
                      <a:pt x="32" y="30"/>
                    </a:cubicBezTo>
                    <a:cubicBezTo>
                      <a:pt x="26" y="23"/>
                      <a:pt x="26" y="23"/>
                      <a:pt x="26" y="23"/>
                    </a:cubicBezTo>
                    <a:cubicBezTo>
                      <a:pt x="28" y="21"/>
                      <a:pt x="29" y="18"/>
                      <a:pt x="29" y="14"/>
                    </a:cubicBezTo>
                    <a:cubicBezTo>
                      <a:pt x="29" y="11"/>
                      <a:pt x="28" y="7"/>
                      <a:pt x="25" y="4"/>
                    </a:cubicBezTo>
                    <a:cubicBezTo>
                      <a:pt x="22" y="1"/>
                      <a:pt x="19" y="0"/>
                      <a:pt x="15" y="0"/>
                    </a:cubicBezTo>
                    <a:cubicBezTo>
                      <a:pt x="11" y="0"/>
                      <a:pt x="7" y="1"/>
                      <a:pt x="4" y="4"/>
                    </a:cubicBezTo>
                    <a:close/>
                    <a:moveTo>
                      <a:pt x="23" y="22"/>
                    </a:moveTo>
                    <a:cubicBezTo>
                      <a:pt x="23" y="22"/>
                      <a:pt x="23" y="22"/>
                      <a:pt x="23" y="22"/>
                    </a:cubicBezTo>
                    <a:cubicBezTo>
                      <a:pt x="23" y="22"/>
                      <a:pt x="23" y="22"/>
                      <a:pt x="23" y="22"/>
                    </a:cubicBezTo>
                    <a:cubicBezTo>
                      <a:pt x="21" y="25"/>
                      <a:pt x="18" y="26"/>
                      <a:pt x="15" y="26"/>
                    </a:cubicBezTo>
                    <a:cubicBezTo>
                      <a:pt x="12" y="26"/>
                      <a:pt x="9" y="25"/>
                      <a:pt x="7" y="22"/>
                    </a:cubicBezTo>
                    <a:cubicBezTo>
                      <a:pt x="7" y="22"/>
                      <a:pt x="7" y="22"/>
                      <a:pt x="7" y="22"/>
                    </a:cubicBezTo>
                    <a:cubicBezTo>
                      <a:pt x="5" y="20"/>
                      <a:pt x="3" y="17"/>
                      <a:pt x="3" y="14"/>
                    </a:cubicBezTo>
                    <a:cubicBezTo>
                      <a:pt x="3" y="11"/>
                      <a:pt x="5" y="8"/>
                      <a:pt x="7" y="6"/>
                    </a:cubicBezTo>
                    <a:cubicBezTo>
                      <a:pt x="9" y="4"/>
                      <a:pt x="12" y="3"/>
                      <a:pt x="15" y="3"/>
                    </a:cubicBezTo>
                    <a:cubicBezTo>
                      <a:pt x="18" y="3"/>
                      <a:pt x="21" y="4"/>
                      <a:pt x="23" y="6"/>
                    </a:cubicBezTo>
                    <a:cubicBezTo>
                      <a:pt x="25" y="8"/>
                      <a:pt x="26" y="11"/>
                      <a:pt x="26" y="14"/>
                    </a:cubicBezTo>
                    <a:cubicBezTo>
                      <a:pt x="26" y="17"/>
                      <a:pt x="25" y="20"/>
                      <a:pt x="23" y="22"/>
                    </a:cubicBezTo>
                    <a:close/>
                  </a:path>
                </a:pathLst>
              </a:custGeom>
              <a:solidFill>
                <a:srgbClr val="9FB2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0" name="Freeform 79"/>
              <p:cNvSpPr>
                <a:spLocks noEditPoints="1"/>
              </p:cNvSpPr>
              <p:nvPr/>
            </p:nvSpPr>
            <p:spPr bwMode="auto">
              <a:xfrm>
                <a:off x="5414" y="1273"/>
                <a:ext cx="66" cy="46"/>
              </a:xfrm>
              <a:custGeom>
                <a:avLst/>
                <a:gdLst>
                  <a:gd name="T0" fmla="*/ 1 w 35"/>
                  <a:gd name="T1" fmla="*/ 2 h 24"/>
                  <a:gd name="T2" fmla="*/ 0 w 35"/>
                  <a:gd name="T3" fmla="*/ 1 h 24"/>
                  <a:gd name="T4" fmla="*/ 1 w 35"/>
                  <a:gd name="T5" fmla="*/ 0 h 24"/>
                  <a:gd name="T6" fmla="*/ 33 w 35"/>
                  <a:gd name="T7" fmla="*/ 0 h 24"/>
                  <a:gd name="T8" fmla="*/ 35 w 35"/>
                  <a:gd name="T9" fmla="*/ 1 h 24"/>
                  <a:gd name="T10" fmla="*/ 33 w 35"/>
                  <a:gd name="T11" fmla="*/ 2 h 24"/>
                  <a:gd name="T12" fmla="*/ 1 w 35"/>
                  <a:gd name="T13" fmla="*/ 2 h 24"/>
                  <a:gd name="T14" fmla="*/ 1 w 35"/>
                  <a:gd name="T15" fmla="*/ 24 h 24"/>
                  <a:gd name="T16" fmla="*/ 0 w 35"/>
                  <a:gd name="T17" fmla="*/ 22 h 24"/>
                  <a:gd name="T18" fmla="*/ 1 w 35"/>
                  <a:gd name="T19" fmla="*/ 21 h 24"/>
                  <a:gd name="T20" fmla="*/ 33 w 35"/>
                  <a:gd name="T21" fmla="*/ 21 h 24"/>
                  <a:gd name="T22" fmla="*/ 35 w 35"/>
                  <a:gd name="T23" fmla="*/ 22 h 24"/>
                  <a:gd name="T24" fmla="*/ 33 w 35"/>
                  <a:gd name="T25" fmla="*/ 24 h 24"/>
                  <a:gd name="T26" fmla="*/ 1 w 35"/>
                  <a:gd name="T27" fmla="*/ 24 h 24"/>
                  <a:gd name="T28" fmla="*/ 1 w 35"/>
                  <a:gd name="T29" fmla="*/ 13 h 24"/>
                  <a:gd name="T30" fmla="*/ 0 w 35"/>
                  <a:gd name="T31" fmla="*/ 12 h 24"/>
                  <a:gd name="T32" fmla="*/ 1 w 35"/>
                  <a:gd name="T33" fmla="*/ 10 h 24"/>
                  <a:gd name="T34" fmla="*/ 33 w 35"/>
                  <a:gd name="T35" fmla="*/ 10 h 24"/>
                  <a:gd name="T36" fmla="*/ 35 w 35"/>
                  <a:gd name="T37" fmla="*/ 12 h 24"/>
                  <a:gd name="T38" fmla="*/ 33 w 35"/>
                  <a:gd name="T39" fmla="*/ 13 h 24"/>
                  <a:gd name="T40" fmla="*/ 1 w 35"/>
                  <a:gd name="T41" fmla="*/ 13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5" h="24">
                    <a:moveTo>
                      <a:pt x="1" y="2"/>
                    </a:moveTo>
                    <a:cubicBezTo>
                      <a:pt x="0" y="2"/>
                      <a:pt x="0" y="2"/>
                      <a:pt x="0" y="1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33" y="0"/>
                      <a:pt x="33" y="0"/>
                      <a:pt x="33" y="0"/>
                    </a:cubicBezTo>
                    <a:cubicBezTo>
                      <a:pt x="34" y="0"/>
                      <a:pt x="35" y="0"/>
                      <a:pt x="35" y="1"/>
                    </a:cubicBezTo>
                    <a:cubicBezTo>
                      <a:pt x="35" y="2"/>
                      <a:pt x="34" y="2"/>
                      <a:pt x="33" y="2"/>
                    </a:cubicBezTo>
                    <a:lnTo>
                      <a:pt x="1" y="2"/>
                    </a:lnTo>
                    <a:close/>
                    <a:moveTo>
                      <a:pt x="1" y="24"/>
                    </a:moveTo>
                    <a:cubicBezTo>
                      <a:pt x="0" y="24"/>
                      <a:pt x="0" y="23"/>
                      <a:pt x="0" y="22"/>
                    </a:cubicBezTo>
                    <a:cubicBezTo>
                      <a:pt x="0" y="21"/>
                      <a:pt x="0" y="21"/>
                      <a:pt x="1" y="21"/>
                    </a:cubicBezTo>
                    <a:cubicBezTo>
                      <a:pt x="33" y="21"/>
                      <a:pt x="33" y="21"/>
                      <a:pt x="33" y="21"/>
                    </a:cubicBezTo>
                    <a:cubicBezTo>
                      <a:pt x="34" y="21"/>
                      <a:pt x="35" y="21"/>
                      <a:pt x="35" y="22"/>
                    </a:cubicBezTo>
                    <a:cubicBezTo>
                      <a:pt x="35" y="23"/>
                      <a:pt x="34" y="24"/>
                      <a:pt x="33" y="24"/>
                    </a:cubicBezTo>
                    <a:lnTo>
                      <a:pt x="1" y="24"/>
                    </a:lnTo>
                    <a:close/>
                    <a:moveTo>
                      <a:pt x="1" y="13"/>
                    </a:moveTo>
                    <a:cubicBezTo>
                      <a:pt x="0" y="13"/>
                      <a:pt x="0" y="12"/>
                      <a:pt x="0" y="12"/>
                    </a:cubicBezTo>
                    <a:cubicBezTo>
                      <a:pt x="0" y="11"/>
                      <a:pt x="0" y="10"/>
                      <a:pt x="1" y="10"/>
                    </a:cubicBezTo>
                    <a:cubicBezTo>
                      <a:pt x="33" y="10"/>
                      <a:pt x="33" y="10"/>
                      <a:pt x="33" y="10"/>
                    </a:cubicBezTo>
                    <a:cubicBezTo>
                      <a:pt x="34" y="10"/>
                      <a:pt x="35" y="11"/>
                      <a:pt x="35" y="12"/>
                    </a:cubicBezTo>
                    <a:cubicBezTo>
                      <a:pt x="35" y="12"/>
                      <a:pt x="34" y="13"/>
                      <a:pt x="33" y="13"/>
                    </a:cubicBezTo>
                    <a:lnTo>
                      <a:pt x="1" y="13"/>
                    </a:lnTo>
                    <a:close/>
                  </a:path>
                </a:pathLst>
              </a:custGeom>
              <a:solidFill>
                <a:srgbClr val="9FB2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1" name="Freeform 80"/>
              <p:cNvSpPr>
                <a:spLocks noEditPoints="1"/>
              </p:cNvSpPr>
              <p:nvPr/>
            </p:nvSpPr>
            <p:spPr bwMode="auto">
              <a:xfrm>
                <a:off x="6136" y="1275"/>
                <a:ext cx="82" cy="40"/>
              </a:xfrm>
              <a:custGeom>
                <a:avLst/>
                <a:gdLst>
                  <a:gd name="T0" fmla="*/ 43 w 44"/>
                  <a:gd name="T1" fmla="*/ 1 h 21"/>
                  <a:gd name="T2" fmla="*/ 43 w 44"/>
                  <a:gd name="T3" fmla="*/ 1 h 21"/>
                  <a:gd name="T4" fmla="*/ 4 w 44"/>
                  <a:gd name="T5" fmla="*/ 3 h 21"/>
                  <a:gd name="T6" fmla="*/ 23 w 44"/>
                  <a:gd name="T7" fmla="*/ 3 h 21"/>
                  <a:gd name="T8" fmla="*/ 23 w 44"/>
                  <a:gd name="T9" fmla="*/ 18 h 21"/>
                  <a:gd name="T10" fmla="*/ 4 w 44"/>
                  <a:gd name="T11" fmla="*/ 18 h 21"/>
                  <a:gd name="T12" fmla="*/ 3 w 44"/>
                  <a:gd name="T13" fmla="*/ 18 h 21"/>
                  <a:gd name="T14" fmla="*/ 3 w 44"/>
                  <a:gd name="T15" fmla="*/ 17 h 21"/>
                  <a:gd name="T16" fmla="*/ 3 w 44"/>
                  <a:gd name="T17" fmla="*/ 5 h 21"/>
                  <a:gd name="T18" fmla="*/ 3 w 44"/>
                  <a:gd name="T19" fmla="*/ 3 h 21"/>
                  <a:gd name="T20" fmla="*/ 4 w 44"/>
                  <a:gd name="T21" fmla="*/ 3 h 21"/>
                  <a:gd name="T22" fmla="*/ 40 w 44"/>
                  <a:gd name="T23" fmla="*/ 0 h 21"/>
                  <a:gd name="T24" fmla="*/ 4 w 44"/>
                  <a:gd name="T25" fmla="*/ 0 h 21"/>
                  <a:gd name="T26" fmla="*/ 1 w 44"/>
                  <a:gd name="T27" fmla="*/ 1 h 21"/>
                  <a:gd name="T28" fmla="*/ 0 w 44"/>
                  <a:gd name="T29" fmla="*/ 5 h 21"/>
                  <a:gd name="T30" fmla="*/ 0 w 44"/>
                  <a:gd name="T31" fmla="*/ 17 h 21"/>
                  <a:gd name="T32" fmla="*/ 1 w 44"/>
                  <a:gd name="T33" fmla="*/ 20 h 21"/>
                  <a:gd name="T34" fmla="*/ 4 w 44"/>
                  <a:gd name="T35" fmla="*/ 21 h 21"/>
                  <a:gd name="T36" fmla="*/ 40 w 44"/>
                  <a:gd name="T37" fmla="*/ 21 h 21"/>
                  <a:gd name="T38" fmla="*/ 43 w 44"/>
                  <a:gd name="T39" fmla="*/ 20 h 21"/>
                  <a:gd name="T40" fmla="*/ 43 w 44"/>
                  <a:gd name="T41" fmla="*/ 20 h 21"/>
                  <a:gd name="T42" fmla="*/ 44 w 44"/>
                  <a:gd name="T43" fmla="*/ 17 h 21"/>
                  <a:gd name="T44" fmla="*/ 44 w 44"/>
                  <a:gd name="T45" fmla="*/ 5 h 21"/>
                  <a:gd name="T46" fmla="*/ 43 w 44"/>
                  <a:gd name="T47" fmla="*/ 1 h 21"/>
                  <a:gd name="T48" fmla="*/ 40 w 44"/>
                  <a:gd name="T49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4" h="21">
                    <a:moveTo>
                      <a:pt x="43" y="1"/>
                    </a:moveTo>
                    <a:cubicBezTo>
                      <a:pt x="43" y="1"/>
                      <a:pt x="43" y="1"/>
                      <a:pt x="43" y="1"/>
                    </a:cubicBezTo>
                    <a:moveTo>
                      <a:pt x="4" y="3"/>
                    </a:moveTo>
                    <a:cubicBezTo>
                      <a:pt x="23" y="3"/>
                      <a:pt x="23" y="3"/>
                      <a:pt x="23" y="3"/>
                    </a:cubicBezTo>
                    <a:cubicBezTo>
                      <a:pt x="23" y="18"/>
                      <a:pt x="23" y="18"/>
                      <a:pt x="23" y="18"/>
                    </a:cubicBezTo>
                    <a:cubicBezTo>
                      <a:pt x="4" y="18"/>
                      <a:pt x="4" y="18"/>
                      <a:pt x="4" y="18"/>
                    </a:cubicBezTo>
                    <a:cubicBezTo>
                      <a:pt x="4" y="18"/>
                      <a:pt x="4" y="18"/>
                      <a:pt x="3" y="18"/>
                    </a:cubicBezTo>
                    <a:cubicBezTo>
                      <a:pt x="3" y="17"/>
                      <a:pt x="3" y="17"/>
                      <a:pt x="3" y="17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4"/>
                      <a:pt x="3" y="4"/>
                      <a:pt x="3" y="3"/>
                    </a:cubicBezTo>
                    <a:cubicBezTo>
                      <a:pt x="4" y="3"/>
                      <a:pt x="4" y="3"/>
                      <a:pt x="4" y="3"/>
                    </a:cubicBezTo>
                    <a:close/>
                    <a:moveTo>
                      <a:pt x="40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2" y="1"/>
                      <a:pt x="1" y="1"/>
                    </a:cubicBezTo>
                    <a:cubicBezTo>
                      <a:pt x="0" y="2"/>
                      <a:pt x="0" y="3"/>
                      <a:pt x="0" y="5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18"/>
                      <a:pt x="0" y="19"/>
                      <a:pt x="1" y="20"/>
                    </a:cubicBezTo>
                    <a:cubicBezTo>
                      <a:pt x="2" y="21"/>
                      <a:pt x="3" y="21"/>
                      <a:pt x="4" y="21"/>
                    </a:cubicBezTo>
                    <a:cubicBezTo>
                      <a:pt x="40" y="21"/>
                      <a:pt x="40" y="21"/>
                      <a:pt x="40" y="21"/>
                    </a:cubicBezTo>
                    <a:cubicBezTo>
                      <a:pt x="41" y="21"/>
                      <a:pt x="42" y="21"/>
                      <a:pt x="43" y="20"/>
                    </a:cubicBezTo>
                    <a:cubicBezTo>
                      <a:pt x="43" y="20"/>
                      <a:pt x="43" y="20"/>
                      <a:pt x="43" y="20"/>
                    </a:cubicBezTo>
                    <a:cubicBezTo>
                      <a:pt x="44" y="19"/>
                      <a:pt x="44" y="18"/>
                      <a:pt x="44" y="17"/>
                    </a:cubicBezTo>
                    <a:cubicBezTo>
                      <a:pt x="44" y="5"/>
                      <a:pt x="44" y="5"/>
                      <a:pt x="44" y="5"/>
                    </a:cubicBezTo>
                    <a:cubicBezTo>
                      <a:pt x="44" y="3"/>
                      <a:pt x="44" y="2"/>
                      <a:pt x="43" y="1"/>
                    </a:cubicBezTo>
                    <a:cubicBezTo>
                      <a:pt x="42" y="1"/>
                      <a:pt x="41" y="0"/>
                      <a:pt x="40" y="0"/>
                    </a:cubicBezTo>
                    <a:close/>
                  </a:path>
                </a:pathLst>
              </a:custGeom>
              <a:solidFill>
                <a:srgbClr val="9FB2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2" name="Freeform 81"/>
              <p:cNvSpPr>
                <a:spLocks noEditPoints="1"/>
              </p:cNvSpPr>
              <p:nvPr/>
            </p:nvSpPr>
            <p:spPr bwMode="auto">
              <a:xfrm>
                <a:off x="5457" y="2640"/>
                <a:ext cx="718" cy="284"/>
              </a:xfrm>
              <a:custGeom>
                <a:avLst/>
                <a:gdLst>
                  <a:gd name="T0" fmla="*/ 381 w 381"/>
                  <a:gd name="T1" fmla="*/ 148 h 151"/>
                  <a:gd name="T2" fmla="*/ 222 w 381"/>
                  <a:gd name="T3" fmla="*/ 151 h 151"/>
                  <a:gd name="T4" fmla="*/ 222 w 381"/>
                  <a:gd name="T5" fmla="*/ 145 h 151"/>
                  <a:gd name="T6" fmla="*/ 196 w 381"/>
                  <a:gd name="T7" fmla="*/ 145 h 151"/>
                  <a:gd name="T8" fmla="*/ 196 w 381"/>
                  <a:gd name="T9" fmla="*/ 151 h 151"/>
                  <a:gd name="T10" fmla="*/ 175 w 381"/>
                  <a:gd name="T11" fmla="*/ 148 h 151"/>
                  <a:gd name="T12" fmla="*/ 196 w 381"/>
                  <a:gd name="T13" fmla="*/ 145 h 151"/>
                  <a:gd name="T14" fmla="*/ 381 w 381"/>
                  <a:gd name="T15" fmla="*/ 119 h 151"/>
                  <a:gd name="T16" fmla="*/ 278 w 381"/>
                  <a:gd name="T17" fmla="*/ 122 h 151"/>
                  <a:gd name="T18" fmla="*/ 278 w 381"/>
                  <a:gd name="T19" fmla="*/ 116 h 151"/>
                  <a:gd name="T20" fmla="*/ 264 w 381"/>
                  <a:gd name="T21" fmla="*/ 116 h 151"/>
                  <a:gd name="T22" fmla="*/ 264 w 381"/>
                  <a:gd name="T23" fmla="*/ 122 h 151"/>
                  <a:gd name="T24" fmla="*/ 175 w 381"/>
                  <a:gd name="T25" fmla="*/ 119 h 151"/>
                  <a:gd name="T26" fmla="*/ 264 w 381"/>
                  <a:gd name="T27" fmla="*/ 116 h 151"/>
                  <a:gd name="T28" fmla="*/ 381 w 381"/>
                  <a:gd name="T29" fmla="*/ 90 h 151"/>
                  <a:gd name="T30" fmla="*/ 342 w 381"/>
                  <a:gd name="T31" fmla="*/ 93 h 151"/>
                  <a:gd name="T32" fmla="*/ 342 w 381"/>
                  <a:gd name="T33" fmla="*/ 87 h 151"/>
                  <a:gd name="T34" fmla="*/ 318 w 381"/>
                  <a:gd name="T35" fmla="*/ 87 h 151"/>
                  <a:gd name="T36" fmla="*/ 318 w 381"/>
                  <a:gd name="T37" fmla="*/ 93 h 151"/>
                  <a:gd name="T38" fmla="*/ 225 w 381"/>
                  <a:gd name="T39" fmla="*/ 90 h 151"/>
                  <a:gd name="T40" fmla="*/ 318 w 381"/>
                  <a:gd name="T41" fmla="*/ 87 h 151"/>
                  <a:gd name="T42" fmla="*/ 217 w 381"/>
                  <a:gd name="T43" fmla="*/ 90 h 151"/>
                  <a:gd name="T44" fmla="*/ 178 w 381"/>
                  <a:gd name="T45" fmla="*/ 93 h 151"/>
                  <a:gd name="T46" fmla="*/ 178 w 381"/>
                  <a:gd name="T47" fmla="*/ 87 h 151"/>
                  <a:gd name="T48" fmla="*/ 179 w 381"/>
                  <a:gd name="T49" fmla="*/ 58 h 151"/>
                  <a:gd name="T50" fmla="*/ 179 w 381"/>
                  <a:gd name="T51" fmla="*/ 64 h 151"/>
                  <a:gd name="T52" fmla="*/ 71 w 381"/>
                  <a:gd name="T53" fmla="*/ 61 h 151"/>
                  <a:gd name="T54" fmla="*/ 179 w 381"/>
                  <a:gd name="T55" fmla="*/ 58 h 151"/>
                  <a:gd name="T56" fmla="*/ 50 w 381"/>
                  <a:gd name="T57" fmla="*/ 61 h 151"/>
                  <a:gd name="T58" fmla="*/ 3 w 381"/>
                  <a:gd name="T59" fmla="*/ 64 h 151"/>
                  <a:gd name="T60" fmla="*/ 3 w 381"/>
                  <a:gd name="T61" fmla="*/ 58 h 151"/>
                  <a:gd name="T62" fmla="*/ 179 w 381"/>
                  <a:gd name="T63" fmla="*/ 29 h 151"/>
                  <a:gd name="T64" fmla="*/ 179 w 381"/>
                  <a:gd name="T65" fmla="*/ 35 h 151"/>
                  <a:gd name="T66" fmla="*/ 142 w 381"/>
                  <a:gd name="T67" fmla="*/ 32 h 151"/>
                  <a:gd name="T68" fmla="*/ 179 w 381"/>
                  <a:gd name="T69" fmla="*/ 29 h 151"/>
                  <a:gd name="T70" fmla="*/ 139 w 381"/>
                  <a:gd name="T71" fmla="*/ 32 h 151"/>
                  <a:gd name="T72" fmla="*/ 45 w 381"/>
                  <a:gd name="T73" fmla="*/ 35 h 151"/>
                  <a:gd name="T74" fmla="*/ 45 w 381"/>
                  <a:gd name="T75" fmla="*/ 29 h 151"/>
                  <a:gd name="T76" fmla="*/ 28 w 381"/>
                  <a:gd name="T77" fmla="*/ 29 h 151"/>
                  <a:gd name="T78" fmla="*/ 28 w 381"/>
                  <a:gd name="T79" fmla="*/ 35 h 151"/>
                  <a:gd name="T80" fmla="*/ 0 w 381"/>
                  <a:gd name="T81" fmla="*/ 32 h 151"/>
                  <a:gd name="T82" fmla="*/ 28 w 381"/>
                  <a:gd name="T83" fmla="*/ 29 h 151"/>
                  <a:gd name="T84" fmla="*/ 182 w 381"/>
                  <a:gd name="T85" fmla="*/ 3 h 151"/>
                  <a:gd name="T86" fmla="*/ 101 w 381"/>
                  <a:gd name="T87" fmla="*/ 6 h 151"/>
                  <a:gd name="T88" fmla="*/ 101 w 381"/>
                  <a:gd name="T89" fmla="*/ 0 h 151"/>
                  <a:gd name="T90" fmla="*/ 88 w 381"/>
                  <a:gd name="T91" fmla="*/ 0 h 151"/>
                  <a:gd name="T92" fmla="*/ 88 w 381"/>
                  <a:gd name="T93" fmla="*/ 6 h 151"/>
                  <a:gd name="T94" fmla="*/ 0 w 381"/>
                  <a:gd name="T95" fmla="*/ 3 h 151"/>
                  <a:gd name="T96" fmla="*/ 88 w 381"/>
                  <a:gd name="T97" fmla="*/ 0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81" h="151">
                    <a:moveTo>
                      <a:pt x="378" y="145"/>
                    </a:moveTo>
                    <a:cubicBezTo>
                      <a:pt x="380" y="145"/>
                      <a:pt x="381" y="146"/>
                      <a:pt x="381" y="148"/>
                    </a:cubicBezTo>
                    <a:cubicBezTo>
                      <a:pt x="381" y="149"/>
                      <a:pt x="380" y="151"/>
                      <a:pt x="378" y="151"/>
                    </a:cubicBezTo>
                    <a:cubicBezTo>
                      <a:pt x="222" y="151"/>
                      <a:pt x="222" y="151"/>
                      <a:pt x="222" y="151"/>
                    </a:cubicBezTo>
                    <a:cubicBezTo>
                      <a:pt x="221" y="151"/>
                      <a:pt x="219" y="149"/>
                      <a:pt x="219" y="148"/>
                    </a:cubicBezTo>
                    <a:cubicBezTo>
                      <a:pt x="219" y="146"/>
                      <a:pt x="221" y="145"/>
                      <a:pt x="222" y="145"/>
                    </a:cubicBezTo>
                    <a:lnTo>
                      <a:pt x="378" y="145"/>
                    </a:lnTo>
                    <a:close/>
                    <a:moveTo>
                      <a:pt x="196" y="145"/>
                    </a:moveTo>
                    <a:cubicBezTo>
                      <a:pt x="198" y="145"/>
                      <a:pt x="199" y="146"/>
                      <a:pt x="199" y="148"/>
                    </a:cubicBezTo>
                    <a:cubicBezTo>
                      <a:pt x="199" y="149"/>
                      <a:pt x="198" y="151"/>
                      <a:pt x="196" y="151"/>
                    </a:cubicBezTo>
                    <a:cubicBezTo>
                      <a:pt x="178" y="151"/>
                      <a:pt x="178" y="151"/>
                      <a:pt x="178" y="151"/>
                    </a:cubicBezTo>
                    <a:cubicBezTo>
                      <a:pt x="176" y="151"/>
                      <a:pt x="175" y="149"/>
                      <a:pt x="175" y="148"/>
                    </a:cubicBezTo>
                    <a:cubicBezTo>
                      <a:pt x="175" y="146"/>
                      <a:pt x="176" y="145"/>
                      <a:pt x="178" y="145"/>
                    </a:cubicBezTo>
                    <a:lnTo>
                      <a:pt x="196" y="145"/>
                    </a:lnTo>
                    <a:close/>
                    <a:moveTo>
                      <a:pt x="378" y="116"/>
                    </a:moveTo>
                    <a:cubicBezTo>
                      <a:pt x="380" y="116"/>
                      <a:pt x="381" y="117"/>
                      <a:pt x="381" y="119"/>
                    </a:cubicBezTo>
                    <a:cubicBezTo>
                      <a:pt x="381" y="120"/>
                      <a:pt x="380" y="122"/>
                      <a:pt x="378" y="122"/>
                    </a:cubicBezTo>
                    <a:cubicBezTo>
                      <a:pt x="278" y="122"/>
                      <a:pt x="278" y="122"/>
                      <a:pt x="278" y="122"/>
                    </a:cubicBezTo>
                    <a:cubicBezTo>
                      <a:pt x="276" y="122"/>
                      <a:pt x="275" y="120"/>
                      <a:pt x="275" y="119"/>
                    </a:cubicBezTo>
                    <a:cubicBezTo>
                      <a:pt x="275" y="117"/>
                      <a:pt x="276" y="116"/>
                      <a:pt x="278" y="116"/>
                    </a:cubicBezTo>
                    <a:lnTo>
                      <a:pt x="378" y="116"/>
                    </a:lnTo>
                    <a:close/>
                    <a:moveTo>
                      <a:pt x="264" y="116"/>
                    </a:moveTo>
                    <a:cubicBezTo>
                      <a:pt x="266" y="116"/>
                      <a:pt x="267" y="117"/>
                      <a:pt x="267" y="119"/>
                    </a:cubicBezTo>
                    <a:cubicBezTo>
                      <a:pt x="267" y="120"/>
                      <a:pt x="266" y="122"/>
                      <a:pt x="264" y="122"/>
                    </a:cubicBezTo>
                    <a:cubicBezTo>
                      <a:pt x="178" y="122"/>
                      <a:pt x="178" y="122"/>
                      <a:pt x="178" y="122"/>
                    </a:cubicBezTo>
                    <a:cubicBezTo>
                      <a:pt x="176" y="122"/>
                      <a:pt x="175" y="120"/>
                      <a:pt x="175" y="119"/>
                    </a:cubicBezTo>
                    <a:cubicBezTo>
                      <a:pt x="175" y="117"/>
                      <a:pt x="176" y="116"/>
                      <a:pt x="178" y="116"/>
                    </a:cubicBezTo>
                    <a:lnTo>
                      <a:pt x="264" y="116"/>
                    </a:lnTo>
                    <a:close/>
                    <a:moveTo>
                      <a:pt x="378" y="87"/>
                    </a:moveTo>
                    <a:cubicBezTo>
                      <a:pt x="380" y="87"/>
                      <a:pt x="381" y="88"/>
                      <a:pt x="381" y="90"/>
                    </a:cubicBezTo>
                    <a:cubicBezTo>
                      <a:pt x="381" y="92"/>
                      <a:pt x="380" y="93"/>
                      <a:pt x="378" y="93"/>
                    </a:cubicBezTo>
                    <a:cubicBezTo>
                      <a:pt x="342" y="93"/>
                      <a:pt x="342" y="93"/>
                      <a:pt x="342" y="93"/>
                    </a:cubicBezTo>
                    <a:cubicBezTo>
                      <a:pt x="341" y="93"/>
                      <a:pt x="339" y="92"/>
                      <a:pt x="339" y="90"/>
                    </a:cubicBezTo>
                    <a:cubicBezTo>
                      <a:pt x="339" y="88"/>
                      <a:pt x="341" y="87"/>
                      <a:pt x="342" y="87"/>
                    </a:cubicBezTo>
                    <a:lnTo>
                      <a:pt x="378" y="87"/>
                    </a:lnTo>
                    <a:close/>
                    <a:moveTo>
                      <a:pt x="318" y="87"/>
                    </a:moveTo>
                    <a:cubicBezTo>
                      <a:pt x="320" y="87"/>
                      <a:pt x="321" y="88"/>
                      <a:pt x="321" y="90"/>
                    </a:cubicBezTo>
                    <a:cubicBezTo>
                      <a:pt x="321" y="92"/>
                      <a:pt x="320" y="93"/>
                      <a:pt x="318" y="93"/>
                    </a:cubicBezTo>
                    <a:cubicBezTo>
                      <a:pt x="228" y="93"/>
                      <a:pt x="228" y="93"/>
                      <a:pt x="228" y="93"/>
                    </a:cubicBezTo>
                    <a:cubicBezTo>
                      <a:pt x="226" y="93"/>
                      <a:pt x="225" y="92"/>
                      <a:pt x="225" y="90"/>
                    </a:cubicBezTo>
                    <a:cubicBezTo>
                      <a:pt x="225" y="88"/>
                      <a:pt x="226" y="87"/>
                      <a:pt x="228" y="87"/>
                    </a:cubicBezTo>
                    <a:lnTo>
                      <a:pt x="318" y="87"/>
                    </a:lnTo>
                    <a:close/>
                    <a:moveTo>
                      <a:pt x="214" y="87"/>
                    </a:moveTo>
                    <a:cubicBezTo>
                      <a:pt x="215" y="87"/>
                      <a:pt x="217" y="88"/>
                      <a:pt x="217" y="90"/>
                    </a:cubicBezTo>
                    <a:cubicBezTo>
                      <a:pt x="217" y="92"/>
                      <a:pt x="215" y="93"/>
                      <a:pt x="214" y="93"/>
                    </a:cubicBezTo>
                    <a:cubicBezTo>
                      <a:pt x="178" y="93"/>
                      <a:pt x="178" y="93"/>
                      <a:pt x="178" y="93"/>
                    </a:cubicBezTo>
                    <a:cubicBezTo>
                      <a:pt x="176" y="93"/>
                      <a:pt x="175" y="92"/>
                      <a:pt x="175" y="90"/>
                    </a:cubicBezTo>
                    <a:cubicBezTo>
                      <a:pt x="175" y="88"/>
                      <a:pt x="176" y="87"/>
                      <a:pt x="178" y="87"/>
                    </a:cubicBezTo>
                    <a:lnTo>
                      <a:pt x="214" y="87"/>
                    </a:lnTo>
                    <a:close/>
                    <a:moveTo>
                      <a:pt x="179" y="58"/>
                    </a:moveTo>
                    <a:cubicBezTo>
                      <a:pt x="181" y="58"/>
                      <a:pt x="182" y="59"/>
                      <a:pt x="182" y="61"/>
                    </a:cubicBezTo>
                    <a:cubicBezTo>
                      <a:pt x="182" y="63"/>
                      <a:pt x="181" y="64"/>
                      <a:pt x="179" y="64"/>
                    </a:cubicBezTo>
                    <a:cubicBezTo>
                      <a:pt x="74" y="64"/>
                      <a:pt x="74" y="64"/>
                      <a:pt x="74" y="64"/>
                    </a:cubicBezTo>
                    <a:cubicBezTo>
                      <a:pt x="72" y="64"/>
                      <a:pt x="71" y="63"/>
                      <a:pt x="71" y="61"/>
                    </a:cubicBezTo>
                    <a:cubicBezTo>
                      <a:pt x="71" y="59"/>
                      <a:pt x="72" y="58"/>
                      <a:pt x="74" y="58"/>
                    </a:cubicBezTo>
                    <a:lnTo>
                      <a:pt x="179" y="58"/>
                    </a:lnTo>
                    <a:close/>
                    <a:moveTo>
                      <a:pt x="47" y="58"/>
                    </a:moveTo>
                    <a:cubicBezTo>
                      <a:pt x="48" y="58"/>
                      <a:pt x="50" y="59"/>
                      <a:pt x="50" y="61"/>
                    </a:cubicBezTo>
                    <a:cubicBezTo>
                      <a:pt x="50" y="63"/>
                      <a:pt x="48" y="64"/>
                      <a:pt x="47" y="64"/>
                    </a:cubicBezTo>
                    <a:cubicBezTo>
                      <a:pt x="3" y="64"/>
                      <a:pt x="3" y="64"/>
                      <a:pt x="3" y="64"/>
                    </a:cubicBezTo>
                    <a:cubicBezTo>
                      <a:pt x="1" y="64"/>
                      <a:pt x="0" y="63"/>
                      <a:pt x="0" y="61"/>
                    </a:cubicBezTo>
                    <a:cubicBezTo>
                      <a:pt x="0" y="59"/>
                      <a:pt x="1" y="58"/>
                      <a:pt x="3" y="58"/>
                    </a:cubicBezTo>
                    <a:lnTo>
                      <a:pt x="47" y="58"/>
                    </a:lnTo>
                    <a:close/>
                    <a:moveTo>
                      <a:pt x="179" y="29"/>
                    </a:moveTo>
                    <a:cubicBezTo>
                      <a:pt x="181" y="29"/>
                      <a:pt x="182" y="30"/>
                      <a:pt x="182" y="32"/>
                    </a:cubicBezTo>
                    <a:cubicBezTo>
                      <a:pt x="182" y="34"/>
                      <a:pt x="181" y="35"/>
                      <a:pt x="179" y="35"/>
                    </a:cubicBezTo>
                    <a:cubicBezTo>
                      <a:pt x="145" y="35"/>
                      <a:pt x="145" y="35"/>
                      <a:pt x="145" y="35"/>
                    </a:cubicBezTo>
                    <a:cubicBezTo>
                      <a:pt x="143" y="35"/>
                      <a:pt x="142" y="34"/>
                      <a:pt x="142" y="32"/>
                    </a:cubicBezTo>
                    <a:cubicBezTo>
                      <a:pt x="142" y="30"/>
                      <a:pt x="143" y="29"/>
                      <a:pt x="145" y="29"/>
                    </a:cubicBezTo>
                    <a:lnTo>
                      <a:pt x="179" y="29"/>
                    </a:lnTo>
                    <a:close/>
                    <a:moveTo>
                      <a:pt x="136" y="29"/>
                    </a:moveTo>
                    <a:cubicBezTo>
                      <a:pt x="138" y="29"/>
                      <a:pt x="139" y="30"/>
                      <a:pt x="139" y="32"/>
                    </a:cubicBezTo>
                    <a:cubicBezTo>
                      <a:pt x="139" y="34"/>
                      <a:pt x="138" y="35"/>
                      <a:pt x="136" y="35"/>
                    </a:cubicBezTo>
                    <a:cubicBezTo>
                      <a:pt x="45" y="35"/>
                      <a:pt x="45" y="35"/>
                      <a:pt x="45" y="35"/>
                    </a:cubicBezTo>
                    <a:cubicBezTo>
                      <a:pt x="43" y="35"/>
                      <a:pt x="42" y="34"/>
                      <a:pt x="42" y="32"/>
                    </a:cubicBezTo>
                    <a:cubicBezTo>
                      <a:pt x="42" y="30"/>
                      <a:pt x="43" y="29"/>
                      <a:pt x="45" y="29"/>
                    </a:cubicBezTo>
                    <a:lnTo>
                      <a:pt x="136" y="29"/>
                    </a:lnTo>
                    <a:close/>
                    <a:moveTo>
                      <a:pt x="28" y="29"/>
                    </a:moveTo>
                    <a:cubicBezTo>
                      <a:pt x="29" y="29"/>
                      <a:pt x="31" y="30"/>
                      <a:pt x="31" y="32"/>
                    </a:cubicBezTo>
                    <a:cubicBezTo>
                      <a:pt x="31" y="34"/>
                      <a:pt x="29" y="35"/>
                      <a:pt x="28" y="35"/>
                    </a:cubicBezTo>
                    <a:cubicBezTo>
                      <a:pt x="3" y="35"/>
                      <a:pt x="3" y="35"/>
                      <a:pt x="3" y="35"/>
                    </a:cubicBezTo>
                    <a:cubicBezTo>
                      <a:pt x="1" y="35"/>
                      <a:pt x="0" y="34"/>
                      <a:pt x="0" y="32"/>
                    </a:cubicBezTo>
                    <a:cubicBezTo>
                      <a:pt x="0" y="30"/>
                      <a:pt x="1" y="29"/>
                      <a:pt x="3" y="29"/>
                    </a:cubicBezTo>
                    <a:lnTo>
                      <a:pt x="28" y="29"/>
                    </a:lnTo>
                    <a:close/>
                    <a:moveTo>
                      <a:pt x="179" y="0"/>
                    </a:moveTo>
                    <a:cubicBezTo>
                      <a:pt x="181" y="0"/>
                      <a:pt x="182" y="2"/>
                      <a:pt x="182" y="3"/>
                    </a:cubicBezTo>
                    <a:cubicBezTo>
                      <a:pt x="182" y="5"/>
                      <a:pt x="181" y="6"/>
                      <a:pt x="179" y="6"/>
                    </a:cubicBezTo>
                    <a:cubicBezTo>
                      <a:pt x="101" y="6"/>
                      <a:pt x="101" y="6"/>
                      <a:pt x="101" y="6"/>
                    </a:cubicBezTo>
                    <a:cubicBezTo>
                      <a:pt x="100" y="6"/>
                      <a:pt x="98" y="5"/>
                      <a:pt x="98" y="3"/>
                    </a:cubicBezTo>
                    <a:cubicBezTo>
                      <a:pt x="98" y="2"/>
                      <a:pt x="100" y="0"/>
                      <a:pt x="101" y="0"/>
                    </a:cubicBezTo>
                    <a:lnTo>
                      <a:pt x="179" y="0"/>
                    </a:lnTo>
                    <a:close/>
                    <a:moveTo>
                      <a:pt x="88" y="0"/>
                    </a:moveTo>
                    <a:cubicBezTo>
                      <a:pt x="89" y="0"/>
                      <a:pt x="91" y="2"/>
                      <a:pt x="91" y="3"/>
                    </a:cubicBezTo>
                    <a:cubicBezTo>
                      <a:pt x="91" y="5"/>
                      <a:pt x="89" y="6"/>
                      <a:pt x="88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1" y="6"/>
                      <a:pt x="0" y="5"/>
                      <a:pt x="0" y="3"/>
                    </a:cubicBezTo>
                    <a:cubicBezTo>
                      <a:pt x="0" y="2"/>
                      <a:pt x="1" y="0"/>
                      <a:pt x="3" y="0"/>
                    </a:cubicBezTo>
                    <a:lnTo>
                      <a:pt x="88" y="0"/>
                    </a:lnTo>
                    <a:close/>
                  </a:path>
                </a:pathLst>
              </a:custGeom>
              <a:solidFill>
                <a:srgbClr val="9FB2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3" name="Freeform 82"/>
              <p:cNvSpPr>
                <a:spLocks noEditPoints="1"/>
              </p:cNvSpPr>
              <p:nvPr/>
            </p:nvSpPr>
            <p:spPr bwMode="auto">
              <a:xfrm>
                <a:off x="5455" y="2824"/>
                <a:ext cx="294" cy="94"/>
              </a:xfrm>
              <a:custGeom>
                <a:avLst/>
                <a:gdLst>
                  <a:gd name="T0" fmla="*/ 0 w 156"/>
                  <a:gd name="T1" fmla="*/ 42 h 50"/>
                  <a:gd name="T2" fmla="*/ 148 w 156"/>
                  <a:gd name="T3" fmla="*/ 0 h 50"/>
                  <a:gd name="T4" fmla="*/ 148 w 156"/>
                  <a:gd name="T5" fmla="*/ 50 h 50"/>
                  <a:gd name="T6" fmla="*/ 22 w 156"/>
                  <a:gd name="T7" fmla="*/ 23 h 50"/>
                  <a:gd name="T8" fmla="*/ 18 w 156"/>
                  <a:gd name="T9" fmla="*/ 20 h 50"/>
                  <a:gd name="T10" fmla="*/ 23 w 156"/>
                  <a:gd name="T11" fmla="*/ 18 h 50"/>
                  <a:gd name="T12" fmla="*/ 24 w 156"/>
                  <a:gd name="T13" fmla="*/ 15 h 50"/>
                  <a:gd name="T14" fmla="*/ 14 w 156"/>
                  <a:gd name="T15" fmla="*/ 20 h 50"/>
                  <a:gd name="T16" fmla="*/ 19 w 156"/>
                  <a:gd name="T17" fmla="*/ 26 h 50"/>
                  <a:gd name="T18" fmla="*/ 23 w 156"/>
                  <a:gd name="T19" fmla="*/ 29 h 50"/>
                  <a:gd name="T20" fmla="*/ 17 w 156"/>
                  <a:gd name="T21" fmla="*/ 31 h 50"/>
                  <a:gd name="T22" fmla="*/ 19 w 156"/>
                  <a:gd name="T23" fmla="*/ 35 h 50"/>
                  <a:gd name="T24" fmla="*/ 41 w 156"/>
                  <a:gd name="T25" fmla="*/ 34 h 50"/>
                  <a:gd name="T26" fmla="*/ 34 w 156"/>
                  <a:gd name="T27" fmla="*/ 26 h 50"/>
                  <a:gd name="T28" fmla="*/ 34 w 156"/>
                  <a:gd name="T29" fmla="*/ 23 h 50"/>
                  <a:gd name="T30" fmla="*/ 41 w 156"/>
                  <a:gd name="T31" fmla="*/ 15 h 50"/>
                  <a:gd name="T32" fmla="*/ 41 w 156"/>
                  <a:gd name="T33" fmla="*/ 34 h 50"/>
                  <a:gd name="T34" fmla="*/ 50 w 156"/>
                  <a:gd name="T35" fmla="*/ 31 h 50"/>
                  <a:gd name="T36" fmla="*/ 56 w 156"/>
                  <a:gd name="T37" fmla="*/ 23 h 50"/>
                  <a:gd name="T38" fmla="*/ 57 w 156"/>
                  <a:gd name="T39" fmla="*/ 18 h 50"/>
                  <a:gd name="T40" fmla="*/ 46 w 156"/>
                  <a:gd name="T41" fmla="*/ 34 h 50"/>
                  <a:gd name="T42" fmla="*/ 79 w 156"/>
                  <a:gd name="T43" fmla="*/ 34 h 50"/>
                  <a:gd name="T44" fmla="*/ 85 w 156"/>
                  <a:gd name="T45" fmla="*/ 22 h 50"/>
                  <a:gd name="T46" fmla="*/ 88 w 156"/>
                  <a:gd name="T47" fmla="*/ 15 h 50"/>
                  <a:gd name="T48" fmla="*/ 78 w 156"/>
                  <a:gd name="T49" fmla="*/ 31 h 50"/>
                  <a:gd name="T50" fmla="*/ 68 w 156"/>
                  <a:gd name="T51" fmla="*/ 34 h 50"/>
                  <a:gd name="T52" fmla="*/ 70 w 156"/>
                  <a:gd name="T53" fmla="*/ 17 h 50"/>
                  <a:gd name="T54" fmla="*/ 110 w 156"/>
                  <a:gd name="T55" fmla="*/ 25 h 50"/>
                  <a:gd name="T56" fmla="*/ 94 w 156"/>
                  <a:gd name="T57" fmla="*/ 17 h 50"/>
                  <a:gd name="T58" fmla="*/ 101 w 156"/>
                  <a:gd name="T59" fmla="*/ 35 h 50"/>
                  <a:gd name="T60" fmla="*/ 94 w 156"/>
                  <a:gd name="T61" fmla="*/ 25 h 50"/>
                  <a:gd name="T62" fmla="*/ 106 w 156"/>
                  <a:gd name="T63" fmla="*/ 31 h 50"/>
                  <a:gd name="T64" fmla="*/ 101 w 156"/>
                  <a:gd name="T65" fmla="*/ 17 h 50"/>
                  <a:gd name="T66" fmla="*/ 117 w 156"/>
                  <a:gd name="T67" fmla="*/ 26 h 50"/>
                  <a:gd name="T68" fmla="*/ 128 w 156"/>
                  <a:gd name="T69" fmla="*/ 34 h 50"/>
                  <a:gd name="T70" fmla="*/ 125 w 156"/>
                  <a:gd name="T71" fmla="*/ 16 h 50"/>
                  <a:gd name="T72" fmla="*/ 114 w 156"/>
                  <a:gd name="T73" fmla="*/ 34 h 50"/>
                  <a:gd name="T74" fmla="*/ 117 w 156"/>
                  <a:gd name="T75" fmla="*/ 24 h 50"/>
                  <a:gd name="T76" fmla="*/ 124 w 156"/>
                  <a:gd name="T77" fmla="*/ 21 h 50"/>
                  <a:gd name="T78" fmla="*/ 117 w 156"/>
                  <a:gd name="T79" fmla="*/ 17 h 50"/>
                  <a:gd name="T80" fmla="*/ 142 w 156"/>
                  <a:gd name="T81" fmla="*/ 32 h 50"/>
                  <a:gd name="T82" fmla="*/ 142 w 156"/>
                  <a:gd name="T83" fmla="*/ 25 h 50"/>
                  <a:gd name="T84" fmla="*/ 134 w 156"/>
                  <a:gd name="T85" fmla="*/ 17 h 50"/>
                  <a:gd name="T86" fmla="*/ 131 w 156"/>
                  <a:gd name="T87" fmla="*/ 15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56" h="50">
                    <a:moveTo>
                      <a:pt x="148" y="50"/>
                    </a:moveTo>
                    <a:cubicBezTo>
                      <a:pt x="8" y="50"/>
                      <a:pt x="8" y="50"/>
                      <a:pt x="8" y="50"/>
                    </a:cubicBezTo>
                    <a:cubicBezTo>
                      <a:pt x="3" y="50"/>
                      <a:pt x="0" y="46"/>
                      <a:pt x="0" y="42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148" y="0"/>
                      <a:pt x="148" y="0"/>
                      <a:pt x="148" y="0"/>
                    </a:cubicBezTo>
                    <a:cubicBezTo>
                      <a:pt x="153" y="0"/>
                      <a:pt x="156" y="3"/>
                      <a:pt x="156" y="7"/>
                    </a:cubicBezTo>
                    <a:cubicBezTo>
                      <a:pt x="156" y="42"/>
                      <a:pt x="156" y="42"/>
                      <a:pt x="156" y="42"/>
                    </a:cubicBezTo>
                    <a:cubicBezTo>
                      <a:pt x="156" y="46"/>
                      <a:pt x="153" y="50"/>
                      <a:pt x="148" y="50"/>
                    </a:cubicBezTo>
                    <a:close/>
                    <a:moveTo>
                      <a:pt x="27" y="29"/>
                    </a:moveTo>
                    <a:cubicBezTo>
                      <a:pt x="27" y="28"/>
                      <a:pt x="26" y="27"/>
                      <a:pt x="26" y="26"/>
                    </a:cubicBezTo>
                    <a:cubicBezTo>
                      <a:pt x="25" y="25"/>
                      <a:pt x="24" y="24"/>
                      <a:pt x="22" y="23"/>
                    </a:cubicBezTo>
                    <a:cubicBezTo>
                      <a:pt x="20" y="23"/>
                      <a:pt x="20" y="22"/>
                      <a:pt x="19" y="22"/>
                    </a:cubicBezTo>
                    <a:cubicBezTo>
                      <a:pt x="19" y="22"/>
                      <a:pt x="19" y="21"/>
                      <a:pt x="18" y="21"/>
                    </a:cubicBezTo>
                    <a:cubicBezTo>
                      <a:pt x="18" y="21"/>
                      <a:pt x="18" y="20"/>
                      <a:pt x="18" y="20"/>
                    </a:cubicBezTo>
                    <a:cubicBezTo>
                      <a:pt x="18" y="19"/>
                      <a:pt x="18" y="19"/>
                      <a:pt x="19" y="19"/>
                    </a:cubicBezTo>
                    <a:cubicBezTo>
                      <a:pt x="19" y="18"/>
                      <a:pt x="20" y="18"/>
                      <a:pt x="21" y="18"/>
                    </a:cubicBezTo>
                    <a:cubicBezTo>
                      <a:pt x="21" y="18"/>
                      <a:pt x="22" y="18"/>
                      <a:pt x="23" y="18"/>
                    </a:cubicBezTo>
                    <a:cubicBezTo>
                      <a:pt x="23" y="19"/>
                      <a:pt x="24" y="19"/>
                      <a:pt x="25" y="19"/>
                    </a:cubicBezTo>
                    <a:cubicBezTo>
                      <a:pt x="27" y="16"/>
                      <a:pt x="27" y="16"/>
                      <a:pt x="27" y="16"/>
                    </a:cubicBezTo>
                    <a:cubicBezTo>
                      <a:pt x="26" y="16"/>
                      <a:pt x="25" y="15"/>
                      <a:pt x="24" y="15"/>
                    </a:cubicBezTo>
                    <a:cubicBezTo>
                      <a:pt x="23" y="15"/>
                      <a:pt x="22" y="15"/>
                      <a:pt x="21" y="15"/>
                    </a:cubicBezTo>
                    <a:cubicBezTo>
                      <a:pt x="19" y="15"/>
                      <a:pt x="17" y="15"/>
                      <a:pt x="16" y="16"/>
                    </a:cubicBezTo>
                    <a:cubicBezTo>
                      <a:pt x="15" y="17"/>
                      <a:pt x="14" y="18"/>
                      <a:pt x="14" y="20"/>
                    </a:cubicBezTo>
                    <a:cubicBezTo>
                      <a:pt x="14" y="21"/>
                      <a:pt x="14" y="22"/>
                      <a:pt x="15" y="23"/>
                    </a:cubicBezTo>
                    <a:cubicBezTo>
                      <a:pt x="15" y="23"/>
                      <a:pt x="15" y="24"/>
                      <a:pt x="16" y="24"/>
                    </a:cubicBezTo>
                    <a:cubicBezTo>
                      <a:pt x="17" y="25"/>
                      <a:pt x="18" y="25"/>
                      <a:pt x="19" y="26"/>
                    </a:cubicBezTo>
                    <a:cubicBezTo>
                      <a:pt x="20" y="27"/>
                      <a:pt x="21" y="27"/>
                      <a:pt x="21" y="27"/>
                    </a:cubicBezTo>
                    <a:cubicBezTo>
                      <a:pt x="22" y="28"/>
                      <a:pt x="22" y="28"/>
                      <a:pt x="22" y="28"/>
                    </a:cubicBezTo>
                    <a:cubicBezTo>
                      <a:pt x="22" y="29"/>
                      <a:pt x="23" y="29"/>
                      <a:pt x="23" y="29"/>
                    </a:cubicBezTo>
                    <a:cubicBezTo>
                      <a:pt x="23" y="30"/>
                      <a:pt x="22" y="30"/>
                      <a:pt x="22" y="31"/>
                    </a:cubicBezTo>
                    <a:cubicBezTo>
                      <a:pt x="21" y="31"/>
                      <a:pt x="21" y="31"/>
                      <a:pt x="20" y="31"/>
                    </a:cubicBezTo>
                    <a:cubicBezTo>
                      <a:pt x="19" y="31"/>
                      <a:pt x="18" y="31"/>
                      <a:pt x="17" y="31"/>
                    </a:cubicBezTo>
                    <a:cubicBezTo>
                      <a:pt x="16" y="31"/>
                      <a:pt x="15" y="30"/>
                      <a:pt x="14" y="30"/>
                    </a:cubicBezTo>
                    <a:cubicBezTo>
                      <a:pt x="14" y="34"/>
                      <a:pt x="14" y="34"/>
                      <a:pt x="14" y="34"/>
                    </a:cubicBezTo>
                    <a:cubicBezTo>
                      <a:pt x="15" y="34"/>
                      <a:pt x="17" y="35"/>
                      <a:pt x="19" y="35"/>
                    </a:cubicBezTo>
                    <a:cubicBezTo>
                      <a:pt x="22" y="35"/>
                      <a:pt x="23" y="34"/>
                      <a:pt x="25" y="33"/>
                    </a:cubicBezTo>
                    <a:cubicBezTo>
                      <a:pt x="26" y="32"/>
                      <a:pt x="27" y="31"/>
                      <a:pt x="27" y="29"/>
                    </a:cubicBezTo>
                    <a:close/>
                    <a:moveTo>
                      <a:pt x="41" y="34"/>
                    </a:moveTo>
                    <a:cubicBezTo>
                      <a:pt x="41" y="31"/>
                      <a:pt x="41" y="31"/>
                      <a:pt x="41" y="31"/>
                    </a:cubicBezTo>
                    <a:cubicBezTo>
                      <a:pt x="34" y="31"/>
                      <a:pt x="34" y="31"/>
                      <a:pt x="34" y="31"/>
                    </a:cubicBezTo>
                    <a:cubicBezTo>
                      <a:pt x="34" y="26"/>
                      <a:pt x="34" y="26"/>
                      <a:pt x="34" y="26"/>
                    </a:cubicBezTo>
                    <a:cubicBezTo>
                      <a:pt x="41" y="26"/>
                      <a:pt x="41" y="26"/>
                      <a:pt x="41" y="26"/>
                    </a:cubicBezTo>
                    <a:cubicBezTo>
                      <a:pt x="41" y="23"/>
                      <a:pt x="41" y="23"/>
                      <a:pt x="41" y="23"/>
                    </a:cubicBezTo>
                    <a:cubicBezTo>
                      <a:pt x="34" y="23"/>
                      <a:pt x="34" y="23"/>
                      <a:pt x="34" y="23"/>
                    </a:cubicBezTo>
                    <a:cubicBezTo>
                      <a:pt x="34" y="18"/>
                      <a:pt x="34" y="18"/>
                      <a:pt x="34" y="18"/>
                    </a:cubicBezTo>
                    <a:cubicBezTo>
                      <a:pt x="41" y="18"/>
                      <a:pt x="41" y="18"/>
                      <a:pt x="41" y="18"/>
                    </a:cubicBezTo>
                    <a:cubicBezTo>
                      <a:pt x="41" y="15"/>
                      <a:pt x="41" y="15"/>
                      <a:pt x="41" y="15"/>
                    </a:cubicBezTo>
                    <a:cubicBezTo>
                      <a:pt x="30" y="15"/>
                      <a:pt x="30" y="15"/>
                      <a:pt x="30" y="15"/>
                    </a:cubicBezTo>
                    <a:cubicBezTo>
                      <a:pt x="30" y="34"/>
                      <a:pt x="30" y="34"/>
                      <a:pt x="30" y="34"/>
                    </a:cubicBezTo>
                    <a:lnTo>
                      <a:pt x="41" y="34"/>
                    </a:lnTo>
                    <a:close/>
                    <a:moveTo>
                      <a:pt x="57" y="34"/>
                    </a:moveTo>
                    <a:cubicBezTo>
                      <a:pt x="57" y="31"/>
                      <a:pt x="57" y="31"/>
                      <a:pt x="57" y="31"/>
                    </a:cubicBezTo>
                    <a:cubicBezTo>
                      <a:pt x="50" y="31"/>
                      <a:pt x="50" y="31"/>
                      <a:pt x="50" y="31"/>
                    </a:cubicBezTo>
                    <a:cubicBezTo>
                      <a:pt x="50" y="26"/>
                      <a:pt x="50" y="26"/>
                      <a:pt x="50" y="26"/>
                    </a:cubicBezTo>
                    <a:cubicBezTo>
                      <a:pt x="56" y="26"/>
                      <a:pt x="56" y="26"/>
                      <a:pt x="56" y="26"/>
                    </a:cubicBezTo>
                    <a:cubicBezTo>
                      <a:pt x="56" y="23"/>
                      <a:pt x="56" y="23"/>
                      <a:pt x="56" y="23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18"/>
                      <a:pt x="50" y="18"/>
                      <a:pt x="50" y="18"/>
                    </a:cubicBezTo>
                    <a:cubicBezTo>
                      <a:pt x="57" y="18"/>
                      <a:pt x="57" y="18"/>
                      <a:pt x="57" y="18"/>
                    </a:cubicBezTo>
                    <a:cubicBezTo>
                      <a:pt x="57" y="15"/>
                      <a:pt x="57" y="15"/>
                      <a:pt x="57" y="15"/>
                    </a:cubicBezTo>
                    <a:cubicBezTo>
                      <a:pt x="46" y="15"/>
                      <a:pt x="46" y="15"/>
                      <a:pt x="46" y="15"/>
                    </a:cubicBezTo>
                    <a:cubicBezTo>
                      <a:pt x="46" y="34"/>
                      <a:pt x="46" y="34"/>
                      <a:pt x="46" y="34"/>
                    </a:cubicBezTo>
                    <a:lnTo>
                      <a:pt x="57" y="34"/>
                    </a:lnTo>
                    <a:close/>
                    <a:moveTo>
                      <a:pt x="77" y="34"/>
                    </a:moveTo>
                    <a:cubicBezTo>
                      <a:pt x="79" y="34"/>
                      <a:pt x="79" y="34"/>
                      <a:pt x="79" y="34"/>
                    </a:cubicBezTo>
                    <a:cubicBezTo>
                      <a:pt x="85" y="17"/>
                      <a:pt x="85" y="17"/>
                      <a:pt x="85" y="17"/>
                    </a:cubicBezTo>
                    <a:cubicBezTo>
                      <a:pt x="86" y="17"/>
                      <a:pt x="86" y="17"/>
                      <a:pt x="86" y="17"/>
                    </a:cubicBezTo>
                    <a:cubicBezTo>
                      <a:pt x="85" y="19"/>
                      <a:pt x="85" y="20"/>
                      <a:pt x="85" y="22"/>
                    </a:cubicBezTo>
                    <a:cubicBezTo>
                      <a:pt x="85" y="34"/>
                      <a:pt x="85" y="34"/>
                      <a:pt x="85" y="34"/>
                    </a:cubicBezTo>
                    <a:cubicBezTo>
                      <a:pt x="88" y="34"/>
                      <a:pt x="88" y="34"/>
                      <a:pt x="88" y="34"/>
                    </a:cubicBezTo>
                    <a:cubicBezTo>
                      <a:pt x="88" y="15"/>
                      <a:pt x="88" y="15"/>
                      <a:pt x="88" y="15"/>
                    </a:cubicBezTo>
                    <a:cubicBezTo>
                      <a:pt x="84" y="15"/>
                      <a:pt x="84" y="15"/>
                      <a:pt x="84" y="15"/>
                    </a:cubicBezTo>
                    <a:cubicBezTo>
                      <a:pt x="78" y="31"/>
                      <a:pt x="78" y="31"/>
                      <a:pt x="78" y="31"/>
                    </a:cubicBezTo>
                    <a:cubicBezTo>
                      <a:pt x="78" y="31"/>
                      <a:pt x="78" y="31"/>
                      <a:pt x="78" y="31"/>
                    </a:cubicBezTo>
                    <a:cubicBezTo>
                      <a:pt x="72" y="15"/>
                      <a:pt x="72" y="15"/>
                      <a:pt x="72" y="15"/>
                    </a:cubicBezTo>
                    <a:cubicBezTo>
                      <a:pt x="68" y="15"/>
                      <a:pt x="68" y="15"/>
                      <a:pt x="68" y="15"/>
                    </a:cubicBezTo>
                    <a:cubicBezTo>
                      <a:pt x="68" y="34"/>
                      <a:pt x="68" y="34"/>
                      <a:pt x="68" y="34"/>
                    </a:cubicBezTo>
                    <a:cubicBezTo>
                      <a:pt x="70" y="34"/>
                      <a:pt x="70" y="34"/>
                      <a:pt x="70" y="34"/>
                    </a:cubicBezTo>
                    <a:cubicBezTo>
                      <a:pt x="70" y="22"/>
                      <a:pt x="70" y="22"/>
                      <a:pt x="70" y="22"/>
                    </a:cubicBezTo>
                    <a:cubicBezTo>
                      <a:pt x="70" y="20"/>
                      <a:pt x="70" y="18"/>
                      <a:pt x="70" y="17"/>
                    </a:cubicBezTo>
                    <a:cubicBezTo>
                      <a:pt x="70" y="17"/>
                      <a:pt x="70" y="17"/>
                      <a:pt x="70" y="17"/>
                    </a:cubicBezTo>
                    <a:lnTo>
                      <a:pt x="77" y="34"/>
                    </a:lnTo>
                    <a:close/>
                    <a:moveTo>
                      <a:pt x="110" y="25"/>
                    </a:moveTo>
                    <a:cubicBezTo>
                      <a:pt x="110" y="22"/>
                      <a:pt x="109" y="19"/>
                      <a:pt x="108" y="17"/>
                    </a:cubicBezTo>
                    <a:cubicBezTo>
                      <a:pt x="106" y="15"/>
                      <a:pt x="104" y="15"/>
                      <a:pt x="101" y="15"/>
                    </a:cubicBezTo>
                    <a:cubicBezTo>
                      <a:pt x="98" y="15"/>
                      <a:pt x="96" y="15"/>
                      <a:pt x="94" y="17"/>
                    </a:cubicBezTo>
                    <a:cubicBezTo>
                      <a:pt x="93" y="19"/>
                      <a:pt x="92" y="21"/>
                      <a:pt x="92" y="25"/>
                    </a:cubicBezTo>
                    <a:cubicBezTo>
                      <a:pt x="92" y="28"/>
                      <a:pt x="93" y="30"/>
                      <a:pt x="94" y="32"/>
                    </a:cubicBezTo>
                    <a:cubicBezTo>
                      <a:pt x="96" y="34"/>
                      <a:pt x="98" y="35"/>
                      <a:pt x="101" y="35"/>
                    </a:cubicBezTo>
                    <a:cubicBezTo>
                      <a:pt x="104" y="35"/>
                      <a:pt x="106" y="34"/>
                      <a:pt x="108" y="32"/>
                    </a:cubicBezTo>
                    <a:cubicBezTo>
                      <a:pt x="109" y="30"/>
                      <a:pt x="110" y="28"/>
                      <a:pt x="110" y="25"/>
                    </a:cubicBezTo>
                    <a:close/>
                    <a:moveTo>
                      <a:pt x="94" y="25"/>
                    </a:moveTo>
                    <a:cubicBezTo>
                      <a:pt x="94" y="27"/>
                      <a:pt x="95" y="29"/>
                      <a:pt x="96" y="31"/>
                    </a:cubicBezTo>
                    <a:cubicBezTo>
                      <a:pt x="97" y="32"/>
                      <a:pt x="99" y="33"/>
                      <a:pt x="101" y="33"/>
                    </a:cubicBezTo>
                    <a:cubicBezTo>
                      <a:pt x="103" y="33"/>
                      <a:pt x="105" y="32"/>
                      <a:pt x="106" y="31"/>
                    </a:cubicBezTo>
                    <a:cubicBezTo>
                      <a:pt x="107" y="29"/>
                      <a:pt x="108" y="27"/>
                      <a:pt x="108" y="25"/>
                    </a:cubicBezTo>
                    <a:cubicBezTo>
                      <a:pt x="108" y="22"/>
                      <a:pt x="107" y="20"/>
                      <a:pt x="106" y="19"/>
                    </a:cubicBezTo>
                    <a:cubicBezTo>
                      <a:pt x="105" y="17"/>
                      <a:pt x="103" y="17"/>
                      <a:pt x="101" y="17"/>
                    </a:cubicBezTo>
                    <a:cubicBezTo>
                      <a:pt x="99" y="17"/>
                      <a:pt x="97" y="17"/>
                      <a:pt x="96" y="19"/>
                    </a:cubicBezTo>
                    <a:cubicBezTo>
                      <a:pt x="95" y="20"/>
                      <a:pt x="94" y="22"/>
                      <a:pt x="94" y="25"/>
                    </a:cubicBezTo>
                    <a:close/>
                    <a:moveTo>
                      <a:pt x="117" y="26"/>
                    </a:moveTo>
                    <a:cubicBezTo>
                      <a:pt x="121" y="26"/>
                      <a:pt x="121" y="26"/>
                      <a:pt x="121" y="26"/>
                    </a:cubicBezTo>
                    <a:cubicBezTo>
                      <a:pt x="125" y="34"/>
                      <a:pt x="125" y="34"/>
                      <a:pt x="125" y="34"/>
                    </a:cubicBezTo>
                    <a:cubicBezTo>
                      <a:pt x="128" y="34"/>
                      <a:pt x="128" y="34"/>
                      <a:pt x="128" y="34"/>
                    </a:cubicBezTo>
                    <a:cubicBezTo>
                      <a:pt x="123" y="26"/>
                      <a:pt x="123" y="26"/>
                      <a:pt x="123" y="26"/>
                    </a:cubicBezTo>
                    <a:cubicBezTo>
                      <a:pt x="125" y="25"/>
                      <a:pt x="127" y="23"/>
                      <a:pt x="127" y="20"/>
                    </a:cubicBezTo>
                    <a:cubicBezTo>
                      <a:pt x="127" y="19"/>
                      <a:pt x="126" y="17"/>
                      <a:pt x="125" y="16"/>
                    </a:cubicBezTo>
                    <a:cubicBezTo>
                      <a:pt x="124" y="15"/>
                      <a:pt x="122" y="15"/>
                      <a:pt x="120" y="15"/>
                    </a:cubicBezTo>
                    <a:cubicBezTo>
                      <a:pt x="114" y="15"/>
                      <a:pt x="114" y="15"/>
                      <a:pt x="114" y="15"/>
                    </a:cubicBezTo>
                    <a:cubicBezTo>
                      <a:pt x="114" y="34"/>
                      <a:pt x="114" y="34"/>
                      <a:pt x="114" y="34"/>
                    </a:cubicBezTo>
                    <a:cubicBezTo>
                      <a:pt x="117" y="34"/>
                      <a:pt x="117" y="34"/>
                      <a:pt x="117" y="34"/>
                    </a:cubicBezTo>
                    <a:lnTo>
                      <a:pt x="117" y="26"/>
                    </a:lnTo>
                    <a:close/>
                    <a:moveTo>
                      <a:pt x="117" y="24"/>
                    </a:moveTo>
                    <a:cubicBezTo>
                      <a:pt x="120" y="24"/>
                      <a:pt x="120" y="24"/>
                      <a:pt x="120" y="24"/>
                    </a:cubicBezTo>
                    <a:cubicBezTo>
                      <a:pt x="121" y="24"/>
                      <a:pt x="123" y="24"/>
                      <a:pt x="123" y="23"/>
                    </a:cubicBezTo>
                    <a:cubicBezTo>
                      <a:pt x="124" y="23"/>
                      <a:pt x="124" y="22"/>
                      <a:pt x="124" y="21"/>
                    </a:cubicBezTo>
                    <a:cubicBezTo>
                      <a:pt x="124" y="19"/>
                      <a:pt x="124" y="18"/>
                      <a:pt x="123" y="18"/>
                    </a:cubicBezTo>
                    <a:cubicBezTo>
                      <a:pt x="122" y="17"/>
                      <a:pt x="121" y="17"/>
                      <a:pt x="120" y="17"/>
                    </a:cubicBezTo>
                    <a:cubicBezTo>
                      <a:pt x="117" y="17"/>
                      <a:pt x="117" y="17"/>
                      <a:pt x="117" y="17"/>
                    </a:cubicBezTo>
                    <a:lnTo>
                      <a:pt x="117" y="24"/>
                    </a:lnTo>
                    <a:close/>
                    <a:moveTo>
                      <a:pt x="142" y="34"/>
                    </a:moveTo>
                    <a:cubicBezTo>
                      <a:pt x="142" y="32"/>
                      <a:pt x="142" y="32"/>
                      <a:pt x="142" y="32"/>
                    </a:cubicBezTo>
                    <a:cubicBezTo>
                      <a:pt x="134" y="32"/>
                      <a:pt x="134" y="32"/>
                      <a:pt x="134" y="32"/>
                    </a:cubicBezTo>
                    <a:cubicBezTo>
                      <a:pt x="134" y="25"/>
                      <a:pt x="134" y="25"/>
                      <a:pt x="134" y="25"/>
                    </a:cubicBezTo>
                    <a:cubicBezTo>
                      <a:pt x="142" y="25"/>
                      <a:pt x="142" y="25"/>
                      <a:pt x="142" y="25"/>
                    </a:cubicBezTo>
                    <a:cubicBezTo>
                      <a:pt x="142" y="23"/>
                      <a:pt x="142" y="23"/>
                      <a:pt x="142" y="23"/>
                    </a:cubicBezTo>
                    <a:cubicBezTo>
                      <a:pt x="134" y="23"/>
                      <a:pt x="134" y="23"/>
                      <a:pt x="134" y="23"/>
                    </a:cubicBezTo>
                    <a:cubicBezTo>
                      <a:pt x="134" y="17"/>
                      <a:pt x="134" y="17"/>
                      <a:pt x="134" y="17"/>
                    </a:cubicBezTo>
                    <a:cubicBezTo>
                      <a:pt x="142" y="17"/>
                      <a:pt x="142" y="17"/>
                      <a:pt x="142" y="17"/>
                    </a:cubicBezTo>
                    <a:cubicBezTo>
                      <a:pt x="142" y="15"/>
                      <a:pt x="142" y="15"/>
                      <a:pt x="142" y="15"/>
                    </a:cubicBezTo>
                    <a:cubicBezTo>
                      <a:pt x="131" y="15"/>
                      <a:pt x="131" y="15"/>
                      <a:pt x="131" y="15"/>
                    </a:cubicBezTo>
                    <a:cubicBezTo>
                      <a:pt x="131" y="34"/>
                      <a:pt x="131" y="34"/>
                      <a:pt x="131" y="34"/>
                    </a:cubicBezTo>
                    <a:lnTo>
                      <a:pt x="142" y="34"/>
                    </a:lnTo>
                    <a:close/>
                  </a:path>
                </a:pathLst>
              </a:custGeom>
              <a:solidFill>
                <a:srgbClr val="9FB2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4" name="Freeform 83"/>
              <p:cNvSpPr>
                <a:spLocks noEditPoints="1"/>
              </p:cNvSpPr>
              <p:nvPr/>
            </p:nvSpPr>
            <p:spPr bwMode="auto">
              <a:xfrm>
                <a:off x="5887" y="2536"/>
                <a:ext cx="282" cy="219"/>
              </a:xfrm>
              <a:custGeom>
                <a:avLst/>
                <a:gdLst>
                  <a:gd name="T0" fmla="*/ 150 w 150"/>
                  <a:gd name="T1" fmla="*/ 15 h 116"/>
                  <a:gd name="T2" fmla="*/ 15 w 150"/>
                  <a:gd name="T3" fmla="*/ 116 h 116"/>
                  <a:gd name="T4" fmla="*/ 15 w 150"/>
                  <a:gd name="T5" fmla="*/ 0 h 116"/>
                  <a:gd name="T6" fmla="*/ 85 w 150"/>
                  <a:gd name="T7" fmla="*/ 33 h 116"/>
                  <a:gd name="T8" fmla="*/ 88 w 150"/>
                  <a:gd name="T9" fmla="*/ 31 h 116"/>
                  <a:gd name="T10" fmla="*/ 84 w 150"/>
                  <a:gd name="T11" fmla="*/ 29 h 116"/>
                  <a:gd name="T12" fmla="*/ 86 w 150"/>
                  <a:gd name="T13" fmla="*/ 23 h 116"/>
                  <a:gd name="T14" fmla="*/ 82 w 150"/>
                  <a:gd name="T15" fmla="*/ 9 h 116"/>
                  <a:gd name="T16" fmla="*/ 65 w 150"/>
                  <a:gd name="T17" fmla="*/ 12 h 116"/>
                  <a:gd name="T18" fmla="*/ 50 w 150"/>
                  <a:gd name="T19" fmla="*/ 31 h 116"/>
                  <a:gd name="T20" fmla="*/ 36 w 150"/>
                  <a:gd name="T21" fmla="*/ 27 h 116"/>
                  <a:gd name="T22" fmla="*/ 30 w 150"/>
                  <a:gd name="T23" fmla="*/ 44 h 116"/>
                  <a:gd name="T24" fmla="*/ 39 w 150"/>
                  <a:gd name="T25" fmla="*/ 58 h 116"/>
                  <a:gd name="T26" fmla="*/ 30 w 150"/>
                  <a:gd name="T27" fmla="*/ 72 h 116"/>
                  <a:gd name="T28" fmla="*/ 36 w 150"/>
                  <a:gd name="T29" fmla="*/ 89 h 116"/>
                  <a:gd name="T30" fmla="*/ 50 w 150"/>
                  <a:gd name="T31" fmla="*/ 85 h 116"/>
                  <a:gd name="T32" fmla="*/ 65 w 150"/>
                  <a:gd name="T33" fmla="*/ 104 h 116"/>
                  <a:gd name="T34" fmla="*/ 82 w 150"/>
                  <a:gd name="T35" fmla="*/ 107 h 116"/>
                  <a:gd name="T36" fmla="*/ 86 w 150"/>
                  <a:gd name="T37" fmla="*/ 93 h 116"/>
                  <a:gd name="T38" fmla="*/ 110 w 150"/>
                  <a:gd name="T39" fmla="*/ 90 h 116"/>
                  <a:gd name="T40" fmla="*/ 122 w 150"/>
                  <a:gd name="T41" fmla="*/ 77 h 116"/>
                  <a:gd name="T42" fmla="*/ 111 w 150"/>
                  <a:gd name="T43" fmla="*/ 67 h 116"/>
                  <a:gd name="T44" fmla="*/ 112 w 150"/>
                  <a:gd name="T45" fmla="*/ 53 h 116"/>
                  <a:gd name="T46" fmla="*/ 122 w 150"/>
                  <a:gd name="T47" fmla="*/ 42 h 116"/>
                  <a:gd name="T48" fmla="*/ 112 w 150"/>
                  <a:gd name="T49" fmla="*/ 26 h 116"/>
                  <a:gd name="T50" fmla="*/ 94 w 150"/>
                  <a:gd name="T51" fmla="*/ 26 h 116"/>
                  <a:gd name="T52" fmla="*/ 84 w 150"/>
                  <a:gd name="T53" fmla="*/ 25 h 116"/>
                  <a:gd name="T54" fmla="*/ 83 w 150"/>
                  <a:gd name="T55" fmla="*/ 12 h 116"/>
                  <a:gd name="T56" fmla="*/ 68 w 150"/>
                  <a:gd name="T57" fmla="*/ 12 h 116"/>
                  <a:gd name="T58" fmla="*/ 67 w 150"/>
                  <a:gd name="T59" fmla="*/ 25 h 116"/>
                  <a:gd name="T60" fmla="*/ 50 w 150"/>
                  <a:gd name="T61" fmla="*/ 35 h 116"/>
                  <a:gd name="T62" fmla="*/ 39 w 150"/>
                  <a:gd name="T63" fmla="*/ 29 h 116"/>
                  <a:gd name="T64" fmla="*/ 32 w 150"/>
                  <a:gd name="T65" fmla="*/ 42 h 116"/>
                  <a:gd name="T66" fmla="*/ 42 w 150"/>
                  <a:gd name="T67" fmla="*/ 54 h 116"/>
                  <a:gd name="T68" fmla="*/ 43 w 150"/>
                  <a:gd name="T69" fmla="*/ 67 h 116"/>
                  <a:gd name="T70" fmla="*/ 32 w 150"/>
                  <a:gd name="T71" fmla="*/ 75 h 116"/>
                  <a:gd name="T72" fmla="*/ 39 w 150"/>
                  <a:gd name="T73" fmla="*/ 87 h 116"/>
                  <a:gd name="T74" fmla="*/ 50 w 150"/>
                  <a:gd name="T75" fmla="*/ 82 h 116"/>
                  <a:gd name="T76" fmla="*/ 67 w 150"/>
                  <a:gd name="T77" fmla="*/ 91 h 116"/>
                  <a:gd name="T78" fmla="*/ 68 w 150"/>
                  <a:gd name="T79" fmla="*/ 104 h 116"/>
                  <a:gd name="T80" fmla="*/ 83 w 150"/>
                  <a:gd name="T81" fmla="*/ 104 h 116"/>
                  <a:gd name="T82" fmla="*/ 84 w 150"/>
                  <a:gd name="T83" fmla="*/ 91 h 116"/>
                  <a:gd name="T84" fmla="*/ 101 w 150"/>
                  <a:gd name="T85" fmla="*/ 82 h 116"/>
                  <a:gd name="T86" fmla="*/ 112 w 150"/>
                  <a:gd name="T87" fmla="*/ 87 h 116"/>
                  <a:gd name="T88" fmla="*/ 119 w 150"/>
                  <a:gd name="T89" fmla="*/ 75 h 116"/>
                  <a:gd name="T90" fmla="*/ 109 w 150"/>
                  <a:gd name="T91" fmla="*/ 63 h 116"/>
                  <a:gd name="T92" fmla="*/ 108 w 150"/>
                  <a:gd name="T93" fmla="*/ 49 h 116"/>
                  <a:gd name="T94" fmla="*/ 119 w 150"/>
                  <a:gd name="T95" fmla="*/ 42 h 116"/>
                  <a:gd name="T96" fmla="*/ 112 w 150"/>
                  <a:gd name="T97" fmla="*/ 29 h 116"/>
                  <a:gd name="T98" fmla="*/ 101 w 150"/>
                  <a:gd name="T99" fmla="*/ 35 h 116"/>
                  <a:gd name="T100" fmla="*/ 75 w 150"/>
                  <a:gd name="T101" fmla="*/ 40 h 116"/>
                  <a:gd name="T102" fmla="*/ 63 w 150"/>
                  <a:gd name="T103" fmla="*/ 71 h 116"/>
                  <a:gd name="T104" fmla="*/ 93 w 150"/>
                  <a:gd name="T105" fmla="*/ 58 h 116"/>
                  <a:gd name="T106" fmla="*/ 86 w 150"/>
                  <a:gd name="T107" fmla="*/ 48 h 116"/>
                  <a:gd name="T108" fmla="*/ 61 w 150"/>
                  <a:gd name="T109" fmla="*/ 58 h 116"/>
                  <a:gd name="T110" fmla="*/ 86 w 150"/>
                  <a:gd name="T111" fmla="*/ 69 h 116"/>
                  <a:gd name="T112" fmla="*/ 91 w 150"/>
                  <a:gd name="T113" fmla="*/ 36 h 116"/>
                  <a:gd name="T114" fmla="*/ 104 w 150"/>
                  <a:gd name="T115" fmla="*/ 53 h 116"/>
                  <a:gd name="T116" fmla="*/ 93 w 150"/>
                  <a:gd name="T117" fmla="*/ 34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50" h="116">
                    <a:moveTo>
                      <a:pt x="15" y="0"/>
                    </a:moveTo>
                    <a:cubicBezTo>
                      <a:pt x="135" y="0"/>
                      <a:pt x="135" y="0"/>
                      <a:pt x="135" y="0"/>
                    </a:cubicBezTo>
                    <a:cubicBezTo>
                      <a:pt x="144" y="0"/>
                      <a:pt x="150" y="7"/>
                      <a:pt x="150" y="15"/>
                    </a:cubicBezTo>
                    <a:cubicBezTo>
                      <a:pt x="150" y="101"/>
                      <a:pt x="150" y="101"/>
                      <a:pt x="150" y="101"/>
                    </a:cubicBezTo>
                    <a:cubicBezTo>
                      <a:pt x="150" y="109"/>
                      <a:pt x="144" y="116"/>
                      <a:pt x="135" y="116"/>
                    </a:cubicBezTo>
                    <a:cubicBezTo>
                      <a:pt x="15" y="116"/>
                      <a:pt x="15" y="116"/>
                      <a:pt x="15" y="116"/>
                    </a:cubicBezTo>
                    <a:cubicBezTo>
                      <a:pt x="7" y="116"/>
                      <a:pt x="0" y="109"/>
                      <a:pt x="0" y="101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7"/>
                      <a:pt x="7" y="0"/>
                      <a:pt x="15" y="0"/>
                    </a:cubicBezTo>
                    <a:moveTo>
                      <a:pt x="83" y="32"/>
                    </a:moveTo>
                    <a:cubicBezTo>
                      <a:pt x="84" y="32"/>
                      <a:pt x="84" y="32"/>
                      <a:pt x="85" y="33"/>
                    </a:cubicBezTo>
                    <a:cubicBezTo>
                      <a:pt x="85" y="33"/>
                      <a:pt x="85" y="33"/>
                      <a:pt x="85" y="33"/>
                    </a:cubicBezTo>
                    <a:cubicBezTo>
                      <a:pt x="86" y="33"/>
                      <a:pt x="86" y="33"/>
                      <a:pt x="87" y="33"/>
                    </a:cubicBezTo>
                    <a:cubicBezTo>
                      <a:pt x="87" y="34"/>
                      <a:pt x="88" y="34"/>
                      <a:pt x="89" y="33"/>
                    </a:cubicBezTo>
                    <a:cubicBezTo>
                      <a:pt x="89" y="32"/>
                      <a:pt x="89" y="31"/>
                      <a:pt x="88" y="31"/>
                    </a:cubicBezTo>
                    <a:cubicBezTo>
                      <a:pt x="88" y="31"/>
                      <a:pt x="87" y="30"/>
                      <a:pt x="86" y="30"/>
                    </a:cubicBezTo>
                    <a:cubicBezTo>
                      <a:pt x="86" y="30"/>
                      <a:pt x="86" y="30"/>
                      <a:pt x="86" y="30"/>
                    </a:cubicBezTo>
                    <a:cubicBezTo>
                      <a:pt x="86" y="30"/>
                      <a:pt x="85" y="29"/>
                      <a:pt x="84" y="29"/>
                    </a:cubicBezTo>
                    <a:cubicBezTo>
                      <a:pt x="84" y="29"/>
                      <a:pt x="83" y="29"/>
                      <a:pt x="83" y="30"/>
                    </a:cubicBezTo>
                    <a:cubicBezTo>
                      <a:pt x="82" y="31"/>
                      <a:pt x="83" y="32"/>
                      <a:pt x="83" y="32"/>
                    </a:cubicBezTo>
                    <a:moveTo>
                      <a:pt x="86" y="23"/>
                    </a:moveTo>
                    <a:cubicBezTo>
                      <a:pt x="86" y="12"/>
                      <a:pt x="86" y="12"/>
                      <a:pt x="86" y="12"/>
                    </a:cubicBezTo>
                    <a:cubicBezTo>
                      <a:pt x="86" y="11"/>
                      <a:pt x="85" y="11"/>
                      <a:pt x="85" y="10"/>
                    </a:cubicBezTo>
                    <a:cubicBezTo>
                      <a:pt x="84" y="9"/>
                      <a:pt x="83" y="9"/>
                      <a:pt x="82" y="9"/>
                    </a:cubicBezTo>
                    <a:cubicBezTo>
                      <a:pt x="68" y="9"/>
                      <a:pt x="68" y="9"/>
                      <a:pt x="68" y="9"/>
                    </a:cubicBezTo>
                    <a:cubicBezTo>
                      <a:pt x="67" y="9"/>
                      <a:pt x="67" y="9"/>
                      <a:pt x="66" y="10"/>
                    </a:cubicBezTo>
                    <a:cubicBezTo>
                      <a:pt x="65" y="11"/>
                      <a:pt x="65" y="11"/>
                      <a:pt x="65" y="12"/>
                    </a:cubicBezTo>
                    <a:cubicBezTo>
                      <a:pt x="65" y="23"/>
                      <a:pt x="65" y="23"/>
                      <a:pt x="65" y="23"/>
                    </a:cubicBezTo>
                    <a:cubicBezTo>
                      <a:pt x="62" y="24"/>
                      <a:pt x="59" y="25"/>
                      <a:pt x="57" y="26"/>
                    </a:cubicBezTo>
                    <a:cubicBezTo>
                      <a:pt x="54" y="28"/>
                      <a:pt x="52" y="29"/>
                      <a:pt x="50" y="31"/>
                    </a:cubicBezTo>
                    <a:cubicBezTo>
                      <a:pt x="41" y="26"/>
                      <a:pt x="41" y="26"/>
                      <a:pt x="41" y="26"/>
                    </a:cubicBezTo>
                    <a:cubicBezTo>
                      <a:pt x="40" y="26"/>
                      <a:pt x="39" y="26"/>
                      <a:pt x="38" y="26"/>
                    </a:cubicBezTo>
                    <a:cubicBezTo>
                      <a:pt x="37" y="26"/>
                      <a:pt x="37" y="27"/>
                      <a:pt x="36" y="27"/>
                    </a:cubicBezTo>
                    <a:cubicBezTo>
                      <a:pt x="29" y="40"/>
                      <a:pt x="29" y="40"/>
                      <a:pt x="29" y="40"/>
                    </a:cubicBezTo>
                    <a:cubicBezTo>
                      <a:pt x="29" y="40"/>
                      <a:pt x="29" y="41"/>
                      <a:pt x="29" y="42"/>
                    </a:cubicBezTo>
                    <a:cubicBezTo>
                      <a:pt x="29" y="43"/>
                      <a:pt x="30" y="44"/>
                      <a:pt x="30" y="44"/>
                    </a:cubicBezTo>
                    <a:cubicBezTo>
                      <a:pt x="40" y="50"/>
                      <a:pt x="40" y="50"/>
                      <a:pt x="40" y="50"/>
                    </a:cubicBezTo>
                    <a:cubicBezTo>
                      <a:pt x="39" y="51"/>
                      <a:pt x="39" y="52"/>
                      <a:pt x="39" y="53"/>
                    </a:cubicBezTo>
                    <a:cubicBezTo>
                      <a:pt x="39" y="55"/>
                      <a:pt x="39" y="57"/>
                      <a:pt x="39" y="58"/>
                    </a:cubicBezTo>
                    <a:cubicBezTo>
                      <a:pt x="39" y="60"/>
                      <a:pt x="39" y="61"/>
                      <a:pt x="39" y="63"/>
                    </a:cubicBezTo>
                    <a:cubicBezTo>
                      <a:pt x="39" y="64"/>
                      <a:pt x="39" y="66"/>
                      <a:pt x="40" y="67"/>
                    </a:cubicBezTo>
                    <a:cubicBezTo>
                      <a:pt x="30" y="72"/>
                      <a:pt x="30" y="72"/>
                      <a:pt x="30" y="72"/>
                    </a:cubicBezTo>
                    <a:cubicBezTo>
                      <a:pt x="30" y="72"/>
                      <a:pt x="29" y="73"/>
                      <a:pt x="29" y="74"/>
                    </a:cubicBezTo>
                    <a:cubicBezTo>
                      <a:pt x="29" y="75"/>
                      <a:pt x="29" y="76"/>
                      <a:pt x="29" y="77"/>
                    </a:cubicBezTo>
                    <a:cubicBezTo>
                      <a:pt x="36" y="89"/>
                      <a:pt x="36" y="89"/>
                      <a:pt x="36" y="89"/>
                    </a:cubicBezTo>
                    <a:cubicBezTo>
                      <a:pt x="37" y="90"/>
                      <a:pt x="37" y="90"/>
                      <a:pt x="38" y="90"/>
                    </a:cubicBezTo>
                    <a:cubicBezTo>
                      <a:pt x="39" y="91"/>
                      <a:pt x="40" y="91"/>
                      <a:pt x="41" y="90"/>
                    </a:cubicBezTo>
                    <a:cubicBezTo>
                      <a:pt x="50" y="85"/>
                      <a:pt x="50" y="85"/>
                      <a:pt x="50" y="85"/>
                    </a:cubicBezTo>
                    <a:cubicBezTo>
                      <a:pt x="52" y="87"/>
                      <a:pt x="54" y="89"/>
                      <a:pt x="57" y="90"/>
                    </a:cubicBezTo>
                    <a:cubicBezTo>
                      <a:pt x="59" y="91"/>
                      <a:pt x="62" y="93"/>
                      <a:pt x="65" y="93"/>
                    </a:cubicBezTo>
                    <a:cubicBezTo>
                      <a:pt x="65" y="104"/>
                      <a:pt x="65" y="104"/>
                      <a:pt x="65" y="104"/>
                    </a:cubicBezTo>
                    <a:cubicBezTo>
                      <a:pt x="65" y="105"/>
                      <a:pt x="65" y="106"/>
                      <a:pt x="66" y="106"/>
                    </a:cubicBezTo>
                    <a:cubicBezTo>
                      <a:pt x="67" y="107"/>
                      <a:pt x="67" y="107"/>
                      <a:pt x="68" y="107"/>
                    </a:cubicBezTo>
                    <a:cubicBezTo>
                      <a:pt x="82" y="107"/>
                      <a:pt x="82" y="107"/>
                      <a:pt x="82" y="107"/>
                    </a:cubicBezTo>
                    <a:cubicBezTo>
                      <a:pt x="83" y="107"/>
                      <a:pt x="84" y="107"/>
                      <a:pt x="85" y="106"/>
                    </a:cubicBezTo>
                    <a:cubicBezTo>
                      <a:pt x="85" y="106"/>
                      <a:pt x="86" y="105"/>
                      <a:pt x="86" y="104"/>
                    </a:cubicBezTo>
                    <a:cubicBezTo>
                      <a:pt x="86" y="93"/>
                      <a:pt x="86" y="93"/>
                      <a:pt x="86" y="93"/>
                    </a:cubicBezTo>
                    <a:cubicBezTo>
                      <a:pt x="89" y="93"/>
                      <a:pt x="91" y="91"/>
                      <a:pt x="94" y="90"/>
                    </a:cubicBezTo>
                    <a:cubicBezTo>
                      <a:pt x="96" y="89"/>
                      <a:pt x="99" y="87"/>
                      <a:pt x="101" y="85"/>
                    </a:cubicBezTo>
                    <a:cubicBezTo>
                      <a:pt x="110" y="90"/>
                      <a:pt x="110" y="90"/>
                      <a:pt x="110" y="90"/>
                    </a:cubicBezTo>
                    <a:cubicBezTo>
                      <a:pt x="111" y="91"/>
                      <a:pt x="112" y="91"/>
                      <a:pt x="112" y="90"/>
                    </a:cubicBezTo>
                    <a:cubicBezTo>
                      <a:pt x="113" y="90"/>
                      <a:pt x="114" y="90"/>
                      <a:pt x="115" y="89"/>
                    </a:cubicBezTo>
                    <a:cubicBezTo>
                      <a:pt x="122" y="77"/>
                      <a:pt x="122" y="77"/>
                      <a:pt x="122" y="77"/>
                    </a:cubicBezTo>
                    <a:cubicBezTo>
                      <a:pt x="122" y="76"/>
                      <a:pt x="122" y="75"/>
                      <a:pt x="122" y="74"/>
                    </a:cubicBezTo>
                    <a:cubicBezTo>
                      <a:pt x="122" y="73"/>
                      <a:pt x="121" y="72"/>
                      <a:pt x="120" y="72"/>
                    </a:cubicBezTo>
                    <a:cubicBezTo>
                      <a:pt x="111" y="67"/>
                      <a:pt x="111" y="67"/>
                      <a:pt x="111" y="67"/>
                    </a:cubicBezTo>
                    <a:cubicBezTo>
                      <a:pt x="111" y="66"/>
                      <a:pt x="112" y="64"/>
                      <a:pt x="112" y="63"/>
                    </a:cubicBezTo>
                    <a:cubicBezTo>
                      <a:pt x="112" y="61"/>
                      <a:pt x="112" y="60"/>
                      <a:pt x="112" y="58"/>
                    </a:cubicBezTo>
                    <a:cubicBezTo>
                      <a:pt x="112" y="57"/>
                      <a:pt x="112" y="55"/>
                      <a:pt x="112" y="53"/>
                    </a:cubicBezTo>
                    <a:cubicBezTo>
                      <a:pt x="112" y="52"/>
                      <a:pt x="111" y="51"/>
                      <a:pt x="111" y="50"/>
                    </a:cubicBezTo>
                    <a:cubicBezTo>
                      <a:pt x="120" y="44"/>
                      <a:pt x="120" y="44"/>
                      <a:pt x="120" y="44"/>
                    </a:cubicBezTo>
                    <a:cubicBezTo>
                      <a:pt x="121" y="44"/>
                      <a:pt x="122" y="43"/>
                      <a:pt x="122" y="42"/>
                    </a:cubicBezTo>
                    <a:cubicBezTo>
                      <a:pt x="122" y="41"/>
                      <a:pt x="122" y="40"/>
                      <a:pt x="122" y="40"/>
                    </a:cubicBezTo>
                    <a:cubicBezTo>
                      <a:pt x="115" y="27"/>
                      <a:pt x="115" y="27"/>
                      <a:pt x="115" y="27"/>
                    </a:cubicBezTo>
                    <a:cubicBezTo>
                      <a:pt x="114" y="27"/>
                      <a:pt x="113" y="26"/>
                      <a:pt x="112" y="26"/>
                    </a:cubicBezTo>
                    <a:cubicBezTo>
                      <a:pt x="112" y="26"/>
                      <a:pt x="111" y="26"/>
                      <a:pt x="110" y="26"/>
                    </a:cubicBezTo>
                    <a:cubicBezTo>
                      <a:pt x="101" y="31"/>
                      <a:pt x="101" y="31"/>
                      <a:pt x="101" y="31"/>
                    </a:cubicBezTo>
                    <a:cubicBezTo>
                      <a:pt x="99" y="29"/>
                      <a:pt x="96" y="28"/>
                      <a:pt x="94" y="26"/>
                    </a:cubicBezTo>
                    <a:cubicBezTo>
                      <a:pt x="91" y="25"/>
                      <a:pt x="89" y="24"/>
                      <a:pt x="86" y="23"/>
                    </a:cubicBezTo>
                    <a:moveTo>
                      <a:pt x="92" y="29"/>
                    </a:moveTo>
                    <a:cubicBezTo>
                      <a:pt x="90" y="27"/>
                      <a:pt x="87" y="26"/>
                      <a:pt x="84" y="25"/>
                    </a:cubicBezTo>
                    <a:cubicBezTo>
                      <a:pt x="83" y="25"/>
                      <a:pt x="83" y="25"/>
                      <a:pt x="83" y="24"/>
                    </a:cubicBezTo>
                    <a:cubicBezTo>
                      <a:pt x="83" y="12"/>
                      <a:pt x="83" y="12"/>
                      <a:pt x="83" y="12"/>
                    </a:cubicBezTo>
                    <a:cubicBezTo>
                      <a:pt x="83" y="12"/>
                      <a:pt x="83" y="12"/>
                      <a:pt x="83" y="12"/>
                    </a:cubicBezTo>
                    <a:cubicBezTo>
                      <a:pt x="82" y="12"/>
                      <a:pt x="82" y="12"/>
                      <a:pt x="82" y="12"/>
                    </a:cubicBezTo>
                    <a:cubicBezTo>
                      <a:pt x="68" y="12"/>
                      <a:pt x="68" y="12"/>
                      <a:pt x="68" y="12"/>
                    </a:cubicBezTo>
                    <a:cubicBezTo>
                      <a:pt x="68" y="12"/>
                      <a:pt x="68" y="12"/>
                      <a:pt x="68" y="12"/>
                    </a:cubicBezTo>
                    <a:cubicBezTo>
                      <a:pt x="68" y="12"/>
                      <a:pt x="68" y="12"/>
                      <a:pt x="68" y="12"/>
                    </a:cubicBezTo>
                    <a:cubicBezTo>
                      <a:pt x="68" y="24"/>
                      <a:pt x="68" y="24"/>
                      <a:pt x="68" y="24"/>
                    </a:cubicBezTo>
                    <a:cubicBezTo>
                      <a:pt x="68" y="25"/>
                      <a:pt x="67" y="25"/>
                      <a:pt x="67" y="25"/>
                    </a:cubicBezTo>
                    <a:cubicBezTo>
                      <a:pt x="64" y="26"/>
                      <a:pt x="61" y="27"/>
                      <a:pt x="58" y="29"/>
                    </a:cubicBezTo>
                    <a:cubicBezTo>
                      <a:pt x="56" y="30"/>
                      <a:pt x="53" y="32"/>
                      <a:pt x="51" y="34"/>
                    </a:cubicBezTo>
                    <a:cubicBezTo>
                      <a:pt x="51" y="35"/>
                      <a:pt x="50" y="35"/>
                      <a:pt x="50" y="35"/>
                    </a:cubicBezTo>
                    <a:cubicBezTo>
                      <a:pt x="39" y="29"/>
                      <a:pt x="39" y="29"/>
                      <a:pt x="39" y="29"/>
                    </a:cubicBezTo>
                    <a:cubicBezTo>
                      <a:pt x="39" y="29"/>
                      <a:pt x="39" y="29"/>
                      <a:pt x="39" y="29"/>
                    </a:cubicBezTo>
                    <a:cubicBezTo>
                      <a:pt x="39" y="29"/>
                      <a:pt x="39" y="29"/>
                      <a:pt x="39" y="29"/>
                    </a:cubicBezTo>
                    <a:cubicBezTo>
                      <a:pt x="32" y="41"/>
                      <a:pt x="32" y="41"/>
                      <a:pt x="32" y="41"/>
                    </a:cubicBezTo>
                    <a:cubicBezTo>
                      <a:pt x="32" y="41"/>
                      <a:pt x="32" y="41"/>
                      <a:pt x="32" y="41"/>
                    </a:cubicBezTo>
                    <a:cubicBezTo>
                      <a:pt x="32" y="42"/>
                      <a:pt x="32" y="42"/>
                      <a:pt x="32" y="42"/>
                    </a:cubicBezTo>
                    <a:cubicBezTo>
                      <a:pt x="42" y="48"/>
                      <a:pt x="42" y="48"/>
                      <a:pt x="42" y="48"/>
                    </a:cubicBezTo>
                    <a:cubicBezTo>
                      <a:pt x="43" y="48"/>
                      <a:pt x="43" y="49"/>
                      <a:pt x="43" y="49"/>
                    </a:cubicBezTo>
                    <a:cubicBezTo>
                      <a:pt x="42" y="51"/>
                      <a:pt x="42" y="52"/>
                      <a:pt x="42" y="54"/>
                    </a:cubicBezTo>
                    <a:cubicBezTo>
                      <a:pt x="42" y="55"/>
                      <a:pt x="41" y="57"/>
                      <a:pt x="41" y="58"/>
                    </a:cubicBezTo>
                    <a:cubicBezTo>
                      <a:pt x="41" y="60"/>
                      <a:pt x="42" y="61"/>
                      <a:pt x="42" y="63"/>
                    </a:cubicBezTo>
                    <a:cubicBezTo>
                      <a:pt x="42" y="64"/>
                      <a:pt x="42" y="66"/>
                      <a:pt x="43" y="67"/>
                    </a:cubicBezTo>
                    <a:cubicBezTo>
                      <a:pt x="43" y="67"/>
                      <a:pt x="43" y="67"/>
                      <a:pt x="43" y="67"/>
                    </a:cubicBezTo>
                    <a:cubicBezTo>
                      <a:pt x="43" y="68"/>
                      <a:pt x="43" y="68"/>
                      <a:pt x="42" y="69"/>
                    </a:cubicBezTo>
                    <a:cubicBezTo>
                      <a:pt x="32" y="75"/>
                      <a:pt x="32" y="75"/>
                      <a:pt x="32" y="75"/>
                    </a:cubicBezTo>
                    <a:cubicBezTo>
                      <a:pt x="32" y="75"/>
                      <a:pt x="32" y="75"/>
                      <a:pt x="32" y="75"/>
                    </a:cubicBezTo>
                    <a:cubicBezTo>
                      <a:pt x="32" y="75"/>
                      <a:pt x="32" y="75"/>
                      <a:pt x="32" y="75"/>
                    </a:cubicBezTo>
                    <a:cubicBezTo>
                      <a:pt x="39" y="87"/>
                      <a:pt x="39" y="87"/>
                      <a:pt x="39" y="87"/>
                    </a:cubicBezTo>
                    <a:cubicBezTo>
                      <a:pt x="39" y="88"/>
                      <a:pt x="39" y="88"/>
                      <a:pt x="39" y="88"/>
                    </a:cubicBezTo>
                    <a:cubicBezTo>
                      <a:pt x="39" y="88"/>
                      <a:pt x="39" y="88"/>
                      <a:pt x="39" y="88"/>
                    </a:cubicBezTo>
                    <a:cubicBezTo>
                      <a:pt x="50" y="82"/>
                      <a:pt x="50" y="82"/>
                      <a:pt x="50" y="82"/>
                    </a:cubicBezTo>
                    <a:cubicBezTo>
                      <a:pt x="50" y="81"/>
                      <a:pt x="51" y="82"/>
                      <a:pt x="51" y="82"/>
                    </a:cubicBezTo>
                    <a:cubicBezTo>
                      <a:pt x="53" y="84"/>
                      <a:pt x="56" y="86"/>
                      <a:pt x="58" y="88"/>
                    </a:cubicBezTo>
                    <a:cubicBezTo>
                      <a:pt x="61" y="89"/>
                      <a:pt x="64" y="90"/>
                      <a:pt x="67" y="91"/>
                    </a:cubicBezTo>
                    <a:cubicBezTo>
                      <a:pt x="67" y="91"/>
                      <a:pt x="68" y="92"/>
                      <a:pt x="68" y="92"/>
                    </a:cubicBezTo>
                    <a:cubicBezTo>
                      <a:pt x="68" y="104"/>
                      <a:pt x="68" y="104"/>
                      <a:pt x="68" y="104"/>
                    </a:cubicBezTo>
                    <a:cubicBezTo>
                      <a:pt x="68" y="104"/>
                      <a:pt x="68" y="104"/>
                      <a:pt x="68" y="104"/>
                    </a:cubicBezTo>
                    <a:cubicBezTo>
                      <a:pt x="68" y="105"/>
                      <a:pt x="68" y="105"/>
                      <a:pt x="68" y="105"/>
                    </a:cubicBezTo>
                    <a:cubicBezTo>
                      <a:pt x="82" y="105"/>
                      <a:pt x="82" y="105"/>
                      <a:pt x="82" y="105"/>
                    </a:cubicBezTo>
                    <a:cubicBezTo>
                      <a:pt x="83" y="104"/>
                      <a:pt x="83" y="104"/>
                      <a:pt x="83" y="104"/>
                    </a:cubicBezTo>
                    <a:cubicBezTo>
                      <a:pt x="83" y="104"/>
                      <a:pt x="83" y="104"/>
                      <a:pt x="83" y="104"/>
                    </a:cubicBezTo>
                    <a:cubicBezTo>
                      <a:pt x="83" y="92"/>
                      <a:pt x="83" y="92"/>
                      <a:pt x="83" y="92"/>
                    </a:cubicBezTo>
                    <a:cubicBezTo>
                      <a:pt x="83" y="92"/>
                      <a:pt x="83" y="91"/>
                      <a:pt x="84" y="91"/>
                    </a:cubicBezTo>
                    <a:cubicBezTo>
                      <a:pt x="87" y="90"/>
                      <a:pt x="90" y="89"/>
                      <a:pt x="92" y="88"/>
                    </a:cubicBezTo>
                    <a:cubicBezTo>
                      <a:pt x="95" y="86"/>
                      <a:pt x="97" y="84"/>
                      <a:pt x="99" y="82"/>
                    </a:cubicBezTo>
                    <a:cubicBezTo>
                      <a:pt x="100" y="82"/>
                      <a:pt x="101" y="81"/>
                      <a:pt x="101" y="82"/>
                    </a:cubicBezTo>
                    <a:cubicBezTo>
                      <a:pt x="111" y="88"/>
                      <a:pt x="111" y="88"/>
                      <a:pt x="111" y="88"/>
                    </a:cubicBezTo>
                    <a:cubicBezTo>
                      <a:pt x="112" y="88"/>
                      <a:pt x="112" y="88"/>
                      <a:pt x="112" y="88"/>
                    </a:cubicBezTo>
                    <a:cubicBezTo>
                      <a:pt x="112" y="87"/>
                      <a:pt x="112" y="87"/>
                      <a:pt x="112" y="87"/>
                    </a:cubicBezTo>
                    <a:cubicBezTo>
                      <a:pt x="119" y="75"/>
                      <a:pt x="119" y="75"/>
                      <a:pt x="119" y="75"/>
                    </a:cubicBezTo>
                    <a:cubicBezTo>
                      <a:pt x="119" y="75"/>
                      <a:pt x="119" y="75"/>
                      <a:pt x="119" y="75"/>
                    </a:cubicBezTo>
                    <a:cubicBezTo>
                      <a:pt x="119" y="75"/>
                      <a:pt x="119" y="75"/>
                      <a:pt x="119" y="75"/>
                    </a:cubicBezTo>
                    <a:cubicBezTo>
                      <a:pt x="109" y="69"/>
                      <a:pt x="109" y="69"/>
                      <a:pt x="109" y="69"/>
                    </a:cubicBezTo>
                    <a:cubicBezTo>
                      <a:pt x="108" y="68"/>
                      <a:pt x="108" y="68"/>
                      <a:pt x="108" y="67"/>
                    </a:cubicBezTo>
                    <a:cubicBezTo>
                      <a:pt x="108" y="66"/>
                      <a:pt x="109" y="64"/>
                      <a:pt x="109" y="63"/>
                    </a:cubicBezTo>
                    <a:cubicBezTo>
                      <a:pt x="109" y="61"/>
                      <a:pt x="109" y="60"/>
                      <a:pt x="109" y="58"/>
                    </a:cubicBezTo>
                    <a:cubicBezTo>
                      <a:pt x="109" y="57"/>
                      <a:pt x="109" y="55"/>
                      <a:pt x="109" y="54"/>
                    </a:cubicBezTo>
                    <a:cubicBezTo>
                      <a:pt x="109" y="52"/>
                      <a:pt x="108" y="51"/>
                      <a:pt x="108" y="49"/>
                    </a:cubicBezTo>
                    <a:cubicBezTo>
                      <a:pt x="108" y="49"/>
                      <a:pt x="108" y="49"/>
                      <a:pt x="108" y="49"/>
                    </a:cubicBezTo>
                    <a:cubicBezTo>
                      <a:pt x="108" y="49"/>
                      <a:pt x="108" y="48"/>
                      <a:pt x="109" y="48"/>
                    </a:cubicBezTo>
                    <a:cubicBezTo>
                      <a:pt x="119" y="42"/>
                      <a:pt x="119" y="42"/>
                      <a:pt x="119" y="42"/>
                    </a:cubicBezTo>
                    <a:cubicBezTo>
                      <a:pt x="119" y="41"/>
                      <a:pt x="119" y="41"/>
                      <a:pt x="119" y="41"/>
                    </a:cubicBezTo>
                    <a:cubicBezTo>
                      <a:pt x="119" y="41"/>
                      <a:pt x="119" y="41"/>
                      <a:pt x="119" y="41"/>
                    </a:cubicBezTo>
                    <a:cubicBezTo>
                      <a:pt x="112" y="29"/>
                      <a:pt x="112" y="29"/>
                      <a:pt x="112" y="29"/>
                    </a:cubicBezTo>
                    <a:cubicBezTo>
                      <a:pt x="112" y="29"/>
                      <a:pt x="112" y="29"/>
                      <a:pt x="112" y="29"/>
                    </a:cubicBezTo>
                    <a:cubicBezTo>
                      <a:pt x="111" y="29"/>
                      <a:pt x="111" y="29"/>
                      <a:pt x="111" y="29"/>
                    </a:cubicBezTo>
                    <a:cubicBezTo>
                      <a:pt x="101" y="35"/>
                      <a:pt x="101" y="35"/>
                      <a:pt x="101" y="35"/>
                    </a:cubicBezTo>
                    <a:cubicBezTo>
                      <a:pt x="101" y="35"/>
                      <a:pt x="100" y="35"/>
                      <a:pt x="99" y="34"/>
                    </a:cubicBezTo>
                    <a:cubicBezTo>
                      <a:pt x="97" y="32"/>
                      <a:pt x="95" y="30"/>
                      <a:pt x="92" y="29"/>
                    </a:cubicBezTo>
                    <a:moveTo>
                      <a:pt x="75" y="40"/>
                    </a:moveTo>
                    <a:cubicBezTo>
                      <a:pt x="70" y="40"/>
                      <a:pt x="66" y="42"/>
                      <a:pt x="63" y="46"/>
                    </a:cubicBezTo>
                    <a:cubicBezTo>
                      <a:pt x="60" y="49"/>
                      <a:pt x="58" y="53"/>
                      <a:pt x="58" y="58"/>
                    </a:cubicBezTo>
                    <a:cubicBezTo>
                      <a:pt x="58" y="63"/>
                      <a:pt x="60" y="67"/>
                      <a:pt x="63" y="71"/>
                    </a:cubicBezTo>
                    <a:cubicBezTo>
                      <a:pt x="66" y="74"/>
                      <a:pt x="70" y="76"/>
                      <a:pt x="75" y="76"/>
                    </a:cubicBezTo>
                    <a:cubicBezTo>
                      <a:pt x="80" y="76"/>
                      <a:pt x="85" y="74"/>
                      <a:pt x="88" y="71"/>
                    </a:cubicBezTo>
                    <a:cubicBezTo>
                      <a:pt x="91" y="67"/>
                      <a:pt x="93" y="63"/>
                      <a:pt x="93" y="58"/>
                    </a:cubicBezTo>
                    <a:cubicBezTo>
                      <a:pt x="93" y="53"/>
                      <a:pt x="91" y="49"/>
                      <a:pt x="88" y="46"/>
                    </a:cubicBezTo>
                    <a:cubicBezTo>
                      <a:pt x="85" y="42"/>
                      <a:pt x="80" y="40"/>
                      <a:pt x="75" y="40"/>
                    </a:cubicBezTo>
                    <a:moveTo>
                      <a:pt x="86" y="48"/>
                    </a:moveTo>
                    <a:cubicBezTo>
                      <a:pt x="83" y="45"/>
                      <a:pt x="79" y="43"/>
                      <a:pt x="75" y="43"/>
                    </a:cubicBezTo>
                    <a:cubicBezTo>
                      <a:pt x="71" y="43"/>
                      <a:pt x="68" y="45"/>
                      <a:pt x="65" y="48"/>
                    </a:cubicBezTo>
                    <a:cubicBezTo>
                      <a:pt x="62" y="50"/>
                      <a:pt x="61" y="54"/>
                      <a:pt x="61" y="58"/>
                    </a:cubicBezTo>
                    <a:cubicBezTo>
                      <a:pt x="61" y="62"/>
                      <a:pt x="62" y="66"/>
                      <a:pt x="65" y="69"/>
                    </a:cubicBezTo>
                    <a:cubicBezTo>
                      <a:pt x="68" y="71"/>
                      <a:pt x="71" y="73"/>
                      <a:pt x="75" y="73"/>
                    </a:cubicBezTo>
                    <a:cubicBezTo>
                      <a:pt x="79" y="73"/>
                      <a:pt x="83" y="71"/>
                      <a:pt x="86" y="69"/>
                    </a:cubicBezTo>
                    <a:cubicBezTo>
                      <a:pt x="88" y="66"/>
                      <a:pt x="90" y="62"/>
                      <a:pt x="90" y="58"/>
                    </a:cubicBezTo>
                    <a:cubicBezTo>
                      <a:pt x="90" y="54"/>
                      <a:pt x="88" y="50"/>
                      <a:pt x="86" y="48"/>
                    </a:cubicBezTo>
                    <a:moveTo>
                      <a:pt x="91" y="36"/>
                    </a:moveTo>
                    <a:cubicBezTo>
                      <a:pt x="94" y="38"/>
                      <a:pt x="96" y="41"/>
                      <a:pt x="98" y="43"/>
                    </a:cubicBezTo>
                    <a:cubicBezTo>
                      <a:pt x="99" y="46"/>
                      <a:pt x="101" y="49"/>
                      <a:pt x="102" y="52"/>
                    </a:cubicBezTo>
                    <a:cubicBezTo>
                      <a:pt x="102" y="52"/>
                      <a:pt x="103" y="53"/>
                      <a:pt x="104" y="53"/>
                    </a:cubicBezTo>
                    <a:cubicBezTo>
                      <a:pt x="105" y="52"/>
                      <a:pt x="105" y="51"/>
                      <a:pt x="105" y="51"/>
                    </a:cubicBezTo>
                    <a:cubicBezTo>
                      <a:pt x="104" y="47"/>
                      <a:pt x="102" y="44"/>
                      <a:pt x="100" y="42"/>
                    </a:cubicBezTo>
                    <a:cubicBezTo>
                      <a:pt x="98" y="39"/>
                      <a:pt x="96" y="36"/>
                      <a:pt x="93" y="34"/>
                    </a:cubicBezTo>
                    <a:cubicBezTo>
                      <a:pt x="92" y="34"/>
                      <a:pt x="91" y="34"/>
                      <a:pt x="91" y="34"/>
                    </a:cubicBezTo>
                    <a:cubicBezTo>
                      <a:pt x="90" y="35"/>
                      <a:pt x="90" y="36"/>
                      <a:pt x="91" y="36"/>
                    </a:cubicBezTo>
                  </a:path>
                </a:pathLst>
              </a:custGeom>
              <a:solidFill>
                <a:srgbClr val="5EB9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5" name="Freeform 84"/>
              <p:cNvSpPr>
                <a:spLocks/>
              </p:cNvSpPr>
              <p:nvPr/>
            </p:nvSpPr>
            <p:spPr bwMode="auto">
              <a:xfrm>
                <a:off x="3804" y="1786"/>
                <a:ext cx="1020" cy="316"/>
              </a:xfrm>
              <a:custGeom>
                <a:avLst/>
                <a:gdLst>
                  <a:gd name="T0" fmla="*/ 299 w 541"/>
                  <a:gd name="T1" fmla="*/ 4 h 168"/>
                  <a:gd name="T2" fmla="*/ 529 w 541"/>
                  <a:gd name="T3" fmla="*/ 75 h 168"/>
                  <a:gd name="T4" fmla="*/ 541 w 541"/>
                  <a:gd name="T5" fmla="*/ 85 h 168"/>
                  <a:gd name="T6" fmla="*/ 541 w 541"/>
                  <a:gd name="T7" fmla="*/ 103 h 168"/>
                  <a:gd name="T8" fmla="*/ 498 w 541"/>
                  <a:gd name="T9" fmla="*/ 103 h 168"/>
                  <a:gd name="T10" fmla="*/ 299 w 541"/>
                  <a:gd name="T11" fmla="*/ 165 h 168"/>
                  <a:gd name="T12" fmla="*/ 270 w 541"/>
                  <a:gd name="T13" fmla="*/ 168 h 168"/>
                  <a:gd name="T14" fmla="*/ 241 w 541"/>
                  <a:gd name="T15" fmla="*/ 165 h 168"/>
                  <a:gd name="T16" fmla="*/ 43 w 541"/>
                  <a:gd name="T17" fmla="*/ 103 h 168"/>
                  <a:gd name="T18" fmla="*/ 0 w 541"/>
                  <a:gd name="T19" fmla="*/ 103 h 168"/>
                  <a:gd name="T20" fmla="*/ 0 w 541"/>
                  <a:gd name="T21" fmla="*/ 85 h 168"/>
                  <a:gd name="T22" fmla="*/ 0 w 541"/>
                  <a:gd name="T23" fmla="*/ 85 h 168"/>
                  <a:gd name="T24" fmla="*/ 12 w 541"/>
                  <a:gd name="T25" fmla="*/ 75 h 168"/>
                  <a:gd name="T26" fmla="*/ 241 w 541"/>
                  <a:gd name="T27" fmla="*/ 4 h 168"/>
                  <a:gd name="T28" fmla="*/ 270 w 541"/>
                  <a:gd name="T29" fmla="*/ 0 h 168"/>
                  <a:gd name="T30" fmla="*/ 299 w 541"/>
                  <a:gd name="T31" fmla="*/ 4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41" h="168">
                    <a:moveTo>
                      <a:pt x="299" y="4"/>
                    </a:moveTo>
                    <a:cubicBezTo>
                      <a:pt x="529" y="75"/>
                      <a:pt x="529" y="75"/>
                      <a:pt x="529" y="75"/>
                    </a:cubicBezTo>
                    <a:cubicBezTo>
                      <a:pt x="537" y="78"/>
                      <a:pt x="541" y="82"/>
                      <a:pt x="541" y="85"/>
                    </a:cubicBezTo>
                    <a:cubicBezTo>
                      <a:pt x="541" y="103"/>
                      <a:pt x="541" y="103"/>
                      <a:pt x="541" y="103"/>
                    </a:cubicBezTo>
                    <a:cubicBezTo>
                      <a:pt x="498" y="103"/>
                      <a:pt x="498" y="103"/>
                      <a:pt x="498" y="103"/>
                    </a:cubicBezTo>
                    <a:cubicBezTo>
                      <a:pt x="299" y="165"/>
                      <a:pt x="299" y="165"/>
                      <a:pt x="299" y="165"/>
                    </a:cubicBezTo>
                    <a:cubicBezTo>
                      <a:pt x="291" y="167"/>
                      <a:pt x="281" y="168"/>
                      <a:pt x="270" y="168"/>
                    </a:cubicBezTo>
                    <a:cubicBezTo>
                      <a:pt x="260" y="168"/>
                      <a:pt x="249" y="167"/>
                      <a:pt x="241" y="165"/>
                    </a:cubicBezTo>
                    <a:cubicBezTo>
                      <a:pt x="43" y="103"/>
                      <a:pt x="43" y="103"/>
                      <a:pt x="43" y="103"/>
                    </a:cubicBezTo>
                    <a:cubicBezTo>
                      <a:pt x="0" y="103"/>
                      <a:pt x="0" y="103"/>
                      <a:pt x="0" y="103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82"/>
                      <a:pt x="4" y="78"/>
                      <a:pt x="12" y="75"/>
                    </a:cubicBezTo>
                    <a:cubicBezTo>
                      <a:pt x="241" y="4"/>
                      <a:pt x="241" y="4"/>
                      <a:pt x="241" y="4"/>
                    </a:cubicBezTo>
                    <a:cubicBezTo>
                      <a:pt x="249" y="1"/>
                      <a:pt x="260" y="0"/>
                      <a:pt x="270" y="0"/>
                    </a:cubicBezTo>
                    <a:cubicBezTo>
                      <a:pt x="281" y="0"/>
                      <a:pt x="291" y="1"/>
                      <a:pt x="299" y="4"/>
                    </a:cubicBezTo>
                    <a:close/>
                  </a:path>
                </a:pathLst>
              </a:custGeom>
              <a:solidFill>
                <a:srgbClr val="10153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6" name="Freeform 85"/>
              <p:cNvSpPr>
                <a:spLocks/>
              </p:cNvSpPr>
              <p:nvPr/>
            </p:nvSpPr>
            <p:spPr bwMode="auto">
              <a:xfrm>
                <a:off x="3796" y="1824"/>
                <a:ext cx="1035" cy="316"/>
              </a:xfrm>
              <a:custGeom>
                <a:avLst/>
                <a:gdLst>
                  <a:gd name="T0" fmla="*/ 303 w 549"/>
                  <a:gd name="T1" fmla="*/ 3 h 168"/>
                  <a:gd name="T2" fmla="*/ 533 w 549"/>
                  <a:gd name="T3" fmla="*/ 75 h 168"/>
                  <a:gd name="T4" fmla="*/ 533 w 549"/>
                  <a:gd name="T5" fmla="*/ 93 h 168"/>
                  <a:gd name="T6" fmla="*/ 303 w 549"/>
                  <a:gd name="T7" fmla="*/ 164 h 168"/>
                  <a:gd name="T8" fmla="*/ 274 w 549"/>
                  <a:gd name="T9" fmla="*/ 168 h 168"/>
                  <a:gd name="T10" fmla="*/ 245 w 549"/>
                  <a:gd name="T11" fmla="*/ 164 h 168"/>
                  <a:gd name="T12" fmla="*/ 16 w 549"/>
                  <a:gd name="T13" fmla="*/ 93 h 168"/>
                  <a:gd name="T14" fmla="*/ 16 w 549"/>
                  <a:gd name="T15" fmla="*/ 75 h 168"/>
                  <a:gd name="T16" fmla="*/ 245 w 549"/>
                  <a:gd name="T17" fmla="*/ 3 h 168"/>
                  <a:gd name="T18" fmla="*/ 274 w 549"/>
                  <a:gd name="T19" fmla="*/ 0 h 168"/>
                  <a:gd name="T20" fmla="*/ 303 w 549"/>
                  <a:gd name="T21" fmla="*/ 3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49" h="168">
                    <a:moveTo>
                      <a:pt x="303" y="3"/>
                    </a:moveTo>
                    <a:cubicBezTo>
                      <a:pt x="533" y="75"/>
                      <a:pt x="533" y="75"/>
                      <a:pt x="533" y="75"/>
                    </a:cubicBezTo>
                    <a:cubicBezTo>
                      <a:pt x="549" y="80"/>
                      <a:pt x="549" y="88"/>
                      <a:pt x="533" y="93"/>
                    </a:cubicBezTo>
                    <a:cubicBezTo>
                      <a:pt x="303" y="164"/>
                      <a:pt x="303" y="164"/>
                      <a:pt x="303" y="164"/>
                    </a:cubicBezTo>
                    <a:cubicBezTo>
                      <a:pt x="295" y="167"/>
                      <a:pt x="285" y="168"/>
                      <a:pt x="274" y="168"/>
                    </a:cubicBezTo>
                    <a:cubicBezTo>
                      <a:pt x="264" y="168"/>
                      <a:pt x="253" y="167"/>
                      <a:pt x="245" y="164"/>
                    </a:cubicBezTo>
                    <a:cubicBezTo>
                      <a:pt x="16" y="93"/>
                      <a:pt x="16" y="93"/>
                      <a:pt x="16" y="93"/>
                    </a:cubicBezTo>
                    <a:cubicBezTo>
                      <a:pt x="0" y="88"/>
                      <a:pt x="0" y="80"/>
                      <a:pt x="16" y="75"/>
                    </a:cubicBezTo>
                    <a:cubicBezTo>
                      <a:pt x="245" y="3"/>
                      <a:pt x="245" y="3"/>
                      <a:pt x="245" y="3"/>
                    </a:cubicBezTo>
                    <a:cubicBezTo>
                      <a:pt x="253" y="1"/>
                      <a:pt x="264" y="0"/>
                      <a:pt x="274" y="0"/>
                    </a:cubicBezTo>
                    <a:cubicBezTo>
                      <a:pt x="285" y="0"/>
                      <a:pt x="295" y="1"/>
                      <a:pt x="303" y="3"/>
                    </a:cubicBezTo>
                    <a:close/>
                  </a:path>
                </a:pathLst>
              </a:custGeom>
              <a:solidFill>
                <a:srgbClr val="00000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7" name="Freeform 86"/>
              <p:cNvSpPr>
                <a:spLocks/>
              </p:cNvSpPr>
              <p:nvPr/>
            </p:nvSpPr>
            <p:spPr bwMode="auto">
              <a:xfrm>
                <a:off x="4064" y="1959"/>
                <a:ext cx="499" cy="396"/>
              </a:xfrm>
              <a:custGeom>
                <a:avLst/>
                <a:gdLst>
                  <a:gd name="T0" fmla="*/ 265 w 265"/>
                  <a:gd name="T1" fmla="*/ 24 h 210"/>
                  <a:gd name="T2" fmla="*/ 265 w 265"/>
                  <a:gd name="T3" fmla="*/ 210 h 210"/>
                  <a:gd name="T4" fmla="*/ 0 w 265"/>
                  <a:gd name="T5" fmla="*/ 210 h 210"/>
                  <a:gd name="T6" fmla="*/ 0 w 265"/>
                  <a:gd name="T7" fmla="*/ 24 h 210"/>
                  <a:gd name="T8" fmla="*/ 132 w 265"/>
                  <a:gd name="T9" fmla="*/ 0 h 210"/>
                  <a:gd name="T10" fmla="*/ 265 w 265"/>
                  <a:gd name="T11" fmla="*/ 24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5" h="210">
                    <a:moveTo>
                      <a:pt x="265" y="24"/>
                    </a:moveTo>
                    <a:cubicBezTo>
                      <a:pt x="265" y="210"/>
                      <a:pt x="265" y="210"/>
                      <a:pt x="265" y="210"/>
                    </a:cubicBezTo>
                    <a:cubicBezTo>
                      <a:pt x="0" y="210"/>
                      <a:pt x="0" y="210"/>
                      <a:pt x="0" y="210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11"/>
                      <a:pt x="59" y="0"/>
                      <a:pt x="132" y="0"/>
                    </a:cubicBezTo>
                    <a:cubicBezTo>
                      <a:pt x="206" y="0"/>
                      <a:pt x="265" y="11"/>
                      <a:pt x="265" y="24"/>
                    </a:cubicBezTo>
                    <a:close/>
                  </a:path>
                </a:pathLst>
              </a:custGeom>
              <a:solidFill>
                <a:srgbClr val="10153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8" name="Freeform 87"/>
              <p:cNvSpPr>
                <a:spLocks/>
              </p:cNvSpPr>
              <p:nvPr/>
            </p:nvSpPr>
            <p:spPr bwMode="auto">
              <a:xfrm>
                <a:off x="3866" y="1884"/>
                <a:ext cx="87" cy="190"/>
              </a:xfrm>
              <a:custGeom>
                <a:avLst/>
                <a:gdLst>
                  <a:gd name="T0" fmla="*/ 23 w 46"/>
                  <a:gd name="T1" fmla="*/ 84 h 101"/>
                  <a:gd name="T2" fmla="*/ 44 w 46"/>
                  <a:gd name="T3" fmla="*/ 100 h 101"/>
                  <a:gd name="T4" fmla="*/ 45 w 46"/>
                  <a:gd name="T5" fmla="*/ 101 h 101"/>
                  <a:gd name="T6" fmla="*/ 46 w 46"/>
                  <a:gd name="T7" fmla="*/ 99 h 101"/>
                  <a:gd name="T8" fmla="*/ 46 w 46"/>
                  <a:gd name="T9" fmla="*/ 0 h 101"/>
                  <a:gd name="T10" fmla="*/ 0 w 46"/>
                  <a:gd name="T11" fmla="*/ 14 h 101"/>
                  <a:gd name="T12" fmla="*/ 0 w 46"/>
                  <a:gd name="T13" fmla="*/ 99 h 101"/>
                  <a:gd name="T14" fmla="*/ 1 w 46"/>
                  <a:gd name="T15" fmla="*/ 101 h 101"/>
                  <a:gd name="T16" fmla="*/ 3 w 46"/>
                  <a:gd name="T17" fmla="*/ 100 h 101"/>
                  <a:gd name="T18" fmla="*/ 23 w 46"/>
                  <a:gd name="T19" fmla="*/ 84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6" h="101">
                    <a:moveTo>
                      <a:pt x="23" y="84"/>
                    </a:moveTo>
                    <a:cubicBezTo>
                      <a:pt x="44" y="100"/>
                      <a:pt x="44" y="100"/>
                      <a:pt x="44" y="100"/>
                    </a:cubicBezTo>
                    <a:cubicBezTo>
                      <a:pt x="44" y="101"/>
                      <a:pt x="45" y="101"/>
                      <a:pt x="45" y="101"/>
                    </a:cubicBezTo>
                    <a:cubicBezTo>
                      <a:pt x="46" y="100"/>
                      <a:pt x="46" y="100"/>
                      <a:pt x="46" y="99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99"/>
                      <a:pt x="0" y="99"/>
                      <a:pt x="0" y="99"/>
                    </a:cubicBezTo>
                    <a:cubicBezTo>
                      <a:pt x="0" y="100"/>
                      <a:pt x="1" y="100"/>
                      <a:pt x="1" y="101"/>
                    </a:cubicBezTo>
                    <a:cubicBezTo>
                      <a:pt x="2" y="101"/>
                      <a:pt x="2" y="101"/>
                      <a:pt x="3" y="100"/>
                    </a:cubicBezTo>
                    <a:lnTo>
                      <a:pt x="23" y="84"/>
                    </a:lnTo>
                    <a:close/>
                  </a:path>
                </a:pathLst>
              </a:custGeom>
              <a:solidFill>
                <a:srgbClr val="F18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9" name="Freeform 88"/>
              <p:cNvSpPr>
                <a:spLocks/>
              </p:cNvSpPr>
              <p:nvPr/>
            </p:nvSpPr>
            <p:spPr bwMode="auto">
              <a:xfrm>
                <a:off x="3453" y="2869"/>
                <a:ext cx="1240" cy="334"/>
              </a:xfrm>
              <a:custGeom>
                <a:avLst/>
                <a:gdLst>
                  <a:gd name="T0" fmla="*/ 569 w 658"/>
                  <a:gd name="T1" fmla="*/ 177 h 177"/>
                  <a:gd name="T2" fmla="*/ 89 w 658"/>
                  <a:gd name="T3" fmla="*/ 177 h 177"/>
                  <a:gd name="T4" fmla="*/ 26 w 658"/>
                  <a:gd name="T5" fmla="*/ 151 h 177"/>
                  <a:gd name="T6" fmla="*/ 0 w 658"/>
                  <a:gd name="T7" fmla="*/ 89 h 177"/>
                  <a:gd name="T8" fmla="*/ 26 w 658"/>
                  <a:gd name="T9" fmla="*/ 26 h 177"/>
                  <a:gd name="T10" fmla="*/ 89 w 658"/>
                  <a:gd name="T11" fmla="*/ 0 h 177"/>
                  <a:gd name="T12" fmla="*/ 569 w 658"/>
                  <a:gd name="T13" fmla="*/ 0 h 177"/>
                  <a:gd name="T14" fmla="*/ 632 w 658"/>
                  <a:gd name="T15" fmla="*/ 26 h 177"/>
                  <a:gd name="T16" fmla="*/ 658 w 658"/>
                  <a:gd name="T17" fmla="*/ 89 h 177"/>
                  <a:gd name="T18" fmla="*/ 632 w 658"/>
                  <a:gd name="T19" fmla="*/ 151 h 177"/>
                  <a:gd name="T20" fmla="*/ 569 w 658"/>
                  <a:gd name="T21" fmla="*/ 177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58" h="177">
                    <a:moveTo>
                      <a:pt x="569" y="177"/>
                    </a:moveTo>
                    <a:cubicBezTo>
                      <a:pt x="89" y="177"/>
                      <a:pt x="89" y="177"/>
                      <a:pt x="89" y="177"/>
                    </a:cubicBezTo>
                    <a:cubicBezTo>
                      <a:pt x="64" y="177"/>
                      <a:pt x="42" y="167"/>
                      <a:pt x="26" y="151"/>
                    </a:cubicBezTo>
                    <a:cubicBezTo>
                      <a:pt x="10" y="135"/>
                      <a:pt x="0" y="113"/>
                      <a:pt x="0" y="89"/>
                    </a:cubicBezTo>
                    <a:cubicBezTo>
                      <a:pt x="0" y="64"/>
                      <a:pt x="10" y="42"/>
                      <a:pt x="26" y="26"/>
                    </a:cubicBezTo>
                    <a:cubicBezTo>
                      <a:pt x="42" y="10"/>
                      <a:pt x="64" y="0"/>
                      <a:pt x="89" y="0"/>
                    </a:cubicBezTo>
                    <a:cubicBezTo>
                      <a:pt x="569" y="0"/>
                      <a:pt x="569" y="0"/>
                      <a:pt x="569" y="0"/>
                    </a:cubicBezTo>
                    <a:cubicBezTo>
                      <a:pt x="593" y="0"/>
                      <a:pt x="616" y="10"/>
                      <a:pt x="632" y="26"/>
                    </a:cubicBezTo>
                    <a:cubicBezTo>
                      <a:pt x="648" y="42"/>
                      <a:pt x="658" y="64"/>
                      <a:pt x="658" y="89"/>
                    </a:cubicBezTo>
                    <a:cubicBezTo>
                      <a:pt x="658" y="113"/>
                      <a:pt x="648" y="135"/>
                      <a:pt x="632" y="151"/>
                    </a:cubicBezTo>
                    <a:cubicBezTo>
                      <a:pt x="616" y="167"/>
                      <a:pt x="593" y="177"/>
                      <a:pt x="569" y="177"/>
                    </a:cubicBezTo>
                    <a:close/>
                  </a:path>
                </a:pathLst>
              </a:custGeom>
              <a:solidFill>
                <a:srgbClr val="ED710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0" name="Freeform 89"/>
              <p:cNvSpPr>
                <a:spLocks/>
              </p:cNvSpPr>
              <p:nvPr/>
            </p:nvSpPr>
            <p:spPr bwMode="auto">
              <a:xfrm>
                <a:off x="3459" y="2869"/>
                <a:ext cx="1229" cy="255"/>
              </a:xfrm>
              <a:custGeom>
                <a:avLst/>
                <a:gdLst>
                  <a:gd name="T0" fmla="*/ 0 w 652"/>
                  <a:gd name="T1" fmla="*/ 67 h 135"/>
                  <a:gd name="T2" fmla="*/ 23 w 652"/>
                  <a:gd name="T3" fmla="*/ 26 h 135"/>
                  <a:gd name="T4" fmla="*/ 86 w 652"/>
                  <a:gd name="T5" fmla="*/ 0 h 135"/>
                  <a:gd name="T6" fmla="*/ 566 w 652"/>
                  <a:gd name="T7" fmla="*/ 0 h 135"/>
                  <a:gd name="T8" fmla="*/ 629 w 652"/>
                  <a:gd name="T9" fmla="*/ 26 h 135"/>
                  <a:gd name="T10" fmla="*/ 652 w 652"/>
                  <a:gd name="T11" fmla="*/ 67 h 135"/>
                  <a:gd name="T12" fmla="*/ 629 w 652"/>
                  <a:gd name="T13" fmla="*/ 109 h 135"/>
                  <a:gd name="T14" fmla="*/ 566 w 652"/>
                  <a:gd name="T15" fmla="*/ 135 h 135"/>
                  <a:gd name="T16" fmla="*/ 86 w 652"/>
                  <a:gd name="T17" fmla="*/ 135 h 135"/>
                  <a:gd name="T18" fmla="*/ 23 w 652"/>
                  <a:gd name="T19" fmla="*/ 109 h 135"/>
                  <a:gd name="T20" fmla="*/ 0 w 652"/>
                  <a:gd name="T21" fmla="*/ 67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52" h="135">
                    <a:moveTo>
                      <a:pt x="0" y="67"/>
                    </a:moveTo>
                    <a:cubicBezTo>
                      <a:pt x="4" y="51"/>
                      <a:pt x="12" y="37"/>
                      <a:pt x="23" y="26"/>
                    </a:cubicBezTo>
                    <a:cubicBezTo>
                      <a:pt x="39" y="10"/>
                      <a:pt x="61" y="0"/>
                      <a:pt x="86" y="0"/>
                    </a:cubicBezTo>
                    <a:cubicBezTo>
                      <a:pt x="566" y="0"/>
                      <a:pt x="566" y="0"/>
                      <a:pt x="566" y="0"/>
                    </a:cubicBezTo>
                    <a:cubicBezTo>
                      <a:pt x="590" y="0"/>
                      <a:pt x="613" y="10"/>
                      <a:pt x="629" y="26"/>
                    </a:cubicBezTo>
                    <a:cubicBezTo>
                      <a:pt x="640" y="37"/>
                      <a:pt x="648" y="51"/>
                      <a:pt x="652" y="67"/>
                    </a:cubicBezTo>
                    <a:cubicBezTo>
                      <a:pt x="648" y="83"/>
                      <a:pt x="640" y="97"/>
                      <a:pt x="629" y="109"/>
                    </a:cubicBezTo>
                    <a:cubicBezTo>
                      <a:pt x="613" y="125"/>
                      <a:pt x="590" y="135"/>
                      <a:pt x="566" y="135"/>
                    </a:cubicBezTo>
                    <a:cubicBezTo>
                      <a:pt x="86" y="135"/>
                      <a:pt x="86" y="135"/>
                      <a:pt x="86" y="135"/>
                    </a:cubicBezTo>
                    <a:cubicBezTo>
                      <a:pt x="61" y="135"/>
                      <a:pt x="39" y="125"/>
                      <a:pt x="23" y="109"/>
                    </a:cubicBezTo>
                    <a:cubicBezTo>
                      <a:pt x="12" y="97"/>
                      <a:pt x="4" y="83"/>
                      <a:pt x="0" y="67"/>
                    </a:cubicBezTo>
                    <a:close/>
                  </a:path>
                </a:pathLst>
              </a:custGeom>
              <a:solidFill>
                <a:srgbClr val="F18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1" name="Freeform 90"/>
              <p:cNvSpPr>
                <a:spLocks/>
              </p:cNvSpPr>
              <p:nvPr/>
            </p:nvSpPr>
            <p:spPr bwMode="auto">
              <a:xfrm>
                <a:off x="4288" y="2883"/>
                <a:ext cx="798" cy="307"/>
              </a:xfrm>
              <a:custGeom>
                <a:avLst/>
                <a:gdLst>
                  <a:gd name="T0" fmla="*/ 423 w 423"/>
                  <a:gd name="T1" fmla="*/ 163 h 163"/>
                  <a:gd name="T2" fmla="*/ 82 w 423"/>
                  <a:gd name="T3" fmla="*/ 163 h 163"/>
                  <a:gd name="T4" fmla="*/ 24 w 423"/>
                  <a:gd name="T5" fmla="*/ 139 h 163"/>
                  <a:gd name="T6" fmla="*/ 0 w 423"/>
                  <a:gd name="T7" fmla="*/ 82 h 163"/>
                  <a:gd name="T8" fmla="*/ 24 w 423"/>
                  <a:gd name="T9" fmla="*/ 24 h 163"/>
                  <a:gd name="T10" fmla="*/ 82 w 423"/>
                  <a:gd name="T11" fmla="*/ 0 h 163"/>
                  <a:gd name="T12" fmla="*/ 423 w 423"/>
                  <a:gd name="T13" fmla="*/ 0 h 163"/>
                  <a:gd name="T14" fmla="*/ 423 w 423"/>
                  <a:gd name="T15" fmla="*/ 163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23" h="163">
                    <a:moveTo>
                      <a:pt x="423" y="163"/>
                    </a:moveTo>
                    <a:cubicBezTo>
                      <a:pt x="82" y="163"/>
                      <a:pt x="82" y="163"/>
                      <a:pt x="82" y="163"/>
                    </a:cubicBezTo>
                    <a:cubicBezTo>
                      <a:pt x="59" y="163"/>
                      <a:pt x="39" y="154"/>
                      <a:pt x="24" y="139"/>
                    </a:cubicBezTo>
                    <a:cubicBezTo>
                      <a:pt x="9" y="125"/>
                      <a:pt x="0" y="104"/>
                      <a:pt x="0" y="82"/>
                    </a:cubicBezTo>
                    <a:cubicBezTo>
                      <a:pt x="0" y="59"/>
                      <a:pt x="9" y="38"/>
                      <a:pt x="24" y="24"/>
                    </a:cubicBezTo>
                    <a:cubicBezTo>
                      <a:pt x="39" y="9"/>
                      <a:pt x="59" y="0"/>
                      <a:pt x="82" y="0"/>
                    </a:cubicBezTo>
                    <a:cubicBezTo>
                      <a:pt x="423" y="0"/>
                      <a:pt x="423" y="0"/>
                      <a:pt x="423" y="0"/>
                    </a:cubicBezTo>
                    <a:lnTo>
                      <a:pt x="423" y="16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2" name="Freeform 91"/>
              <p:cNvSpPr>
                <a:spLocks/>
              </p:cNvSpPr>
              <p:nvPr/>
            </p:nvSpPr>
            <p:spPr bwMode="auto">
              <a:xfrm>
                <a:off x="4267" y="2869"/>
                <a:ext cx="849" cy="334"/>
              </a:xfrm>
              <a:custGeom>
                <a:avLst/>
                <a:gdLst>
                  <a:gd name="T0" fmla="*/ 439 w 450"/>
                  <a:gd name="T1" fmla="*/ 156 h 177"/>
                  <a:gd name="T2" fmla="*/ 450 w 450"/>
                  <a:gd name="T3" fmla="*/ 166 h 177"/>
                  <a:gd name="T4" fmla="*/ 439 w 450"/>
                  <a:gd name="T5" fmla="*/ 177 h 177"/>
                  <a:gd name="T6" fmla="*/ 89 w 450"/>
                  <a:gd name="T7" fmla="*/ 177 h 177"/>
                  <a:gd name="T8" fmla="*/ 26 w 450"/>
                  <a:gd name="T9" fmla="*/ 151 h 177"/>
                  <a:gd name="T10" fmla="*/ 0 w 450"/>
                  <a:gd name="T11" fmla="*/ 89 h 177"/>
                  <a:gd name="T12" fmla="*/ 26 w 450"/>
                  <a:gd name="T13" fmla="*/ 26 h 177"/>
                  <a:gd name="T14" fmla="*/ 89 w 450"/>
                  <a:gd name="T15" fmla="*/ 0 h 177"/>
                  <a:gd name="T16" fmla="*/ 439 w 450"/>
                  <a:gd name="T17" fmla="*/ 0 h 177"/>
                  <a:gd name="T18" fmla="*/ 450 w 450"/>
                  <a:gd name="T19" fmla="*/ 11 h 177"/>
                  <a:gd name="T20" fmla="*/ 439 w 450"/>
                  <a:gd name="T21" fmla="*/ 21 h 177"/>
                  <a:gd name="T22" fmla="*/ 89 w 450"/>
                  <a:gd name="T23" fmla="*/ 21 h 177"/>
                  <a:gd name="T24" fmla="*/ 41 w 450"/>
                  <a:gd name="T25" fmla="*/ 41 h 177"/>
                  <a:gd name="T26" fmla="*/ 22 w 450"/>
                  <a:gd name="T27" fmla="*/ 89 h 177"/>
                  <a:gd name="T28" fmla="*/ 41 w 450"/>
                  <a:gd name="T29" fmla="*/ 136 h 177"/>
                  <a:gd name="T30" fmla="*/ 89 w 450"/>
                  <a:gd name="T31" fmla="*/ 156 h 177"/>
                  <a:gd name="T32" fmla="*/ 439 w 450"/>
                  <a:gd name="T33" fmla="*/ 156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50" h="177">
                    <a:moveTo>
                      <a:pt x="439" y="156"/>
                    </a:moveTo>
                    <a:cubicBezTo>
                      <a:pt x="445" y="156"/>
                      <a:pt x="450" y="160"/>
                      <a:pt x="450" y="166"/>
                    </a:cubicBezTo>
                    <a:cubicBezTo>
                      <a:pt x="450" y="172"/>
                      <a:pt x="445" y="177"/>
                      <a:pt x="439" y="177"/>
                    </a:cubicBezTo>
                    <a:cubicBezTo>
                      <a:pt x="89" y="177"/>
                      <a:pt x="89" y="177"/>
                      <a:pt x="89" y="177"/>
                    </a:cubicBezTo>
                    <a:cubicBezTo>
                      <a:pt x="64" y="177"/>
                      <a:pt x="42" y="167"/>
                      <a:pt x="26" y="151"/>
                    </a:cubicBezTo>
                    <a:cubicBezTo>
                      <a:pt x="10" y="135"/>
                      <a:pt x="0" y="113"/>
                      <a:pt x="0" y="89"/>
                    </a:cubicBezTo>
                    <a:cubicBezTo>
                      <a:pt x="0" y="64"/>
                      <a:pt x="10" y="42"/>
                      <a:pt x="26" y="26"/>
                    </a:cubicBezTo>
                    <a:cubicBezTo>
                      <a:pt x="42" y="10"/>
                      <a:pt x="64" y="0"/>
                      <a:pt x="89" y="0"/>
                    </a:cubicBezTo>
                    <a:cubicBezTo>
                      <a:pt x="439" y="0"/>
                      <a:pt x="439" y="0"/>
                      <a:pt x="439" y="0"/>
                    </a:cubicBezTo>
                    <a:cubicBezTo>
                      <a:pt x="445" y="0"/>
                      <a:pt x="450" y="5"/>
                      <a:pt x="450" y="11"/>
                    </a:cubicBezTo>
                    <a:cubicBezTo>
                      <a:pt x="450" y="17"/>
                      <a:pt x="445" y="21"/>
                      <a:pt x="439" y="21"/>
                    </a:cubicBezTo>
                    <a:cubicBezTo>
                      <a:pt x="89" y="21"/>
                      <a:pt x="89" y="21"/>
                      <a:pt x="89" y="21"/>
                    </a:cubicBezTo>
                    <a:cubicBezTo>
                      <a:pt x="70" y="21"/>
                      <a:pt x="54" y="29"/>
                      <a:pt x="41" y="41"/>
                    </a:cubicBezTo>
                    <a:cubicBezTo>
                      <a:pt x="29" y="53"/>
                      <a:pt x="22" y="70"/>
                      <a:pt x="22" y="89"/>
                    </a:cubicBezTo>
                    <a:cubicBezTo>
                      <a:pt x="22" y="107"/>
                      <a:pt x="29" y="124"/>
                      <a:pt x="41" y="136"/>
                    </a:cubicBezTo>
                    <a:cubicBezTo>
                      <a:pt x="54" y="148"/>
                      <a:pt x="70" y="156"/>
                      <a:pt x="89" y="156"/>
                    </a:cubicBezTo>
                    <a:lnTo>
                      <a:pt x="439" y="156"/>
                    </a:lnTo>
                    <a:close/>
                  </a:path>
                </a:pathLst>
              </a:custGeom>
              <a:solidFill>
                <a:srgbClr val="FCC1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3" name="Freeform 92"/>
              <p:cNvSpPr>
                <a:spLocks noEditPoints="1"/>
              </p:cNvSpPr>
              <p:nvPr/>
            </p:nvSpPr>
            <p:spPr bwMode="auto">
              <a:xfrm>
                <a:off x="3515" y="2869"/>
                <a:ext cx="803" cy="334"/>
              </a:xfrm>
              <a:custGeom>
                <a:avLst/>
                <a:gdLst>
                  <a:gd name="T0" fmla="*/ 65 w 426"/>
                  <a:gd name="T1" fmla="*/ 89 h 177"/>
                  <a:gd name="T2" fmla="*/ 91 w 426"/>
                  <a:gd name="T3" fmla="*/ 26 h 177"/>
                  <a:gd name="T4" fmla="*/ 153 w 426"/>
                  <a:gd name="T5" fmla="*/ 0 h 177"/>
                  <a:gd name="T6" fmla="*/ 88 w 426"/>
                  <a:gd name="T7" fmla="*/ 0 h 177"/>
                  <a:gd name="T8" fmla="*/ 26 w 426"/>
                  <a:gd name="T9" fmla="*/ 26 h 177"/>
                  <a:gd name="T10" fmla="*/ 0 w 426"/>
                  <a:gd name="T11" fmla="*/ 89 h 177"/>
                  <a:gd name="T12" fmla="*/ 26 w 426"/>
                  <a:gd name="T13" fmla="*/ 151 h 177"/>
                  <a:gd name="T14" fmla="*/ 88 w 426"/>
                  <a:gd name="T15" fmla="*/ 177 h 177"/>
                  <a:gd name="T16" fmla="*/ 153 w 426"/>
                  <a:gd name="T17" fmla="*/ 177 h 177"/>
                  <a:gd name="T18" fmla="*/ 91 w 426"/>
                  <a:gd name="T19" fmla="*/ 151 h 177"/>
                  <a:gd name="T20" fmla="*/ 65 w 426"/>
                  <a:gd name="T21" fmla="*/ 89 h 177"/>
                  <a:gd name="T22" fmla="*/ 337 w 426"/>
                  <a:gd name="T23" fmla="*/ 89 h 177"/>
                  <a:gd name="T24" fmla="*/ 363 w 426"/>
                  <a:gd name="T25" fmla="*/ 26 h 177"/>
                  <a:gd name="T26" fmla="*/ 426 w 426"/>
                  <a:gd name="T27" fmla="*/ 0 h 177"/>
                  <a:gd name="T28" fmla="*/ 361 w 426"/>
                  <a:gd name="T29" fmla="*/ 0 h 177"/>
                  <a:gd name="T30" fmla="*/ 298 w 426"/>
                  <a:gd name="T31" fmla="*/ 26 h 177"/>
                  <a:gd name="T32" fmla="*/ 272 w 426"/>
                  <a:gd name="T33" fmla="*/ 89 h 177"/>
                  <a:gd name="T34" fmla="*/ 298 w 426"/>
                  <a:gd name="T35" fmla="*/ 151 h 177"/>
                  <a:gd name="T36" fmla="*/ 361 w 426"/>
                  <a:gd name="T37" fmla="*/ 177 h 177"/>
                  <a:gd name="T38" fmla="*/ 426 w 426"/>
                  <a:gd name="T39" fmla="*/ 177 h 177"/>
                  <a:gd name="T40" fmla="*/ 363 w 426"/>
                  <a:gd name="T41" fmla="*/ 151 h 177"/>
                  <a:gd name="T42" fmla="*/ 337 w 426"/>
                  <a:gd name="T43" fmla="*/ 89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26" h="177">
                    <a:moveTo>
                      <a:pt x="65" y="89"/>
                    </a:moveTo>
                    <a:cubicBezTo>
                      <a:pt x="65" y="64"/>
                      <a:pt x="75" y="42"/>
                      <a:pt x="91" y="26"/>
                    </a:cubicBezTo>
                    <a:cubicBezTo>
                      <a:pt x="107" y="10"/>
                      <a:pt x="129" y="0"/>
                      <a:pt x="153" y="0"/>
                    </a:cubicBezTo>
                    <a:cubicBezTo>
                      <a:pt x="88" y="0"/>
                      <a:pt x="88" y="0"/>
                      <a:pt x="88" y="0"/>
                    </a:cubicBezTo>
                    <a:cubicBezTo>
                      <a:pt x="64" y="0"/>
                      <a:pt x="42" y="10"/>
                      <a:pt x="26" y="26"/>
                    </a:cubicBezTo>
                    <a:cubicBezTo>
                      <a:pt x="10" y="42"/>
                      <a:pt x="0" y="64"/>
                      <a:pt x="0" y="89"/>
                    </a:cubicBezTo>
                    <a:cubicBezTo>
                      <a:pt x="0" y="113"/>
                      <a:pt x="10" y="135"/>
                      <a:pt x="26" y="151"/>
                    </a:cubicBezTo>
                    <a:cubicBezTo>
                      <a:pt x="42" y="167"/>
                      <a:pt x="64" y="177"/>
                      <a:pt x="88" y="177"/>
                    </a:cubicBezTo>
                    <a:cubicBezTo>
                      <a:pt x="153" y="177"/>
                      <a:pt x="153" y="177"/>
                      <a:pt x="153" y="177"/>
                    </a:cubicBezTo>
                    <a:cubicBezTo>
                      <a:pt x="129" y="177"/>
                      <a:pt x="107" y="167"/>
                      <a:pt x="91" y="151"/>
                    </a:cubicBezTo>
                    <a:cubicBezTo>
                      <a:pt x="75" y="135"/>
                      <a:pt x="65" y="113"/>
                      <a:pt x="65" y="89"/>
                    </a:cubicBezTo>
                    <a:close/>
                    <a:moveTo>
                      <a:pt x="337" y="89"/>
                    </a:moveTo>
                    <a:cubicBezTo>
                      <a:pt x="337" y="64"/>
                      <a:pt x="347" y="42"/>
                      <a:pt x="363" y="26"/>
                    </a:cubicBezTo>
                    <a:cubicBezTo>
                      <a:pt x="379" y="10"/>
                      <a:pt x="401" y="0"/>
                      <a:pt x="426" y="0"/>
                    </a:cubicBezTo>
                    <a:cubicBezTo>
                      <a:pt x="361" y="0"/>
                      <a:pt x="361" y="0"/>
                      <a:pt x="361" y="0"/>
                    </a:cubicBezTo>
                    <a:cubicBezTo>
                      <a:pt x="336" y="0"/>
                      <a:pt x="314" y="10"/>
                      <a:pt x="298" y="26"/>
                    </a:cubicBezTo>
                    <a:cubicBezTo>
                      <a:pt x="282" y="42"/>
                      <a:pt x="272" y="64"/>
                      <a:pt x="272" y="89"/>
                    </a:cubicBezTo>
                    <a:cubicBezTo>
                      <a:pt x="272" y="113"/>
                      <a:pt x="282" y="135"/>
                      <a:pt x="298" y="151"/>
                    </a:cubicBezTo>
                    <a:cubicBezTo>
                      <a:pt x="314" y="167"/>
                      <a:pt x="336" y="177"/>
                      <a:pt x="361" y="177"/>
                    </a:cubicBezTo>
                    <a:cubicBezTo>
                      <a:pt x="426" y="177"/>
                      <a:pt x="426" y="177"/>
                      <a:pt x="426" y="177"/>
                    </a:cubicBezTo>
                    <a:cubicBezTo>
                      <a:pt x="401" y="177"/>
                      <a:pt x="379" y="167"/>
                      <a:pt x="363" y="151"/>
                    </a:cubicBezTo>
                    <a:cubicBezTo>
                      <a:pt x="347" y="135"/>
                      <a:pt x="337" y="113"/>
                      <a:pt x="337" y="89"/>
                    </a:cubicBezTo>
                    <a:close/>
                  </a:path>
                </a:pathLst>
              </a:custGeom>
              <a:solidFill>
                <a:srgbClr val="F18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4" name="Freeform 93"/>
              <p:cNvSpPr>
                <a:spLocks noEditPoints="1"/>
              </p:cNvSpPr>
              <p:nvPr/>
            </p:nvSpPr>
            <p:spPr bwMode="auto">
              <a:xfrm>
                <a:off x="3515" y="2869"/>
                <a:ext cx="803" cy="255"/>
              </a:xfrm>
              <a:custGeom>
                <a:avLst/>
                <a:gdLst>
                  <a:gd name="T0" fmla="*/ 65 w 426"/>
                  <a:gd name="T1" fmla="*/ 89 h 135"/>
                  <a:gd name="T2" fmla="*/ 91 w 426"/>
                  <a:gd name="T3" fmla="*/ 26 h 135"/>
                  <a:gd name="T4" fmla="*/ 153 w 426"/>
                  <a:gd name="T5" fmla="*/ 0 h 135"/>
                  <a:gd name="T6" fmla="*/ 88 w 426"/>
                  <a:gd name="T7" fmla="*/ 0 h 135"/>
                  <a:gd name="T8" fmla="*/ 26 w 426"/>
                  <a:gd name="T9" fmla="*/ 26 h 135"/>
                  <a:gd name="T10" fmla="*/ 0 w 426"/>
                  <a:gd name="T11" fmla="*/ 89 h 135"/>
                  <a:gd name="T12" fmla="*/ 5 w 426"/>
                  <a:gd name="T13" fmla="*/ 119 h 135"/>
                  <a:gd name="T14" fmla="*/ 56 w 426"/>
                  <a:gd name="T15" fmla="*/ 135 h 135"/>
                  <a:gd name="T16" fmla="*/ 78 w 426"/>
                  <a:gd name="T17" fmla="*/ 135 h 135"/>
                  <a:gd name="T18" fmla="*/ 65 w 426"/>
                  <a:gd name="T19" fmla="*/ 89 h 135"/>
                  <a:gd name="T20" fmla="*/ 350 w 426"/>
                  <a:gd name="T21" fmla="*/ 135 h 135"/>
                  <a:gd name="T22" fmla="*/ 285 w 426"/>
                  <a:gd name="T23" fmla="*/ 135 h 135"/>
                  <a:gd name="T24" fmla="*/ 272 w 426"/>
                  <a:gd name="T25" fmla="*/ 89 h 135"/>
                  <a:gd name="T26" fmla="*/ 298 w 426"/>
                  <a:gd name="T27" fmla="*/ 26 h 135"/>
                  <a:gd name="T28" fmla="*/ 361 w 426"/>
                  <a:gd name="T29" fmla="*/ 0 h 135"/>
                  <a:gd name="T30" fmla="*/ 426 w 426"/>
                  <a:gd name="T31" fmla="*/ 0 h 135"/>
                  <a:gd name="T32" fmla="*/ 363 w 426"/>
                  <a:gd name="T33" fmla="*/ 26 h 135"/>
                  <a:gd name="T34" fmla="*/ 337 w 426"/>
                  <a:gd name="T35" fmla="*/ 89 h 135"/>
                  <a:gd name="T36" fmla="*/ 350 w 426"/>
                  <a:gd name="T37" fmla="*/ 135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26" h="135">
                    <a:moveTo>
                      <a:pt x="65" y="89"/>
                    </a:moveTo>
                    <a:cubicBezTo>
                      <a:pt x="65" y="64"/>
                      <a:pt x="75" y="42"/>
                      <a:pt x="91" y="26"/>
                    </a:cubicBezTo>
                    <a:cubicBezTo>
                      <a:pt x="107" y="10"/>
                      <a:pt x="129" y="0"/>
                      <a:pt x="153" y="0"/>
                    </a:cubicBezTo>
                    <a:cubicBezTo>
                      <a:pt x="88" y="0"/>
                      <a:pt x="88" y="0"/>
                      <a:pt x="88" y="0"/>
                    </a:cubicBezTo>
                    <a:cubicBezTo>
                      <a:pt x="64" y="0"/>
                      <a:pt x="42" y="10"/>
                      <a:pt x="26" y="26"/>
                    </a:cubicBezTo>
                    <a:cubicBezTo>
                      <a:pt x="10" y="42"/>
                      <a:pt x="0" y="64"/>
                      <a:pt x="0" y="89"/>
                    </a:cubicBezTo>
                    <a:cubicBezTo>
                      <a:pt x="0" y="99"/>
                      <a:pt x="1" y="109"/>
                      <a:pt x="5" y="119"/>
                    </a:cubicBezTo>
                    <a:cubicBezTo>
                      <a:pt x="19" y="129"/>
                      <a:pt x="37" y="135"/>
                      <a:pt x="56" y="135"/>
                    </a:cubicBezTo>
                    <a:cubicBezTo>
                      <a:pt x="78" y="135"/>
                      <a:pt x="78" y="135"/>
                      <a:pt x="78" y="135"/>
                    </a:cubicBezTo>
                    <a:cubicBezTo>
                      <a:pt x="69" y="121"/>
                      <a:pt x="65" y="105"/>
                      <a:pt x="65" y="89"/>
                    </a:cubicBezTo>
                    <a:close/>
                    <a:moveTo>
                      <a:pt x="350" y="135"/>
                    </a:moveTo>
                    <a:cubicBezTo>
                      <a:pt x="285" y="135"/>
                      <a:pt x="285" y="135"/>
                      <a:pt x="285" y="135"/>
                    </a:cubicBezTo>
                    <a:cubicBezTo>
                      <a:pt x="277" y="121"/>
                      <a:pt x="272" y="105"/>
                      <a:pt x="272" y="89"/>
                    </a:cubicBezTo>
                    <a:cubicBezTo>
                      <a:pt x="272" y="64"/>
                      <a:pt x="282" y="42"/>
                      <a:pt x="298" y="26"/>
                    </a:cubicBezTo>
                    <a:cubicBezTo>
                      <a:pt x="314" y="10"/>
                      <a:pt x="336" y="0"/>
                      <a:pt x="361" y="0"/>
                    </a:cubicBezTo>
                    <a:cubicBezTo>
                      <a:pt x="426" y="0"/>
                      <a:pt x="426" y="0"/>
                      <a:pt x="426" y="0"/>
                    </a:cubicBezTo>
                    <a:cubicBezTo>
                      <a:pt x="401" y="0"/>
                      <a:pt x="379" y="10"/>
                      <a:pt x="363" y="26"/>
                    </a:cubicBezTo>
                    <a:cubicBezTo>
                      <a:pt x="347" y="42"/>
                      <a:pt x="337" y="64"/>
                      <a:pt x="337" y="89"/>
                    </a:cubicBezTo>
                    <a:cubicBezTo>
                      <a:pt x="337" y="105"/>
                      <a:pt x="342" y="121"/>
                      <a:pt x="350" y="135"/>
                    </a:cubicBezTo>
                    <a:close/>
                  </a:path>
                </a:pathLst>
              </a:custGeom>
              <a:solidFill>
                <a:srgbClr val="F6A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5" name="Freeform 94"/>
              <p:cNvSpPr>
                <a:spLocks/>
              </p:cNvSpPr>
              <p:nvPr/>
            </p:nvSpPr>
            <p:spPr bwMode="auto">
              <a:xfrm>
                <a:off x="4309" y="2909"/>
                <a:ext cx="777" cy="254"/>
              </a:xfrm>
              <a:custGeom>
                <a:avLst/>
                <a:gdLst>
                  <a:gd name="T0" fmla="*/ 412 w 412"/>
                  <a:gd name="T1" fmla="*/ 111 h 135"/>
                  <a:gd name="T2" fmla="*/ 192 w 412"/>
                  <a:gd name="T3" fmla="*/ 111 h 135"/>
                  <a:gd name="T4" fmla="*/ 138 w 412"/>
                  <a:gd name="T5" fmla="*/ 111 h 135"/>
                  <a:gd name="T6" fmla="*/ 88 w 412"/>
                  <a:gd name="T7" fmla="*/ 111 h 135"/>
                  <a:gd name="T8" fmla="*/ 49 w 412"/>
                  <a:gd name="T9" fmla="*/ 95 h 135"/>
                  <a:gd name="T10" fmla="*/ 33 w 412"/>
                  <a:gd name="T11" fmla="*/ 56 h 135"/>
                  <a:gd name="T12" fmla="*/ 49 w 412"/>
                  <a:gd name="T13" fmla="*/ 17 h 135"/>
                  <a:gd name="T14" fmla="*/ 88 w 412"/>
                  <a:gd name="T15" fmla="*/ 0 h 135"/>
                  <a:gd name="T16" fmla="*/ 67 w 412"/>
                  <a:gd name="T17" fmla="*/ 0 h 135"/>
                  <a:gd name="T18" fmla="*/ 19 w 412"/>
                  <a:gd name="T19" fmla="*/ 20 h 135"/>
                  <a:gd name="T20" fmla="*/ 0 w 412"/>
                  <a:gd name="T21" fmla="*/ 68 h 135"/>
                  <a:gd name="T22" fmla="*/ 18 w 412"/>
                  <a:gd name="T23" fmla="*/ 114 h 135"/>
                  <a:gd name="T24" fmla="*/ 19 w 412"/>
                  <a:gd name="T25" fmla="*/ 115 h 135"/>
                  <a:gd name="T26" fmla="*/ 67 w 412"/>
                  <a:gd name="T27" fmla="*/ 135 h 135"/>
                  <a:gd name="T28" fmla="*/ 173 w 412"/>
                  <a:gd name="T29" fmla="*/ 135 h 135"/>
                  <a:gd name="T30" fmla="*/ 412 w 412"/>
                  <a:gd name="T31" fmla="*/ 135 h 135"/>
                  <a:gd name="T32" fmla="*/ 412 w 412"/>
                  <a:gd name="T33" fmla="*/ 111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12" h="135">
                    <a:moveTo>
                      <a:pt x="412" y="111"/>
                    </a:moveTo>
                    <a:cubicBezTo>
                      <a:pt x="192" y="111"/>
                      <a:pt x="192" y="111"/>
                      <a:pt x="192" y="111"/>
                    </a:cubicBezTo>
                    <a:cubicBezTo>
                      <a:pt x="138" y="111"/>
                      <a:pt x="138" y="111"/>
                      <a:pt x="138" y="111"/>
                    </a:cubicBezTo>
                    <a:cubicBezTo>
                      <a:pt x="88" y="111"/>
                      <a:pt x="88" y="111"/>
                      <a:pt x="88" y="111"/>
                    </a:cubicBezTo>
                    <a:cubicBezTo>
                      <a:pt x="73" y="111"/>
                      <a:pt x="59" y="105"/>
                      <a:pt x="49" y="95"/>
                    </a:cubicBezTo>
                    <a:cubicBezTo>
                      <a:pt x="39" y="85"/>
                      <a:pt x="33" y="71"/>
                      <a:pt x="33" y="56"/>
                    </a:cubicBezTo>
                    <a:cubicBezTo>
                      <a:pt x="33" y="40"/>
                      <a:pt x="39" y="27"/>
                      <a:pt x="49" y="17"/>
                    </a:cubicBezTo>
                    <a:cubicBezTo>
                      <a:pt x="59" y="7"/>
                      <a:pt x="73" y="0"/>
                      <a:pt x="88" y="0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48" y="0"/>
                      <a:pt x="32" y="8"/>
                      <a:pt x="19" y="20"/>
                    </a:cubicBezTo>
                    <a:cubicBezTo>
                      <a:pt x="7" y="32"/>
                      <a:pt x="0" y="49"/>
                      <a:pt x="0" y="68"/>
                    </a:cubicBezTo>
                    <a:cubicBezTo>
                      <a:pt x="0" y="85"/>
                      <a:pt x="7" y="102"/>
                      <a:pt x="18" y="114"/>
                    </a:cubicBezTo>
                    <a:cubicBezTo>
                      <a:pt x="19" y="114"/>
                      <a:pt x="19" y="114"/>
                      <a:pt x="19" y="115"/>
                    </a:cubicBezTo>
                    <a:cubicBezTo>
                      <a:pt x="32" y="127"/>
                      <a:pt x="48" y="135"/>
                      <a:pt x="67" y="135"/>
                    </a:cubicBezTo>
                    <a:cubicBezTo>
                      <a:pt x="173" y="135"/>
                      <a:pt x="173" y="135"/>
                      <a:pt x="173" y="135"/>
                    </a:cubicBezTo>
                    <a:cubicBezTo>
                      <a:pt x="412" y="135"/>
                      <a:pt x="412" y="135"/>
                      <a:pt x="412" y="135"/>
                    </a:cubicBezTo>
                    <a:lnTo>
                      <a:pt x="412" y="111"/>
                    </a:lnTo>
                    <a:close/>
                  </a:path>
                </a:pathLst>
              </a:custGeom>
              <a:solidFill>
                <a:srgbClr val="FCE4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6" name="Freeform 95"/>
              <p:cNvSpPr>
                <a:spLocks/>
              </p:cNvSpPr>
              <p:nvPr/>
            </p:nvSpPr>
            <p:spPr bwMode="auto">
              <a:xfrm>
                <a:off x="3913" y="2566"/>
                <a:ext cx="1127" cy="303"/>
              </a:xfrm>
              <a:custGeom>
                <a:avLst/>
                <a:gdLst>
                  <a:gd name="T0" fmla="*/ 81 w 598"/>
                  <a:gd name="T1" fmla="*/ 161 h 161"/>
                  <a:gd name="T2" fmla="*/ 517 w 598"/>
                  <a:gd name="T3" fmla="*/ 161 h 161"/>
                  <a:gd name="T4" fmla="*/ 574 w 598"/>
                  <a:gd name="T5" fmla="*/ 137 h 161"/>
                  <a:gd name="T6" fmla="*/ 598 w 598"/>
                  <a:gd name="T7" fmla="*/ 81 h 161"/>
                  <a:gd name="T8" fmla="*/ 574 w 598"/>
                  <a:gd name="T9" fmla="*/ 24 h 161"/>
                  <a:gd name="T10" fmla="*/ 517 w 598"/>
                  <a:gd name="T11" fmla="*/ 0 h 161"/>
                  <a:gd name="T12" fmla="*/ 81 w 598"/>
                  <a:gd name="T13" fmla="*/ 0 h 161"/>
                  <a:gd name="T14" fmla="*/ 24 w 598"/>
                  <a:gd name="T15" fmla="*/ 24 h 161"/>
                  <a:gd name="T16" fmla="*/ 0 w 598"/>
                  <a:gd name="T17" fmla="*/ 81 h 161"/>
                  <a:gd name="T18" fmla="*/ 24 w 598"/>
                  <a:gd name="T19" fmla="*/ 137 h 161"/>
                  <a:gd name="T20" fmla="*/ 81 w 598"/>
                  <a:gd name="T21" fmla="*/ 161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98" h="161">
                    <a:moveTo>
                      <a:pt x="81" y="161"/>
                    </a:moveTo>
                    <a:cubicBezTo>
                      <a:pt x="517" y="161"/>
                      <a:pt x="517" y="161"/>
                      <a:pt x="517" y="161"/>
                    </a:cubicBezTo>
                    <a:cubicBezTo>
                      <a:pt x="539" y="161"/>
                      <a:pt x="559" y="152"/>
                      <a:pt x="574" y="137"/>
                    </a:cubicBezTo>
                    <a:cubicBezTo>
                      <a:pt x="589" y="123"/>
                      <a:pt x="598" y="103"/>
                      <a:pt x="598" y="81"/>
                    </a:cubicBezTo>
                    <a:cubicBezTo>
                      <a:pt x="598" y="59"/>
                      <a:pt x="589" y="38"/>
                      <a:pt x="574" y="24"/>
                    </a:cubicBezTo>
                    <a:cubicBezTo>
                      <a:pt x="559" y="9"/>
                      <a:pt x="539" y="0"/>
                      <a:pt x="517" y="0"/>
                    </a:cubicBezTo>
                    <a:cubicBezTo>
                      <a:pt x="81" y="0"/>
                      <a:pt x="81" y="0"/>
                      <a:pt x="81" y="0"/>
                    </a:cubicBezTo>
                    <a:cubicBezTo>
                      <a:pt x="59" y="0"/>
                      <a:pt x="38" y="9"/>
                      <a:pt x="24" y="24"/>
                    </a:cubicBezTo>
                    <a:cubicBezTo>
                      <a:pt x="9" y="38"/>
                      <a:pt x="0" y="59"/>
                      <a:pt x="0" y="81"/>
                    </a:cubicBezTo>
                    <a:cubicBezTo>
                      <a:pt x="0" y="103"/>
                      <a:pt x="9" y="123"/>
                      <a:pt x="24" y="137"/>
                    </a:cubicBezTo>
                    <a:cubicBezTo>
                      <a:pt x="38" y="152"/>
                      <a:pt x="59" y="161"/>
                      <a:pt x="81" y="161"/>
                    </a:cubicBezTo>
                    <a:close/>
                  </a:path>
                </a:pathLst>
              </a:custGeom>
              <a:solidFill>
                <a:srgbClr val="38A7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7" name="Freeform 96"/>
              <p:cNvSpPr>
                <a:spLocks/>
              </p:cNvSpPr>
              <p:nvPr/>
            </p:nvSpPr>
            <p:spPr bwMode="auto">
              <a:xfrm>
                <a:off x="3919" y="2566"/>
                <a:ext cx="1116" cy="232"/>
              </a:xfrm>
              <a:custGeom>
                <a:avLst/>
                <a:gdLst>
                  <a:gd name="T0" fmla="*/ 592 w 592"/>
                  <a:gd name="T1" fmla="*/ 61 h 123"/>
                  <a:gd name="T2" fmla="*/ 571 w 592"/>
                  <a:gd name="T3" fmla="*/ 24 h 123"/>
                  <a:gd name="T4" fmla="*/ 514 w 592"/>
                  <a:gd name="T5" fmla="*/ 0 h 123"/>
                  <a:gd name="T6" fmla="*/ 78 w 592"/>
                  <a:gd name="T7" fmla="*/ 0 h 123"/>
                  <a:gd name="T8" fmla="*/ 21 w 592"/>
                  <a:gd name="T9" fmla="*/ 24 h 123"/>
                  <a:gd name="T10" fmla="*/ 0 w 592"/>
                  <a:gd name="T11" fmla="*/ 61 h 123"/>
                  <a:gd name="T12" fmla="*/ 21 w 592"/>
                  <a:gd name="T13" fmla="*/ 99 h 123"/>
                  <a:gd name="T14" fmla="*/ 78 w 592"/>
                  <a:gd name="T15" fmla="*/ 123 h 123"/>
                  <a:gd name="T16" fmla="*/ 514 w 592"/>
                  <a:gd name="T17" fmla="*/ 123 h 123"/>
                  <a:gd name="T18" fmla="*/ 571 w 592"/>
                  <a:gd name="T19" fmla="*/ 99 h 123"/>
                  <a:gd name="T20" fmla="*/ 592 w 592"/>
                  <a:gd name="T21" fmla="*/ 61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92" h="123">
                    <a:moveTo>
                      <a:pt x="592" y="61"/>
                    </a:moveTo>
                    <a:cubicBezTo>
                      <a:pt x="589" y="47"/>
                      <a:pt x="581" y="34"/>
                      <a:pt x="571" y="24"/>
                    </a:cubicBezTo>
                    <a:cubicBezTo>
                      <a:pt x="556" y="9"/>
                      <a:pt x="536" y="0"/>
                      <a:pt x="514" y="0"/>
                    </a:cubicBezTo>
                    <a:cubicBezTo>
                      <a:pt x="78" y="0"/>
                      <a:pt x="78" y="0"/>
                      <a:pt x="78" y="0"/>
                    </a:cubicBezTo>
                    <a:cubicBezTo>
                      <a:pt x="56" y="0"/>
                      <a:pt x="35" y="9"/>
                      <a:pt x="21" y="24"/>
                    </a:cubicBezTo>
                    <a:cubicBezTo>
                      <a:pt x="11" y="34"/>
                      <a:pt x="3" y="47"/>
                      <a:pt x="0" y="61"/>
                    </a:cubicBezTo>
                    <a:cubicBezTo>
                      <a:pt x="3" y="76"/>
                      <a:pt x="11" y="89"/>
                      <a:pt x="21" y="99"/>
                    </a:cubicBezTo>
                    <a:cubicBezTo>
                      <a:pt x="35" y="114"/>
                      <a:pt x="56" y="123"/>
                      <a:pt x="78" y="123"/>
                    </a:cubicBezTo>
                    <a:cubicBezTo>
                      <a:pt x="514" y="123"/>
                      <a:pt x="514" y="123"/>
                      <a:pt x="514" y="123"/>
                    </a:cubicBezTo>
                    <a:cubicBezTo>
                      <a:pt x="536" y="123"/>
                      <a:pt x="556" y="114"/>
                      <a:pt x="571" y="99"/>
                    </a:cubicBezTo>
                    <a:cubicBezTo>
                      <a:pt x="581" y="89"/>
                      <a:pt x="589" y="76"/>
                      <a:pt x="592" y="61"/>
                    </a:cubicBezTo>
                    <a:close/>
                  </a:path>
                </a:pathLst>
              </a:custGeom>
              <a:solidFill>
                <a:srgbClr val="5EB9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8" name="Freeform 97"/>
              <p:cNvSpPr>
                <a:spLocks/>
              </p:cNvSpPr>
              <p:nvPr/>
            </p:nvSpPr>
            <p:spPr bwMode="auto">
              <a:xfrm>
                <a:off x="3557" y="2577"/>
                <a:ext cx="724" cy="281"/>
              </a:xfrm>
              <a:custGeom>
                <a:avLst/>
                <a:gdLst>
                  <a:gd name="T0" fmla="*/ 0 w 384"/>
                  <a:gd name="T1" fmla="*/ 149 h 149"/>
                  <a:gd name="T2" fmla="*/ 310 w 384"/>
                  <a:gd name="T3" fmla="*/ 149 h 149"/>
                  <a:gd name="T4" fmla="*/ 362 w 384"/>
                  <a:gd name="T5" fmla="*/ 127 h 149"/>
                  <a:gd name="T6" fmla="*/ 384 w 384"/>
                  <a:gd name="T7" fmla="*/ 75 h 149"/>
                  <a:gd name="T8" fmla="*/ 362 w 384"/>
                  <a:gd name="T9" fmla="*/ 22 h 149"/>
                  <a:gd name="T10" fmla="*/ 310 w 384"/>
                  <a:gd name="T11" fmla="*/ 0 h 149"/>
                  <a:gd name="T12" fmla="*/ 0 w 384"/>
                  <a:gd name="T13" fmla="*/ 0 h 149"/>
                  <a:gd name="T14" fmla="*/ 0 w 384"/>
                  <a:gd name="T15" fmla="*/ 149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4" h="149">
                    <a:moveTo>
                      <a:pt x="0" y="149"/>
                    </a:moveTo>
                    <a:cubicBezTo>
                      <a:pt x="310" y="149"/>
                      <a:pt x="310" y="149"/>
                      <a:pt x="310" y="149"/>
                    </a:cubicBezTo>
                    <a:cubicBezTo>
                      <a:pt x="330" y="149"/>
                      <a:pt x="349" y="141"/>
                      <a:pt x="362" y="127"/>
                    </a:cubicBezTo>
                    <a:cubicBezTo>
                      <a:pt x="376" y="114"/>
                      <a:pt x="384" y="95"/>
                      <a:pt x="384" y="75"/>
                    </a:cubicBezTo>
                    <a:cubicBezTo>
                      <a:pt x="384" y="54"/>
                      <a:pt x="376" y="36"/>
                      <a:pt x="362" y="22"/>
                    </a:cubicBezTo>
                    <a:cubicBezTo>
                      <a:pt x="349" y="9"/>
                      <a:pt x="330" y="0"/>
                      <a:pt x="310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14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9" name="Freeform 98"/>
              <p:cNvSpPr>
                <a:spLocks/>
              </p:cNvSpPr>
              <p:nvPr/>
            </p:nvSpPr>
            <p:spPr bwMode="auto">
              <a:xfrm>
                <a:off x="3529" y="2566"/>
                <a:ext cx="770" cy="303"/>
              </a:xfrm>
              <a:custGeom>
                <a:avLst/>
                <a:gdLst>
                  <a:gd name="T0" fmla="*/ 10 w 409"/>
                  <a:gd name="T1" fmla="*/ 142 h 161"/>
                  <a:gd name="T2" fmla="*/ 0 w 409"/>
                  <a:gd name="T3" fmla="*/ 151 h 161"/>
                  <a:gd name="T4" fmla="*/ 10 w 409"/>
                  <a:gd name="T5" fmla="*/ 161 h 161"/>
                  <a:gd name="T6" fmla="*/ 329 w 409"/>
                  <a:gd name="T7" fmla="*/ 161 h 161"/>
                  <a:gd name="T8" fmla="*/ 385 w 409"/>
                  <a:gd name="T9" fmla="*/ 137 h 161"/>
                  <a:gd name="T10" fmla="*/ 409 w 409"/>
                  <a:gd name="T11" fmla="*/ 81 h 161"/>
                  <a:gd name="T12" fmla="*/ 385 w 409"/>
                  <a:gd name="T13" fmla="*/ 24 h 161"/>
                  <a:gd name="T14" fmla="*/ 329 w 409"/>
                  <a:gd name="T15" fmla="*/ 0 h 161"/>
                  <a:gd name="T16" fmla="*/ 10 w 409"/>
                  <a:gd name="T17" fmla="*/ 0 h 161"/>
                  <a:gd name="T18" fmla="*/ 0 w 409"/>
                  <a:gd name="T19" fmla="*/ 10 h 161"/>
                  <a:gd name="T20" fmla="*/ 10 w 409"/>
                  <a:gd name="T21" fmla="*/ 20 h 161"/>
                  <a:gd name="T22" fmla="*/ 329 w 409"/>
                  <a:gd name="T23" fmla="*/ 20 h 161"/>
                  <a:gd name="T24" fmla="*/ 372 w 409"/>
                  <a:gd name="T25" fmla="*/ 38 h 161"/>
                  <a:gd name="T26" fmla="*/ 390 w 409"/>
                  <a:gd name="T27" fmla="*/ 81 h 161"/>
                  <a:gd name="T28" fmla="*/ 372 w 409"/>
                  <a:gd name="T29" fmla="*/ 124 h 161"/>
                  <a:gd name="T30" fmla="*/ 329 w 409"/>
                  <a:gd name="T31" fmla="*/ 142 h 161"/>
                  <a:gd name="T32" fmla="*/ 10 w 409"/>
                  <a:gd name="T33" fmla="*/ 14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09" h="161">
                    <a:moveTo>
                      <a:pt x="10" y="142"/>
                    </a:moveTo>
                    <a:cubicBezTo>
                      <a:pt x="5" y="142"/>
                      <a:pt x="0" y="146"/>
                      <a:pt x="0" y="151"/>
                    </a:cubicBezTo>
                    <a:cubicBezTo>
                      <a:pt x="0" y="157"/>
                      <a:pt x="5" y="161"/>
                      <a:pt x="10" y="161"/>
                    </a:cubicBezTo>
                    <a:cubicBezTo>
                      <a:pt x="329" y="161"/>
                      <a:pt x="329" y="161"/>
                      <a:pt x="329" y="161"/>
                    </a:cubicBezTo>
                    <a:cubicBezTo>
                      <a:pt x="351" y="161"/>
                      <a:pt x="371" y="152"/>
                      <a:pt x="385" y="137"/>
                    </a:cubicBezTo>
                    <a:cubicBezTo>
                      <a:pt x="400" y="123"/>
                      <a:pt x="409" y="103"/>
                      <a:pt x="409" y="81"/>
                    </a:cubicBezTo>
                    <a:cubicBezTo>
                      <a:pt x="409" y="59"/>
                      <a:pt x="400" y="38"/>
                      <a:pt x="385" y="24"/>
                    </a:cubicBezTo>
                    <a:cubicBezTo>
                      <a:pt x="371" y="9"/>
                      <a:pt x="351" y="0"/>
                      <a:pt x="329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5" y="0"/>
                      <a:pt x="0" y="5"/>
                      <a:pt x="0" y="10"/>
                    </a:cubicBezTo>
                    <a:cubicBezTo>
                      <a:pt x="0" y="15"/>
                      <a:pt x="5" y="20"/>
                      <a:pt x="10" y="20"/>
                    </a:cubicBezTo>
                    <a:cubicBezTo>
                      <a:pt x="329" y="20"/>
                      <a:pt x="329" y="20"/>
                      <a:pt x="329" y="20"/>
                    </a:cubicBezTo>
                    <a:cubicBezTo>
                      <a:pt x="345" y="20"/>
                      <a:pt x="361" y="27"/>
                      <a:pt x="372" y="38"/>
                    </a:cubicBezTo>
                    <a:cubicBezTo>
                      <a:pt x="383" y="49"/>
                      <a:pt x="390" y="64"/>
                      <a:pt x="390" y="81"/>
                    </a:cubicBezTo>
                    <a:cubicBezTo>
                      <a:pt x="390" y="97"/>
                      <a:pt x="383" y="113"/>
                      <a:pt x="372" y="124"/>
                    </a:cubicBezTo>
                    <a:cubicBezTo>
                      <a:pt x="361" y="135"/>
                      <a:pt x="345" y="142"/>
                      <a:pt x="329" y="142"/>
                    </a:cubicBezTo>
                    <a:lnTo>
                      <a:pt x="10" y="142"/>
                    </a:lnTo>
                    <a:close/>
                  </a:path>
                </a:pathLst>
              </a:custGeom>
              <a:solidFill>
                <a:srgbClr val="00888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0" name="Freeform 99"/>
              <p:cNvSpPr>
                <a:spLocks/>
              </p:cNvSpPr>
              <p:nvPr/>
            </p:nvSpPr>
            <p:spPr bwMode="auto">
              <a:xfrm>
                <a:off x="3557" y="2604"/>
                <a:ext cx="707" cy="230"/>
              </a:xfrm>
              <a:custGeom>
                <a:avLst/>
                <a:gdLst>
                  <a:gd name="T0" fmla="*/ 0 w 375"/>
                  <a:gd name="T1" fmla="*/ 100 h 122"/>
                  <a:gd name="T2" fmla="*/ 200 w 375"/>
                  <a:gd name="T3" fmla="*/ 100 h 122"/>
                  <a:gd name="T4" fmla="*/ 249 w 375"/>
                  <a:gd name="T5" fmla="*/ 100 h 122"/>
                  <a:gd name="T6" fmla="*/ 294 w 375"/>
                  <a:gd name="T7" fmla="*/ 100 h 122"/>
                  <a:gd name="T8" fmla="*/ 330 w 375"/>
                  <a:gd name="T9" fmla="*/ 85 h 122"/>
                  <a:gd name="T10" fmla="*/ 345 w 375"/>
                  <a:gd name="T11" fmla="*/ 50 h 122"/>
                  <a:gd name="T12" fmla="*/ 330 w 375"/>
                  <a:gd name="T13" fmla="*/ 14 h 122"/>
                  <a:gd name="T14" fmla="*/ 294 w 375"/>
                  <a:gd name="T15" fmla="*/ 0 h 122"/>
                  <a:gd name="T16" fmla="*/ 314 w 375"/>
                  <a:gd name="T17" fmla="*/ 0 h 122"/>
                  <a:gd name="T18" fmla="*/ 357 w 375"/>
                  <a:gd name="T19" fmla="*/ 18 h 122"/>
                  <a:gd name="T20" fmla="*/ 375 w 375"/>
                  <a:gd name="T21" fmla="*/ 61 h 122"/>
                  <a:gd name="T22" fmla="*/ 358 w 375"/>
                  <a:gd name="T23" fmla="*/ 103 h 122"/>
                  <a:gd name="T24" fmla="*/ 357 w 375"/>
                  <a:gd name="T25" fmla="*/ 104 h 122"/>
                  <a:gd name="T26" fmla="*/ 314 w 375"/>
                  <a:gd name="T27" fmla="*/ 122 h 122"/>
                  <a:gd name="T28" fmla="*/ 217 w 375"/>
                  <a:gd name="T29" fmla="*/ 122 h 122"/>
                  <a:gd name="T30" fmla="*/ 0 w 375"/>
                  <a:gd name="T31" fmla="*/ 122 h 122"/>
                  <a:gd name="T32" fmla="*/ 0 w 375"/>
                  <a:gd name="T33" fmla="*/ 100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75" h="122">
                    <a:moveTo>
                      <a:pt x="0" y="100"/>
                    </a:moveTo>
                    <a:cubicBezTo>
                      <a:pt x="200" y="100"/>
                      <a:pt x="200" y="100"/>
                      <a:pt x="200" y="100"/>
                    </a:cubicBezTo>
                    <a:cubicBezTo>
                      <a:pt x="249" y="100"/>
                      <a:pt x="249" y="100"/>
                      <a:pt x="249" y="100"/>
                    </a:cubicBezTo>
                    <a:cubicBezTo>
                      <a:pt x="294" y="100"/>
                      <a:pt x="294" y="100"/>
                      <a:pt x="294" y="100"/>
                    </a:cubicBezTo>
                    <a:cubicBezTo>
                      <a:pt x="308" y="100"/>
                      <a:pt x="321" y="94"/>
                      <a:pt x="330" y="85"/>
                    </a:cubicBezTo>
                    <a:cubicBezTo>
                      <a:pt x="339" y="76"/>
                      <a:pt x="345" y="64"/>
                      <a:pt x="345" y="50"/>
                    </a:cubicBezTo>
                    <a:cubicBezTo>
                      <a:pt x="345" y="36"/>
                      <a:pt x="339" y="24"/>
                      <a:pt x="330" y="14"/>
                    </a:cubicBezTo>
                    <a:cubicBezTo>
                      <a:pt x="321" y="5"/>
                      <a:pt x="308" y="0"/>
                      <a:pt x="294" y="0"/>
                    </a:cubicBezTo>
                    <a:cubicBezTo>
                      <a:pt x="314" y="0"/>
                      <a:pt x="314" y="0"/>
                      <a:pt x="314" y="0"/>
                    </a:cubicBezTo>
                    <a:cubicBezTo>
                      <a:pt x="330" y="0"/>
                      <a:pt x="346" y="7"/>
                      <a:pt x="357" y="18"/>
                    </a:cubicBezTo>
                    <a:cubicBezTo>
                      <a:pt x="368" y="29"/>
                      <a:pt x="375" y="44"/>
                      <a:pt x="375" y="61"/>
                    </a:cubicBezTo>
                    <a:cubicBezTo>
                      <a:pt x="375" y="77"/>
                      <a:pt x="368" y="92"/>
                      <a:pt x="358" y="103"/>
                    </a:cubicBezTo>
                    <a:cubicBezTo>
                      <a:pt x="357" y="104"/>
                      <a:pt x="357" y="104"/>
                      <a:pt x="357" y="104"/>
                    </a:cubicBezTo>
                    <a:cubicBezTo>
                      <a:pt x="346" y="115"/>
                      <a:pt x="330" y="122"/>
                      <a:pt x="314" y="122"/>
                    </a:cubicBezTo>
                    <a:cubicBezTo>
                      <a:pt x="217" y="122"/>
                      <a:pt x="217" y="122"/>
                      <a:pt x="217" y="122"/>
                    </a:cubicBezTo>
                    <a:cubicBezTo>
                      <a:pt x="0" y="122"/>
                      <a:pt x="0" y="122"/>
                      <a:pt x="0" y="122"/>
                    </a:cubicBezTo>
                    <a:lnTo>
                      <a:pt x="0" y="100"/>
                    </a:lnTo>
                    <a:close/>
                  </a:path>
                </a:pathLst>
              </a:custGeom>
              <a:solidFill>
                <a:srgbClr val="FCE4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1" name="Freeform 100"/>
              <p:cNvSpPr>
                <a:spLocks noEditPoints="1"/>
              </p:cNvSpPr>
              <p:nvPr/>
            </p:nvSpPr>
            <p:spPr bwMode="auto">
              <a:xfrm>
                <a:off x="4213" y="2566"/>
                <a:ext cx="771" cy="303"/>
              </a:xfrm>
              <a:custGeom>
                <a:avLst/>
                <a:gdLst>
                  <a:gd name="T0" fmla="*/ 350 w 409"/>
                  <a:gd name="T1" fmla="*/ 81 h 161"/>
                  <a:gd name="T2" fmla="*/ 326 w 409"/>
                  <a:gd name="T3" fmla="*/ 24 h 161"/>
                  <a:gd name="T4" fmla="*/ 270 w 409"/>
                  <a:gd name="T5" fmla="*/ 0 h 161"/>
                  <a:gd name="T6" fmla="*/ 329 w 409"/>
                  <a:gd name="T7" fmla="*/ 0 h 161"/>
                  <a:gd name="T8" fmla="*/ 385 w 409"/>
                  <a:gd name="T9" fmla="*/ 24 h 161"/>
                  <a:gd name="T10" fmla="*/ 409 w 409"/>
                  <a:gd name="T11" fmla="*/ 81 h 161"/>
                  <a:gd name="T12" fmla="*/ 385 w 409"/>
                  <a:gd name="T13" fmla="*/ 137 h 161"/>
                  <a:gd name="T14" fmla="*/ 329 w 409"/>
                  <a:gd name="T15" fmla="*/ 161 h 161"/>
                  <a:gd name="T16" fmla="*/ 270 w 409"/>
                  <a:gd name="T17" fmla="*/ 161 h 161"/>
                  <a:gd name="T18" fmla="*/ 326 w 409"/>
                  <a:gd name="T19" fmla="*/ 137 h 161"/>
                  <a:gd name="T20" fmla="*/ 350 w 409"/>
                  <a:gd name="T21" fmla="*/ 81 h 161"/>
                  <a:gd name="T22" fmla="*/ 80 w 409"/>
                  <a:gd name="T23" fmla="*/ 81 h 161"/>
                  <a:gd name="T24" fmla="*/ 57 w 409"/>
                  <a:gd name="T25" fmla="*/ 24 h 161"/>
                  <a:gd name="T26" fmla="*/ 0 w 409"/>
                  <a:gd name="T27" fmla="*/ 0 h 161"/>
                  <a:gd name="T28" fmla="*/ 59 w 409"/>
                  <a:gd name="T29" fmla="*/ 0 h 161"/>
                  <a:gd name="T30" fmla="*/ 116 w 409"/>
                  <a:gd name="T31" fmla="*/ 24 h 161"/>
                  <a:gd name="T32" fmla="*/ 139 w 409"/>
                  <a:gd name="T33" fmla="*/ 81 h 161"/>
                  <a:gd name="T34" fmla="*/ 116 w 409"/>
                  <a:gd name="T35" fmla="*/ 137 h 161"/>
                  <a:gd name="T36" fmla="*/ 59 w 409"/>
                  <a:gd name="T37" fmla="*/ 161 h 161"/>
                  <a:gd name="T38" fmla="*/ 0 w 409"/>
                  <a:gd name="T39" fmla="*/ 161 h 161"/>
                  <a:gd name="T40" fmla="*/ 57 w 409"/>
                  <a:gd name="T41" fmla="*/ 137 h 161"/>
                  <a:gd name="T42" fmla="*/ 80 w 409"/>
                  <a:gd name="T43" fmla="*/ 81 h 161"/>
                  <a:gd name="T44" fmla="*/ 170 w 409"/>
                  <a:gd name="T45" fmla="*/ 81 h 161"/>
                  <a:gd name="T46" fmla="*/ 147 w 409"/>
                  <a:gd name="T47" fmla="*/ 137 h 161"/>
                  <a:gd name="T48" fmla="*/ 90 w 409"/>
                  <a:gd name="T49" fmla="*/ 161 h 161"/>
                  <a:gd name="T50" fmla="*/ 149 w 409"/>
                  <a:gd name="T51" fmla="*/ 161 h 161"/>
                  <a:gd name="T52" fmla="*/ 206 w 409"/>
                  <a:gd name="T53" fmla="*/ 137 h 161"/>
                  <a:gd name="T54" fmla="*/ 229 w 409"/>
                  <a:gd name="T55" fmla="*/ 81 h 161"/>
                  <a:gd name="T56" fmla="*/ 206 w 409"/>
                  <a:gd name="T57" fmla="*/ 24 h 161"/>
                  <a:gd name="T58" fmla="*/ 149 w 409"/>
                  <a:gd name="T59" fmla="*/ 0 h 161"/>
                  <a:gd name="T60" fmla="*/ 90 w 409"/>
                  <a:gd name="T61" fmla="*/ 0 h 161"/>
                  <a:gd name="T62" fmla="*/ 147 w 409"/>
                  <a:gd name="T63" fmla="*/ 24 h 161"/>
                  <a:gd name="T64" fmla="*/ 170 w 409"/>
                  <a:gd name="T65" fmla="*/ 81 h 161"/>
                  <a:gd name="T66" fmla="*/ 260 w 409"/>
                  <a:gd name="T67" fmla="*/ 81 h 161"/>
                  <a:gd name="T68" fmla="*/ 237 w 409"/>
                  <a:gd name="T69" fmla="*/ 137 h 161"/>
                  <a:gd name="T70" fmla="*/ 180 w 409"/>
                  <a:gd name="T71" fmla="*/ 161 h 161"/>
                  <a:gd name="T72" fmla="*/ 239 w 409"/>
                  <a:gd name="T73" fmla="*/ 161 h 161"/>
                  <a:gd name="T74" fmla="*/ 296 w 409"/>
                  <a:gd name="T75" fmla="*/ 137 h 161"/>
                  <a:gd name="T76" fmla="*/ 319 w 409"/>
                  <a:gd name="T77" fmla="*/ 81 h 161"/>
                  <a:gd name="T78" fmla="*/ 296 w 409"/>
                  <a:gd name="T79" fmla="*/ 24 h 161"/>
                  <a:gd name="T80" fmla="*/ 239 w 409"/>
                  <a:gd name="T81" fmla="*/ 0 h 161"/>
                  <a:gd name="T82" fmla="*/ 180 w 409"/>
                  <a:gd name="T83" fmla="*/ 0 h 161"/>
                  <a:gd name="T84" fmla="*/ 237 w 409"/>
                  <a:gd name="T85" fmla="*/ 24 h 161"/>
                  <a:gd name="T86" fmla="*/ 260 w 409"/>
                  <a:gd name="T87" fmla="*/ 81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409" h="161">
                    <a:moveTo>
                      <a:pt x="350" y="81"/>
                    </a:moveTo>
                    <a:cubicBezTo>
                      <a:pt x="350" y="59"/>
                      <a:pt x="341" y="38"/>
                      <a:pt x="326" y="24"/>
                    </a:cubicBezTo>
                    <a:cubicBezTo>
                      <a:pt x="312" y="9"/>
                      <a:pt x="292" y="0"/>
                      <a:pt x="270" y="0"/>
                    </a:cubicBezTo>
                    <a:cubicBezTo>
                      <a:pt x="329" y="0"/>
                      <a:pt x="329" y="0"/>
                      <a:pt x="329" y="0"/>
                    </a:cubicBezTo>
                    <a:cubicBezTo>
                      <a:pt x="351" y="0"/>
                      <a:pt x="371" y="9"/>
                      <a:pt x="385" y="24"/>
                    </a:cubicBezTo>
                    <a:cubicBezTo>
                      <a:pt x="400" y="38"/>
                      <a:pt x="409" y="59"/>
                      <a:pt x="409" y="81"/>
                    </a:cubicBezTo>
                    <a:cubicBezTo>
                      <a:pt x="409" y="103"/>
                      <a:pt x="400" y="123"/>
                      <a:pt x="385" y="137"/>
                    </a:cubicBezTo>
                    <a:cubicBezTo>
                      <a:pt x="371" y="152"/>
                      <a:pt x="351" y="161"/>
                      <a:pt x="329" y="161"/>
                    </a:cubicBezTo>
                    <a:cubicBezTo>
                      <a:pt x="270" y="161"/>
                      <a:pt x="270" y="161"/>
                      <a:pt x="270" y="161"/>
                    </a:cubicBezTo>
                    <a:cubicBezTo>
                      <a:pt x="292" y="161"/>
                      <a:pt x="312" y="152"/>
                      <a:pt x="326" y="137"/>
                    </a:cubicBezTo>
                    <a:cubicBezTo>
                      <a:pt x="341" y="123"/>
                      <a:pt x="350" y="103"/>
                      <a:pt x="350" y="81"/>
                    </a:cubicBezTo>
                    <a:close/>
                    <a:moveTo>
                      <a:pt x="80" y="81"/>
                    </a:moveTo>
                    <a:cubicBezTo>
                      <a:pt x="80" y="59"/>
                      <a:pt x="71" y="38"/>
                      <a:pt x="57" y="24"/>
                    </a:cubicBezTo>
                    <a:cubicBezTo>
                      <a:pt x="42" y="9"/>
                      <a:pt x="22" y="0"/>
                      <a:pt x="0" y="0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81" y="0"/>
                      <a:pt x="101" y="9"/>
                      <a:pt x="116" y="24"/>
                    </a:cubicBezTo>
                    <a:cubicBezTo>
                      <a:pt x="130" y="38"/>
                      <a:pt x="139" y="59"/>
                      <a:pt x="139" y="81"/>
                    </a:cubicBezTo>
                    <a:cubicBezTo>
                      <a:pt x="139" y="103"/>
                      <a:pt x="130" y="123"/>
                      <a:pt x="116" y="137"/>
                    </a:cubicBezTo>
                    <a:cubicBezTo>
                      <a:pt x="101" y="152"/>
                      <a:pt x="81" y="161"/>
                      <a:pt x="59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22" y="161"/>
                      <a:pt x="42" y="152"/>
                      <a:pt x="57" y="137"/>
                    </a:cubicBezTo>
                    <a:cubicBezTo>
                      <a:pt x="71" y="123"/>
                      <a:pt x="80" y="103"/>
                      <a:pt x="80" y="81"/>
                    </a:cubicBezTo>
                    <a:close/>
                    <a:moveTo>
                      <a:pt x="170" y="81"/>
                    </a:moveTo>
                    <a:cubicBezTo>
                      <a:pt x="170" y="103"/>
                      <a:pt x="161" y="123"/>
                      <a:pt x="147" y="137"/>
                    </a:cubicBezTo>
                    <a:cubicBezTo>
                      <a:pt x="132" y="152"/>
                      <a:pt x="112" y="161"/>
                      <a:pt x="90" y="161"/>
                    </a:cubicBezTo>
                    <a:cubicBezTo>
                      <a:pt x="149" y="161"/>
                      <a:pt x="149" y="161"/>
                      <a:pt x="149" y="161"/>
                    </a:cubicBezTo>
                    <a:cubicBezTo>
                      <a:pt x="171" y="161"/>
                      <a:pt x="191" y="152"/>
                      <a:pt x="206" y="137"/>
                    </a:cubicBezTo>
                    <a:cubicBezTo>
                      <a:pt x="220" y="123"/>
                      <a:pt x="229" y="103"/>
                      <a:pt x="229" y="81"/>
                    </a:cubicBezTo>
                    <a:cubicBezTo>
                      <a:pt x="229" y="59"/>
                      <a:pt x="220" y="38"/>
                      <a:pt x="206" y="24"/>
                    </a:cubicBezTo>
                    <a:cubicBezTo>
                      <a:pt x="191" y="9"/>
                      <a:pt x="171" y="0"/>
                      <a:pt x="149" y="0"/>
                    </a:cubicBezTo>
                    <a:cubicBezTo>
                      <a:pt x="90" y="0"/>
                      <a:pt x="90" y="0"/>
                      <a:pt x="90" y="0"/>
                    </a:cubicBezTo>
                    <a:cubicBezTo>
                      <a:pt x="112" y="0"/>
                      <a:pt x="132" y="9"/>
                      <a:pt x="147" y="24"/>
                    </a:cubicBezTo>
                    <a:cubicBezTo>
                      <a:pt x="161" y="38"/>
                      <a:pt x="170" y="59"/>
                      <a:pt x="170" y="81"/>
                    </a:cubicBezTo>
                    <a:close/>
                    <a:moveTo>
                      <a:pt x="260" y="81"/>
                    </a:moveTo>
                    <a:cubicBezTo>
                      <a:pt x="260" y="103"/>
                      <a:pt x="251" y="123"/>
                      <a:pt x="237" y="137"/>
                    </a:cubicBezTo>
                    <a:cubicBezTo>
                      <a:pt x="222" y="152"/>
                      <a:pt x="202" y="161"/>
                      <a:pt x="180" y="161"/>
                    </a:cubicBezTo>
                    <a:cubicBezTo>
                      <a:pt x="239" y="161"/>
                      <a:pt x="239" y="161"/>
                      <a:pt x="239" y="161"/>
                    </a:cubicBezTo>
                    <a:cubicBezTo>
                      <a:pt x="261" y="161"/>
                      <a:pt x="281" y="152"/>
                      <a:pt x="296" y="137"/>
                    </a:cubicBezTo>
                    <a:cubicBezTo>
                      <a:pt x="310" y="123"/>
                      <a:pt x="319" y="103"/>
                      <a:pt x="319" y="81"/>
                    </a:cubicBezTo>
                    <a:cubicBezTo>
                      <a:pt x="319" y="59"/>
                      <a:pt x="310" y="38"/>
                      <a:pt x="296" y="24"/>
                    </a:cubicBezTo>
                    <a:cubicBezTo>
                      <a:pt x="281" y="9"/>
                      <a:pt x="261" y="0"/>
                      <a:pt x="239" y="0"/>
                    </a:cubicBezTo>
                    <a:cubicBezTo>
                      <a:pt x="180" y="0"/>
                      <a:pt x="180" y="0"/>
                      <a:pt x="180" y="0"/>
                    </a:cubicBezTo>
                    <a:cubicBezTo>
                      <a:pt x="202" y="0"/>
                      <a:pt x="222" y="9"/>
                      <a:pt x="237" y="24"/>
                    </a:cubicBezTo>
                    <a:cubicBezTo>
                      <a:pt x="251" y="38"/>
                      <a:pt x="260" y="59"/>
                      <a:pt x="260" y="81"/>
                    </a:cubicBezTo>
                    <a:close/>
                  </a:path>
                </a:pathLst>
              </a:custGeom>
              <a:solidFill>
                <a:srgbClr val="89CC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2" name="Freeform 101"/>
              <p:cNvSpPr>
                <a:spLocks noEditPoints="1"/>
              </p:cNvSpPr>
              <p:nvPr/>
            </p:nvSpPr>
            <p:spPr bwMode="auto">
              <a:xfrm>
                <a:off x="4213" y="2770"/>
                <a:ext cx="761" cy="99"/>
              </a:xfrm>
              <a:custGeom>
                <a:avLst/>
                <a:gdLst>
                  <a:gd name="T0" fmla="*/ 404 w 404"/>
                  <a:gd name="T1" fmla="*/ 0 h 53"/>
                  <a:gd name="T2" fmla="*/ 385 w 404"/>
                  <a:gd name="T3" fmla="*/ 29 h 53"/>
                  <a:gd name="T4" fmla="*/ 329 w 404"/>
                  <a:gd name="T5" fmla="*/ 53 h 53"/>
                  <a:gd name="T6" fmla="*/ 270 w 404"/>
                  <a:gd name="T7" fmla="*/ 53 h 53"/>
                  <a:gd name="T8" fmla="*/ 326 w 404"/>
                  <a:gd name="T9" fmla="*/ 29 h 53"/>
                  <a:gd name="T10" fmla="*/ 338 w 404"/>
                  <a:gd name="T11" fmla="*/ 15 h 53"/>
                  <a:gd name="T12" fmla="*/ 358 w 404"/>
                  <a:gd name="T13" fmla="*/ 15 h 53"/>
                  <a:gd name="T14" fmla="*/ 404 w 404"/>
                  <a:gd name="T15" fmla="*/ 0 h 53"/>
                  <a:gd name="T16" fmla="*/ 307 w 404"/>
                  <a:gd name="T17" fmla="*/ 15 h 53"/>
                  <a:gd name="T18" fmla="*/ 248 w 404"/>
                  <a:gd name="T19" fmla="*/ 15 h 53"/>
                  <a:gd name="T20" fmla="*/ 237 w 404"/>
                  <a:gd name="T21" fmla="*/ 29 h 53"/>
                  <a:gd name="T22" fmla="*/ 180 w 404"/>
                  <a:gd name="T23" fmla="*/ 53 h 53"/>
                  <a:gd name="T24" fmla="*/ 239 w 404"/>
                  <a:gd name="T25" fmla="*/ 53 h 53"/>
                  <a:gd name="T26" fmla="*/ 296 w 404"/>
                  <a:gd name="T27" fmla="*/ 29 h 53"/>
                  <a:gd name="T28" fmla="*/ 307 w 404"/>
                  <a:gd name="T29" fmla="*/ 15 h 53"/>
                  <a:gd name="T30" fmla="*/ 217 w 404"/>
                  <a:gd name="T31" fmla="*/ 15 h 53"/>
                  <a:gd name="T32" fmla="*/ 206 w 404"/>
                  <a:gd name="T33" fmla="*/ 29 h 53"/>
                  <a:gd name="T34" fmla="*/ 149 w 404"/>
                  <a:gd name="T35" fmla="*/ 53 h 53"/>
                  <a:gd name="T36" fmla="*/ 90 w 404"/>
                  <a:gd name="T37" fmla="*/ 53 h 53"/>
                  <a:gd name="T38" fmla="*/ 147 w 404"/>
                  <a:gd name="T39" fmla="*/ 29 h 53"/>
                  <a:gd name="T40" fmla="*/ 158 w 404"/>
                  <a:gd name="T41" fmla="*/ 15 h 53"/>
                  <a:gd name="T42" fmla="*/ 217 w 404"/>
                  <a:gd name="T43" fmla="*/ 15 h 53"/>
                  <a:gd name="T44" fmla="*/ 128 w 404"/>
                  <a:gd name="T45" fmla="*/ 15 h 53"/>
                  <a:gd name="T46" fmla="*/ 68 w 404"/>
                  <a:gd name="T47" fmla="*/ 15 h 53"/>
                  <a:gd name="T48" fmla="*/ 57 w 404"/>
                  <a:gd name="T49" fmla="*/ 29 h 53"/>
                  <a:gd name="T50" fmla="*/ 0 w 404"/>
                  <a:gd name="T51" fmla="*/ 53 h 53"/>
                  <a:gd name="T52" fmla="*/ 59 w 404"/>
                  <a:gd name="T53" fmla="*/ 53 h 53"/>
                  <a:gd name="T54" fmla="*/ 116 w 404"/>
                  <a:gd name="T55" fmla="*/ 29 h 53"/>
                  <a:gd name="T56" fmla="*/ 128 w 404"/>
                  <a:gd name="T57" fmla="*/ 15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404" h="53">
                    <a:moveTo>
                      <a:pt x="404" y="0"/>
                    </a:moveTo>
                    <a:cubicBezTo>
                      <a:pt x="400" y="11"/>
                      <a:pt x="394" y="21"/>
                      <a:pt x="385" y="29"/>
                    </a:cubicBezTo>
                    <a:cubicBezTo>
                      <a:pt x="371" y="44"/>
                      <a:pt x="351" y="53"/>
                      <a:pt x="329" y="53"/>
                    </a:cubicBezTo>
                    <a:cubicBezTo>
                      <a:pt x="270" y="53"/>
                      <a:pt x="270" y="53"/>
                      <a:pt x="270" y="53"/>
                    </a:cubicBezTo>
                    <a:cubicBezTo>
                      <a:pt x="292" y="53"/>
                      <a:pt x="312" y="44"/>
                      <a:pt x="326" y="29"/>
                    </a:cubicBezTo>
                    <a:cubicBezTo>
                      <a:pt x="331" y="25"/>
                      <a:pt x="335" y="20"/>
                      <a:pt x="338" y="15"/>
                    </a:cubicBezTo>
                    <a:cubicBezTo>
                      <a:pt x="358" y="15"/>
                      <a:pt x="358" y="15"/>
                      <a:pt x="358" y="15"/>
                    </a:cubicBezTo>
                    <a:cubicBezTo>
                      <a:pt x="375" y="15"/>
                      <a:pt x="391" y="9"/>
                      <a:pt x="404" y="0"/>
                    </a:cubicBezTo>
                    <a:close/>
                    <a:moveTo>
                      <a:pt x="307" y="15"/>
                    </a:moveTo>
                    <a:cubicBezTo>
                      <a:pt x="248" y="15"/>
                      <a:pt x="248" y="15"/>
                      <a:pt x="248" y="15"/>
                    </a:cubicBezTo>
                    <a:cubicBezTo>
                      <a:pt x="245" y="20"/>
                      <a:pt x="241" y="25"/>
                      <a:pt x="237" y="29"/>
                    </a:cubicBezTo>
                    <a:cubicBezTo>
                      <a:pt x="222" y="44"/>
                      <a:pt x="202" y="53"/>
                      <a:pt x="180" y="53"/>
                    </a:cubicBezTo>
                    <a:cubicBezTo>
                      <a:pt x="239" y="53"/>
                      <a:pt x="239" y="53"/>
                      <a:pt x="239" y="53"/>
                    </a:cubicBezTo>
                    <a:cubicBezTo>
                      <a:pt x="261" y="53"/>
                      <a:pt x="281" y="44"/>
                      <a:pt x="296" y="29"/>
                    </a:cubicBezTo>
                    <a:cubicBezTo>
                      <a:pt x="300" y="25"/>
                      <a:pt x="304" y="20"/>
                      <a:pt x="307" y="15"/>
                    </a:cubicBezTo>
                    <a:close/>
                    <a:moveTo>
                      <a:pt x="217" y="15"/>
                    </a:moveTo>
                    <a:cubicBezTo>
                      <a:pt x="214" y="20"/>
                      <a:pt x="210" y="25"/>
                      <a:pt x="206" y="29"/>
                    </a:cubicBezTo>
                    <a:cubicBezTo>
                      <a:pt x="191" y="44"/>
                      <a:pt x="171" y="53"/>
                      <a:pt x="149" y="53"/>
                    </a:cubicBezTo>
                    <a:cubicBezTo>
                      <a:pt x="90" y="53"/>
                      <a:pt x="90" y="53"/>
                      <a:pt x="90" y="53"/>
                    </a:cubicBezTo>
                    <a:cubicBezTo>
                      <a:pt x="112" y="53"/>
                      <a:pt x="132" y="44"/>
                      <a:pt x="147" y="29"/>
                    </a:cubicBezTo>
                    <a:cubicBezTo>
                      <a:pt x="151" y="25"/>
                      <a:pt x="155" y="20"/>
                      <a:pt x="158" y="15"/>
                    </a:cubicBezTo>
                    <a:lnTo>
                      <a:pt x="217" y="15"/>
                    </a:lnTo>
                    <a:close/>
                    <a:moveTo>
                      <a:pt x="128" y="15"/>
                    </a:moveTo>
                    <a:cubicBezTo>
                      <a:pt x="68" y="15"/>
                      <a:pt x="68" y="15"/>
                      <a:pt x="68" y="15"/>
                    </a:cubicBezTo>
                    <a:cubicBezTo>
                      <a:pt x="65" y="20"/>
                      <a:pt x="61" y="25"/>
                      <a:pt x="57" y="29"/>
                    </a:cubicBezTo>
                    <a:cubicBezTo>
                      <a:pt x="42" y="44"/>
                      <a:pt x="22" y="53"/>
                      <a:pt x="0" y="53"/>
                    </a:cubicBezTo>
                    <a:cubicBezTo>
                      <a:pt x="59" y="53"/>
                      <a:pt x="59" y="53"/>
                      <a:pt x="59" y="53"/>
                    </a:cubicBezTo>
                    <a:cubicBezTo>
                      <a:pt x="81" y="53"/>
                      <a:pt x="101" y="44"/>
                      <a:pt x="116" y="29"/>
                    </a:cubicBezTo>
                    <a:cubicBezTo>
                      <a:pt x="120" y="25"/>
                      <a:pt x="124" y="20"/>
                      <a:pt x="128" y="15"/>
                    </a:cubicBezTo>
                    <a:close/>
                  </a:path>
                </a:pathLst>
              </a:custGeom>
              <a:solidFill>
                <a:srgbClr val="5EB9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3" name="Freeform 102"/>
              <p:cNvSpPr>
                <a:spLocks/>
              </p:cNvSpPr>
              <p:nvPr/>
            </p:nvSpPr>
            <p:spPr bwMode="auto">
              <a:xfrm>
                <a:off x="3566" y="2604"/>
                <a:ext cx="110" cy="160"/>
              </a:xfrm>
              <a:custGeom>
                <a:avLst/>
                <a:gdLst>
                  <a:gd name="T0" fmla="*/ 29 w 58"/>
                  <a:gd name="T1" fmla="*/ 64 h 85"/>
                  <a:gd name="T2" fmla="*/ 55 w 58"/>
                  <a:gd name="T3" fmla="*/ 84 h 85"/>
                  <a:gd name="T4" fmla="*/ 57 w 58"/>
                  <a:gd name="T5" fmla="*/ 85 h 85"/>
                  <a:gd name="T6" fmla="*/ 58 w 58"/>
                  <a:gd name="T7" fmla="*/ 83 h 85"/>
                  <a:gd name="T8" fmla="*/ 58 w 58"/>
                  <a:gd name="T9" fmla="*/ 2 h 85"/>
                  <a:gd name="T10" fmla="*/ 56 w 58"/>
                  <a:gd name="T11" fmla="*/ 0 h 85"/>
                  <a:gd name="T12" fmla="*/ 2 w 58"/>
                  <a:gd name="T13" fmla="*/ 0 h 85"/>
                  <a:gd name="T14" fmla="*/ 0 w 58"/>
                  <a:gd name="T15" fmla="*/ 2 h 85"/>
                  <a:gd name="T16" fmla="*/ 0 w 58"/>
                  <a:gd name="T17" fmla="*/ 83 h 85"/>
                  <a:gd name="T18" fmla="*/ 1 w 58"/>
                  <a:gd name="T19" fmla="*/ 85 h 85"/>
                  <a:gd name="T20" fmla="*/ 3 w 58"/>
                  <a:gd name="T21" fmla="*/ 84 h 85"/>
                  <a:gd name="T22" fmla="*/ 29 w 58"/>
                  <a:gd name="T23" fmla="*/ 64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8" h="85">
                    <a:moveTo>
                      <a:pt x="29" y="64"/>
                    </a:moveTo>
                    <a:cubicBezTo>
                      <a:pt x="55" y="84"/>
                      <a:pt x="55" y="84"/>
                      <a:pt x="55" y="84"/>
                    </a:cubicBezTo>
                    <a:cubicBezTo>
                      <a:pt x="56" y="85"/>
                      <a:pt x="57" y="85"/>
                      <a:pt x="57" y="85"/>
                    </a:cubicBezTo>
                    <a:cubicBezTo>
                      <a:pt x="58" y="84"/>
                      <a:pt x="58" y="84"/>
                      <a:pt x="58" y="83"/>
                    </a:cubicBezTo>
                    <a:cubicBezTo>
                      <a:pt x="58" y="2"/>
                      <a:pt x="58" y="2"/>
                      <a:pt x="58" y="2"/>
                    </a:cubicBezTo>
                    <a:cubicBezTo>
                      <a:pt x="58" y="1"/>
                      <a:pt x="57" y="0"/>
                      <a:pt x="56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4"/>
                      <a:pt x="0" y="84"/>
                      <a:pt x="1" y="85"/>
                    </a:cubicBezTo>
                    <a:cubicBezTo>
                      <a:pt x="1" y="85"/>
                      <a:pt x="2" y="85"/>
                      <a:pt x="3" y="84"/>
                    </a:cubicBezTo>
                    <a:lnTo>
                      <a:pt x="29" y="64"/>
                    </a:lnTo>
                    <a:close/>
                  </a:path>
                </a:pathLst>
              </a:custGeom>
              <a:solidFill>
                <a:srgbClr val="D64C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4" name="Freeform 103"/>
              <p:cNvSpPr>
                <a:spLocks/>
              </p:cNvSpPr>
              <p:nvPr/>
            </p:nvSpPr>
            <p:spPr bwMode="auto">
              <a:xfrm>
                <a:off x="3676" y="2323"/>
                <a:ext cx="908" cy="243"/>
              </a:xfrm>
              <a:custGeom>
                <a:avLst/>
                <a:gdLst>
                  <a:gd name="T0" fmla="*/ 417 w 482"/>
                  <a:gd name="T1" fmla="*/ 129 h 129"/>
                  <a:gd name="T2" fmla="*/ 65 w 482"/>
                  <a:gd name="T3" fmla="*/ 129 h 129"/>
                  <a:gd name="T4" fmla="*/ 19 w 482"/>
                  <a:gd name="T5" fmla="*/ 110 h 129"/>
                  <a:gd name="T6" fmla="*/ 0 w 482"/>
                  <a:gd name="T7" fmla="*/ 64 h 129"/>
                  <a:gd name="T8" fmla="*/ 19 w 482"/>
                  <a:gd name="T9" fmla="*/ 19 h 129"/>
                  <a:gd name="T10" fmla="*/ 65 w 482"/>
                  <a:gd name="T11" fmla="*/ 0 h 129"/>
                  <a:gd name="T12" fmla="*/ 417 w 482"/>
                  <a:gd name="T13" fmla="*/ 0 h 129"/>
                  <a:gd name="T14" fmla="*/ 462 w 482"/>
                  <a:gd name="T15" fmla="*/ 19 h 129"/>
                  <a:gd name="T16" fmla="*/ 482 w 482"/>
                  <a:gd name="T17" fmla="*/ 64 h 129"/>
                  <a:gd name="T18" fmla="*/ 462 w 482"/>
                  <a:gd name="T19" fmla="*/ 110 h 129"/>
                  <a:gd name="T20" fmla="*/ 417 w 482"/>
                  <a:gd name="T21" fmla="*/ 129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82" h="129">
                    <a:moveTo>
                      <a:pt x="417" y="129"/>
                    </a:moveTo>
                    <a:cubicBezTo>
                      <a:pt x="65" y="129"/>
                      <a:pt x="65" y="129"/>
                      <a:pt x="65" y="129"/>
                    </a:cubicBezTo>
                    <a:cubicBezTo>
                      <a:pt x="47" y="129"/>
                      <a:pt x="31" y="122"/>
                      <a:pt x="19" y="110"/>
                    </a:cubicBezTo>
                    <a:cubicBezTo>
                      <a:pt x="8" y="99"/>
                      <a:pt x="0" y="82"/>
                      <a:pt x="0" y="64"/>
                    </a:cubicBezTo>
                    <a:cubicBezTo>
                      <a:pt x="0" y="47"/>
                      <a:pt x="8" y="30"/>
                      <a:pt x="19" y="19"/>
                    </a:cubicBezTo>
                    <a:cubicBezTo>
                      <a:pt x="31" y="7"/>
                      <a:pt x="47" y="0"/>
                      <a:pt x="65" y="0"/>
                    </a:cubicBezTo>
                    <a:cubicBezTo>
                      <a:pt x="417" y="0"/>
                      <a:pt x="417" y="0"/>
                      <a:pt x="417" y="0"/>
                    </a:cubicBezTo>
                    <a:cubicBezTo>
                      <a:pt x="435" y="0"/>
                      <a:pt x="451" y="7"/>
                      <a:pt x="462" y="19"/>
                    </a:cubicBezTo>
                    <a:cubicBezTo>
                      <a:pt x="474" y="30"/>
                      <a:pt x="482" y="47"/>
                      <a:pt x="482" y="64"/>
                    </a:cubicBezTo>
                    <a:cubicBezTo>
                      <a:pt x="482" y="82"/>
                      <a:pt x="474" y="99"/>
                      <a:pt x="462" y="110"/>
                    </a:cubicBezTo>
                    <a:cubicBezTo>
                      <a:pt x="451" y="122"/>
                      <a:pt x="435" y="129"/>
                      <a:pt x="417" y="129"/>
                    </a:cubicBezTo>
                    <a:close/>
                  </a:path>
                </a:pathLst>
              </a:custGeom>
              <a:solidFill>
                <a:srgbClr val="E13C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5" name="Freeform 104"/>
              <p:cNvSpPr>
                <a:spLocks/>
              </p:cNvSpPr>
              <p:nvPr/>
            </p:nvSpPr>
            <p:spPr bwMode="auto">
              <a:xfrm>
                <a:off x="3679" y="2323"/>
                <a:ext cx="901" cy="185"/>
              </a:xfrm>
              <a:custGeom>
                <a:avLst/>
                <a:gdLst>
                  <a:gd name="T0" fmla="*/ 0 w 478"/>
                  <a:gd name="T1" fmla="*/ 49 h 98"/>
                  <a:gd name="T2" fmla="*/ 17 w 478"/>
                  <a:gd name="T3" fmla="*/ 19 h 98"/>
                  <a:gd name="T4" fmla="*/ 63 w 478"/>
                  <a:gd name="T5" fmla="*/ 0 h 98"/>
                  <a:gd name="T6" fmla="*/ 415 w 478"/>
                  <a:gd name="T7" fmla="*/ 0 h 98"/>
                  <a:gd name="T8" fmla="*/ 460 w 478"/>
                  <a:gd name="T9" fmla="*/ 19 h 98"/>
                  <a:gd name="T10" fmla="*/ 478 w 478"/>
                  <a:gd name="T11" fmla="*/ 49 h 98"/>
                  <a:gd name="T12" fmla="*/ 460 w 478"/>
                  <a:gd name="T13" fmla="*/ 79 h 98"/>
                  <a:gd name="T14" fmla="*/ 415 w 478"/>
                  <a:gd name="T15" fmla="*/ 98 h 98"/>
                  <a:gd name="T16" fmla="*/ 63 w 478"/>
                  <a:gd name="T17" fmla="*/ 98 h 98"/>
                  <a:gd name="T18" fmla="*/ 17 w 478"/>
                  <a:gd name="T19" fmla="*/ 79 h 98"/>
                  <a:gd name="T20" fmla="*/ 0 w 478"/>
                  <a:gd name="T21" fmla="*/ 49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78" h="98">
                    <a:moveTo>
                      <a:pt x="0" y="49"/>
                    </a:moveTo>
                    <a:cubicBezTo>
                      <a:pt x="3" y="37"/>
                      <a:pt x="9" y="27"/>
                      <a:pt x="17" y="19"/>
                    </a:cubicBezTo>
                    <a:cubicBezTo>
                      <a:pt x="29" y="7"/>
                      <a:pt x="45" y="0"/>
                      <a:pt x="63" y="0"/>
                    </a:cubicBezTo>
                    <a:cubicBezTo>
                      <a:pt x="415" y="0"/>
                      <a:pt x="415" y="0"/>
                      <a:pt x="415" y="0"/>
                    </a:cubicBezTo>
                    <a:cubicBezTo>
                      <a:pt x="433" y="0"/>
                      <a:pt x="449" y="7"/>
                      <a:pt x="460" y="19"/>
                    </a:cubicBezTo>
                    <a:cubicBezTo>
                      <a:pt x="469" y="27"/>
                      <a:pt x="475" y="37"/>
                      <a:pt x="478" y="49"/>
                    </a:cubicBezTo>
                    <a:cubicBezTo>
                      <a:pt x="475" y="61"/>
                      <a:pt x="469" y="71"/>
                      <a:pt x="460" y="79"/>
                    </a:cubicBezTo>
                    <a:cubicBezTo>
                      <a:pt x="449" y="91"/>
                      <a:pt x="433" y="98"/>
                      <a:pt x="415" y="98"/>
                    </a:cubicBezTo>
                    <a:cubicBezTo>
                      <a:pt x="63" y="98"/>
                      <a:pt x="63" y="98"/>
                      <a:pt x="63" y="98"/>
                    </a:cubicBezTo>
                    <a:cubicBezTo>
                      <a:pt x="45" y="98"/>
                      <a:pt x="29" y="91"/>
                      <a:pt x="17" y="79"/>
                    </a:cubicBezTo>
                    <a:cubicBezTo>
                      <a:pt x="9" y="71"/>
                      <a:pt x="3" y="61"/>
                      <a:pt x="0" y="49"/>
                    </a:cubicBezTo>
                    <a:close/>
                  </a:path>
                </a:pathLst>
              </a:custGeom>
              <a:solidFill>
                <a:srgbClr val="E94D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6" name="Freeform 105"/>
              <p:cNvSpPr>
                <a:spLocks/>
              </p:cNvSpPr>
              <p:nvPr/>
            </p:nvSpPr>
            <p:spPr bwMode="auto">
              <a:xfrm>
                <a:off x="4286" y="2332"/>
                <a:ext cx="585" cy="225"/>
              </a:xfrm>
              <a:custGeom>
                <a:avLst/>
                <a:gdLst>
                  <a:gd name="T0" fmla="*/ 310 w 310"/>
                  <a:gd name="T1" fmla="*/ 119 h 119"/>
                  <a:gd name="T2" fmla="*/ 60 w 310"/>
                  <a:gd name="T3" fmla="*/ 119 h 119"/>
                  <a:gd name="T4" fmla="*/ 18 w 310"/>
                  <a:gd name="T5" fmla="*/ 102 h 119"/>
                  <a:gd name="T6" fmla="*/ 0 w 310"/>
                  <a:gd name="T7" fmla="*/ 59 h 119"/>
                  <a:gd name="T8" fmla="*/ 18 w 310"/>
                  <a:gd name="T9" fmla="*/ 17 h 119"/>
                  <a:gd name="T10" fmla="*/ 60 w 310"/>
                  <a:gd name="T11" fmla="*/ 0 h 119"/>
                  <a:gd name="T12" fmla="*/ 310 w 310"/>
                  <a:gd name="T13" fmla="*/ 0 h 119"/>
                  <a:gd name="T14" fmla="*/ 310 w 310"/>
                  <a:gd name="T15" fmla="*/ 119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10" h="119">
                    <a:moveTo>
                      <a:pt x="310" y="119"/>
                    </a:moveTo>
                    <a:cubicBezTo>
                      <a:pt x="60" y="119"/>
                      <a:pt x="60" y="119"/>
                      <a:pt x="60" y="119"/>
                    </a:cubicBezTo>
                    <a:cubicBezTo>
                      <a:pt x="44" y="119"/>
                      <a:pt x="29" y="113"/>
                      <a:pt x="18" y="102"/>
                    </a:cubicBezTo>
                    <a:cubicBezTo>
                      <a:pt x="7" y="91"/>
                      <a:pt x="0" y="76"/>
                      <a:pt x="0" y="59"/>
                    </a:cubicBezTo>
                    <a:cubicBezTo>
                      <a:pt x="0" y="43"/>
                      <a:pt x="7" y="28"/>
                      <a:pt x="18" y="17"/>
                    </a:cubicBezTo>
                    <a:cubicBezTo>
                      <a:pt x="29" y="6"/>
                      <a:pt x="44" y="0"/>
                      <a:pt x="60" y="0"/>
                    </a:cubicBezTo>
                    <a:cubicBezTo>
                      <a:pt x="310" y="0"/>
                      <a:pt x="310" y="0"/>
                      <a:pt x="310" y="0"/>
                    </a:cubicBezTo>
                    <a:lnTo>
                      <a:pt x="310" y="11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7" name="Freeform 106"/>
              <p:cNvSpPr>
                <a:spLocks/>
              </p:cNvSpPr>
              <p:nvPr/>
            </p:nvSpPr>
            <p:spPr bwMode="auto">
              <a:xfrm>
                <a:off x="4273" y="2323"/>
                <a:ext cx="620" cy="243"/>
              </a:xfrm>
              <a:custGeom>
                <a:avLst/>
                <a:gdLst>
                  <a:gd name="T0" fmla="*/ 321 w 329"/>
                  <a:gd name="T1" fmla="*/ 114 h 129"/>
                  <a:gd name="T2" fmla="*/ 329 w 329"/>
                  <a:gd name="T3" fmla="*/ 121 h 129"/>
                  <a:gd name="T4" fmla="*/ 321 w 329"/>
                  <a:gd name="T5" fmla="*/ 129 h 129"/>
                  <a:gd name="T6" fmla="*/ 64 w 329"/>
                  <a:gd name="T7" fmla="*/ 129 h 129"/>
                  <a:gd name="T8" fmla="*/ 19 w 329"/>
                  <a:gd name="T9" fmla="*/ 110 h 129"/>
                  <a:gd name="T10" fmla="*/ 0 w 329"/>
                  <a:gd name="T11" fmla="*/ 64 h 129"/>
                  <a:gd name="T12" fmla="*/ 19 w 329"/>
                  <a:gd name="T13" fmla="*/ 19 h 129"/>
                  <a:gd name="T14" fmla="*/ 64 w 329"/>
                  <a:gd name="T15" fmla="*/ 0 h 129"/>
                  <a:gd name="T16" fmla="*/ 321 w 329"/>
                  <a:gd name="T17" fmla="*/ 0 h 129"/>
                  <a:gd name="T18" fmla="*/ 329 w 329"/>
                  <a:gd name="T19" fmla="*/ 8 h 129"/>
                  <a:gd name="T20" fmla="*/ 321 w 329"/>
                  <a:gd name="T21" fmla="*/ 15 h 129"/>
                  <a:gd name="T22" fmla="*/ 64 w 329"/>
                  <a:gd name="T23" fmla="*/ 15 h 129"/>
                  <a:gd name="T24" fmla="*/ 30 w 329"/>
                  <a:gd name="T25" fmla="*/ 30 h 129"/>
                  <a:gd name="T26" fmla="*/ 15 w 329"/>
                  <a:gd name="T27" fmla="*/ 64 h 129"/>
                  <a:gd name="T28" fmla="*/ 30 w 329"/>
                  <a:gd name="T29" fmla="*/ 99 h 129"/>
                  <a:gd name="T30" fmla="*/ 64 w 329"/>
                  <a:gd name="T31" fmla="*/ 114 h 129"/>
                  <a:gd name="T32" fmla="*/ 321 w 329"/>
                  <a:gd name="T33" fmla="*/ 114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29" h="129">
                    <a:moveTo>
                      <a:pt x="321" y="114"/>
                    </a:moveTo>
                    <a:cubicBezTo>
                      <a:pt x="325" y="114"/>
                      <a:pt x="329" y="117"/>
                      <a:pt x="329" y="121"/>
                    </a:cubicBezTo>
                    <a:cubicBezTo>
                      <a:pt x="329" y="126"/>
                      <a:pt x="325" y="129"/>
                      <a:pt x="321" y="129"/>
                    </a:cubicBezTo>
                    <a:cubicBezTo>
                      <a:pt x="64" y="129"/>
                      <a:pt x="64" y="129"/>
                      <a:pt x="64" y="129"/>
                    </a:cubicBezTo>
                    <a:cubicBezTo>
                      <a:pt x="47" y="129"/>
                      <a:pt x="30" y="122"/>
                      <a:pt x="19" y="110"/>
                    </a:cubicBezTo>
                    <a:cubicBezTo>
                      <a:pt x="7" y="99"/>
                      <a:pt x="0" y="82"/>
                      <a:pt x="0" y="64"/>
                    </a:cubicBezTo>
                    <a:cubicBezTo>
                      <a:pt x="0" y="47"/>
                      <a:pt x="7" y="30"/>
                      <a:pt x="19" y="19"/>
                    </a:cubicBezTo>
                    <a:cubicBezTo>
                      <a:pt x="30" y="7"/>
                      <a:pt x="47" y="0"/>
                      <a:pt x="64" y="0"/>
                    </a:cubicBezTo>
                    <a:cubicBezTo>
                      <a:pt x="321" y="0"/>
                      <a:pt x="321" y="0"/>
                      <a:pt x="321" y="0"/>
                    </a:cubicBezTo>
                    <a:cubicBezTo>
                      <a:pt x="325" y="0"/>
                      <a:pt x="329" y="3"/>
                      <a:pt x="329" y="8"/>
                    </a:cubicBezTo>
                    <a:cubicBezTo>
                      <a:pt x="329" y="12"/>
                      <a:pt x="325" y="15"/>
                      <a:pt x="321" y="15"/>
                    </a:cubicBezTo>
                    <a:cubicBezTo>
                      <a:pt x="64" y="15"/>
                      <a:pt x="64" y="15"/>
                      <a:pt x="64" y="15"/>
                    </a:cubicBezTo>
                    <a:cubicBezTo>
                      <a:pt x="51" y="15"/>
                      <a:pt x="39" y="21"/>
                      <a:pt x="30" y="30"/>
                    </a:cubicBezTo>
                    <a:cubicBezTo>
                      <a:pt x="21" y="39"/>
                      <a:pt x="15" y="51"/>
                      <a:pt x="15" y="64"/>
                    </a:cubicBezTo>
                    <a:cubicBezTo>
                      <a:pt x="15" y="78"/>
                      <a:pt x="21" y="90"/>
                      <a:pt x="30" y="99"/>
                    </a:cubicBezTo>
                    <a:cubicBezTo>
                      <a:pt x="39" y="108"/>
                      <a:pt x="51" y="114"/>
                      <a:pt x="64" y="114"/>
                    </a:cubicBezTo>
                    <a:lnTo>
                      <a:pt x="321" y="114"/>
                    </a:lnTo>
                    <a:close/>
                  </a:path>
                </a:pathLst>
              </a:custGeom>
              <a:solidFill>
                <a:srgbClr val="B834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8" name="Freeform 107"/>
              <p:cNvSpPr>
                <a:spLocks noEditPoints="1"/>
              </p:cNvSpPr>
              <p:nvPr/>
            </p:nvSpPr>
            <p:spPr bwMode="auto">
              <a:xfrm>
                <a:off x="3721" y="2323"/>
                <a:ext cx="588" cy="243"/>
              </a:xfrm>
              <a:custGeom>
                <a:avLst/>
                <a:gdLst>
                  <a:gd name="T0" fmla="*/ 48 w 312"/>
                  <a:gd name="T1" fmla="*/ 64 h 129"/>
                  <a:gd name="T2" fmla="*/ 67 w 312"/>
                  <a:gd name="T3" fmla="*/ 19 h 129"/>
                  <a:gd name="T4" fmla="*/ 112 w 312"/>
                  <a:gd name="T5" fmla="*/ 0 h 129"/>
                  <a:gd name="T6" fmla="*/ 65 w 312"/>
                  <a:gd name="T7" fmla="*/ 0 h 129"/>
                  <a:gd name="T8" fmla="*/ 19 w 312"/>
                  <a:gd name="T9" fmla="*/ 19 h 129"/>
                  <a:gd name="T10" fmla="*/ 0 w 312"/>
                  <a:gd name="T11" fmla="*/ 64 h 129"/>
                  <a:gd name="T12" fmla="*/ 19 w 312"/>
                  <a:gd name="T13" fmla="*/ 110 h 129"/>
                  <a:gd name="T14" fmla="*/ 65 w 312"/>
                  <a:gd name="T15" fmla="*/ 129 h 129"/>
                  <a:gd name="T16" fmla="*/ 112 w 312"/>
                  <a:gd name="T17" fmla="*/ 129 h 129"/>
                  <a:gd name="T18" fmla="*/ 67 w 312"/>
                  <a:gd name="T19" fmla="*/ 110 h 129"/>
                  <a:gd name="T20" fmla="*/ 48 w 312"/>
                  <a:gd name="T21" fmla="*/ 64 h 129"/>
                  <a:gd name="T22" fmla="*/ 247 w 312"/>
                  <a:gd name="T23" fmla="*/ 64 h 129"/>
                  <a:gd name="T24" fmla="*/ 266 w 312"/>
                  <a:gd name="T25" fmla="*/ 19 h 129"/>
                  <a:gd name="T26" fmla="*/ 312 w 312"/>
                  <a:gd name="T27" fmla="*/ 0 h 129"/>
                  <a:gd name="T28" fmla="*/ 264 w 312"/>
                  <a:gd name="T29" fmla="*/ 0 h 129"/>
                  <a:gd name="T30" fmla="*/ 219 w 312"/>
                  <a:gd name="T31" fmla="*/ 19 h 129"/>
                  <a:gd name="T32" fmla="*/ 200 w 312"/>
                  <a:gd name="T33" fmla="*/ 64 h 129"/>
                  <a:gd name="T34" fmla="*/ 219 w 312"/>
                  <a:gd name="T35" fmla="*/ 110 h 129"/>
                  <a:gd name="T36" fmla="*/ 264 w 312"/>
                  <a:gd name="T37" fmla="*/ 129 h 129"/>
                  <a:gd name="T38" fmla="*/ 312 w 312"/>
                  <a:gd name="T39" fmla="*/ 129 h 129"/>
                  <a:gd name="T40" fmla="*/ 266 w 312"/>
                  <a:gd name="T41" fmla="*/ 110 h 129"/>
                  <a:gd name="T42" fmla="*/ 247 w 312"/>
                  <a:gd name="T43" fmla="*/ 64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12" h="129">
                    <a:moveTo>
                      <a:pt x="48" y="64"/>
                    </a:moveTo>
                    <a:cubicBezTo>
                      <a:pt x="48" y="47"/>
                      <a:pt x="55" y="30"/>
                      <a:pt x="67" y="19"/>
                    </a:cubicBezTo>
                    <a:cubicBezTo>
                      <a:pt x="78" y="7"/>
                      <a:pt x="95" y="0"/>
                      <a:pt x="112" y="0"/>
                    </a:cubicBezTo>
                    <a:cubicBezTo>
                      <a:pt x="65" y="0"/>
                      <a:pt x="65" y="0"/>
                      <a:pt x="65" y="0"/>
                    </a:cubicBezTo>
                    <a:cubicBezTo>
                      <a:pt x="47" y="0"/>
                      <a:pt x="31" y="7"/>
                      <a:pt x="19" y="19"/>
                    </a:cubicBezTo>
                    <a:cubicBezTo>
                      <a:pt x="7" y="30"/>
                      <a:pt x="0" y="47"/>
                      <a:pt x="0" y="64"/>
                    </a:cubicBezTo>
                    <a:cubicBezTo>
                      <a:pt x="0" y="82"/>
                      <a:pt x="7" y="99"/>
                      <a:pt x="19" y="110"/>
                    </a:cubicBezTo>
                    <a:cubicBezTo>
                      <a:pt x="31" y="122"/>
                      <a:pt x="47" y="129"/>
                      <a:pt x="65" y="129"/>
                    </a:cubicBezTo>
                    <a:cubicBezTo>
                      <a:pt x="112" y="129"/>
                      <a:pt x="112" y="129"/>
                      <a:pt x="112" y="129"/>
                    </a:cubicBezTo>
                    <a:cubicBezTo>
                      <a:pt x="95" y="129"/>
                      <a:pt x="78" y="122"/>
                      <a:pt x="67" y="110"/>
                    </a:cubicBezTo>
                    <a:cubicBezTo>
                      <a:pt x="55" y="99"/>
                      <a:pt x="48" y="82"/>
                      <a:pt x="48" y="64"/>
                    </a:cubicBezTo>
                    <a:close/>
                    <a:moveTo>
                      <a:pt x="247" y="64"/>
                    </a:moveTo>
                    <a:cubicBezTo>
                      <a:pt x="247" y="47"/>
                      <a:pt x="255" y="30"/>
                      <a:pt x="266" y="19"/>
                    </a:cubicBezTo>
                    <a:cubicBezTo>
                      <a:pt x="278" y="7"/>
                      <a:pt x="294" y="0"/>
                      <a:pt x="312" y="0"/>
                    </a:cubicBezTo>
                    <a:cubicBezTo>
                      <a:pt x="264" y="0"/>
                      <a:pt x="264" y="0"/>
                      <a:pt x="264" y="0"/>
                    </a:cubicBezTo>
                    <a:cubicBezTo>
                      <a:pt x="247" y="0"/>
                      <a:pt x="230" y="7"/>
                      <a:pt x="219" y="19"/>
                    </a:cubicBezTo>
                    <a:cubicBezTo>
                      <a:pt x="207" y="30"/>
                      <a:pt x="200" y="47"/>
                      <a:pt x="200" y="64"/>
                    </a:cubicBezTo>
                    <a:cubicBezTo>
                      <a:pt x="200" y="82"/>
                      <a:pt x="207" y="99"/>
                      <a:pt x="219" y="110"/>
                    </a:cubicBezTo>
                    <a:cubicBezTo>
                      <a:pt x="230" y="122"/>
                      <a:pt x="247" y="129"/>
                      <a:pt x="264" y="129"/>
                    </a:cubicBezTo>
                    <a:cubicBezTo>
                      <a:pt x="312" y="129"/>
                      <a:pt x="312" y="129"/>
                      <a:pt x="312" y="129"/>
                    </a:cubicBezTo>
                    <a:cubicBezTo>
                      <a:pt x="294" y="129"/>
                      <a:pt x="278" y="122"/>
                      <a:pt x="266" y="110"/>
                    </a:cubicBezTo>
                    <a:cubicBezTo>
                      <a:pt x="255" y="99"/>
                      <a:pt x="247" y="82"/>
                      <a:pt x="247" y="64"/>
                    </a:cubicBezTo>
                    <a:close/>
                  </a:path>
                </a:pathLst>
              </a:custGeom>
              <a:solidFill>
                <a:srgbClr val="E94D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9" name="Freeform 108"/>
              <p:cNvSpPr>
                <a:spLocks noEditPoints="1"/>
              </p:cNvSpPr>
              <p:nvPr/>
            </p:nvSpPr>
            <p:spPr bwMode="auto">
              <a:xfrm>
                <a:off x="3721" y="2323"/>
                <a:ext cx="588" cy="185"/>
              </a:xfrm>
              <a:custGeom>
                <a:avLst/>
                <a:gdLst>
                  <a:gd name="T0" fmla="*/ 48 w 312"/>
                  <a:gd name="T1" fmla="*/ 64 h 98"/>
                  <a:gd name="T2" fmla="*/ 67 w 312"/>
                  <a:gd name="T3" fmla="*/ 19 h 98"/>
                  <a:gd name="T4" fmla="*/ 112 w 312"/>
                  <a:gd name="T5" fmla="*/ 0 h 98"/>
                  <a:gd name="T6" fmla="*/ 65 w 312"/>
                  <a:gd name="T7" fmla="*/ 0 h 98"/>
                  <a:gd name="T8" fmla="*/ 19 w 312"/>
                  <a:gd name="T9" fmla="*/ 19 h 98"/>
                  <a:gd name="T10" fmla="*/ 0 w 312"/>
                  <a:gd name="T11" fmla="*/ 64 h 98"/>
                  <a:gd name="T12" fmla="*/ 4 w 312"/>
                  <a:gd name="T13" fmla="*/ 87 h 98"/>
                  <a:gd name="T14" fmla="*/ 41 w 312"/>
                  <a:gd name="T15" fmla="*/ 98 h 98"/>
                  <a:gd name="T16" fmla="*/ 57 w 312"/>
                  <a:gd name="T17" fmla="*/ 98 h 98"/>
                  <a:gd name="T18" fmla="*/ 48 w 312"/>
                  <a:gd name="T19" fmla="*/ 64 h 98"/>
                  <a:gd name="T20" fmla="*/ 257 w 312"/>
                  <a:gd name="T21" fmla="*/ 98 h 98"/>
                  <a:gd name="T22" fmla="*/ 209 w 312"/>
                  <a:gd name="T23" fmla="*/ 98 h 98"/>
                  <a:gd name="T24" fmla="*/ 200 w 312"/>
                  <a:gd name="T25" fmla="*/ 64 h 98"/>
                  <a:gd name="T26" fmla="*/ 219 w 312"/>
                  <a:gd name="T27" fmla="*/ 19 h 98"/>
                  <a:gd name="T28" fmla="*/ 264 w 312"/>
                  <a:gd name="T29" fmla="*/ 0 h 98"/>
                  <a:gd name="T30" fmla="*/ 312 w 312"/>
                  <a:gd name="T31" fmla="*/ 0 h 98"/>
                  <a:gd name="T32" fmla="*/ 266 w 312"/>
                  <a:gd name="T33" fmla="*/ 19 h 98"/>
                  <a:gd name="T34" fmla="*/ 247 w 312"/>
                  <a:gd name="T35" fmla="*/ 64 h 98"/>
                  <a:gd name="T36" fmla="*/ 257 w 312"/>
                  <a:gd name="T3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12" h="98">
                    <a:moveTo>
                      <a:pt x="48" y="64"/>
                    </a:moveTo>
                    <a:cubicBezTo>
                      <a:pt x="48" y="47"/>
                      <a:pt x="55" y="30"/>
                      <a:pt x="67" y="19"/>
                    </a:cubicBezTo>
                    <a:cubicBezTo>
                      <a:pt x="78" y="7"/>
                      <a:pt x="95" y="0"/>
                      <a:pt x="112" y="0"/>
                    </a:cubicBezTo>
                    <a:cubicBezTo>
                      <a:pt x="65" y="0"/>
                      <a:pt x="65" y="0"/>
                      <a:pt x="65" y="0"/>
                    </a:cubicBezTo>
                    <a:cubicBezTo>
                      <a:pt x="47" y="0"/>
                      <a:pt x="31" y="7"/>
                      <a:pt x="19" y="19"/>
                    </a:cubicBezTo>
                    <a:cubicBezTo>
                      <a:pt x="7" y="30"/>
                      <a:pt x="0" y="47"/>
                      <a:pt x="0" y="64"/>
                    </a:cubicBezTo>
                    <a:cubicBezTo>
                      <a:pt x="0" y="72"/>
                      <a:pt x="2" y="80"/>
                      <a:pt x="4" y="87"/>
                    </a:cubicBezTo>
                    <a:cubicBezTo>
                      <a:pt x="15" y="94"/>
                      <a:pt x="27" y="98"/>
                      <a:pt x="41" y="98"/>
                    </a:cubicBezTo>
                    <a:cubicBezTo>
                      <a:pt x="57" y="98"/>
                      <a:pt x="57" y="98"/>
                      <a:pt x="57" y="98"/>
                    </a:cubicBezTo>
                    <a:cubicBezTo>
                      <a:pt x="51" y="88"/>
                      <a:pt x="48" y="77"/>
                      <a:pt x="48" y="64"/>
                    </a:cubicBezTo>
                    <a:close/>
                    <a:moveTo>
                      <a:pt x="257" y="98"/>
                    </a:moveTo>
                    <a:cubicBezTo>
                      <a:pt x="209" y="98"/>
                      <a:pt x="209" y="98"/>
                      <a:pt x="209" y="98"/>
                    </a:cubicBezTo>
                    <a:cubicBezTo>
                      <a:pt x="203" y="88"/>
                      <a:pt x="200" y="77"/>
                      <a:pt x="200" y="64"/>
                    </a:cubicBezTo>
                    <a:cubicBezTo>
                      <a:pt x="200" y="47"/>
                      <a:pt x="207" y="30"/>
                      <a:pt x="219" y="19"/>
                    </a:cubicBezTo>
                    <a:cubicBezTo>
                      <a:pt x="230" y="7"/>
                      <a:pt x="247" y="0"/>
                      <a:pt x="264" y="0"/>
                    </a:cubicBezTo>
                    <a:cubicBezTo>
                      <a:pt x="312" y="0"/>
                      <a:pt x="312" y="0"/>
                      <a:pt x="312" y="0"/>
                    </a:cubicBezTo>
                    <a:cubicBezTo>
                      <a:pt x="294" y="0"/>
                      <a:pt x="278" y="7"/>
                      <a:pt x="266" y="19"/>
                    </a:cubicBezTo>
                    <a:cubicBezTo>
                      <a:pt x="255" y="30"/>
                      <a:pt x="247" y="47"/>
                      <a:pt x="247" y="64"/>
                    </a:cubicBezTo>
                    <a:cubicBezTo>
                      <a:pt x="247" y="77"/>
                      <a:pt x="251" y="88"/>
                      <a:pt x="257" y="98"/>
                    </a:cubicBezTo>
                    <a:close/>
                  </a:path>
                </a:pathLst>
              </a:custGeom>
              <a:solidFill>
                <a:srgbClr val="EC67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0" name="Freeform 109"/>
              <p:cNvSpPr>
                <a:spLocks/>
              </p:cNvSpPr>
              <p:nvPr/>
            </p:nvSpPr>
            <p:spPr bwMode="auto">
              <a:xfrm>
                <a:off x="4301" y="2351"/>
                <a:ext cx="570" cy="187"/>
              </a:xfrm>
              <a:custGeom>
                <a:avLst/>
                <a:gdLst>
                  <a:gd name="T0" fmla="*/ 302 w 302"/>
                  <a:gd name="T1" fmla="*/ 81 h 99"/>
                  <a:gd name="T2" fmla="*/ 141 w 302"/>
                  <a:gd name="T3" fmla="*/ 81 h 99"/>
                  <a:gd name="T4" fmla="*/ 101 w 302"/>
                  <a:gd name="T5" fmla="*/ 81 h 99"/>
                  <a:gd name="T6" fmla="*/ 65 w 302"/>
                  <a:gd name="T7" fmla="*/ 81 h 99"/>
                  <a:gd name="T8" fmla="*/ 36 w 302"/>
                  <a:gd name="T9" fmla="*/ 69 h 99"/>
                  <a:gd name="T10" fmla="*/ 24 w 302"/>
                  <a:gd name="T11" fmla="*/ 41 h 99"/>
                  <a:gd name="T12" fmla="*/ 36 w 302"/>
                  <a:gd name="T13" fmla="*/ 12 h 99"/>
                  <a:gd name="T14" fmla="*/ 65 w 302"/>
                  <a:gd name="T15" fmla="*/ 0 h 99"/>
                  <a:gd name="T16" fmla="*/ 49 w 302"/>
                  <a:gd name="T17" fmla="*/ 0 h 99"/>
                  <a:gd name="T18" fmla="*/ 15 w 302"/>
                  <a:gd name="T19" fmla="*/ 15 h 99"/>
                  <a:gd name="T20" fmla="*/ 0 w 302"/>
                  <a:gd name="T21" fmla="*/ 49 h 99"/>
                  <a:gd name="T22" fmla="*/ 14 w 302"/>
                  <a:gd name="T23" fmla="*/ 83 h 99"/>
                  <a:gd name="T24" fmla="*/ 15 w 302"/>
                  <a:gd name="T25" fmla="*/ 84 h 99"/>
                  <a:gd name="T26" fmla="*/ 49 w 302"/>
                  <a:gd name="T27" fmla="*/ 99 h 99"/>
                  <a:gd name="T28" fmla="*/ 127 w 302"/>
                  <a:gd name="T29" fmla="*/ 99 h 99"/>
                  <a:gd name="T30" fmla="*/ 302 w 302"/>
                  <a:gd name="T31" fmla="*/ 99 h 99"/>
                  <a:gd name="T32" fmla="*/ 302 w 302"/>
                  <a:gd name="T33" fmla="*/ 81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02" h="99">
                    <a:moveTo>
                      <a:pt x="302" y="81"/>
                    </a:moveTo>
                    <a:cubicBezTo>
                      <a:pt x="141" y="81"/>
                      <a:pt x="141" y="81"/>
                      <a:pt x="141" y="81"/>
                    </a:cubicBezTo>
                    <a:cubicBezTo>
                      <a:pt x="101" y="81"/>
                      <a:pt x="101" y="81"/>
                      <a:pt x="101" y="81"/>
                    </a:cubicBezTo>
                    <a:cubicBezTo>
                      <a:pt x="65" y="81"/>
                      <a:pt x="65" y="81"/>
                      <a:pt x="65" y="81"/>
                    </a:cubicBezTo>
                    <a:cubicBezTo>
                      <a:pt x="54" y="81"/>
                      <a:pt x="44" y="77"/>
                      <a:pt x="36" y="69"/>
                    </a:cubicBezTo>
                    <a:cubicBezTo>
                      <a:pt x="29" y="62"/>
                      <a:pt x="24" y="52"/>
                      <a:pt x="24" y="41"/>
                    </a:cubicBezTo>
                    <a:cubicBezTo>
                      <a:pt x="24" y="30"/>
                      <a:pt x="29" y="20"/>
                      <a:pt x="36" y="12"/>
                    </a:cubicBezTo>
                    <a:cubicBezTo>
                      <a:pt x="44" y="5"/>
                      <a:pt x="54" y="0"/>
                      <a:pt x="65" y="0"/>
                    </a:cubicBezTo>
                    <a:cubicBezTo>
                      <a:pt x="49" y="0"/>
                      <a:pt x="49" y="0"/>
                      <a:pt x="49" y="0"/>
                    </a:cubicBezTo>
                    <a:cubicBezTo>
                      <a:pt x="36" y="0"/>
                      <a:pt x="24" y="6"/>
                      <a:pt x="15" y="15"/>
                    </a:cubicBezTo>
                    <a:cubicBezTo>
                      <a:pt x="6" y="24"/>
                      <a:pt x="0" y="36"/>
                      <a:pt x="0" y="49"/>
                    </a:cubicBezTo>
                    <a:cubicBezTo>
                      <a:pt x="0" y="63"/>
                      <a:pt x="5" y="74"/>
                      <a:pt x="14" y="83"/>
                    </a:cubicBezTo>
                    <a:cubicBezTo>
                      <a:pt x="15" y="84"/>
                      <a:pt x="15" y="84"/>
                      <a:pt x="15" y="84"/>
                    </a:cubicBezTo>
                    <a:cubicBezTo>
                      <a:pt x="24" y="93"/>
                      <a:pt x="36" y="99"/>
                      <a:pt x="49" y="99"/>
                    </a:cubicBezTo>
                    <a:cubicBezTo>
                      <a:pt x="127" y="99"/>
                      <a:pt x="127" y="99"/>
                      <a:pt x="127" y="99"/>
                    </a:cubicBezTo>
                    <a:cubicBezTo>
                      <a:pt x="302" y="99"/>
                      <a:pt x="302" y="99"/>
                      <a:pt x="302" y="99"/>
                    </a:cubicBezTo>
                    <a:lnTo>
                      <a:pt x="302" y="81"/>
                    </a:lnTo>
                    <a:close/>
                  </a:path>
                </a:pathLst>
              </a:custGeom>
              <a:solidFill>
                <a:srgbClr val="FCE4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1" name="Freeform 110"/>
              <p:cNvSpPr>
                <a:spLocks/>
              </p:cNvSpPr>
              <p:nvPr/>
            </p:nvSpPr>
            <p:spPr bwMode="auto">
              <a:xfrm>
                <a:off x="6235" y="2310"/>
                <a:ext cx="230" cy="750"/>
              </a:xfrm>
              <a:custGeom>
                <a:avLst/>
                <a:gdLst>
                  <a:gd name="T0" fmla="*/ 51 w 122"/>
                  <a:gd name="T1" fmla="*/ 42 h 398"/>
                  <a:gd name="T2" fmla="*/ 118 w 122"/>
                  <a:gd name="T3" fmla="*/ 105 h 398"/>
                  <a:gd name="T4" fmla="*/ 79 w 122"/>
                  <a:gd name="T5" fmla="*/ 398 h 398"/>
                  <a:gd name="T6" fmla="*/ 62 w 122"/>
                  <a:gd name="T7" fmla="*/ 398 h 398"/>
                  <a:gd name="T8" fmla="*/ 51 w 122"/>
                  <a:gd name="T9" fmla="*/ 42 h 3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2" h="398">
                    <a:moveTo>
                      <a:pt x="51" y="42"/>
                    </a:moveTo>
                    <a:cubicBezTo>
                      <a:pt x="92" y="0"/>
                      <a:pt x="122" y="53"/>
                      <a:pt x="118" y="105"/>
                    </a:cubicBezTo>
                    <a:cubicBezTo>
                      <a:pt x="114" y="155"/>
                      <a:pt x="71" y="326"/>
                      <a:pt x="79" y="398"/>
                    </a:cubicBezTo>
                    <a:cubicBezTo>
                      <a:pt x="62" y="398"/>
                      <a:pt x="62" y="398"/>
                      <a:pt x="62" y="398"/>
                    </a:cubicBezTo>
                    <a:cubicBezTo>
                      <a:pt x="22" y="306"/>
                      <a:pt x="0" y="94"/>
                      <a:pt x="51" y="42"/>
                    </a:cubicBezTo>
                    <a:close/>
                  </a:path>
                </a:pathLst>
              </a:custGeom>
              <a:solidFill>
                <a:srgbClr val="F18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2" name="Freeform 111"/>
              <p:cNvSpPr>
                <a:spLocks/>
              </p:cNvSpPr>
              <p:nvPr/>
            </p:nvSpPr>
            <p:spPr bwMode="auto">
              <a:xfrm>
                <a:off x="6290" y="2402"/>
                <a:ext cx="104" cy="658"/>
              </a:xfrm>
              <a:custGeom>
                <a:avLst/>
                <a:gdLst>
                  <a:gd name="T0" fmla="*/ 40 w 55"/>
                  <a:gd name="T1" fmla="*/ 349 h 349"/>
                  <a:gd name="T2" fmla="*/ 50 w 55"/>
                  <a:gd name="T3" fmla="*/ 2 h 349"/>
                  <a:gd name="T4" fmla="*/ 53 w 55"/>
                  <a:gd name="T5" fmla="*/ 0 h 349"/>
                  <a:gd name="T6" fmla="*/ 55 w 55"/>
                  <a:gd name="T7" fmla="*/ 3 h 349"/>
                  <a:gd name="T8" fmla="*/ 44 w 55"/>
                  <a:gd name="T9" fmla="*/ 349 h 349"/>
                  <a:gd name="T10" fmla="*/ 40 w 55"/>
                  <a:gd name="T11" fmla="*/ 349 h 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" h="349">
                    <a:moveTo>
                      <a:pt x="40" y="349"/>
                    </a:moveTo>
                    <a:cubicBezTo>
                      <a:pt x="0" y="204"/>
                      <a:pt x="50" y="3"/>
                      <a:pt x="50" y="2"/>
                    </a:cubicBezTo>
                    <a:cubicBezTo>
                      <a:pt x="50" y="1"/>
                      <a:pt x="52" y="0"/>
                      <a:pt x="53" y="0"/>
                    </a:cubicBezTo>
                    <a:cubicBezTo>
                      <a:pt x="54" y="1"/>
                      <a:pt x="55" y="2"/>
                      <a:pt x="55" y="3"/>
                    </a:cubicBezTo>
                    <a:cubicBezTo>
                      <a:pt x="54" y="4"/>
                      <a:pt x="5" y="205"/>
                      <a:pt x="44" y="349"/>
                    </a:cubicBezTo>
                    <a:lnTo>
                      <a:pt x="40" y="349"/>
                    </a:lnTo>
                    <a:close/>
                  </a:path>
                </a:pathLst>
              </a:custGeom>
              <a:solidFill>
                <a:srgbClr val="FCC1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3" name="Freeform 112"/>
              <p:cNvSpPr>
                <a:spLocks/>
              </p:cNvSpPr>
              <p:nvPr/>
            </p:nvSpPr>
            <p:spPr bwMode="auto">
              <a:xfrm>
                <a:off x="6362" y="2517"/>
                <a:ext cx="260" cy="543"/>
              </a:xfrm>
              <a:custGeom>
                <a:avLst/>
                <a:gdLst>
                  <a:gd name="T0" fmla="*/ 84 w 138"/>
                  <a:gd name="T1" fmla="*/ 22 h 288"/>
                  <a:gd name="T2" fmla="*/ 121 w 138"/>
                  <a:gd name="T3" fmla="*/ 90 h 288"/>
                  <a:gd name="T4" fmla="*/ 23 w 138"/>
                  <a:gd name="T5" fmla="*/ 288 h 288"/>
                  <a:gd name="T6" fmla="*/ 2 w 138"/>
                  <a:gd name="T7" fmla="*/ 288 h 288"/>
                  <a:gd name="T8" fmla="*/ 84 w 138"/>
                  <a:gd name="T9" fmla="*/ 22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8" h="288">
                    <a:moveTo>
                      <a:pt x="84" y="22"/>
                    </a:moveTo>
                    <a:cubicBezTo>
                      <a:pt x="127" y="0"/>
                      <a:pt x="138" y="49"/>
                      <a:pt x="121" y="90"/>
                    </a:cubicBezTo>
                    <a:cubicBezTo>
                      <a:pt x="107" y="124"/>
                      <a:pt x="47" y="224"/>
                      <a:pt x="23" y="288"/>
                    </a:cubicBezTo>
                    <a:cubicBezTo>
                      <a:pt x="2" y="288"/>
                      <a:pt x="2" y="288"/>
                      <a:pt x="2" y="288"/>
                    </a:cubicBezTo>
                    <a:cubicBezTo>
                      <a:pt x="0" y="199"/>
                      <a:pt x="34" y="49"/>
                      <a:pt x="84" y="22"/>
                    </a:cubicBezTo>
                    <a:close/>
                  </a:path>
                </a:pathLst>
              </a:custGeom>
              <a:solidFill>
                <a:srgbClr val="FCC1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4" name="Freeform 113"/>
              <p:cNvSpPr>
                <a:spLocks/>
              </p:cNvSpPr>
              <p:nvPr/>
            </p:nvSpPr>
            <p:spPr bwMode="auto">
              <a:xfrm>
                <a:off x="6381" y="2585"/>
                <a:ext cx="184" cy="475"/>
              </a:xfrm>
              <a:custGeom>
                <a:avLst/>
                <a:gdLst>
                  <a:gd name="T0" fmla="*/ 0 w 98"/>
                  <a:gd name="T1" fmla="*/ 252 h 252"/>
                  <a:gd name="T2" fmla="*/ 94 w 98"/>
                  <a:gd name="T3" fmla="*/ 1 h 252"/>
                  <a:gd name="T4" fmla="*/ 97 w 98"/>
                  <a:gd name="T5" fmla="*/ 0 h 252"/>
                  <a:gd name="T6" fmla="*/ 97 w 98"/>
                  <a:gd name="T7" fmla="*/ 3 h 252"/>
                  <a:gd name="T8" fmla="*/ 4 w 98"/>
                  <a:gd name="T9" fmla="*/ 252 h 252"/>
                  <a:gd name="T10" fmla="*/ 0 w 98"/>
                  <a:gd name="T11" fmla="*/ 25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8" h="252">
                    <a:moveTo>
                      <a:pt x="0" y="252"/>
                    </a:moveTo>
                    <a:cubicBezTo>
                      <a:pt x="14" y="132"/>
                      <a:pt x="94" y="1"/>
                      <a:pt x="94" y="1"/>
                    </a:cubicBezTo>
                    <a:cubicBezTo>
                      <a:pt x="95" y="0"/>
                      <a:pt x="96" y="0"/>
                      <a:pt x="97" y="0"/>
                    </a:cubicBezTo>
                    <a:cubicBezTo>
                      <a:pt x="98" y="1"/>
                      <a:pt x="98" y="2"/>
                      <a:pt x="97" y="3"/>
                    </a:cubicBezTo>
                    <a:cubicBezTo>
                      <a:pt x="97" y="3"/>
                      <a:pt x="18" y="133"/>
                      <a:pt x="4" y="252"/>
                    </a:cubicBezTo>
                    <a:lnTo>
                      <a:pt x="0" y="252"/>
                    </a:lnTo>
                    <a:close/>
                  </a:path>
                </a:pathLst>
              </a:custGeom>
              <a:solidFill>
                <a:srgbClr val="F18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5" name="Freeform 114"/>
              <p:cNvSpPr>
                <a:spLocks/>
              </p:cNvSpPr>
              <p:nvPr/>
            </p:nvSpPr>
            <p:spPr bwMode="auto">
              <a:xfrm>
                <a:off x="6090" y="2632"/>
                <a:ext cx="264" cy="428"/>
              </a:xfrm>
              <a:custGeom>
                <a:avLst/>
                <a:gdLst>
                  <a:gd name="T0" fmla="*/ 48 w 140"/>
                  <a:gd name="T1" fmla="*/ 19 h 227"/>
                  <a:gd name="T2" fmla="*/ 18 w 140"/>
                  <a:gd name="T3" fmla="*/ 84 h 227"/>
                  <a:gd name="T4" fmla="*/ 106 w 140"/>
                  <a:gd name="T5" fmla="*/ 227 h 227"/>
                  <a:gd name="T6" fmla="*/ 140 w 140"/>
                  <a:gd name="T7" fmla="*/ 227 h 227"/>
                  <a:gd name="T8" fmla="*/ 48 w 140"/>
                  <a:gd name="T9" fmla="*/ 19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0" h="227">
                    <a:moveTo>
                      <a:pt x="48" y="19"/>
                    </a:moveTo>
                    <a:cubicBezTo>
                      <a:pt x="7" y="0"/>
                      <a:pt x="0" y="47"/>
                      <a:pt x="18" y="84"/>
                    </a:cubicBezTo>
                    <a:cubicBezTo>
                      <a:pt x="31" y="109"/>
                      <a:pt x="76" y="173"/>
                      <a:pt x="106" y="227"/>
                    </a:cubicBezTo>
                    <a:cubicBezTo>
                      <a:pt x="140" y="227"/>
                      <a:pt x="140" y="227"/>
                      <a:pt x="140" y="227"/>
                    </a:cubicBezTo>
                    <a:cubicBezTo>
                      <a:pt x="129" y="145"/>
                      <a:pt x="91" y="37"/>
                      <a:pt x="48" y="19"/>
                    </a:cubicBezTo>
                    <a:close/>
                  </a:path>
                </a:pathLst>
              </a:custGeom>
              <a:solidFill>
                <a:srgbClr val="FCC1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6" name="Freeform 115"/>
              <p:cNvSpPr>
                <a:spLocks/>
              </p:cNvSpPr>
              <p:nvPr/>
            </p:nvSpPr>
            <p:spPr bwMode="auto">
              <a:xfrm>
                <a:off x="6141" y="2692"/>
                <a:ext cx="191" cy="368"/>
              </a:xfrm>
              <a:custGeom>
                <a:avLst/>
                <a:gdLst>
                  <a:gd name="T0" fmla="*/ 101 w 101"/>
                  <a:gd name="T1" fmla="*/ 195 h 195"/>
                  <a:gd name="T2" fmla="*/ 4 w 101"/>
                  <a:gd name="T3" fmla="*/ 1 h 195"/>
                  <a:gd name="T4" fmla="*/ 1 w 101"/>
                  <a:gd name="T5" fmla="*/ 1 h 195"/>
                  <a:gd name="T6" fmla="*/ 1 w 101"/>
                  <a:gd name="T7" fmla="*/ 4 h 195"/>
                  <a:gd name="T8" fmla="*/ 97 w 101"/>
                  <a:gd name="T9" fmla="*/ 195 h 195"/>
                  <a:gd name="T10" fmla="*/ 101 w 101"/>
                  <a:gd name="T11" fmla="*/ 195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1" h="195">
                    <a:moveTo>
                      <a:pt x="101" y="195"/>
                    </a:moveTo>
                    <a:cubicBezTo>
                      <a:pt x="72" y="96"/>
                      <a:pt x="4" y="2"/>
                      <a:pt x="4" y="1"/>
                    </a:cubicBezTo>
                    <a:cubicBezTo>
                      <a:pt x="3" y="1"/>
                      <a:pt x="2" y="0"/>
                      <a:pt x="1" y="1"/>
                    </a:cubicBezTo>
                    <a:cubicBezTo>
                      <a:pt x="0" y="2"/>
                      <a:pt x="0" y="3"/>
                      <a:pt x="1" y="4"/>
                    </a:cubicBezTo>
                    <a:cubicBezTo>
                      <a:pt x="1" y="4"/>
                      <a:pt x="68" y="97"/>
                      <a:pt x="97" y="195"/>
                    </a:cubicBezTo>
                    <a:lnTo>
                      <a:pt x="101" y="195"/>
                    </a:lnTo>
                    <a:close/>
                  </a:path>
                </a:pathLst>
              </a:custGeom>
              <a:solidFill>
                <a:srgbClr val="F18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7" name="Freeform 116"/>
              <p:cNvSpPr>
                <a:spLocks/>
              </p:cNvSpPr>
              <p:nvPr/>
            </p:nvSpPr>
            <p:spPr bwMode="auto">
              <a:xfrm>
                <a:off x="6215" y="2998"/>
                <a:ext cx="252" cy="83"/>
              </a:xfrm>
              <a:custGeom>
                <a:avLst/>
                <a:gdLst>
                  <a:gd name="T0" fmla="*/ 127 w 134"/>
                  <a:gd name="T1" fmla="*/ 0 h 44"/>
                  <a:gd name="T2" fmla="*/ 6 w 134"/>
                  <a:gd name="T3" fmla="*/ 0 h 44"/>
                  <a:gd name="T4" fmla="*/ 0 w 134"/>
                  <a:gd name="T5" fmla="*/ 7 h 44"/>
                  <a:gd name="T6" fmla="*/ 0 w 134"/>
                  <a:gd name="T7" fmla="*/ 37 h 44"/>
                  <a:gd name="T8" fmla="*/ 6 w 134"/>
                  <a:gd name="T9" fmla="*/ 44 h 44"/>
                  <a:gd name="T10" fmla="*/ 127 w 134"/>
                  <a:gd name="T11" fmla="*/ 44 h 44"/>
                  <a:gd name="T12" fmla="*/ 134 w 134"/>
                  <a:gd name="T13" fmla="*/ 37 h 44"/>
                  <a:gd name="T14" fmla="*/ 134 w 134"/>
                  <a:gd name="T15" fmla="*/ 7 h 44"/>
                  <a:gd name="T16" fmla="*/ 127 w 134"/>
                  <a:gd name="T17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4" h="44">
                    <a:moveTo>
                      <a:pt x="127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2" y="0"/>
                      <a:pt x="0" y="3"/>
                      <a:pt x="0" y="7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0" y="41"/>
                      <a:pt x="2" y="44"/>
                      <a:pt x="6" y="44"/>
                    </a:cubicBezTo>
                    <a:cubicBezTo>
                      <a:pt x="127" y="44"/>
                      <a:pt x="127" y="44"/>
                      <a:pt x="127" y="44"/>
                    </a:cubicBezTo>
                    <a:cubicBezTo>
                      <a:pt x="131" y="44"/>
                      <a:pt x="134" y="41"/>
                      <a:pt x="134" y="37"/>
                    </a:cubicBezTo>
                    <a:cubicBezTo>
                      <a:pt x="134" y="7"/>
                      <a:pt x="134" y="7"/>
                      <a:pt x="134" y="7"/>
                    </a:cubicBezTo>
                    <a:cubicBezTo>
                      <a:pt x="134" y="3"/>
                      <a:pt x="131" y="0"/>
                      <a:pt x="12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8" name="Freeform 117"/>
              <p:cNvSpPr>
                <a:spLocks/>
              </p:cNvSpPr>
              <p:nvPr/>
            </p:nvSpPr>
            <p:spPr bwMode="auto">
              <a:xfrm>
                <a:off x="6226" y="3045"/>
                <a:ext cx="228" cy="158"/>
              </a:xfrm>
              <a:custGeom>
                <a:avLst/>
                <a:gdLst>
                  <a:gd name="T0" fmla="*/ 190 w 228"/>
                  <a:gd name="T1" fmla="*/ 0 h 158"/>
                  <a:gd name="T2" fmla="*/ 40 w 228"/>
                  <a:gd name="T3" fmla="*/ 0 h 158"/>
                  <a:gd name="T4" fmla="*/ 0 w 228"/>
                  <a:gd name="T5" fmla="*/ 36 h 158"/>
                  <a:gd name="T6" fmla="*/ 32 w 228"/>
                  <a:gd name="T7" fmla="*/ 158 h 158"/>
                  <a:gd name="T8" fmla="*/ 115 w 228"/>
                  <a:gd name="T9" fmla="*/ 158 h 158"/>
                  <a:gd name="T10" fmla="*/ 196 w 228"/>
                  <a:gd name="T11" fmla="*/ 158 h 158"/>
                  <a:gd name="T12" fmla="*/ 228 w 228"/>
                  <a:gd name="T13" fmla="*/ 36 h 158"/>
                  <a:gd name="T14" fmla="*/ 190 w 228"/>
                  <a:gd name="T15" fmla="*/ 0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8" h="158">
                    <a:moveTo>
                      <a:pt x="190" y="0"/>
                    </a:moveTo>
                    <a:lnTo>
                      <a:pt x="40" y="0"/>
                    </a:lnTo>
                    <a:lnTo>
                      <a:pt x="0" y="36"/>
                    </a:lnTo>
                    <a:lnTo>
                      <a:pt x="32" y="158"/>
                    </a:lnTo>
                    <a:lnTo>
                      <a:pt x="115" y="158"/>
                    </a:lnTo>
                    <a:lnTo>
                      <a:pt x="196" y="158"/>
                    </a:lnTo>
                    <a:lnTo>
                      <a:pt x="228" y="36"/>
                    </a:lnTo>
                    <a:lnTo>
                      <a:pt x="19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9" name="Freeform 118"/>
              <p:cNvSpPr>
                <a:spLocks/>
              </p:cNvSpPr>
              <p:nvPr/>
            </p:nvSpPr>
            <p:spPr bwMode="auto">
              <a:xfrm>
                <a:off x="6226" y="3081"/>
                <a:ext cx="228" cy="24"/>
              </a:xfrm>
              <a:custGeom>
                <a:avLst/>
                <a:gdLst>
                  <a:gd name="T0" fmla="*/ 0 w 228"/>
                  <a:gd name="T1" fmla="*/ 0 h 24"/>
                  <a:gd name="T2" fmla="*/ 8 w 228"/>
                  <a:gd name="T3" fmla="*/ 24 h 24"/>
                  <a:gd name="T4" fmla="*/ 222 w 228"/>
                  <a:gd name="T5" fmla="*/ 24 h 24"/>
                  <a:gd name="T6" fmla="*/ 228 w 228"/>
                  <a:gd name="T7" fmla="*/ 0 h 24"/>
                  <a:gd name="T8" fmla="*/ 0 w 228"/>
                  <a:gd name="T9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8" h="24">
                    <a:moveTo>
                      <a:pt x="0" y="0"/>
                    </a:moveTo>
                    <a:lnTo>
                      <a:pt x="8" y="24"/>
                    </a:lnTo>
                    <a:lnTo>
                      <a:pt x="222" y="24"/>
                    </a:lnTo>
                    <a:lnTo>
                      <a:pt x="22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7C3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0" name="Freeform 119"/>
              <p:cNvSpPr>
                <a:spLocks/>
              </p:cNvSpPr>
              <p:nvPr/>
            </p:nvSpPr>
            <p:spPr bwMode="auto">
              <a:xfrm>
                <a:off x="4991" y="2962"/>
                <a:ext cx="155" cy="87"/>
              </a:xfrm>
              <a:custGeom>
                <a:avLst/>
                <a:gdLst>
                  <a:gd name="T0" fmla="*/ 79 w 82"/>
                  <a:gd name="T1" fmla="*/ 8 h 46"/>
                  <a:gd name="T2" fmla="*/ 81 w 82"/>
                  <a:gd name="T3" fmla="*/ 28 h 46"/>
                  <a:gd name="T4" fmla="*/ 80 w 82"/>
                  <a:gd name="T5" fmla="*/ 32 h 46"/>
                  <a:gd name="T6" fmla="*/ 56 w 82"/>
                  <a:gd name="T7" fmla="*/ 44 h 46"/>
                  <a:gd name="T8" fmla="*/ 10 w 82"/>
                  <a:gd name="T9" fmla="*/ 43 h 46"/>
                  <a:gd name="T10" fmla="*/ 10 w 82"/>
                  <a:gd name="T11" fmla="*/ 35 h 46"/>
                  <a:gd name="T12" fmla="*/ 55 w 82"/>
                  <a:gd name="T13" fmla="*/ 16 h 46"/>
                  <a:gd name="T14" fmla="*/ 57 w 82"/>
                  <a:gd name="T15" fmla="*/ 1 h 46"/>
                  <a:gd name="T16" fmla="*/ 79 w 82"/>
                  <a:gd name="T17" fmla="*/ 8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46">
                    <a:moveTo>
                      <a:pt x="79" y="8"/>
                    </a:moveTo>
                    <a:cubicBezTo>
                      <a:pt x="79" y="11"/>
                      <a:pt x="79" y="23"/>
                      <a:pt x="81" y="28"/>
                    </a:cubicBezTo>
                    <a:cubicBezTo>
                      <a:pt x="82" y="30"/>
                      <a:pt x="81" y="31"/>
                      <a:pt x="80" y="32"/>
                    </a:cubicBezTo>
                    <a:cubicBezTo>
                      <a:pt x="79" y="36"/>
                      <a:pt x="73" y="41"/>
                      <a:pt x="56" y="44"/>
                    </a:cubicBezTo>
                    <a:cubicBezTo>
                      <a:pt x="39" y="46"/>
                      <a:pt x="20" y="44"/>
                      <a:pt x="10" y="43"/>
                    </a:cubicBezTo>
                    <a:cubicBezTo>
                      <a:pt x="0" y="42"/>
                      <a:pt x="5" y="37"/>
                      <a:pt x="10" y="35"/>
                    </a:cubicBezTo>
                    <a:cubicBezTo>
                      <a:pt x="15" y="33"/>
                      <a:pt x="50" y="21"/>
                      <a:pt x="55" y="16"/>
                    </a:cubicBezTo>
                    <a:cubicBezTo>
                      <a:pt x="60" y="11"/>
                      <a:pt x="56" y="3"/>
                      <a:pt x="57" y="1"/>
                    </a:cubicBezTo>
                    <a:cubicBezTo>
                      <a:pt x="58" y="0"/>
                      <a:pt x="77" y="0"/>
                      <a:pt x="79" y="8"/>
                    </a:cubicBezTo>
                    <a:close/>
                  </a:path>
                </a:pathLst>
              </a:custGeom>
              <a:solidFill>
                <a:srgbClr val="F6CB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1" name="Freeform 120"/>
              <p:cNvSpPr>
                <a:spLocks/>
              </p:cNvSpPr>
              <p:nvPr/>
            </p:nvSpPr>
            <p:spPr bwMode="auto">
              <a:xfrm>
                <a:off x="4969" y="3015"/>
                <a:ext cx="184" cy="56"/>
              </a:xfrm>
              <a:custGeom>
                <a:avLst/>
                <a:gdLst>
                  <a:gd name="T0" fmla="*/ 93 w 98"/>
                  <a:gd name="T1" fmla="*/ 0 h 30"/>
                  <a:gd name="T2" fmla="*/ 97 w 98"/>
                  <a:gd name="T3" fmla="*/ 5 h 30"/>
                  <a:gd name="T4" fmla="*/ 95 w 98"/>
                  <a:gd name="T5" fmla="*/ 25 h 30"/>
                  <a:gd name="T6" fmla="*/ 61 w 98"/>
                  <a:gd name="T7" fmla="*/ 28 h 30"/>
                  <a:gd name="T8" fmla="*/ 31 w 98"/>
                  <a:gd name="T9" fmla="*/ 28 h 30"/>
                  <a:gd name="T10" fmla="*/ 2 w 98"/>
                  <a:gd name="T11" fmla="*/ 20 h 30"/>
                  <a:gd name="T12" fmla="*/ 24 w 98"/>
                  <a:gd name="T13" fmla="*/ 6 h 30"/>
                  <a:gd name="T14" fmla="*/ 24 w 98"/>
                  <a:gd name="T15" fmla="*/ 11 h 30"/>
                  <a:gd name="T16" fmla="*/ 62 w 98"/>
                  <a:gd name="T17" fmla="*/ 15 h 30"/>
                  <a:gd name="T18" fmla="*/ 93 w 98"/>
                  <a:gd name="T19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8" h="30">
                    <a:moveTo>
                      <a:pt x="93" y="0"/>
                    </a:moveTo>
                    <a:cubicBezTo>
                      <a:pt x="93" y="0"/>
                      <a:pt x="96" y="1"/>
                      <a:pt x="97" y="5"/>
                    </a:cubicBezTo>
                    <a:cubicBezTo>
                      <a:pt x="98" y="8"/>
                      <a:pt x="97" y="21"/>
                      <a:pt x="95" y="25"/>
                    </a:cubicBezTo>
                    <a:cubicBezTo>
                      <a:pt x="93" y="30"/>
                      <a:pt x="81" y="28"/>
                      <a:pt x="61" y="28"/>
                    </a:cubicBezTo>
                    <a:cubicBezTo>
                      <a:pt x="41" y="28"/>
                      <a:pt x="42" y="28"/>
                      <a:pt x="31" y="28"/>
                    </a:cubicBezTo>
                    <a:cubicBezTo>
                      <a:pt x="20" y="28"/>
                      <a:pt x="3" y="25"/>
                      <a:pt x="2" y="20"/>
                    </a:cubicBezTo>
                    <a:cubicBezTo>
                      <a:pt x="0" y="16"/>
                      <a:pt x="9" y="7"/>
                      <a:pt x="24" y="6"/>
                    </a:cubicBezTo>
                    <a:cubicBezTo>
                      <a:pt x="24" y="6"/>
                      <a:pt x="21" y="8"/>
                      <a:pt x="24" y="11"/>
                    </a:cubicBezTo>
                    <a:cubicBezTo>
                      <a:pt x="28" y="14"/>
                      <a:pt x="42" y="17"/>
                      <a:pt x="62" y="15"/>
                    </a:cubicBezTo>
                    <a:cubicBezTo>
                      <a:pt x="82" y="12"/>
                      <a:pt x="93" y="3"/>
                      <a:pt x="93" y="0"/>
                    </a:cubicBezTo>
                    <a:close/>
                  </a:path>
                </a:pathLst>
              </a:custGeom>
              <a:solidFill>
                <a:srgbClr val="00000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2" name="Freeform 121"/>
              <p:cNvSpPr>
                <a:spLocks/>
              </p:cNvSpPr>
              <p:nvPr/>
            </p:nvSpPr>
            <p:spPr bwMode="auto">
              <a:xfrm>
                <a:off x="5070" y="2184"/>
                <a:ext cx="166" cy="810"/>
              </a:xfrm>
              <a:custGeom>
                <a:avLst/>
                <a:gdLst>
                  <a:gd name="T0" fmla="*/ 17 w 88"/>
                  <a:gd name="T1" fmla="*/ 10 h 430"/>
                  <a:gd name="T2" fmla="*/ 12 w 88"/>
                  <a:gd name="T3" fmla="*/ 18 h 430"/>
                  <a:gd name="T4" fmla="*/ 0 w 88"/>
                  <a:gd name="T5" fmla="*/ 194 h 430"/>
                  <a:gd name="T6" fmla="*/ 9 w 88"/>
                  <a:gd name="T7" fmla="*/ 286 h 430"/>
                  <a:gd name="T8" fmla="*/ 14 w 88"/>
                  <a:gd name="T9" fmla="*/ 420 h 430"/>
                  <a:gd name="T10" fmla="*/ 38 w 88"/>
                  <a:gd name="T11" fmla="*/ 424 h 430"/>
                  <a:gd name="T12" fmla="*/ 47 w 88"/>
                  <a:gd name="T13" fmla="*/ 256 h 430"/>
                  <a:gd name="T14" fmla="*/ 54 w 88"/>
                  <a:gd name="T15" fmla="*/ 185 h 430"/>
                  <a:gd name="T16" fmla="*/ 88 w 88"/>
                  <a:gd name="T17" fmla="*/ 29 h 430"/>
                  <a:gd name="T18" fmla="*/ 17 w 88"/>
                  <a:gd name="T19" fmla="*/ 10 h 4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8" h="430">
                    <a:moveTo>
                      <a:pt x="17" y="10"/>
                    </a:moveTo>
                    <a:cubicBezTo>
                      <a:pt x="12" y="18"/>
                      <a:pt x="12" y="18"/>
                      <a:pt x="12" y="18"/>
                    </a:cubicBezTo>
                    <a:cubicBezTo>
                      <a:pt x="12" y="18"/>
                      <a:pt x="0" y="152"/>
                      <a:pt x="0" y="194"/>
                    </a:cubicBezTo>
                    <a:cubicBezTo>
                      <a:pt x="1" y="237"/>
                      <a:pt x="9" y="243"/>
                      <a:pt x="9" y="286"/>
                    </a:cubicBezTo>
                    <a:cubicBezTo>
                      <a:pt x="10" y="328"/>
                      <a:pt x="14" y="410"/>
                      <a:pt x="14" y="420"/>
                    </a:cubicBezTo>
                    <a:cubicBezTo>
                      <a:pt x="13" y="430"/>
                      <a:pt x="32" y="428"/>
                      <a:pt x="38" y="424"/>
                    </a:cubicBezTo>
                    <a:cubicBezTo>
                      <a:pt x="43" y="419"/>
                      <a:pt x="49" y="277"/>
                      <a:pt x="47" y="256"/>
                    </a:cubicBezTo>
                    <a:cubicBezTo>
                      <a:pt x="46" y="235"/>
                      <a:pt x="50" y="205"/>
                      <a:pt x="54" y="185"/>
                    </a:cubicBezTo>
                    <a:cubicBezTo>
                      <a:pt x="59" y="166"/>
                      <a:pt x="88" y="57"/>
                      <a:pt x="88" y="29"/>
                    </a:cubicBezTo>
                    <a:cubicBezTo>
                      <a:pt x="88" y="0"/>
                      <a:pt x="17" y="10"/>
                      <a:pt x="17" y="10"/>
                    </a:cubicBezTo>
                    <a:close/>
                  </a:path>
                </a:pathLst>
              </a:custGeom>
              <a:solidFill>
                <a:srgbClr val="B834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3" name="Freeform 122"/>
              <p:cNvSpPr>
                <a:spLocks/>
              </p:cNvSpPr>
              <p:nvPr/>
            </p:nvSpPr>
            <p:spPr bwMode="auto">
              <a:xfrm>
                <a:off x="5225" y="2583"/>
                <a:ext cx="87" cy="155"/>
              </a:xfrm>
              <a:custGeom>
                <a:avLst/>
                <a:gdLst>
                  <a:gd name="T0" fmla="*/ 8 w 46"/>
                  <a:gd name="T1" fmla="*/ 0 h 82"/>
                  <a:gd name="T2" fmla="*/ 16 w 46"/>
                  <a:gd name="T3" fmla="*/ 1 h 82"/>
                  <a:gd name="T4" fmla="*/ 26 w 46"/>
                  <a:gd name="T5" fmla="*/ 1 h 82"/>
                  <a:gd name="T6" fmla="*/ 30 w 46"/>
                  <a:gd name="T7" fmla="*/ 2 h 82"/>
                  <a:gd name="T8" fmla="*/ 43 w 46"/>
                  <a:gd name="T9" fmla="*/ 25 h 82"/>
                  <a:gd name="T10" fmla="*/ 45 w 46"/>
                  <a:gd name="T11" fmla="*/ 72 h 82"/>
                  <a:gd name="T12" fmla="*/ 37 w 46"/>
                  <a:gd name="T13" fmla="*/ 71 h 82"/>
                  <a:gd name="T14" fmla="*/ 13 w 46"/>
                  <a:gd name="T15" fmla="*/ 28 h 82"/>
                  <a:gd name="T16" fmla="*/ 2 w 46"/>
                  <a:gd name="T17" fmla="*/ 21 h 82"/>
                  <a:gd name="T18" fmla="*/ 8 w 46"/>
                  <a:gd name="T19" fmla="*/ 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6" h="82">
                    <a:moveTo>
                      <a:pt x="8" y="0"/>
                    </a:moveTo>
                    <a:cubicBezTo>
                      <a:pt x="8" y="0"/>
                      <a:pt x="11" y="1"/>
                      <a:pt x="16" y="1"/>
                    </a:cubicBezTo>
                    <a:cubicBezTo>
                      <a:pt x="19" y="1"/>
                      <a:pt x="23" y="0"/>
                      <a:pt x="26" y="1"/>
                    </a:cubicBezTo>
                    <a:cubicBezTo>
                      <a:pt x="28" y="1"/>
                      <a:pt x="29" y="1"/>
                      <a:pt x="30" y="2"/>
                    </a:cubicBezTo>
                    <a:cubicBezTo>
                      <a:pt x="34" y="3"/>
                      <a:pt x="39" y="8"/>
                      <a:pt x="43" y="25"/>
                    </a:cubicBezTo>
                    <a:cubicBezTo>
                      <a:pt x="46" y="42"/>
                      <a:pt x="46" y="61"/>
                      <a:pt x="45" y="72"/>
                    </a:cubicBezTo>
                    <a:cubicBezTo>
                      <a:pt x="44" y="82"/>
                      <a:pt x="39" y="76"/>
                      <a:pt x="37" y="71"/>
                    </a:cubicBezTo>
                    <a:cubicBezTo>
                      <a:pt x="34" y="67"/>
                      <a:pt x="22" y="36"/>
                      <a:pt x="13" y="28"/>
                    </a:cubicBezTo>
                    <a:cubicBezTo>
                      <a:pt x="5" y="20"/>
                      <a:pt x="3" y="21"/>
                      <a:pt x="2" y="21"/>
                    </a:cubicBezTo>
                    <a:cubicBezTo>
                      <a:pt x="0" y="20"/>
                      <a:pt x="1" y="3"/>
                      <a:pt x="8" y="0"/>
                    </a:cubicBezTo>
                    <a:close/>
                  </a:path>
                </a:pathLst>
              </a:custGeom>
              <a:solidFill>
                <a:srgbClr val="F6CB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4" name="Freeform 123"/>
              <p:cNvSpPr>
                <a:spLocks/>
              </p:cNvSpPr>
              <p:nvPr/>
            </p:nvSpPr>
            <p:spPr bwMode="auto">
              <a:xfrm>
                <a:off x="5274" y="2574"/>
                <a:ext cx="60" cy="184"/>
              </a:xfrm>
              <a:custGeom>
                <a:avLst/>
                <a:gdLst>
                  <a:gd name="T0" fmla="*/ 0 w 32"/>
                  <a:gd name="T1" fmla="*/ 6 h 98"/>
                  <a:gd name="T2" fmla="*/ 4 w 32"/>
                  <a:gd name="T3" fmla="*/ 1 h 98"/>
                  <a:gd name="T4" fmla="*/ 25 w 32"/>
                  <a:gd name="T5" fmla="*/ 2 h 98"/>
                  <a:gd name="T6" fmla="*/ 29 w 32"/>
                  <a:gd name="T7" fmla="*/ 36 h 98"/>
                  <a:gd name="T8" fmla="*/ 31 w 32"/>
                  <a:gd name="T9" fmla="*/ 67 h 98"/>
                  <a:gd name="T10" fmla="*/ 25 w 32"/>
                  <a:gd name="T11" fmla="*/ 96 h 98"/>
                  <a:gd name="T12" fmla="*/ 10 w 32"/>
                  <a:gd name="T13" fmla="*/ 75 h 98"/>
                  <a:gd name="T14" fmla="*/ 15 w 32"/>
                  <a:gd name="T15" fmla="*/ 74 h 98"/>
                  <a:gd name="T16" fmla="*/ 16 w 32"/>
                  <a:gd name="T17" fmla="*/ 36 h 98"/>
                  <a:gd name="T18" fmla="*/ 0 w 32"/>
                  <a:gd name="T19" fmla="*/ 6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98">
                    <a:moveTo>
                      <a:pt x="0" y="6"/>
                    </a:moveTo>
                    <a:cubicBezTo>
                      <a:pt x="0" y="6"/>
                      <a:pt x="1" y="3"/>
                      <a:pt x="4" y="1"/>
                    </a:cubicBezTo>
                    <a:cubicBezTo>
                      <a:pt x="8" y="0"/>
                      <a:pt x="20" y="0"/>
                      <a:pt x="25" y="2"/>
                    </a:cubicBezTo>
                    <a:cubicBezTo>
                      <a:pt x="29" y="4"/>
                      <a:pt x="28" y="16"/>
                      <a:pt x="29" y="36"/>
                    </a:cubicBezTo>
                    <a:cubicBezTo>
                      <a:pt x="31" y="57"/>
                      <a:pt x="30" y="56"/>
                      <a:pt x="31" y="67"/>
                    </a:cubicBezTo>
                    <a:cubicBezTo>
                      <a:pt x="32" y="78"/>
                      <a:pt x="29" y="94"/>
                      <a:pt x="25" y="96"/>
                    </a:cubicBezTo>
                    <a:cubicBezTo>
                      <a:pt x="21" y="98"/>
                      <a:pt x="12" y="90"/>
                      <a:pt x="10" y="75"/>
                    </a:cubicBezTo>
                    <a:cubicBezTo>
                      <a:pt x="10" y="75"/>
                      <a:pt x="12" y="78"/>
                      <a:pt x="15" y="74"/>
                    </a:cubicBezTo>
                    <a:cubicBezTo>
                      <a:pt x="17" y="70"/>
                      <a:pt x="20" y="56"/>
                      <a:pt x="16" y="36"/>
                    </a:cubicBezTo>
                    <a:cubicBezTo>
                      <a:pt x="13" y="16"/>
                      <a:pt x="3" y="6"/>
                      <a:pt x="0" y="6"/>
                    </a:cubicBezTo>
                    <a:close/>
                  </a:path>
                </a:pathLst>
              </a:custGeom>
              <a:solidFill>
                <a:srgbClr val="00000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5" name="Freeform 124"/>
              <p:cNvSpPr>
                <a:spLocks/>
              </p:cNvSpPr>
              <p:nvPr/>
            </p:nvSpPr>
            <p:spPr bwMode="auto">
              <a:xfrm>
                <a:off x="4863" y="2161"/>
                <a:ext cx="534" cy="473"/>
              </a:xfrm>
              <a:custGeom>
                <a:avLst/>
                <a:gdLst>
                  <a:gd name="T0" fmla="*/ 209 w 283"/>
                  <a:gd name="T1" fmla="*/ 0 h 251"/>
                  <a:gd name="T2" fmla="*/ 240 w 283"/>
                  <a:gd name="T3" fmla="*/ 24 h 251"/>
                  <a:gd name="T4" fmla="*/ 87 w 283"/>
                  <a:gd name="T5" fmla="*/ 173 h 251"/>
                  <a:gd name="T6" fmla="*/ 203 w 283"/>
                  <a:gd name="T7" fmla="*/ 224 h 251"/>
                  <a:gd name="T8" fmla="*/ 200 w 283"/>
                  <a:gd name="T9" fmla="*/ 248 h 251"/>
                  <a:gd name="T10" fmla="*/ 21 w 283"/>
                  <a:gd name="T11" fmla="*/ 199 h 251"/>
                  <a:gd name="T12" fmla="*/ 20 w 283"/>
                  <a:gd name="T13" fmla="*/ 149 h 251"/>
                  <a:gd name="T14" fmla="*/ 136 w 283"/>
                  <a:gd name="T15" fmla="*/ 49 h 251"/>
                  <a:gd name="T16" fmla="*/ 148 w 283"/>
                  <a:gd name="T17" fmla="*/ 21 h 251"/>
                  <a:gd name="T18" fmla="*/ 209 w 283"/>
                  <a:gd name="T19" fmla="*/ 0 h 2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3" h="251">
                    <a:moveTo>
                      <a:pt x="209" y="0"/>
                    </a:moveTo>
                    <a:cubicBezTo>
                      <a:pt x="215" y="4"/>
                      <a:pt x="238" y="19"/>
                      <a:pt x="240" y="24"/>
                    </a:cubicBezTo>
                    <a:cubicBezTo>
                      <a:pt x="283" y="117"/>
                      <a:pt x="107" y="142"/>
                      <a:pt x="87" y="173"/>
                    </a:cubicBezTo>
                    <a:cubicBezTo>
                      <a:pt x="83" y="178"/>
                      <a:pt x="200" y="221"/>
                      <a:pt x="203" y="224"/>
                    </a:cubicBezTo>
                    <a:cubicBezTo>
                      <a:pt x="207" y="227"/>
                      <a:pt x="204" y="245"/>
                      <a:pt x="200" y="248"/>
                    </a:cubicBezTo>
                    <a:cubicBezTo>
                      <a:pt x="196" y="251"/>
                      <a:pt x="53" y="219"/>
                      <a:pt x="21" y="199"/>
                    </a:cubicBezTo>
                    <a:cubicBezTo>
                      <a:pt x="21" y="199"/>
                      <a:pt x="0" y="183"/>
                      <a:pt x="20" y="149"/>
                    </a:cubicBezTo>
                    <a:cubicBezTo>
                      <a:pt x="39" y="114"/>
                      <a:pt x="130" y="57"/>
                      <a:pt x="136" y="49"/>
                    </a:cubicBezTo>
                    <a:cubicBezTo>
                      <a:pt x="142" y="42"/>
                      <a:pt x="152" y="33"/>
                      <a:pt x="148" y="21"/>
                    </a:cubicBezTo>
                    <a:cubicBezTo>
                      <a:pt x="145" y="8"/>
                      <a:pt x="209" y="0"/>
                      <a:pt x="209" y="0"/>
                    </a:cubicBezTo>
                    <a:close/>
                  </a:path>
                </a:pathLst>
              </a:custGeom>
              <a:solidFill>
                <a:srgbClr val="E94D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6" name="Freeform 125"/>
              <p:cNvSpPr>
                <a:spLocks/>
              </p:cNvSpPr>
              <p:nvPr/>
            </p:nvSpPr>
            <p:spPr bwMode="auto">
              <a:xfrm>
                <a:off x="4942" y="1814"/>
                <a:ext cx="62" cy="62"/>
              </a:xfrm>
              <a:custGeom>
                <a:avLst/>
                <a:gdLst>
                  <a:gd name="T0" fmla="*/ 19 w 33"/>
                  <a:gd name="T1" fmla="*/ 33 h 33"/>
                  <a:gd name="T2" fmla="*/ 14 w 33"/>
                  <a:gd name="T3" fmla="*/ 32 h 33"/>
                  <a:gd name="T4" fmla="*/ 9 w 33"/>
                  <a:gd name="T5" fmla="*/ 22 h 33"/>
                  <a:gd name="T6" fmla="*/ 0 w 33"/>
                  <a:gd name="T7" fmla="*/ 9 h 33"/>
                  <a:gd name="T8" fmla="*/ 23 w 33"/>
                  <a:gd name="T9" fmla="*/ 1 h 33"/>
                  <a:gd name="T10" fmla="*/ 32 w 33"/>
                  <a:gd name="T11" fmla="*/ 16 h 33"/>
                  <a:gd name="T12" fmla="*/ 28 w 33"/>
                  <a:gd name="T13" fmla="*/ 26 h 33"/>
                  <a:gd name="T14" fmla="*/ 19 w 33"/>
                  <a:gd name="T15" fmla="*/ 3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33">
                    <a:moveTo>
                      <a:pt x="19" y="33"/>
                    </a:moveTo>
                    <a:cubicBezTo>
                      <a:pt x="14" y="32"/>
                      <a:pt x="14" y="32"/>
                      <a:pt x="14" y="32"/>
                    </a:cubicBezTo>
                    <a:cubicBezTo>
                      <a:pt x="14" y="32"/>
                      <a:pt x="12" y="25"/>
                      <a:pt x="9" y="22"/>
                    </a:cubicBezTo>
                    <a:cubicBezTo>
                      <a:pt x="6" y="20"/>
                      <a:pt x="0" y="15"/>
                      <a:pt x="0" y="9"/>
                    </a:cubicBezTo>
                    <a:cubicBezTo>
                      <a:pt x="0" y="3"/>
                      <a:pt x="23" y="0"/>
                      <a:pt x="23" y="1"/>
                    </a:cubicBezTo>
                    <a:cubicBezTo>
                      <a:pt x="23" y="2"/>
                      <a:pt x="33" y="12"/>
                      <a:pt x="32" y="16"/>
                    </a:cubicBezTo>
                    <a:cubicBezTo>
                      <a:pt x="31" y="19"/>
                      <a:pt x="28" y="26"/>
                      <a:pt x="28" y="26"/>
                    </a:cubicBezTo>
                    <a:lnTo>
                      <a:pt x="19" y="33"/>
                    </a:lnTo>
                    <a:close/>
                  </a:path>
                </a:pathLst>
              </a:custGeom>
              <a:solidFill>
                <a:srgbClr val="F6CB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7" name="Freeform 126"/>
              <p:cNvSpPr>
                <a:spLocks/>
              </p:cNvSpPr>
              <p:nvPr/>
            </p:nvSpPr>
            <p:spPr bwMode="auto">
              <a:xfrm>
                <a:off x="4969" y="1816"/>
                <a:ext cx="262" cy="298"/>
              </a:xfrm>
              <a:custGeom>
                <a:avLst/>
                <a:gdLst>
                  <a:gd name="T0" fmla="*/ 85 w 139"/>
                  <a:gd name="T1" fmla="*/ 32 h 158"/>
                  <a:gd name="T2" fmla="*/ 50 w 139"/>
                  <a:gd name="T3" fmla="*/ 106 h 158"/>
                  <a:gd name="T4" fmla="*/ 14 w 139"/>
                  <a:gd name="T5" fmla="*/ 25 h 158"/>
                  <a:gd name="T6" fmla="*/ 0 w 139"/>
                  <a:gd name="T7" fmla="*/ 29 h 158"/>
                  <a:gd name="T8" fmla="*/ 25 w 139"/>
                  <a:gd name="T9" fmla="*/ 137 h 158"/>
                  <a:gd name="T10" fmla="*/ 66 w 139"/>
                  <a:gd name="T11" fmla="*/ 151 h 158"/>
                  <a:gd name="T12" fmla="*/ 131 w 139"/>
                  <a:gd name="T13" fmla="*/ 59 h 158"/>
                  <a:gd name="T14" fmla="*/ 85 w 139"/>
                  <a:gd name="T15" fmla="*/ 32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9" h="158">
                    <a:moveTo>
                      <a:pt x="85" y="32"/>
                    </a:moveTo>
                    <a:cubicBezTo>
                      <a:pt x="85" y="32"/>
                      <a:pt x="56" y="99"/>
                      <a:pt x="50" y="106"/>
                    </a:cubicBezTo>
                    <a:cubicBezTo>
                      <a:pt x="44" y="113"/>
                      <a:pt x="19" y="38"/>
                      <a:pt x="14" y="25"/>
                    </a:cubicBezTo>
                    <a:cubicBezTo>
                      <a:pt x="14" y="25"/>
                      <a:pt x="3" y="25"/>
                      <a:pt x="0" y="29"/>
                    </a:cubicBezTo>
                    <a:cubicBezTo>
                      <a:pt x="0" y="29"/>
                      <a:pt x="17" y="119"/>
                      <a:pt x="25" y="137"/>
                    </a:cubicBezTo>
                    <a:cubicBezTo>
                      <a:pt x="33" y="155"/>
                      <a:pt x="50" y="158"/>
                      <a:pt x="66" y="151"/>
                    </a:cubicBezTo>
                    <a:cubicBezTo>
                      <a:pt x="81" y="144"/>
                      <a:pt x="122" y="73"/>
                      <a:pt x="131" y="59"/>
                    </a:cubicBezTo>
                    <a:cubicBezTo>
                      <a:pt x="139" y="46"/>
                      <a:pt x="117" y="0"/>
                      <a:pt x="85" y="32"/>
                    </a:cubicBezTo>
                    <a:close/>
                  </a:path>
                </a:pathLst>
              </a:custGeom>
              <a:solidFill>
                <a:srgbClr val="F18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8" name="Freeform 127"/>
              <p:cNvSpPr>
                <a:spLocks/>
              </p:cNvSpPr>
              <p:nvPr/>
            </p:nvSpPr>
            <p:spPr bwMode="auto">
              <a:xfrm>
                <a:off x="4955" y="1403"/>
                <a:ext cx="408" cy="575"/>
              </a:xfrm>
              <a:custGeom>
                <a:avLst/>
                <a:gdLst>
                  <a:gd name="T0" fmla="*/ 185 w 216"/>
                  <a:gd name="T1" fmla="*/ 214 h 305"/>
                  <a:gd name="T2" fmla="*/ 170 w 216"/>
                  <a:gd name="T3" fmla="*/ 128 h 305"/>
                  <a:gd name="T4" fmla="*/ 149 w 216"/>
                  <a:gd name="T5" fmla="*/ 89 h 305"/>
                  <a:gd name="T6" fmla="*/ 96 w 216"/>
                  <a:gd name="T7" fmla="*/ 26 h 305"/>
                  <a:gd name="T8" fmla="*/ 36 w 216"/>
                  <a:gd name="T9" fmla="*/ 97 h 305"/>
                  <a:gd name="T10" fmla="*/ 23 w 216"/>
                  <a:gd name="T11" fmla="*/ 129 h 305"/>
                  <a:gd name="T12" fmla="*/ 23 w 216"/>
                  <a:gd name="T13" fmla="*/ 200 h 305"/>
                  <a:gd name="T14" fmla="*/ 24 w 216"/>
                  <a:gd name="T15" fmla="*/ 249 h 305"/>
                  <a:gd name="T16" fmla="*/ 90 w 216"/>
                  <a:gd name="T17" fmla="*/ 262 h 305"/>
                  <a:gd name="T18" fmla="*/ 185 w 216"/>
                  <a:gd name="T19" fmla="*/ 214 h 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6" h="305">
                    <a:moveTo>
                      <a:pt x="185" y="214"/>
                    </a:moveTo>
                    <a:cubicBezTo>
                      <a:pt x="216" y="171"/>
                      <a:pt x="194" y="142"/>
                      <a:pt x="170" y="128"/>
                    </a:cubicBezTo>
                    <a:cubicBezTo>
                      <a:pt x="159" y="121"/>
                      <a:pt x="149" y="99"/>
                      <a:pt x="149" y="89"/>
                    </a:cubicBezTo>
                    <a:cubicBezTo>
                      <a:pt x="150" y="55"/>
                      <a:pt x="132" y="15"/>
                      <a:pt x="96" y="26"/>
                    </a:cubicBezTo>
                    <a:cubicBezTo>
                      <a:pt x="31" y="0"/>
                      <a:pt x="26" y="58"/>
                      <a:pt x="36" y="97"/>
                    </a:cubicBezTo>
                    <a:cubicBezTo>
                      <a:pt x="39" y="108"/>
                      <a:pt x="33" y="119"/>
                      <a:pt x="23" y="129"/>
                    </a:cubicBezTo>
                    <a:cubicBezTo>
                      <a:pt x="0" y="152"/>
                      <a:pt x="14" y="183"/>
                      <a:pt x="23" y="200"/>
                    </a:cubicBezTo>
                    <a:cubicBezTo>
                      <a:pt x="32" y="217"/>
                      <a:pt x="16" y="235"/>
                      <a:pt x="24" y="249"/>
                    </a:cubicBezTo>
                    <a:cubicBezTo>
                      <a:pt x="35" y="264"/>
                      <a:pt x="81" y="305"/>
                      <a:pt x="90" y="262"/>
                    </a:cubicBezTo>
                    <a:cubicBezTo>
                      <a:pt x="106" y="185"/>
                      <a:pt x="136" y="222"/>
                      <a:pt x="185" y="214"/>
                    </a:cubicBezTo>
                    <a:close/>
                  </a:path>
                </a:pathLst>
              </a:custGeom>
              <a:solidFill>
                <a:srgbClr val="00000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9" name="Freeform 128"/>
              <p:cNvSpPr>
                <a:spLocks/>
              </p:cNvSpPr>
              <p:nvPr/>
            </p:nvSpPr>
            <p:spPr bwMode="auto">
              <a:xfrm>
                <a:off x="5138" y="1594"/>
                <a:ext cx="91" cy="177"/>
              </a:xfrm>
              <a:custGeom>
                <a:avLst/>
                <a:gdLst>
                  <a:gd name="T0" fmla="*/ 1 w 48"/>
                  <a:gd name="T1" fmla="*/ 35 h 94"/>
                  <a:gd name="T2" fmla="*/ 0 w 48"/>
                  <a:gd name="T3" fmla="*/ 47 h 94"/>
                  <a:gd name="T4" fmla="*/ 7 w 48"/>
                  <a:gd name="T5" fmla="*/ 51 h 94"/>
                  <a:gd name="T6" fmla="*/ 13 w 48"/>
                  <a:gd name="T7" fmla="*/ 93 h 94"/>
                  <a:gd name="T8" fmla="*/ 15 w 48"/>
                  <a:gd name="T9" fmla="*/ 94 h 94"/>
                  <a:gd name="T10" fmla="*/ 48 w 48"/>
                  <a:gd name="T11" fmla="*/ 68 h 94"/>
                  <a:gd name="T12" fmla="*/ 18 w 48"/>
                  <a:gd name="T13" fmla="*/ 0 h 94"/>
                  <a:gd name="T14" fmla="*/ 1 w 48"/>
                  <a:gd name="T15" fmla="*/ 35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8" h="94">
                    <a:moveTo>
                      <a:pt x="1" y="35"/>
                    </a:moveTo>
                    <a:cubicBezTo>
                      <a:pt x="0" y="47"/>
                      <a:pt x="0" y="47"/>
                      <a:pt x="0" y="47"/>
                    </a:cubicBezTo>
                    <a:cubicBezTo>
                      <a:pt x="0" y="47"/>
                      <a:pt x="5" y="46"/>
                      <a:pt x="7" y="51"/>
                    </a:cubicBezTo>
                    <a:cubicBezTo>
                      <a:pt x="8" y="56"/>
                      <a:pt x="13" y="84"/>
                      <a:pt x="13" y="93"/>
                    </a:cubicBezTo>
                    <a:cubicBezTo>
                      <a:pt x="13" y="93"/>
                      <a:pt x="13" y="94"/>
                      <a:pt x="15" y="94"/>
                    </a:cubicBezTo>
                    <a:cubicBezTo>
                      <a:pt x="16" y="93"/>
                      <a:pt x="35" y="72"/>
                      <a:pt x="48" y="68"/>
                    </a:cubicBezTo>
                    <a:cubicBezTo>
                      <a:pt x="18" y="0"/>
                      <a:pt x="18" y="0"/>
                      <a:pt x="18" y="0"/>
                    </a:cubicBezTo>
                    <a:lnTo>
                      <a:pt x="1" y="35"/>
                    </a:lnTo>
                    <a:close/>
                  </a:path>
                </a:pathLst>
              </a:custGeom>
              <a:solidFill>
                <a:srgbClr val="F6CB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0" name="Freeform 129"/>
              <p:cNvSpPr>
                <a:spLocks/>
              </p:cNvSpPr>
              <p:nvPr/>
            </p:nvSpPr>
            <p:spPr bwMode="auto">
              <a:xfrm>
                <a:off x="5057" y="1722"/>
                <a:ext cx="336" cy="522"/>
              </a:xfrm>
              <a:custGeom>
                <a:avLst/>
                <a:gdLst>
                  <a:gd name="T0" fmla="*/ 56 w 178"/>
                  <a:gd name="T1" fmla="*/ 23 h 277"/>
                  <a:gd name="T2" fmla="*/ 41 w 178"/>
                  <a:gd name="T3" fmla="*/ 47 h 277"/>
                  <a:gd name="T4" fmla="*/ 0 w 178"/>
                  <a:gd name="T5" fmla="*/ 105 h 277"/>
                  <a:gd name="T6" fmla="*/ 18 w 178"/>
                  <a:gd name="T7" fmla="*/ 166 h 277"/>
                  <a:gd name="T8" fmla="*/ 14 w 178"/>
                  <a:gd name="T9" fmla="*/ 274 h 277"/>
                  <a:gd name="T10" fmla="*/ 18 w 178"/>
                  <a:gd name="T11" fmla="*/ 276 h 277"/>
                  <a:gd name="T12" fmla="*/ 81 w 178"/>
                  <a:gd name="T13" fmla="*/ 272 h 277"/>
                  <a:gd name="T14" fmla="*/ 138 w 178"/>
                  <a:gd name="T15" fmla="*/ 260 h 277"/>
                  <a:gd name="T16" fmla="*/ 140 w 178"/>
                  <a:gd name="T17" fmla="*/ 253 h 277"/>
                  <a:gd name="T18" fmla="*/ 120 w 178"/>
                  <a:gd name="T19" fmla="*/ 165 h 277"/>
                  <a:gd name="T20" fmla="*/ 91 w 178"/>
                  <a:gd name="T21" fmla="*/ 0 h 277"/>
                  <a:gd name="T22" fmla="*/ 72 w 178"/>
                  <a:gd name="T23" fmla="*/ 6 h 277"/>
                  <a:gd name="T24" fmla="*/ 56 w 178"/>
                  <a:gd name="T25" fmla="*/ 23 h 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8" h="277">
                    <a:moveTo>
                      <a:pt x="56" y="23"/>
                    </a:moveTo>
                    <a:cubicBezTo>
                      <a:pt x="56" y="23"/>
                      <a:pt x="53" y="31"/>
                      <a:pt x="41" y="47"/>
                    </a:cubicBezTo>
                    <a:cubicBezTo>
                      <a:pt x="29" y="63"/>
                      <a:pt x="0" y="91"/>
                      <a:pt x="0" y="105"/>
                    </a:cubicBezTo>
                    <a:cubicBezTo>
                      <a:pt x="0" y="119"/>
                      <a:pt x="16" y="151"/>
                      <a:pt x="18" y="166"/>
                    </a:cubicBezTo>
                    <a:cubicBezTo>
                      <a:pt x="24" y="203"/>
                      <a:pt x="10" y="236"/>
                      <a:pt x="14" y="274"/>
                    </a:cubicBezTo>
                    <a:cubicBezTo>
                      <a:pt x="15" y="277"/>
                      <a:pt x="16" y="277"/>
                      <a:pt x="18" y="276"/>
                    </a:cubicBezTo>
                    <a:cubicBezTo>
                      <a:pt x="19" y="276"/>
                      <a:pt x="52" y="271"/>
                      <a:pt x="81" y="272"/>
                    </a:cubicBezTo>
                    <a:cubicBezTo>
                      <a:pt x="110" y="274"/>
                      <a:pt x="131" y="266"/>
                      <a:pt x="138" y="260"/>
                    </a:cubicBezTo>
                    <a:cubicBezTo>
                      <a:pt x="138" y="260"/>
                      <a:pt x="141" y="256"/>
                      <a:pt x="140" y="253"/>
                    </a:cubicBezTo>
                    <a:cubicBezTo>
                      <a:pt x="139" y="249"/>
                      <a:pt x="120" y="208"/>
                      <a:pt x="120" y="165"/>
                    </a:cubicBezTo>
                    <a:cubicBezTo>
                      <a:pt x="120" y="122"/>
                      <a:pt x="178" y="28"/>
                      <a:pt x="91" y="0"/>
                    </a:cubicBezTo>
                    <a:cubicBezTo>
                      <a:pt x="91" y="0"/>
                      <a:pt x="77" y="3"/>
                      <a:pt x="72" y="6"/>
                    </a:cubicBezTo>
                    <a:cubicBezTo>
                      <a:pt x="67" y="8"/>
                      <a:pt x="56" y="23"/>
                      <a:pt x="56" y="23"/>
                    </a:cubicBezTo>
                    <a:close/>
                  </a:path>
                </a:pathLst>
              </a:custGeom>
              <a:solidFill>
                <a:srgbClr val="FCC1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1" name="Freeform 130"/>
              <p:cNvSpPr>
                <a:spLocks/>
              </p:cNvSpPr>
              <p:nvPr/>
            </p:nvSpPr>
            <p:spPr bwMode="auto">
              <a:xfrm>
                <a:off x="4978" y="1739"/>
                <a:ext cx="300" cy="362"/>
              </a:xfrm>
              <a:custGeom>
                <a:avLst/>
                <a:gdLst>
                  <a:gd name="T0" fmla="*/ 96 w 159"/>
                  <a:gd name="T1" fmla="*/ 42 h 192"/>
                  <a:gd name="T2" fmla="*/ 75 w 159"/>
                  <a:gd name="T3" fmla="*/ 134 h 192"/>
                  <a:gd name="T4" fmla="*/ 15 w 159"/>
                  <a:gd name="T5" fmla="*/ 52 h 192"/>
                  <a:gd name="T6" fmla="*/ 0 w 159"/>
                  <a:gd name="T7" fmla="*/ 60 h 192"/>
                  <a:gd name="T8" fmla="*/ 54 w 159"/>
                  <a:gd name="T9" fmla="*/ 174 h 192"/>
                  <a:gd name="T10" fmla="*/ 103 w 159"/>
                  <a:gd name="T11" fmla="*/ 180 h 192"/>
                  <a:gd name="T12" fmla="*/ 153 w 159"/>
                  <a:gd name="T13" fmla="*/ 62 h 192"/>
                  <a:gd name="T14" fmla="*/ 96 w 159"/>
                  <a:gd name="T15" fmla="*/ 42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9" h="192">
                    <a:moveTo>
                      <a:pt x="96" y="42"/>
                    </a:moveTo>
                    <a:cubicBezTo>
                      <a:pt x="96" y="42"/>
                      <a:pt x="80" y="125"/>
                      <a:pt x="75" y="134"/>
                    </a:cubicBezTo>
                    <a:cubicBezTo>
                      <a:pt x="70" y="143"/>
                      <a:pt x="24" y="66"/>
                      <a:pt x="15" y="52"/>
                    </a:cubicBezTo>
                    <a:cubicBezTo>
                      <a:pt x="15" y="52"/>
                      <a:pt x="3" y="55"/>
                      <a:pt x="0" y="60"/>
                    </a:cubicBezTo>
                    <a:cubicBezTo>
                      <a:pt x="0" y="60"/>
                      <a:pt x="41" y="156"/>
                      <a:pt x="54" y="174"/>
                    </a:cubicBezTo>
                    <a:cubicBezTo>
                      <a:pt x="67" y="192"/>
                      <a:pt x="87" y="191"/>
                      <a:pt x="103" y="180"/>
                    </a:cubicBezTo>
                    <a:cubicBezTo>
                      <a:pt x="119" y="168"/>
                      <a:pt x="147" y="79"/>
                      <a:pt x="153" y="62"/>
                    </a:cubicBezTo>
                    <a:cubicBezTo>
                      <a:pt x="159" y="45"/>
                      <a:pt x="123" y="0"/>
                      <a:pt x="96" y="42"/>
                    </a:cubicBezTo>
                    <a:close/>
                  </a:path>
                </a:pathLst>
              </a:custGeom>
              <a:solidFill>
                <a:srgbClr val="F8AD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2" name="Freeform 131"/>
              <p:cNvSpPr>
                <a:spLocks/>
              </p:cNvSpPr>
              <p:nvPr/>
            </p:nvSpPr>
            <p:spPr bwMode="auto">
              <a:xfrm>
                <a:off x="4905" y="1686"/>
                <a:ext cx="83" cy="145"/>
              </a:xfrm>
              <a:custGeom>
                <a:avLst/>
                <a:gdLst>
                  <a:gd name="T0" fmla="*/ 4 w 44"/>
                  <a:gd name="T1" fmla="*/ 2 h 77"/>
                  <a:gd name="T2" fmla="*/ 0 w 44"/>
                  <a:gd name="T3" fmla="*/ 5 h 77"/>
                  <a:gd name="T4" fmla="*/ 10 w 44"/>
                  <a:gd name="T5" fmla="*/ 71 h 77"/>
                  <a:gd name="T6" fmla="*/ 37 w 44"/>
                  <a:gd name="T7" fmla="*/ 74 h 77"/>
                  <a:gd name="T8" fmla="*/ 43 w 44"/>
                  <a:gd name="T9" fmla="*/ 71 h 77"/>
                  <a:gd name="T10" fmla="*/ 37 w 44"/>
                  <a:gd name="T11" fmla="*/ 8 h 77"/>
                  <a:gd name="T12" fmla="*/ 29 w 44"/>
                  <a:gd name="T13" fmla="*/ 1 h 77"/>
                  <a:gd name="T14" fmla="*/ 4 w 44"/>
                  <a:gd name="T15" fmla="*/ 2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4" h="77">
                    <a:moveTo>
                      <a:pt x="4" y="2"/>
                    </a:moveTo>
                    <a:cubicBezTo>
                      <a:pt x="4" y="2"/>
                      <a:pt x="0" y="3"/>
                      <a:pt x="0" y="5"/>
                    </a:cubicBezTo>
                    <a:cubicBezTo>
                      <a:pt x="0" y="8"/>
                      <a:pt x="9" y="68"/>
                      <a:pt x="10" y="71"/>
                    </a:cubicBezTo>
                    <a:cubicBezTo>
                      <a:pt x="11" y="73"/>
                      <a:pt x="12" y="77"/>
                      <a:pt x="37" y="74"/>
                    </a:cubicBezTo>
                    <a:cubicBezTo>
                      <a:pt x="37" y="74"/>
                      <a:pt x="42" y="73"/>
                      <a:pt x="43" y="71"/>
                    </a:cubicBezTo>
                    <a:cubicBezTo>
                      <a:pt x="44" y="69"/>
                      <a:pt x="38" y="15"/>
                      <a:pt x="37" y="8"/>
                    </a:cubicBezTo>
                    <a:cubicBezTo>
                      <a:pt x="37" y="2"/>
                      <a:pt x="33" y="1"/>
                      <a:pt x="29" y="1"/>
                    </a:cubicBezTo>
                    <a:cubicBezTo>
                      <a:pt x="26" y="0"/>
                      <a:pt x="4" y="2"/>
                      <a:pt x="4" y="2"/>
                    </a:cubicBezTo>
                    <a:close/>
                  </a:path>
                </a:pathLst>
              </a:custGeom>
              <a:solidFill>
                <a:srgbClr val="E13C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3" name="Freeform 132"/>
              <p:cNvSpPr>
                <a:spLocks/>
              </p:cNvSpPr>
              <p:nvPr/>
            </p:nvSpPr>
            <p:spPr bwMode="auto">
              <a:xfrm>
                <a:off x="5038" y="1473"/>
                <a:ext cx="149" cy="219"/>
              </a:xfrm>
              <a:custGeom>
                <a:avLst/>
                <a:gdLst>
                  <a:gd name="T0" fmla="*/ 24 w 79"/>
                  <a:gd name="T1" fmla="*/ 5 h 116"/>
                  <a:gd name="T2" fmla="*/ 13 w 79"/>
                  <a:gd name="T3" fmla="*/ 15 h 116"/>
                  <a:gd name="T4" fmla="*/ 12 w 79"/>
                  <a:gd name="T5" fmla="*/ 94 h 116"/>
                  <a:gd name="T6" fmla="*/ 20 w 79"/>
                  <a:gd name="T7" fmla="*/ 94 h 116"/>
                  <a:gd name="T8" fmla="*/ 36 w 79"/>
                  <a:gd name="T9" fmla="*/ 112 h 116"/>
                  <a:gd name="T10" fmla="*/ 50 w 79"/>
                  <a:gd name="T11" fmla="*/ 112 h 116"/>
                  <a:gd name="T12" fmla="*/ 75 w 79"/>
                  <a:gd name="T13" fmla="*/ 83 h 116"/>
                  <a:gd name="T14" fmla="*/ 74 w 79"/>
                  <a:gd name="T15" fmla="*/ 50 h 116"/>
                  <a:gd name="T16" fmla="*/ 76 w 79"/>
                  <a:gd name="T17" fmla="*/ 35 h 116"/>
                  <a:gd name="T18" fmla="*/ 70 w 79"/>
                  <a:gd name="T19" fmla="*/ 29 h 116"/>
                  <a:gd name="T20" fmla="*/ 66 w 79"/>
                  <a:gd name="T21" fmla="*/ 39 h 116"/>
                  <a:gd name="T22" fmla="*/ 24 w 79"/>
                  <a:gd name="T23" fmla="*/ 5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9" h="116">
                    <a:moveTo>
                      <a:pt x="24" y="5"/>
                    </a:moveTo>
                    <a:cubicBezTo>
                      <a:pt x="24" y="5"/>
                      <a:pt x="19" y="10"/>
                      <a:pt x="13" y="15"/>
                    </a:cubicBezTo>
                    <a:cubicBezTo>
                      <a:pt x="0" y="26"/>
                      <a:pt x="2" y="69"/>
                      <a:pt x="12" y="94"/>
                    </a:cubicBezTo>
                    <a:cubicBezTo>
                      <a:pt x="13" y="96"/>
                      <a:pt x="18" y="95"/>
                      <a:pt x="20" y="94"/>
                    </a:cubicBezTo>
                    <a:cubicBezTo>
                      <a:pt x="23" y="93"/>
                      <a:pt x="33" y="107"/>
                      <a:pt x="36" y="112"/>
                    </a:cubicBezTo>
                    <a:cubicBezTo>
                      <a:pt x="38" y="116"/>
                      <a:pt x="45" y="114"/>
                      <a:pt x="50" y="112"/>
                    </a:cubicBezTo>
                    <a:cubicBezTo>
                      <a:pt x="56" y="110"/>
                      <a:pt x="70" y="97"/>
                      <a:pt x="75" y="83"/>
                    </a:cubicBezTo>
                    <a:cubicBezTo>
                      <a:pt x="79" y="69"/>
                      <a:pt x="74" y="50"/>
                      <a:pt x="74" y="50"/>
                    </a:cubicBezTo>
                    <a:cubicBezTo>
                      <a:pt x="74" y="50"/>
                      <a:pt x="78" y="42"/>
                      <a:pt x="76" y="35"/>
                    </a:cubicBezTo>
                    <a:cubicBezTo>
                      <a:pt x="74" y="28"/>
                      <a:pt x="73" y="30"/>
                      <a:pt x="70" y="29"/>
                    </a:cubicBezTo>
                    <a:cubicBezTo>
                      <a:pt x="67" y="27"/>
                      <a:pt x="66" y="39"/>
                      <a:pt x="66" y="39"/>
                    </a:cubicBezTo>
                    <a:cubicBezTo>
                      <a:pt x="66" y="39"/>
                      <a:pt x="47" y="0"/>
                      <a:pt x="24" y="5"/>
                    </a:cubicBezTo>
                    <a:close/>
                  </a:path>
                </a:pathLst>
              </a:custGeom>
              <a:solidFill>
                <a:srgbClr val="F6CB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4" name="Freeform 133"/>
              <p:cNvSpPr>
                <a:spLocks/>
              </p:cNvSpPr>
              <p:nvPr/>
            </p:nvSpPr>
            <p:spPr bwMode="auto">
              <a:xfrm>
                <a:off x="5046" y="1460"/>
                <a:ext cx="117" cy="92"/>
              </a:xfrm>
              <a:custGeom>
                <a:avLst/>
                <a:gdLst>
                  <a:gd name="T0" fmla="*/ 0 w 62"/>
                  <a:gd name="T1" fmla="*/ 29 h 49"/>
                  <a:gd name="T2" fmla="*/ 62 w 62"/>
                  <a:gd name="T3" fmla="*/ 46 h 49"/>
                  <a:gd name="T4" fmla="*/ 59 w 62"/>
                  <a:gd name="T5" fmla="*/ 24 h 49"/>
                  <a:gd name="T6" fmla="*/ 53 w 62"/>
                  <a:gd name="T7" fmla="*/ 10 h 49"/>
                  <a:gd name="T8" fmla="*/ 36 w 62"/>
                  <a:gd name="T9" fmla="*/ 1 h 49"/>
                  <a:gd name="T10" fmla="*/ 0 w 62"/>
                  <a:gd name="T11" fmla="*/ 29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" h="49">
                    <a:moveTo>
                      <a:pt x="0" y="29"/>
                    </a:moveTo>
                    <a:cubicBezTo>
                      <a:pt x="9" y="49"/>
                      <a:pt x="50" y="35"/>
                      <a:pt x="62" y="46"/>
                    </a:cubicBezTo>
                    <a:cubicBezTo>
                      <a:pt x="59" y="24"/>
                      <a:pt x="59" y="24"/>
                      <a:pt x="59" y="24"/>
                    </a:cubicBezTo>
                    <a:cubicBezTo>
                      <a:pt x="53" y="10"/>
                      <a:pt x="53" y="10"/>
                      <a:pt x="53" y="10"/>
                    </a:cubicBezTo>
                    <a:cubicBezTo>
                      <a:pt x="53" y="10"/>
                      <a:pt x="38" y="0"/>
                      <a:pt x="36" y="1"/>
                    </a:cubicBezTo>
                    <a:cubicBezTo>
                      <a:pt x="35" y="2"/>
                      <a:pt x="0" y="15"/>
                      <a:pt x="0" y="29"/>
                    </a:cubicBezTo>
                    <a:close/>
                  </a:path>
                </a:pathLst>
              </a:custGeom>
              <a:solidFill>
                <a:srgbClr val="00000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5" name="Freeform 134"/>
              <p:cNvSpPr>
                <a:spLocks/>
              </p:cNvSpPr>
              <p:nvPr/>
            </p:nvSpPr>
            <p:spPr bwMode="auto">
              <a:xfrm>
                <a:off x="4914" y="1761"/>
                <a:ext cx="96" cy="96"/>
              </a:xfrm>
              <a:custGeom>
                <a:avLst/>
                <a:gdLst>
                  <a:gd name="T0" fmla="*/ 35 w 51"/>
                  <a:gd name="T1" fmla="*/ 51 h 51"/>
                  <a:gd name="T2" fmla="*/ 23 w 51"/>
                  <a:gd name="T3" fmla="*/ 43 h 51"/>
                  <a:gd name="T4" fmla="*/ 6 w 51"/>
                  <a:gd name="T5" fmla="*/ 31 h 51"/>
                  <a:gd name="T6" fmla="*/ 7 w 51"/>
                  <a:gd name="T7" fmla="*/ 24 h 51"/>
                  <a:gd name="T8" fmla="*/ 15 w 51"/>
                  <a:gd name="T9" fmla="*/ 24 h 51"/>
                  <a:gd name="T10" fmla="*/ 9 w 51"/>
                  <a:gd name="T11" fmla="*/ 20 h 51"/>
                  <a:gd name="T12" fmla="*/ 1 w 51"/>
                  <a:gd name="T13" fmla="*/ 19 h 51"/>
                  <a:gd name="T14" fmla="*/ 0 w 51"/>
                  <a:gd name="T15" fmla="*/ 16 h 51"/>
                  <a:gd name="T16" fmla="*/ 6 w 51"/>
                  <a:gd name="T17" fmla="*/ 15 h 51"/>
                  <a:gd name="T18" fmla="*/ 14 w 51"/>
                  <a:gd name="T19" fmla="*/ 15 h 51"/>
                  <a:gd name="T20" fmla="*/ 21 w 51"/>
                  <a:gd name="T21" fmla="*/ 17 h 51"/>
                  <a:gd name="T22" fmla="*/ 21 w 51"/>
                  <a:gd name="T23" fmla="*/ 12 h 51"/>
                  <a:gd name="T24" fmla="*/ 14 w 51"/>
                  <a:gd name="T25" fmla="*/ 5 h 51"/>
                  <a:gd name="T26" fmla="*/ 6 w 51"/>
                  <a:gd name="T27" fmla="*/ 4 h 51"/>
                  <a:gd name="T28" fmla="*/ 6 w 51"/>
                  <a:gd name="T29" fmla="*/ 0 h 51"/>
                  <a:gd name="T30" fmla="*/ 16 w 51"/>
                  <a:gd name="T31" fmla="*/ 0 h 51"/>
                  <a:gd name="T32" fmla="*/ 26 w 51"/>
                  <a:gd name="T33" fmla="*/ 6 h 51"/>
                  <a:gd name="T34" fmla="*/ 43 w 51"/>
                  <a:gd name="T35" fmla="*/ 21 h 51"/>
                  <a:gd name="T36" fmla="*/ 49 w 51"/>
                  <a:gd name="T37" fmla="*/ 40 h 51"/>
                  <a:gd name="T38" fmla="*/ 35 w 51"/>
                  <a:gd name="T39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1" h="51">
                    <a:moveTo>
                      <a:pt x="35" y="51"/>
                    </a:moveTo>
                    <a:cubicBezTo>
                      <a:pt x="35" y="51"/>
                      <a:pt x="31" y="48"/>
                      <a:pt x="23" y="43"/>
                    </a:cubicBezTo>
                    <a:cubicBezTo>
                      <a:pt x="14" y="38"/>
                      <a:pt x="7" y="34"/>
                      <a:pt x="6" y="31"/>
                    </a:cubicBezTo>
                    <a:cubicBezTo>
                      <a:pt x="5" y="28"/>
                      <a:pt x="5" y="25"/>
                      <a:pt x="7" y="24"/>
                    </a:cubicBezTo>
                    <a:cubicBezTo>
                      <a:pt x="9" y="23"/>
                      <a:pt x="13" y="24"/>
                      <a:pt x="15" y="24"/>
                    </a:cubicBezTo>
                    <a:cubicBezTo>
                      <a:pt x="17" y="23"/>
                      <a:pt x="12" y="21"/>
                      <a:pt x="9" y="20"/>
                    </a:cubicBezTo>
                    <a:cubicBezTo>
                      <a:pt x="6" y="19"/>
                      <a:pt x="2" y="19"/>
                      <a:pt x="1" y="19"/>
                    </a:cubicBezTo>
                    <a:cubicBezTo>
                      <a:pt x="0" y="18"/>
                      <a:pt x="0" y="16"/>
                      <a:pt x="0" y="16"/>
                    </a:cubicBezTo>
                    <a:cubicBezTo>
                      <a:pt x="0" y="15"/>
                      <a:pt x="3" y="15"/>
                      <a:pt x="6" y="15"/>
                    </a:cubicBezTo>
                    <a:cubicBezTo>
                      <a:pt x="9" y="15"/>
                      <a:pt x="11" y="14"/>
                      <a:pt x="14" y="15"/>
                    </a:cubicBezTo>
                    <a:cubicBezTo>
                      <a:pt x="17" y="16"/>
                      <a:pt x="21" y="17"/>
                      <a:pt x="21" y="17"/>
                    </a:cubicBezTo>
                    <a:cubicBezTo>
                      <a:pt x="21" y="17"/>
                      <a:pt x="22" y="14"/>
                      <a:pt x="21" y="12"/>
                    </a:cubicBezTo>
                    <a:cubicBezTo>
                      <a:pt x="20" y="10"/>
                      <a:pt x="16" y="6"/>
                      <a:pt x="14" y="5"/>
                    </a:cubicBezTo>
                    <a:cubicBezTo>
                      <a:pt x="13" y="4"/>
                      <a:pt x="8" y="5"/>
                      <a:pt x="6" y="4"/>
                    </a:cubicBezTo>
                    <a:cubicBezTo>
                      <a:pt x="3" y="3"/>
                      <a:pt x="4" y="1"/>
                      <a:pt x="6" y="0"/>
                    </a:cubicBezTo>
                    <a:cubicBezTo>
                      <a:pt x="9" y="0"/>
                      <a:pt x="12" y="0"/>
                      <a:pt x="16" y="0"/>
                    </a:cubicBezTo>
                    <a:cubicBezTo>
                      <a:pt x="20" y="0"/>
                      <a:pt x="21" y="2"/>
                      <a:pt x="26" y="6"/>
                    </a:cubicBezTo>
                    <a:cubicBezTo>
                      <a:pt x="31" y="9"/>
                      <a:pt x="40" y="15"/>
                      <a:pt x="43" y="21"/>
                    </a:cubicBezTo>
                    <a:cubicBezTo>
                      <a:pt x="46" y="28"/>
                      <a:pt x="46" y="36"/>
                      <a:pt x="49" y="40"/>
                    </a:cubicBezTo>
                    <a:cubicBezTo>
                      <a:pt x="51" y="45"/>
                      <a:pt x="46" y="50"/>
                      <a:pt x="35" y="51"/>
                    </a:cubicBezTo>
                    <a:close/>
                  </a:path>
                </a:pathLst>
              </a:custGeom>
              <a:solidFill>
                <a:srgbClr val="F6CB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6" name="Freeform 135"/>
              <p:cNvSpPr>
                <a:spLocks/>
              </p:cNvSpPr>
              <p:nvPr/>
            </p:nvSpPr>
            <p:spPr bwMode="auto">
              <a:xfrm>
                <a:off x="5142" y="1569"/>
                <a:ext cx="147" cy="196"/>
              </a:xfrm>
              <a:custGeom>
                <a:avLst/>
                <a:gdLst>
                  <a:gd name="T0" fmla="*/ 46 w 78"/>
                  <a:gd name="T1" fmla="*/ 2 h 104"/>
                  <a:gd name="T2" fmla="*/ 20 w 78"/>
                  <a:gd name="T3" fmla="*/ 0 h 104"/>
                  <a:gd name="T4" fmla="*/ 20 w 78"/>
                  <a:gd name="T5" fmla="*/ 81 h 104"/>
                  <a:gd name="T6" fmla="*/ 74 w 78"/>
                  <a:gd name="T7" fmla="*/ 96 h 104"/>
                  <a:gd name="T8" fmla="*/ 78 w 78"/>
                  <a:gd name="T9" fmla="*/ 70 h 104"/>
                  <a:gd name="T10" fmla="*/ 46 w 78"/>
                  <a:gd name="T11" fmla="*/ 2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8" h="104">
                    <a:moveTo>
                      <a:pt x="46" y="2"/>
                    </a:moveTo>
                    <a:cubicBezTo>
                      <a:pt x="20" y="0"/>
                      <a:pt x="20" y="0"/>
                      <a:pt x="20" y="0"/>
                    </a:cubicBezTo>
                    <a:cubicBezTo>
                      <a:pt x="0" y="17"/>
                      <a:pt x="5" y="62"/>
                      <a:pt x="20" y="81"/>
                    </a:cubicBezTo>
                    <a:cubicBezTo>
                      <a:pt x="36" y="104"/>
                      <a:pt x="64" y="85"/>
                      <a:pt x="74" y="96"/>
                    </a:cubicBezTo>
                    <a:cubicBezTo>
                      <a:pt x="78" y="70"/>
                      <a:pt x="78" y="70"/>
                      <a:pt x="78" y="70"/>
                    </a:cubicBezTo>
                    <a:cubicBezTo>
                      <a:pt x="78" y="70"/>
                      <a:pt x="28" y="28"/>
                      <a:pt x="46" y="2"/>
                    </a:cubicBezTo>
                    <a:close/>
                  </a:path>
                </a:pathLst>
              </a:custGeom>
              <a:solidFill>
                <a:srgbClr val="00000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7" name="Freeform 136"/>
              <p:cNvSpPr>
                <a:spLocks/>
              </p:cNvSpPr>
              <p:nvPr/>
            </p:nvSpPr>
            <p:spPr bwMode="auto">
              <a:xfrm>
                <a:off x="4211" y="3062"/>
                <a:ext cx="1764" cy="141"/>
              </a:xfrm>
              <a:custGeom>
                <a:avLst/>
                <a:gdLst>
                  <a:gd name="T0" fmla="*/ 859 w 936"/>
                  <a:gd name="T1" fmla="*/ 75 h 75"/>
                  <a:gd name="T2" fmla="*/ 0 w 936"/>
                  <a:gd name="T3" fmla="*/ 75 h 75"/>
                  <a:gd name="T4" fmla="*/ 0 w 936"/>
                  <a:gd name="T5" fmla="*/ 0 h 75"/>
                  <a:gd name="T6" fmla="*/ 859 w 936"/>
                  <a:gd name="T7" fmla="*/ 0 h 75"/>
                  <a:gd name="T8" fmla="*/ 863 w 936"/>
                  <a:gd name="T9" fmla="*/ 1 h 75"/>
                  <a:gd name="T10" fmla="*/ 935 w 936"/>
                  <a:gd name="T11" fmla="*/ 35 h 75"/>
                  <a:gd name="T12" fmla="*/ 936 w 936"/>
                  <a:gd name="T13" fmla="*/ 37 h 75"/>
                  <a:gd name="T14" fmla="*/ 935 w 936"/>
                  <a:gd name="T15" fmla="*/ 40 h 75"/>
                  <a:gd name="T16" fmla="*/ 863 w 936"/>
                  <a:gd name="T17" fmla="*/ 74 h 75"/>
                  <a:gd name="T18" fmla="*/ 859 w 936"/>
                  <a:gd name="T19" fmla="*/ 7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36" h="75">
                    <a:moveTo>
                      <a:pt x="859" y="75"/>
                    </a:moveTo>
                    <a:cubicBezTo>
                      <a:pt x="0" y="75"/>
                      <a:pt x="0" y="75"/>
                      <a:pt x="0" y="75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859" y="0"/>
                      <a:pt x="859" y="0"/>
                      <a:pt x="859" y="0"/>
                    </a:cubicBezTo>
                    <a:cubicBezTo>
                      <a:pt x="860" y="0"/>
                      <a:pt x="861" y="0"/>
                      <a:pt x="863" y="1"/>
                    </a:cubicBezTo>
                    <a:cubicBezTo>
                      <a:pt x="878" y="8"/>
                      <a:pt x="926" y="28"/>
                      <a:pt x="935" y="35"/>
                    </a:cubicBezTo>
                    <a:cubicBezTo>
                      <a:pt x="936" y="36"/>
                      <a:pt x="936" y="37"/>
                      <a:pt x="936" y="37"/>
                    </a:cubicBezTo>
                    <a:cubicBezTo>
                      <a:pt x="936" y="38"/>
                      <a:pt x="936" y="39"/>
                      <a:pt x="935" y="40"/>
                    </a:cubicBezTo>
                    <a:cubicBezTo>
                      <a:pt x="926" y="47"/>
                      <a:pt x="878" y="67"/>
                      <a:pt x="863" y="74"/>
                    </a:cubicBezTo>
                    <a:cubicBezTo>
                      <a:pt x="861" y="75"/>
                      <a:pt x="860" y="75"/>
                      <a:pt x="859" y="75"/>
                    </a:cubicBezTo>
                    <a:close/>
                  </a:path>
                </a:pathLst>
              </a:custGeom>
              <a:solidFill>
                <a:srgbClr val="1874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8" name="Freeform 137"/>
              <p:cNvSpPr>
                <a:spLocks/>
              </p:cNvSpPr>
              <p:nvPr/>
            </p:nvSpPr>
            <p:spPr bwMode="auto">
              <a:xfrm>
                <a:off x="4211" y="3156"/>
                <a:ext cx="1728" cy="47"/>
              </a:xfrm>
              <a:custGeom>
                <a:avLst/>
                <a:gdLst>
                  <a:gd name="T0" fmla="*/ 859 w 917"/>
                  <a:gd name="T1" fmla="*/ 25 h 25"/>
                  <a:gd name="T2" fmla="*/ 0 w 917"/>
                  <a:gd name="T3" fmla="*/ 25 h 25"/>
                  <a:gd name="T4" fmla="*/ 0 w 917"/>
                  <a:gd name="T5" fmla="*/ 0 h 25"/>
                  <a:gd name="T6" fmla="*/ 917 w 917"/>
                  <a:gd name="T7" fmla="*/ 0 h 25"/>
                  <a:gd name="T8" fmla="*/ 863 w 917"/>
                  <a:gd name="T9" fmla="*/ 24 h 25"/>
                  <a:gd name="T10" fmla="*/ 859 w 917"/>
                  <a:gd name="T11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17" h="25">
                    <a:moveTo>
                      <a:pt x="859" y="25"/>
                    </a:moveTo>
                    <a:cubicBezTo>
                      <a:pt x="0" y="25"/>
                      <a:pt x="0" y="25"/>
                      <a:pt x="0" y="25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917" y="0"/>
                      <a:pt x="917" y="0"/>
                      <a:pt x="917" y="0"/>
                    </a:cubicBezTo>
                    <a:cubicBezTo>
                      <a:pt x="899" y="8"/>
                      <a:pt x="873" y="19"/>
                      <a:pt x="863" y="24"/>
                    </a:cubicBezTo>
                    <a:cubicBezTo>
                      <a:pt x="861" y="25"/>
                      <a:pt x="860" y="25"/>
                      <a:pt x="859" y="25"/>
                    </a:cubicBezTo>
                    <a:close/>
                  </a:path>
                </a:pathLst>
              </a:custGeom>
              <a:solidFill>
                <a:srgbClr val="00284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9" name="Freeform 138"/>
              <p:cNvSpPr>
                <a:spLocks/>
              </p:cNvSpPr>
              <p:nvPr/>
            </p:nvSpPr>
            <p:spPr bwMode="auto">
              <a:xfrm>
                <a:off x="4047" y="3062"/>
                <a:ext cx="164" cy="141"/>
              </a:xfrm>
              <a:custGeom>
                <a:avLst/>
                <a:gdLst>
                  <a:gd name="T0" fmla="*/ 87 w 87"/>
                  <a:gd name="T1" fmla="*/ 75 h 75"/>
                  <a:gd name="T2" fmla="*/ 37 w 87"/>
                  <a:gd name="T3" fmla="*/ 75 h 75"/>
                  <a:gd name="T4" fmla="*/ 0 w 87"/>
                  <a:gd name="T5" fmla="*/ 37 h 75"/>
                  <a:gd name="T6" fmla="*/ 37 w 87"/>
                  <a:gd name="T7" fmla="*/ 0 h 75"/>
                  <a:gd name="T8" fmla="*/ 87 w 87"/>
                  <a:gd name="T9" fmla="*/ 0 h 75"/>
                  <a:gd name="T10" fmla="*/ 87 w 87"/>
                  <a:gd name="T11" fmla="*/ 7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7" h="75">
                    <a:moveTo>
                      <a:pt x="87" y="75"/>
                    </a:moveTo>
                    <a:cubicBezTo>
                      <a:pt x="37" y="75"/>
                      <a:pt x="37" y="75"/>
                      <a:pt x="37" y="75"/>
                    </a:cubicBezTo>
                    <a:cubicBezTo>
                      <a:pt x="17" y="75"/>
                      <a:pt x="0" y="58"/>
                      <a:pt x="0" y="37"/>
                    </a:cubicBezTo>
                    <a:cubicBezTo>
                      <a:pt x="0" y="17"/>
                      <a:pt x="17" y="0"/>
                      <a:pt x="37" y="0"/>
                    </a:cubicBezTo>
                    <a:cubicBezTo>
                      <a:pt x="87" y="0"/>
                      <a:pt x="87" y="0"/>
                      <a:pt x="87" y="0"/>
                    </a:cubicBezTo>
                    <a:lnTo>
                      <a:pt x="87" y="75"/>
                    </a:lnTo>
                    <a:close/>
                  </a:path>
                </a:pathLst>
              </a:custGeom>
              <a:solidFill>
                <a:srgbClr val="D64C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0" name="Freeform 139"/>
              <p:cNvSpPr>
                <a:spLocks/>
              </p:cNvSpPr>
              <p:nvPr/>
            </p:nvSpPr>
            <p:spPr bwMode="auto">
              <a:xfrm>
                <a:off x="5813" y="3064"/>
                <a:ext cx="162" cy="137"/>
              </a:xfrm>
              <a:custGeom>
                <a:avLst/>
                <a:gdLst>
                  <a:gd name="T0" fmla="*/ 12 w 86"/>
                  <a:gd name="T1" fmla="*/ 0 h 73"/>
                  <a:gd name="T2" fmla="*/ 13 w 86"/>
                  <a:gd name="T3" fmla="*/ 0 h 73"/>
                  <a:gd name="T4" fmla="*/ 75 w 86"/>
                  <a:gd name="T5" fmla="*/ 28 h 73"/>
                  <a:gd name="T6" fmla="*/ 85 w 86"/>
                  <a:gd name="T7" fmla="*/ 34 h 73"/>
                  <a:gd name="T8" fmla="*/ 86 w 86"/>
                  <a:gd name="T9" fmla="*/ 36 h 73"/>
                  <a:gd name="T10" fmla="*/ 85 w 86"/>
                  <a:gd name="T11" fmla="*/ 39 h 73"/>
                  <a:gd name="T12" fmla="*/ 13 w 86"/>
                  <a:gd name="T13" fmla="*/ 73 h 73"/>
                  <a:gd name="T14" fmla="*/ 0 w 86"/>
                  <a:gd name="T15" fmla="*/ 49 h 73"/>
                  <a:gd name="T16" fmla="*/ 0 w 86"/>
                  <a:gd name="T17" fmla="*/ 24 h 73"/>
                  <a:gd name="T18" fmla="*/ 12 w 86"/>
                  <a:gd name="T19" fmla="*/ 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6" h="73">
                    <a:moveTo>
                      <a:pt x="12" y="0"/>
                    </a:moveTo>
                    <a:cubicBezTo>
                      <a:pt x="13" y="0"/>
                      <a:pt x="13" y="0"/>
                      <a:pt x="13" y="0"/>
                    </a:cubicBezTo>
                    <a:cubicBezTo>
                      <a:pt x="25" y="6"/>
                      <a:pt x="58" y="19"/>
                      <a:pt x="75" y="28"/>
                    </a:cubicBezTo>
                    <a:cubicBezTo>
                      <a:pt x="80" y="30"/>
                      <a:pt x="83" y="32"/>
                      <a:pt x="85" y="34"/>
                    </a:cubicBezTo>
                    <a:cubicBezTo>
                      <a:pt x="86" y="35"/>
                      <a:pt x="86" y="36"/>
                      <a:pt x="86" y="36"/>
                    </a:cubicBezTo>
                    <a:cubicBezTo>
                      <a:pt x="86" y="37"/>
                      <a:pt x="86" y="38"/>
                      <a:pt x="85" y="39"/>
                    </a:cubicBezTo>
                    <a:cubicBezTo>
                      <a:pt x="76" y="46"/>
                      <a:pt x="28" y="66"/>
                      <a:pt x="13" y="73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24"/>
                      <a:pt x="0" y="24"/>
                      <a:pt x="0" y="24"/>
                    </a:cubicBez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EE90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1" name="Freeform 140"/>
              <p:cNvSpPr>
                <a:spLocks/>
              </p:cNvSpPr>
              <p:nvPr/>
            </p:nvSpPr>
            <p:spPr bwMode="auto">
              <a:xfrm>
                <a:off x="5813" y="3131"/>
                <a:ext cx="162" cy="70"/>
              </a:xfrm>
              <a:custGeom>
                <a:avLst/>
                <a:gdLst>
                  <a:gd name="T0" fmla="*/ 86 w 86"/>
                  <a:gd name="T1" fmla="*/ 0 h 37"/>
                  <a:gd name="T2" fmla="*/ 85 w 86"/>
                  <a:gd name="T3" fmla="*/ 3 h 37"/>
                  <a:gd name="T4" fmla="*/ 13 w 86"/>
                  <a:gd name="T5" fmla="*/ 37 h 37"/>
                  <a:gd name="T6" fmla="*/ 0 w 86"/>
                  <a:gd name="T7" fmla="*/ 13 h 37"/>
                  <a:gd name="T8" fmla="*/ 0 w 86"/>
                  <a:gd name="T9" fmla="*/ 0 h 37"/>
                  <a:gd name="T10" fmla="*/ 86 w 86"/>
                  <a:gd name="T11" fmla="*/ 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6" h="37">
                    <a:moveTo>
                      <a:pt x="86" y="0"/>
                    </a:moveTo>
                    <a:cubicBezTo>
                      <a:pt x="86" y="1"/>
                      <a:pt x="86" y="2"/>
                      <a:pt x="85" y="3"/>
                    </a:cubicBezTo>
                    <a:cubicBezTo>
                      <a:pt x="76" y="10"/>
                      <a:pt x="28" y="30"/>
                      <a:pt x="13" y="37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86" y="0"/>
                    </a:lnTo>
                    <a:close/>
                  </a:path>
                </a:pathLst>
              </a:custGeom>
              <a:solidFill>
                <a:srgbClr val="D64C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2" name="Freeform 141"/>
              <p:cNvSpPr>
                <a:spLocks/>
              </p:cNvSpPr>
              <p:nvPr/>
            </p:nvSpPr>
            <p:spPr bwMode="auto">
              <a:xfrm>
                <a:off x="5813" y="3109"/>
                <a:ext cx="162" cy="47"/>
              </a:xfrm>
              <a:custGeom>
                <a:avLst/>
                <a:gdLst>
                  <a:gd name="T0" fmla="*/ 85 w 86"/>
                  <a:gd name="T1" fmla="*/ 10 h 25"/>
                  <a:gd name="T2" fmla="*/ 86 w 86"/>
                  <a:gd name="T3" fmla="*/ 12 h 25"/>
                  <a:gd name="T4" fmla="*/ 85 w 86"/>
                  <a:gd name="T5" fmla="*/ 15 h 25"/>
                  <a:gd name="T6" fmla="*/ 0 w 86"/>
                  <a:gd name="T7" fmla="*/ 25 h 25"/>
                  <a:gd name="T8" fmla="*/ 0 w 86"/>
                  <a:gd name="T9" fmla="*/ 0 h 25"/>
                  <a:gd name="T10" fmla="*/ 85 w 86"/>
                  <a:gd name="T11" fmla="*/ 1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6" h="25">
                    <a:moveTo>
                      <a:pt x="85" y="10"/>
                    </a:moveTo>
                    <a:cubicBezTo>
                      <a:pt x="86" y="11"/>
                      <a:pt x="86" y="12"/>
                      <a:pt x="86" y="12"/>
                    </a:cubicBezTo>
                    <a:cubicBezTo>
                      <a:pt x="86" y="13"/>
                      <a:pt x="86" y="14"/>
                      <a:pt x="85" y="15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85" y="10"/>
                    </a:lnTo>
                    <a:close/>
                  </a:path>
                </a:pathLst>
              </a:custGeom>
              <a:solidFill>
                <a:srgbClr val="ED75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3" name="Rectangle 142"/>
              <p:cNvSpPr>
                <a:spLocks noChangeArrowheads="1"/>
              </p:cNvSpPr>
              <p:nvPr/>
            </p:nvSpPr>
            <p:spPr bwMode="auto">
              <a:xfrm>
                <a:off x="4188" y="3109"/>
                <a:ext cx="1625" cy="47"/>
              </a:xfrm>
              <a:prstGeom prst="rect">
                <a:avLst/>
              </a:prstGeom>
              <a:solidFill>
                <a:srgbClr val="004C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4" name="Freeform 143"/>
              <p:cNvSpPr>
                <a:spLocks/>
              </p:cNvSpPr>
              <p:nvPr/>
            </p:nvSpPr>
            <p:spPr bwMode="auto">
              <a:xfrm>
                <a:off x="4164" y="3062"/>
                <a:ext cx="86" cy="143"/>
              </a:xfrm>
              <a:custGeom>
                <a:avLst/>
                <a:gdLst>
                  <a:gd name="T0" fmla="*/ 13 w 46"/>
                  <a:gd name="T1" fmla="*/ 75 h 76"/>
                  <a:gd name="T2" fmla="*/ 0 w 46"/>
                  <a:gd name="T3" fmla="*/ 50 h 76"/>
                  <a:gd name="T4" fmla="*/ 0 w 46"/>
                  <a:gd name="T5" fmla="*/ 25 h 76"/>
                  <a:gd name="T6" fmla="*/ 12 w 46"/>
                  <a:gd name="T7" fmla="*/ 0 h 76"/>
                  <a:gd name="T8" fmla="*/ 40 w 46"/>
                  <a:gd name="T9" fmla="*/ 0 h 76"/>
                  <a:gd name="T10" fmla="*/ 44 w 46"/>
                  <a:gd name="T11" fmla="*/ 1 h 76"/>
                  <a:gd name="T12" fmla="*/ 32 w 46"/>
                  <a:gd name="T13" fmla="*/ 25 h 76"/>
                  <a:gd name="T14" fmla="*/ 32 w 46"/>
                  <a:gd name="T15" fmla="*/ 50 h 76"/>
                  <a:gd name="T16" fmla="*/ 45 w 46"/>
                  <a:gd name="T17" fmla="*/ 74 h 76"/>
                  <a:gd name="T18" fmla="*/ 40 w 46"/>
                  <a:gd name="T19" fmla="*/ 75 h 76"/>
                  <a:gd name="T20" fmla="*/ 13 w 46"/>
                  <a:gd name="T21" fmla="*/ 75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6" h="76">
                    <a:moveTo>
                      <a:pt x="13" y="75"/>
                    </a:moveTo>
                    <a:cubicBezTo>
                      <a:pt x="0" y="50"/>
                      <a:pt x="0" y="50"/>
                      <a:pt x="0" y="50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40" y="0"/>
                      <a:pt x="40" y="0"/>
                      <a:pt x="40" y="0"/>
                    </a:cubicBezTo>
                    <a:cubicBezTo>
                      <a:pt x="41" y="0"/>
                      <a:pt x="42" y="0"/>
                      <a:pt x="44" y="1"/>
                    </a:cubicBezTo>
                    <a:cubicBezTo>
                      <a:pt x="32" y="25"/>
                      <a:pt x="32" y="25"/>
                      <a:pt x="32" y="25"/>
                    </a:cubicBezTo>
                    <a:cubicBezTo>
                      <a:pt x="32" y="50"/>
                      <a:pt x="32" y="50"/>
                      <a:pt x="32" y="50"/>
                    </a:cubicBezTo>
                    <a:cubicBezTo>
                      <a:pt x="45" y="74"/>
                      <a:pt x="45" y="74"/>
                      <a:pt x="45" y="74"/>
                    </a:cubicBezTo>
                    <a:cubicBezTo>
                      <a:pt x="46" y="76"/>
                      <a:pt x="41" y="75"/>
                      <a:pt x="40" y="75"/>
                    </a:cubicBezTo>
                    <a:lnTo>
                      <a:pt x="13" y="7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5" name="Freeform 144"/>
              <p:cNvSpPr>
                <a:spLocks/>
              </p:cNvSpPr>
              <p:nvPr/>
            </p:nvSpPr>
            <p:spPr bwMode="auto">
              <a:xfrm>
                <a:off x="5907" y="3105"/>
                <a:ext cx="68" cy="55"/>
              </a:xfrm>
              <a:custGeom>
                <a:avLst/>
                <a:gdLst>
                  <a:gd name="T0" fmla="*/ 13 w 36"/>
                  <a:gd name="T1" fmla="*/ 0 h 29"/>
                  <a:gd name="T2" fmla="*/ 15 w 36"/>
                  <a:gd name="T3" fmla="*/ 4 h 29"/>
                  <a:gd name="T4" fmla="*/ 8 w 36"/>
                  <a:gd name="T5" fmla="*/ 9 h 29"/>
                  <a:gd name="T6" fmla="*/ 0 w 36"/>
                  <a:gd name="T7" fmla="*/ 14 h 29"/>
                  <a:gd name="T8" fmla="*/ 8 w 36"/>
                  <a:gd name="T9" fmla="*/ 20 h 29"/>
                  <a:gd name="T10" fmla="*/ 15 w 36"/>
                  <a:gd name="T11" fmla="*/ 25 h 29"/>
                  <a:gd name="T12" fmla="*/ 13 w 36"/>
                  <a:gd name="T13" fmla="*/ 29 h 29"/>
                  <a:gd name="T14" fmla="*/ 25 w 36"/>
                  <a:gd name="T15" fmla="*/ 23 h 29"/>
                  <a:gd name="T16" fmla="*/ 35 w 36"/>
                  <a:gd name="T17" fmla="*/ 17 h 29"/>
                  <a:gd name="T18" fmla="*/ 36 w 36"/>
                  <a:gd name="T19" fmla="*/ 14 h 29"/>
                  <a:gd name="T20" fmla="*/ 35 w 36"/>
                  <a:gd name="T21" fmla="*/ 12 h 29"/>
                  <a:gd name="T22" fmla="*/ 25 w 36"/>
                  <a:gd name="T23" fmla="*/ 6 h 29"/>
                  <a:gd name="T24" fmla="*/ 13 w 36"/>
                  <a:gd name="T25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6" h="29">
                    <a:moveTo>
                      <a:pt x="13" y="0"/>
                    </a:moveTo>
                    <a:cubicBezTo>
                      <a:pt x="13" y="0"/>
                      <a:pt x="15" y="1"/>
                      <a:pt x="15" y="4"/>
                    </a:cubicBezTo>
                    <a:cubicBezTo>
                      <a:pt x="15" y="6"/>
                      <a:pt x="13" y="8"/>
                      <a:pt x="8" y="9"/>
                    </a:cubicBezTo>
                    <a:cubicBezTo>
                      <a:pt x="3" y="9"/>
                      <a:pt x="0" y="13"/>
                      <a:pt x="0" y="14"/>
                    </a:cubicBezTo>
                    <a:cubicBezTo>
                      <a:pt x="0" y="16"/>
                      <a:pt x="3" y="20"/>
                      <a:pt x="8" y="20"/>
                    </a:cubicBezTo>
                    <a:cubicBezTo>
                      <a:pt x="13" y="21"/>
                      <a:pt x="15" y="23"/>
                      <a:pt x="15" y="25"/>
                    </a:cubicBezTo>
                    <a:cubicBezTo>
                      <a:pt x="15" y="28"/>
                      <a:pt x="13" y="29"/>
                      <a:pt x="13" y="29"/>
                    </a:cubicBezTo>
                    <a:cubicBezTo>
                      <a:pt x="18" y="27"/>
                      <a:pt x="22" y="25"/>
                      <a:pt x="25" y="23"/>
                    </a:cubicBezTo>
                    <a:cubicBezTo>
                      <a:pt x="30" y="21"/>
                      <a:pt x="33" y="19"/>
                      <a:pt x="35" y="17"/>
                    </a:cubicBezTo>
                    <a:cubicBezTo>
                      <a:pt x="36" y="16"/>
                      <a:pt x="36" y="15"/>
                      <a:pt x="36" y="14"/>
                    </a:cubicBezTo>
                    <a:cubicBezTo>
                      <a:pt x="36" y="14"/>
                      <a:pt x="36" y="13"/>
                      <a:pt x="35" y="12"/>
                    </a:cubicBezTo>
                    <a:cubicBezTo>
                      <a:pt x="33" y="10"/>
                      <a:pt x="30" y="8"/>
                      <a:pt x="25" y="6"/>
                    </a:cubicBezTo>
                    <a:cubicBezTo>
                      <a:pt x="22" y="4"/>
                      <a:pt x="18" y="2"/>
                      <a:pt x="13" y="0"/>
                    </a:cubicBezTo>
                    <a:close/>
                  </a:path>
                </a:pathLst>
              </a:custGeom>
              <a:solidFill>
                <a:srgbClr val="00000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6" name="Freeform 145"/>
              <p:cNvSpPr>
                <a:spLocks/>
              </p:cNvSpPr>
              <p:nvPr/>
            </p:nvSpPr>
            <p:spPr bwMode="auto">
              <a:xfrm>
                <a:off x="3889" y="3288"/>
                <a:ext cx="2492" cy="151"/>
              </a:xfrm>
              <a:custGeom>
                <a:avLst/>
                <a:gdLst>
                  <a:gd name="T0" fmla="*/ 11 w 1322"/>
                  <a:gd name="T1" fmla="*/ 0 h 80"/>
                  <a:gd name="T2" fmla="*/ 1311 w 1322"/>
                  <a:gd name="T3" fmla="*/ 0 h 80"/>
                  <a:gd name="T4" fmla="*/ 1322 w 1322"/>
                  <a:gd name="T5" fmla="*/ 12 h 80"/>
                  <a:gd name="T6" fmla="*/ 1322 w 1322"/>
                  <a:gd name="T7" fmla="*/ 68 h 80"/>
                  <a:gd name="T8" fmla="*/ 1311 w 1322"/>
                  <a:gd name="T9" fmla="*/ 80 h 80"/>
                  <a:gd name="T10" fmla="*/ 11 w 1322"/>
                  <a:gd name="T11" fmla="*/ 80 h 80"/>
                  <a:gd name="T12" fmla="*/ 0 w 1322"/>
                  <a:gd name="T13" fmla="*/ 68 h 80"/>
                  <a:gd name="T14" fmla="*/ 0 w 1322"/>
                  <a:gd name="T15" fmla="*/ 12 h 80"/>
                  <a:gd name="T16" fmla="*/ 11 w 1322"/>
                  <a:gd name="T17" fmla="*/ 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22" h="80">
                    <a:moveTo>
                      <a:pt x="11" y="0"/>
                    </a:moveTo>
                    <a:cubicBezTo>
                      <a:pt x="1311" y="0"/>
                      <a:pt x="1311" y="0"/>
                      <a:pt x="1311" y="0"/>
                    </a:cubicBezTo>
                    <a:cubicBezTo>
                      <a:pt x="1317" y="0"/>
                      <a:pt x="1322" y="6"/>
                      <a:pt x="1322" y="12"/>
                    </a:cubicBezTo>
                    <a:cubicBezTo>
                      <a:pt x="1322" y="68"/>
                      <a:pt x="1322" y="68"/>
                      <a:pt x="1322" y="68"/>
                    </a:cubicBezTo>
                    <a:cubicBezTo>
                      <a:pt x="1322" y="75"/>
                      <a:pt x="1317" y="80"/>
                      <a:pt x="1311" y="80"/>
                    </a:cubicBezTo>
                    <a:cubicBezTo>
                      <a:pt x="11" y="80"/>
                      <a:pt x="11" y="80"/>
                      <a:pt x="11" y="80"/>
                    </a:cubicBezTo>
                    <a:cubicBezTo>
                      <a:pt x="5" y="80"/>
                      <a:pt x="0" y="75"/>
                      <a:pt x="0" y="68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6"/>
                      <a:pt x="5" y="0"/>
                      <a:pt x="11" y="0"/>
                    </a:cubicBezTo>
                    <a:close/>
                  </a:path>
                </a:pathLst>
              </a:custGeom>
              <a:solidFill>
                <a:srgbClr val="3B40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7" name="Freeform 146"/>
              <p:cNvSpPr>
                <a:spLocks noEditPoints="1"/>
              </p:cNvSpPr>
              <p:nvPr/>
            </p:nvSpPr>
            <p:spPr bwMode="auto">
              <a:xfrm>
                <a:off x="4020" y="3327"/>
                <a:ext cx="2229" cy="112"/>
              </a:xfrm>
              <a:custGeom>
                <a:avLst/>
                <a:gdLst>
                  <a:gd name="T0" fmla="*/ 0 w 2229"/>
                  <a:gd name="T1" fmla="*/ 112 h 112"/>
                  <a:gd name="T2" fmla="*/ 42 w 2229"/>
                  <a:gd name="T3" fmla="*/ 112 h 112"/>
                  <a:gd name="T4" fmla="*/ 42 w 2229"/>
                  <a:gd name="T5" fmla="*/ 0 h 112"/>
                  <a:gd name="T6" fmla="*/ 0 w 2229"/>
                  <a:gd name="T7" fmla="*/ 0 h 112"/>
                  <a:gd name="T8" fmla="*/ 0 w 2229"/>
                  <a:gd name="T9" fmla="*/ 112 h 112"/>
                  <a:gd name="T10" fmla="*/ 2174 w 2229"/>
                  <a:gd name="T11" fmla="*/ 112 h 112"/>
                  <a:gd name="T12" fmla="*/ 2229 w 2229"/>
                  <a:gd name="T13" fmla="*/ 112 h 112"/>
                  <a:gd name="T14" fmla="*/ 2229 w 2229"/>
                  <a:gd name="T15" fmla="*/ 0 h 112"/>
                  <a:gd name="T16" fmla="*/ 2174 w 2229"/>
                  <a:gd name="T17" fmla="*/ 0 h 112"/>
                  <a:gd name="T18" fmla="*/ 2174 w 2229"/>
                  <a:gd name="T19" fmla="*/ 112 h 112"/>
                  <a:gd name="T20" fmla="*/ 1086 w 2229"/>
                  <a:gd name="T21" fmla="*/ 112 h 112"/>
                  <a:gd name="T22" fmla="*/ 2148 w 2229"/>
                  <a:gd name="T23" fmla="*/ 112 h 112"/>
                  <a:gd name="T24" fmla="*/ 2148 w 2229"/>
                  <a:gd name="T25" fmla="*/ 0 h 112"/>
                  <a:gd name="T26" fmla="*/ 1086 w 2229"/>
                  <a:gd name="T27" fmla="*/ 0 h 112"/>
                  <a:gd name="T28" fmla="*/ 1086 w 2229"/>
                  <a:gd name="T29" fmla="*/ 112 h 112"/>
                  <a:gd name="T30" fmla="*/ 943 w 2229"/>
                  <a:gd name="T31" fmla="*/ 112 h 112"/>
                  <a:gd name="T32" fmla="*/ 998 w 2229"/>
                  <a:gd name="T33" fmla="*/ 112 h 112"/>
                  <a:gd name="T34" fmla="*/ 998 w 2229"/>
                  <a:gd name="T35" fmla="*/ 0 h 112"/>
                  <a:gd name="T36" fmla="*/ 943 w 2229"/>
                  <a:gd name="T37" fmla="*/ 0 h 112"/>
                  <a:gd name="T38" fmla="*/ 943 w 2229"/>
                  <a:gd name="T39" fmla="*/ 112 h 112"/>
                  <a:gd name="T40" fmla="*/ 854 w 2229"/>
                  <a:gd name="T41" fmla="*/ 112 h 112"/>
                  <a:gd name="T42" fmla="*/ 886 w 2229"/>
                  <a:gd name="T43" fmla="*/ 112 h 112"/>
                  <a:gd name="T44" fmla="*/ 886 w 2229"/>
                  <a:gd name="T45" fmla="*/ 0 h 112"/>
                  <a:gd name="T46" fmla="*/ 854 w 2229"/>
                  <a:gd name="T47" fmla="*/ 0 h 112"/>
                  <a:gd name="T48" fmla="*/ 854 w 2229"/>
                  <a:gd name="T49" fmla="*/ 112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229" h="112">
                    <a:moveTo>
                      <a:pt x="0" y="112"/>
                    </a:moveTo>
                    <a:lnTo>
                      <a:pt x="42" y="112"/>
                    </a:lnTo>
                    <a:lnTo>
                      <a:pt x="42" y="0"/>
                    </a:lnTo>
                    <a:lnTo>
                      <a:pt x="0" y="0"/>
                    </a:lnTo>
                    <a:lnTo>
                      <a:pt x="0" y="112"/>
                    </a:lnTo>
                    <a:close/>
                    <a:moveTo>
                      <a:pt x="2174" y="112"/>
                    </a:moveTo>
                    <a:lnTo>
                      <a:pt x="2229" y="112"/>
                    </a:lnTo>
                    <a:lnTo>
                      <a:pt x="2229" y="0"/>
                    </a:lnTo>
                    <a:lnTo>
                      <a:pt x="2174" y="0"/>
                    </a:lnTo>
                    <a:lnTo>
                      <a:pt x="2174" y="112"/>
                    </a:lnTo>
                    <a:close/>
                    <a:moveTo>
                      <a:pt x="1086" y="112"/>
                    </a:moveTo>
                    <a:lnTo>
                      <a:pt x="2148" y="112"/>
                    </a:lnTo>
                    <a:lnTo>
                      <a:pt x="2148" y="0"/>
                    </a:lnTo>
                    <a:lnTo>
                      <a:pt x="1086" y="0"/>
                    </a:lnTo>
                    <a:lnTo>
                      <a:pt x="1086" y="112"/>
                    </a:lnTo>
                    <a:close/>
                    <a:moveTo>
                      <a:pt x="943" y="112"/>
                    </a:moveTo>
                    <a:lnTo>
                      <a:pt x="998" y="112"/>
                    </a:lnTo>
                    <a:lnTo>
                      <a:pt x="998" y="0"/>
                    </a:lnTo>
                    <a:lnTo>
                      <a:pt x="943" y="0"/>
                    </a:lnTo>
                    <a:lnTo>
                      <a:pt x="943" y="112"/>
                    </a:lnTo>
                    <a:close/>
                    <a:moveTo>
                      <a:pt x="854" y="112"/>
                    </a:moveTo>
                    <a:lnTo>
                      <a:pt x="886" y="112"/>
                    </a:lnTo>
                    <a:lnTo>
                      <a:pt x="886" y="0"/>
                    </a:lnTo>
                    <a:lnTo>
                      <a:pt x="854" y="0"/>
                    </a:lnTo>
                    <a:lnTo>
                      <a:pt x="854" y="112"/>
                    </a:lnTo>
                    <a:close/>
                  </a:path>
                </a:pathLst>
              </a:custGeom>
              <a:solidFill>
                <a:srgbClr val="10153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8" name="Freeform 147"/>
              <p:cNvSpPr>
                <a:spLocks/>
              </p:cNvSpPr>
              <p:nvPr/>
            </p:nvSpPr>
            <p:spPr bwMode="auto">
              <a:xfrm>
                <a:off x="3889" y="3288"/>
                <a:ext cx="2492" cy="68"/>
              </a:xfrm>
              <a:custGeom>
                <a:avLst/>
                <a:gdLst>
                  <a:gd name="T0" fmla="*/ 11 w 1322"/>
                  <a:gd name="T1" fmla="*/ 0 h 36"/>
                  <a:gd name="T2" fmla="*/ 1311 w 1322"/>
                  <a:gd name="T3" fmla="*/ 0 h 36"/>
                  <a:gd name="T4" fmla="*/ 1322 w 1322"/>
                  <a:gd name="T5" fmla="*/ 12 h 36"/>
                  <a:gd name="T6" fmla="*/ 1322 w 1322"/>
                  <a:gd name="T7" fmla="*/ 36 h 36"/>
                  <a:gd name="T8" fmla="*/ 0 w 1322"/>
                  <a:gd name="T9" fmla="*/ 36 h 36"/>
                  <a:gd name="T10" fmla="*/ 0 w 1322"/>
                  <a:gd name="T11" fmla="*/ 12 h 36"/>
                  <a:gd name="T12" fmla="*/ 11 w 1322"/>
                  <a:gd name="T13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22" h="36">
                    <a:moveTo>
                      <a:pt x="11" y="0"/>
                    </a:moveTo>
                    <a:cubicBezTo>
                      <a:pt x="1311" y="0"/>
                      <a:pt x="1311" y="0"/>
                      <a:pt x="1311" y="0"/>
                    </a:cubicBezTo>
                    <a:cubicBezTo>
                      <a:pt x="1317" y="0"/>
                      <a:pt x="1322" y="6"/>
                      <a:pt x="1322" y="12"/>
                    </a:cubicBezTo>
                    <a:cubicBezTo>
                      <a:pt x="1322" y="36"/>
                      <a:pt x="1322" y="36"/>
                      <a:pt x="1322" y="36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6"/>
                      <a:pt x="5" y="0"/>
                      <a:pt x="11" y="0"/>
                    </a:cubicBezTo>
                    <a:close/>
                  </a:path>
                </a:pathLst>
              </a:custGeom>
              <a:solidFill>
                <a:srgbClr val="00000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9" name="Freeform 148"/>
              <p:cNvSpPr>
                <a:spLocks/>
              </p:cNvSpPr>
              <p:nvPr/>
            </p:nvSpPr>
            <p:spPr bwMode="auto">
              <a:xfrm>
                <a:off x="3685" y="3203"/>
                <a:ext cx="2899" cy="128"/>
              </a:xfrm>
              <a:custGeom>
                <a:avLst/>
                <a:gdLst>
                  <a:gd name="T0" fmla="*/ 9 w 1538"/>
                  <a:gd name="T1" fmla="*/ 0 h 68"/>
                  <a:gd name="T2" fmla="*/ 1529 w 1538"/>
                  <a:gd name="T3" fmla="*/ 0 h 68"/>
                  <a:gd name="T4" fmla="*/ 1538 w 1538"/>
                  <a:gd name="T5" fmla="*/ 10 h 68"/>
                  <a:gd name="T6" fmla="*/ 1538 w 1538"/>
                  <a:gd name="T7" fmla="*/ 58 h 68"/>
                  <a:gd name="T8" fmla="*/ 1529 w 1538"/>
                  <a:gd name="T9" fmla="*/ 68 h 68"/>
                  <a:gd name="T10" fmla="*/ 9 w 1538"/>
                  <a:gd name="T11" fmla="*/ 68 h 68"/>
                  <a:gd name="T12" fmla="*/ 0 w 1538"/>
                  <a:gd name="T13" fmla="*/ 58 h 68"/>
                  <a:gd name="T14" fmla="*/ 0 w 1538"/>
                  <a:gd name="T15" fmla="*/ 10 h 68"/>
                  <a:gd name="T16" fmla="*/ 9 w 1538"/>
                  <a:gd name="T17" fmla="*/ 0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38" h="68">
                    <a:moveTo>
                      <a:pt x="9" y="0"/>
                    </a:moveTo>
                    <a:cubicBezTo>
                      <a:pt x="1529" y="0"/>
                      <a:pt x="1529" y="0"/>
                      <a:pt x="1529" y="0"/>
                    </a:cubicBezTo>
                    <a:cubicBezTo>
                      <a:pt x="1534" y="0"/>
                      <a:pt x="1538" y="5"/>
                      <a:pt x="1538" y="10"/>
                    </a:cubicBezTo>
                    <a:cubicBezTo>
                      <a:pt x="1538" y="58"/>
                      <a:pt x="1538" y="58"/>
                      <a:pt x="1538" y="58"/>
                    </a:cubicBezTo>
                    <a:cubicBezTo>
                      <a:pt x="1538" y="63"/>
                      <a:pt x="1534" y="68"/>
                      <a:pt x="1529" y="68"/>
                    </a:cubicBezTo>
                    <a:cubicBezTo>
                      <a:pt x="9" y="68"/>
                      <a:pt x="9" y="68"/>
                      <a:pt x="9" y="68"/>
                    </a:cubicBezTo>
                    <a:cubicBezTo>
                      <a:pt x="4" y="68"/>
                      <a:pt x="0" y="63"/>
                      <a:pt x="0" y="58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5"/>
                      <a:pt x="4" y="0"/>
                      <a:pt x="9" y="0"/>
                    </a:cubicBezTo>
                    <a:close/>
                  </a:path>
                </a:pathLst>
              </a:custGeom>
              <a:solidFill>
                <a:srgbClr val="3FA9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00" name="Freeform 149"/>
              <p:cNvSpPr>
                <a:spLocks noEditPoints="1"/>
              </p:cNvSpPr>
              <p:nvPr/>
            </p:nvSpPr>
            <p:spPr bwMode="auto">
              <a:xfrm>
                <a:off x="3800" y="3203"/>
                <a:ext cx="2703" cy="128"/>
              </a:xfrm>
              <a:custGeom>
                <a:avLst/>
                <a:gdLst>
                  <a:gd name="T0" fmla="*/ 2643 w 2703"/>
                  <a:gd name="T1" fmla="*/ 0 h 128"/>
                  <a:gd name="T2" fmla="*/ 2703 w 2703"/>
                  <a:gd name="T3" fmla="*/ 0 h 128"/>
                  <a:gd name="T4" fmla="*/ 2703 w 2703"/>
                  <a:gd name="T5" fmla="*/ 128 h 128"/>
                  <a:gd name="T6" fmla="*/ 2643 w 2703"/>
                  <a:gd name="T7" fmla="*/ 128 h 128"/>
                  <a:gd name="T8" fmla="*/ 2643 w 2703"/>
                  <a:gd name="T9" fmla="*/ 0 h 128"/>
                  <a:gd name="T10" fmla="*/ 2149 w 2703"/>
                  <a:gd name="T11" fmla="*/ 0 h 128"/>
                  <a:gd name="T12" fmla="*/ 2194 w 2703"/>
                  <a:gd name="T13" fmla="*/ 0 h 128"/>
                  <a:gd name="T14" fmla="*/ 2194 w 2703"/>
                  <a:gd name="T15" fmla="*/ 128 h 128"/>
                  <a:gd name="T16" fmla="*/ 2149 w 2703"/>
                  <a:gd name="T17" fmla="*/ 128 h 128"/>
                  <a:gd name="T18" fmla="*/ 2149 w 2703"/>
                  <a:gd name="T19" fmla="*/ 0 h 128"/>
                  <a:gd name="T20" fmla="*/ 0 w 2703"/>
                  <a:gd name="T21" fmla="*/ 0 h 128"/>
                  <a:gd name="T22" fmla="*/ 77 w 2703"/>
                  <a:gd name="T23" fmla="*/ 0 h 128"/>
                  <a:gd name="T24" fmla="*/ 77 w 2703"/>
                  <a:gd name="T25" fmla="*/ 128 h 128"/>
                  <a:gd name="T26" fmla="*/ 0 w 2703"/>
                  <a:gd name="T27" fmla="*/ 128 h 128"/>
                  <a:gd name="T28" fmla="*/ 0 w 2703"/>
                  <a:gd name="T29" fmla="*/ 0 h 128"/>
                  <a:gd name="T30" fmla="*/ 117 w 2703"/>
                  <a:gd name="T31" fmla="*/ 0 h 128"/>
                  <a:gd name="T32" fmla="*/ 1299 w 2703"/>
                  <a:gd name="T33" fmla="*/ 0 h 128"/>
                  <a:gd name="T34" fmla="*/ 1299 w 2703"/>
                  <a:gd name="T35" fmla="*/ 128 h 128"/>
                  <a:gd name="T36" fmla="*/ 117 w 2703"/>
                  <a:gd name="T37" fmla="*/ 128 h 128"/>
                  <a:gd name="T38" fmla="*/ 117 w 2703"/>
                  <a:gd name="T39" fmla="*/ 0 h 128"/>
                  <a:gd name="T40" fmla="*/ 1991 w 2703"/>
                  <a:gd name="T41" fmla="*/ 0 h 128"/>
                  <a:gd name="T42" fmla="*/ 2068 w 2703"/>
                  <a:gd name="T43" fmla="*/ 0 h 128"/>
                  <a:gd name="T44" fmla="*/ 2068 w 2703"/>
                  <a:gd name="T45" fmla="*/ 128 h 128"/>
                  <a:gd name="T46" fmla="*/ 1991 w 2703"/>
                  <a:gd name="T47" fmla="*/ 128 h 128"/>
                  <a:gd name="T48" fmla="*/ 1991 w 2703"/>
                  <a:gd name="T49" fmla="*/ 0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703" h="128">
                    <a:moveTo>
                      <a:pt x="2643" y="0"/>
                    </a:moveTo>
                    <a:lnTo>
                      <a:pt x="2703" y="0"/>
                    </a:lnTo>
                    <a:lnTo>
                      <a:pt x="2703" y="128"/>
                    </a:lnTo>
                    <a:lnTo>
                      <a:pt x="2643" y="128"/>
                    </a:lnTo>
                    <a:lnTo>
                      <a:pt x="2643" y="0"/>
                    </a:lnTo>
                    <a:close/>
                    <a:moveTo>
                      <a:pt x="2149" y="0"/>
                    </a:moveTo>
                    <a:lnTo>
                      <a:pt x="2194" y="0"/>
                    </a:lnTo>
                    <a:lnTo>
                      <a:pt x="2194" y="128"/>
                    </a:lnTo>
                    <a:lnTo>
                      <a:pt x="2149" y="128"/>
                    </a:lnTo>
                    <a:lnTo>
                      <a:pt x="2149" y="0"/>
                    </a:lnTo>
                    <a:close/>
                    <a:moveTo>
                      <a:pt x="0" y="0"/>
                    </a:moveTo>
                    <a:lnTo>
                      <a:pt x="77" y="0"/>
                    </a:lnTo>
                    <a:lnTo>
                      <a:pt x="77" y="128"/>
                    </a:lnTo>
                    <a:lnTo>
                      <a:pt x="0" y="128"/>
                    </a:lnTo>
                    <a:lnTo>
                      <a:pt x="0" y="0"/>
                    </a:lnTo>
                    <a:close/>
                    <a:moveTo>
                      <a:pt x="117" y="0"/>
                    </a:moveTo>
                    <a:lnTo>
                      <a:pt x="1299" y="0"/>
                    </a:lnTo>
                    <a:lnTo>
                      <a:pt x="1299" y="128"/>
                    </a:lnTo>
                    <a:lnTo>
                      <a:pt x="117" y="128"/>
                    </a:lnTo>
                    <a:lnTo>
                      <a:pt x="117" y="0"/>
                    </a:lnTo>
                    <a:close/>
                    <a:moveTo>
                      <a:pt x="1991" y="0"/>
                    </a:moveTo>
                    <a:lnTo>
                      <a:pt x="2068" y="0"/>
                    </a:lnTo>
                    <a:lnTo>
                      <a:pt x="2068" y="128"/>
                    </a:lnTo>
                    <a:lnTo>
                      <a:pt x="1991" y="128"/>
                    </a:lnTo>
                    <a:lnTo>
                      <a:pt x="1991" y="0"/>
                    </a:lnTo>
                    <a:close/>
                  </a:path>
                </a:pathLst>
              </a:custGeom>
              <a:solidFill>
                <a:srgbClr val="5EB9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01" name="Oval 150"/>
              <p:cNvSpPr>
                <a:spLocks noChangeArrowheads="1"/>
              </p:cNvSpPr>
              <p:nvPr/>
            </p:nvSpPr>
            <p:spPr bwMode="auto">
              <a:xfrm>
                <a:off x="3911" y="3390"/>
                <a:ext cx="19" cy="20"/>
              </a:xfrm>
              <a:prstGeom prst="ellipse">
                <a:avLst/>
              </a:prstGeom>
              <a:solidFill>
                <a:srgbClr val="3B40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02" name="Oval 151"/>
              <p:cNvSpPr>
                <a:spLocks noChangeArrowheads="1"/>
              </p:cNvSpPr>
              <p:nvPr/>
            </p:nvSpPr>
            <p:spPr bwMode="auto">
              <a:xfrm>
                <a:off x="6339" y="3390"/>
                <a:ext cx="19" cy="20"/>
              </a:xfrm>
              <a:prstGeom prst="ellipse">
                <a:avLst/>
              </a:prstGeom>
              <a:solidFill>
                <a:srgbClr val="3B40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03" name="Freeform 152"/>
              <p:cNvSpPr>
                <a:spLocks/>
              </p:cNvSpPr>
              <p:nvPr/>
            </p:nvSpPr>
            <p:spPr bwMode="auto">
              <a:xfrm>
                <a:off x="3685" y="3231"/>
                <a:ext cx="2899" cy="30"/>
              </a:xfrm>
              <a:custGeom>
                <a:avLst/>
                <a:gdLst>
                  <a:gd name="T0" fmla="*/ 2899 w 2899"/>
                  <a:gd name="T1" fmla="*/ 8 h 30"/>
                  <a:gd name="T2" fmla="*/ 2383 w 2899"/>
                  <a:gd name="T3" fmla="*/ 8 h 30"/>
                  <a:gd name="T4" fmla="*/ 2345 w 2899"/>
                  <a:gd name="T5" fmla="*/ 30 h 30"/>
                  <a:gd name="T6" fmla="*/ 2343 w 2899"/>
                  <a:gd name="T7" fmla="*/ 30 h 30"/>
                  <a:gd name="T8" fmla="*/ 2343 w 2899"/>
                  <a:gd name="T9" fmla="*/ 30 h 30"/>
                  <a:gd name="T10" fmla="*/ 0 w 2899"/>
                  <a:gd name="T11" fmla="*/ 30 h 30"/>
                  <a:gd name="T12" fmla="*/ 0 w 2899"/>
                  <a:gd name="T13" fmla="*/ 23 h 30"/>
                  <a:gd name="T14" fmla="*/ 2343 w 2899"/>
                  <a:gd name="T15" fmla="*/ 23 h 30"/>
                  <a:gd name="T16" fmla="*/ 2379 w 2899"/>
                  <a:gd name="T17" fmla="*/ 0 h 30"/>
                  <a:gd name="T18" fmla="*/ 2381 w 2899"/>
                  <a:gd name="T19" fmla="*/ 0 h 30"/>
                  <a:gd name="T20" fmla="*/ 2899 w 2899"/>
                  <a:gd name="T21" fmla="*/ 0 h 30"/>
                  <a:gd name="T22" fmla="*/ 2899 w 2899"/>
                  <a:gd name="T23" fmla="*/ 8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99" h="30">
                    <a:moveTo>
                      <a:pt x="2899" y="8"/>
                    </a:moveTo>
                    <a:lnTo>
                      <a:pt x="2383" y="8"/>
                    </a:lnTo>
                    <a:lnTo>
                      <a:pt x="2345" y="30"/>
                    </a:lnTo>
                    <a:lnTo>
                      <a:pt x="2343" y="30"/>
                    </a:lnTo>
                    <a:lnTo>
                      <a:pt x="2343" y="30"/>
                    </a:lnTo>
                    <a:lnTo>
                      <a:pt x="0" y="30"/>
                    </a:lnTo>
                    <a:lnTo>
                      <a:pt x="0" y="23"/>
                    </a:lnTo>
                    <a:lnTo>
                      <a:pt x="2343" y="23"/>
                    </a:lnTo>
                    <a:lnTo>
                      <a:pt x="2379" y="0"/>
                    </a:lnTo>
                    <a:lnTo>
                      <a:pt x="2381" y="0"/>
                    </a:lnTo>
                    <a:lnTo>
                      <a:pt x="2899" y="0"/>
                    </a:lnTo>
                    <a:lnTo>
                      <a:pt x="2899" y="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04" name="Freeform 153"/>
              <p:cNvSpPr>
                <a:spLocks noEditPoints="1"/>
              </p:cNvSpPr>
              <p:nvPr/>
            </p:nvSpPr>
            <p:spPr bwMode="auto">
              <a:xfrm>
                <a:off x="3988" y="1942"/>
                <a:ext cx="144" cy="153"/>
              </a:xfrm>
              <a:custGeom>
                <a:avLst/>
                <a:gdLst>
                  <a:gd name="T0" fmla="*/ 17 w 76"/>
                  <a:gd name="T1" fmla="*/ 62 h 81"/>
                  <a:gd name="T2" fmla="*/ 38 w 76"/>
                  <a:gd name="T3" fmla="*/ 24 h 81"/>
                  <a:gd name="T4" fmla="*/ 55 w 76"/>
                  <a:gd name="T5" fmla="*/ 41 h 81"/>
                  <a:gd name="T6" fmla="*/ 38 w 76"/>
                  <a:gd name="T7" fmla="*/ 57 h 81"/>
                  <a:gd name="T8" fmla="*/ 21 w 76"/>
                  <a:gd name="T9" fmla="*/ 41 h 81"/>
                  <a:gd name="T10" fmla="*/ 30 w 76"/>
                  <a:gd name="T11" fmla="*/ 12 h 81"/>
                  <a:gd name="T12" fmla="*/ 17 w 76"/>
                  <a:gd name="T13" fmla="*/ 19 h 81"/>
                  <a:gd name="T14" fmla="*/ 8 w 76"/>
                  <a:gd name="T15" fmla="*/ 15 h 81"/>
                  <a:gd name="T16" fmla="*/ 7 w 76"/>
                  <a:gd name="T17" fmla="*/ 15 h 81"/>
                  <a:gd name="T18" fmla="*/ 6 w 76"/>
                  <a:gd name="T19" fmla="*/ 16 h 81"/>
                  <a:gd name="T20" fmla="*/ 0 w 76"/>
                  <a:gd name="T21" fmla="*/ 27 h 81"/>
                  <a:gd name="T22" fmla="*/ 1 w 76"/>
                  <a:gd name="T23" fmla="*/ 28 h 81"/>
                  <a:gd name="T24" fmla="*/ 9 w 76"/>
                  <a:gd name="T25" fmla="*/ 33 h 81"/>
                  <a:gd name="T26" fmla="*/ 8 w 76"/>
                  <a:gd name="T27" fmla="*/ 41 h 81"/>
                  <a:gd name="T28" fmla="*/ 9 w 76"/>
                  <a:gd name="T29" fmla="*/ 48 h 81"/>
                  <a:gd name="T30" fmla="*/ 1 w 76"/>
                  <a:gd name="T31" fmla="*/ 53 h 81"/>
                  <a:gd name="T32" fmla="*/ 0 w 76"/>
                  <a:gd name="T33" fmla="*/ 55 h 81"/>
                  <a:gd name="T34" fmla="*/ 6 w 76"/>
                  <a:gd name="T35" fmla="*/ 66 h 81"/>
                  <a:gd name="T36" fmla="*/ 7 w 76"/>
                  <a:gd name="T37" fmla="*/ 67 h 81"/>
                  <a:gd name="T38" fmla="*/ 8 w 76"/>
                  <a:gd name="T39" fmla="*/ 66 h 81"/>
                  <a:gd name="T40" fmla="*/ 17 w 76"/>
                  <a:gd name="T41" fmla="*/ 62 h 81"/>
                  <a:gd name="T42" fmla="*/ 30 w 76"/>
                  <a:gd name="T43" fmla="*/ 69 h 81"/>
                  <a:gd name="T44" fmla="*/ 30 w 76"/>
                  <a:gd name="T45" fmla="*/ 79 h 81"/>
                  <a:gd name="T46" fmla="*/ 32 w 76"/>
                  <a:gd name="T47" fmla="*/ 81 h 81"/>
                  <a:gd name="T48" fmla="*/ 45 w 76"/>
                  <a:gd name="T49" fmla="*/ 81 h 81"/>
                  <a:gd name="T50" fmla="*/ 45 w 76"/>
                  <a:gd name="T51" fmla="*/ 70 h 81"/>
                  <a:gd name="T52" fmla="*/ 53 w 76"/>
                  <a:gd name="T53" fmla="*/ 66 h 81"/>
                  <a:gd name="T54" fmla="*/ 60 w 76"/>
                  <a:gd name="T55" fmla="*/ 62 h 81"/>
                  <a:gd name="T56" fmla="*/ 69 w 76"/>
                  <a:gd name="T57" fmla="*/ 67 h 81"/>
                  <a:gd name="T58" fmla="*/ 70 w 76"/>
                  <a:gd name="T59" fmla="*/ 66 h 81"/>
                  <a:gd name="T60" fmla="*/ 76 w 76"/>
                  <a:gd name="T61" fmla="*/ 56 h 81"/>
                  <a:gd name="T62" fmla="*/ 75 w 76"/>
                  <a:gd name="T63" fmla="*/ 53 h 81"/>
                  <a:gd name="T64" fmla="*/ 67 w 76"/>
                  <a:gd name="T65" fmla="*/ 48 h 81"/>
                  <a:gd name="T66" fmla="*/ 68 w 76"/>
                  <a:gd name="T67" fmla="*/ 41 h 81"/>
                  <a:gd name="T68" fmla="*/ 67 w 76"/>
                  <a:gd name="T69" fmla="*/ 33 h 81"/>
                  <a:gd name="T70" fmla="*/ 75 w 76"/>
                  <a:gd name="T71" fmla="*/ 28 h 81"/>
                  <a:gd name="T72" fmla="*/ 76 w 76"/>
                  <a:gd name="T73" fmla="*/ 25 h 81"/>
                  <a:gd name="T74" fmla="*/ 70 w 76"/>
                  <a:gd name="T75" fmla="*/ 16 h 81"/>
                  <a:gd name="T76" fmla="*/ 69 w 76"/>
                  <a:gd name="T77" fmla="*/ 15 h 81"/>
                  <a:gd name="T78" fmla="*/ 68 w 76"/>
                  <a:gd name="T79" fmla="*/ 15 h 81"/>
                  <a:gd name="T80" fmla="*/ 58 w 76"/>
                  <a:gd name="T81" fmla="*/ 19 h 81"/>
                  <a:gd name="T82" fmla="*/ 46 w 76"/>
                  <a:gd name="T83" fmla="*/ 12 h 81"/>
                  <a:gd name="T84" fmla="*/ 45 w 76"/>
                  <a:gd name="T85" fmla="*/ 2 h 81"/>
                  <a:gd name="T86" fmla="*/ 43 w 76"/>
                  <a:gd name="T87" fmla="*/ 0 h 81"/>
                  <a:gd name="T88" fmla="*/ 31 w 76"/>
                  <a:gd name="T89" fmla="*/ 1 h 81"/>
                  <a:gd name="T90" fmla="*/ 30 w 76"/>
                  <a:gd name="T91" fmla="*/ 1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76" h="81">
                    <a:moveTo>
                      <a:pt x="17" y="62"/>
                    </a:moveTo>
                    <a:cubicBezTo>
                      <a:pt x="17" y="62"/>
                      <a:pt x="17" y="62"/>
                      <a:pt x="17" y="62"/>
                    </a:cubicBezTo>
                    <a:moveTo>
                      <a:pt x="26" y="29"/>
                    </a:moveTo>
                    <a:cubicBezTo>
                      <a:pt x="29" y="26"/>
                      <a:pt x="33" y="24"/>
                      <a:pt x="38" y="24"/>
                    </a:cubicBezTo>
                    <a:cubicBezTo>
                      <a:pt x="43" y="24"/>
                      <a:pt x="47" y="26"/>
                      <a:pt x="50" y="29"/>
                    </a:cubicBezTo>
                    <a:cubicBezTo>
                      <a:pt x="53" y="32"/>
                      <a:pt x="55" y="36"/>
                      <a:pt x="55" y="41"/>
                    </a:cubicBezTo>
                    <a:cubicBezTo>
                      <a:pt x="55" y="45"/>
                      <a:pt x="53" y="49"/>
                      <a:pt x="50" y="53"/>
                    </a:cubicBezTo>
                    <a:cubicBezTo>
                      <a:pt x="47" y="56"/>
                      <a:pt x="43" y="57"/>
                      <a:pt x="38" y="57"/>
                    </a:cubicBezTo>
                    <a:cubicBezTo>
                      <a:pt x="33" y="57"/>
                      <a:pt x="29" y="56"/>
                      <a:pt x="26" y="53"/>
                    </a:cubicBezTo>
                    <a:cubicBezTo>
                      <a:pt x="23" y="49"/>
                      <a:pt x="21" y="45"/>
                      <a:pt x="21" y="41"/>
                    </a:cubicBezTo>
                    <a:cubicBezTo>
                      <a:pt x="21" y="36"/>
                      <a:pt x="23" y="32"/>
                      <a:pt x="26" y="29"/>
                    </a:cubicBezTo>
                    <a:close/>
                    <a:moveTo>
                      <a:pt x="30" y="12"/>
                    </a:moveTo>
                    <a:cubicBezTo>
                      <a:pt x="27" y="13"/>
                      <a:pt x="25" y="14"/>
                      <a:pt x="23" y="15"/>
                    </a:cubicBezTo>
                    <a:cubicBezTo>
                      <a:pt x="21" y="16"/>
                      <a:pt x="19" y="18"/>
                      <a:pt x="17" y="19"/>
                    </a:cubicBezTo>
                    <a:cubicBezTo>
                      <a:pt x="17" y="20"/>
                      <a:pt x="16" y="20"/>
                      <a:pt x="16" y="19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8" y="15"/>
                      <a:pt x="7" y="15"/>
                      <a:pt x="7" y="15"/>
                    </a:cubicBezTo>
                    <a:cubicBezTo>
                      <a:pt x="6" y="15"/>
                      <a:pt x="6" y="15"/>
                      <a:pt x="6" y="16"/>
                    </a:cubicBezTo>
                    <a:cubicBezTo>
                      <a:pt x="6" y="16"/>
                      <a:pt x="6" y="16"/>
                      <a:pt x="6" y="16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26"/>
                      <a:pt x="0" y="26"/>
                      <a:pt x="0" y="27"/>
                    </a:cubicBezTo>
                    <a:cubicBezTo>
                      <a:pt x="0" y="27"/>
                      <a:pt x="0" y="28"/>
                      <a:pt x="1" y="28"/>
                    </a:cubicBezTo>
                    <a:cubicBezTo>
                      <a:pt x="1" y="28"/>
                      <a:pt x="1" y="28"/>
                      <a:pt x="1" y="28"/>
                    </a:cubicBezTo>
                    <a:cubicBezTo>
                      <a:pt x="9" y="32"/>
                      <a:pt x="9" y="32"/>
                      <a:pt x="9" y="32"/>
                    </a:cubicBezTo>
                    <a:cubicBezTo>
                      <a:pt x="9" y="33"/>
                      <a:pt x="9" y="33"/>
                      <a:pt x="9" y="33"/>
                    </a:cubicBezTo>
                    <a:cubicBezTo>
                      <a:pt x="9" y="35"/>
                      <a:pt x="9" y="36"/>
                      <a:pt x="8" y="37"/>
                    </a:cubicBezTo>
                    <a:cubicBezTo>
                      <a:pt x="8" y="38"/>
                      <a:pt x="8" y="39"/>
                      <a:pt x="8" y="41"/>
                    </a:cubicBezTo>
                    <a:cubicBezTo>
                      <a:pt x="8" y="42"/>
                      <a:pt x="8" y="43"/>
                      <a:pt x="8" y="44"/>
                    </a:cubicBezTo>
                    <a:cubicBezTo>
                      <a:pt x="9" y="45"/>
                      <a:pt x="9" y="47"/>
                      <a:pt x="9" y="48"/>
                    </a:cubicBezTo>
                    <a:cubicBezTo>
                      <a:pt x="9" y="48"/>
                      <a:pt x="9" y="49"/>
                      <a:pt x="9" y="49"/>
                    </a:cubicBezTo>
                    <a:cubicBezTo>
                      <a:pt x="1" y="53"/>
                      <a:pt x="1" y="53"/>
                      <a:pt x="1" y="53"/>
                    </a:cubicBezTo>
                    <a:cubicBezTo>
                      <a:pt x="1" y="53"/>
                      <a:pt x="1" y="53"/>
                      <a:pt x="1" y="53"/>
                    </a:cubicBezTo>
                    <a:cubicBezTo>
                      <a:pt x="0" y="54"/>
                      <a:pt x="0" y="54"/>
                      <a:pt x="0" y="55"/>
                    </a:cubicBezTo>
                    <a:cubicBezTo>
                      <a:pt x="0" y="55"/>
                      <a:pt x="0" y="56"/>
                      <a:pt x="0" y="56"/>
                    </a:cubicBezTo>
                    <a:cubicBezTo>
                      <a:pt x="6" y="66"/>
                      <a:pt x="6" y="66"/>
                      <a:pt x="6" y="66"/>
                    </a:cubicBezTo>
                    <a:cubicBezTo>
                      <a:pt x="6" y="66"/>
                      <a:pt x="6" y="66"/>
                      <a:pt x="6" y="66"/>
                    </a:cubicBezTo>
                    <a:cubicBezTo>
                      <a:pt x="6" y="66"/>
                      <a:pt x="6" y="66"/>
                      <a:pt x="7" y="67"/>
                    </a:cubicBezTo>
                    <a:cubicBezTo>
                      <a:pt x="7" y="67"/>
                      <a:pt x="8" y="67"/>
                      <a:pt x="8" y="66"/>
                    </a:cubicBezTo>
                    <a:cubicBezTo>
                      <a:pt x="8" y="66"/>
                      <a:pt x="8" y="66"/>
                      <a:pt x="8" y="66"/>
                    </a:cubicBezTo>
                    <a:cubicBezTo>
                      <a:pt x="16" y="62"/>
                      <a:pt x="16" y="62"/>
                      <a:pt x="16" y="62"/>
                    </a:cubicBezTo>
                    <a:cubicBezTo>
                      <a:pt x="16" y="62"/>
                      <a:pt x="17" y="62"/>
                      <a:pt x="17" y="62"/>
                    </a:cubicBezTo>
                    <a:cubicBezTo>
                      <a:pt x="19" y="64"/>
                      <a:pt x="21" y="65"/>
                      <a:pt x="23" y="66"/>
                    </a:cubicBezTo>
                    <a:cubicBezTo>
                      <a:pt x="25" y="68"/>
                      <a:pt x="27" y="69"/>
                      <a:pt x="30" y="69"/>
                    </a:cubicBezTo>
                    <a:cubicBezTo>
                      <a:pt x="30" y="69"/>
                      <a:pt x="30" y="70"/>
                      <a:pt x="30" y="70"/>
                    </a:cubicBezTo>
                    <a:cubicBezTo>
                      <a:pt x="30" y="79"/>
                      <a:pt x="30" y="79"/>
                      <a:pt x="30" y="79"/>
                    </a:cubicBezTo>
                    <a:cubicBezTo>
                      <a:pt x="30" y="80"/>
                      <a:pt x="31" y="80"/>
                      <a:pt x="31" y="81"/>
                    </a:cubicBezTo>
                    <a:cubicBezTo>
                      <a:pt x="31" y="81"/>
                      <a:pt x="32" y="81"/>
                      <a:pt x="32" y="81"/>
                    </a:cubicBezTo>
                    <a:cubicBezTo>
                      <a:pt x="43" y="81"/>
                      <a:pt x="43" y="81"/>
                      <a:pt x="43" y="81"/>
                    </a:cubicBezTo>
                    <a:cubicBezTo>
                      <a:pt x="44" y="81"/>
                      <a:pt x="44" y="81"/>
                      <a:pt x="45" y="81"/>
                    </a:cubicBezTo>
                    <a:cubicBezTo>
                      <a:pt x="45" y="80"/>
                      <a:pt x="45" y="80"/>
                      <a:pt x="45" y="79"/>
                    </a:cubicBezTo>
                    <a:cubicBezTo>
                      <a:pt x="45" y="70"/>
                      <a:pt x="45" y="70"/>
                      <a:pt x="45" y="70"/>
                    </a:cubicBezTo>
                    <a:cubicBezTo>
                      <a:pt x="45" y="70"/>
                      <a:pt x="46" y="69"/>
                      <a:pt x="46" y="69"/>
                    </a:cubicBezTo>
                    <a:cubicBezTo>
                      <a:pt x="48" y="69"/>
                      <a:pt x="51" y="68"/>
                      <a:pt x="53" y="66"/>
                    </a:cubicBezTo>
                    <a:cubicBezTo>
                      <a:pt x="55" y="65"/>
                      <a:pt x="57" y="64"/>
                      <a:pt x="59" y="62"/>
                    </a:cubicBezTo>
                    <a:cubicBezTo>
                      <a:pt x="59" y="62"/>
                      <a:pt x="59" y="62"/>
                      <a:pt x="60" y="62"/>
                    </a:cubicBezTo>
                    <a:cubicBezTo>
                      <a:pt x="68" y="66"/>
                      <a:pt x="68" y="66"/>
                      <a:pt x="68" y="66"/>
                    </a:cubicBezTo>
                    <a:cubicBezTo>
                      <a:pt x="68" y="67"/>
                      <a:pt x="69" y="67"/>
                      <a:pt x="69" y="67"/>
                    </a:cubicBezTo>
                    <a:cubicBezTo>
                      <a:pt x="69" y="66"/>
                      <a:pt x="70" y="66"/>
                      <a:pt x="70" y="66"/>
                    </a:cubicBezTo>
                    <a:cubicBezTo>
                      <a:pt x="70" y="66"/>
                      <a:pt x="70" y="66"/>
                      <a:pt x="70" y="66"/>
                    </a:cubicBezTo>
                    <a:cubicBezTo>
                      <a:pt x="76" y="56"/>
                      <a:pt x="76" y="56"/>
                      <a:pt x="76" y="56"/>
                    </a:cubicBezTo>
                    <a:cubicBezTo>
                      <a:pt x="76" y="56"/>
                      <a:pt x="76" y="56"/>
                      <a:pt x="76" y="56"/>
                    </a:cubicBezTo>
                    <a:cubicBezTo>
                      <a:pt x="76" y="56"/>
                      <a:pt x="76" y="55"/>
                      <a:pt x="76" y="55"/>
                    </a:cubicBezTo>
                    <a:cubicBezTo>
                      <a:pt x="76" y="54"/>
                      <a:pt x="75" y="54"/>
                      <a:pt x="75" y="53"/>
                    </a:cubicBezTo>
                    <a:cubicBezTo>
                      <a:pt x="67" y="49"/>
                      <a:pt x="67" y="49"/>
                      <a:pt x="67" y="49"/>
                    </a:cubicBezTo>
                    <a:cubicBezTo>
                      <a:pt x="67" y="49"/>
                      <a:pt x="67" y="48"/>
                      <a:pt x="67" y="48"/>
                    </a:cubicBezTo>
                    <a:cubicBezTo>
                      <a:pt x="67" y="47"/>
                      <a:pt x="67" y="45"/>
                      <a:pt x="67" y="44"/>
                    </a:cubicBezTo>
                    <a:cubicBezTo>
                      <a:pt x="68" y="43"/>
                      <a:pt x="68" y="42"/>
                      <a:pt x="68" y="41"/>
                    </a:cubicBezTo>
                    <a:cubicBezTo>
                      <a:pt x="68" y="39"/>
                      <a:pt x="68" y="38"/>
                      <a:pt x="67" y="37"/>
                    </a:cubicBezTo>
                    <a:cubicBezTo>
                      <a:pt x="67" y="36"/>
                      <a:pt x="67" y="35"/>
                      <a:pt x="67" y="33"/>
                    </a:cubicBezTo>
                    <a:cubicBezTo>
                      <a:pt x="67" y="33"/>
                      <a:pt x="67" y="33"/>
                      <a:pt x="67" y="32"/>
                    </a:cubicBezTo>
                    <a:cubicBezTo>
                      <a:pt x="75" y="28"/>
                      <a:pt x="75" y="28"/>
                      <a:pt x="75" y="28"/>
                    </a:cubicBezTo>
                    <a:cubicBezTo>
                      <a:pt x="75" y="28"/>
                      <a:pt x="76" y="27"/>
                      <a:pt x="76" y="27"/>
                    </a:cubicBezTo>
                    <a:cubicBezTo>
                      <a:pt x="76" y="26"/>
                      <a:pt x="76" y="26"/>
                      <a:pt x="76" y="25"/>
                    </a:cubicBezTo>
                    <a:cubicBezTo>
                      <a:pt x="76" y="25"/>
                      <a:pt x="76" y="25"/>
                      <a:pt x="76" y="25"/>
                    </a:cubicBezTo>
                    <a:cubicBezTo>
                      <a:pt x="70" y="16"/>
                      <a:pt x="70" y="16"/>
                      <a:pt x="70" y="16"/>
                    </a:cubicBezTo>
                    <a:cubicBezTo>
                      <a:pt x="70" y="16"/>
                      <a:pt x="70" y="16"/>
                      <a:pt x="70" y="16"/>
                    </a:cubicBezTo>
                    <a:cubicBezTo>
                      <a:pt x="70" y="15"/>
                      <a:pt x="69" y="15"/>
                      <a:pt x="69" y="15"/>
                    </a:cubicBezTo>
                    <a:cubicBezTo>
                      <a:pt x="69" y="15"/>
                      <a:pt x="68" y="15"/>
                      <a:pt x="68" y="15"/>
                    </a:cubicBezTo>
                    <a:cubicBezTo>
                      <a:pt x="68" y="15"/>
                      <a:pt x="68" y="15"/>
                      <a:pt x="68" y="15"/>
                    </a:cubicBezTo>
                    <a:cubicBezTo>
                      <a:pt x="60" y="19"/>
                      <a:pt x="60" y="19"/>
                      <a:pt x="60" y="19"/>
                    </a:cubicBezTo>
                    <a:cubicBezTo>
                      <a:pt x="59" y="20"/>
                      <a:pt x="59" y="20"/>
                      <a:pt x="58" y="19"/>
                    </a:cubicBezTo>
                    <a:cubicBezTo>
                      <a:pt x="57" y="18"/>
                      <a:pt x="55" y="16"/>
                      <a:pt x="53" y="15"/>
                    </a:cubicBezTo>
                    <a:cubicBezTo>
                      <a:pt x="51" y="14"/>
                      <a:pt x="48" y="13"/>
                      <a:pt x="46" y="12"/>
                    </a:cubicBezTo>
                    <a:cubicBezTo>
                      <a:pt x="46" y="12"/>
                      <a:pt x="45" y="12"/>
                      <a:pt x="45" y="11"/>
                    </a:cubicBezTo>
                    <a:cubicBezTo>
                      <a:pt x="45" y="2"/>
                      <a:pt x="45" y="2"/>
                      <a:pt x="45" y="2"/>
                    </a:cubicBezTo>
                    <a:cubicBezTo>
                      <a:pt x="45" y="2"/>
                      <a:pt x="45" y="1"/>
                      <a:pt x="45" y="1"/>
                    </a:cubicBezTo>
                    <a:cubicBezTo>
                      <a:pt x="44" y="0"/>
                      <a:pt x="44" y="0"/>
                      <a:pt x="43" y="0"/>
                    </a:cubicBezTo>
                    <a:cubicBezTo>
                      <a:pt x="32" y="0"/>
                      <a:pt x="32" y="0"/>
                      <a:pt x="32" y="0"/>
                    </a:cubicBezTo>
                    <a:cubicBezTo>
                      <a:pt x="32" y="0"/>
                      <a:pt x="31" y="0"/>
                      <a:pt x="31" y="1"/>
                    </a:cubicBezTo>
                    <a:cubicBezTo>
                      <a:pt x="31" y="1"/>
                      <a:pt x="30" y="2"/>
                      <a:pt x="30" y="2"/>
                    </a:cubicBezTo>
                    <a:cubicBezTo>
                      <a:pt x="30" y="11"/>
                      <a:pt x="30" y="11"/>
                      <a:pt x="30" y="11"/>
                    </a:cubicBezTo>
                    <a:cubicBezTo>
                      <a:pt x="30" y="12"/>
                      <a:pt x="30" y="12"/>
                      <a:pt x="30" y="12"/>
                    </a:cubicBezTo>
                    <a:close/>
                  </a:path>
                </a:pathLst>
              </a:custGeom>
              <a:solidFill>
                <a:srgbClr val="C0CD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05" name="Freeform 154"/>
              <p:cNvSpPr>
                <a:spLocks noEditPoints="1"/>
              </p:cNvSpPr>
              <p:nvPr/>
            </p:nvSpPr>
            <p:spPr bwMode="auto">
              <a:xfrm>
                <a:off x="4070" y="1601"/>
                <a:ext cx="329" cy="351"/>
              </a:xfrm>
              <a:custGeom>
                <a:avLst/>
                <a:gdLst>
                  <a:gd name="T0" fmla="*/ 115 w 175"/>
                  <a:gd name="T1" fmla="*/ 65 h 186"/>
                  <a:gd name="T2" fmla="*/ 103 w 175"/>
                  <a:gd name="T3" fmla="*/ 130 h 186"/>
                  <a:gd name="T4" fmla="*/ 48 w 175"/>
                  <a:gd name="T5" fmla="*/ 93 h 186"/>
                  <a:gd name="T6" fmla="*/ 54 w 175"/>
                  <a:gd name="T7" fmla="*/ 79 h 186"/>
                  <a:gd name="T8" fmla="*/ 87 w 175"/>
                  <a:gd name="T9" fmla="*/ 129 h 186"/>
                  <a:gd name="T10" fmla="*/ 121 w 175"/>
                  <a:gd name="T11" fmla="*/ 79 h 186"/>
                  <a:gd name="T12" fmla="*/ 69 w 175"/>
                  <a:gd name="T13" fmla="*/ 31 h 186"/>
                  <a:gd name="T14" fmla="*/ 40 w 175"/>
                  <a:gd name="T15" fmla="*/ 48 h 186"/>
                  <a:gd name="T16" fmla="*/ 17 w 175"/>
                  <a:gd name="T17" fmla="*/ 37 h 186"/>
                  <a:gd name="T18" fmla="*/ 4 w 175"/>
                  <a:gd name="T19" fmla="*/ 62 h 186"/>
                  <a:gd name="T20" fmla="*/ 25 w 175"/>
                  <a:gd name="T21" fmla="*/ 76 h 186"/>
                  <a:gd name="T22" fmla="*/ 23 w 175"/>
                  <a:gd name="T23" fmla="*/ 93 h 186"/>
                  <a:gd name="T24" fmla="*/ 24 w 175"/>
                  <a:gd name="T25" fmla="*/ 112 h 186"/>
                  <a:gd name="T26" fmla="*/ 4 w 175"/>
                  <a:gd name="T27" fmla="*/ 124 h 186"/>
                  <a:gd name="T28" fmla="*/ 16 w 175"/>
                  <a:gd name="T29" fmla="*/ 147 h 186"/>
                  <a:gd name="T30" fmla="*/ 20 w 175"/>
                  <a:gd name="T31" fmla="*/ 149 h 186"/>
                  <a:gd name="T32" fmla="*/ 48 w 175"/>
                  <a:gd name="T33" fmla="*/ 145 h 186"/>
                  <a:gd name="T34" fmla="*/ 73 w 175"/>
                  <a:gd name="T35" fmla="*/ 159 h 186"/>
                  <a:gd name="T36" fmla="*/ 75 w 175"/>
                  <a:gd name="T37" fmla="*/ 182 h 186"/>
                  <a:gd name="T38" fmla="*/ 102 w 175"/>
                  <a:gd name="T39" fmla="*/ 180 h 186"/>
                  <a:gd name="T40" fmla="*/ 120 w 175"/>
                  <a:gd name="T41" fmla="*/ 149 h 186"/>
                  <a:gd name="T42" fmla="*/ 155 w 175"/>
                  <a:gd name="T43" fmla="*/ 149 h 186"/>
                  <a:gd name="T44" fmla="*/ 171 w 175"/>
                  <a:gd name="T45" fmla="*/ 127 h 186"/>
                  <a:gd name="T46" fmla="*/ 152 w 175"/>
                  <a:gd name="T47" fmla="*/ 113 h 186"/>
                  <a:gd name="T48" fmla="*/ 151 w 175"/>
                  <a:gd name="T49" fmla="*/ 105 h 186"/>
                  <a:gd name="T50" fmla="*/ 152 w 175"/>
                  <a:gd name="T51" fmla="*/ 85 h 186"/>
                  <a:gd name="T52" fmla="*/ 170 w 175"/>
                  <a:gd name="T53" fmla="*/ 63 h 186"/>
                  <a:gd name="T54" fmla="*/ 158 w 175"/>
                  <a:gd name="T55" fmla="*/ 38 h 186"/>
                  <a:gd name="T56" fmla="*/ 137 w 175"/>
                  <a:gd name="T57" fmla="*/ 47 h 186"/>
                  <a:gd name="T58" fmla="*/ 113 w 175"/>
                  <a:gd name="T59" fmla="*/ 33 h 186"/>
                  <a:gd name="T60" fmla="*/ 102 w 175"/>
                  <a:gd name="T61" fmla="*/ 6 h 186"/>
                  <a:gd name="T62" fmla="*/ 74 w 175"/>
                  <a:gd name="T63" fmla="*/ 4 h 186"/>
                  <a:gd name="T64" fmla="*/ 69 w 175"/>
                  <a:gd name="T65" fmla="*/ 31 h 186"/>
                  <a:gd name="T66" fmla="*/ 40 w 175"/>
                  <a:gd name="T67" fmla="*/ 44 h 186"/>
                  <a:gd name="T68" fmla="*/ 15 w 175"/>
                  <a:gd name="T69" fmla="*/ 34 h 186"/>
                  <a:gd name="T70" fmla="*/ 1 w 175"/>
                  <a:gd name="T71" fmla="*/ 64 h 186"/>
                  <a:gd name="T72" fmla="*/ 21 w 175"/>
                  <a:gd name="T73" fmla="*/ 78 h 186"/>
                  <a:gd name="T74" fmla="*/ 19 w 175"/>
                  <a:gd name="T75" fmla="*/ 93 h 186"/>
                  <a:gd name="T76" fmla="*/ 21 w 175"/>
                  <a:gd name="T77" fmla="*/ 110 h 186"/>
                  <a:gd name="T78" fmla="*/ 0 w 175"/>
                  <a:gd name="T79" fmla="*/ 124 h 186"/>
                  <a:gd name="T80" fmla="*/ 15 w 175"/>
                  <a:gd name="T81" fmla="*/ 152 h 186"/>
                  <a:gd name="T82" fmla="*/ 40 w 175"/>
                  <a:gd name="T83" fmla="*/ 142 h 186"/>
                  <a:gd name="T84" fmla="*/ 69 w 175"/>
                  <a:gd name="T85" fmla="*/ 159 h 186"/>
                  <a:gd name="T86" fmla="*/ 71 w 175"/>
                  <a:gd name="T87" fmla="*/ 184 h 186"/>
                  <a:gd name="T88" fmla="*/ 104 w 175"/>
                  <a:gd name="T89" fmla="*/ 184 h 186"/>
                  <a:gd name="T90" fmla="*/ 106 w 175"/>
                  <a:gd name="T91" fmla="*/ 159 h 186"/>
                  <a:gd name="T92" fmla="*/ 135 w 175"/>
                  <a:gd name="T93" fmla="*/ 142 h 186"/>
                  <a:gd name="T94" fmla="*/ 158 w 175"/>
                  <a:gd name="T95" fmla="*/ 153 h 186"/>
                  <a:gd name="T96" fmla="*/ 175 w 175"/>
                  <a:gd name="T97" fmla="*/ 126 h 186"/>
                  <a:gd name="T98" fmla="*/ 154 w 175"/>
                  <a:gd name="T99" fmla="*/ 110 h 186"/>
                  <a:gd name="T100" fmla="*/ 155 w 175"/>
                  <a:gd name="T101" fmla="*/ 101 h 186"/>
                  <a:gd name="T102" fmla="*/ 155 w 175"/>
                  <a:gd name="T103" fmla="*/ 81 h 186"/>
                  <a:gd name="T104" fmla="*/ 174 w 175"/>
                  <a:gd name="T105" fmla="*/ 64 h 186"/>
                  <a:gd name="T106" fmla="*/ 160 w 175"/>
                  <a:gd name="T107" fmla="*/ 35 h 186"/>
                  <a:gd name="T108" fmla="*/ 152 w 175"/>
                  <a:gd name="T109" fmla="*/ 35 h 186"/>
                  <a:gd name="T110" fmla="*/ 135 w 175"/>
                  <a:gd name="T111" fmla="*/ 44 h 186"/>
                  <a:gd name="T112" fmla="*/ 106 w 175"/>
                  <a:gd name="T113" fmla="*/ 27 h 186"/>
                  <a:gd name="T114" fmla="*/ 102 w 175"/>
                  <a:gd name="T115" fmla="*/ 1 h 186"/>
                  <a:gd name="T116" fmla="*/ 69 w 175"/>
                  <a:gd name="T117" fmla="*/ 7 h 186"/>
                  <a:gd name="T118" fmla="*/ 61 w 175"/>
                  <a:gd name="T119" fmla="*/ 3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75" h="186">
                    <a:moveTo>
                      <a:pt x="59" y="65"/>
                    </a:moveTo>
                    <a:cubicBezTo>
                      <a:pt x="63" y="62"/>
                      <a:pt x="67" y="59"/>
                      <a:pt x="72" y="57"/>
                    </a:cubicBezTo>
                    <a:cubicBezTo>
                      <a:pt x="77" y="55"/>
                      <a:pt x="82" y="54"/>
                      <a:pt x="87" y="54"/>
                    </a:cubicBezTo>
                    <a:cubicBezTo>
                      <a:pt x="93" y="54"/>
                      <a:pt x="98" y="55"/>
                      <a:pt x="103" y="57"/>
                    </a:cubicBezTo>
                    <a:cubicBezTo>
                      <a:pt x="107" y="59"/>
                      <a:pt x="112" y="62"/>
                      <a:pt x="115" y="65"/>
                    </a:cubicBezTo>
                    <a:cubicBezTo>
                      <a:pt x="119" y="69"/>
                      <a:pt x="122" y="73"/>
                      <a:pt x="124" y="78"/>
                    </a:cubicBezTo>
                    <a:cubicBezTo>
                      <a:pt x="126" y="83"/>
                      <a:pt x="127" y="88"/>
                      <a:pt x="127" y="93"/>
                    </a:cubicBezTo>
                    <a:cubicBezTo>
                      <a:pt x="127" y="98"/>
                      <a:pt x="126" y="104"/>
                      <a:pt x="124" y="108"/>
                    </a:cubicBezTo>
                    <a:cubicBezTo>
                      <a:pt x="122" y="113"/>
                      <a:pt x="119" y="117"/>
                      <a:pt x="115" y="121"/>
                    </a:cubicBezTo>
                    <a:cubicBezTo>
                      <a:pt x="112" y="125"/>
                      <a:pt x="107" y="128"/>
                      <a:pt x="103" y="130"/>
                    </a:cubicBezTo>
                    <a:cubicBezTo>
                      <a:pt x="98" y="132"/>
                      <a:pt x="93" y="133"/>
                      <a:pt x="87" y="133"/>
                    </a:cubicBezTo>
                    <a:cubicBezTo>
                      <a:pt x="82" y="133"/>
                      <a:pt x="77" y="132"/>
                      <a:pt x="72" y="130"/>
                    </a:cubicBezTo>
                    <a:cubicBezTo>
                      <a:pt x="67" y="128"/>
                      <a:pt x="63" y="125"/>
                      <a:pt x="59" y="121"/>
                    </a:cubicBezTo>
                    <a:cubicBezTo>
                      <a:pt x="56" y="117"/>
                      <a:pt x="53" y="113"/>
                      <a:pt x="51" y="108"/>
                    </a:cubicBezTo>
                    <a:cubicBezTo>
                      <a:pt x="49" y="104"/>
                      <a:pt x="48" y="98"/>
                      <a:pt x="48" y="93"/>
                    </a:cubicBezTo>
                    <a:cubicBezTo>
                      <a:pt x="48" y="88"/>
                      <a:pt x="49" y="83"/>
                      <a:pt x="51" y="78"/>
                    </a:cubicBezTo>
                    <a:cubicBezTo>
                      <a:pt x="53" y="73"/>
                      <a:pt x="56" y="69"/>
                      <a:pt x="59" y="65"/>
                    </a:cubicBezTo>
                    <a:close/>
                    <a:moveTo>
                      <a:pt x="74" y="60"/>
                    </a:moveTo>
                    <a:cubicBezTo>
                      <a:pt x="69" y="62"/>
                      <a:pt x="65" y="64"/>
                      <a:pt x="62" y="68"/>
                    </a:cubicBezTo>
                    <a:cubicBezTo>
                      <a:pt x="59" y="71"/>
                      <a:pt x="56" y="75"/>
                      <a:pt x="54" y="79"/>
                    </a:cubicBezTo>
                    <a:cubicBezTo>
                      <a:pt x="53" y="84"/>
                      <a:pt x="52" y="88"/>
                      <a:pt x="52" y="93"/>
                    </a:cubicBezTo>
                    <a:cubicBezTo>
                      <a:pt x="52" y="98"/>
                      <a:pt x="53" y="103"/>
                      <a:pt x="54" y="107"/>
                    </a:cubicBezTo>
                    <a:cubicBezTo>
                      <a:pt x="56" y="111"/>
                      <a:pt x="59" y="115"/>
                      <a:pt x="62" y="119"/>
                    </a:cubicBezTo>
                    <a:cubicBezTo>
                      <a:pt x="65" y="122"/>
                      <a:pt x="69" y="125"/>
                      <a:pt x="74" y="126"/>
                    </a:cubicBezTo>
                    <a:cubicBezTo>
                      <a:pt x="78" y="128"/>
                      <a:pt x="83" y="129"/>
                      <a:pt x="87" y="129"/>
                    </a:cubicBezTo>
                    <a:cubicBezTo>
                      <a:pt x="92" y="129"/>
                      <a:pt x="97" y="128"/>
                      <a:pt x="101" y="126"/>
                    </a:cubicBezTo>
                    <a:cubicBezTo>
                      <a:pt x="106" y="125"/>
                      <a:pt x="110" y="122"/>
                      <a:pt x="113" y="119"/>
                    </a:cubicBezTo>
                    <a:cubicBezTo>
                      <a:pt x="116" y="115"/>
                      <a:pt x="119" y="111"/>
                      <a:pt x="121" y="107"/>
                    </a:cubicBezTo>
                    <a:cubicBezTo>
                      <a:pt x="122" y="103"/>
                      <a:pt x="123" y="98"/>
                      <a:pt x="123" y="93"/>
                    </a:cubicBezTo>
                    <a:cubicBezTo>
                      <a:pt x="123" y="88"/>
                      <a:pt x="122" y="84"/>
                      <a:pt x="121" y="79"/>
                    </a:cubicBezTo>
                    <a:cubicBezTo>
                      <a:pt x="119" y="75"/>
                      <a:pt x="116" y="71"/>
                      <a:pt x="113" y="68"/>
                    </a:cubicBezTo>
                    <a:cubicBezTo>
                      <a:pt x="110" y="64"/>
                      <a:pt x="106" y="62"/>
                      <a:pt x="101" y="60"/>
                    </a:cubicBezTo>
                    <a:cubicBezTo>
                      <a:pt x="97" y="58"/>
                      <a:pt x="92" y="57"/>
                      <a:pt x="87" y="57"/>
                    </a:cubicBezTo>
                    <a:cubicBezTo>
                      <a:pt x="83" y="57"/>
                      <a:pt x="78" y="58"/>
                      <a:pt x="74" y="60"/>
                    </a:cubicBezTo>
                    <a:close/>
                    <a:moveTo>
                      <a:pt x="69" y="31"/>
                    </a:moveTo>
                    <a:cubicBezTo>
                      <a:pt x="67" y="32"/>
                      <a:pt x="64" y="32"/>
                      <a:pt x="62" y="33"/>
                    </a:cubicBezTo>
                    <a:cubicBezTo>
                      <a:pt x="60" y="34"/>
                      <a:pt x="57" y="36"/>
                      <a:pt x="55" y="37"/>
                    </a:cubicBezTo>
                    <a:cubicBezTo>
                      <a:pt x="53" y="38"/>
                      <a:pt x="51" y="40"/>
                      <a:pt x="48" y="41"/>
                    </a:cubicBezTo>
                    <a:cubicBezTo>
                      <a:pt x="46" y="43"/>
                      <a:pt x="44" y="45"/>
                      <a:pt x="42" y="46"/>
                    </a:cubicBezTo>
                    <a:cubicBezTo>
                      <a:pt x="42" y="47"/>
                      <a:pt x="41" y="47"/>
                      <a:pt x="40" y="48"/>
                    </a:cubicBezTo>
                    <a:cubicBezTo>
                      <a:pt x="39" y="48"/>
                      <a:pt x="38" y="48"/>
                      <a:pt x="37" y="47"/>
                    </a:cubicBezTo>
                    <a:cubicBezTo>
                      <a:pt x="32" y="44"/>
                      <a:pt x="26" y="40"/>
                      <a:pt x="20" y="37"/>
                    </a:cubicBezTo>
                    <a:cubicBezTo>
                      <a:pt x="19" y="37"/>
                      <a:pt x="19" y="37"/>
                      <a:pt x="19" y="37"/>
                    </a:cubicBezTo>
                    <a:cubicBezTo>
                      <a:pt x="18" y="37"/>
                      <a:pt x="18" y="37"/>
                      <a:pt x="18" y="37"/>
                    </a:cubicBezTo>
                    <a:cubicBezTo>
                      <a:pt x="17" y="37"/>
                      <a:pt x="17" y="37"/>
                      <a:pt x="17" y="37"/>
                    </a:cubicBezTo>
                    <a:cubicBezTo>
                      <a:pt x="17" y="38"/>
                      <a:pt x="17" y="38"/>
                      <a:pt x="17" y="38"/>
                    </a:cubicBezTo>
                    <a:cubicBezTo>
                      <a:pt x="12" y="44"/>
                      <a:pt x="8" y="53"/>
                      <a:pt x="4" y="59"/>
                    </a:cubicBezTo>
                    <a:cubicBezTo>
                      <a:pt x="4" y="60"/>
                      <a:pt x="4" y="60"/>
                      <a:pt x="4" y="60"/>
                    </a:cubicBezTo>
                    <a:cubicBezTo>
                      <a:pt x="4" y="61"/>
                      <a:pt x="4" y="61"/>
                      <a:pt x="4" y="61"/>
                    </a:cubicBezTo>
                    <a:cubicBezTo>
                      <a:pt x="4" y="62"/>
                      <a:pt x="4" y="62"/>
                      <a:pt x="4" y="62"/>
                    </a:cubicBezTo>
                    <a:cubicBezTo>
                      <a:pt x="5" y="63"/>
                      <a:pt x="5" y="63"/>
                      <a:pt x="5" y="63"/>
                    </a:cubicBezTo>
                    <a:cubicBezTo>
                      <a:pt x="10" y="66"/>
                      <a:pt x="17" y="70"/>
                      <a:pt x="23" y="73"/>
                    </a:cubicBezTo>
                    <a:cubicBezTo>
                      <a:pt x="23" y="73"/>
                      <a:pt x="24" y="74"/>
                      <a:pt x="24" y="75"/>
                    </a:cubicBezTo>
                    <a:cubicBezTo>
                      <a:pt x="25" y="76"/>
                      <a:pt x="25" y="76"/>
                      <a:pt x="25" y="76"/>
                    </a:cubicBezTo>
                    <a:cubicBezTo>
                      <a:pt x="25" y="76"/>
                      <a:pt x="25" y="76"/>
                      <a:pt x="25" y="76"/>
                    </a:cubicBezTo>
                    <a:cubicBezTo>
                      <a:pt x="24" y="77"/>
                      <a:pt x="24" y="77"/>
                      <a:pt x="24" y="77"/>
                    </a:cubicBezTo>
                    <a:cubicBezTo>
                      <a:pt x="24" y="79"/>
                      <a:pt x="24" y="80"/>
                      <a:pt x="24" y="81"/>
                    </a:cubicBezTo>
                    <a:cubicBezTo>
                      <a:pt x="23" y="83"/>
                      <a:pt x="23" y="84"/>
                      <a:pt x="23" y="85"/>
                    </a:cubicBezTo>
                    <a:cubicBezTo>
                      <a:pt x="23" y="87"/>
                      <a:pt x="23" y="88"/>
                      <a:pt x="23" y="89"/>
                    </a:cubicBezTo>
                    <a:cubicBezTo>
                      <a:pt x="23" y="90"/>
                      <a:pt x="23" y="92"/>
                      <a:pt x="23" y="93"/>
                    </a:cubicBezTo>
                    <a:cubicBezTo>
                      <a:pt x="23" y="95"/>
                      <a:pt x="23" y="96"/>
                      <a:pt x="23" y="97"/>
                    </a:cubicBezTo>
                    <a:cubicBezTo>
                      <a:pt x="23" y="98"/>
                      <a:pt x="23" y="100"/>
                      <a:pt x="23" y="101"/>
                    </a:cubicBezTo>
                    <a:cubicBezTo>
                      <a:pt x="23" y="102"/>
                      <a:pt x="23" y="104"/>
                      <a:pt x="24" y="105"/>
                    </a:cubicBezTo>
                    <a:cubicBezTo>
                      <a:pt x="24" y="106"/>
                      <a:pt x="24" y="108"/>
                      <a:pt x="24" y="109"/>
                    </a:cubicBezTo>
                    <a:cubicBezTo>
                      <a:pt x="25" y="110"/>
                      <a:pt x="25" y="111"/>
                      <a:pt x="24" y="112"/>
                    </a:cubicBezTo>
                    <a:cubicBezTo>
                      <a:pt x="24" y="112"/>
                      <a:pt x="23" y="113"/>
                      <a:pt x="22" y="113"/>
                    </a:cubicBezTo>
                    <a:cubicBezTo>
                      <a:pt x="7" y="122"/>
                      <a:pt x="7" y="122"/>
                      <a:pt x="7" y="122"/>
                    </a:cubicBezTo>
                    <a:cubicBezTo>
                      <a:pt x="7" y="122"/>
                      <a:pt x="7" y="122"/>
                      <a:pt x="7" y="122"/>
                    </a:cubicBezTo>
                    <a:cubicBezTo>
                      <a:pt x="5" y="123"/>
                      <a:pt x="5" y="123"/>
                      <a:pt x="5" y="123"/>
                    </a:cubicBezTo>
                    <a:cubicBezTo>
                      <a:pt x="4" y="124"/>
                      <a:pt x="4" y="124"/>
                      <a:pt x="4" y="124"/>
                    </a:cubicBezTo>
                    <a:cubicBezTo>
                      <a:pt x="4" y="125"/>
                      <a:pt x="4" y="125"/>
                      <a:pt x="4" y="125"/>
                    </a:cubicBezTo>
                    <a:cubicBezTo>
                      <a:pt x="4" y="126"/>
                      <a:pt x="4" y="126"/>
                      <a:pt x="4" y="126"/>
                    </a:cubicBezTo>
                    <a:cubicBezTo>
                      <a:pt x="4" y="127"/>
                      <a:pt x="4" y="127"/>
                      <a:pt x="4" y="127"/>
                    </a:cubicBezTo>
                    <a:cubicBezTo>
                      <a:pt x="16" y="147"/>
                      <a:pt x="16" y="147"/>
                      <a:pt x="16" y="147"/>
                    </a:cubicBezTo>
                    <a:cubicBezTo>
                      <a:pt x="16" y="147"/>
                      <a:pt x="16" y="147"/>
                      <a:pt x="16" y="147"/>
                    </a:cubicBezTo>
                    <a:cubicBezTo>
                      <a:pt x="17" y="148"/>
                      <a:pt x="17" y="148"/>
                      <a:pt x="17" y="148"/>
                    </a:cubicBezTo>
                    <a:cubicBezTo>
                      <a:pt x="17" y="149"/>
                      <a:pt x="17" y="149"/>
                      <a:pt x="17" y="149"/>
                    </a:cubicBezTo>
                    <a:cubicBezTo>
                      <a:pt x="18" y="150"/>
                      <a:pt x="18" y="150"/>
                      <a:pt x="18" y="150"/>
                    </a:cubicBezTo>
                    <a:cubicBezTo>
                      <a:pt x="19" y="150"/>
                      <a:pt x="19" y="150"/>
                      <a:pt x="19" y="150"/>
                    </a:cubicBezTo>
                    <a:cubicBezTo>
                      <a:pt x="20" y="149"/>
                      <a:pt x="20" y="149"/>
                      <a:pt x="20" y="149"/>
                    </a:cubicBezTo>
                    <a:cubicBezTo>
                      <a:pt x="25" y="146"/>
                      <a:pt x="32" y="143"/>
                      <a:pt x="37" y="139"/>
                    </a:cubicBezTo>
                    <a:cubicBezTo>
                      <a:pt x="38" y="139"/>
                      <a:pt x="39" y="139"/>
                      <a:pt x="40" y="139"/>
                    </a:cubicBezTo>
                    <a:cubicBezTo>
                      <a:pt x="41" y="139"/>
                      <a:pt x="42" y="139"/>
                      <a:pt x="42" y="140"/>
                    </a:cubicBezTo>
                    <a:cubicBezTo>
                      <a:pt x="42" y="140"/>
                      <a:pt x="42" y="140"/>
                      <a:pt x="42" y="140"/>
                    </a:cubicBezTo>
                    <a:cubicBezTo>
                      <a:pt x="44" y="142"/>
                      <a:pt x="46" y="143"/>
                      <a:pt x="48" y="145"/>
                    </a:cubicBezTo>
                    <a:cubicBezTo>
                      <a:pt x="51" y="147"/>
                      <a:pt x="53" y="148"/>
                      <a:pt x="55" y="149"/>
                    </a:cubicBezTo>
                    <a:cubicBezTo>
                      <a:pt x="57" y="151"/>
                      <a:pt x="60" y="152"/>
                      <a:pt x="62" y="153"/>
                    </a:cubicBezTo>
                    <a:cubicBezTo>
                      <a:pt x="64" y="154"/>
                      <a:pt x="67" y="155"/>
                      <a:pt x="70" y="155"/>
                    </a:cubicBezTo>
                    <a:cubicBezTo>
                      <a:pt x="70" y="156"/>
                      <a:pt x="71" y="156"/>
                      <a:pt x="72" y="157"/>
                    </a:cubicBezTo>
                    <a:cubicBezTo>
                      <a:pt x="72" y="158"/>
                      <a:pt x="73" y="159"/>
                      <a:pt x="73" y="159"/>
                    </a:cubicBezTo>
                    <a:cubicBezTo>
                      <a:pt x="73" y="180"/>
                      <a:pt x="73" y="180"/>
                      <a:pt x="73" y="180"/>
                    </a:cubicBezTo>
                    <a:cubicBezTo>
                      <a:pt x="73" y="181"/>
                      <a:pt x="73" y="181"/>
                      <a:pt x="73" y="181"/>
                    </a:cubicBezTo>
                    <a:cubicBezTo>
                      <a:pt x="73" y="181"/>
                      <a:pt x="73" y="181"/>
                      <a:pt x="73" y="181"/>
                    </a:cubicBezTo>
                    <a:cubicBezTo>
                      <a:pt x="74" y="182"/>
                      <a:pt x="74" y="182"/>
                      <a:pt x="74" y="182"/>
                    </a:cubicBezTo>
                    <a:cubicBezTo>
                      <a:pt x="75" y="182"/>
                      <a:pt x="75" y="182"/>
                      <a:pt x="75" y="182"/>
                    </a:cubicBezTo>
                    <a:cubicBezTo>
                      <a:pt x="100" y="182"/>
                      <a:pt x="100" y="182"/>
                      <a:pt x="100" y="182"/>
                    </a:cubicBezTo>
                    <a:cubicBezTo>
                      <a:pt x="101" y="182"/>
                      <a:pt x="101" y="182"/>
                      <a:pt x="101" y="182"/>
                    </a:cubicBezTo>
                    <a:cubicBezTo>
                      <a:pt x="102" y="181"/>
                      <a:pt x="102" y="181"/>
                      <a:pt x="102" y="181"/>
                    </a:cubicBezTo>
                    <a:cubicBezTo>
                      <a:pt x="102" y="181"/>
                      <a:pt x="102" y="181"/>
                      <a:pt x="102" y="181"/>
                    </a:cubicBezTo>
                    <a:cubicBezTo>
                      <a:pt x="102" y="180"/>
                      <a:pt x="102" y="180"/>
                      <a:pt x="102" y="180"/>
                    </a:cubicBezTo>
                    <a:cubicBezTo>
                      <a:pt x="102" y="159"/>
                      <a:pt x="102" y="159"/>
                      <a:pt x="102" y="159"/>
                    </a:cubicBezTo>
                    <a:cubicBezTo>
                      <a:pt x="102" y="159"/>
                      <a:pt x="103" y="158"/>
                      <a:pt x="103" y="157"/>
                    </a:cubicBezTo>
                    <a:cubicBezTo>
                      <a:pt x="104" y="156"/>
                      <a:pt x="105" y="156"/>
                      <a:pt x="106" y="155"/>
                    </a:cubicBezTo>
                    <a:cubicBezTo>
                      <a:pt x="108" y="155"/>
                      <a:pt x="110" y="154"/>
                      <a:pt x="113" y="153"/>
                    </a:cubicBezTo>
                    <a:cubicBezTo>
                      <a:pt x="115" y="152"/>
                      <a:pt x="118" y="151"/>
                      <a:pt x="120" y="149"/>
                    </a:cubicBezTo>
                    <a:cubicBezTo>
                      <a:pt x="122" y="148"/>
                      <a:pt x="124" y="147"/>
                      <a:pt x="126" y="145"/>
                    </a:cubicBezTo>
                    <a:cubicBezTo>
                      <a:pt x="129" y="143"/>
                      <a:pt x="131" y="142"/>
                      <a:pt x="132" y="140"/>
                    </a:cubicBezTo>
                    <a:cubicBezTo>
                      <a:pt x="133" y="139"/>
                      <a:pt x="134" y="139"/>
                      <a:pt x="135" y="139"/>
                    </a:cubicBezTo>
                    <a:cubicBezTo>
                      <a:pt x="136" y="139"/>
                      <a:pt x="137" y="139"/>
                      <a:pt x="138" y="139"/>
                    </a:cubicBezTo>
                    <a:cubicBezTo>
                      <a:pt x="155" y="149"/>
                      <a:pt x="155" y="149"/>
                      <a:pt x="155" y="149"/>
                    </a:cubicBezTo>
                    <a:cubicBezTo>
                      <a:pt x="156" y="150"/>
                      <a:pt x="156" y="150"/>
                      <a:pt x="156" y="150"/>
                    </a:cubicBezTo>
                    <a:cubicBezTo>
                      <a:pt x="157" y="150"/>
                      <a:pt x="157" y="150"/>
                      <a:pt x="157" y="150"/>
                    </a:cubicBezTo>
                    <a:cubicBezTo>
                      <a:pt x="158" y="149"/>
                      <a:pt x="158" y="149"/>
                      <a:pt x="158" y="149"/>
                    </a:cubicBezTo>
                    <a:cubicBezTo>
                      <a:pt x="158" y="148"/>
                      <a:pt x="158" y="148"/>
                      <a:pt x="158" y="148"/>
                    </a:cubicBezTo>
                    <a:cubicBezTo>
                      <a:pt x="162" y="141"/>
                      <a:pt x="167" y="134"/>
                      <a:pt x="171" y="127"/>
                    </a:cubicBezTo>
                    <a:cubicBezTo>
                      <a:pt x="171" y="126"/>
                      <a:pt x="171" y="126"/>
                      <a:pt x="171" y="126"/>
                    </a:cubicBezTo>
                    <a:cubicBezTo>
                      <a:pt x="171" y="125"/>
                      <a:pt x="171" y="125"/>
                      <a:pt x="171" y="125"/>
                    </a:cubicBezTo>
                    <a:cubicBezTo>
                      <a:pt x="171" y="124"/>
                      <a:pt x="171" y="124"/>
                      <a:pt x="171" y="124"/>
                    </a:cubicBezTo>
                    <a:cubicBezTo>
                      <a:pt x="170" y="123"/>
                      <a:pt x="170" y="123"/>
                      <a:pt x="170" y="123"/>
                    </a:cubicBezTo>
                    <a:cubicBezTo>
                      <a:pt x="152" y="113"/>
                      <a:pt x="152" y="113"/>
                      <a:pt x="152" y="113"/>
                    </a:cubicBezTo>
                    <a:cubicBezTo>
                      <a:pt x="152" y="113"/>
                      <a:pt x="151" y="112"/>
                      <a:pt x="151" y="111"/>
                    </a:cubicBezTo>
                    <a:cubicBezTo>
                      <a:pt x="150" y="111"/>
                      <a:pt x="150" y="111"/>
                      <a:pt x="150" y="111"/>
                    </a:cubicBezTo>
                    <a:cubicBezTo>
                      <a:pt x="150" y="111"/>
                      <a:pt x="150" y="111"/>
                      <a:pt x="150" y="111"/>
                    </a:cubicBezTo>
                    <a:cubicBezTo>
                      <a:pt x="150" y="109"/>
                      <a:pt x="150" y="109"/>
                      <a:pt x="150" y="109"/>
                    </a:cubicBezTo>
                    <a:cubicBezTo>
                      <a:pt x="151" y="108"/>
                      <a:pt x="151" y="106"/>
                      <a:pt x="151" y="105"/>
                    </a:cubicBezTo>
                    <a:cubicBezTo>
                      <a:pt x="151" y="104"/>
                      <a:pt x="152" y="102"/>
                      <a:pt x="152" y="101"/>
                    </a:cubicBezTo>
                    <a:cubicBezTo>
                      <a:pt x="152" y="100"/>
                      <a:pt x="152" y="98"/>
                      <a:pt x="152" y="97"/>
                    </a:cubicBezTo>
                    <a:cubicBezTo>
                      <a:pt x="152" y="96"/>
                      <a:pt x="152" y="95"/>
                      <a:pt x="152" y="93"/>
                    </a:cubicBezTo>
                    <a:cubicBezTo>
                      <a:pt x="152" y="92"/>
                      <a:pt x="152" y="90"/>
                      <a:pt x="152" y="89"/>
                    </a:cubicBezTo>
                    <a:cubicBezTo>
                      <a:pt x="152" y="88"/>
                      <a:pt x="152" y="87"/>
                      <a:pt x="152" y="85"/>
                    </a:cubicBezTo>
                    <a:cubicBezTo>
                      <a:pt x="152" y="84"/>
                      <a:pt x="151" y="83"/>
                      <a:pt x="151" y="81"/>
                    </a:cubicBezTo>
                    <a:cubicBezTo>
                      <a:pt x="151" y="80"/>
                      <a:pt x="151" y="79"/>
                      <a:pt x="150" y="77"/>
                    </a:cubicBezTo>
                    <a:cubicBezTo>
                      <a:pt x="150" y="77"/>
                      <a:pt x="150" y="76"/>
                      <a:pt x="151" y="75"/>
                    </a:cubicBezTo>
                    <a:cubicBezTo>
                      <a:pt x="151" y="74"/>
                      <a:pt x="152" y="73"/>
                      <a:pt x="153" y="73"/>
                    </a:cubicBezTo>
                    <a:cubicBezTo>
                      <a:pt x="170" y="63"/>
                      <a:pt x="170" y="63"/>
                      <a:pt x="170" y="63"/>
                    </a:cubicBezTo>
                    <a:cubicBezTo>
                      <a:pt x="171" y="62"/>
                      <a:pt x="171" y="62"/>
                      <a:pt x="171" y="62"/>
                    </a:cubicBezTo>
                    <a:cubicBezTo>
                      <a:pt x="171" y="61"/>
                      <a:pt x="171" y="61"/>
                      <a:pt x="171" y="61"/>
                    </a:cubicBezTo>
                    <a:cubicBezTo>
                      <a:pt x="171" y="60"/>
                      <a:pt x="171" y="60"/>
                      <a:pt x="171" y="60"/>
                    </a:cubicBezTo>
                    <a:cubicBezTo>
                      <a:pt x="171" y="59"/>
                      <a:pt x="171" y="59"/>
                      <a:pt x="171" y="59"/>
                    </a:cubicBezTo>
                    <a:cubicBezTo>
                      <a:pt x="167" y="53"/>
                      <a:pt x="162" y="45"/>
                      <a:pt x="158" y="38"/>
                    </a:cubicBezTo>
                    <a:cubicBezTo>
                      <a:pt x="158" y="37"/>
                      <a:pt x="158" y="37"/>
                      <a:pt x="158" y="37"/>
                    </a:cubicBezTo>
                    <a:cubicBezTo>
                      <a:pt x="157" y="37"/>
                      <a:pt x="157" y="37"/>
                      <a:pt x="157" y="37"/>
                    </a:cubicBezTo>
                    <a:cubicBezTo>
                      <a:pt x="156" y="37"/>
                      <a:pt x="156" y="37"/>
                      <a:pt x="156" y="37"/>
                    </a:cubicBezTo>
                    <a:cubicBezTo>
                      <a:pt x="155" y="37"/>
                      <a:pt x="155" y="37"/>
                      <a:pt x="155" y="37"/>
                    </a:cubicBezTo>
                    <a:cubicBezTo>
                      <a:pt x="137" y="47"/>
                      <a:pt x="137" y="47"/>
                      <a:pt x="137" y="47"/>
                    </a:cubicBezTo>
                    <a:cubicBezTo>
                      <a:pt x="137" y="48"/>
                      <a:pt x="136" y="48"/>
                      <a:pt x="135" y="48"/>
                    </a:cubicBezTo>
                    <a:cubicBezTo>
                      <a:pt x="134" y="47"/>
                      <a:pt x="133" y="47"/>
                      <a:pt x="132" y="46"/>
                    </a:cubicBezTo>
                    <a:cubicBezTo>
                      <a:pt x="131" y="45"/>
                      <a:pt x="129" y="43"/>
                      <a:pt x="126" y="41"/>
                    </a:cubicBezTo>
                    <a:cubicBezTo>
                      <a:pt x="124" y="40"/>
                      <a:pt x="122" y="38"/>
                      <a:pt x="120" y="37"/>
                    </a:cubicBezTo>
                    <a:cubicBezTo>
                      <a:pt x="118" y="36"/>
                      <a:pt x="115" y="34"/>
                      <a:pt x="113" y="33"/>
                    </a:cubicBezTo>
                    <a:cubicBezTo>
                      <a:pt x="110" y="32"/>
                      <a:pt x="108" y="32"/>
                      <a:pt x="105" y="31"/>
                    </a:cubicBezTo>
                    <a:cubicBezTo>
                      <a:pt x="104" y="31"/>
                      <a:pt x="104" y="30"/>
                      <a:pt x="103" y="29"/>
                    </a:cubicBezTo>
                    <a:cubicBezTo>
                      <a:pt x="103" y="29"/>
                      <a:pt x="102" y="28"/>
                      <a:pt x="102" y="27"/>
                    </a:cubicBezTo>
                    <a:cubicBezTo>
                      <a:pt x="102" y="7"/>
                      <a:pt x="102" y="7"/>
                      <a:pt x="102" y="7"/>
                    </a:cubicBezTo>
                    <a:cubicBezTo>
                      <a:pt x="102" y="6"/>
                      <a:pt x="102" y="6"/>
                      <a:pt x="102" y="6"/>
                    </a:cubicBezTo>
                    <a:cubicBezTo>
                      <a:pt x="102" y="5"/>
                      <a:pt x="102" y="5"/>
                      <a:pt x="102" y="5"/>
                    </a:cubicBezTo>
                    <a:cubicBezTo>
                      <a:pt x="101" y="4"/>
                      <a:pt x="101" y="4"/>
                      <a:pt x="101" y="4"/>
                    </a:cubicBezTo>
                    <a:cubicBezTo>
                      <a:pt x="100" y="4"/>
                      <a:pt x="100" y="4"/>
                      <a:pt x="100" y="4"/>
                    </a:cubicBezTo>
                    <a:cubicBezTo>
                      <a:pt x="75" y="4"/>
                      <a:pt x="75" y="4"/>
                      <a:pt x="75" y="4"/>
                    </a:cubicBezTo>
                    <a:cubicBezTo>
                      <a:pt x="74" y="4"/>
                      <a:pt x="74" y="4"/>
                      <a:pt x="74" y="4"/>
                    </a:cubicBezTo>
                    <a:cubicBezTo>
                      <a:pt x="73" y="5"/>
                      <a:pt x="73" y="5"/>
                      <a:pt x="73" y="5"/>
                    </a:cubicBezTo>
                    <a:cubicBezTo>
                      <a:pt x="73" y="5"/>
                      <a:pt x="73" y="6"/>
                      <a:pt x="73" y="7"/>
                    </a:cubicBezTo>
                    <a:cubicBezTo>
                      <a:pt x="73" y="27"/>
                      <a:pt x="73" y="27"/>
                      <a:pt x="73" y="27"/>
                    </a:cubicBezTo>
                    <a:cubicBezTo>
                      <a:pt x="73" y="28"/>
                      <a:pt x="72" y="29"/>
                      <a:pt x="72" y="29"/>
                    </a:cubicBezTo>
                    <a:cubicBezTo>
                      <a:pt x="71" y="30"/>
                      <a:pt x="70" y="31"/>
                      <a:pt x="69" y="31"/>
                    </a:cubicBezTo>
                    <a:close/>
                    <a:moveTo>
                      <a:pt x="61" y="30"/>
                    </a:moveTo>
                    <a:cubicBezTo>
                      <a:pt x="58" y="31"/>
                      <a:pt x="56" y="32"/>
                      <a:pt x="53" y="34"/>
                    </a:cubicBezTo>
                    <a:cubicBezTo>
                      <a:pt x="51" y="35"/>
                      <a:pt x="48" y="37"/>
                      <a:pt x="46" y="38"/>
                    </a:cubicBezTo>
                    <a:cubicBezTo>
                      <a:pt x="44" y="40"/>
                      <a:pt x="42" y="42"/>
                      <a:pt x="40" y="44"/>
                    </a:cubicBezTo>
                    <a:cubicBezTo>
                      <a:pt x="40" y="44"/>
                      <a:pt x="40" y="44"/>
                      <a:pt x="40" y="44"/>
                    </a:cubicBezTo>
                    <a:cubicBezTo>
                      <a:pt x="39" y="44"/>
                      <a:pt x="39" y="44"/>
                      <a:pt x="39" y="44"/>
                    </a:cubicBezTo>
                    <a:cubicBezTo>
                      <a:pt x="33" y="40"/>
                      <a:pt x="28" y="37"/>
                      <a:pt x="22" y="34"/>
                    </a:cubicBezTo>
                    <a:cubicBezTo>
                      <a:pt x="21" y="33"/>
                      <a:pt x="20" y="33"/>
                      <a:pt x="19" y="33"/>
                    </a:cubicBezTo>
                    <a:cubicBezTo>
                      <a:pt x="19" y="33"/>
                      <a:pt x="18" y="33"/>
                      <a:pt x="17" y="33"/>
                    </a:cubicBezTo>
                    <a:cubicBezTo>
                      <a:pt x="16" y="33"/>
                      <a:pt x="16" y="34"/>
                      <a:pt x="15" y="34"/>
                    </a:cubicBezTo>
                    <a:cubicBezTo>
                      <a:pt x="14" y="35"/>
                      <a:pt x="14" y="35"/>
                      <a:pt x="13" y="36"/>
                    </a:cubicBezTo>
                    <a:cubicBezTo>
                      <a:pt x="9" y="43"/>
                      <a:pt x="5" y="50"/>
                      <a:pt x="1" y="58"/>
                    </a:cubicBezTo>
                    <a:cubicBezTo>
                      <a:pt x="1" y="58"/>
                      <a:pt x="0" y="59"/>
                      <a:pt x="0" y="60"/>
                    </a:cubicBezTo>
                    <a:cubicBezTo>
                      <a:pt x="0" y="61"/>
                      <a:pt x="0" y="61"/>
                      <a:pt x="0" y="62"/>
                    </a:cubicBezTo>
                    <a:cubicBezTo>
                      <a:pt x="1" y="63"/>
                      <a:pt x="1" y="64"/>
                      <a:pt x="1" y="64"/>
                    </a:cubicBezTo>
                    <a:cubicBezTo>
                      <a:pt x="2" y="65"/>
                      <a:pt x="2" y="66"/>
                      <a:pt x="3" y="66"/>
                    </a:cubicBezTo>
                    <a:cubicBezTo>
                      <a:pt x="9" y="69"/>
                      <a:pt x="15" y="73"/>
                      <a:pt x="21" y="76"/>
                    </a:cubicBezTo>
                    <a:cubicBezTo>
                      <a:pt x="21" y="76"/>
                      <a:pt x="21" y="76"/>
                      <a:pt x="21" y="76"/>
                    </a:cubicBezTo>
                    <a:cubicBezTo>
                      <a:pt x="21" y="77"/>
                      <a:pt x="21" y="77"/>
                      <a:pt x="21" y="77"/>
                    </a:cubicBezTo>
                    <a:cubicBezTo>
                      <a:pt x="21" y="78"/>
                      <a:pt x="21" y="78"/>
                      <a:pt x="21" y="78"/>
                    </a:cubicBezTo>
                    <a:cubicBezTo>
                      <a:pt x="21" y="78"/>
                      <a:pt x="21" y="78"/>
                      <a:pt x="21" y="78"/>
                    </a:cubicBezTo>
                    <a:cubicBezTo>
                      <a:pt x="20" y="79"/>
                      <a:pt x="20" y="80"/>
                      <a:pt x="20" y="81"/>
                    </a:cubicBezTo>
                    <a:cubicBezTo>
                      <a:pt x="20" y="82"/>
                      <a:pt x="20" y="83"/>
                      <a:pt x="19" y="85"/>
                    </a:cubicBezTo>
                    <a:cubicBezTo>
                      <a:pt x="19" y="86"/>
                      <a:pt x="19" y="88"/>
                      <a:pt x="19" y="89"/>
                    </a:cubicBezTo>
                    <a:cubicBezTo>
                      <a:pt x="19" y="90"/>
                      <a:pt x="19" y="92"/>
                      <a:pt x="19" y="93"/>
                    </a:cubicBezTo>
                    <a:cubicBezTo>
                      <a:pt x="19" y="95"/>
                      <a:pt x="19" y="96"/>
                      <a:pt x="19" y="97"/>
                    </a:cubicBezTo>
                    <a:cubicBezTo>
                      <a:pt x="19" y="99"/>
                      <a:pt x="19" y="100"/>
                      <a:pt x="19" y="101"/>
                    </a:cubicBezTo>
                    <a:cubicBezTo>
                      <a:pt x="20" y="103"/>
                      <a:pt x="20" y="104"/>
                      <a:pt x="20" y="106"/>
                    </a:cubicBezTo>
                    <a:cubicBezTo>
                      <a:pt x="20" y="107"/>
                      <a:pt x="21" y="108"/>
                      <a:pt x="21" y="110"/>
                    </a:cubicBezTo>
                    <a:cubicBezTo>
                      <a:pt x="21" y="110"/>
                      <a:pt x="21" y="110"/>
                      <a:pt x="21" y="110"/>
                    </a:cubicBezTo>
                    <a:cubicBezTo>
                      <a:pt x="21" y="110"/>
                      <a:pt x="21" y="110"/>
                      <a:pt x="21" y="110"/>
                    </a:cubicBezTo>
                    <a:cubicBezTo>
                      <a:pt x="14" y="114"/>
                      <a:pt x="8" y="118"/>
                      <a:pt x="1" y="121"/>
                    </a:cubicBezTo>
                    <a:cubicBezTo>
                      <a:pt x="2" y="122"/>
                      <a:pt x="2" y="122"/>
                      <a:pt x="2" y="122"/>
                    </a:cubicBezTo>
                    <a:cubicBezTo>
                      <a:pt x="1" y="122"/>
                      <a:pt x="1" y="122"/>
                      <a:pt x="1" y="122"/>
                    </a:cubicBezTo>
                    <a:cubicBezTo>
                      <a:pt x="1" y="123"/>
                      <a:pt x="1" y="123"/>
                      <a:pt x="0" y="124"/>
                    </a:cubicBezTo>
                    <a:cubicBezTo>
                      <a:pt x="0" y="125"/>
                      <a:pt x="0" y="126"/>
                      <a:pt x="0" y="126"/>
                    </a:cubicBezTo>
                    <a:cubicBezTo>
                      <a:pt x="0" y="127"/>
                      <a:pt x="1" y="128"/>
                      <a:pt x="1" y="129"/>
                    </a:cubicBezTo>
                    <a:cubicBezTo>
                      <a:pt x="14" y="152"/>
                      <a:pt x="14" y="152"/>
                      <a:pt x="14" y="152"/>
                    </a:cubicBezTo>
                    <a:cubicBezTo>
                      <a:pt x="15" y="152"/>
                      <a:pt x="15" y="152"/>
                      <a:pt x="15" y="152"/>
                    </a:cubicBezTo>
                    <a:cubicBezTo>
                      <a:pt x="15" y="152"/>
                      <a:pt x="15" y="152"/>
                      <a:pt x="15" y="152"/>
                    </a:cubicBezTo>
                    <a:cubicBezTo>
                      <a:pt x="16" y="153"/>
                      <a:pt x="16" y="153"/>
                      <a:pt x="17" y="153"/>
                    </a:cubicBezTo>
                    <a:cubicBezTo>
                      <a:pt x="18" y="153"/>
                      <a:pt x="19" y="153"/>
                      <a:pt x="19" y="153"/>
                    </a:cubicBezTo>
                    <a:cubicBezTo>
                      <a:pt x="20" y="153"/>
                      <a:pt x="21" y="153"/>
                      <a:pt x="22" y="153"/>
                    </a:cubicBezTo>
                    <a:cubicBezTo>
                      <a:pt x="28" y="149"/>
                      <a:pt x="34" y="146"/>
                      <a:pt x="39" y="142"/>
                    </a:cubicBezTo>
                    <a:cubicBezTo>
                      <a:pt x="40" y="142"/>
                      <a:pt x="40" y="142"/>
                      <a:pt x="40" y="142"/>
                    </a:cubicBezTo>
                    <a:cubicBezTo>
                      <a:pt x="40" y="142"/>
                      <a:pt x="40" y="142"/>
                      <a:pt x="40" y="142"/>
                    </a:cubicBezTo>
                    <a:cubicBezTo>
                      <a:pt x="42" y="144"/>
                      <a:pt x="44" y="146"/>
                      <a:pt x="46" y="148"/>
                    </a:cubicBezTo>
                    <a:cubicBezTo>
                      <a:pt x="48" y="150"/>
                      <a:pt x="51" y="151"/>
                      <a:pt x="53" y="153"/>
                    </a:cubicBezTo>
                    <a:cubicBezTo>
                      <a:pt x="56" y="154"/>
                      <a:pt x="58" y="155"/>
                      <a:pt x="61" y="156"/>
                    </a:cubicBezTo>
                    <a:cubicBezTo>
                      <a:pt x="63" y="157"/>
                      <a:pt x="66" y="158"/>
                      <a:pt x="69" y="159"/>
                    </a:cubicBezTo>
                    <a:cubicBezTo>
                      <a:pt x="69" y="159"/>
                      <a:pt x="69" y="159"/>
                      <a:pt x="69" y="159"/>
                    </a:cubicBezTo>
                    <a:cubicBezTo>
                      <a:pt x="69" y="159"/>
                      <a:pt x="69" y="159"/>
                      <a:pt x="69" y="159"/>
                    </a:cubicBezTo>
                    <a:cubicBezTo>
                      <a:pt x="69" y="180"/>
                      <a:pt x="69" y="180"/>
                      <a:pt x="69" y="180"/>
                    </a:cubicBezTo>
                    <a:cubicBezTo>
                      <a:pt x="69" y="181"/>
                      <a:pt x="69" y="181"/>
                      <a:pt x="69" y="182"/>
                    </a:cubicBezTo>
                    <a:cubicBezTo>
                      <a:pt x="70" y="183"/>
                      <a:pt x="70" y="183"/>
                      <a:pt x="71" y="184"/>
                    </a:cubicBezTo>
                    <a:cubicBezTo>
                      <a:pt x="71" y="185"/>
                      <a:pt x="72" y="185"/>
                      <a:pt x="73" y="185"/>
                    </a:cubicBezTo>
                    <a:cubicBezTo>
                      <a:pt x="73" y="186"/>
                      <a:pt x="74" y="186"/>
                      <a:pt x="75" y="186"/>
                    </a:cubicBezTo>
                    <a:cubicBezTo>
                      <a:pt x="100" y="186"/>
                      <a:pt x="100" y="186"/>
                      <a:pt x="100" y="186"/>
                    </a:cubicBezTo>
                    <a:cubicBezTo>
                      <a:pt x="101" y="186"/>
                      <a:pt x="101" y="186"/>
                      <a:pt x="102" y="185"/>
                    </a:cubicBezTo>
                    <a:cubicBezTo>
                      <a:pt x="103" y="185"/>
                      <a:pt x="104" y="185"/>
                      <a:pt x="104" y="184"/>
                    </a:cubicBezTo>
                    <a:cubicBezTo>
                      <a:pt x="105" y="183"/>
                      <a:pt x="105" y="183"/>
                      <a:pt x="106" y="182"/>
                    </a:cubicBezTo>
                    <a:cubicBezTo>
                      <a:pt x="106" y="181"/>
                      <a:pt x="106" y="181"/>
                      <a:pt x="106" y="180"/>
                    </a:cubicBezTo>
                    <a:cubicBezTo>
                      <a:pt x="106" y="159"/>
                      <a:pt x="106" y="159"/>
                      <a:pt x="106" y="159"/>
                    </a:cubicBezTo>
                    <a:cubicBezTo>
                      <a:pt x="106" y="159"/>
                      <a:pt x="106" y="159"/>
                      <a:pt x="106" y="159"/>
                    </a:cubicBezTo>
                    <a:cubicBezTo>
                      <a:pt x="106" y="159"/>
                      <a:pt x="106" y="159"/>
                      <a:pt x="106" y="159"/>
                    </a:cubicBezTo>
                    <a:cubicBezTo>
                      <a:pt x="106" y="159"/>
                      <a:pt x="106" y="159"/>
                      <a:pt x="106" y="159"/>
                    </a:cubicBezTo>
                    <a:cubicBezTo>
                      <a:pt x="109" y="158"/>
                      <a:pt x="112" y="157"/>
                      <a:pt x="114" y="156"/>
                    </a:cubicBezTo>
                    <a:cubicBezTo>
                      <a:pt x="117" y="155"/>
                      <a:pt x="119" y="154"/>
                      <a:pt x="122" y="153"/>
                    </a:cubicBezTo>
                    <a:cubicBezTo>
                      <a:pt x="124" y="151"/>
                      <a:pt x="126" y="150"/>
                      <a:pt x="129" y="148"/>
                    </a:cubicBezTo>
                    <a:cubicBezTo>
                      <a:pt x="131" y="146"/>
                      <a:pt x="133" y="144"/>
                      <a:pt x="135" y="142"/>
                    </a:cubicBezTo>
                    <a:cubicBezTo>
                      <a:pt x="135" y="142"/>
                      <a:pt x="135" y="142"/>
                      <a:pt x="135" y="142"/>
                    </a:cubicBezTo>
                    <a:cubicBezTo>
                      <a:pt x="136" y="142"/>
                      <a:pt x="136" y="142"/>
                      <a:pt x="136" y="142"/>
                    </a:cubicBezTo>
                    <a:cubicBezTo>
                      <a:pt x="153" y="153"/>
                      <a:pt x="153" y="153"/>
                      <a:pt x="153" y="153"/>
                    </a:cubicBezTo>
                    <a:cubicBezTo>
                      <a:pt x="154" y="153"/>
                      <a:pt x="155" y="153"/>
                      <a:pt x="155" y="153"/>
                    </a:cubicBezTo>
                    <a:cubicBezTo>
                      <a:pt x="156" y="153"/>
                      <a:pt x="157" y="153"/>
                      <a:pt x="158" y="153"/>
                    </a:cubicBezTo>
                    <a:cubicBezTo>
                      <a:pt x="159" y="153"/>
                      <a:pt x="159" y="153"/>
                      <a:pt x="160" y="152"/>
                    </a:cubicBezTo>
                    <a:cubicBezTo>
                      <a:pt x="161" y="152"/>
                      <a:pt x="161" y="151"/>
                      <a:pt x="162" y="150"/>
                    </a:cubicBezTo>
                    <a:cubicBezTo>
                      <a:pt x="166" y="143"/>
                      <a:pt x="170" y="135"/>
                      <a:pt x="175" y="127"/>
                    </a:cubicBezTo>
                    <a:cubicBezTo>
                      <a:pt x="175" y="127"/>
                      <a:pt x="175" y="127"/>
                      <a:pt x="175" y="127"/>
                    </a:cubicBezTo>
                    <a:cubicBezTo>
                      <a:pt x="175" y="126"/>
                      <a:pt x="175" y="126"/>
                      <a:pt x="175" y="126"/>
                    </a:cubicBezTo>
                    <a:cubicBezTo>
                      <a:pt x="175" y="126"/>
                      <a:pt x="175" y="125"/>
                      <a:pt x="175" y="124"/>
                    </a:cubicBezTo>
                    <a:cubicBezTo>
                      <a:pt x="174" y="123"/>
                      <a:pt x="174" y="123"/>
                      <a:pt x="173" y="122"/>
                    </a:cubicBezTo>
                    <a:cubicBezTo>
                      <a:pt x="173" y="121"/>
                      <a:pt x="172" y="121"/>
                      <a:pt x="172" y="120"/>
                    </a:cubicBezTo>
                    <a:cubicBezTo>
                      <a:pt x="154" y="110"/>
                      <a:pt x="154" y="110"/>
                      <a:pt x="154" y="110"/>
                    </a:cubicBezTo>
                    <a:cubicBezTo>
                      <a:pt x="154" y="110"/>
                      <a:pt x="154" y="110"/>
                      <a:pt x="154" y="110"/>
                    </a:cubicBezTo>
                    <a:cubicBezTo>
                      <a:pt x="154" y="110"/>
                      <a:pt x="154" y="110"/>
                      <a:pt x="154" y="110"/>
                    </a:cubicBezTo>
                    <a:cubicBezTo>
                      <a:pt x="154" y="108"/>
                      <a:pt x="154" y="108"/>
                      <a:pt x="154" y="108"/>
                    </a:cubicBezTo>
                    <a:cubicBezTo>
                      <a:pt x="154" y="108"/>
                      <a:pt x="154" y="108"/>
                      <a:pt x="154" y="108"/>
                    </a:cubicBezTo>
                    <a:cubicBezTo>
                      <a:pt x="155" y="107"/>
                      <a:pt x="155" y="106"/>
                      <a:pt x="155" y="106"/>
                    </a:cubicBezTo>
                    <a:cubicBezTo>
                      <a:pt x="155" y="104"/>
                      <a:pt x="155" y="103"/>
                      <a:pt x="155" y="101"/>
                    </a:cubicBezTo>
                    <a:cubicBezTo>
                      <a:pt x="156" y="100"/>
                      <a:pt x="156" y="99"/>
                      <a:pt x="156" y="97"/>
                    </a:cubicBezTo>
                    <a:cubicBezTo>
                      <a:pt x="156" y="96"/>
                      <a:pt x="156" y="95"/>
                      <a:pt x="156" y="93"/>
                    </a:cubicBezTo>
                    <a:cubicBezTo>
                      <a:pt x="156" y="92"/>
                      <a:pt x="156" y="90"/>
                      <a:pt x="156" y="89"/>
                    </a:cubicBezTo>
                    <a:cubicBezTo>
                      <a:pt x="156" y="88"/>
                      <a:pt x="156" y="86"/>
                      <a:pt x="155" y="85"/>
                    </a:cubicBezTo>
                    <a:cubicBezTo>
                      <a:pt x="155" y="83"/>
                      <a:pt x="155" y="82"/>
                      <a:pt x="155" y="81"/>
                    </a:cubicBezTo>
                    <a:cubicBezTo>
                      <a:pt x="155" y="79"/>
                      <a:pt x="154" y="78"/>
                      <a:pt x="154" y="77"/>
                    </a:cubicBezTo>
                    <a:cubicBezTo>
                      <a:pt x="154" y="76"/>
                      <a:pt x="154" y="76"/>
                      <a:pt x="154" y="76"/>
                    </a:cubicBezTo>
                    <a:cubicBezTo>
                      <a:pt x="154" y="76"/>
                      <a:pt x="154" y="76"/>
                      <a:pt x="154" y="76"/>
                    </a:cubicBezTo>
                    <a:cubicBezTo>
                      <a:pt x="172" y="66"/>
                      <a:pt x="172" y="66"/>
                      <a:pt x="172" y="66"/>
                    </a:cubicBezTo>
                    <a:cubicBezTo>
                      <a:pt x="172" y="66"/>
                      <a:pt x="173" y="65"/>
                      <a:pt x="174" y="64"/>
                    </a:cubicBezTo>
                    <a:cubicBezTo>
                      <a:pt x="174" y="64"/>
                      <a:pt x="174" y="63"/>
                      <a:pt x="175" y="62"/>
                    </a:cubicBezTo>
                    <a:cubicBezTo>
                      <a:pt x="175" y="61"/>
                      <a:pt x="175" y="61"/>
                      <a:pt x="175" y="60"/>
                    </a:cubicBezTo>
                    <a:cubicBezTo>
                      <a:pt x="175" y="59"/>
                      <a:pt x="174" y="58"/>
                      <a:pt x="174" y="58"/>
                    </a:cubicBezTo>
                    <a:cubicBezTo>
                      <a:pt x="170" y="50"/>
                      <a:pt x="165" y="42"/>
                      <a:pt x="161" y="34"/>
                    </a:cubicBezTo>
                    <a:cubicBezTo>
                      <a:pt x="160" y="35"/>
                      <a:pt x="160" y="35"/>
                      <a:pt x="160" y="35"/>
                    </a:cubicBezTo>
                    <a:cubicBezTo>
                      <a:pt x="160" y="34"/>
                      <a:pt x="160" y="34"/>
                      <a:pt x="160" y="34"/>
                    </a:cubicBezTo>
                    <a:cubicBezTo>
                      <a:pt x="159" y="34"/>
                      <a:pt x="159" y="33"/>
                      <a:pt x="158" y="33"/>
                    </a:cubicBezTo>
                    <a:cubicBezTo>
                      <a:pt x="157" y="33"/>
                      <a:pt x="156" y="33"/>
                      <a:pt x="155" y="33"/>
                    </a:cubicBezTo>
                    <a:cubicBezTo>
                      <a:pt x="155" y="33"/>
                      <a:pt x="154" y="33"/>
                      <a:pt x="153" y="34"/>
                    </a:cubicBezTo>
                    <a:cubicBezTo>
                      <a:pt x="152" y="35"/>
                      <a:pt x="152" y="35"/>
                      <a:pt x="152" y="35"/>
                    </a:cubicBezTo>
                    <a:cubicBezTo>
                      <a:pt x="152" y="35"/>
                      <a:pt x="152" y="35"/>
                      <a:pt x="152" y="35"/>
                    </a:cubicBezTo>
                    <a:cubicBezTo>
                      <a:pt x="136" y="44"/>
                      <a:pt x="136" y="44"/>
                      <a:pt x="136" y="44"/>
                    </a:cubicBezTo>
                    <a:cubicBezTo>
                      <a:pt x="135" y="44"/>
                      <a:pt x="135" y="44"/>
                      <a:pt x="135" y="44"/>
                    </a:cubicBezTo>
                    <a:cubicBezTo>
                      <a:pt x="135" y="44"/>
                      <a:pt x="135" y="44"/>
                      <a:pt x="135" y="44"/>
                    </a:cubicBezTo>
                    <a:cubicBezTo>
                      <a:pt x="135" y="44"/>
                      <a:pt x="135" y="44"/>
                      <a:pt x="135" y="44"/>
                    </a:cubicBezTo>
                    <a:cubicBezTo>
                      <a:pt x="133" y="42"/>
                      <a:pt x="131" y="40"/>
                      <a:pt x="129" y="38"/>
                    </a:cubicBezTo>
                    <a:cubicBezTo>
                      <a:pt x="126" y="37"/>
                      <a:pt x="124" y="35"/>
                      <a:pt x="122" y="34"/>
                    </a:cubicBezTo>
                    <a:cubicBezTo>
                      <a:pt x="119" y="32"/>
                      <a:pt x="117" y="31"/>
                      <a:pt x="114" y="30"/>
                    </a:cubicBezTo>
                    <a:cubicBezTo>
                      <a:pt x="112" y="29"/>
                      <a:pt x="109" y="28"/>
                      <a:pt x="106" y="27"/>
                    </a:cubicBezTo>
                    <a:cubicBezTo>
                      <a:pt x="106" y="27"/>
                      <a:pt x="106" y="27"/>
                      <a:pt x="106" y="27"/>
                    </a:cubicBezTo>
                    <a:cubicBezTo>
                      <a:pt x="106" y="27"/>
                      <a:pt x="106" y="27"/>
                      <a:pt x="106" y="27"/>
                    </a:cubicBezTo>
                    <a:cubicBezTo>
                      <a:pt x="106" y="7"/>
                      <a:pt x="106" y="7"/>
                      <a:pt x="106" y="7"/>
                    </a:cubicBezTo>
                    <a:cubicBezTo>
                      <a:pt x="106" y="6"/>
                      <a:pt x="106" y="5"/>
                      <a:pt x="106" y="4"/>
                    </a:cubicBezTo>
                    <a:cubicBezTo>
                      <a:pt x="105" y="3"/>
                      <a:pt x="105" y="3"/>
                      <a:pt x="104" y="2"/>
                    </a:cubicBezTo>
                    <a:cubicBezTo>
                      <a:pt x="104" y="2"/>
                      <a:pt x="103" y="1"/>
                      <a:pt x="102" y="1"/>
                    </a:cubicBezTo>
                    <a:cubicBezTo>
                      <a:pt x="101" y="1"/>
                      <a:pt x="101" y="0"/>
                      <a:pt x="100" y="0"/>
                    </a:cubicBezTo>
                    <a:cubicBezTo>
                      <a:pt x="75" y="0"/>
                      <a:pt x="75" y="0"/>
                      <a:pt x="75" y="0"/>
                    </a:cubicBezTo>
                    <a:cubicBezTo>
                      <a:pt x="74" y="0"/>
                      <a:pt x="73" y="1"/>
                      <a:pt x="73" y="1"/>
                    </a:cubicBezTo>
                    <a:cubicBezTo>
                      <a:pt x="72" y="1"/>
                      <a:pt x="71" y="2"/>
                      <a:pt x="71" y="2"/>
                    </a:cubicBezTo>
                    <a:cubicBezTo>
                      <a:pt x="70" y="3"/>
                      <a:pt x="69" y="5"/>
                      <a:pt x="69" y="7"/>
                    </a:cubicBezTo>
                    <a:cubicBezTo>
                      <a:pt x="69" y="27"/>
                      <a:pt x="69" y="27"/>
                      <a:pt x="69" y="27"/>
                    </a:cubicBezTo>
                    <a:cubicBezTo>
                      <a:pt x="69" y="27"/>
                      <a:pt x="69" y="27"/>
                      <a:pt x="69" y="27"/>
                    </a:cubicBezTo>
                    <a:cubicBezTo>
                      <a:pt x="68" y="27"/>
                      <a:pt x="68" y="27"/>
                      <a:pt x="68" y="27"/>
                    </a:cubicBezTo>
                    <a:cubicBezTo>
                      <a:pt x="68" y="27"/>
                      <a:pt x="68" y="27"/>
                      <a:pt x="68" y="27"/>
                    </a:cubicBezTo>
                    <a:cubicBezTo>
                      <a:pt x="66" y="28"/>
                      <a:pt x="63" y="29"/>
                      <a:pt x="61" y="30"/>
                    </a:cubicBezTo>
                    <a:close/>
                  </a:path>
                </a:pathLst>
              </a:custGeom>
              <a:solidFill>
                <a:srgbClr val="C0CD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06" name="Freeform 155"/>
              <p:cNvSpPr>
                <a:spLocks noEditPoints="1"/>
              </p:cNvSpPr>
              <p:nvPr/>
            </p:nvSpPr>
            <p:spPr bwMode="auto">
              <a:xfrm>
                <a:off x="5487" y="893"/>
                <a:ext cx="145" cy="152"/>
              </a:xfrm>
              <a:custGeom>
                <a:avLst/>
                <a:gdLst>
                  <a:gd name="T0" fmla="*/ 18 w 77"/>
                  <a:gd name="T1" fmla="*/ 62 h 81"/>
                  <a:gd name="T2" fmla="*/ 39 w 77"/>
                  <a:gd name="T3" fmla="*/ 24 h 81"/>
                  <a:gd name="T4" fmla="*/ 55 w 77"/>
                  <a:gd name="T5" fmla="*/ 41 h 81"/>
                  <a:gd name="T6" fmla="*/ 39 w 77"/>
                  <a:gd name="T7" fmla="*/ 57 h 81"/>
                  <a:gd name="T8" fmla="*/ 22 w 77"/>
                  <a:gd name="T9" fmla="*/ 41 h 81"/>
                  <a:gd name="T10" fmla="*/ 30 w 77"/>
                  <a:gd name="T11" fmla="*/ 12 h 81"/>
                  <a:gd name="T12" fmla="*/ 18 w 77"/>
                  <a:gd name="T13" fmla="*/ 19 h 81"/>
                  <a:gd name="T14" fmla="*/ 9 w 77"/>
                  <a:gd name="T15" fmla="*/ 15 h 81"/>
                  <a:gd name="T16" fmla="*/ 7 w 77"/>
                  <a:gd name="T17" fmla="*/ 15 h 81"/>
                  <a:gd name="T18" fmla="*/ 6 w 77"/>
                  <a:gd name="T19" fmla="*/ 16 h 81"/>
                  <a:gd name="T20" fmla="*/ 1 w 77"/>
                  <a:gd name="T21" fmla="*/ 27 h 81"/>
                  <a:gd name="T22" fmla="*/ 2 w 77"/>
                  <a:gd name="T23" fmla="*/ 28 h 81"/>
                  <a:gd name="T24" fmla="*/ 10 w 77"/>
                  <a:gd name="T25" fmla="*/ 33 h 81"/>
                  <a:gd name="T26" fmla="*/ 9 w 77"/>
                  <a:gd name="T27" fmla="*/ 41 h 81"/>
                  <a:gd name="T28" fmla="*/ 10 w 77"/>
                  <a:gd name="T29" fmla="*/ 48 h 81"/>
                  <a:gd name="T30" fmla="*/ 2 w 77"/>
                  <a:gd name="T31" fmla="*/ 53 h 81"/>
                  <a:gd name="T32" fmla="*/ 1 w 77"/>
                  <a:gd name="T33" fmla="*/ 55 h 81"/>
                  <a:gd name="T34" fmla="*/ 6 w 77"/>
                  <a:gd name="T35" fmla="*/ 66 h 81"/>
                  <a:gd name="T36" fmla="*/ 7 w 77"/>
                  <a:gd name="T37" fmla="*/ 67 h 81"/>
                  <a:gd name="T38" fmla="*/ 9 w 77"/>
                  <a:gd name="T39" fmla="*/ 66 h 81"/>
                  <a:gd name="T40" fmla="*/ 18 w 77"/>
                  <a:gd name="T41" fmla="*/ 62 h 81"/>
                  <a:gd name="T42" fmla="*/ 30 w 77"/>
                  <a:gd name="T43" fmla="*/ 69 h 81"/>
                  <a:gd name="T44" fmla="*/ 31 w 77"/>
                  <a:gd name="T45" fmla="*/ 79 h 81"/>
                  <a:gd name="T46" fmla="*/ 33 w 77"/>
                  <a:gd name="T47" fmla="*/ 81 h 81"/>
                  <a:gd name="T48" fmla="*/ 45 w 77"/>
                  <a:gd name="T49" fmla="*/ 81 h 81"/>
                  <a:gd name="T50" fmla="*/ 46 w 77"/>
                  <a:gd name="T51" fmla="*/ 70 h 81"/>
                  <a:gd name="T52" fmla="*/ 53 w 77"/>
                  <a:gd name="T53" fmla="*/ 66 h 81"/>
                  <a:gd name="T54" fmla="*/ 60 w 77"/>
                  <a:gd name="T55" fmla="*/ 62 h 81"/>
                  <a:gd name="T56" fmla="*/ 70 w 77"/>
                  <a:gd name="T57" fmla="*/ 67 h 81"/>
                  <a:gd name="T58" fmla="*/ 71 w 77"/>
                  <a:gd name="T59" fmla="*/ 66 h 81"/>
                  <a:gd name="T60" fmla="*/ 77 w 77"/>
                  <a:gd name="T61" fmla="*/ 55 h 81"/>
                  <a:gd name="T62" fmla="*/ 68 w 77"/>
                  <a:gd name="T63" fmla="*/ 49 h 81"/>
                  <a:gd name="T64" fmla="*/ 68 w 77"/>
                  <a:gd name="T65" fmla="*/ 44 h 81"/>
                  <a:gd name="T66" fmla="*/ 68 w 77"/>
                  <a:gd name="T67" fmla="*/ 37 h 81"/>
                  <a:gd name="T68" fmla="*/ 68 w 77"/>
                  <a:gd name="T69" fmla="*/ 32 h 81"/>
                  <a:gd name="T70" fmla="*/ 77 w 77"/>
                  <a:gd name="T71" fmla="*/ 27 h 81"/>
                  <a:gd name="T72" fmla="*/ 76 w 77"/>
                  <a:gd name="T73" fmla="*/ 25 h 81"/>
                  <a:gd name="T74" fmla="*/ 71 w 77"/>
                  <a:gd name="T75" fmla="*/ 16 h 81"/>
                  <a:gd name="T76" fmla="*/ 68 w 77"/>
                  <a:gd name="T77" fmla="*/ 15 h 81"/>
                  <a:gd name="T78" fmla="*/ 59 w 77"/>
                  <a:gd name="T79" fmla="*/ 19 h 81"/>
                  <a:gd name="T80" fmla="*/ 47 w 77"/>
                  <a:gd name="T81" fmla="*/ 12 h 81"/>
                  <a:gd name="T82" fmla="*/ 46 w 77"/>
                  <a:gd name="T83" fmla="*/ 2 h 81"/>
                  <a:gd name="T84" fmla="*/ 44 w 77"/>
                  <a:gd name="T85" fmla="*/ 0 h 81"/>
                  <a:gd name="T86" fmla="*/ 32 w 77"/>
                  <a:gd name="T87" fmla="*/ 1 h 81"/>
                  <a:gd name="T88" fmla="*/ 31 w 77"/>
                  <a:gd name="T89" fmla="*/ 1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77" h="81">
                    <a:moveTo>
                      <a:pt x="18" y="62"/>
                    </a:moveTo>
                    <a:cubicBezTo>
                      <a:pt x="18" y="62"/>
                      <a:pt x="18" y="62"/>
                      <a:pt x="18" y="62"/>
                    </a:cubicBezTo>
                    <a:moveTo>
                      <a:pt x="27" y="29"/>
                    </a:moveTo>
                    <a:cubicBezTo>
                      <a:pt x="30" y="26"/>
                      <a:pt x="34" y="24"/>
                      <a:pt x="39" y="24"/>
                    </a:cubicBezTo>
                    <a:cubicBezTo>
                      <a:pt x="43" y="24"/>
                      <a:pt x="47" y="26"/>
                      <a:pt x="50" y="29"/>
                    </a:cubicBezTo>
                    <a:cubicBezTo>
                      <a:pt x="54" y="32"/>
                      <a:pt x="55" y="36"/>
                      <a:pt x="55" y="41"/>
                    </a:cubicBezTo>
                    <a:cubicBezTo>
                      <a:pt x="55" y="45"/>
                      <a:pt x="54" y="49"/>
                      <a:pt x="50" y="53"/>
                    </a:cubicBezTo>
                    <a:cubicBezTo>
                      <a:pt x="47" y="56"/>
                      <a:pt x="43" y="57"/>
                      <a:pt x="39" y="57"/>
                    </a:cubicBezTo>
                    <a:cubicBezTo>
                      <a:pt x="34" y="57"/>
                      <a:pt x="30" y="56"/>
                      <a:pt x="27" y="53"/>
                    </a:cubicBezTo>
                    <a:cubicBezTo>
                      <a:pt x="24" y="49"/>
                      <a:pt x="22" y="45"/>
                      <a:pt x="22" y="41"/>
                    </a:cubicBezTo>
                    <a:cubicBezTo>
                      <a:pt x="22" y="36"/>
                      <a:pt x="24" y="32"/>
                      <a:pt x="27" y="29"/>
                    </a:cubicBezTo>
                    <a:close/>
                    <a:moveTo>
                      <a:pt x="30" y="12"/>
                    </a:moveTo>
                    <a:cubicBezTo>
                      <a:pt x="28" y="13"/>
                      <a:pt x="26" y="14"/>
                      <a:pt x="24" y="15"/>
                    </a:cubicBezTo>
                    <a:cubicBezTo>
                      <a:pt x="22" y="16"/>
                      <a:pt x="20" y="18"/>
                      <a:pt x="18" y="19"/>
                    </a:cubicBezTo>
                    <a:cubicBezTo>
                      <a:pt x="18" y="20"/>
                      <a:pt x="17" y="20"/>
                      <a:pt x="17" y="19"/>
                    </a:cubicBezTo>
                    <a:cubicBezTo>
                      <a:pt x="9" y="15"/>
                      <a:pt x="9" y="15"/>
                      <a:pt x="9" y="15"/>
                    </a:cubicBezTo>
                    <a:cubicBezTo>
                      <a:pt x="9" y="15"/>
                      <a:pt x="9" y="15"/>
                      <a:pt x="9" y="15"/>
                    </a:cubicBezTo>
                    <a:cubicBezTo>
                      <a:pt x="8" y="15"/>
                      <a:pt x="8" y="15"/>
                      <a:pt x="7" y="15"/>
                    </a:cubicBezTo>
                    <a:cubicBezTo>
                      <a:pt x="7" y="15"/>
                      <a:pt x="7" y="15"/>
                      <a:pt x="6" y="16"/>
                    </a:cubicBezTo>
                    <a:cubicBezTo>
                      <a:pt x="6" y="16"/>
                      <a:pt x="6" y="16"/>
                      <a:pt x="6" y="16"/>
                    </a:cubicBezTo>
                    <a:cubicBezTo>
                      <a:pt x="1" y="25"/>
                      <a:pt x="1" y="25"/>
                      <a:pt x="1" y="25"/>
                    </a:cubicBezTo>
                    <a:cubicBezTo>
                      <a:pt x="1" y="26"/>
                      <a:pt x="0" y="26"/>
                      <a:pt x="1" y="27"/>
                    </a:cubicBezTo>
                    <a:cubicBezTo>
                      <a:pt x="1" y="27"/>
                      <a:pt x="1" y="28"/>
                      <a:pt x="2" y="28"/>
                    </a:cubicBezTo>
                    <a:cubicBezTo>
                      <a:pt x="2" y="28"/>
                      <a:pt x="2" y="28"/>
                      <a:pt x="2" y="28"/>
                    </a:cubicBezTo>
                    <a:cubicBezTo>
                      <a:pt x="9" y="32"/>
                      <a:pt x="9" y="32"/>
                      <a:pt x="9" y="32"/>
                    </a:cubicBezTo>
                    <a:cubicBezTo>
                      <a:pt x="10" y="33"/>
                      <a:pt x="10" y="33"/>
                      <a:pt x="10" y="33"/>
                    </a:cubicBezTo>
                    <a:cubicBezTo>
                      <a:pt x="10" y="35"/>
                      <a:pt x="9" y="36"/>
                      <a:pt x="9" y="37"/>
                    </a:cubicBezTo>
                    <a:cubicBezTo>
                      <a:pt x="9" y="38"/>
                      <a:pt x="9" y="39"/>
                      <a:pt x="9" y="41"/>
                    </a:cubicBezTo>
                    <a:cubicBezTo>
                      <a:pt x="9" y="42"/>
                      <a:pt x="9" y="43"/>
                      <a:pt x="9" y="44"/>
                    </a:cubicBezTo>
                    <a:cubicBezTo>
                      <a:pt x="9" y="45"/>
                      <a:pt x="10" y="47"/>
                      <a:pt x="10" y="48"/>
                    </a:cubicBezTo>
                    <a:cubicBezTo>
                      <a:pt x="10" y="48"/>
                      <a:pt x="10" y="49"/>
                      <a:pt x="9" y="49"/>
                    </a:cubicBezTo>
                    <a:cubicBezTo>
                      <a:pt x="2" y="53"/>
                      <a:pt x="2" y="53"/>
                      <a:pt x="2" y="53"/>
                    </a:cubicBezTo>
                    <a:cubicBezTo>
                      <a:pt x="2" y="53"/>
                      <a:pt x="2" y="53"/>
                      <a:pt x="2" y="53"/>
                    </a:cubicBezTo>
                    <a:cubicBezTo>
                      <a:pt x="1" y="54"/>
                      <a:pt x="1" y="54"/>
                      <a:pt x="1" y="55"/>
                    </a:cubicBezTo>
                    <a:cubicBezTo>
                      <a:pt x="0" y="55"/>
                      <a:pt x="1" y="56"/>
                      <a:pt x="1" y="56"/>
                    </a:cubicBezTo>
                    <a:cubicBezTo>
                      <a:pt x="6" y="66"/>
                      <a:pt x="6" y="66"/>
                      <a:pt x="6" y="66"/>
                    </a:cubicBezTo>
                    <a:cubicBezTo>
                      <a:pt x="6" y="66"/>
                      <a:pt x="6" y="66"/>
                      <a:pt x="6" y="66"/>
                    </a:cubicBezTo>
                    <a:cubicBezTo>
                      <a:pt x="7" y="66"/>
                      <a:pt x="7" y="66"/>
                      <a:pt x="7" y="67"/>
                    </a:cubicBezTo>
                    <a:cubicBezTo>
                      <a:pt x="8" y="67"/>
                      <a:pt x="9" y="67"/>
                      <a:pt x="9" y="66"/>
                    </a:cubicBezTo>
                    <a:cubicBezTo>
                      <a:pt x="9" y="66"/>
                      <a:pt x="9" y="66"/>
                      <a:pt x="9" y="66"/>
                    </a:cubicBezTo>
                    <a:cubicBezTo>
                      <a:pt x="17" y="62"/>
                      <a:pt x="17" y="62"/>
                      <a:pt x="17" y="62"/>
                    </a:cubicBezTo>
                    <a:cubicBezTo>
                      <a:pt x="17" y="62"/>
                      <a:pt x="18" y="62"/>
                      <a:pt x="18" y="62"/>
                    </a:cubicBezTo>
                    <a:cubicBezTo>
                      <a:pt x="20" y="64"/>
                      <a:pt x="22" y="65"/>
                      <a:pt x="24" y="66"/>
                    </a:cubicBezTo>
                    <a:cubicBezTo>
                      <a:pt x="26" y="68"/>
                      <a:pt x="28" y="69"/>
                      <a:pt x="30" y="69"/>
                    </a:cubicBezTo>
                    <a:cubicBezTo>
                      <a:pt x="31" y="69"/>
                      <a:pt x="31" y="70"/>
                      <a:pt x="31" y="70"/>
                    </a:cubicBezTo>
                    <a:cubicBezTo>
                      <a:pt x="31" y="79"/>
                      <a:pt x="31" y="79"/>
                      <a:pt x="31" y="79"/>
                    </a:cubicBezTo>
                    <a:cubicBezTo>
                      <a:pt x="31" y="80"/>
                      <a:pt x="31" y="80"/>
                      <a:pt x="32" y="81"/>
                    </a:cubicBezTo>
                    <a:cubicBezTo>
                      <a:pt x="32" y="81"/>
                      <a:pt x="33" y="81"/>
                      <a:pt x="33" y="81"/>
                    </a:cubicBezTo>
                    <a:cubicBezTo>
                      <a:pt x="44" y="81"/>
                      <a:pt x="44" y="81"/>
                      <a:pt x="44" y="81"/>
                    </a:cubicBezTo>
                    <a:cubicBezTo>
                      <a:pt x="45" y="81"/>
                      <a:pt x="45" y="81"/>
                      <a:pt x="45" y="81"/>
                    </a:cubicBezTo>
                    <a:cubicBezTo>
                      <a:pt x="46" y="80"/>
                      <a:pt x="46" y="80"/>
                      <a:pt x="46" y="79"/>
                    </a:cubicBezTo>
                    <a:cubicBezTo>
                      <a:pt x="46" y="70"/>
                      <a:pt x="46" y="70"/>
                      <a:pt x="46" y="70"/>
                    </a:cubicBezTo>
                    <a:cubicBezTo>
                      <a:pt x="46" y="70"/>
                      <a:pt x="46" y="69"/>
                      <a:pt x="47" y="69"/>
                    </a:cubicBezTo>
                    <a:cubicBezTo>
                      <a:pt x="49" y="68"/>
                      <a:pt x="51" y="68"/>
                      <a:pt x="53" y="66"/>
                    </a:cubicBezTo>
                    <a:cubicBezTo>
                      <a:pt x="56" y="65"/>
                      <a:pt x="57" y="64"/>
                      <a:pt x="59" y="62"/>
                    </a:cubicBezTo>
                    <a:cubicBezTo>
                      <a:pt x="60" y="62"/>
                      <a:pt x="60" y="62"/>
                      <a:pt x="60" y="62"/>
                    </a:cubicBezTo>
                    <a:cubicBezTo>
                      <a:pt x="68" y="66"/>
                      <a:pt x="68" y="66"/>
                      <a:pt x="68" y="66"/>
                    </a:cubicBezTo>
                    <a:cubicBezTo>
                      <a:pt x="69" y="67"/>
                      <a:pt x="69" y="67"/>
                      <a:pt x="70" y="67"/>
                    </a:cubicBezTo>
                    <a:cubicBezTo>
                      <a:pt x="70" y="66"/>
                      <a:pt x="71" y="66"/>
                      <a:pt x="71" y="66"/>
                    </a:cubicBezTo>
                    <a:cubicBezTo>
                      <a:pt x="71" y="66"/>
                      <a:pt x="71" y="66"/>
                      <a:pt x="71" y="66"/>
                    </a:cubicBezTo>
                    <a:cubicBezTo>
                      <a:pt x="76" y="56"/>
                      <a:pt x="76" y="56"/>
                      <a:pt x="76" y="56"/>
                    </a:cubicBezTo>
                    <a:cubicBezTo>
                      <a:pt x="77" y="56"/>
                      <a:pt x="77" y="55"/>
                      <a:pt x="77" y="55"/>
                    </a:cubicBezTo>
                    <a:cubicBezTo>
                      <a:pt x="76" y="54"/>
                      <a:pt x="76" y="54"/>
                      <a:pt x="76" y="53"/>
                    </a:cubicBezTo>
                    <a:cubicBezTo>
                      <a:pt x="68" y="49"/>
                      <a:pt x="68" y="49"/>
                      <a:pt x="68" y="49"/>
                    </a:cubicBezTo>
                    <a:cubicBezTo>
                      <a:pt x="67" y="49"/>
                      <a:pt x="67" y="48"/>
                      <a:pt x="67" y="48"/>
                    </a:cubicBezTo>
                    <a:cubicBezTo>
                      <a:pt x="68" y="47"/>
                      <a:pt x="68" y="45"/>
                      <a:pt x="68" y="44"/>
                    </a:cubicBezTo>
                    <a:cubicBezTo>
                      <a:pt x="68" y="43"/>
                      <a:pt x="68" y="42"/>
                      <a:pt x="68" y="41"/>
                    </a:cubicBezTo>
                    <a:cubicBezTo>
                      <a:pt x="68" y="39"/>
                      <a:pt x="68" y="38"/>
                      <a:pt x="68" y="37"/>
                    </a:cubicBezTo>
                    <a:cubicBezTo>
                      <a:pt x="68" y="36"/>
                      <a:pt x="68" y="35"/>
                      <a:pt x="67" y="33"/>
                    </a:cubicBezTo>
                    <a:cubicBezTo>
                      <a:pt x="67" y="33"/>
                      <a:pt x="68" y="33"/>
                      <a:pt x="68" y="32"/>
                    </a:cubicBezTo>
                    <a:cubicBezTo>
                      <a:pt x="76" y="28"/>
                      <a:pt x="76" y="28"/>
                      <a:pt x="76" y="28"/>
                    </a:cubicBezTo>
                    <a:cubicBezTo>
                      <a:pt x="76" y="28"/>
                      <a:pt x="76" y="27"/>
                      <a:pt x="77" y="27"/>
                    </a:cubicBezTo>
                    <a:cubicBezTo>
                      <a:pt x="77" y="26"/>
                      <a:pt x="77" y="26"/>
                      <a:pt x="76" y="25"/>
                    </a:cubicBezTo>
                    <a:cubicBezTo>
                      <a:pt x="76" y="25"/>
                      <a:pt x="76" y="25"/>
                      <a:pt x="76" y="25"/>
                    </a:cubicBezTo>
                    <a:cubicBezTo>
                      <a:pt x="71" y="16"/>
                      <a:pt x="71" y="16"/>
                      <a:pt x="71" y="16"/>
                    </a:cubicBezTo>
                    <a:cubicBezTo>
                      <a:pt x="71" y="16"/>
                      <a:pt x="71" y="16"/>
                      <a:pt x="71" y="16"/>
                    </a:cubicBezTo>
                    <a:cubicBezTo>
                      <a:pt x="71" y="15"/>
                      <a:pt x="70" y="15"/>
                      <a:pt x="70" y="15"/>
                    </a:cubicBezTo>
                    <a:cubicBezTo>
                      <a:pt x="69" y="15"/>
                      <a:pt x="69" y="15"/>
                      <a:pt x="68" y="15"/>
                    </a:cubicBezTo>
                    <a:cubicBezTo>
                      <a:pt x="60" y="19"/>
                      <a:pt x="60" y="19"/>
                      <a:pt x="60" y="19"/>
                    </a:cubicBezTo>
                    <a:cubicBezTo>
                      <a:pt x="60" y="20"/>
                      <a:pt x="59" y="20"/>
                      <a:pt x="59" y="19"/>
                    </a:cubicBezTo>
                    <a:cubicBezTo>
                      <a:pt x="57" y="18"/>
                      <a:pt x="56" y="16"/>
                      <a:pt x="53" y="15"/>
                    </a:cubicBezTo>
                    <a:cubicBezTo>
                      <a:pt x="51" y="14"/>
                      <a:pt x="49" y="13"/>
                      <a:pt x="47" y="12"/>
                    </a:cubicBezTo>
                    <a:cubicBezTo>
                      <a:pt x="46" y="12"/>
                      <a:pt x="46" y="12"/>
                      <a:pt x="46" y="11"/>
                    </a:cubicBezTo>
                    <a:cubicBezTo>
                      <a:pt x="46" y="2"/>
                      <a:pt x="46" y="2"/>
                      <a:pt x="46" y="2"/>
                    </a:cubicBezTo>
                    <a:cubicBezTo>
                      <a:pt x="46" y="2"/>
                      <a:pt x="46" y="1"/>
                      <a:pt x="45" y="1"/>
                    </a:cubicBezTo>
                    <a:cubicBezTo>
                      <a:pt x="45" y="0"/>
                      <a:pt x="45" y="0"/>
                      <a:pt x="44" y="0"/>
                    </a:cubicBezTo>
                    <a:cubicBezTo>
                      <a:pt x="33" y="0"/>
                      <a:pt x="33" y="0"/>
                      <a:pt x="33" y="0"/>
                    </a:cubicBezTo>
                    <a:cubicBezTo>
                      <a:pt x="33" y="0"/>
                      <a:pt x="32" y="0"/>
                      <a:pt x="32" y="1"/>
                    </a:cubicBezTo>
                    <a:cubicBezTo>
                      <a:pt x="31" y="1"/>
                      <a:pt x="31" y="2"/>
                      <a:pt x="31" y="2"/>
                    </a:cubicBezTo>
                    <a:cubicBezTo>
                      <a:pt x="31" y="11"/>
                      <a:pt x="31" y="11"/>
                      <a:pt x="31" y="11"/>
                    </a:cubicBezTo>
                    <a:cubicBezTo>
                      <a:pt x="31" y="12"/>
                      <a:pt x="31" y="12"/>
                      <a:pt x="30" y="12"/>
                    </a:cubicBezTo>
                    <a:close/>
                  </a:path>
                </a:pathLst>
              </a:custGeom>
              <a:solidFill>
                <a:srgbClr val="C0CD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07" name="Freeform 156"/>
              <p:cNvSpPr>
                <a:spLocks/>
              </p:cNvSpPr>
              <p:nvPr/>
            </p:nvSpPr>
            <p:spPr bwMode="auto">
              <a:xfrm>
                <a:off x="4720" y="1462"/>
                <a:ext cx="198" cy="169"/>
              </a:xfrm>
              <a:custGeom>
                <a:avLst/>
                <a:gdLst>
                  <a:gd name="T0" fmla="*/ 11 w 105"/>
                  <a:gd name="T1" fmla="*/ 0 h 90"/>
                  <a:gd name="T2" fmla="*/ 94 w 105"/>
                  <a:gd name="T3" fmla="*/ 0 h 90"/>
                  <a:gd name="T4" fmla="*/ 105 w 105"/>
                  <a:gd name="T5" fmla="*/ 11 h 90"/>
                  <a:gd name="T6" fmla="*/ 105 w 105"/>
                  <a:gd name="T7" fmla="*/ 56 h 90"/>
                  <a:gd name="T8" fmla="*/ 105 w 105"/>
                  <a:gd name="T9" fmla="*/ 60 h 90"/>
                  <a:gd name="T10" fmla="*/ 105 w 105"/>
                  <a:gd name="T11" fmla="*/ 88 h 90"/>
                  <a:gd name="T12" fmla="*/ 105 w 105"/>
                  <a:gd name="T13" fmla="*/ 90 h 90"/>
                  <a:gd name="T14" fmla="*/ 103 w 105"/>
                  <a:gd name="T15" fmla="*/ 89 h 90"/>
                  <a:gd name="T16" fmla="*/ 84 w 105"/>
                  <a:gd name="T17" fmla="*/ 71 h 90"/>
                  <a:gd name="T18" fmla="*/ 11 w 105"/>
                  <a:gd name="T19" fmla="*/ 71 h 90"/>
                  <a:gd name="T20" fmla="*/ 0 w 105"/>
                  <a:gd name="T21" fmla="*/ 60 h 90"/>
                  <a:gd name="T22" fmla="*/ 0 w 105"/>
                  <a:gd name="T23" fmla="*/ 11 h 90"/>
                  <a:gd name="T24" fmla="*/ 11 w 105"/>
                  <a:gd name="T25" fmla="*/ 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5" h="90">
                    <a:moveTo>
                      <a:pt x="11" y="0"/>
                    </a:moveTo>
                    <a:cubicBezTo>
                      <a:pt x="94" y="0"/>
                      <a:pt x="94" y="0"/>
                      <a:pt x="94" y="0"/>
                    </a:cubicBezTo>
                    <a:cubicBezTo>
                      <a:pt x="100" y="0"/>
                      <a:pt x="105" y="5"/>
                      <a:pt x="105" y="11"/>
                    </a:cubicBezTo>
                    <a:cubicBezTo>
                      <a:pt x="105" y="56"/>
                      <a:pt x="105" y="56"/>
                      <a:pt x="105" y="56"/>
                    </a:cubicBezTo>
                    <a:cubicBezTo>
                      <a:pt x="105" y="60"/>
                      <a:pt x="105" y="60"/>
                      <a:pt x="105" y="60"/>
                    </a:cubicBezTo>
                    <a:cubicBezTo>
                      <a:pt x="105" y="88"/>
                      <a:pt x="105" y="88"/>
                      <a:pt x="105" y="88"/>
                    </a:cubicBezTo>
                    <a:cubicBezTo>
                      <a:pt x="105" y="89"/>
                      <a:pt x="105" y="89"/>
                      <a:pt x="105" y="90"/>
                    </a:cubicBezTo>
                    <a:cubicBezTo>
                      <a:pt x="104" y="90"/>
                      <a:pt x="104" y="90"/>
                      <a:pt x="103" y="89"/>
                    </a:cubicBezTo>
                    <a:cubicBezTo>
                      <a:pt x="84" y="71"/>
                      <a:pt x="84" y="71"/>
                      <a:pt x="84" y="71"/>
                    </a:cubicBezTo>
                    <a:cubicBezTo>
                      <a:pt x="11" y="71"/>
                      <a:pt x="11" y="71"/>
                      <a:pt x="11" y="71"/>
                    </a:cubicBezTo>
                    <a:cubicBezTo>
                      <a:pt x="5" y="71"/>
                      <a:pt x="0" y="66"/>
                      <a:pt x="0" y="60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5"/>
                      <a:pt x="5" y="0"/>
                      <a:pt x="11" y="0"/>
                    </a:cubicBezTo>
                    <a:close/>
                  </a:path>
                </a:pathLst>
              </a:custGeom>
              <a:solidFill>
                <a:srgbClr val="E13C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08" name="Oval 157"/>
              <p:cNvSpPr>
                <a:spLocks noChangeArrowheads="1"/>
              </p:cNvSpPr>
              <p:nvPr/>
            </p:nvSpPr>
            <p:spPr bwMode="auto">
              <a:xfrm>
                <a:off x="4756" y="1513"/>
                <a:ext cx="28" cy="3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09" name="Oval 158"/>
              <p:cNvSpPr>
                <a:spLocks noChangeArrowheads="1"/>
              </p:cNvSpPr>
              <p:nvPr/>
            </p:nvSpPr>
            <p:spPr bwMode="auto">
              <a:xfrm>
                <a:off x="4805" y="1513"/>
                <a:ext cx="28" cy="3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0" name="Oval 159"/>
              <p:cNvSpPr>
                <a:spLocks noChangeArrowheads="1"/>
              </p:cNvSpPr>
              <p:nvPr/>
            </p:nvSpPr>
            <p:spPr bwMode="auto">
              <a:xfrm>
                <a:off x="4854" y="1513"/>
                <a:ext cx="28" cy="3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1" name="Freeform 160"/>
              <p:cNvSpPr>
                <a:spLocks/>
              </p:cNvSpPr>
              <p:nvPr/>
            </p:nvSpPr>
            <p:spPr bwMode="auto">
              <a:xfrm>
                <a:off x="5700" y="2289"/>
                <a:ext cx="198" cy="170"/>
              </a:xfrm>
              <a:custGeom>
                <a:avLst/>
                <a:gdLst>
                  <a:gd name="T0" fmla="*/ 94 w 105"/>
                  <a:gd name="T1" fmla="*/ 0 h 90"/>
                  <a:gd name="T2" fmla="*/ 11 w 105"/>
                  <a:gd name="T3" fmla="*/ 0 h 90"/>
                  <a:gd name="T4" fmla="*/ 0 w 105"/>
                  <a:gd name="T5" fmla="*/ 11 h 90"/>
                  <a:gd name="T6" fmla="*/ 0 w 105"/>
                  <a:gd name="T7" fmla="*/ 56 h 90"/>
                  <a:gd name="T8" fmla="*/ 0 w 105"/>
                  <a:gd name="T9" fmla="*/ 60 h 90"/>
                  <a:gd name="T10" fmla="*/ 0 w 105"/>
                  <a:gd name="T11" fmla="*/ 88 h 90"/>
                  <a:gd name="T12" fmla="*/ 0 w 105"/>
                  <a:gd name="T13" fmla="*/ 90 h 90"/>
                  <a:gd name="T14" fmla="*/ 2 w 105"/>
                  <a:gd name="T15" fmla="*/ 89 h 90"/>
                  <a:gd name="T16" fmla="*/ 21 w 105"/>
                  <a:gd name="T17" fmla="*/ 71 h 90"/>
                  <a:gd name="T18" fmla="*/ 94 w 105"/>
                  <a:gd name="T19" fmla="*/ 71 h 90"/>
                  <a:gd name="T20" fmla="*/ 105 w 105"/>
                  <a:gd name="T21" fmla="*/ 60 h 90"/>
                  <a:gd name="T22" fmla="*/ 105 w 105"/>
                  <a:gd name="T23" fmla="*/ 11 h 90"/>
                  <a:gd name="T24" fmla="*/ 94 w 105"/>
                  <a:gd name="T25" fmla="*/ 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5" h="90">
                    <a:moveTo>
                      <a:pt x="94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5" y="0"/>
                      <a:pt x="0" y="5"/>
                      <a:pt x="0" y="11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0" y="60"/>
                      <a:pt x="0" y="60"/>
                      <a:pt x="0" y="60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89"/>
                      <a:pt x="0" y="89"/>
                      <a:pt x="0" y="90"/>
                    </a:cubicBezTo>
                    <a:cubicBezTo>
                      <a:pt x="1" y="90"/>
                      <a:pt x="1" y="90"/>
                      <a:pt x="2" y="89"/>
                    </a:cubicBezTo>
                    <a:cubicBezTo>
                      <a:pt x="21" y="71"/>
                      <a:pt x="21" y="71"/>
                      <a:pt x="21" y="71"/>
                    </a:cubicBezTo>
                    <a:cubicBezTo>
                      <a:pt x="94" y="71"/>
                      <a:pt x="94" y="71"/>
                      <a:pt x="94" y="71"/>
                    </a:cubicBezTo>
                    <a:cubicBezTo>
                      <a:pt x="100" y="71"/>
                      <a:pt x="105" y="66"/>
                      <a:pt x="105" y="60"/>
                    </a:cubicBezTo>
                    <a:cubicBezTo>
                      <a:pt x="105" y="11"/>
                      <a:pt x="105" y="11"/>
                      <a:pt x="105" y="11"/>
                    </a:cubicBezTo>
                    <a:cubicBezTo>
                      <a:pt x="105" y="5"/>
                      <a:pt x="100" y="0"/>
                      <a:pt x="94" y="0"/>
                    </a:cubicBezTo>
                    <a:close/>
                  </a:path>
                </a:pathLst>
              </a:custGeom>
              <a:solidFill>
                <a:srgbClr val="E13C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2" name="Oval 161"/>
              <p:cNvSpPr>
                <a:spLocks noChangeArrowheads="1"/>
              </p:cNvSpPr>
              <p:nvPr/>
            </p:nvSpPr>
            <p:spPr bwMode="auto">
              <a:xfrm>
                <a:off x="5834" y="2340"/>
                <a:ext cx="28" cy="3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3" name="Oval 162"/>
              <p:cNvSpPr>
                <a:spLocks noChangeArrowheads="1"/>
              </p:cNvSpPr>
              <p:nvPr/>
            </p:nvSpPr>
            <p:spPr bwMode="auto">
              <a:xfrm>
                <a:off x="5785" y="2340"/>
                <a:ext cx="28" cy="3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" name="Oval 163"/>
              <p:cNvSpPr>
                <a:spLocks noChangeArrowheads="1"/>
              </p:cNvSpPr>
              <p:nvPr/>
            </p:nvSpPr>
            <p:spPr bwMode="auto">
              <a:xfrm>
                <a:off x="5734" y="2340"/>
                <a:ext cx="30" cy="3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5" name="Freeform 164"/>
              <p:cNvSpPr>
                <a:spLocks/>
              </p:cNvSpPr>
              <p:nvPr/>
            </p:nvSpPr>
            <p:spPr bwMode="auto">
              <a:xfrm>
                <a:off x="4092" y="2670"/>
                <a:ext cx="200" cy="169"/>
              </a:xfrm>
              <a:custGeom>
                <a:avLst/>
                <a:gdLst>
                  <a:gd name="T0" fmla="*/ 11 w 106"/>
                  <a:gd name="T1" fmla="*/ 0 h 90"/>
                  <a:gd name="T2" fmla="*/ 95 w 106"/>
                  <a:gd name="T3" fmla="*/ 0 h 90"/>
                  <a:gd name="T4" fmla="*/ 106 w 106"/>
                  <a:gd name="T5" fmla="*/ 11 h 90"/>
                  <a:gd name="T6" fmla="*/ 106 w 106"/>
                  <a:gd name="T7" fmla="*/ 57 h 90"/>
                  <a:gd name="T8" fmla="*/ 106 w 106"/>
                  <a:gd name="T9" fmla="*/ 60 h 90"/>
                  <a:gd name="T10" fmla="*/ 106 w 106"/>
                  <a:gd name="T11" fmla="*/ 89 h 90"/>
                  <a:gd name="T12" fmla="*/ 105 w 106"/>
                  <a:gd name="T13" fmla="*/ 90 h 90"/>
                  <a:gd name="T14" fmla="*/ 104 w 106"/>
                  <a:gd name="T15" fmla="*/ 90 h 90"/>
                  <a:gd name="T16" fmla="*/ 85 w 106"/>
                  <a:gd name="T17" fmla="*/ 71 h 90"/>
                  <a:gd name="T18" fmla="*/ 11 w 106"/>
                  <a:gd name="T19" fmla="*/ 71 h 90"/>
                  <a:gd name="T20" fmla="*/ 0 w 106"/>
                  <a:gd name="T21" fmla="*/ 60 h 90"/>
                  <a:gd name="T22" fmla="*/ 0 w 106"/>
                  <a:gd name="T23" fmla="*/ 11 h 90"/>
                  <a:gd name="T24" fmla="*/ 11 w 106"/>
                  <a:gd name="T25" fmla="*/ 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6" h="90">
                    <a:moveTo>
                      <a:pt x="11" y="0"/>
                    </a:moveTo>
                    <a:cubicBezTo>
                      <a:pt x="95" y="0"/>
                      <a:pt x="95" y="0"/>
                      <a:pt x="95" y="0"/>
                    </a:cubicBezTo>
                    <a:cubicBezTo>
                      <a:pt x="101" y="0"/>
                      <a:pt x="106" y="5"/>
                      <a:pt x="106" y="11"/>
                    </a:cubicBezTo>
                    <a:cubicBezTo>
                      <a:pt x="106" y="57"/>
                      <a:pt x="106" y="57"/>
                      <a:pt x="106" y="57"/>
                    </a:cubicBezTo>
                    <a:cubicBezTo>
                      <a:pt x="106" y="60"/>
                      <a:pt x="106" y="60"/>
                      <a:pt x="106" y="60"/>
                    </a:cubicBezTo>
                    <a:cubicBezTo>
                      <a:pt x="106" y="89"/>
                      <a:pt x="106" y="89"/>
                      <a:pt x="106" y="89"/>
                    </a:cubicBezTo>
                    <a:cubicBezTo>
                      <a:pt x="106" y="89"/>
                      <a:pt x="105" y="90"/>
                      <a:pt x="105" y="90"/>
                    </a:cubicBezTo>
                    <a:cubicBezTo>
                      <a:pt x="105" y="90"/>
                      <a:pt x="104" y="90"/>
                      <a:pt x="104" y="90"/>
                    </a:cubicBezTo>
                    <a:cubicBezTo>
                      <a:pt x="85" y="71"/>
                      <a:pt x="85" y="71"/>
                      <a:pt x="85" y="71"/>
                    </a:cubicBezTo>
                    <a:cubicBezTo>
                      <a:pt x="11" y="71"/>
                      <a:pt x="11" y="71"/>
                      <a:pt x="11" y="71"/>
                    </a:cubicBezTo>
                    <a:cubicBezTo>
                      <a:pt x="5" y="71"/>
                      <a:pt x="0" y="66"/>
                      <a:pt x="0" y="60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5"/>
                      <a:pt x="5" y="0"/>
                      <a:pt x="11" y="0"/>
                    </a:cubicBezTo>
                    <a:close/>
                  </a:path>
                </a:pathLst>
              </a:custGeom>
              <a:solidFill>
                <a:srgbClr val="1874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" name="Oval 165"/>
              <p:cNvSpPr>
                <a:spLocks noChangeArrowheads="1"/>
              </p:cNvSpPr>
              <p:nvPr/>
            </p:nvSpPr>
            <p:spPr bwMode="auto">
              <a:xfrm>
                <a:off x="4128" y="2723"/>
                <a:ext cx="30" cy="28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7" name="Oval 166"/>
              <p:cNvSpPr>
                <a:spLocks noChangeArrowheads="1"/>
              </p:cNvSpPr>
              <p:nvPr/>
            </p:nvSpPr>
            <p:spPr bwMode="auto">
              <a:xfrm>
                <a:off x="4177" y="2723"/>
                <a:ext cx="30" cy="28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8" name="Oval 167"/>
              <p:cNvSpPr>
                <a:spLocks noChangeArrowheads="1"/>
              </p:cNvSpPr>
              <p:nvPr/>
            </p:nvSpPr>
            <p:spPr bwMode="auto">
              <a:xfrm>
                <a:off x="4226" y="2723"/>
                <a:ext cx="30" cy="28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9" name="Oval 168"/>
              <p:cNvSpPr>
                <a:spLocks noChangeArrowheads="1"/>
              </p:cNvSpPr>
              <p:nvPr/>
            </p:nvSpPr>
            <p:spPr bwMode="auto">
              <a:xfrm>
                <a:off x="4505" y="1292"/>
                <a:ext cx="30" cy="32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0" name="Freeform 169"/>
              <p:cNvSpPr>
                <a:spLocks/>
              </p:cNvSpPr>
              <p:nvPr/>
            </p:nvSpPr>
            <p:spPr bwMode="auto">
              <a:xfrm>
                <a:off x="4571" y="1522"/>
                <a:ext cx="47" cy="47"/>
              </a:xfrm>
              <a:custGeom>
                <a:avLst/>
                <a:gdLst>
                  <a:gd name="T0" fmla="*/ 15 w 25"/>
                  <a:gd name="T1" fmla="*/ 3 h 25"/>
                  <a:gd name="T2" fmla="*/ 12 w 25"/>
                  <a:gd name="T3" fmla="*/ 0 h 25"/>
                  <a:gd name="T4" fmla="*/ 10 w 25"/>
                  <a:gd name="T5" fmla="*/ 3 h 25"/>
                  <a:gd name="T6" fmla="*/ 10 w 25"/>
                  <a:gd name="T7" fmla="*/ 10 h 25"/>
                  <a:gd name="T8" fmla="*/ 3 w 25"/>
                  <a:gd name="T9" fmla="*/ 10 h 25"/>
                  <a:gd name="T10" fmla="*/ 0 w 25"/>
                  <a:gd name="T11" fmla="*/ 13 h 25"/>
                  <a:gd name="T12" fmla="*/ 3 w 25"/>
                  <a:gd name="T13" fmla="*/ 16 h 25"/>
                  <a:gd name="T14" fmla="*/ 10 w 25"/>
                  <a:gd name="T15" fmla="*/ 16 h 25"/>
                  <a:gd name="T16" fmla="*/ 10 w 25"/>
                  <a:gd name="T17" fmla="*/ 22 h 25"/>
                  <a:gd name="T18" fmla="*/ 12 w 25"/>
                  <a:gd name="T19" fmla="*/ 25 h 25"/>
                  <a:gd name="T20" fmla="*/ 15 w 25"/>
                  <a:gd name="T21" fmla="*/ 22 h 25"/>
                  <a:gd name="T22" fmla="*/ 15 w 25"/>
                  <a:gd name="T23" fmla="*/ 16 h 25"/>
                  <a:gd name="T24" fmla="*/ 22 w 25"/>
                  <a:gd name="T25" fmla="*/ 16 h 25"/>
                  <a:gd name="T26" fmla="*/ 25 w 25"/>
                  <a:gd name="T27" fmla="*/ 13 h 25"/>
                  <a:gd name="T28" fmla="*/ 22 w 25"/>
                  <a:gd name="T29" fmla="*/ 10 h 25"/>
                  <a:gd name="T30" fmla="*/ 15 w 25"/>
                  <a:gd name="T31" fmla="*/ 10 h 25"/>
                  <a:gd name="T32" fmla="*/ 15 w 25"/>
                  <a:gd name="T33" fmla="*/ 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5" h="25">
                    <a:moveTo>
                      <a:pt x="15" y="3"/>
                    </a:moveTo>
                    <a:cubicBezTo>
                      <a:pt x="15" y="1"/>
                      <a:pt x="14" y="0"/>
                      <a:pt x="12" y="0"/>
                    </a:cubicBezTo>
                    <a:cubicBezTo>
                      <a:pt x="11" y="0"/>
                      <a:pt x="10" y="1"/>
                      <a:pt x="10" y="3"/>
                    </a:cubicBezTo>
                    <a:cubicBezTo>
                      <a:pt x="10" y="10"/>
                      <a:pt x="10" y="10"/>
                      <a:pt x="10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1" y="10"/>
                      <a:pt x="0" y="11"/>
                      <a:pt x="0" y="13"/>
                    </a:cubicBezTo>
                    <a:cubicBezTo>
                      <a:pt x="0" y="14"/>
                      <a:pt x="1" y="16"/>
                      <a:pt x="3" y="16"/>
                    </a:cubicBezTo>
                    <a:cubicBezTo>
                      <a:pt x="10" y="16"/>
                      <a:pt x="10" y="16"/>
                      <a:pt x="10" y="16"/>
                    </a:cubicBezTo>
                    <a:cubicBezTo>
                      <a:pt x="10" y="22"/>
                      <a:pt x="10" y="22"/>
                      <a:pt x="10" y="22"/>
                    </a:cubicBezTo>
                    <a:cubicBezTo>
                      <a:pt x="10" y="24"/>
                      <a:pt x="11" y="25"/>
                      <a:pt x="12" y="25"/>
                    </a:cubicBezTo>
                    <a:cubicBezTo>
                      <a:pt x="14" y="25"/>
                      <a:pt x="15" y="24"/>
                      <a:pt x="15" y="22"/>
                    </a:cubicBezTo>
                    <a:cubicBezTo>
                      <a:pt x="15" y="16"/>
                      <a:pt x="15" y="16"/>
                      <a:pt x="15" y="16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4" y="16"/>
                      <a:pt x="25" y="14"/>
                      <a:pt x="25" y="13"/>
                    </a:cubicBezTo>
                    <a:cubicBezTo>
                      <a:pt x="25" y="11"/>
                      <a:pt x="24" y="10"/>
                      <a:pt x="22" y="10"/>
                    </a:cubicBezTo>
                    <a:cubicBezTo>
                      <a:pt x="15" y="10"/>
                      <a:pt x="15" y="10"/>
                      <a:pt x="15" y="10"/>
                    </a:cubicBezTo>
                    <a:lnTo>
                      <a:pt x="15" y="3"/>
                    </a:lnTo>
                    <a:close/>
                  </a:path>
                </a:pathLst>
              </a:custGeom>
              <a:solidFill>
                <a:srgbClr val="9FB2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1" name="Freeform 170"/>
              <p:cNvSpPr>
                <a:spLocks/>
              </p:cNvSpPr>
              <p:nvPr/>
            </p:nvSpPr>
            <p:spPr bwMode="auto">
              <a:xfrm>
                <a:off x="5730" y="1049"/>
                <a:ext cx="47" cy="47"/>
              </a:xfrm>
              <a:custGeom>
                <a:avLst/>
                <a:gdLst>
                  <a:gd name="T0" fmla="*/ 15 w 25"/>
                  <a:gd name="T1" fmla="*/ 3 h 25"/>
                  <a:gd name="T2" fmla="*/ 13 w 25"/>
                  <a:gd name="T3" fmla="*/ 0 h 25"/>
                  <a:gd name="T4" fmla="*/ 10 w 25"/>
                  <a:gd name="T5" fmla="*/ 3 h 25"/>
                  <a:gd name="T6" fmla="*/ 10 w 25"/>
                  <a:gd name="T7" fmla="*/ 10 h 25"/>
                  <a:gd name="T8" fmla="*/ 3 w 25"/>
                  <a:gd name="T9" fmla="*/ 10 h 25"/>
                  <a:gd name="T10" fmla="*/ 0 w 25"/>
                  <a:gd name="T11" fmla="*/ 13 h 25"/>
                  <a:gd name="T12" fmla="*/ 3 w 25"/>
                  <a:gd name="T13" fmla="*/ 16 h 25"/>
                  <a:gd name="T14" fmla="*/ 10 w 25"/>
                  <a:gd name="T15" fmla="*/ 16 h 25"/>
                  <a:gd name="T16" fmla="*/ 10 w 25"/>
                  <a:gd name="T17" fmla="*/ 22 h 25"/>
                  <a:gd name="T18" fmla="*/ 13 w 25"/>
                  <a:gd name="T19" fmla="*/ 25 h 25"/>
                  <a:gd name="T20" fmla="*/ 15 w 25"/>
                  <a:gd name="T21" fmla="*/ 22 h 25"/>
                  <a:gd name="T22" fmla="*/ 15 w 25"/>
                  <a:gd name="T23" fmla="*/ 16 h 25"/>
                  <a:gd name="T24" fmla="*/ 22 w 25"/>
                  <a:gd name="T25" fmla="*/ 16 h 25"/>
                  <a:gd name="T26" fmla="*/ 25 w 25"/>
                  <a:gd name="T27" fmla="*/ 13 h 25"/>
                  <a:gd name="T28" fmla="*/ 22 w 25"/>
                  <a:gd name="T29" fmla="*/ 10 h 25"/>
                  <a:gd name="T30" fmla="*/ 15 w 25"/>
                  <a:gd name="T31" fmla="*/ 10 h 25"/>
                  <a:gd name="T32" fmla="*/ 15 w 25"/>
                  <a:gd name="T33" fmla="*/ 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5" h="25">
                    <a:moveTo>
                      <a:pt x="15" y="3"/>
                    </a:moveTo>
                    <a:cubicBezTo>
                      <a:pt x="15" y="2"/>
                      <a:pt x="14" y="0"/>
                      <a:pt x="13" y="0"/>
                    </a:cubicBezTo>
                    <a:cubicBezTo>
                      <a:pt x="11" y="0"/>
                      <a:pt x="10" y="2"/>
                      <a:pt x="10" y="3"/>
                    </a:cubicBezTo>
                    <a:cubicBezTo>
                      <a:pt x="10" y="10"/>
                      <a:pt x="10" y="10"/>
                      <a:pt x="10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1" y="10"/>
                      <a:pt x="0" y="11"/>
                      <a:pt x="0" y="13"/>
                    </a:cubicBezTo>
                    <a:cubicBezTo>
                      <a:pt x="0" y="14"/>
                      <a:pt x="1" y="16"/>
                      <a:pt x="3" y="16"/>
                    </a:cubicBezTo>
                    <a:cubicBezTo>
                      <a:pt x="10" y="16"/>
                      <a:pt x="10" y="16"/>
                      <a:pt x="10" y="16"/>
                    </a:cubicBezTo>
                    <a:cubicBezTo>
                      <a:pt x="10" y="22"/>
                      <a:pt x="10" y="22"/>
                      <a:pt x="10" y="22"/>
                    </a:cubicBezTo>
                    <a:cubicBezTo>
                      <a:pt x="10" y="24"/>
                      <a:pt x="11" y="25"/>
                      <a:pt x="13" y="25"/>
                    </a:cubicBezTo>
                    <a:cubicBezTo>
                      <a:pt x="14" y="25"/>
                      <a:pt x="15" y="24"/>
                      <a:pt x="15" y="22"/>
                    </a:cubicBezTo>
                    <a:cubicBezTo>
                      <a:pt x="15" y="16"/>
                      <a:pt x="15" y="16"/>
                      <a:pt x="15" y="16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4" y="16"/>
                      <a:pt x="25" y="14"/>
                      <a:pt x="25" y="13"/>
                    </a:cubicBezTo>
                    <a:cubicBezTo>
                      <a:pt x="25" y="11"/>
                      <a:pt x="24" y="10"/>
                      <a:pt x="22" y="10"/>
                    </a:cubicBezTo>
                    <a:cubicBezTo>
                      <a:pt x="15" y="10"/>
                      <a:pt x="15" y="10"/>
                      <a:pt x="15" y="10"/>
                    </a:cubicBezTo>
                    <a:lnTo>
                      <a:pt x="15" y="3"/>
                    </a:lnTo>
                    <a:close/>
                  </a:path>
                </a:pathLst>
              </a:custGeom>
              <a:solidFill>
                <a:srgbClr val="9FB2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" name="Freeform 171"/>
              <p:cNvSpPr>
                <a:spLocks/>
              </p:cNvSpPr>
              <p:nvPr/>
            </p:nvSpPr>
            <p:spPr bwMode="auto">
              <a:xfrm>
                <a:off x="5253" y="757"/>
                <a:ext cx="47" cy="47"/>
              </a:xfrm>
              <a:custGeom>
                <a:avLst/>
                <a:gdLst>
                  <a:gd name="T0" fmla="*/ 15 w 25"/>
                  <a:gd name="T1" fmla="*/ 2 h 25"/>
                  <a:gd name="T2" fmla="*/ 12 w 25"/>
                  <a:gd name="T3" fmla="*/ 0 h 25"/>
                  <a:gd name="T4" fmla="*/ 9 w 25"/>
                  <a:gd name="T5" fmla="*/ 2 h 25"/>
                  <a:gd name="T6" fmla="*/ 9 w 25"/>
                  <a:gd name="T7" fmla="*/ 9 h 25"/>
                  <a:gd name="T8" fmla="*/ 3 w 25"/>
                  <a:gd name="T9" fmla="*/ 9 h 25"/>
                  <a:gd name="T10" fmla="*/ 0 w 25"/>
                  <a:gd name="T11" fmla="*/ 12 h 25"/>
                  <a:gd name="T12" fmla="*/ 3 w 25"/>
                  <a:gd name="T13" fmla="*/ 15 h 25"/>
                  <a:gd name="T14" fmla="*/ 9 w 25"/>
                  <a:gd name="T15" fmla="*/ 15 h 25"/>
                  <a:gd name="T16" fmla="*/ 9 w 25"/>
                  <a:gd name="T17" fmla="*/ 22 h 25"/>
                  <a:gd name="T18" fmla="*/ 12 w 25"/>
                  <a:gd name="T19" fmla="*/ 25 h 25"/>
                  <a:gd name="T20" fmla="*/ 15 w 25"/>
                  <a:gd name="T21" fmla="*/ 22 h 25"/>
                  <a:gd name="T22" fmla="*/ 15 w 25"/>
                  <a:gd name="T23" fmla="*/ 15 h 25"/>
                  <a:gd name="T24" fmla="*/ 22 w 25"/>
                  <a:gd name="T25" fmla="*/ 15 h 25"/>
                  <a:gd name="T26" fmla="*/ 25 w 25"/>
                  <a:gd name="T27" fmla="*/ 12 h 25"/>
                  <a:gd name="T28" fmla="*/ 22 w 25"/>
                  <a:gd name="T29" fmla="*/ 9 h 25"/>
                  <a:gd name="T30" fmla="*/ 15 w 25"/>
                  <a:gd name="T31" fmla="*/ 9 h 25"/>
                  <a:gd name="T32" fmla="*/ 15 w 25"/>
                  <a:gd name="T33" fmla="*/ 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5" h="25">
                    <a:moveTo>
                      <a:pt x="15" y="2"/>
                    </a:moveTo>
                    <a:cubicBezTo>
                      <a:pt x="15" y="1"/>
                      <a:pt x="14" y="0"/>
                      <a:pt x="12" y="0"/>
                    </a:cubicBezTo>
                    <a:cubicBezTo>
                      <a:pt x="11" y="0"/>
                      <a:pt x="9" y="1"/>
                      <a:pt x="9" y="2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1" y="9"/>
                      <a:pt x="0" y="11"/>
                      <a:pt x="0" y="12"/>
                    </a:cubicBezTo>
                    <a:cubicBezTo>
                      <a:pt x="0" y="14"/>
                      <a:pt x="1" y="15"/>
                      <a:pt x="3" y="15"/>
                    </a:cubicBezTo>
                    <a:cubicBezTo>
                      <a:pt x="9" y="15"/>
                      <a:pt x="9" y="15"/>
                      <a:pt x="9" y="15"/>
                    </a:cubicBezTo>
                    <a:cubicBezTo>
                      <a:pt x="9" y="22"/>
                      <a:pt x="9" y="22"/>
                      <a:pt x="9" y="22"/>
                    </a:cubicBezTo>
                    <a:cubicBezTo>
                      <a:pt x="9" y="23"/>
                      <a:pt x="11" y="25"/>
                      <a:pt x="12" y="25"/>
                    </a:cubicBezTo>
                    <a:cubicBezTo>
                      <a:pt x="14" y="25"/>
                      <a:pt x="15" y="23"/>
                      <a:pt x="15" y="22"/>
                    </a:cubicBezTo>
                    <a:cubicBezTo>
                      <a:pt x="15" y="15"/>
                      <a:pt x="15" y="15"/>
                      <a:pt x="15" y="15"/>
                    </a:cubicBezTo>
                    <a:cubicBezTo>
                      <a:pt x="22" y="15"/>
                      <a:pt x="22" y="15"/>
                      <a:pt x="22" y="15"/>
                    </a:cubicBezTo>
                    <a:cubicBezTo>
                      <a:pt x="24" y="15"/>
                      <a:pt x="25" y="14"/>
                      <a:pt x="25" y="12"/>
                    </a:cubicBezTo>
                    <a:cubicBezTo>
                      <a:pt x="25" y="11"/>
                      <a:pt x="24" y="9"/>
                      <a:pt x="22" y="9"/>
                    </a:cubicBezTo>
                    <a:cubicBezTo>
                      <a:pt x="15" y="9"/>
                      <a:pt x="15" y="9"/>
                      <a:pt x="15" y="9"/>
                    </a:cubicBezTo>
                    <a:lnTo>
                      <a:pt x="15" y="2"/>
                    </a:lnTo>
                    <a:close/>
                  </a:path>
                </a:pathLst>
              </a:custGeom>
              <a:solidFill>
                <a:srgbClr val="9FB2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3" name="Freeform 172"/>
              <p:cNvSpPr>
                <a:spLocks/>
              </p:cNvSpPr>
              <p:nvPr/>
            </p:nvSpPr>
            <p:spPr bwMode="auto">
              <a:xfrm>
                <a:off x="6675" y="3128"/>
                <a:ext cx="47" cy="47"/>
              </a:xfrm>
              <a:custGeom>
                <a:avLst/>
                <a:gdLst>
                  <a:gd name="T0" fmla="*/ 16 w 25"/>
                  <a:gd name="T1" fmla="*/ 3 h 25"/>
                  <a:gd name="T2" fmla="*/ 13 w 25"/>
                  <a:gd name="T3" fmla="*/ 0 h 25"/>
                  <a:gd name="T4" fmla="*/ 10 w 25"/>
                  <a:gd name="T5" fmla="*/ 3 h 25"/>
                  <a:gd name="T6" fmla="*/ 10 w 25"/>
                  <a:gd name="T7" fmla="*/ 10 h 25"/>
                  <a:gd name="T8" fmla="*/ 3 w 25"/>
                  <a:gd name="T9" fmla="*/ 10 h 25"/>
                  <a:gd name="T10" fmla="*/ 0 w 25"/>
                  <a:gd name="T11" fmla="*/ 13 h 25"/>
                  <a:gd name="T12" fmla="*/ 3 w 25"/>
                  <a:gd name="T13" fmla="*/ 16 h 25"/>
                  <a:gd name="T14" fmla="*/ 10 w 25"/>
                  <a:gd name="T15" fmla="*/ 16 h 25"/>
                  <a:gd name="T16" fmla="*/ 10 w 25"/>
                  <a:gd name="T17" fmla="*/ 23 h 25"/>
                  <a:gd name="T18" fmla="*/ 13 w 25"/>
                  <a:gd name="T19" fmla="*/ 25 h 25"/>
                  <a:gd name="T20" fmla="*/ 16 w 25"/>
                  <a:gd name="T21" fmla="*/ 23 h 25"/>
                  <a:gd name="T22" fmla="*/ 16 w 25"/>
                  <a:gd name="T23" fmla="*/ 16 h 25"/>
                  <a:gd name="T24" fmla="*/ 22 w 25"/>
                  <a:gd name="T25" fmla="*/ 16 h 25"/>
                  <a:gd name="T26" fmla="*/ 25 w 25"/>
                  <a:gd name="T27" fmla="*/ 13 h 25"/>
                  <a:gd name="T28" fmla="*/ 22 w 25"/>
                  <a:gd name="T29" fmla="*/ 10 h 25"/>
                  <a:gd name="T30" fmla="*/ 16 w 25"/>
                  <a:gd name="T31" fmla="*/ 10 h 25"/>
                  <a:gd name="T32" fmla="*/ 16 w 25"/>
                  <a:gd name="T33" fmla="*/ 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5" h="25">
                    <a:moveTo>
                      <a:pt x="16" y="3"/>
                    </a:moveTo>
                    <a:cubicBezTo>
                      <a:pt x="16" y="2"/>
                      <a:pt x="14" y="0"/>
                      <a:pt x="13" y="0"/>
                    </a:cubicBezTo>
                    <a:cubicBezTo>
                      <a:pt x="11" y="0"/>
                      <a:pt x="10" y="2"/>
                      <a:pt x="10" y="3"/>
                    </a:cubicBezTo>
                    <a:cubicBezTo>
                      <a:pt x="10" y="10"/>
                      <a:pt x="10" y="10"/>
                      <a:pt x="10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1" y="10"/>
                      <a:pt x="0" y="11"/>
                      <a:pt x="0" y="13"/>
                    </a:cubicBezTo>
                    <a:cubicBezTo>
                      <a:pt x="0" y="14"/>
                      <a:pt x="1" y="16"/>
                      <a:pt x="3" y="16"/>
                    </a:cubicBezTo>
                    <a:cubicBezTo>
                      <a:pt x="10" y="16"/>
                      <a:pt x="10" y="16"/>
                      <a:pt x="10" y="16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0" y="24"/>
                      <a:pt x="11" y="25"/>
                      <a:pt x="13" y="25"/>
                    </a:cubicBezTo>
                    <a:cubicBezTo>
                      <a:pt x="14" y="25"/>
                      <a:pt x="16" y="24"/>
                      <a:pt x="16" y="23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4" y="16"/>
                      <a:pt x="25" y="14"/>
                      <a:pt x="25" y="13"/>
                    </a:cubicBezTo>
                    <a:cubicBezTo>
                      <a:pt x="25" y="11"/>
                      <a:pt x="24" y="10"/>
                      <a:pt x="22" y="10"/>
                    </a:cubicBezTo>
                    <a:cubicBezTo>
                      <a:pt x="16" y="10"/>
                      <a:pt x="16" y="10"/>
                      <a:pt x="16" y="10"/>
                    </a:cubicBezTo>
                    <a:lnTo>
                      <a:pt x="16" y="3"/>
                    </a:lnTo>
                    <a:close/>
                  </a:path>
                </a:pathLst>
              </a:custGeom>
              <a:solidFill>
                <a:srgbClr val="9FB2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" name="Oval 173"/>
              <p:cNvSpPr>
                <a:spLocks noChangeArrowheads="1"/>
              </p:cNvSpPr>
              <p:nvPr/>
            </p:nvSpPr>
            <p:spPr bwMode="auto">
              <a:xfrm>
                <a:off x="3670" y="3039"/>
                <a:ext cx="32" cy="32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5" name="Oval 174"/>
              <p:cNvSpPr>
                <a:spLocks noChangeArrowheads="1"/>
              </p:cNvSpPr>
              <p:nvPr/>
            </p:nvSpPr>
            <p:spPr bwMode="auto">
              <a:xfrm>
                <a:off x="5457" y="785"/>
                <a:ext cx="32" cy="32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6" name="Oval 175"/>
              <p:cNvSpPr>
                <a:spLocks noChangeArrowheads="1"/>
              </p:cNvSpPr>
              <p:nvPr/>
            </p:nvSpPr>
            <p:spPr bwMode="auto">
              <a:xfrm>
                <a:off x="6456" y="1492"/>
                <a:ext cx="32" cy="32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7" name="Freeform 176"/>
              <p:cNvSpPr>
                <a:spLocks/>
              </p:cNvSpPr>
              <p:nvPr/>
            </p:nvSpPr>
            <p:spPr bwMode="auto">
              <a:xfrm>
                <a:off x="4563" y="1002"/>
                <a:ext cx="78" cy="77"/>
              </a:xfrm>
              <a:custGeom>
                <a:avLst/>
                <a:gdLst>
                  <a:gd name="T0" fmla="*/ 26 w 41"/>
                  <a:gd name="T1" fmla="*/ 5 h 41"/>
                  <a:gd name="T2" fmla="*/ 21 w 41"/>
                  <a:gd name="T3" fmla="*/ 0 h 41"/>
                  <a:gd name="T4" fmla="*/ 16 w 41"/>
                  <a:gd name="T5" fmla="*/ 5 h 41"/>
                  <a:gd name="T6" fmla="*/ 16 w 41"/>
                  <a:gd name="T7" fmla="*/ 16 h 41"/>
                  <a:gd name="T8" fmla="*/ 5 w 41"/>
                  <a:gd name="T9" fmla="*/ 16 h 41"/>
                  <a:gd name="T10" fmla="*/ 0 w 41"/>
                  <a:gd name="T11" fmla="*/ 20 h 41"/>
                  <a:gd name="T12" fmla="*/ 5 w 41"/>
                  <a:gd name="T13" fmla="*/ 25 h 41"/>
                  <a:gd name="T14" fmla="*/ 16 w 41"/>
                  <a:gd name="T15" fmla="*/ 25 h 41"/>
                  <a:gd name="T16" fmla="*/ 16 w 41"/>
                  <a:gd name="T17" fmla="*/ 36 h 41"/>
                  <a:gd name="T18" fmla="*/ 21 w 41"/>
                  <a:gd name="T19" fmla="*/ 41 h 41"/>
                  <a:gd name="T20" fmla="*/ 26 w 41"/>
                  <a:gd name="T21" fmla="*/ 36 h 41"/>
                  <a:gd name="T22" fmla="*/ 26 w 41"/>
                  <a:gd name="T23" fmla="*/ 25 h 41"/>
                  <a:gd name="T24" fmla="*/ 37 w 41"/>
                  <a:gd name="T25" fmla="*/ 25 h 41"/>
                  <a:gd name="T26" fmla="*/ 41 w 41"/>
                  <a:gd name="T27" fmla="*/ 20 h 41"/>
                  <a:gd name="T28" fmla="*/ 37 w 41"/>
                  <a:gd name="T29" fmla="*/ 16 h 41"/>
                  <a:gd name="T30" fmla="*/ 26 w 41"/>
                  <a:gd name="T31" fmla="*/ 16 h 41"/>
                  <a:gd name="T32" fmla="*/ 26 w 41"/>
                  <a:gd name="T33" fmla="*/ 5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1" h="41">
                    <a:moveTo>
                      <a:pt x="26" y="5"/>
                    </a:moveTo>
                    <a:cubicBezTo>
                      <a:pt x="26" y="2"/>
                      <a:pt x="23" y="0"/>
                      <a:pt x="21" y="0"/>
                    </a:cubicBezTo>
                    <a:cubicBezTo>
                      <a:pt x="18" y="0"/>
                      <a:pt x="16" y="2"/>
                      <a:pt x="16" y="5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5" y="16"/>
                      <a:pt x="5" y="16"/>
                      <a:pt x="5" y="16"/>
                    </a:cubicBezTo>
                    <a:cubicBezTo>
                      <a:pt x="3" y="16"/>
                      <a:pt x="0" y="18"/>
                      <a:pt x="0" y="20"/>
                    </a:cubicBezTo>
                    <a:cubicBezTo>
                      <a:pt x="0" y="23"/>
                      <a:pt x="3" y="25"/>
                      <a:pt x="5" y="25"/>
                    </a:cubicBezTo>
                    <a:cubicBezTo>
                      <a:pt x="16" y="25"/>
                      <a:pt x="16" y="25"/>
                      <a:pt x="16" y="25"/>
                    </a:cubicBezTo>
                    <a:cubicBezTo>
                      <a:pt x="16" y="36"/>
                      <a:pt x="16" y="36"/>
                      <a:pt x="16" y="36"/>
                    </a:cubicBezTo>
                    <a:cubicBezTo>
                      <a:pt x="16" y="38"/>
                      <a:pt x="18" y="41"/>
                      <a:pt x="21" y="41"/>
                    </a:cubicBezTo>
                    <a:cubicBezTo>
                      <a:pt x="23" y="41"/>
                      <a:pt x="26" y="38"/>
                      <a:pt x="26" y="36"/>
                    </a:cubicBezTo>
                    <a:cubicBezTo>
                      <a:pt x="26" y="25"/>
                      <a:pt x="26" y="25"/>
                      <a:pt x="26" y="25"/>
                    </a:cubicBezTo>
                    <a:cubicBezTo>
                      <a:pt x="37" y="25"/>
                      <a:pt x="37" y="25"/>
                      <a:pt x="37" y="25"/>
                    </a:cubicBezTo>
                    <a:cubicBezTo>
                      <a:pt x="39" y="25"/>
                      <a:pt x="41" y="23"/>
                      <a:pt x="41" y="20"/>
                    </a:cubicBezTo>
                    <a:cubicBezTo>
                      <a:pt x="41" y="18"/>
                      <a:pt x="39" y="16"/>
                      <a:pt x="37" y="16"/>
                    </a:cubicBezTo>
                    <a:cubicBezTo>
                      <a:pt x="26" y="16"/>
                      <a:pt x="26" y="16"/>
                      <a:pt x="26" y="16"/>
                    </a:cubicBezTo>
                    <a:lnTo>
                      <a:pt x="26" y="5"/>
                    </a:lnTo>
                    <a:close/>
                  </a:path>
                </a:pathLst>
              </a:custGeom>
              <a:solidFill>
                <a:srgbClr val="C0CD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8" name="Freeform 177"/>
              <p:cNvSpPr>
                <a:spLocks/>
              </p:cNvSpPr>
              <p:nvPr/>
            </p:nvSpPr>
            <p:spPr bwMode="auto">
              <a:xfrm>
                <a:off x="3715" y="2445"/>
                <a:ext cx="77" cy="78"/>
              </a:xfrm>
              <a:custGeom>
                <a:avLst/>
                <a:gdLst>
                  <a:gd name="T0" fmla="*/ 25 w 41"/>
                  <a:gd name="T1" fmla="*/ 5 h 41"/>
                  <a:gd name="T2" fmla="*/ 20 w 41"/>
                  <a:gd name="T3" fmla="*/ 0 h 41"/>
                  <a:gd name="T4" fmla="*/ 16 w 41"/>
                  <a:gd name="T5" fmla="*/ 5 h 41"/>
                  <a:gd name="T6" fmla="*/ 16 w 41"/>
                  <a:gd name="T7" fmla="*/ 16 h 41"/>
                  <a:gd name="T8" fmla="*/ 5 w 41"/>
                  <a:gd name="T9" fmla="*/ 16 h 41"/>
                  <a:gd name="T10" fmla="*/ 0 w 41"/>
                  <a:gd name="T11" fmla="*/ 21 h 41"/>
                  <a:gd name="T12" fmla="*/ 5 w 41"/>
                  <a:gd name="T13" fmla="*/ 25 h 41"/>
                  <a:gd name="T14" fmla="*/ 16 w 41"/>
                  <a:gd name="T15" fmla="*/ 25 h 41"/>
                  <a:gd name="T16" fmla="*/ 16 w 41"/>
                  <a:gd name="T17" fmla="*/ 36 h 41"/>
                  <a:gd name="T18" fmla="*/ 20 w 41"/>
                  <a:gd name="T19" fmla="*/ 41 h 41"/>
                  <a:gd name="T20" fmla="*/ 25 w 41"/>
                  <a:gd name="T21" fmla="*/ 36 h 41"/>
                  <a:gd name="T22" fmla="*/ 25 w 41"/>
                  <a:gd name="T23" fmla="*/ 25 h 41"/>
                  <a:gd name="T24" fmla="*/ 36 w 41"/>
                  <a:gd name="T25" fmla="*/ 25 h 41"/>
                  <a:gd name="T26" fmla="*/ 41 w 41"/>
                  <a:gd name="T27" fmla="*/ 21 h 41"/>
                  <a:gd name="T28" fmla="*/ 36 w 41"/>
                  <a:gd name="T29" fmla="*/ 16 h 41"/>
                  <a:gd name="T30" fmla="*/ 25 w 41"/>
                  <a:gd name="T31" fmla="*/ 16 h 41"/>
                  <a:gd name="T32" fmla="*/ 25 w 41"/>
                  <a:gd name="T33" fmla="*/ 5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1" h="41">
                    <a:moveTo>
                      <a:pt x="25" y="5"/>
                    </a:moveTo>
                    <a:cubicBezTo>
                      <a:pt x="25" y="2"/>
                      <a:pt x="23" y="0"/>
                      <a:pt x="20" y="0"/>
                    </a:cubicBezTo>
                    <a:cubicBezTo>
                      <a:pt x="18" y="0"/>
                      <a:pt x="16" y="2"/>
                      <a:pt x="16" y="5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5" y="16"/>
                      <a:pt x="5" y="16"/>
                      <a:pt x="5" y="16"/>
                    </a:cubicBezTo>
                    <a:cubicBezTo>
                      <a:pt x="2" y="16"/>
                      <a:pt x="0" y="18"/>
                      <a:pt x="0" y="21"/>
                    </a:cubicBezTo>
                    <a:cubicBezTo>
                      <a:pt x="0" y="23"/>
                      <a:pt x="2" y="25"/>
                      <a:pt x="5" y="25"/>
                    </a:cubicBezTo>
                    <a:cubicBezTo>
                      <a:pt x="16" y="25"/>
                      <a:pt x="16" y="25"/>
                      <a:pt x="16" y="25"/>
                    </a:cubicBezTo>
                    <a:cubicBezTo>
                      <a:pt x="16" y="36"/>
                      <a:pt x="16" y="36"/>
                      <a:pt x="16" y="36"/>
                    </a:cubicBezTo>
                    <a:cubicBezTo>
                      <a:pt x="16" y="39"/>
                      <a:pt x="18" y="41"/>
                      <a:pt x="20" y="41"/>
                    </a:cubicBezTo>
                    <a:cubicBezTo>
                      <a:pt x="23" y="41"/>
                      <a:pt x="25" y="39"/>
                      <a:pt x="25" y="36"/>
                    </a:cubicBezTo>
                    <a:cubicBezTo>
                      <a:pt x="25" y="25"/>
                      <a:pt x="25" y="25"/>
                      <a:pt x="25" y="25"/>
                    </a:cubicBezTo>
                    <a:cubicBezTo>
                      <a:pt x="36" y="25"/>
                      <a:pt x="36" y="25"/>
                      <a:pt x="36" y="25"/>
                    </a:cubicBezTo>
                    <a:cubicBezTo>
                      <a:pt x="39" y="25"/>
                      <a:pt x="41" y="23"/>
                      <a:pt x="41" y="21"/>
                    </a:cubicBezTo>
                    <a:cubicBezTo>
                      <a:pt x="41" y="18"/>
                      <a:pt x="39" y="16"/>
                      <a:pt x="36" y="16"/>
                    </a:cubicBezTo>
                    <a:cubicBezTo>
                      <a:pt x="25" y="16"/>
                      <a:pt x="25" y="16"/>
                      <a:pt x="25" y="16"/>
                    </a:cubicBezTo>
                    <a:lnTo>
                      <a:pt x="25" y="5"/>
                    </a:lnTo>
                    <a:close/>
                  </a:path>
                </a:pathLst>
              </a:custGeom>
              <a:solidFill>
                <a:srgbClr val="C0CD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9" name="Freeform 178"/>
              <p:cNvSpPr>
                <a:spLocks/>
              </p:cNvSpPr>
              <p:nvPr/>
            </p:nvSpPr>
            <p:spPr bwMode="auto">
              <a:xfrm>
                <a:off x="6635" y="1351"/>
                <a:ext cx="77" cy="77"/>
              </a:xfrm>
              <a:custGeom>
                <a:avLst/>
                <a:gdLst>
                  <a:gd name="T0" fmla="*/ 25 w 41"/>
                  <a:gd name="T1" fmla="*/ 5 h 41"/>
                  <a:gd name="T2" fmla="*/ 21 w 41"/>
                  <a:gd name="T3" fmla="*/ 0 h 41"/>
                  <a:gd name="T4" fmla="*/ 16 w 41"/>
                  <a:gd name="T5" fmla="*/ 5 h 41"/>
                  <a:gd name="T6" fmla="*/ 16 w 41"/>
                  <a:gd name="T7" fmla="*/ 16 h 41"/>
                  <a:gd name="T8" fmla="*/ 5 w 41"/>
                  <a:gd name="T9" fmla="*/ 16 h 41"/>
                  <a:gd name="T10" fmla="*/ 0 w 41"/>
                  <a:gd name="T11" fmla="*/ 20 h 41"/>
                  <a:gd name="T12" fmla="*/ 5 w 41"/>
                  <a:gd name="T13" fmla="*/ 25 h 41"/>
                  <a:gd name="T14" fmla="*/ 16 w 41"/>
                  <a:gd name="T15" fmla="*/ 25 h 41"/>
                  <a:gd name="T16" fmla="*/ 16 w 41"/>
                  <a:gd name="T17" fmla="*/ 36 h 41"/>
                  <a:gd name="T18" fmla="*/ 21 w 41"/>
                  <a:gd name="T19" fmla="*/ 41 h 41"/>
                  <a:gd name="T20" fmla="*/ 25 w 41"/>
                  <a:gd name="T21" fmla="*/ 36 h 41"/>
                  <a:gd name="T22" fmla="*/ 25 w 41"/>
                  <a:gd name="T23" fmla="*/ 25 h 41"/>
                  <a:gd name="T24" fmla="*/ 36 w 41"/>
                  <a:gd name="T25" fmla="*/ 25 h 41"/>
                  <a:gd name="T26" fmla="*/ 41 w 41"/>
                  <a:gd name="T27" fmla="*/ 20 h 41"/>
                  <a:gd name="T28" fmla="*/ 36 w 41"/>
                  <a:gd name="T29" fmla="*/ 16 h 41"/>
                  <a:gd name="T30" fmla="*/ 25 w 41"/>
                  <a:gd name="T31" fmla="*/ 16 h 41"/>
                  <a:gd name="T32" fmla="*/ 25 w 41"/>
                  <a:gd name="T33" fmla="*/ 5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1" h="41">
                    <a:moveTo>
                      <a:pt x="25" y="5"/>
                    </a:moveTo>
                    <a:cubicBezTo>
                      <a:pt x="25" y="2"/>
                      <a:pt x="23" y="0"/>
                      <a:pt x="21" y="0"/>
                    </a:cubicBezTo>
                    <a:cubicBezTo>
                      <a:pt x="18" y="0"/>
                      <a:pt x="16" y="2"/>
                      <a:pt x="16" y="5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5" y="16"/>
                      <a:pt x="5" y="16"/>
                      <a:pt x="5" y="16"/>
                    </a:cubicBezTo>
                    <a:cubicBezTo>
                      <a:pt x="2" y="16"/>
                      <a:pt x="0" y="18"/>
                      <a:pt x="0" y="20"/>
                    </a:cubicBezTo>
                    <a:cubicBezTo>
                      <a:pt x="0" y="23"/>
                      <a:pt x="2" y="25"/>
                      <a:pt x="5" y="25"/>
                    </a:cubicBezTo>
                    <a:cubicBezTo>
                      <a:pt x="16" y="25"/>
                      <a:pt x="16" y="25"/>
                      <a:pt x="16" y="25"/>
                    </a:cubicBezTo>
                    <a:cubicBezTo>
                      <a:pt x="16" y="36"/>
                      <a:pt x="16" y="36"/>
                      <a:pt x="16" y="36"/>
                    </a:cubicBezTo>
                    <a:cubicBezTo>
                      <a:pt x="16" y="39"/>
                      <a:pt x="18" y="41"/>
                      <a:pt x="21" y="41"/>
                    </a:cubicBezTo>
                    <a:cubicBezTo>
                      <a:pt x="23" y="41"/>
                      <a:pt x="25" y="39"/>
                      <a:pt x="25" y="36"/>
                    </a:cubicBezTo>
                    <a:cubicBezTo>
                      <a:pt x="25" y="25"/>
                      <a:pt x="25" y="25"/>
                      <a:pt x="25" y="25"/>
                    </a:cubicBezTo>
                    <a:cubicBezTo>
                      <a:pt x="36" y="25"/>
                      <a:pt x="36" y="25"/>
                      <a:pt x="36" y="25"/>
                    </a:cubicBezTo>
                    <a:cubicBezTo>
                      <a:pt x="39" y="25"/>
                      <a:pt x="41" y="23"/>
                      <a:pt x="41" y="20"/>
                    </a:cubicBezTo>
                    <a:cubicBezTo>
                      <a:pt x="41" y="18"/>
                      <a:pt x="39" y="16"/>
                      <a:pt x="36" y="16"/>
                    </a:cubicBezTo>
                    <a:cubicBezTo>
                      <a:pt x="25" y="16"/>
                      <a:pt x="25" y="16"/>
                      <a:pt x="25" y="16"/>
                    </a:cubicBezTo>
                    <a:lnTo>
                      <a:pt x="25" y="5"/>
                    </a:lnTo>
                    <a:close/>
                  </a:path>
                </a:pathLst>
              </a:custGeom>
              <a:solidFill>
                <a:srgbClr val="C0CD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0" name="Freeform 179"/>
              <p:cNvSpPr>
                <a:spLocks/>
              </p:cNvSpPr>
              <p:nvPr/>
            </p:nvSpPr>
            <p:spPr bwMode="auto">
              <a:xfrm>
                <a:off x="6652" y="787"/>
                <a:ext cx="77" cy="77"/>
              </a:xfrm>
              <a:custGeom>
                <a:avLst/>
                <a:gdLst>
                  <a:gd name="T0" fmla="*/ 25 w 41"/>
                  <a:gd name="T1" fmla="*/ 5 h 41"/>
                  <a:gd name="T2" fmla="*/ 20 w 41"/>
                  <a:gd name="T3" fmla="*/ 0 h 41"/>
                  <a:gd name="T4" fmla="*/ 16 w 41"/>
                  <a:gd name="T5" fmla="*/ 5 h 41"/>
                  <a:gd name="T6" fmla="*/ 16 w 41"/>
                  <a:gd name="T7" fmla="*/ 16 h 41"/>
                  <a:gd name="T8" fmla="*/ 4 w 41"/>
                  <a:gd name="T9" fmla="*/ 16 h 41"/>
                  <a:gd name="T10" fmla="*/ 0 w 41"/>
                  <a:gd name="T11" fmla="*/ 21 h 41"/>
                  <a:gd name="T12" fmla="*/ 4 w 41"/>
                  <a:gd name="T13" fmla="*/ 25 h 41"/>
                  <a:gd name="T14" fmla="*/ 16 w 41"/>
                  <a:gd name="T15" fmla="*/ 25 h 41"/>
                  <a:gd name="T16" fmla="*/ 16 w 41"/>
                  <a:gd name="T17" fmla="*/ 36 h 41"/>
                  <a:gd name="T18" fmla="*/ 20 w 41"/>
                  <a:gd name="T19" fmla="*/ 41 h 41"/>
                  <a:gd name="T20" fmla="*/ 25 w 41"/>
                  <a:gd name="T21" fmla="*/ 36 h 41"/>
                  <a:gd name="T22" fmla="*/ 25 w 41"/>
                  <a:gd name="T23" fmla="*/ 25 h 41"/>
                  <a:gd name="T24" fmla="*/ 36 w 41"/>
                  <a:gd name="T25" fmla="*/ 25 h 41"/>
                  <a:gd name="T26" fmla="*/ 41 w 41"/>
                  <a:gd name="T27" fmla="*/ 21 h 41"/>
                  <a:gd name="T28" fmla="*/ 36 w 41"/>
                  <a:gd name="T29" fmla="*/ 16 h 41"/>
                  <a:gd name="T30" fmla="*/ 25 w 41"/>
                  <a:gd name="T31" fmla="*/ 16 h 41"/>
                  <a:gd name="T32" fmla="*/ 25 w 41"/>
                  <a:gd name="T33" fmla="*/ 5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1" h="41">
                    <a:moveTo>
                      <a:pt x="25" y="5"/>
                    </a:moveTo>
                    <a:cubicBezTo>
                      <a:pt x="25" y="2"/>
                      <a:pt x="23" y="0"/>
                      <a:pt x="20" y="0"/>
                    </a:cubicBezTo>
                    <a:cubicBezTo>
                      <a:pt x="18" y="0"/>
                      <a:pt x="16" y="2"/>
                      <a:pt x="16" y="5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4" y="16"/>
                      <a:pt x="4" y="16"/>
                      <a:pt x="4" y="16"/>
                    </a:cubicBezTo>
                    <a:cubicBezTo>
                      <a:pt x="2" y="16"/>
                      <a:pt x="0" y="18"/>
                      <a:pt x="0" y="21"/>
                    </a:cubicBezTo>
                    <a:cubicBezTo>
                      <a:pt x="0" y="23"/>
                      <a:pt x="2" y="25"/>
                      <a:pt x="4" y="25"/>
                    </a:cubicBezTo>
                    <a:cubicBezTo>
                      <a:pt x="16" y="25"/>
                      <a:pt x="16" y="25"/>
                      <a:pt x="16" y="25"/>
                    </a:cubicBezTo>
                    <a:cubicBezTo>
                      <a:pt x="16" y="36"/>
                      <a:pt x="16" y="36"/>
                      <a:pt x="16" y="36"/>
                    </a:cubicBezTo>
                    <a:cubicBezTo>
                      <a:pt x="16" y="39"/>
                      <a:pt x="18" y="41"/>
                      <a:pt x="20" y="41"/>
                    </a:cubicBezTo>
                    <a:cubicBezTo>
                      <a:pt x="23" y="41"/>
                      <a:pt x="25" y="39"/>
                      <a:pt x="25" y="36"/>
                    </a:cubicBezTo>
                    <a:cubicBezTo>
                      <a:pt x="25" y="25"/>
                      <a:pt x="25" y="25"/>
                      <a:pt x="25" y="25"/>
                    </a:cubicBezTo>
                    <a:cubicBezTo>
                      <a:pt x="36" y="25"/>
                      <a:pt x="36" y="25"/>
                      <a:pt x="36" y="25"/>
                    </a:cubicBezTo>
                    <a:cubicBezTo>
                      <a:pt x="38" y="25"/>
                      <a:pt x="41" y="23"/>
                      <a:pt x="41" y="21"/>
                    </a:cubicBezTo>
                    <a:cubicBezTo>
                      <a:pt x="41" y="18"/>
                      <a:pt x="38" y="16"/>
                      <a:pt x="36" y="16"/>
                    </a:cubicBezTo>
                    <a:cubicBezTo>
                      <a:pt x="25" y="16"/>
                      <a:pt x="25" y="16"/>
                      <a:pt x="25" y="16"/>
                    </a:cubicBezTo>
                    <a:lnTo>
                      <a:pt x="25" y="5"/>
                    </a:lnTo>
                    <a:close/>
                  </a:path>
                </a:pathLst>
              </a:custGeom>
              <a:solidFill>
                <a:srgbClr val="C0CD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1" name="Freeform 180"/>
              <p:cNvSpPr>
                <a:spLocks/>
              </p:cNvSpPr>
              <p:nvPr/>
            </p:nvSpPr>
            <p:spPr bwMode="auto">
              <a:xfrm>
                <a:off x="5210" y="3354"/>
                <a:ext cx="1534" cy="139"/>
              </a:xfrm>
              <a:custGeom>
                <a:avLst/>
                <a:gdLst>
                  <a:gd name="T0" fmla="*/ 210 w 814"/>
                  <a:gd name="T1" fmla="*/ 0 h 74"/>
                  <a:gd name="T2" fmla="*/ 193 w 814"/>
                  <a:gd name="T3" fmla="*/ 1 h 74"/>
                  <a:gd name="T4" fmla="*/ 171 w 814"/>
                  <a:gd name="T5" fmla="*/ 1 h 74"/>
                  <a:gd name="T6" fmla="*/ 150 w 814"/>
                  <a:gd name="T7" fmla="*/ 2 h 74"/>
                  <a:gd name="T8" fmla="*/ 109 w 814"/>
                  <a:gd name="T9" fmla="*/ 4 h 74"/>
                  <a:gd name="T10" fmla="*/ 73 w 814"/>
                  <a:gd name="T11" fmla="*/ 7 h 74"/>
                  <a:gd name="T12" fmla="*/ 46 w 814"/>
                  <a:gd name="T13" fmla="*/ 9 h 74"/>
                  <a:gd name="T14" fmla="*/ 5 w 814"/>
                  <a:gd name="T15" fmla="*/ 15 h 74"/>
                  <a:gd name="T16" fmla="*/ 0 w 814"/>
                  <a:gd name="T17" fmla="*/ 31 h 74"/>
                  <a:gd name="T18" fmla="*/ 17 w 814"/>
                  <a:gd name="T19" fmla="*/ 42 h 74"/>
                  <a:gd name="T20" fmla="*/ 70 w 814"/>
                  <a:gd name="T21" fmla="*/ 36 h 74"/>
                  <a:gd name="T22" fmla="*/ 122 w 814"/>
                  <a:gd name="T23" fmla="*/ 32 h 74"/>
                  <a:gd name="T24" fmla="*/ 185 w 814"/>
                  <a:gd name="T25" fmla="*/ 30 h 74"/>
                  <a:gd name="T26" fmla="*/ 213 w 814"/>
                  <a:gd name="T27" fmla="*/ 30 h 74"/>
                  <a:gd name="T28" fmla="*/ 229 w 814"/>
                  <a:gd name="T29" fmla="*/ 30 h 74"/>
                  <a:gd name="T30" fmla="*/ 261 w 814"/>
                  <a:gd name="T31" fmla="*/ 30 h 74"/>
                  <a:gd name="T32" fmla="*/ 294 w 814"/>
                  <a:gd name="T33" fmla="*/ 30 h 74"/>
                  <a:gd name="T34" fmla="*/ 320 w 814"/>
                  <a:gd name="T35" fmla="*/ 30 h 74"/>
                  <a:gd name="T36" fmla="*/ 351 w 814"/>
                  <a:gd name="T37" fmla="*/ 38 h 74"/>
                  <a:gd name="T38" fmla="*/ 363 w 814"/>
                  <a:gd name="T39" fmla="*/ 56 h 74"/>
                  <a:gd name="T40" fmla="*/ 389 w 814"/>
                  <a:gd name="T41" fmla="*/ 72 h 74"/>
                  <a:gd name="T42" fmla="*/ 430 w 814"/>
                  <a:gd name="T43" fmla="*/ 70 h 74"/>
                  <a:gd name="T44" fmla="*/ 460 w 814"/>
                  <a:gd name="T45" fmla="*/ 45 h 74"/>
                  <a:gd name="T46" fmla="*/ 480 w 814"/>
                  <a:gd name="T47" fmla="*/ 33 h 74"/>
                  <a:gd name="T48" fmla="*/ 505 w 814"/>
                  <a:gd name="T49" fmla="*/ 32 h 74"/>
                  <a:gd name="T50" fmla="*/ 523 w 814"/>
                  <a:gd name="T51" fmla="*/ 32 h 74"/>
                  <a:gd name="T52" fmla="*/ 561 w 814"/>
                  <a:gd name="T53" fmla="*/ 31 h 74"/>
                  <a:gd name="T54" fmla="*/ 568 w 814"/>
                  <a:gd name="T55" fmla="*/ 31 h 74"/>
                  <a:gd name="T56" fmla="*/ 578 w 814"/>
                  <a:gd name="T57" fmla="*/ 31 h 74"/>
                  <a:gd name="T58" fmla="*/ 605 w 814"/>
                  <a:gd name="T59" fmla="*/ 31 h 74"/>
                  <a:gd name="T60" fmla="*/ 648 w 814"/>
                  <a:gd name="T61" fmla="*/ 32 h 74"/>
                  <a:gd name="T62" fmla="*/ 683 w 814"/>
                  <a:gd name="T63" fmla="*/ 34 h 74"/>
                  <a:gd name="T64" fmla="*/ 725 w 814"/>
                  <a:gd name="T65" fmla="*/ 36 h 74"/>
                  <a:gd name="T66" fmla="*/ 740 w 814"/>
                  <a:gd name="T67" fmla="*/ 36 h 74"/>
                  <a:gd name="T68" fmla="*/ 775 w 814"/>
                  <a:gd name="T69" fmla="*/ 40 h 74"/>
                  <a:gd name="T70" fmla="*/ 807 w 814"/>
                  <a:gd name="T71" fmla="*/ 45 h 74"/>
                  <a:gd name="T72" fmla="*/ 814 w 814"/>
                  <a:gd name="T73" fmla="*/ 27 h 74"/>
                  <a:gd name="T74" fmla="*/ 791 w 814"/>
                  <a:gd name="T75" fmla="*/ 14 h 74"/>
                  <a:gd name="T76" fmla="*/ 759 w 814"/>
                  <a:gd name="T77" fmla="*/ 9 h 74"/>
                  <a:gd name="T78" fmla="*/ 744 w 814"/>
                  <a:gd name="T79" fmla="*/ 8 h 74"/>
                  <a:gd name="T80" fmla="*/ 714 w 814"/>
                  <a:gd name="T81" fmla="*/ 6 h 74"/>
                  <a:gd name="T82" fmla="*/ 676 w 814"/>
                  <a:gd name="T83" fmla="*/ 4 h 74"/>
                  <a:gd name="T84" fmla="*/ 638 w 814"/>
                  <a:gd name="T85" fmla="*/ 3 h 74"/>
                  <a:gd name="T86" fmla="*/ 617 w 814"/>
                  <a:gd name="T87" fmla="*/ 2 h 74"/>
                  <a:gd name="T88" fmla="*/ 578 w 814"/>
                  <a:gd name="T89" fmla="*/ 1 h 74"/>
                  <a:gd name="T90" fmla="*/ 569 w 814"/>
                  <a:gd name="T91" fmla="*/ 1 h 74"/>
                  <a:gd name="T92" fmla="*/ 534 w 814"/>
                  <a:gd name="T93" fmla="*/ 2 h 74"/>
                  <a:gd name="T94" fmla="*/ 521 w 814"/>
                  <a:gd name="T95" fmla="*/ 2 h 74"/>
                  <a:gd name="T96" fmla="*/ 486 w 814"/>
                  <a:gd name="T97" fmla="*/ 4 h 74"/>
                  <a:gd name="T98" fmla="*/ 450 w 814"/>
                  <a:gd name="T99" fmla="*/ 6 h 74"/>
                  <a:gd name="T100" fmla="*/ 444 w 814"/>
                  <a:gd name="T101" fmla="*/ 12 h 74"/>
                  <a:gd name="T102" fmla="*/ 440 w 814"/>
                  <a:gd name="T103" fmla="*/ 28 h 74"/>
                  <a:gd name="T104" fmla="*/ 416 w 814"/>
                  <a:gd name="T105" fmla="*/ 46 h 74"/>
                  <a:gd name="T106" fmla="*/ 390 w 814"/>
                  <a:gd name="T107" fmla="*/ 42 h 74"/>
                  <a:gd name="T108" fmla="*/ 373 w 814"/>
                  <a:gd name="T109" fmla="*/ 22 h 74"/>
                  <a:gd name="T110" fmla="*/ 369 w 814"/>
                  <a:gd name="T111" fmla="*/ 6 h 74"/>
                  <a:gd name="T112" fmla="*/ 354 w 814"/>
                  <a:gd name="T113" fmla="*/ 4 h 74"/>
                  <a:gd name="T114" fmla="*/ 331 w 814"/>
                  <a:gd name="T115" fmla="*/ 3 h 74"/>
                  <a:gd name="T116" fmla="*/ 312 w 814"/>
                  <a:gd name="T117" fmla="*/ 2 h 74"/>
                  <a:gd name="T118" fmla="*/ 292 w 814"/>
                  <a:gd name="T119" fmla="*/ 1 h 74"/>
                  <a:gd name="T120" fmla="*/ 274 w 814"/>
                  <a:gd name="T121" fmla="*/ 0 h 74"/>
                  <a:gd name="T122" fmla="*/ 255 w 814"/>
                  <a:gd name="T123" fmla="*/ 0 h 74"/>
                  <a:gd name="T124" fmla="*/ 242 w 814"/>
                  <a:gd name="T125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814" h="74">
                    <a:moveTo>
                      <a:pt x="230" y="0"/>
                    </a:moveTo>
                    <a:cubicBezTo>
                      <a:pt x="228" y="0"/>
                      <a:pt x="227" y="0"/>
                      <a:pt x="226" y="0"/>
                    </a:cubicBezTo>
                    <a:cubicBezTo>
                      <a:pt x="225" y="0"/>
                      <a:pt x="224" y="0"/>
                      <a:pt x="223" y="0"/>
                    </a:cubicBezTo>
                    <a:cubicBezTo>
                      <a:pt x="222" y="0"/>
                      <a:pt x="222" y="0"/>
                      <a:pt x="222" y="0"/>
                    </a:cubicBezTo>
                    <a:cubicBezTo>
                      <a:pt x="221" y="0"/>
                      <a:pt x="220" y="0"/>
                      <a:pt x="219" y="0"/>
                    </a:cubicBezTo>
                    <a:cubicBezTo>
                      <a:pt x="219" y="0"/>
                      <a:pt x="219" y="0"/>
                      <a:pt x="219" y="0"/>
                    </a:cubicBezTo>
                    <a:cubicBezTo>
                      <a:pt x="219" y="0"/>
                      <a:pt x="219" y="0"/>
                      <a:pt x="219" y="0"/>
                    </a:cubicBezTo>
                    <a:cubicBezTo>
                      <a:pt x="218" y="0"/>
                      <a:pt x="218" y="0"/>
                      <a:pt x="218" y="0"/>
                    </a:cubicBezTo>
                    <a:cubicBezTo>
                      <a:pt x="218" y="0"/>
                      <a:pt x="218" y="0"/>
                      <a:pt x="218" y="0"/>
                    </a:cubicBezTo>
                    <a:cubicBezTo>
                      <a:pt x="218" y="0"/>
                      <a:pt x="218" y="0"/>
                      <a:pt x="218" y="0"/>
                    </a:cubicBezTo>
                    <a:cubicBezTo>
                      <a:pt x="218" y="0"/>
                      <a:pt x="218" y="0"/>
                      <a:pt x="218" y="0"/>
                    </a:cubicBezTo>
                    <a:cubicBezTo>
                      <a:pt x="218" y="0"/>
                      <a:pt x="218" y="0"/>
                      <a:pt x="218" y="0"/>
                    </a:cubicBezTo>
                    <a:cubicBezTo>
                      <a:pt x="215" y="0"/>
                      <a:pt x="212" y="0"/>
                      <a:pt x="210" y="0"/>
                    </a:cubicBezTo>
                    <a:cubicBezTo>
                      <a:pt x="209" y="0"/>
                      <a:pt x="209" y="0"/>
                      <a:pt x="209" y="0"/>
                    </a:cubicBezTo>
                    <a:cubicBezTo>
                      <a:pt x="207" y="0"/>
                      <a:pt x="207" y="0"/>
                      <a:pt x="207" y="0"/>
                    </a:cubicBezTo>
                    <a:cubicBezTo>
                      <a:pt x="206" y="0"/>
                      <a:pt x="206" y="0"/>
                      <a:pt x="206" y="0"/>
                    </a:cubicBezTo>
                    <a:cubicBezTo>
                      <a:pt x="206" y="0"/>
                      <a:pt x="206" y="0"/>
                      <a:pt x="206" y="0"/>
                    </a:cubicBezTo>
                    <a:cubicBezTo>
                      <a:pt x="205" y="0"/>
                      <a:pt x="205" y="0"/>
                      <a:pt x="205" y="0"/>
                    </a:cubicBezTo>
                    <a:cubicBezTo>
                      <a:pt x="204" y="0"/>
                      <a:pt x="204" y="0"/>
                      <a:pt x="204" y="0"/>
                    </a:cubicBezTo>
                    <a:cubicBezTo>
                      <a:pt x="204" y="0"/>
                      <a:pt x="204" y="0"/>
                      <a:pt x="204" y="0"/>
                    </a:cubicBezTo>
                    <a:cubicBezTo>
                      <a:pt x="203" y="0"/>
                      <a:pt x="203" y="0"/>
                      <a:pt x="203" y="0"/>
                    </a:cubicBezTo>
                    <a:cubicBezTo>
                      <a:pt x="202" y="1"/>
                      <a:pt x="202" y="1"/>
                      <a:pt x="202" y="1"/>
                    </a:cubicBezTo>
                    <a:cubicBezTo>
                      <a:pt x="201" y="1"/>
                      <a:pt x="200" y="1"/>
                      <a:pt x="199" y="1"/>
                    </a:cubicBezTo>
                    <a:cubicBezTo>
                      <a:pt x="198" y="1"/>
                      <a:pt x="198" y="1"/>
                      <a:pt x="197" y="1"/>
                    </a:cubicBezTo>
                    <a:cubicBezTo>
                      <a:pt x="196" y="1"/>
                      <a:pt x="196" y="1"/>
                      <a:pt x="196" y="1"/>
                    </a:cubicBezTo>
                    <a:cubicBezTo>
                      <a:pt x="195" y="1"/>
                      <a:pt x="194" y="1"/>
                      <a:pt x="193" y="1"/>
                    </a:cubicBezTo>
                    <a:cubicBezTo>
                      <a:pt x="192" y="1"/>
                      <a:pt x="191" y="1"/>
                      <a:pt x="190" y="1"/>
                    </a:cubicBezTo>
                    <a:cubicBezTo>
                      <a:pt x="190" y="1"/>
                      <a:pt x="190" y="1"/>
                      <a:pt x="190" y="1"/>
                    </a:cubicBezTo>
                    <a:cubicBezTo>
                      <a:pt x="187" y="1"/>
                      <a:pt x="187" y="1"/>
                      <a:pt x="187" y="1"/>
                    </a:cubicBezTo>
                    <a:cubicBezTo>
                      <a:pt x="186" y="1"/>
                      <a:pt x="185" y="1"/>
                      <a:pt x="184" y="1"/>
                    </a:cubicBezTo>
                    <a:cubicBezTo>
                      <a:pt x="182" y="1"/>
                      <a:pt x="182" y="1"/>
                      <a:pt x="182" y="1"/>
                    </a:cubicBezTo>
                    <a:cubicBezTo>
                      <a:pt x="182" y="1"/>
                      <a:pt x="181" y="1"/>
                      <a:pt x="180" y="1"/>
                    </a:cubicBezTo>
                    <a:cubicBezTo>
                      <a:pt x="179" y="1"/>
                      <a:pt x="179" y="1"/>
                      <a:pt x="179" y="1"/>
                    </a:cubicBezTo>
                    <a:cubicBezTo>
                      <a:pt x="179" y="1"/>
                      <a:pt x="179" y="1"/>
                      <a:pt x="179" y="1"/>
                    </a:cubicBezTo>
                    <a:cubicBezTo>
                      <a:pt x="178" y="1"/>
                      <a:pt x="178" y="1"/>
                      <a:pt x="178" y="1"/>
                    </a:cubicBezTo>
                    <a:cubicBezTo>
                      <a:pt x="177" y="1"/>
                      <a:pt x="176" y="1"/>
                      <a:pt x="175" y="1"/>
                    </a:cubicBezTo>
                    <a:cubicBezTo>
                      <a:pt x="174" y="1"/>
                      <a:pt x="174" y="1"/>
                      <a:pt x="174" y="1"/>
                    </a:cubicBezTo>
                    <a:cubicBezTo>
                      <a:pt x="174" y="1"/>
                      <a:pt x="174" y="1"/>
                      <a:pt x="174" y="1"/>
                    </a:cubicBezTo>
                    <a:cubicBezTo>
                      <a:pt x="171" y="1"/>
                      <a:pt x="171" y="1"/>
                      <a:pt x="171" y="1"/>
                    </a:cubicBezTo>
                    <a:cubicBezTo>
                      <a:pt x="170" y="1"/>
                      <a:pt x="170" y="1"/>
                      <a:pt x="170" y="1"/>
                    </a:cubicBezTo>
                    <a:cubicBezTo>
                      <a:pt x="170" y="2"/>
                      <a:pt x="170" y="2"/>
                      <a:pt x="170" y="2"/>
                    </a:cubicBezTo>
                    <a:cubicBezTo>
                      <a:pt x="170" y="2"/>
                      <a:pt x="170" y="2"/>
                      <a:pt x="170" y="2"/>
                    </a:cubicBezTo>
                    <a:cubicBezTo>
                      <a:pt x="168" y="2"/>
                      <a:pt x="167" y="2"/>
                      <a:pt x="166" y="2"/>
                    </a:cubicBezTo>
                    <a:cubicBezTo>
                      <a:pt x="165" y="2"/>
                      <a:pt x="165" y="2"/>
                      <a:pt x="164" y="2"/>
                    </a:cubicBezTo>
                    <a:cubicBezTo>
                      <a:pt x="164" y="2"/>
                      <a:pt x="164" y="2"/>
                      <a:pt x="164" y="2"/>
                    </a:cubicBezTo>
                    <a:cubicBezTo>
                      <a:pt x="163" y="2"/>
                      <a:pt x="163" y="2"/>
                      <a:pt x="163" y="2"/>
                    </a:cubicBezTo>
                    <a:cubicBezTo>
                      <a:pt x="162" y="2"/>
                      <a:pt x="161" y="2"/>
                      <a:pt x="160" y="2"/>
                    </a:cubicBezTo>
                    <a:cubicBezTo>
                      <a:pt x="159" y="2"/>
                      <a:pt x="158" y="2"/>
                      <a:pt x="157" y="2"/>
                    </a:cubicBezTo>
                    <a:cubicBezTo>
                      <a:pt x="156" y="2"/>
                      <a:pt x="155" y="2"/>
                      <a:pt x="153" y="2"/>
                    </a:cubicBezTo>
                    <a:cubicBezTo>
                      <a:pt x="153" y="2"/>
                      <a:pt x="152" y="2"/>
                      <a:pt x="151" y="2"/>
                    </a:cubicBezTo>
                    <a:cubicBezTo>
                      <a:pt x="150" y="2"/>
                      <a:pt x="150" y="2"/>
                      <a:pt x="150" y="2"/>
                    </a:cubicBezTo>
                    <a:cubicBezTo>
                      <a:pt x="150" y="2"/>
                      <a:pt x="150" y="2"/>
                      <a:pt x="150" y="2"/>
                    </a:cubicBezTo>
                    <a:cubicBezTo>
                      <a:pt x="148" y="2"/>
                      <a:pt x="146" y="2"/>
                      <a:pt x="144" y="2"/>
                    </a:cubicBezTo>
                    <a:cubicBezTo>
                      <a:pt x="143" y="2"/>
                      <a:pt x="142" y="2"/>
                      <a:pt x="140" y="2"/>
                    </a:cubicBezTo>
                    <a:cubicBezTo>
                      <a:pt x="138" y="2"/>
                      <a:pt x="138" y="2"/>
                      <a:pt x="138" y="2"/>
                    </a:cubicBezTo>
                    <a:cubicBezTo>
                      <a:pt x="137" y="2"/>
                      <a:pt x="136" y="2"/>
                      <a:pt x="135" y="2"/>
                    </a:cubicBezTo>
                    <a:cubicBezTo>
                      <a:pt x="134" y="2"/>
                      <a:pt x="133" y="2"/>
                      <a:pt x="131" y="3"/>
                    </a:cubicBezTo>
                    <a:cubicBezTo>
                      <a:pt x="130" y="3"/>
                      <a:pt x="130" y="3"/>
                      <a:pt x="130" y="3"/>
                    </a:cubicBezTo>
                    <a:cubicBezTo>
                      <a:pt x="126" y="3"/>
                      <a:pt x="122" y="3"/>
                      <a:pt x="118" y="3"/>
                    </a:cubicBezTo>
                    <a:cubicBezTo>
                      <a:pt x="118" y="3"/>
                      <a:pt x="117" y="3"/>
                      <a:pt x="117" y="3"/>
                    </a:cubicBezTo>
                    <a:cubicBezTo>
                      <a:pt x="116" y="3"/>
                      <a:pt x="116" y="3"/>
                      <a:pt x="116" y="3"/>
                    </a:cubicBezTo>
                    <a:cubicBezTo>
                      <a:pt x="115" y="3"/>
                      <a:pt x="115" y="3"/>
                      <a:pt x="115" y="3"/>
                    </a:cubicBezTo>
                    <a:cubicBezTo>
                      <a:pt x="114" y="3"/>
                      <a:pt x="114" y="3"/>
                      <a:pt x="114" y="3"/>
                    </a:cubicBezTo>
                    <a:cubicBezTo>
                      <a:pt x="113" y="3"/>
                      <a:pt x="113" y="3"/>
                      <a:pt x="113" y="3"/>
                    </a:cubicBezTo>
                    <a:cubicBezTo>
                      <a:pt x="112" y="3"/>
                      <a:pt x="111" y="4"/>
                      <a:pt x="109" y="4"/>
                    </a:cubicBezTo>
                    <a:cubicBezTo>
                      <a:pt x="109" y="4"/>
                      <a:pt x="109" y="4"/>
                      <a:pt x="109" y="4"/>
                    </a:cubicBezTo>
                    <a:cubicBezTo>
                      <a:pt x="106" y="4"/>
                      <a:pt x="106" y="4"/>
                      <a:pt x="106" y="4"/>
                    </a:cubicBezTo>
                    <a:cubicBezTo>
                      <a:pt x="105" y="4"/>
                      <a:pt x="104" y="4"/>
                      <a:pt x="103" y="4"/>
                    </a:cubicBezTo>
                    <a:cubicBezTo>
                      <a:pt x="101" y="4"/>
                      <a:pt x="101" y="4"/>
                      <a:pt x="101" y="4"/>
                    </a:cubicBezTo>
                    <a:cubicBezTo>
                      <a:pt x="99" y="4"/>
                      <a:pt x="98" y="5"/>
                      <a:pt x="97" y="5"/>
                    </a:cubicBezTo>
                    <a:cubicBezTo>
                      <a:pt x="96" y="5"/>
                      <a:pt x="94" y="5"/>
                      <a:pt x="93" y="5"/>
                    </a:cubicBezTo>
                    <a:cubicBezTo>
                      <a:pt x="91" y="5"/>
                      <a:pt x="91" y="5"/>
                      <a:pt x="91" y="5"/>
                    </a:cubicBezTo>
                    <a:cubicBezTo>
                      <a:pt x="89" y="5"/>
                      <a:pt x="88" y="5"/>
                      <a:pt x="86" y="6"/>
                    </a:cubicBezTo>
                    <a:cubicBezTo>
                      <a:pt x="85" y="6"/>
                      <a:pt x="85" y="6"/>
                      <a:pt x="85" y="6"/>
                    </a:cubicBezTo>
                    <a:cubicBezTo>
                      <a:pt x="84" y="6"/>
                      <a:pt x="83" y="6"/>
                      <a:pt x="81" y="6"/>
                    </a:cubicBezTo>
                    <a:cubicBezTo>
                      <a:pt x="81" y="6"/>
                      <a:pt x="80" y="6"/>
                      <a:pt x="79" y="6"/>
                    </a:cubicBezTo>
                    <a:cubicBezTo>
                      <a:pt x="77" y="6"/>
                      <a:pt x="76" y="6"/>
                      <a:pt x="74" y="7"/>
                    </a:cubicBezTo>
                    <a:cubicBezTo>
                      <a:pt x="73" y="7"/>
                      <a:pt x="73" y="7"/>
                      <a:pt x="73" y="7"/>
                    </a:cubicBezTo>
                    <a:cubicBezTo>
                      <a:pt x="71" y="7"/>
                      <a:pt x="71" y="7"/>
                      <a:pt x="71" y="7"/>
                    </a:cubicBezTo>
                    <a:cubicBezTo>
                      <a:pt x="70" y="7"/>
                      <a:pt x="68" y="7"/>
                      <a:pt x="67" y="7"/>
                    </a:cubicBezTo>
                    <a:cubicBezTo>
                      <a:pt x="65" y="7"/>
                      <a:pt x="65" y="7"/>
                      <a:pt x="65" y="7"/>
                    </a:cubicBezTo>
                    <a:cubicBezTo>
                      <a:pt x="64" y="7"/>
                      <a:pt x="63" y="7"/>
                      <a:pt x="61" y="8"/>
                    </a:cubicBezTo>
                    <a:cubicBezTo>
                      <a:pt x="60" y="8"/>
                      <a:pt x="58" y="8"/>
                      <a:pt x="56" y="8"/>
                    </a:cubicBezTo>
                    <a:cubicBezTo>
                      <a:pt x="55" y="8"/>
                      <a:pt x="55" y="8"/>
                      <a:pt x="55" y="8"/>
                    </a:cubicBezTo>
                    <a:cubicBezTo>
                      <a:pt x="55" y="8"/>
                      <a:pt x="54" y="8"/>
                      <a:pt x="54" y="8"/>
                    </a:cubicBezTo>
                    <a:cubicBezTo>
                      <a:pt x="54" y="8"/>
                      <a:pt x="54" y="8"/>
                      <a:pt x="54" y="8"/>
                    </a:cubicBezTo>
                    <a:cubicBezTo>
                      <a:pt x="53" y="8"/>
                      <a:pt x="53" y="8"/>
                      <a:pt x="53" y="8"/>
                    </a:cubicBezTo>
                    <a:cubicBezTo>
                      <a:pt x="52" y="9"/>
                      <a:pt x="51" y="9"/>
                      <a:pt x="50" y="9"/>
                    </a:cubicBezTo>
                    <a:cubicBezTo>
                      <a:pt x="49" y="9"/>
                      <a:pt x="48" y="9"/>
                      <a:pt x="48" y="9"/>
                    </a:cubicBezTo>
                    <a:cubicBezTo>
                      <a:pt x="47" y="9"/>
                      <a:pt x="47" y="9"/>
                      <a:pt x="47" y="9"/>
                    </a:cubicBezTo>
                    <a:cubicBezTo>
                      <a:pt x="46" y="9"/>
                      <a:pt x="46" y="9"/>
                      <a:pt x="46" y="9"/>
                    </a:cubicBezTo>
                    <a:cubicBezTo>
                      <a:pt x="45" y="9"/>
                      <a:pt x="45" y="9"/>
                      <a:pt x="44" y="9"/>
                    </a:cubicBezTo>
                    <a:cubicBezTo>
                      <a:pt x="43" y="9"/>
                      <a:pt x="41" y="10"/>
                      <a:pt x="40" y="10"/>
                    </a:cubicBezTo>
                    <a:cubicBezTo>
                      <a:pt x="38" y="10"/>
                      <a:pt x="38" y="10"/>
                      <a:pt x="38" y="10"/>
                    </a:cubicBezTo>
                    <a:cubicBezTo>
                      <a:pt x="37" y="10"/>
                      <a:pt x="36" y="11"/>
                      <a:pt x="35" y="11"/>
                    </a:cubicBezTo>
                    <a:cubicBezTo>
                      <a:pt x="34" y="11"/>
                      <a:pt x="34" y="11"/>
                      <a:pt x="34" y="11"/>
                    </a:cubicBezTo>
                    <a:cubicBezTo>
                      <a:pt x="34" y="11"/>
                      <a:pt x="33" y="11"/>
                      <a:pt x="32" y="11"/>
                    </a:cubicBezTo>
                    <a:cubicBezTo>
                      <a:pt x="31" y="12"/>
                      <a:pt x="30" y="12"/>
                      <a:pt x="28" y="12"/>
                    </a:cubicBezTo>
                    <a:cubicBezTo>
                      <a:pt x="27" y="12"/>
                      <a:pt x="27" y="12"/>
                      <a:pt x="27" y="12"/>
                    </a:cubicBezTo>
                    <a:cubicBezTo>
                      <a:pt x="25" y="12"/>
                      <a:pt x="25" y="12"/>
                      <a:pt x="25" y="12"/>
                    </a:cubicBezTo>
                    <a:cubicBezTo>
                      <a:pt x="23" y="12"/>
                      <a:pt x="22" y="13"/>
                      <a:pt x="21" y="13"/>
                    </a:cubicBezTo>
                    <a:cubicBezTo>
                      <a:pt x="18" y="13"/>
                      <a:pt x="14" y="13"/>
                      <a:pt x="10" y="14"/>
                    </a:cubicBezTo>
                    <a:cubicBezTo>
                      <a:pt x="9" y="14"/>
                      <a:pt x="8" y="14"/>
                      <a:pt x="7" y="14"/>
                    </a:cubicBezTo>
                    <a:cubicBezTo>
                      <a:pt x="6" y="15"/>
                      <a:pt x="6" y="15"/>
                      <a:pt x="5" y="15"/>
                    </a:cubicBezTo>
                    <a:cubicBezTo>
                      <a:pt x="5" y="16"/>
                      <a:pt x="4" y="16"/>
                      <a:pt x="4" y="17"/>
                    </a:cubicBezTo>
                    <a:cubicBezTo>
                      <a:pt x="3" y="17"/>
                      <a:pt x="3" y="18"/>
                      <a:pt x="3" y="18"/>
                    </a:cubicBezTo>
                    <a:cubicBezTo>
                      <a:pt x="2" y="18"/>
                      <a:pt x="2" y="18"/>
                      <a:pt x="2" y="18"/>
                    </a:cubicBezTo>
                    <a:cubicBezTo>
                      <a:pt x="2" y="18"/>
                      <a:pt x="2" y="18"/>
                      <a:pt x="2" y="18"/>
                    </a:cubicBezTo>
                    <a:cubicBezTo>
                      <a:pt x="2" y="19"/>
                      <a:pt x="2" y="19"/>
                      <a:pt x="2" y="19"/>
                    </a:cubicBezTo>
                    <a:cubicBezTo>
                      <a:pt x="2" y="19"/>
                      <a:pt x="2" y="19"/>
                      <a:pt x="2" y="19"/>
                    </a:cubicBezTo>
                    <a:cubicBezTo>
                      <a:pt x="2" y="19"/>
                      <a:pt x="2" y="19"/>
                      <a:pt x="2" y="19"/>
                    </a:cubicBezTo>
                    <a:cubicBezTo>
                      <a:pt x="2" y="19"/>
                      <a:pt x="2" y="19"/>
                      <a:pt x="2" y="19"/>
                    </a:cubicBezTo>
                    <a:cubicBezTo>
                      <a:pt x="1" y="20"/>
                      <a:pt x="1" y="21"/>
                      <a:pt x="1" y="22"/>
                    </a:cubicBezTo>
                    <a:cubicBezTo>
                      <a:pt x="0" y="22"/>
                      <a:pt x="0" y="24"/>
                      <a:pt x="0" y="25"/>
                    </a:cubicBezTo>
                    <a:cubicBezTo>
                      <a:pt x="0" y="26"/>
                      <a:pt x="0" y="27"/>
                      <a:pt x="0" y="28"/>
                    </a:cubicBezTo>
                    <a:cubicBezTo>
                      <a:pt x="0" y="29"/>
                      <a:pt x="0" y="29"/>
                      <a:pt x="0" y="29"/>
                    </a:cubicBezTo>
                    <a:cubicBezTo>
                      <a:pt x="0" y="30"/>
                      <a:pt x="0" y="31"/>
                      <a:pt x="0" y="31"/>
                    </a:cubicBezTo>
                    <a:cubicBezTo>
                      <a:pt x="0" y="32"/>
                      <a:pt x="0" y="33"/>
                      <a:pt x="0" y="34"/>
                    </a:cubicBezTo>
                    <a:cubicBezTo>
                      <a:pt x="0" y="34"/>
                      <a:pt x="0" y="35"/>
                      <a:pt x="0" y="35"/>
                    </a:cubicBezTo>
                    <a:cubicBezTo>
                      <a:pt x="0" y="36"/>
                      <a:pt x="0" y="37"/>
                      <a:pt x="0" y="38"/>
                    </a:cubicBezTo>
                    <a:cubicBezTo>
                      <a:pt x="1" y="39"/>
                      <a:pt x="1" y="39"/>
                      <a:pt x="1" y="40"/>
                    </a:cubicBezTo>
                    <a:cubicBezTo>
                      <a:pt x="1" y="40"/>
                      <a:pt x="1" y="40"/>
                      <a:pt x="1" y="40"/>
                    </a:cubicBezTo>
                    <a:cubicBezTo>
                      <a:pt x="1" y="41"/>
                      <a:pt x="2" y="41"/>
                      <a:pt x="2" y="42"/>
                    </a:cubicBezTo>
                    <a:cubicBezTo>
                      <a:pt x="2" y="42"/>
                      <a:pt x="3" y="43"/>
                      <a:pt x="3" y="43"/>
                    </a:cubicBezTo>
                    <a:cubicBezTo>
                      <a:pt x="4" y="44"/>
                      <a:pt x="4" y="44"/>
                      <a:pt x="5" y="44"/>
                    </a:cubicBezTo>
                    <a:cubicBezTo>
                      <a:pt x="6" y="44"/>
                      <a:pt x="6" y="44"/>
                      <a:pt x="6" y="44"/>
                    </a:cubicBezTo>
                    <a:cubicBezTo>
                      <a:pt x="6" y="44"/>
                      <a:pt x="7" y="44"/>
                      <a:pt x="8" y="44"/>
                    </a:cubicBezTo>
                    <a:cubicBezTo>
                      <a:pt x="9" y="44"/>
                      <a:pt x="9" y="43"/>
                      <a:pt x="10" y="43"/>
                    </a:cubicBezTo>
                    <a:cubicBezTo>
                      <a:pt x="10" y="43"/>
                      <a:pt x="11" y="43"/>
                      <a:pt x="11" y="43"/>
                    </a:cubicBezTo>
                    <a:cubicBezTo>
                      <a:pt x="13" y="42"/>
                      <a:pt x="15" y="42"/>
                      <a:pt x="17" y="42"/>
                    </a:cubicBezTo>
                    <a:cubicBezTo>
                      <a:pt x="17" y="42"/>
                      <a:pt x="18" y="42"/>
                      <a:pt x="18" y="42"/>
                    </a:cubicBezTo>
                    <a:cubicBezTo>
                      <a:pt x="19" y="41"/>
                      <a:pt x="19" y="41"/>
                      <a:pt x="20" y="41"/>
                    </a:cubicBezTo>
                    <a:cubicBezTo>
                      <a:pt x="20" y="41"/>
                      <a:pt x="21" y="41"/>
                      <a:pt x="21" y="41"/>
                    </a:cubicBezTo>
                    <a:cubicBezTo>
                      <a:pt x="22" y="41"/>
                      <a:pt x="22" y="41"/>
                      <a:pt x="22" y="41"/>
                    </a:cubicBezTo>
                    <a:cubicBezTo>
                      <a:pt x="23" y="41"/>
                      <a:pt x="24" y="41"/>
                      <a:pt x="25" y="40"/>
                    </a:cubicBezTo>
                    <a:cubicBezTo>
                      <a:pt x="26" y="40"/>
                      <a:pt x="27" y="40"/>
                      <a:pt x="28" y="40"/>
                    </a:cubicBezTo>
                    <a:cubicBezTo>
                      <a:pt x="30" y="40"/>
                      <a:pt x="32" y="40"/>
                      <a:pt x="34" y="39"/>
                    </a:cubicBezTo>
                    <a:cubicBezTo>
                      <a:pt x="36" y="39"/>
                      <a:pt x="39" y="39"/>
                      <a:pt x="42" y="38"/>
                    </a:cubicBezTo>
                    <a:cubicBezTo>
                      <a:pt x="43" y="38"/>
                      <a:pt x="44" y="38"/>
                      <a:pt x="46" y="38"/>
                    </a:cubicBezTo>
                    <a:cubicBezTo>
                      <a:pt x="48" y="38"/>
                      <a:pt x="50" y="38"/>
                      <a:pt x="51" y="37"/>
                    </a:cubicBezTo>
                    <a:cubicBezTo>
                      <a:pt x="53" y="37"/>
                      <a:pt x="55" y="37"/>
                      <a:pt x="57" y="37"/>
                    </a:cubicBezTo>
                    <a:cubicBezTo>
                      <a:pt x="59" y="37"/>
                      <a:pt x="59" y="37"/>
                      <a:pt x="59" y="37"/>
                    </a:cubicBezTo>
                    <a:cubicBezTo>
                      <a:pt x="63" y="36"/>
                      <a:pt x="66" y="36"/>
                      <a:pt x="70" y="36"/>
                    </a:cubicBezTo>
                    <a:cubicBezTo>
                      <a:pt x="72" y="36"/>
                      <a:pt x="74" y="35"/>
                      <a:pt x="76" y="35"/>
                    </a:cubicBezTo>
                    <a:cubicBezTo>
                      <a:pt x="77" y="35"/>
                      <a:pt x="79" y="35"/>
                      <a:pt x="80" y="35"/>
                    </a:cubicBezTo>
                    <a:cubicBezTo>
                      <a:pt x="82" y="35"/>
                      <a:pt x="82" y="35"/>
                      <a:pt x="82" y="35"/>
                    </a:cubicBezTo>
                    <a:cubicBezTo>
                      <a:pt x="83" y="35"/>
                      <a:pt x="84" y="35"/>
                      <a:pt x="85" y="35"/>
                    </a:cubicBezTo>
                    <a:cubicBezTo>
                      <a:pt x="86" y="35"/>
                      <a:pt x="87" y="35"/>
                      <a:pt x="88" y="35"/>
                    </a:cubicBezTo>
                    <a:cubicBezTo>
                      <a:pt x="90" y="35"/>
                      <a:pt x="90" y="35"/>
                      <a:pt x="90" y="35"/>
                    </a:cubicBezTo>
                    <a:cubicBezTo>
                      <a:pt x="91" y="35"/>
                      <a:pt x="93" y="34"/>
                      <a:pt x="94" y="34"/>
                    </a:cubicBezTo>
                    <a:cubicBezTo>
                      <a:pt x="99" y="34"/>
                      <a:pt x="103" y="34"/>
                      <a:pt x="107" y="33"/>
                    </a:cubicBezTo>
                    <a:cubicBezTo>
                      <a:pt x="108" y="33"/>
                      <a:pt x="109" y="33"/>
                      <a:pt x="110" y="33"/>
                    </a:cubicBezTo>
                    <a:cubicBezTo>
                      <a:pt x="111" y="33"/>
                      <a:pt x="112" y="33"/>
                      <a:pt x="113" y="33"/>
                    </a:cubicBezTo>
                    <a:cubicBezTo>
                      <a:pt x="114" y="33"/>
                      <a:pt x="115" y="33"/>
                      <a:pt x="116" y="33"/>
                    </a:cubicBezTo>
                    <a:cubicBezTo>
                      <a:pt x="117" y="33"/>
                      <a:pt x="118" y="33"/>
                      <a:pt x="119" y="32"/>
                    </a:cubicBezTo>
                    <a:cubicBezTo>
                      <a:pt x="120" y="32"/>
                      <a:pt x="121" y="32"/>
                      <a:pt x="122" y="32"/>
                    </a:cubicBezTo>
                    <a:cubicBezTo>
                      <a:pt x="123" y="32"/>
                      <a:pt x="125" y="32"/>
                      <a:pt x="126" y="32"/>
                    </a:cubicBezTo>
                    <a:cubicBezTo>
                      <a:pt x="127" y="32"/>
                      <a:pt x="127" y="32"/>
                      <a:pt x="127" y="32"/>
                    </a:cubicBezTo>
                    <a:cubicBezTo>
                      <a:pt x="128" y="32"/>
                      <a:pt x="130" y="32"/>
                      <a:pt x="132" y="32"/>
                    </a:cubicBezTo>
                    <a:cubicBezTo>
                      <a:pt x="135" y="32"/>
                      <a:pt x="138" y="31"/>
                      <a:pt x="142" y="31"/>
                    </a:cubicBezTo>
                    <a:cubicBezTo>
                      <a:pt x="144" y="31"/>
                      <a:pt x="144" y="31"/>
                      <a:pt x="144" y="31"/>
                    </a:cubicBezTo>
                    <a:cubicBezTo>
                      <a:pt x="148" y="31"/>
                      <a:pt x="152" y="31"/>
                      <a:pt x="156" y="31"/>
                    </a:cubicBezTo>
                    <a:cubicBezTo>
                      <a:pt x="157" y="31"/>
                      <a:pt x="158" y="31"/>
                      <a:pt x="159" y="31"/>
                    </a:cubicBezTo>
                    <a:cubicBezTo>
                      <a:pt x="160" y="31"/>
                      <a:pt x="161" y="31"/>
                      <a:pt x="161" y="31"/>
                    </a:cubicBezTo>
                    <a:cubicBezTo>
                      <a:pt x="163" y="31"/>
                      <a:pt x="165" y="31"/>
                      <a:pt x="167" y="31"/>
                    </a:cubicBezTo>
                    <a:cubicBezTo>
                      <a:pt x="169" y="31"/>
                      <a:pt x="171" y="30"/>
                      <a:pt x="173" y="30"/>
                    </a:cubicBezTo>
                    <a:cubicBezTo>
                      <a:pt x="174" y="30"/>
                      <a:pt x="175" y="30"/>
                      <a:pt x="175" y="30"/>
                    </a:cubicBezTo>
                    <a:cubicBezTo>
                      <a:pt x="177" y="30"/>
                      <a:pt x="178" y="30"/>
                      <a:pt x="179" y="30"/>
                    </a:cubicBezTo>
                    <a:cubicBezTo>
                      <a:pt x="181" y="30"/>
                      <a:pt x="183" y="30"/>
                      <a:pt x="185" y="30"/>
                    </a:cubicBezTo>
                    <a:cubicBezTo>
                      <a:pt x="185" y="30"/>
                      <a:pt x="185" y="30"/>
                      <a:pt x="185" y="30"/>
                    </a:cubicBezTo>
                    <a:cubicBezTo>
                      <a:pt x="186" y="30"/>
                      <a:pt x="187" y="30"/>
                      <a:pt x="187" y="30"/>
                    </a:cubicBezTo>
                    <a:cubicBezTo>
                      <a:pt x="188" y="30"/>
                      <a:pt x="188" y="30"/>
                      <a:pt x="188" y="30"/>
                    </a:cubicBezTo>
                    <a:cubicBezTo>
                      <a:pt x="188" y="30"/>
                      <a:pt x="188" y="30"/>
                      <a:pt x="189" y="30"/>
                    </a:cubicBezTo>
                    <a:cubicBezTo>
                      <a:pt x="190" y="30"/>
                      <a:pt x="190" y="31"/>
                      <a:pt x="191" y="31"/>
                    </a:cubicBezTo>
                    <a:cubicBezTo>
                      <a:pt x="191" y="31"/>
                      <a:pt x="191" y="31"/>
                      <a:pt x="192" y="31"/>
                    </a:cubicBezTo>
                    <a:cubicBezTo>
                      <a:pt x="192" y="31"/>
                      <a:pt x="192" y="31"/>
                      <a:pt x="192" y="31"/>
                    </a:cubicBezTo>
                    <a:cubicBezTo>
                      <a:pt x="193" y="31"/>
                      <a:pt x="193" y="31"/>
                      <a:pt x="193" y="31"/>
                    </a:cubicBezTo>
                    <a:cubicBezTo>
                      <a:pt x="194" y="31"/>
                      <a:pt x="195" y="31"/>
                      <a:pt x="196" y="31"/>
                    </a:cubicBezTo>
                    <a:cubicBezTo>
                      <a:pt x="197" y="30"/>
                      <a:pt x="199" y="30"/>
                      <a:pt x="201" y="30"/>
                    </a:cubicBezTo>
                    <a:cubicBezTo>
                      <a:pt x="202" y="30"/>
                      <a:pt x="203" y="30"/>
                      <a:pt x="204" y="30"/>
                    </a:cubicBezTo>
                    <a:cubicBezTo>
                      <a:pt x="205" y="30"/>
                      <a:pt x="206" y="30"/>
                      <a:pt x="207" y="30"/>
                    </a:cubicBezTo>
                    <a:cubicBezTo>
                      <a:pt x="209" y="30"/>
                      <a:pt x="211" y="30"/>
                      <a:pt x="213" y="30"/>
                    </a:cubicBezTo>
                    <a:cubicBezTo>
                      <a:pt x="214" y="30"/>
                      <a:pt x="214" y="30"/>
                      <a:pt x="214" y="30"/>
                    </a:cubicBezTo>
                    <a:cubicBezTo>
                      <a:pt x="214" y="30"/>
                      <a:pt x="214" y="30"/>
                      <a:pt x="214" y="30"/>
                    </a:cubicBezTo>
                    <a:cubicBezTo>
                      <a:pt x="215" y="30"/>
                      <a:pt x="215" y="30"/>
                      <a:pt x="215" y="30"/>
                    </a:cubicBezTo>
                    <a:cubicBezTo>
                      <a:pt x="216" y="30"/>
                      <a:pt x="216" y="30"/>
                      <a:pt x="216" y="30"/>
                    </a:cubicBezTo>
                    <a:cubicBezTo>
                      <a:pt x="216" y="30"/>
                      <a:pt x="216" y="30"/>
                      <a:pt x="216" y="30"/>
                    </a:cubicBezTo>
                    <a:cubicBezTo>
                      <a:pt x="217" y="30"/>
                      <a:pt x="217" y="30"/>
                      <a:pt x="217" y="30"/>
                    </a:cubicBezTo>
                    <a:cubicBezTo>
                      <a:pt x="218" y="30"/>
                      <a:pt x="220" y="30"/>
                      <a:pt x="221" y="30"/>
                    </a:cubicBezTo>
                    <a:cubicBezTo>
                      <a:pt x="223" y="30"/>
                      <a:pt x="224" y="30"/>
                      <a:pt x="226" y="30"/>
                    </a:cubicBezTo>
                    <a:cubicBezTo>
                      <a:pt x="227" y="30"/>
                      <a:pt x="227" y="30"/>
                      <a:pt x="227" y="30"/>
                    </a:cubicBezTo>
                    <a:cubicBezTo>
                      <a:pt x="227" y="30"/>
                      <a:pt x="227" y="30"/>
                      <a:pt x="227" y="30"/>
                    </a:cubicBezTo>
                    <a:cubicBezTo>
                      <a:pt x="228" y="30"/>
                      <a:pt x="228" y="30"/>
                      <a:pt x="228" y="30"/>
                    </a:cubicBezTo>
                    <a:cubicBezTo>
                      <a:pt x="228" y="30"/>
                      <a:pt x="229" y="30"/>
                      <a:pt x="229" y="30"/>
                    </a:cubicBezTo>
                    <a:cubicBezTo>
                      <a:pt x="229" y="30"/>
                      <a:pt x="229" y="30"/>
                      <a:pt x="229" y="30"/>
                    </a:cubicBezTo>
                    <a:cubicBezTo>
                      <a:pt x="229" y="30"/>
                      <a:pt x="229" y="30"/>
                      <a:pt x="229" y="30"/>
                    </a:cubicBezTo>
                    <a:cubicBezTo>
                      <a:pt x="230" y="30"/>
                      <a:pt x="230" y="30"/>
                      <a:pt x="230" y="30"/>
                    </a:cubicBezTo>
                    <a:cubicBezTo>
                      <a:pt x="229" y="30"/>
                      <a:pt x="229" y="30"/>
                      <a:pt x="229" y="30"/>
                    </a:cubicBezTo>
                    <a:cubicBezTo>
                      <a:pt x="231" y="30"/>
                      <a:pt x="231" y="30"/>
                      <a:pt x="231" y="30"/>
                    </a:cubicBezTo>
                    <a:cubicBezTo>
                      <a:pt x="232" y="30"/>
                      <a:pt x="232" y="30"/>
                      <a:pt x="232" y="30"/>
                    </a:cubicBezTo>
                    <a:cubicBezTo>
                      <a:pt x="234" y="30"/>
                      <a:pt x="236" y="30"/>
                      <a:pt x="238" y="30"/>
                    </a:cubicBezTo>
                    <a:cubicBezTo>
                      <a:pt x="239" y="30"/>
                      <a:pt x="241" y="30"/>
                      <a:pt x="242" y="30"/>
                    </a:cubicBezTo>
                    <a:cubicBezTo>
                      <a:pt x="244" y="30"/>
                      <a:pt x="246" y="30"/>
                      <a:pt x="247" y="30"/>
                    </a:cubicBezTo>
                    <a:cubicBezTo>
                      <a:pt x="249" y="30"/>
                      <a:pt x="252" y="30"/>
                      <a:pt x="254" y="30"/>
                    </a:cubicBezTo>
                    <a:cubicBezTo>
                      <a:pt x="255" y="30"/>
                      <a:pt x="255" y="30"/>
                      <a:pt x="255" y="30"/>
                    </a:cubicBezTo>
                    <a:cubicBezTo>
                      <a:pt x="256" y="30"/>
                      <a:pt x="257" y="30"/>
                      <a:pt x="259" y="30"/>
                    </a:cubicBezTo>
                    <a:cubicBezTo>
                      <a:pt x="260" y="30"/>
                      <a:pt x="260" y="30"/>
                      <a:pt x="260" y="30"/>
                    </a:cubicBezTo>
                    <a:cubicBezTo>
                      <a:pt x="261" y="30"/>
                      <a:pt x="261" y="30"/>
                      <a:pt x="261" y="30"/>
                    </a:cubicBezTo>
                    <a:cubicBezTo>
                      <a:pt x="263" y="30"/>
                      <a:pt x="264" y="30"/>
                      <a:pt x="265" y="30"/>
                    </a:cubicBezTo>
                    <a:cubicBezTo>
                      <a:pt x="267" y="30"/>
                      <a:pt x="268" y="30"/>
                      <a:pt x="270" y="30"/>
                    </a:cubicBezTo>
                    <a:cubicBezTo>
                      <a:pt x="272" y="30"/>
                      <a:pt x="274" y="30"/>
                      <a:pt x="276" y="30"/>
                    </a:cubicBezTo>
                    <a:cubicBezTo>
                      <a:pt x="277" y="30"/>
                      <a:pt x="277" y="30"/>
                      <a:pt x="277" y="30"/>
                    </a:cubicBezTo>
                    <a:cubicBezTo>
                      <a:pt x="278" y="30"/>
                      <a:pt x="278" y="30"/>
                      <a:pt x="278" y="30"/>
                    </a:cubicBezTo>
                    <a:cubicBezTo>
                      <a:pt x="279" y="30"/>
                      <a:pt x="281" y="30"/>
                      <a:pt x="282" y="30"/>
                    </a:cubicBezTo>
                    <a:cubicBezTo>
                      <a:pt x="284" y="30"/>
                      <a:pt x="285" y="30"/>
                      <a:pt x="287" y="30"/>
                    </a:cubicBezTo>
                    <a:cubicBezTo>
                      <a:pt x="287" y="30"/>
                      <a:pt x="287" y="30"/>
                      <a:pt x="287" y="30"/>
                    </a:cubicBezTo>
                    <a:cubicBezTo>
                      <a:pt x="288" y="30"/>
                      <a:pt x="288" y="30"/>
                      <a:pt x="288" y="30"/>
                    </a:cubicBezTo>
                    <a:cubicBezTo>
                      <a:pt x="287" y="30"/>
                      <a:pt x="287" y="30"/>
                      <a:pt x="287" y="30"/>
                    </a:cubicBezTo>
                    <a:cubicBezTo>
                      <a:pt x="288" y="30"/>
                      <a:pt x="289" y="30"/>
                      <a:pt x="290" y="30"/>
                    </a:cubicBezTo>
                    <a:cubicBezTo>
                      <a:pt x="290" y="30"/>
                      <a:pt x="291" y="30"/>
                      <a:pt x="292" y="30"/>
                    </a:cubicBezTo>
                    <a:cubicBezTo>
                      <a:pt x="294" y="30"/>
                      <a:pt x="294" y="30"/>
                      <a:pt x="294" y="30"/>
                    </a:cubicBezTo>
                    <a:cubicBezTo>
                      <a:pt x="296" y="30"/>
                      <a:pt x="296" y="30"/>
                      <a:pt x="296" y="30"/>
                    </a:cubicBezTo>
                    <a:cubicBezTo>
                      <a:pt x="298" y="30"/>
                      <a:pt x="298" y="30"/>
                      <a:pt x="298" y="30"/>
                    </a:cubicBezTo>
                    <a:cubicBezTo>
                      <a:pt x="298" y="30"/>
                      <a:pt x="298" y="30"/>
                      <a:pt x="298" y="30"/>
                    </a:cubicBezTo>
                    <a:cubicBezTo>
                      <a:pt x="299" y="30"/>
                      <a:pt x="299" y="30"/>
                      <a:pt x="299" y="30"/>
                    </a:cubicBezTo>
                    <a:cubicBezTo>
                      <a:pt x="299" y="30"/>
                      <a:pt x="299" y="30"/>
                      <a:pt x="299" y="30"/>
                    </a:cubicBezTo>
                    <a:cubicBezTo>
                      <a:pt x="301" y="30"/>
                      <a:pt x="301" y="30"/>
                      <a:pt x="301" y="30"/>
                    </a:cubicBezTo>
                    <a:cubicBezTo>
                      <a:pt x="302" y="30"/>
                      <a:pt x="304" y="30"/>
                      <a:pt x="305" y="30"/>
                    </a:cubicBezTo>
                    <a:cubicBezTo>
                      <a:pt x="307" y="30"/>
                      <a:pt x="308" y="30"/>
                      <a:pt x="309" y="30"/>
                    </a:cubicBezTo>
                    <a:cubicBezTo>
                      <a:pt x="313" y="30"/>
                      <a:pt x="313" y="30"/>
                      <a:pt x="313" y="30"/>
                    </a:cubicBezTo>
                    <a:cubicBezTo>
                      <a:pt x="313" y="30"/>
                      <a:pt x="314" y="30"/>
                      <a:pt x="314" y="30"/>
                    </a:cubicBezTo>
                    <a:cubicBezTo>
                      <a:pt x="316" y="30"/>
                      <a:pt x="316" y="30"/>
                      <a:pt x="316" y="30"/>
                    </a:cubicBezTo>
                    <a:cubicBezTo>
                      <a:pt x="317" y="30"/>
                      <a:pt x="318" y="30"/>
                      <a:pt x="319" y="30"/>
                    </a:cubicBezTo>
                    <a:cubicBezTo>
                      <a:pt x="320" y="30"/>
                      <a:pt x="320" y="30"/>
                      <a:pt x="320" y="30"/>
                    </a:cubicBezTo>
                    <a:cubicBezTo>
                      <a:pt x="320" y="30"/>
                      <a:pt x="320" y="30"/>
                      <a:pt x="320" y="30"/>
                    </a:cubicBezTo>
                    <a:cubicBezTo>
                      <a:pt x="324" y="30"/>
                      <a:pt x="328" y="30"/>
                      <a:pt x="331" y="30"/>
                    </a:cubicBezTo>
                    <a:cubicBezTo>
                      <a:pt x="332" y="31"/>
                      <a:pt x="332" y="31"/>
                      <a:pt x="332" y="31"/>
                    </a:cubicBezTo>
                    <a:cubicBezTo>
                      <a:pt x="335" y="31"/>
                      <a:pt x="335" y="31"/>
                      <a:pt x="335" y="31"/>
                    </a:cubicBezTo>
                    <a:cubicBezTo>
                      <a:pt x="338" y="31"/>
                      <a:pt x="341" y="31"/>
                      <a:pt x="344" y="31"/>
                    </a:cubicBezTo>
                    <a:cubicBezTo>
                      <a:pt x="345" y="31"/>
                      <a:pt x="345" y="31"/>
                      <a:pt x="345" y="31"/>
                    </a:cubicBezTo>
                    <a:cubicBezTo>
                      <a:pt x="345" y="31"/>
                      <a:pt x="345" y="31"/>
                      <a:pt x="345" y="31"/>
                    </a:cubicBezTo>
                    <a:cubicBezTo>
                      <a:pt x="346" y="31"/>
                      <a:pt x="347" y="31"/>
                      <a:pt x="348" y="31"/>
                    </a:cubicBezTo>
                    <a:cubicBezTo>
                      <a:pt x="348" y="32"/>
                      <a:pt x="349" y="33"/>
                      <a:pt x="349" y="33"/>
                    </a:cubicBezTo>
                    <a:cubicBezTo>
                      <a:pt x="349" y="34"/>
                      <a:pt x="349" y="34"/>
                      <a:pt x="349" y="35"/>
                    </a:cubicBezTo>
                    <a:cubicBezTo>
                      <a:pt x="349" y="35"/>
                      <a:pt x="349" y="35"/>
                      <a:pt x="349" y="35"/>
                    </a:cubicBezTo>
                    <a:cubicBezTo>
                      <a:pt x="350" y="36"/>
                      <a:pt x="350" y="36"/>
                      <a:pt x="350" y="37"/>
                    </a:cubicBezTo>
                    <a:cubicBezTo>
                      <a:pt x="350" y="37"/>
                      <a:pt x="351" y="38"/>
                      <a:pt x="351" y="38"/>
                    </a:cubicBezTo>
                    <a:cubicBezTo>
                      <a:pt x="351" y="38"/>
                      <a:pt x="351" y="38"/>
                      <a:pt x="351" y="38"/>
                    </a:cubicBezTo>
                    <a:cubicBezTo>
                      <a:pt x="351" y="39"/>
                      <a:pt x="352" y="40"/>
                      <a:pt x="352" y="41"/>
                    </a:cubicBezTo>
                    <a:cubicBezTo>
                      <a:pt x="353" y="42"/>
                      <a:pt x="353" y="43"/>
                      <a:pt x="354" y="44"/>
                    </a:cubicBezTo>
                    <a:cubicBezTo>
                      <a:pt x="354" y="44"/>
                      <a:pt x="354" y="44"/>
                      <a:pt x="355" y="45"/>
                    </a:cubicBezTo>
                    <a:cubicBezTo>
                      <a:pt x="355" y="46"/>
                      <a:pt x="355" y="46"/>
                      <a:pt x="355" y="46"/>
                    </a:cubicBezTo>
                    <a:cubicBezTo>
                      <a:pt x="356" y="47"/>
                      <a:pt x="356" y="47"/>
                      <a:pt x="356" y="47"/>
                    </a:cubicBezTo>
                    <a:cubicBezTo>
                      <a:pt x="357" y="48"/>
                      <a:pt x="357" y="48"/>
                      <a:pt x="357" y="48"/>
                    </a:cubicBezTo>
                    <a:cubicBezTo>
                      <a:pt x="357" y="48"/>
                      <a:pt x="357" y="48"/>
                      <a:pt x="357" y="48"/>
                    </a:cubicBezTo>
                    <a:cubicBezTo>
                      <a:pt x="357" y="49"/>
                      <a:pt x="358" y="50"/>
                      <a:pt x="358" y="50"/>
                    </a:cubicBezTo>
                    <a:cubicBezTo>
                      <a:pt x="359" y="51"/>
                      <a:pt x="360" y="52"/>
                      <a:pt x="360" y="53"/>
                    </a:cubicBezTo>
                    <a:cubicBezTo>
                      <a:pt x="361" y="53"/>
                      <a:pt x="361" y="54"/>
                      <a:pt x="362" y="54"/>
                    </a:cubicBezTo>
                    <a:cubicBezTo>
                      <a:pt x="362" y="55"/>
                      <a:pt x="362" y="55"/>
                      <a:pt x="362" y="55"/>
                    </a:cubicBezTo>
                    <a:cubicBezTo>
                      <a:pt x="363" y="56"/>
                      <a:pt x="363" y="56"/>
                      <a:pt x="363" y="56"/>
                    </a:cubicBezTo>
                    <a:cubicBezTo>
                      <a:pt x="364" y="56"/>
                      <a:pt x="364" y="57"/>
                      <a:pt x="365" y="57"/>
                    </a:cubicBezTo>
                    <a:cubicBezTo>
                      <a:pt x="365" y="58"/>
                      <a:pt x="366" y="58"/>
                      <a:pt x="366" y="59"/>
                    </a:cubicBezTo>
                    <a:cubicBezTo>
                      <a:pt x="367" y="59"/>
                      <a:pt x="367" y="59"/>
                      <a:pt x="367" y="59"/>
                    </a:cubicBezTo>
                    <a:cubicBezTo>
                      <a:pt x="367" y="60"/>
                      <a:pt x="367" y="60"/>
                      <a:pt x="367" y="60"/>
                    </a:cubicBezTo>
                    <a:cubicBezTo>
                      <a:pt x="368" y="60"/>
                      <a:pt x="368" y="61"/>
                      <a:pt x="369" y="61"/>
                    </a:cubicBezTo>
                    <a:cubicBezTo>
                      <a:pt x="369" y="62"/>
                      <a:pt x="370" y="62"/>
                      <a:pt x="371" y="63"/>
                    </a:cubicBezTo>
                    <a:cubicBezTo>
                      <a:pt x="371" y="63"/>
                      <a:pt x="371" y="63"/>
                      <a:pt x="371" y="63"/>
                    </a:cubicBezTo>
                    <a:cubicBezTo>
                      <a:pt x="372" y="64"/>
                      <a:pt x="373" y="64"/>
                      <a:pt x="374" y="65"/>
                    </a:cubicBezTo>
                    <a:cubicBezTo>
                      <a:pt x="375" y="66"/>
                      <a:pt x="376" y="66"/>
                      <a:pt x="378" y="67"/>
                    </a:cubicBezTo>
                    <a:cubicBezTo>
                      <a:pt x="379" y="68"/>
                      <a:pt x="380" y="68"/>
                      <a:pt x="381" y="69"/>
                    </a:cubicBezTo>
                    <a:cubicBezTo>
                      <a:pt x="382" y="69"/>
                      <a:pt x="383" y="70"/>
                      <a:pt x="384" y="70"/>
                    </a:cubicBezTo>
                    <a:cubicBezTo>
                      <a:pt x="385" y="70"/>
                      <a:pt x="385" y="70"/>
                      <a:pt x="385" y="70"/>
                    </a:cubicBezTo>
                    <a:cubicBezTo>
                      <a:pt x="386" y="71"/>
                      <a:pt x="388" y="71"/>
                      <a:pt x="389" y="72"/>
                    </a:cubicBezTo>
                    <a:cubicBezTo>
                      <a:pt x="389" y="72"/>
                      <a:pt x="389" y="72"/>
                      <a:pt x="389" y="72"/>
                    </a:cubicBezTo>
                    <a:cubicBezTo>
                      <a:pt x="392" y="72"/>
                      <a:pt x="393" y="73"/>
                      <a:pt x="395" y="73"/>
                    </a:cubicBezTo>
                    <a:cubicBezTo>
                      <a:pt x="396" y="73"/>
                      <a:pt x="397" y="74"/>
                      <a:pt x="398" y="74"/>
                    </a:cubicBezTo>
                    <a:cubicBezTo>
                      <a:pt x="399" y="74"/>
                      <a:pt x="399" y="74"/>
                      <a:pt x="400" y="74"/>
                    </a:cubicBezTo>
                    <a:cubicBezTo>
                      <a:pt x="401" y="74"/>
                      <a:pt x="401" y="74"/>
                      <a:pt x="401" y="74"/>
                    </a:cubicBezTo>
                    <a:cubicBezTo>
                      <a:pt x="402" y="74"/>
                      <a:pt x="402" y="74"/>
                      <a:pt x="402" y="74"/>
                    </a:cubicBezTo>
                    <a:cubicBezTo>
                      <a:pt x="404" y="74"/>
                      <a:pt x="405" y="74"/>
                      <a:pt x="407" y="74"/>
                    </a:cubicBezTo>
                    <a:cubicBezTo>
                      <a:pt x="408" y="74"/>
                      <a:pt x="408" y="74"/>
                      <a:pt x="409" y="74"/>
                    </a:cubicBezTo>
                    <a:cubicBezTo>
                      <a:pt x="410" y="74"/>
                      <a:pt x="412" y="74"/>
                      <a:pt x="413" y="74"/>
                    </a:cubicBezTo>
                    <a:cubicBezTo>
                      <a:pt x="415" y="74"/>
                      <a:pt x="416" y="74"/>
                      <a:pt x="418" y="74"/>
                    </a:cubicBezTo>
                    <a:cubicBezTo>
                      <a:pt x="420" y="74"/>
                      <a:pt x="421" y="73"/>
                      <a:pt x="423" y="73"/>
                    </a:cubicBezTo>
                    <a:cubicBezTo>
                      <a:pt x="425" y="72"/>
                      <a:pt x="427" y="72"/>
                      <a:pt x="428" y="71"/>
                    </a:cubicBezTo>
                    <a:cubicBezTo>
                      <a:pt x="429" y="71"/>
                      <a:pt x="430" y="71"/>
                      <a:pt x="430" y="70"/>
                    </a:cubicBezTo>
                    <a:cubicBezTo>
                      <a:pt x="431" y="70"/>
                      <a:pt x="431" y="70"/>
                      <a:pt x="431" y="70"/>
                    </a:cubicBezTo>
                    <a:cubicBezTo>
                      <a:pt x="431" y="70"/>
                      <a:pt x="431" y="70"/>
                      <a:pt x="431" y="70"/>
                    </a:cubicBezTo>
                    <a:cubicBezTo>
                      <a:pt x="432" y="70"/>
                      <a:pt x="432" y="70"/>
                      <a:pt x="432" y="70"/>
                    </a:cubicBezTo>
                    <a:cubicBezTo>
                      <a:pt x="432" y="70"/>
                      <a:pt x="433" y="69"/>
                      <a:pt x="433" y="69"/>
                    </a:cubicBezTo>
                    <a:cubicBezTo>
                      <a:pt x="434" y="69"/>
                      <a:pt x="434" y="69"/>
                      <a:pt x="434" y="68"/>
                    </a:cubicBezTo>
                    <a:cubicBezTo>
                      <a:pt x="435" y="68"/>
                      <a:pt x="436" y="68"/>
                      <a:pt x="436" y="67"/>
                    </a:cubicBezTo>
                    <a:cubicBezTo>
                      <a:pt x="437" y="67"/>
                      <a:pt x="437" y="67"/>
                      <a:pt x="437" y="67"/>
                    </a:cubicBezTo>
                    <a:cubicBezTo>
                      <a:pt x="438" y="67"/>
                      <a:pt x="438" y="66"/>
                      <a:pt x="439" y="66"/>
                    </a:cubicBezTo>
                    <a:cubicBezTo>
                      <a:pt x="441" y="65"/>
                      <a:pt x="442" y="64"/>
                      <a:pt x="444" y="62"/>
                    </a:cubicBezTo>
                    <a:cubicBezTo>
                      <a:pt x="448" y="59"/>
                      <a:pt x="451" y="56"/>
                      <a:pt x="453" y="54"/>
                    </a:cubicBezTo>
                    <a:cubicBezTo>
                      <a:pt x="455" y="52"/>
                      <a:pt x="456" y="50"/>
                      <a:pt x="457" y="49"/>
                    </a:cubicBezTo>
                    <a:cubicBezTo>
                      <a:pt x="458" y="48"/>
                      <a:pt x="458" y="47"/>
                      <a:pt x="459" y="46"/>
                    </a:cubicBezTo>
                    <a:cubicBezTo>
                      <a:pt x="459" y="46"/>
                      <a:pt x="459" y="45"/>
                      <a:pt x="460" y="45"/>
                    </a:cubicBezTo>
                    <a:cubicBezTo>
                      <a:pt x="460" y="45"/>
                      <a:pt x="460" y="44"/>
                      <a:pt x="460" y="44"/>
                    </a:cubicBezTo>
                    <a:cubicBezTo>
                      <a:pt x="461" y="42"/>
                      <a:pt x="463" y="40"/>
                      <a:pt x="464" y="38"/>
                    </a:cubicBezTo>
                    <a:cubicBezTo>
                      <a:pt x="464" y="36"/>
                      <a:pt x="465" y="35"/>
                      <a:pt x="466" y="33"/>
                    </a:cubicBezTo>
                    <a:cubicBezTo>
                      <a:pt x="466" y="33"/>
                      <a:pt x="466" y="33"/>
                      <a:pt x="466" y="33"/>
                    </a:cubicBezTo>
                    <a:cubicBezTo>
                      <a:pt x="467" y="33"/>
                      <a:pt x="467" y="33"/>
                      <a:pt x="467" y="33"/>
                    </a:cubicBezTo>
                    <a:cubicBezTo>
                      <a:pt x="467" y="33"/>
                      <a:pt x="467" y="33"/>
                      <a:pt x="467" y="33"/>
                    </a:cubicBezTo>
                    <a:cubicBezTo>
                      <a:pt x="467" y="33"/>
                      <a:pt x="467" y="33"/>
                      <a:pt x="467" y="33"/>
                    </a:cubicBezTo>
                    <a:cubicBezTo>
                      <a:pt x="468" y="33"/>
                      <a:pt x="468" y="33"/>
                      <a:pt x="468" y="33"/>
                    </a:cubicBezTo>
                    <a:cubicBezTo>
                      <a:pt x="469" y="33"/>
                      <a:pt x="469" y="33"/>
                      <a:pt x="470" y="33"/>
                    </a:cubicBezTo>
                    <a:cubicBezTo>
                      <a:pt x="470" y="33"/>
                      <a:pt x="471" y="33"/>
                      <a:pt x="472" y="33"/>
                    </a:cubicBezTo>
                    <a:cubicBezTo>
                      <a:pt x="473" y="33"/>
                      <a:pt x="474" y="33"/>
                      <a:pt x="476" y="33"/>
                    </a:cubicBezTo>
                    <a:cubicBezTo>
                      <a:pt x="477" y="33"/>
                      <a:pt x="478" y="33"/>
                      <a:pt x="479" y="33"/>
                    </a:cubicBezTo>
                    <a:cubicBezTo>
                      <a:pt x="480" y="33"/>
                      <a:pt x="480" y="33"/>
                      <a:pt x="480" y="33"/>
                    </a:cubicBezTo>
                    <a:cubicBezTo>
                      <a:pt x="482" y="33"/>
                      <a:pt x="483" y="33"/>
                      <a:pt x="484" y="33"/>
                    </a:cubicBezTo>
                    <a:cubicBezTo>
                      <a:pt x="485" y="33"/>
                      <a:pt x="486" y="33"/>
                      <a:pt x="487" y="33"/>
                    </a:cubicBezTo>
                    <a:cubicBezTo>
                      <a:pt x="486" y="33"/>
                      <a:pt x="486" y="33"/>
                      <a:pt x="486" y="33"/>
                    </a:cubicBezTo>
                    <a:cubicBezTo>
                      <a:pt x="487" y="33"/>
                      <a:pt x="487" y="33"/>
                      <a:pt x="487" y="33"/>
                    </a:cubicBezTo>
                    <a:cubicBezTo>
                      <a:pt x="487" y="33"/>
                      <a:pt x="487" y="33"/>
                      <a:pt x="487" y="33"/>
                    </a:cubicBezTo>
                    <a:cubicBezTo>
                      <a:pt x="488" y="33"/>
                      <a:pt x="488" y="33"/>
                      <a:pt x="488" y="33"/>
                    </a:cubicBezTo>
                    <a:cubicBezTo>
                      <a:pt x="488" y="33"/>
                      <a:pt x="489" y="33"/>
                      <a:pt x="490" y="33"/>
                    </a:cubicBezTo>
                    <a:cubicBezTo>
                      <a:pt x="492" y="33"/>
                      <a:pt x="492" y="33"/>
                      <a:pt x="492" y="33"/>
                    </a:cubicBezTo>
                    <a:cubicBezTo>
                      <a:pt x="493" y="33"/>
                      <a:pt x="495" y="33"/>
                      <a:pt x="496" y="33"/>
                    </a:cubicBezTo>
                    <a:cubicBezTo>
                      <a:pt x="497" y="33"/>
                      <a:pt x="498" y="33"/>
                      <a:pt x="498" y="33"/>
                    </a:cubicBezTo>
                    <a:cubicBezTo>
                      <a:pt x="499" y="32"/>
                      <a:pt x="500" y="32"/>
                      <a:pt x="501" y="32"/>
                    </a:cubicBezTo>
                    <a:cubicBezTo>
                      <a:pt x="502" y="32"/>
                      <a:pt x="502" y="32"/>
                      <a:pt x="502" y="32"/>
                    </a:cubicBezTo>
                    <a:cubicBezTo>
                      <a:pt x="503" y="32"/>
                      <a:pt x="504" y="32"/>
                      <a:pt x="505" y="32"/>
                    </a:cubicBezTo>
                    <a:cubicBezTo>
                      <a:pt x="504" y="32"/>
                      <a:pt x="504" y="32"/>
                      <a:pt x="504" y="32"/>
                    </a:cubicBezTo>
                    <a:cubicBezTo>
                      <a:pt x="505" y="32"/>
                      <a:pt x="505" y="32"/>
                      <a:pt x="506" y="32"/>
                    </a:cubicBezTo>
                    <a:cubicBezTo>
                      <a:pt x="507" y="32"/>
                      <a:pt x="507" y="32"/>
                      <a:pt x="508" y="32"/>
                    </a:cubicBezTo>
                    <a:cubicBezTo>
                      <a:pt x="509" y="32"/>
                      <a:pt x="509" y="32"/>
                      <a:pt x="509" y="32"/>
                    </a:cubicBezTo>
                    <a:cubicBezTo>
                      <a:pt x="509" y="32"/>
                      <a:pt x="509" y="32"/>
                      <a:pt x="509" y="32"/>
                    </a:cubicBezTo>
                    <a:cubicBezTo>
                      <a:pt x="509" y="32"/>
                      <a:pt x="509" y="32"/>
                      <a:pt x="509" y="32"/>
                    </a:cubicBezTo>
                    <a:cubicBezTo>
                      <a:pt x="510" y="32"/>
                      <a:pt x="510" y="32"/>
                      <a:pt x="510" y="32"/>
                    </a:cubicBezTo>
                    <a:cubicBezTo>
                      <a:pt x="511" y="32"/>
                      <a:pt x="513" y="32"/>
                      <a:pt x="515" y="32"/>
                    </a:cubicBezTo>
                    <a:cubicBezTo>
                      <a:pt x="517" y="32"/>
                      <a:pt x="519" y="32"/>
                      <a:pt x="520" y="32"/>
                    </a:cubicBezTo>
                    <a:cubicBezTo>
                      <a:pt x="521" y="32"/>
                      <a:pt x="521" y="32"/>
                      <a:pt x="522" y="32"/>
                    </a:cubicBezTo>
                    <a:cubicBezTo>
                      <a:pt x="521" y="32"/>
                      <a:pt x="521" y="32"/>
                      <a:pt x="521" y="32"/>
                    </a:cubicBezTo>
                    <a:cubicBezTo>
                      <a:pt x="522" y="32"/>
                      <a:pt x="522" y="32"/>
                      <a:pt x="522" y="32"/>
                    </a:cubicBezTo>
                    <a:cubicBezTo>
                      <a:pt x="523" y="32"/>
                      <a:pt x="523" y="32"/>
                      <a:pt x="523" y="32"/>
                    </a:cubicBezTo>
                    <a:cubicBezTo>
                      <a:pt x="523" y="32"/>
                      <a:pt x="523" y="32"/>
                      <a:pt x="523" y="32"/>
                    </a:cubicBezTo>
                    <a:cubicBezTo>
                      <a:pt x="523" y="32"/>
                      <a:pt x="524" y="32"/>
                      <a:pt x="524" y="32"/>
                    </a:cubicBezTo>
                    <a:cubicBezTo>
                      <a:pt x="526" y="32"/>
                      <a:pt x="528" y="32"/>
                      <a:pt x="530" y="32"/>
                    </a:cubicBezTo>
                    <a:cubicBezTo>
                      <a:pt x="530" y="32"/>
                      <a:pt x="531" y="32"/>
                      <a:pt x="532" y="32"/>
                    </a:cubicBezTo>
                    <a:cubicBezTo>
                      <a:pt x="532" y="32"/>
                      <a:pt x="533" y="32"/>
                      <a:pt x="533" y="32"/>
                    </a:cubicBezTo>
                    <a:cubicBezTo>
                      <a:pt x="535" y="32"/>
                      <a:pt x="536" y="32"/>
                      <a:pt x="537" y="32"/>
                    </a:cubicBezTo>
                    <a:cubicBezTo>
                      <a:pt x="539" y="32"/>
                      <a:pt x="539" y="32"/>
                      <a:pt x="539" y="32"/>
                    </a:cubicBezTo>
                    <a:cubicBezTo>
                      <a:pt x="541" y="32"/>
                      <a:pt x="543" y="32"/>
                      <a:pt x="544" y="32"/>
                    </a:cubicBezTo>
                    <a:cubicBezTo>
                      <a:pt x="547" y="32"/>
                      <a:pt x="549" y="32"/>
                      <a:pt x="552" y="31"/>
                    </a:cubicBezTo>
                    <a:cubicBezTo>
                      <a:pt x="555" y="31"/>
                      <a:pt x="558" y="31"/>
                      <a:pt x="560" y="31"/>
                    </a:cubicBezTo>
                    <a:cubicBezTo>
                      <a:pt x="561" y="31"/>
                      <a:pt x="561" y="31"/>
                      <a:pt x="561" y="31"/>
                    </a:cubicBezTo>
                    <a:cubicBezTo>
                      <a:pt x="562" y="31"/>
                      <a:pt x="562" y="31"/>
                      <a:pt x="562" y="31"/>
                    </a:cubicBezTo>
                    <a:cubicBezTo>
                      <a:pt x="561" y="31"/>
                      <a:pt x="561" y="31"/>
                      <a:pt x="561" y="31"/>
                    </a:cubicBezTo>
                    <a:cubicBezTo>
                      <a:pt x="562" y="31"/>
                      <a:pt x="562" y="31"/>
                      <a:pt x="562" y="31"/>
                    </a:cubicBezTo>
                    <a:cubicBezTo>
                      <a:pt x="563" y="31"/>
                      <a:pt x="563" y="31"/>
                      <a:pt x="563" y="31"/>
                    </a:cubicBezTo>
                    <a:cubicBezTo>
                      <a:pt x="562" y="31"/>
                      <a:pt x="562" y="31"/>
                      <a:pt x="562" y="31"/>
                    </a:cubicBezTo>
                    <a:cubicBezTo>
                      <a:pt x="563" y="31"/>
                      <a:pt x="563" y="31"/>
                      <a:pt x="563" y="31"/>
                    </a:cubicBezTo>
                    <a:cubicBezTo>
                      <a:pt x="564" y="31"/>
                      <a:pt x="564" y="31"/>
                      <a:pt x="564" y="31"/>
                    </a:cubicBezTo>
                    <a:cubicBezTo>
                      <a:pt x="563" y="31"/>
                      <a:pt x="563" y="31"/>
                      <a:pt x="563" y="31"/>
                    </a:cubicBezTo>
                    <a:cubicBezTo>
                      <a:pt x="564" y="31"/>
                      <a:pt x="564" y="31"/>
                      <a:pt x="564" y="31"/>
                    </a:cubicBezTo>
                    <a:cubicBezTo>
                      <a:pt x="565" y="31"/>
                      <a:pt x="565" y="31"/>
                      <a:pt x="565" y="31"/>
                    </a:cubicBezTo>
                    <a:cubicBezTo>
                      <a:pt x="565" y="31"/>
                      <a:pt x="565" y="31"/>
                      <a:pt x="565" y="31"/>
                    </a:cubicBezTo>
                    <a:cubicBezTo>
                      <a:pt x="566" y="31"/>
                      <a:pt x="566" y="31"/>
                      <a:pt x="566" y="31"/>
                    </a:cubicBezTo>
                    <a:cubicBezTo>
                      <a:pt x="567" y="31"/>
                      <a:pt x="567" y="31"/>
                      <a:pt x="567" y="31"/>
                    </a:cubicBezTo>
                    <a:cubicBezTo>
                      <a:pt x="567" y="31"/>
                      <a:pt x="567" y="31"/>
                      <a:pt x="567" y="31"/>
                    </a:cubicBezTo>
                    <a:cubicBezTo>
                      <a:pt x="567" y="31"/>
                      <a:pt x="568" y="31"/>
                      <a:pt x="568" y="31"/>
                    </a:cubicBezTo>
                    <a:cubicBezTo>
                      <a:pt x="569" y="31"/>
                      <a:pt x="569" y="31"/>
                      <a:pt x="569" y="31"/>
                    </a:cubicBezTo>
                    <a:cubicBezTo>
                      <a:pt x="568" y="31"/>
                      <a:pt x="568" y="31"/>
                      <a:pt x="568" y="31"/>
                    </a:cubicBezTo>
                    <a:cubicBezTo>
                      <a:pt x="569" y="31"/>
                      <a:pt x="569" y="31"/>
                      <a:pt x="569" y="31"/>
                    </a:cubicBezTo>
                    <a:cubicBezTo>
                      <a:pt x="570" y="31"/>
                      <a:pt x="570" y="31"/>
                      <a:pt x="570" y="31"/>
                    </a:cubicBezTo>
                    <a:cubicBezTo>
                      <a:pt x="569" y="31"/>
                      <a:pt x="569" y="31"/>
                      <a:pt x="569" y="31"/>
                    </a:cubicBezTo>
                    <a:cubicBezTo>
                      <a:pt x="570" y="31"/>
                      <a:pt x="570" y="31"/>
                      <a:pt x="570" y="31"/>
                    </a:cubicBezTo>
                    <a:cubicBezTo>
                      <a:pt x="571" y="31"/>
                      <a:pt x="571" y="31"/>
                      <a:pt x="572" y="31"/>
                    </a:cubicBezTo>
                    <a:cubicBezTo>
                      <a:pt x="573" y="31"/>
                      <a:pt x="573" y="31"/>
                      <a:pt x="574" y="31"/>
                    </a:cubicBezTo>
                    <a:cubicBezTo>
                      <a:pt x="573" y="31"/>
                      <a:pt x="573" y="31"/>
                      <a:pt x="573" y="31"/>
                    </a:cubicBezTo>
                    <a:cubicBezTo>
                      <a:pt x="574" y="31"/>
                      <a:pt x="574" y="31"/>
                      <a:pt x="574" y="31"/>
                    </a:cubicBezTo>
                    <a:cubicBezTo>
                      <a:pt x="575" y="31"/>
                      <a:pt x="575" y="31"/>
                      <a:pt x="575" y="31"/>
                    </a:cubicBezTo>
                    <a:cubicBezTo>
                      <a:pt x="576" y="31"/>
                      <a:pt x="576" y="31"/>
                      <a:pt x="576" y="31"/>
                    </a:cubicBezTo>
                    <a:cubicBezTo>
                      <a:pt x="577" y="31"/>
                      <a:pt x="578" y="31"/>
                      <a:pt x="578" y="31"/>
                    </a:cubicBezTo>
                    <a:cubicBezTo>
                      <a:pt x="580" y="31"/>
                      <a:pt x="580" y="31"/>
                      <a:pt x="580" y="31"/>
                    </a:cubicBezTo>
                    <a:cubicBezTo>
                      <a:pt x="580" y="31"/>
                      <a:pt x="581" y="31"/>
                      <a:pt x="581" y="31"/>
                    </a:cubicBezTo>
                    <a:cubicBezTo>
                      <a:pt x="582" y="31"/>
                      <a:pt x="582" y="31"/>
                      <a:pt x="582" y="31"/>
                    </a:cubicBezTo>
                    <a:cubicBezTo>
                      <a:pt x="582" y="31"/>
                      <a:pt x="582" y="31"/>
                      <a:pt x="582" y="31"/>
                    </a:cubicBezTo>
                    <a:cubicBezTo>
                      <a:pt x="583" y="31"/>
                      <a:pt x="583" y="31"/>
                      <a:pt x="583" y="31"/>
                    </a:cubicBezTo>
                    <a:cubicBezTo>
                      <a:pt x="583" y="31"/>
                      <a:pt x="583" y="31"/>
                      <a:pt x="583" y="31"/>
                    </a:cubicBezTo>
                    <a:cubicBezTo>
                      <a:pt x="584" y="31"/>
                      <a:pt x="586" y="31"/>
                      <a:pt x="587" y="31"/>
                    </a:cubicBezTo>
                    <a:cubicBezTo>
                      <a:pt x="588" y="31"/>
                      <a:pt x="589" y="31"/>
                      <a:pt x="590" y="31"/>
                    </a:cubicBezTo>
                    <a:cubicBezTo>
                      <a:pt x="591" y="31"/>
                      <a:pt x="591" y="31"/>
                      <a:pt x="592" y="31"/>
                    </a:cubicBezTo>
                    <a:cubicBezTo>
                      <a:pt x="593" y="31"/>
                      <a:pt x="593" y="31"/>
                      <a:pt x="594" y="31"/>
                    </a:cubicBezTo>
                    <a:cubicBezTo>
                      <a:pt x="595" y="31"/>
                      <a:pt x="597" y="31"/>
                      <a:pt x="598" y="31"/>
                    </a:cubicBezTo>
                    <a:cubicBezTo>
                      <a:pt x="599" y="31"/>
                      <a:pt x="600" y="31"/>
                      <a:pt x="602" y="31"/>
                    </a:cubicBezTo>
                    <a:cubicBezTo>
                      <a:pt x="603" y="31"/>
                      <a:pt x="604" y="31"/>
                      <a:pt x="605" y="31"/>
                    </a:cubicBezTo>
                    <a:cubicBezTo>
                      <a:pt x="606" y="31"/>
                      <a:pt x="608" y="31"/>
                      <a:pt x="609" y="31"/>
                    </a:cubicBezTo>
                    <a:cubicBezTo>
                      <a:pt x="610" y="31"/>
                      <a:pt x="611" y="31"/>
                      <a:pt x="612" y="31"/>
                    </a:cubicBezTo>
                    <a:cubicBezTo>
                      <a:pt x="614" y="31"/>
                      <a:pt x="615" y="32"/>
                      <a:pt x="617" y="32"/>
                    </a:cubicBezTo>
                    <a:cubicBezTo>
                      <a:pt x="619" y="32"/>
                      <a:pt x="619" y="32"/>
                      <a:pt x="619" y="32"/>
                    </a:cubicBezTo>
                    <a:cubicBezTo>
                      <a:pt x="621" y="32"/>
                      <a:pt x="621" y="32"/>
                      <a:pt x="621" y="32"/>
                    </a:cubicBezTo>
                    <a:cubicBezTo>
                      <a:pt x="623" y="32"/>
                      <a:pt x="625" y="32"/>
                      <a:pt x="627" y="32"/>
                    </a:cubicBezTo>
                    <a:cubicBezTo>
                      <a:pt x="628" y="32"/>
                      <a:pt x="629" y="32"/>
                      <a:pt x="631" y="32"/>
                    </a:cubicBezTo>
                    <a:cubicBezTo>
                      <a:pt x="632" y="32"/>
                      <a:pt x="633" y="32"/>
                      <a:pt x="633" y="32"/>
                    </a:cubicBezTo>
                    <a:cubicBezTo>
                      <a:pt x="634" y="32"/>
                      <a:pt x="634" y="32"/>
                      <a:pt x="634" y="32"/>
                    </a:cubicBezTo>
                    <a:cubicBezTo>
                      <a:pt x="636" y="32"/>
                      <a:pt x="638" y="32"/>
                      <a:pt x="640" y="32"/>
                    </a:cubicBezTo>
                    <a:cubicBezTo>
                      <a:pt x="642" y="32"/>
                      <a:pt x="642" y="32"/>
                      <a:pt x="642" y="32"/>
                    </a:cubicBezTo>
                    <a:cubicBezTo>
                      <a:pt x="643" y="32"/>
                      <a:pt x="643" y="32"/>
                      <a:pt x="643" y="32"/>
                    </a:cubicBezTo>
                    <a:cubicBezTo>
                      <a:pt x="645" y="32"/>
                      <a:pt x="647" y="32"/>
                      <a:pt x="648" y="32"/>
                    </a:cubicBezTo>
                    <a:cubicBezTo>
                      <a:pt x="650" y="32"/>
                      <a:pt x="651" y="32"/>
                      <a:pt x="652" y="32"/>
                    </a:cubicBezTo>
                    <a:cubicBezTo>
                      <a:pt x="653" y="32"/>
                      <a:pt x="654" y="32"/>
                      <a:pt x="655" y="32"/>
                    </a:cubicBezTo>
                    <a:cubicBezTo>
                      <a:pt x="655" y="32"/>
                      <a:pt x="655" y="32"/>
                      <a:pt x="655" y="32"/>
                    </a:cubicBezTo>
                    <a:cubicBezTo>
                      <a:pt x="657" y="33"/>
                      <a:pt x="657" y="33"/>
                      <a:pt x="657" y="33"/>
                    </a:cubicBezTo>
                    <a:cubicBezTo>
                      <a:pt x="658" y="33"/>
                      <a:pt x="658" y="33"/>
                      <a:pt x="658" y="33"/>
                    </a:cubicBezTo>
                    <a:cubicBezTo>
                      <a:pt x="660" y="33"/>
                      <a:pt x="661" y="33"/>
                      <a:pt x="662" y="33"/>
                    </a:cubicBezTo>
                    <a:cubicBezTo>
                      <a:pt x="665" y="33"/>
                      <a:pt x="667" y="33"/>
                      <a:pt x="669" y="33"/>
                    </a:cubicBezTo>
                    <a:cubicBezTo>
                      <a:pt x="670" y="33"/>
                      <a:pt x="672" y="33"/>
                      <a:pt x="673" y="33"/>
                    </a:cubicBezTo>
                    <a:cubicBezTo>
                      <a:pt x="673" y="33"/>
                      <a:pt x="674" y="33"/>
                      <a:pt x="675" y="33"/>
                    </a:cubicBezTo>
                    <a:cubicBezTo>
                      <a:pt x="675" y="33"/>
                      <a:pt x="676" y="33"/>
                      <a:pt x="676" y="33"/>
                    </a:cubicBezTo>
                    <a:cubicBezTo>
                      <a:pt x="677" y="33"/>
                      <a:pt x="678" y="34"/>
                      <a:pt x="680" y="34"/>
                    </a:cubicBezTo>
                    <a:cubicBezTo>
                      <a:pt x="681" y="34"/>
                      <a:pt x="681" y="34"/>
                      <a:pt x="681" y="34"/>
                    </a:cubicBezTo>
                    <a:cubicBezTo>
                      <a:pt x="682" y="34"/>
                      <a:pt x="682" y="34"/>
                      <a:pt x="683" y="34"/>
                    </a:cubicBezTo>
                    <a:cubicBezTo>
                      <a:pt x="685" y="34"/>
                      <a:pt x="687" y="34"/>
                      <a:pt x="688" y="34"/>
                    </a:cubicBezTo>
                    <a:cubicBezTo>
                      <a:pt x="689" y="34"/>
                      <a:pt x="690" y="34"/>
                      <a:pt x="691" y="34"/>
                    </a:cubicBezTo>
                    <a:cubicBezTo>
                      <a:pt x="692" y="35"/>
                      <a:pt x="693" y="35"/>
                      <a:pt x="694" y="35"/>
                    </a:cubicBezTo>
                    <a:cubicBezTo>
                      <a:pt x="695" y="35"/>
                      <a:pt x="696" y="35"/>
                      <a:pt x="696" y="35"/>
                    </a:cubicBezTo>
                    <a:cubicBezTo>
                      <a:pt x="697" y="35"/>
                      <a:pt x="697" y="35"/>
                      <a:pt x="698" y="35"/>
                    </a:cubicBezTo>
                    <a:cubicBezTo>
                      <a:pt x="700" y="35"/>
                      <a:pt x="702" y="35"/>
                      <a:pt x="704" y="35"/>
                    </a:cubicBezTo>
                    <a:cubicBezTo>
                      <a:pt x="706" y="35"/>
                      <a:pt x="706" y="35"/>
                      <a:pt x="706" y="35"/>
                    </a:cubicBezTo>
                    <a:cubicBezTo>
                      <a:pt x="707" y="35"/>
                      <a:pt x="708" y="35"/>
                      <a:pt x="710" y="35"/>
                    </a:cubicBezTo>
                    <a:cubicBezTo>
                      <a:pt x="710" y="35"/>
                      <a:pt x="711" y="35"/>
                      <a:pt x="711" y="35"/>
                    </a:cubicBezTo>
                    <a:cubicBezTo>
                      <a:pt x="712" y="35"/>
                      <a:pt x="712" y="36"/>
                      <a:pt x="713" y="36"/>
                    </a:cubicBezTo>
                    <a:cubicBezTo>
                      <a:pt x="714" y="36"/>
                      <a:pt x="715" y="36"/>
                      <a:pt x="717" y="36"/>
                    </a:cubicBezTo>
                    <a:cubicBezTo>
                      <a:pt x="719" y="36"/>
                      <a:pt x="719" y="36"/>
                      <a:pt x="719" y="36"/>
                    </a:cubicBezTo>
                    <a:cubicBezTo>
                      <a:pt x="721" y="36"/>
                      <a:pt x="723" y="36"/>
                      <a:pt x="725" y="36"/>
                    </a:cubicBezTo>
                    <a:cubicBezTo>
                      <a:pt x="725" y="36"/>
                      <a:pt x="726" y="36"/>
                      <a:pt x="727" y="36"/>
                    </a:cubicBezTo>
                    <a:cubicBezTo>
                      <a:pt x="728" y="36"/>
                      <a:pt x="728" y="36"/>
                      <a:pt x="728" y="36"/>
                    </a:cubicBezTo>
                    <a:cubicBezTo>
                      <a:pt x="728" y="36"/>
                      <a:pt x="729" y="36"/>
                      <a:pt x="729" y="36"/>
                    </a:cubicBezTo>
                    <a:cubicBezTo>
                      <a:pt x="731" y="36"/>
                      <a:pt x="731" y="36"/>
                      <a:pt x="731" y="36"/>
                    </a:cubicBezTo>
                    <a:cubicBezTo>
                      <a:pt x="731" y="36"/>
                      <a:pt x="732" y="36"/>
                      <a:pt x="732" y="36"/>
                    </a:cubicBezTo>
                    <a:cubicBezTo>
                      <a:pt x="733" y="36"/>
                      <a:pt x="733" y="36"/>
                      <a:pt x="733" y="36"/>
                    </a:cubicBezTo>
                    <a:cubicBezTo>
                      <a:pt x="734" y="37"/>
                      <a:pt x="734" y="37"/>
                      <a:pt x="734" y="37"/>
                    </a:cubicBezTo>
                    <a:cubicBezTo>
                      <a:pt x="735" y="37"/>
                      <a:pt x="735" y="37"/>
                      <a:pt x="736" y="37"/>
                    </a:cubicBezTo>
                    <a:cubicBezTo>
                      <a:pt x="736" y="37"/>
                      <a:pt x="736" y="37"/>
                      <a:pt x="736" y="37"/>
                    </a:cubicBezTo>
                    <a:cubicBezTo>
                      <a:pt x="737" y="37"/>
                      <a:pt x="737" y="36"/>
                      <a:pt x="737" y="36"/>
                    </a:cubicBezTo>
                    <a:cubicBezTo>
                      <a:pt x="738" y="36"/>
                      <a:pt x="738" y="36"/>
                      <a:pt x="739" y="36"/>
                    </a:cubicBezTo>
                    <a:cubicBezTo>
                      <a:pt x="739" y="36"/>
                      <a:pt x="739" y="36"/>
                      <a:pt x="739" y="36"/>
                    </a:cubicBezTo>
                    <a:cubicBezTo>
                      <a:pt x="740" y="36"/>
                      <a:pt x="740" y="36"/>
                      <a:pt x="740" y="36"/>
                    </a:cubicBezTo>
                    <a:cubicBezTo>
                      <a:pt x="740" y="36"/>
                      <a:pt x="741" y="36"/>
                      <a:pt x="742" y="36"/>
                    </a:cubicBezTo>
                    <a:cubicBezTo>
                      <a:pt x="744" y="37"/>
                      <a:pt x="746" y="37"/>
                      <a:pt x="747" y="37"/>
                    </a:cubicBezTo>
                    <a:cubicBezTo>
                      <a:pt x="748" y="37"/>
                      <a:pt x="749" y="37"/>
                      <a:pt x="750" y="37"/>
                    </a:cubicBezTo>
                    <a:cubicBezTo>
                      <a:pt x="751" y="37"/>
                      <a:pt x="752" y="37"/>
                      <a:pt x="753" y="38"/>
                    </a:cubicBezTo>
                    <a:cubicBezTo>
                      <a:pt x="754" y="38"/>
                      <a:pt x="755" y="38"/>
                      <a:pt x="756" y="38"/>
                    </a:cubicBezTo>
                    <a:cubicBezTo>
                      <a:pt x="756" y="38"/>
                      <a:pt x="757" y="38"/>
                      <a:pt x="757" y="38"/>
                    </a:cubicBezTo>
                    <a:cubicBezTo>
                      <a:pt x="758" y="38"/>
                      <a:pt x="758" y="38"/>
                      <a:pt x="759" y="38"/>
                    </a:cubicBezTo>
                    <a:cubicBezTo>
                      <a:pt x="760" y="38"/>
                      <a:pt x="761" y="38"/>
                      <a:pt x="762" y="39"/>
                    </a:cubicBezTo>
                    <a:cubicBezTo>
                      <a:pt x="763" y="39"/>
                      <a:pt x="763" y="39"/>
                      <a:pt x="764" y="39"/>
                    </a:cubicBezTo>
                    <a:cubicBezTo>
                      <a:pt x="765" y="39"/>
                      <a:pt x="765" y="39"/>
                      <a:pt x="765" y="39"/>
                    </a:cubicBezTo>
                    <a:cubicBezTo>
                      <a:pt x="766" y="39"/>
                      <a:pt x="767" y="39"/>
                      <a:pt x="768" y="39"/>
                    </a:cubicBezTo>
                    <a:cubicBezTo>
                      <a:pt x="769" y="39"/>
                      <a:pt x="770" y="39"/>
                      <a:pt x="771" y="40"/>
                    </a:cubicBezTo>
                    <a:cubicBezTo>
                      <a:pt x="772" y="40"/>
                      <a:pt x="773" y="40"/>
                      <a:pt x="775" y="40"/>
                    </a:cubicBezTo>
                    <a:cubicBezTo>
                      <a:pt x="777" y="40"/>
                      <a:pt x="780" y="41"/>
                      <a:pt x="783" y="41"/>
                    </a:cubicBezTo>
                    <a:cubicBezTo>
                      <a:pt x="784" y="41"/>
                      <a:pt x="785" y="41"/>
                      <a:pt x="786" y="41"/>
                    </a:cubicBezTo>
                    <a:cubicBezTo>
                      <a:pt x="787" y="41"/>
                      <a:pt x="788" y="42"/>
                      <a:pt x="789" y="42"/>
                    </a:cubicBezTo>
                    <a:cubicBezTo>
                      <a:pt x="790" y="42"/>
                      <a:pt x="790" y="42"/>
                      <a:pt x="790" y="42"/>
                    </a:cubicBezTo>
                    <a:cubicBezTo>
                      <a:pt x="791" y="42"/>
                      <a:pt x="791" y="42"/>
                      <a:pt x="792" y="42"/>
                    </a:cubicBezTo>
                    <a:cubicBezTo>
                      <a:pt x="793" y="42"/>
                      <a:pt x="793" y="42"/>
                      <a:pt x="793" y="42"/>
                    </a:cubicBezTo>
                    <a:cubicBezTo>
                      <a:pt x="794" y="42"/>
                      <a:pt x="795" y="42"/>
                      <a:pt x="795" y="43"/>
                    </a:cubicBezTo>
                    <a:cubicBezTo>
                      <a:pt x="797" y="43"/>
                      <a:pt x="798" y="43"/>
                      <a:pt x="800" y="43"/>
                    </a:cubicBezTo>
                    <a:cubicBezTo>
                      <a:pt x="801" y="44"/>
                      <a:pt x="801" y="44"/>
                      <a:pt x="801" y="44"/>
                    </a:cubicBezTo>
                    <a:cubicBezTo>
                      <a:pt x="802" y="44"/>
                      <a:pt x="802" y="44"/>
                      <a:pt x="802" y="44"/>
                    </a:cubicBezTo>
                    <a:cubicBezTo>
                      <a:pt x="804" y="44"/>
                      <a:pt x="805" y="44"/>
                      <a:pt x="806" y="44"/>
                    </a:cubicBezTo>
                    <a:cubicBezTo>
                      <a:pt x="807" y="44"/>
                      <a:pt x="807" y="44"/>
                      <a:pt x="807" y="44"/>
                    </a:cubicBezTo>
                    <a:cubicBezTo>
                      <a:pt x="807" y="45"/>
                      <a:pt x="807" y="45"/>
                      <a:pt x="807" y="45"/>
                    </a:cubicBezTo>
                    <a:cubicBezTo>
                      <a:pt x="808" y="45"/>
                      <a:pt x="808" y="45"/>
                      <a:pt x="808" y="45"/>
                    </a:cubicBezTo>
                    <a:cubicBezTo>
                      <a:pt x="809" y="45"/>
                      <a:pt x="809" y="45"/>
                      <a:pt x="809" y="45"/>
                    </a:cubicBezTo>
                    <a:cubicBezTo>
                      <a:pt x="809" y="45"/>
                      <a:pt x="810" y="45"/>
                      <a:pt x="810" y="45"/>
                    </a:cubicBezTo>
                    <a:cubicBezTo>
                      <a:pt x="811" y="44"/>
                      <a:pt x="811" y="44"/>
                      <a:pt x="812" y="43"/>
                    </a:cubicBezTo>
                    <a:cubicBezTo>
                      <a:pt x="812" y="43"/>
                      <a:pt x="812" y="43"/>
                      <a:pt x="812" y="42"/>
                    </a:cubicBezTo>
                    <a:cubicBezTo>
                      <a:pt x="813" y="41"/>
                      <a:pt x="813" y="41"/>
                      <a:pt x="813" y="40"/>
                    </a:cubicBezTo>
                    <a:cubicBezTo>
                      <a:pt x="814" y="38"/>
                      <a:pt x="814" y="38"/>
                      <a:pt x="814" y="38"/>
                    </a:cubicBezTo>
                    <a:cubicBezTo>
                      <a:pt x="814" y="37"/>
                      <a:pt x="814" y="37"/>
                      <a:pt x="814" y="37"/>
                    </a:cubicBezTo>
                    <a:cubicBezTo>
                      <a:pt x="814" y="36"/>
                      <a:pt x="814" y="35"/>
                      <a:pt x="814" y="34"/>
                    </a:cubicBezTo>
                    <a:cubicBezTo>
                      <a:pt x="814" y="33"/>
                      <a:pt x="814" y="32"/>
                      <a:pt x="814" y="31"/>
                    </a:cubicBezTo>
                    <a:cubicBezTo>
                      <a:pt x="814" y="30"/>
                      <a:pt x="814" y="30"/>
                      <a:pt x="814" y="30"/>
                    </a:cubicBezTo>
                    <a:cubicBezTo>
                      <a:pt x="814" y="30"/>
                      <a:pt x="814" y="29"/>
                      <a:pt x="814" y="28"/>
                    </a:cubicBezTo>
                    <a:cubicBezTo>
                      <a:pt x="814" y="27"/>
                      <a:pt x="814" y="27"/>
                      <a:pt x="814" y="27"/>
                    </a:cubicBezTo>
                    <a:cubicBezTo>
                      <a:pt x="813" y="26"/>
                      <a:pt x="813" y="26"/>
                      <a:pt x="813" y="25"/>
                    </a:cubicBezTo>
                    <a:cubicBezTo>
                      <a:pt x="813" y="24"/>
                      <a:pt x="813" y="23"/>
                      <a:pt x="813" y="22"/>
                    </a:cubicBezTo>
                    <a:cubicBezTo>
                      <a:pt x="813" y="22"/>
                      <a:pt x="813" y="21"/>
                      <a:pt x="812" y="20"/>
                    </a:cubicBezTo>
                    <a:cubicBezTo>
                      <a:pt x="812" y="20"/>
                      <a:pt x="812" y="20"/>
                      <a:pt x="812" y="20"/>
                    </a:cubicBezTo>
                    <a:cubicBezTo>
                      <a:pt x="812" y="19"/>
                      <a:pt x="812" y="19"/>
                      <a:pt x="812" y="19"/>
                    </a:cubicBezTo>
                    <a:cubicBezTo>
                      <a:pt x="812" y="19"/>
                      <a:pt x="811" y="18"/>
                      <a:pt x="811" y="17"/>
                    </a:cubicBezTo>
                    <a:cubicBezTo>
                      <a:pt x="810" y="17"/>
                      <a:pt x="809" y="16"/>
                      <a:pt x="808" y="16"/>
                    </a:cubicBezTo>
                    <a:cubicBezTo>
                      <a:pt x="806" y="16"/>
                      <a:pt x="805" y="16"/>
                      <a:pt x="803" y="15"/>
                    </a:cubicBezTo>
                    <a:cubicBezTo>
                      <a:pt x="802" y="15"/>
                      <a:pt x="802" y="15"/>
                      <a:pt x="802" y="15"/>
                    </a:cubicBezTo>
                    <a:cubicBezTo>
                      <a:pt x="800" y="15"/>
                      <a:pt x="798" y="15"/>
                      <a:pt x="796" y="15"/>
                    </a:cubicBezTo>
                    <a:cubicBezTo>
                      <a:pt x="796" y="15"/>
                      <a:pt x="795" y="15"/>
                      <a:pt x="795" y="15"/>
                    </a:cubicBezTo>
                    <a:cubicBezTo>
                      <a:pt x="794" y="14"/>
                      <a:pt x="794" y="14"/>
                      <a:pt x="793" y="14"/>
                    </a:cubicBezTo>
                    <a:cubicBezTo>
                      <a:pt x="792" y="14"/>
                      <a:pt x="791" y="14"/>
                      <a:pt x="791" y="14"/>
                    </a:cubicBezTo>
                    <a:cubicBezTo>
                      <a:pt x="790" y="14"/>
                      <a:pt x="790" y="14"/>
                      <a:pt x="790" y="14"/>
                    </a:cubicBezTo>
                    <a:cubicBezTo>
                      <a:pt x="789" y="14"/>
                      <a:pt x="787" y="14"/>
                      <a:pt x="786" y="13"/>
                    </a:cubicBezTo>
                    <a:cubicBezTo>
                      <a:pt x="786" y="13"/>
                      <a:pt x="785" y="13"/>
                      <a:pt x="785" y="13"/>
                    </a:cubicBezTo>
                    <a:cubicBezTo>
                      <a:pt x="783" y="12"/>
                      <a:pt x="781" y="12"/>
                      <a:pt x="779" y="12"/>
                    </a:cubicBezTo>
                    <a:cubicBezTo>
                      <a:pt x="778" y="12"/>
                      <a:pt x="778" y="12"/>
                      <a:pt x="778" y="12"/>
                    </a:cubicBezTo>
                    <a:cubicBezTo>
                      <a:pt x="776" y="11"/>
                      <a:pt x="774" y="11"/>
                      <a:pt x="772" y="11"/>
                    </a:cubicBezTo>
                    <a:cubicBezTo>
                      <a:pt x="770" y="11"/>
                      <a:pt x="769" y="10"/>
                      <a:pt x="767" y="10"/>
                    </a:cubicBezTo>
                    <a:cubicBezTo>
                      <a:pt x="766" y="10"/>
                      <a:pt x="766" y="10"/>
                      <a:pt x="766" y="10"/>
                    </a:cubicBezTo>
                    <a:cubicBezTo>
                      <a:pt x="765" y="10"/>
                      <a:pt x="764" y="10"/>
                      <a:pt x="764" y="10"/>
                    </a:cubicBezTo>
                    <a:cubicBezTo>
                      <a:pt x="763" y="10"/>
                      <a:pt x="763" y="10"/>
                      <a:pt x="762" y="9"/>
                    </a:cubicBezTo>
                    <a:cubicBezTo>
                      <a:pt x="761" y="9"/>
                      <a:pt x="761" y="9"/>
                      <a:pt x="760" y="9"/>
                    </a:cubicBezTo>
                    <a:cubicBezTo>
                      <a:pt x="759" y="9"/>
                      <a:pt x="759" y="9"/>
                      <a:pt x="759" y="9"/>
                    </a:cubicBezTo>
                    <a:cubicBezTo>
                      <a:pt x="759" y="9"/>
                      <a:pt x="759" y="9"/>
                      <a:pt x="759" y="9"/>
                    </a:cubicBezTo>
                    <a:cubicBezTo>
                      <a:pt x="759" y="10"/>
                      <a:pt x="759" y="10"/>
                      <a:pt x="759" y="10"/>
                    </a:cubicBezTo>
                    <a:cubicBezTo>
                      <a:pt x="758" y="9"/>
                      <a:pt x="758" y="9"/>
                      <a:pt x="758" y="9"/>
                    </a:cubicBezTo>
                    <a:cubicBezTo>
                      <a:pt x="757" y="9"/>
                      <a:pt x="757" y="9"/>
                      <a:pt x="757" y="9"/>
                    </a:cubicBezTo>
                    <a:cubicBezTo>
                      <a:pt x="757" y="9"/>
                      <a:pt x="757" y="9"/>
                      <a:pt x="757" y="9"/>
                    </a:cubicBezTo>
                    <a:cubicBezTo>
                      <a:pt x="757" y="9"/>
                      <a:pt x="756" y="9"/>
                      <a:pt x="755" y="9"/>
                    </a:cubicBezTo>
                    <a:cubicBezTo>
                      <a:pt x="754" y="9"/>
                      <a:pt x="754" y="9"/>
                      <a:pt x="753" y="9"/>
                    </a:cubicBezTo>
                    <a:cubicBezTo>
                      <a:pt x="752" y="9"/>
                      <a:pt x="752" y="9"/>
                      <a:pt x="751" y="9"/>
                    </a:cubicBezTo>
                    <a:cubicBezTo>
                      <a:pt x="751" y="9"/>
                      <a:pt x="751" y="9"/>
                      <a:pt x="751" y="9"/>
                    </a:cubicBezTo>
                    <a:cubicBezTo>
                      <a:pt x="750" y="9"/>
                      <a:pt x="750" y="9"/>
                      <a:pt x="750" y="9"/>
                    </a:cubicBezTo>
                    <a:cubicBezTo>
                      <a:pt x="749" y="8"/>
                      <a:pt x="748" y="8"/>
                      <a:pt x="747" y="8"/>
                    </a:cubicBezTo>
                    <a:cubicBezTo>
                      <a:pt x="747" y="8"/>
                      <a:pt x="747" y="8"/>
                      <a:pt x="747" y="8"/>
                    </a:cubicBezTo>
                    <a:cubicBezTo>
                      <a:pt x="745" y="8"/>
                      <a:pt x="745" y="8"/>
                      <a:pt x="745" y="8"/>
                    </a:cubicBezTo>
                    <a:cubicBezTo>
                      <a:pt x="744" y="8"/>
                      <a:pt x="744" y="8"/>
                      <a:pt x="744" y="8"/>
                    </a:cubicBezTo>
                    <a:cubicBezTo>
                      <a:pt x="741" y="8"/>
                      <a:pt x="741" y="8"/>
                      <a:pt x="741" y="8"/>
                    </a:cubicBezTo>
                    <a:cubicBezTo>
                      <a:pt x="740" y="8"/>
                      <a:pt x="738" y="8"/>
                      <a:pt x="736" y="7"/>
                    </a:cubicBezTo>
                    <a:cubicBezTo>
                      <a:pt x="735" y="7"/>
                      <a:pt x="734" y="7"/>
                      <a:pt x="733" y="7"/>
                    </a:cubicBezTo>
                    <a:cubicBezTo>
                      <a:pt x="733" y="7"/>
                      <a:pt x="733" y="7"/>
                      <a:pt x="733" y="7"/>
                    </a:cubicBezTo>
                    <a:cubicBezTo>
                      <a:pt x="732" y="7"/>
                      <a:pt x="730" y="7"/>
                      <a:pt x="729" y="7"/>
                    </a:cubicBezTo>
                    <a:cubicBezTo>
                      <a:pt x="729" y="7"/>
                      <a:pt x="728" y="7"/>
                      <a:pt x="727" y="7"/>
                    </a:cubicBezTo>
                    <a:cubicBezTo>
                      <a:pt x="726" y="7"/>
                      <a:pt x="726" y="7"/>
                      <a:pt x="726" y="7"/>
                    </a:cubicBezTo>
                    <a:cubicBezTo>
                      <a:pt x="725" y="7"/>
                      <a:pt x="724" y="7"/>
                      <a:pt x="724" y="6"/>
                    </a:cubicBezTo>
                    <a:cubicBezTo>
                      <a:pt x="723" y="6"/>
                      <a:pt x="723" y="6"/>
                      <a:pt x="723" y="6"/>
                    </a:cubicBezTo>
                    <a:cubicBezTo>
                      <a:pt x="722" y="6"/>
                      <a:pt x="721" y="6"/>
                      <a:pt x="720" y="6"/>
                    </a:cubicBezTo>
                    <a:cubicBezTo>
                      <a:pt x="719" y="6"/>
                      <a:pt x="719" y="6"/>
                      <a:pt x="719" y="6"/>
                    </a:cubicBezTo>
                    <a:cubicBezTo>
                      <a:pt x="718" y="6"/>
                      <a:pt x="717" y="6"/>
                      <a:pt x="716" y="6"/>
                    </a:cubicBezTo>
                    <a:cubicBezTo>
                      <a:pt x="715" y="6"/>
                      <a:pt x="715" y="6"/>
                      <a:pt x="714" y="6"/>
                    </a:cubicBezTo>
                    <a:cubicBezTo>
                      <a:pt x="713" y="6"/>
                      <a:pt x="711" y="6"/>
                      <a:pt x="710" y="6"/>
                    </a:cubicBezTo>
                    <a:cubicBezTo>
                      <a:pt x="710" y="6"/>
                      <a:pt x="710" y="6"/>
                      <a:pt x="710" y="6"/>
                    </a:cubicBezTo>
                    <a:cubicBezTo>
                      <a:pt x="709" y="6"/>
                      <a:pt x="709" y="6"/>
                      <a:pt x="709" y="6"/>
                    </a:cubicBezTo>
                    <a:cubicBezTo>
                      <a:pt x="709" y="6"/>
                      <a:pt x="708" y="6"/>
                      <a:pt x="708" y="6"/>
                    </a:cubicBezTo>
                    <a:cubicBezTo>
                      <a:pt x="707" y="5"/>
                      <a:pt x="707" y="5"/>
                      <a:pt x="707" y="5"/>
                    </a:cubicBezTo>
                    <a:cubicBezTo>
                      <a:pt x="706" y="5"/>
                      <a:pt x="705" y="5"/>
                      <a:pt x="704" y="5"/>
                    </a:cubicBezTo>
                    <a:cubicBezTo>
                      <a:pt x="702" y="5"/>
                      <a:pt x="700" y="5"/>
                      <a:pt x="698" y="5"/>
                    </a:cubicBezTo>
                    <a:cubicBezTo>
                      <a:pt x="697" y="5"/>
                      <a:pt x="697" y="5"/>
                      <a:pt x="697" y="5"/>
                    </a:cubicBezTo>
                    <a:cubicBezTo>
                      <a:pt x="695" y="5"/>
                      <a:pt x="693" y="5"/>
                      <a:pt x="691" y="5"/>
                    </a:cubicBezTo>
                    <a:cubicBezTo>
                      <a:pt x="690" y="5"/>
                      <a:pt x="690" y="5"/>
                      <a:pt x="690" y="5"/>
                    </a:cubicBezTo>
                    <a:cubicBezTo>
                      <a:pt x="690" y="5"/>
                      <a:pt x="689" y="5"/>
                      <a:pt x="688" y="5"/>
                    </a:cubicBezTo>
                    <a:cubicBezTo>
                      <a:pt x="686" y="5"/>
                      <a:pt x="683" y="5"/>
                      <a:pt x="681" y="4"/>
                    </a:cubicBezTo>
                    <a:cubicBezTo>
                      <a:pt x="676" y="4"/>
                      <a:pt x="676" y="4"/>
                      <a:pt x="676" y="4"/>
                    </a:cubicBezTo>
                    <a:cubicBezTo>
                      <a:pt x="672" y="4"/>
                      <a:pt x="672" y="4"/>
                      <a:pt x="672" y="4"/>
                    </a:cubicBezTo>
                    <a:cubicBezTo>
                      <a:pt x="670" y="4"/>
                      <a:pt x="670" y="4"/>
                      <a:pt x="670" y="4"/>
                    </a:cubicBezTo>
                    <a:cubicBezTo>
                      <a:pt x="668" y="4"/>
                      <a:pt x="667" y="4"/>
                      <a:pt x="665" y="4"/>
                    </a:cubicBezTo>
                    <a:cubicBezTo>
                      <a:pt x="664" y="4"/>
                      <a:pt x="664" y="4"/>
                      <a:pt x="663" y="4"/>
                    </a:cubicBezTo>
                    <a:cubicBezTo>
                      <a:pt x="661" y="4"/>
                      <a:pt x="661" y="4"/>
                      <a:pt x="661" y="4"/>
                    </a:cubicBezTo>
                    <a:cubicBezTo>
                      <a:pt x="661" y="4"/>
                      <a:pt x="661" y="4"/>
                      <a:pt x="660" y="4"/>
                    </a:cubicBezTo>
                    <a:cubicBezTo>
                      <a:pt x="660" y="4"/>
                      <a:pt x="660" y="4"/>
                      <a:pt x="660" y="4"/>
                    </a:cubicBezTo>
                    <a:cubicBezTo>
                      <a:pt x="659" y="4"/>
                      <a:pt x="659" y="4"/>
                      <a:pt x="658" y="4"/>
                    </a:cubicBezTo>
                    <a:cubicBezTo>
                      <a:pt x="658" y="4"/>
                      <a:pt x="658" y="4"/>
                      <a:pt x="658" y="4"/>
                    </a:cubicBezTo>
                    <a:cubicBezTo>
                      <a:pt x="656" y="3"/>
                      <a:pt x="655" y="3"/>
                      <a:pt x="653" y="3"/>
                    </a:cubicBezTo>
                    <a:cubicBezTo>
                      <a:pt x="650" y="3"/>
                      <a:pt x="650" y="3"/>
                      <a:pt x="650" y="3"/>
                    </a:cubicBezTo>
                    <a:cubicBezTo>
                      <a:pt x="648" y="3"/>
                      <a:pt x="646" y="3"/>
                      <a:pt x="644" y="3"/>
                    </a:cubicBezTo>
                    <a:cubicBezTo>
                      <a:pt x="642" y="3"/>
                      <a:pt x="640" y="3"/>
                      <a:pt x="638" y="3"/>
                    </a:cubicBezTo>
                    <a:cubicBezTo>
                      <a:pt x="636" y="3"/>
                      <a:pt x="634" y="3"/>
                      <a:pt x="632" y="3"/>
                    </a:cubicBezTo>
                    <a:cubicBezTo>
                      <a:pt x="629" y="3"/>
                      <a:pt x="629" y="3"/>
                      <a:pt x="629" y="3"/>
                    </a:cubicBezTo>
                    <a:cubicBezTo>
                      <a:pt x="628" y="3"/>
                      <a:pt x="627" y="3"/>
                      <a:pt x="626" y="3"/>
                    </a:cubicBezTo>
                    <a:cubicBezTo>
                      <a:pt x="625" y="3"/>
                      <a:pt x="625" y="3"/>
                      <a:pt x="625" y="3"/>
                    </a:cubicBezTo>
                    <a:cubicBezTo>
                      <a:pt x="625" y="3"/>
                      <a:pt x="625" y="3"/>
                      <a:pt x="625" y="3"/>
                    </a:cubicBezTo>
                    <a:cubicBezTo>
                      <a:pt x="625" y="3"/>
                      <a:pt x="625" y="3"/>
                      <a:pt x="625" y="3"/>
                    </a:cubicBezTo>
                    <a:cubicBezTo>
                      <a:pt x="625" y="3"/>
                      <a:pt x="625" y="3"/>
                      <a:pt x="625" y="3"/>
                    </a:cubicBezTo>
                    <a:cubicBezTo>
                      <a:pt x="625" y="3"/>
                      <a:pt x="625" y="3"/>
                      <a:pt x="625" y="3"/>
                    </a:cubicBezTo>
                    <a:cubicBezTo>
                      <a:pt x="625" y="3"/>
                      <a:pt x="625" y="3"/>
                      <a:pt x="625" y="3"/>
                    </a:cubicBezTo>
                    <a:cubicBezTo>
                      <a:pt x="625" y="3"/>
                      <a:pt x="625" y="3"/>
                      <a:pt x="625" y="3"/>
                    </a:cubicBezTo>
                    <a:cubicBezTo>
                      <a:pt x="625" y="3"/>
                      <a:pt x="625" y="3"/>
                      <a:pt x="625" y="3"/>
                    </a:cubicBezTo>
                    <a:cubicBezTo>
                      <a:pt x="624" y="3"/>
                      <a:pt x="624" y="3"/>
                      <a:pt x="624" y="3"/>
                    </a:cubicBezTo>
                    <a:cubicBezTo>
                      <a:pt x="622" y="3"/>
                      <a:pt x="620" y="2"/>
                      <a:pt x="617" y="2"/>
                    </a:cubicBezTo>
                    <a:cubicBezTo>
                      <a:pt x="615" y="2"/>
                      <a:pt x="614" y="2"/>
                      <a:pt x="612" y="2"/>
                    </a:cubicBezTo>
                    <a:cubicBezTo>
                      <a:pt x="609" y="2"/>
                      <a:pt x="609" y="2"/>
                      <a:pt x="609" y="2"/>
                    </a:cubicBezTo>
                    <a:cubicBezTo>
                      <a:pt x="608" y="2"/>
                      <a:pt x="608" y="2"/>
                      <a:pt x="608" y="2"/>
                    </a:cubicBezTo>
                    <a:cubicBezTo>
                      <a:pt x="607" y="2"/>
                      <a:pt x="606" y="2"/>
                      <a:pt x="605" y="2"/>
                    </a:cubicBezTo>
                    <a:cubicBezTo>
                      <a:pt x="604" y="2"/>
                      <a:pt x="603" y="2"/>
                      <a:pt x="601" y="2"/>
                    </a:cubicBezTo>
                    <a:cubicBezTo>
                      <a:pt x="600" y="2"/>
                      <a:pt x="598" y="2"/>
                      <a:pt x="597" y="2"/>
                    </a:cubicBezTo>
                    <a:cubicBezTo>
                      <a:pt x="595" y="2"/>
                      <a:pt x="595" y="2"/>
                      <a:pt x="595" y="2"/>
                    </a:cubicBezTo>
                    <a:cubicBezTo>
                      <a:pt x="594" y="2"/>
                      <a:pt x="593" y="2"/>
                      <a:pt x="593" y="2"/>
                    </a:cubicBezTo>
                    <a:cubicBezTo>
                      <a:pt x="590" y="1"/>
                      <a:pt x="590" y="1"/>
                      <a:pt x="590" y="1"/>
                    </a:cubicBezTo>
                    <a:cubicBezTo>
                      <a:pt x="589" y="1"/>
                      <a:pt x="587" y="1"/>
                      <a:pt x="586" y="1"/>
                    </a:cubicBezTo>
                    <a:cubicBezTo>
                      <a:pt x="583" y="1"/>
                      <a:pt x="581" y="1"/>
                      <a:pt x="579" y="1"/>
                    </a:cubicBezTo>
                    <a:cubicBezTo>
                      <a:pt x="579" y="1"/>
                      <a:pt x="578" y="1"/>
                      <a:pt x="578" y="1"/>
                    </a:cubicBezTo>
                    <a:cubicBezTo>
                      <a:pt x="578" y="1"/>
                      <a:pt x="578" y="1"/>
                      <a:pt x="578" y="1"/>
                    </a:cubicBezTo>
                    <a:cubicBezTo>
                      <a:pt x="578" y="1"/>
                      <a:pt x="578" y="1"/>
                      <a:pt x="577" y="1"/>
                    </a:cubicBezTo>
                    <a:cubicBezTo>
                      <a:pt x="577" y="1"/>
                      <a:pt x="577" y="1"/>
                      <a:pt x="577" y="1"/>
                    </a:cubicBezTo>
                    <a:cubicBezTo>
                      <a:pt x="577" y="1"/>
                      <a:pt x="577" y="1"/>
                      <a:pt x="577" y="1"/>
                    </a:cubicBezTo>
                    <a:cubicBezTo>
                      <a:pt x="577" y="1"/>
                      <a:pt x="576" y="1"/>
                      <a:pt x="576" y="1"/>
                    </a:cubicBezTo>
                    <a:cubicBezTo>
                      <a:pt x="575" y="1"/>
                      <a:pt x="575" y="1"/>
                      <a:pt x="575" y="1"/>
                    </a:cubicBezTo>
                    <a:cubicBezTo>
                      <a:pt x="575" y="1"/>
                      <a:pt x="575" y="1"/>
                      <a:pt x="575" y="1"/>
                    </a:cubicBezTo>
                    <a:cubicBezTo>
                      <a:pt x="575" y="1"/>
                      <a:pt x="574" y="1"/>
                      <a:pt x="574" y="1"/>
                    </a:cubicBezTo>
                    <a:cubicBezTo>
                      <a:pt x="573" y="1"/>
                      <a:pt x="573" y="1"/>
                      <a:pt x="573" y="1"/>
                    </a:cubicBezTo>
                    <a:cubicBezTo>
                      <a:pt x="573" y="1"/>
                      <a:pt x="573" y="1"/>
                      <a:pt x="573" y="1"/>
                    </a:cubicBezTo>
                    <a:cubicBezTo>
                      <a:pt x="572" y="1"/>
                      <a:pt x="572" y="1"/>
                      <a:pt x="572" y="1"/>
                    </a:cubicBezTo>
                    <a:cubicBezTo>
                      <a:pt x="571" y="1"/>
                      <a:pt x="571" y="1"/>
                      <a:pt x="571" y="1"/>
                    </a:cubicBezTo>
                    <a:cubicBezTo>
                      <a:pt x="570" y="1"/>
                      <a:pt x="570" y="1"/>
                      <a:pt x="570" y="1"/>
                    </a:cubicBezTo>
                    <a:cubicBezTo>
                      <a:pt x="569" y="1"/>
                      <a:pt x="569" y="1"/>
                      <a:pt x="569" y="1"/>
                    </a:cubicBezTo>
                    <a:cubicBezTo>
                      <a:pt x="568" y="1"/>
                      <a:pt x="566" y="1"/>
                      <a:pt x="565" y="1"/>
                    </a:cubicBezTo>
                    <a:cubicBezTo>
                      <a:pt x="564" y="1"/>
                      <a:pt x="564" y="1"/>
                      <a:pt x="564" y="1"/>
                    </a:cubicBezTo>
                    <a:cubicBezTo>
                      <a:pt x="561" y="1"/>
                      <a:pt x="559" y="1"/>
                      <a:pt x="557" y="1"/>
                    </a:cubicBezTo>
                    <a:cubicBezTo>
                      <a:pt x="553" y="1"/>
                      <a:pt x="553" y="1"/>
                      <a:pt x="553" y="1"/>
                    </a:cubicBezTo>
                    <a:cubicBezTo>
                      <a:pt x="551" y="1"/>
                      <a:pt x="551" y="1"/>
                      <a:pt x="551" y="1"/>
                    </a:cubicBezTo>
                    <a:cubicBezTo>
                      <a:pt x="550" y="1"/>
                      <a:pt x="549" y="1"/>
                      <a:pt x="548" y="1"/>
                    </a:cubicBezTo>
                    <a:cubicBezTo>
                      <a:pt x="547" y="1"/>
                      <a:pt x="547" y="2"/>
                      <a:pt x="546" y="2"/>
                    </a:cubicBezTo>
                    <a:cubicBezTo>
                      <a:pt x="545" y="2"/>
                      <a:pt x="544" y="2"/>
                      <a:pt x="544" y="2"/>
                    </a:cubicBezTo>
                    <a:cubicBezTo>
                      <a:pt x="544" y="2"/>
                      <a:pt x="544" y="2"/>
                      <a:pt x="544" y="2"/>
                    </a:cubicBezTo>
                    <a:cubicBezTo>
                      <a:pt x="544" y="2"/>
                      <a:pt x="543" y="2"/>
                      <a:pt x="543" y="2"/>
                    </a:cubicBezTo>
                    <a:cubicBezTo>
                      <a:pt x="542" y="2"/>
                      <a:pt x="542" y="2"/>
                      <a:pt x="542" y="2"/>
                    </a:cubicBezTo>
                    <a:cubicBezTo>
                      <a:pt x="542" y="2"/>
                      <a:pt x="542" y="2"/>
                      <a:pt x="542" y="2"/>
                    </a:cubicBezTo>
                    <a:cubicBezTo>
                      <a:pt x="540" y="2"/>
                      <a:pt x="537" y="2"/>
                      <a:pt x="534" y="2"/>
                    </a:cubicBezTo>
                    <a:cubicBezTo>
                      <a:pt x="533" y="2"/>
                      <a:pt x="533" y="2"/>
                      <a:pt x="533" y="2"/>
                    </a:cubicBezTo>
                    <a:cubicBezTo>
                      <a:pt x="531" y="2"/>
                      <a:pt x="529" y="2"/>
                      <a:pt x="527" y="2"/>
                    </a:cubicBezTo>
                    <a:cubicBezTo>
                      <a:pt x="526" y="2"/>
                      <a:pt x="526" y="2"/>
                      <a:pt x="525" y="2"/>
                    </a:cubicBezTo>
                    <a:cubicBezTo>
                      <a:pt x="525" y="2"/>
                      <a:pt x="525" y="2"/>
                      <a:pt x="525" y="2"/>
                    </a:cubicBezTo>
                    <a:cubicBezTo>
                      <a:pt x="525" y="2"/>
                      <a:pt x="525" y="2"/>
                      <a:pt x="525" y="2"/>
                    </a:cubicBezTo>
                    <a:cubicBezTo>
                      <a:pt x="524" y="2"/>
                      <a:pt x="524" y="2"/>
                      <a:pt x="524" y="2"/>
                    </a:cubicBezTo>
                    <a:cubicBezTo>
                      <a:pt x="523" y="2"/>
                      <a:pt x="523" y="2"/>
                      <a:pt x="523" y="2"/>
                    </a:cubicBezTo>
                    <a:cubicBezTo>
                      <a:pt x="523" y="2"/>
                      <a:pt x="523" y="2"/>
                      <a:pt x="523" y="2"/>
                    </a:cubicBezTo>
                    <a:cubicBezTo>
                      <a:pt x="523" y="2"/>
                      <a:pt x="523" y="2"/>
                      <a:pt x="523" y="2"/>
                    </a:cubicBezTo>
                    <a:cubicBezTo>
                      <a:pt x="523" y="2"/>
                      <a:pt x="523" y="2"/>
                      <a:pt x="523" y="2"/>
                    </a:cubicBezTo>
                    <a:cubicBezTo>
                      <a:pt x="523" y="2"/>
                      <a:pt x="523" y="2"/>
                      <a:pt x="523" y="2"/>
                    </a:cubicBezTo>
                    <a:cubicBezTo>
                      <a:pt x="523" y="2"/>
                      <a:pt x="523" y="2"/>
                      <a:pt x="523" y="2"/>
                    </a:cubicBezTo>
                    <a:cubicBezTo>
                      <a:pt x="521" y="2"/>
                      <a:pt x="521" y="2"/>
                      <a:pt x="521" y="2"/>
                    </a:cubicBezTo>
                    <a:cubicBezTo>
                      <a:pt x="520" y="2"/>
                      <a:pt x="518" y="2"/>
                      <a:pt x="516" y="2"/>
                    </a:cubicBezTo>
                    <a:cubicBezTo>
                      <a:pt x="515" y="2"/>
                      <a:pt x="514" y="2"/>
                      <a:pt x="513" y="2"/>
                    </a:cubicBezTo>
                    <a:cubicBezTo>
                      <a:pt x="512" y="2"/>
                      <a:pt x="512" y="2"/>
                      <a:pt x="512" y="2"/>
                    </a:cubicBezTo>
                    <a:cubicBezTo>
                      <a:pt x="511" y="2"/>
                      <a:pt x="510" y="2"/>
                      <a:pt x="509" y="2"/>
                    </a:cubicBezTo>
                    <a:cubicBezTo>
                      <a:pt x="508" y="2"/>
                      <a:pt x="507" y="2"/>
                      <a:pt x="506" y="3"/>
                    </a:cubicBezTo>
                    <a:cubicBezTo>
                      <a:pt x="506" y="3"/>
                      <a:pt x="506" y="3"/>
                      <a:pt x="506" y="3"/>
                    </a:cubicBezTo>
                    <a:cubicBezTo>
                      <a:pt x="504" y="3"/>
                      <a:pt x="503" y="3"/>
                      <a:pt x="501" y="3"/>
                    </a:cubicBezTo>
                    <a:cubicBezTo>
                      <a:pt x="500" y="3"/>
                      <a:pt x="499" y="3"/>
                      <a:pt x="498" y="3"/>
                    </a:cubicBezTo>
                    <a:cubicBezTo>
                      <a:pt x="497" y="3"/>
                      <a:pt x="496" y="3"/>
                      <a:pt x="496" y="3"/>
                    </a:cubicBezTo>
                    <a:cubicBezTo>
                      <a:pt x="495" y="3"/>
                      <a:pt x="494" y="3"/>
                      <a:pt x="494" y="3"/>
                    </a:cubicBezTo>
                    <a:cubicBezTo>
                      <a:pt x="493" y="3"/>
                      <a:pt x="493" y="4"/>
                      <a:pt x="492" y="4"/>
                    </a:cubicBezTo>
                    <a:cubicBezTo>
                      <a:pt x="491" y="4"/>
                      <a:pt x="491" y="4"/>
                      <a:pt x="490" y="4"/>
                    </a:cubicBezTo>
                    <a:cubicBezTo>
                      <a:pt x="489" y="4"/>
                      <a:pt x="487" y="4"/>
                      <a:pt x="486" y="4"/>
                    </a:cubicBezTo>
                    <a:cubicBezTo>
                      <a:pt x="485" y="4"/>
                      <a:pt x="484" y="4"/>
                      <a:pt x="483" y="4"/>
                    </a:cubicBezTo>
                    <a:cubicBezTo>
                      <a:pt x="482" y="4"/>
                      <a:pt x="481" y="4"/>
                      <a:pt x="480" y="4"/>
                    </a:cubicBezTo>
                    <a:cubicBezTo>
                      <a:pt x="479" y="4"/>
                      <a:pt x="477" y="4"/>
                      <a:pt x="475" y="5"/>
                    </a:cubicBezTo>
                    <a:cubicBezTo>
                      <a:pt x="474" y="5"/>
                      <a:pt x="473" y="5"/>
                      <a:pt x="471" y="5"/>
                    </a:cubicBezTo>
                    <a:cubicBezTo>
                      <a:pt x="470" y="5"/>
                      <a:pt x="469" y="5"/>
                      <a:pt x="467" y="5"/>
                    </a:cubicBezTo>
                    <a:cubicBezTo>
                      <a:pt x="466" y="5"/>
                      <a:pt x="466" y="5"/>
                      <a:pt x="466" y="5"/>
                    </a:cubicBezTo>
                    <a:cubicBezTo>
                      <a:pt x="464" y="5"/>
                      <a:pt x="462" y="5"/>
                      <a:pt x="460" y="5"/>
                    </a:cubicBezTo>
                    <a:cubicBezTo>
                      <a:pt x="459" y="5"/>
                      <a:pt x="458" y="5"/>
                      <a:pt x="457" y="5"/>
                    </a:cubicBezTo>
                    <a:cubicBezTo>
                      <a:pt x="457" y="5"/>
                      <a:pt x="456" y="6"/>
                      <a:pt x="456" y="6"/>
                    </a:cubicBezTo>
                    <a:cubicBezTo>
                      <a:pt x="455" y="6"/>
                      <a:pt x="455" y="6"/>
                      <a:pt x="454" y="6"/>
                    </a:cubicBezTo>
                    <a:cubicBezTo>
                      <a:pt x="453" y="6"/>
                      <a:pt x="452" y="6"/>
                      <a:pt x="451" y="6"/>
                    </a:cubicBezTo>
                    <a:cubicBezTo>
                      <a:pt x="451" y="6"/>
                      <a:pt x="451" y="6"/>
                      <a:pt x="451" y="6"/>
                    </a:cubicBezTo>
                    <a:cubicBezTo>
                      <a:pt x="450" y="6"/>
                      <a:pt x="450" y="6"/>
                      <a:pt x="450" y="6"/>
                    </a:cubicBezTo>
                    <a:cubicBezTo>
                      <a:pt x="450" y="6"/>
                      <a:pt x="449" y="6"/>
                      <a:pt x="448" y="6"/>
                    </a:cubicBezTo>
                    <a:cubicBezTo>
                      <a:pt x="448" y="6"/>
                      <a:pt x="448" y="6"/>
                      <a:pt x="448" y="6"/>
                    </a:cubicBezTo>
                    <a:cubicBezTo>
                      <a:pt x="447" y="6"/>
                      <a:pt x="447" y="6"/>
                      <a:pt x="447" y="6"/>
                    </a:cubicBezTo>
                    <a:cubicBezTo>
                      <a:pt x="447" y="6"/>
                      <a:pt x="447" y="6"/>
                      <a:pt x="447" y="6"/>
                    </a:cubicBezTo>
                    <a:cubicBezTo>
                      <a:pt x="446" y="6"/>
                      <a:pt x="446" y="6"/>
                      <a:pt x="446" y="6"/>
                    </a:cubicBezTo>
                    <a:cubicBezTo>
                      <a:pt x="446" y="6"/>
                      <a:pt x="446" y="6"/>
                      <a:pt x="446" y="6"/>
                    </a:cubicBezTo>
                    <a:cubicBezTo>
                      <a:pt x="445" y="6"/>
                      <a:pt x="444" y="7"/>
                      <a:pt x="444" y="8"/>
                    </a:cubicBezTo>
                    <a:cubicBezTo>
                      <a:pt x="444" y="8"/>
                      <a:pt x="444" y="8"/>
                      <a:pt x="444" y="8"/>
                    </a:cubicBezTo>
                    <a:cubicBezTo>
                      <a:pt x="444" y="9"/>
                      <a:pt x="444" y="9"/>
                      <a:pt x="444" y="9"/>
                    </a:cubicBezTo>
                    <a:cubicBezTo>
                      <a:pt x="444" y="10"/>
                      <a:pt x="444" y="10"/>
                      <a:pt x="444" y="10"/>
                    </a:cubicBezTo>
                    <a:cubicBezTo>
                      <a:pt x="444" y="10"/>
                      <a:pt x="444" y="10"/>
                      <a:pt x="444" y="10"/>
                    </a:cubicBezTo>
                    <a:cubicBezTo>
                      <a:pt x="444" y="11"/>
                      <a:pt x="444" y="12"/>
                      <a:pt x="444" y="12"/>
                    </a:cubicBezTo>
                    <a:cubicBezTo>
                      <a:pt x="444" y="12"/>
                      <a:pt x="444" y="12"/>
                      <a:pt x="444" y="12"/>
                    </a:cubicBezTo>
                    <a:cubicBezTo>
                      <a:pt x="444" y="13"/>
                      <a:pt x="444" y="13"/>
                      <a:pt x="444" y="13"/>
                    </a:cubicBezTo>
                    <a:cubicBezTo>
                      <a:pt x="444" y="13"/>
                      <a:pt x="444" y="14"/>
                      <a:pt x="444" y="14"/>
                    </a:cubicBezTo>
                    <a:cubicBezTo>
                      <a:pt x="444" y="16"/>
                      <a:pt x="444" y="16"/>
                      <a:pt x="444" y="16"/>
                    </a:cubicBezTo>
                    <a:cubicBezTo>
                      <a:pt x="444" y="16"/>
                      <a:pt x="444" y="16"/>
                      <a:pt x="444" y="16"/>
                    </a:cubicBezTo>
                    <a:cubicBezTo>
                      <a:pt x="444" y="17"/>
                      <a:pt x="444" y="17"/>
                      <a:pt x="444" y="18"/>
                    </a:cubicBezTo>
                    <a:cubicBezTo>
                      <a:pt x="443" y="19"/>
                      <a:pt x="443" y="19"/>
                      <a:pt x="443" y="19"/>
                    </a:cubicBezTo>
                    <a:cubicBezTo>
                      <a:pt x="443" y="19"/>
                      <a:pt x="443" y="19"/>
                      <a:pt x="443" y="19"/>
                    </a:cubicBezTo>
                    <a:cubicBezTo>
                      <a:pt x="443" y="20"/>
                      <a:pt x="443" y="21"/>
                      <a:pt x="443" y="22"/>
                    </a:cubicBezTo>
                    <a:cubicBezTo>
                      <a:pt x="442" y="22"/>
                      <a:pt x="442" y="23"/>
                      <a:pt x="442" y="23"/>
                    </a:cubicBezTo>
                    <a:cubicBezTo>
                      <a:pt x="442" y="24"/>
                      <a:pt x="442" y="24"/>
                      <a:pt x="442" y="24"/>
                    </a:cubicBezTo>
                    <a:cubicBezTo>
                      <a:pt x="442" y="25"/>
                      <a:pt x="442" y="25"/>
                      <a:pt x="442" y="25"/>
                    </a:cubicBezTo>
                    <a:cubicBezTo>
                      <a:pt x="441" y="25"/>
                      <a:pt x="441" y="26"/>
                      <a:pt x="441" y="26"/>
                    </a:cubicBezTo>
                    <a:cubicBezTo>
                      <a:pt x="441" y="27"/>
                      <a:pt x="440" y="27"/>
                      <a:pt x="440" y="28"/>
                    </a:cubicBezTo>
                    <a:cubicBezTo>
                      <a:pt x="440" y="29"/>
                      <a:pt x="440" y="29"/>
                      <a:pt x="440" y="29"/>
                    </a:cubicBezTo>
                    <a:cubicBezTo>
                      <a:pt x="439" y="29"/>
                      <a:pt x="439" y="29"/>
                      <a:pt x="439" y="29"/>
                    </a:cubicBezTo>
                    <a:cubicBezTo>
                      <a:pt x="439" y="30"/>
                      <a:pt x="439" y="30"/>
                      <a:pt x="438" y="31"/>
                    </a:cubicBezTo>
                    <a:cubicBezTo>
                      <a:pt x="438" y="31"/>
                      <a:pt x="437" y="32"/>
                      <a:pt x="436" y="33"/>
                    </a:cubicBezTo>
                    <a:cubicBezTo>
                      <a:pt x="436" y="34"/>
                      <a:pt x="436" y="34"/>
                      <a:pt x="435" y="35"/>
                    </a:cubicBezTo>
                    <a:cubicBezTo>
                      <a:pt x="435" y="35"/>
                      <a:pt x="435" y="36"/>
                      <a:pt x="434" y="36"/>
                    </a:cubicBezTo>
                    <a:cubicBezTo>
                      <a:pt x="433" y="37"/>
                      <a:pt x="432" y="38"/>
                      <a:pt x="431" y="39"/>
                    </a:cubicBezTo>
                    <a:cubicBezTo>
                      <a:pt x="429" y="40"/>
                      <a:pt x="428" y="41"/>
                      <a:pt x="427" y="42"/>
                    </a:cubicBezTo>
                    <a:cubicBezTo>
                      <a:pt x="426" y="42"/>
                      <a:pt x="425" y="43"/>
                      <a:pt x="424" y="43"/>
                    </a:cubicBezTo>
                    <a:cubicBezTo>
                      <a:pt x="424" y="43"/>
                      <a:pt x="423" y="44"/>
                      <a:pt x="422" y="44"/>
                    </a:cubicBezTo>
                    <a:cubicBezTo>
                      <a:pt x="422" y="44"/>
                      <a:pt x="421" y="44"/>
                      <a:pt x="421" y="44"/>
                    </a:cubicBezTo>
                    <a:cubicBezTo>
                      <a:pt x="420" y="45"/>
                      <a:pt x="419" y="45"/>
                      <a:pt x="418" y="45"/>
                    </a:cubicBezTo>
                    <a:cubicBezTo>
                      <a:pt x="417" y="46"/>
                      <a:pt x="417" y="46"/>
                      <a:pt x="416" y="46"/>
                    </a:cubicBezTo>
                    <a:cubicBezTo>
                      <a:pt x="414" y="47"/>
                      <a:pt x="412" y="47"/>
                      <a:pt x="411" y="47"/>
                    </a:cubicBezTo>
                    <a:cubicBezTo>
                      <a:pt x="410" y="47"/>
                      <a:pt x="410" y="47"/>
                      <a:pt x="409" y="47"/>
                    </a:cubicBezTo>
                    <a:cubicBezTo>
                      <a:pt x="409" y="47"/>
                      <a:pt x="409" y="47"/>
                      <a:pt x="409" y="47"/>
                    </a:cubicBezTo>
                    <a:cubicBezTo>
                      <a:pt x="408" y="47"/>
                      <a:pt x="408" y="47"/>
                      <a:pt x="408" y="47"/>
                    </a:cubicBezTo>
                    <a:cubicBezTo>
                      <a:pt x="407" y="47"/>
                      <a:pt x="406" y="47"/>
                      <a:pt x="405" y="47"/>
                    </a:cubicBezTo>
                    <a:cubicBezTo>
                      <a:pt x="404" y="47"/>
                      <a:pt x="404" y="47"/>
                      <a:pt x="404" y="47"/>
                    </a:cubicBezTo>
                    <a:cubicBezTo>
                      <a:pt x="403" y="47"/>
                      <a:pt x="402" y="47"/>
                      <a:pt x="401" y="47"/>
                    </a:cubicBezTo>
                    <a:cubicBezTo>
                      <a:pt x="400" y="47"/>
                      <a:pt x="399" y="47"/>
                      <a:pt x="398" y="46"/>
                    </a:cubicBezTo>
                    <a:cubicBezTo>
                      <a:pt x="397" y="46"/>
                      <a:pt x="396" y="46"/>
                      <a:pt x="396" y="46"/>
                    </a:cubicBezTo>
                    <a:cubicBezTo>
                      <a:pt x="395" y="45"/>
                      <a:pt x="394" y="45"/>
                      <a:pt x="393" y="44"/>
                    </a:cubicBezTo>
                    <a:cubicBezTo>
                      <a:pt x="392" y="44"/>
                      <a:pt x="392" y="44"/>
                      <a:pt x="391" y="43"/>
                    </a:cubicBezTo>
                    <a:cubicBezTo>
                      <a:pt x="390" y="43"/>
                      <a:pt x="390" y="43"/>
                      <a:pt x="390" y="43"/>
                    </a:cubicBezTo>
                    <a:cubicBezTo>
                      <a:pt x="390" y="42"/>
                      <a:pt x="390" y="42"/>
                      <a:pt x="390" y="42"/>
                    </a:cubicBezTo>
                    <a:cubicBezTo>
                      <a:pt x="389" y="42"/>
                      <a:pt x="389" y="42"/>
                      <a:pt x="389" y="42"/>
                    </a:cubicBezTo>
                    <a:cubicBezTo>
                      <a:pt x="388" y="42"/>
                      <a:pt x="388" y="42"/>
                      <a:pt x="388" y="41"/>
                    </a:cubicBezTo>
                    <a:cubicBezTo>
                      <a:pt x="387" y="41"/>
                      <a:pt x="386" y="40"/>
                      <a:pt x="386" y="40"/>
                    </a:cubicBezTo>
                    <a:cubicBezTo>
                      <a:pt x="385" y="39"/>
                      <a:pt x="383" y="38"/>
                      <a:pt x="382" y="37"/>
                    </a:cubicBezTo>
                    <a:cubicBezTo>
                      <a:pt x="381" y="36"/>
                      <a:pt x="381" y="36"/>
                      <a:pt x="381" y="36"/>
                    </a:cubicBezTo>
                    <a:cubicBezTo>
                      <a:pt x="381" y="36"/>
                      <a:pt x="381" y="36"/>
                      <a:pt x="381" y="36"/>
                    </a:cubicBezTo>
                    <a:cubicBezTo>
                      <a:pt x="380" y="35"/>
                      <a:pt x="380" y="34"/>
                      <a:pt x="379" y="34"/>
                    </a:cubicBezTo>
                    <a:cubicBezTo>
                      <a:pt x="378" y="32"/>
                      <a:pt x="376" y="31"/>
                      <a:pt x="376" y="29"/>
                    </a:cubicBezTo>
                    <a:cubicBezTo>
                      <a:pt x="375" y="28"/>
                      <a:pt x="375" y="27"/>
                      <a:pt x="374" y="27"/>
                    </a:cubicBezTo>
                    <a:cubicBezTo>
                      <a:pt x="374" y="26"/>
                      <a:pt x="374" y="26"/>
                      <a:pt x="374" y="26"/>
                    </a:cubicBezTo>
                    <a:cubicBezTo>
                      <a:pt x="374" y="25"/>
                      <a:pt x="374" y="25"/>
                      <a:pt x="374" y="25"/>
                    </a:cubicBezTo>
                    <a:cubicBezTo>
                      <a:pt x="374" y="25"/>
                      <a:pt x="373" y="24"/>
                      <a:pt x="373" y="24"/>
                    </a:cubicBezTo>
                    <a:cubicBezTo>
                      <a:pt x="373" y="23"/>
                      <a:pt x="373" y="23"/>
                      <a:pt x="373" y="22"/>
                    </a:cubicBezTo>
                    <a:cubicBezTo>
                      <a:pt x="373" y="22"/>
                      <a:pt x="372" y="21"/>
                      <a:pt x="372" y="21"/>
                    </a:cubicBezTo>
                    <a:cubicBezTo>
                      <a:pt x="372" y="20"/>
                      <a:pt x="372" y="20"/>
                      <a:pt x="372" y="20"/>
                    </a:cubicBezTo>
                    <a:cubicBezTo>
                      <a:pt x="372" y="20"/>
                      <a:pt x="372" y="20"/>
                      <a:pt x="372" y="19"/>
                    </a:cubicBezTo>
                    <a:cubicBezTo>
                      <a:pt x="372" y="18"/>
                      <a:pt x="371" y="17"/>
                      <a:pt x="371" y="16"/>
                    </a:cubicBezTo>
                    <a:cubicBezTo>
                      <a:pt x="371" y="16"/>
                      <a:pt x="371" y="16"/>
                      <a:pt x="371" y="16"/>
                    </a:cubicBezTo>
                    <a:cubicBezTo>
                      <a:pt x="371" y="15"/>
                      <a:pt x="371" y="13"/>
                      <a:pt x="371" y="11"/>
                    </a:cubicBezTo>
                    <a:cubicBezTo>
                      <a:pt x="371" y="11"/>
                      <a:pt x="371" y="10"/>
                      <a:pt x="371" y="10"/>
                    </a:cubicBezTo>
                    <a:cubicBezTo>
                      <a:pt x="371" y="10"/>
                      <a:pt x="371" y="10"/>
                      <a:pt x="371" y="10"/>
                    </a:cubicBezTo>
                    <a:cubicBezTo>
                      <a:pt x="371" y="9"/>
                      <a:pt x="371" y="9"/>
                      <a:pt x="371" y="9"/>
                    </a:cubicBezTo>
                    <a:cubicBezTo>
                      <a:pt x="371" y="8"/>
                      <a:pt x="371" y="8"/>
                      <a:pt x="371" y="8"/>
                    </a:cubicBezTo>
                    <a:cubicBezTo>
                      <a:pt x="371" y="8"/>
                      <a:pt x="371" y="7"/>
                      <a:pt x="370" y="7"/>
                    </a:cubicBezTo>
                    <a:cubicBezTo>
                      <a:pt x="370" y="6"/>
                      <a:pt x="370" y="6"/>
                      <a:pt x="369" y="6"/>
                    </a:cubicBezTo>
                    <a:cubicBezTo>
                      <a:pt x="369" y="6"/>
                      <a:pt x="369" y="6"/>
                      <a:pt x="369" y="6"/>
                    </a:cubicBezTo>
                    <a:cubicBezTo>
                      <a:pt x="368" y="6"/>
                      <a:pt x="368" y="6"/>
                      <a:pt x="368" y="6"/>
                    </a:cubicBezTo>
                    <a:cubicBezTo>
                      <a:pt x="368" y="6"/>
                      <a:pt x="367" y="6"/>
                      <a:pt x="366" y="6"/>
                    </a:cubicBezTo>
                    <a:cubicBezTo>
                      <a:pt x="366" y="5"/>
                      <a:pt x="366" y="5"/>
                      <a:pt x="366" y="5"/>
                    </a:cubicBezTo>
                    <a:cubicBezTo>
                      <a:pt x="365" y="5"/>
                      <a:pt x="365" y="5"/>
                      <a:pt x="365" y="5"/>
                    </a:cubicBezTo>
                    <a:cubicBezTo>
                      <a:pt x="364" y="5"/>
                      <a:pt x="364" y="5"/>
                      <a:pt x="364" y="5"/>
                    </a:cubicBezTo>
                    <a:cubicBezTo>
                      <a:pt x="363" y="5"/>
                      <a:pt x="363" y="5"/>
                      <a:pt x="362" y="5"/>
                    </a:cubicBezTo>
                    <a:cubicBezTo>
                      <a:pt x="362" y="5"/>
                      <a:pt x="362" y="5"/>
                      <a:pt x="362" y="5"/>
                    </a:cubicBezTo>
                    <a:cubicBezTo>
                      <a:pt x="362" y="5"/>
                      <a:pt x="362" y="5"/>
                      <a:pt x="362" y="5"/>
                    </a:cubicBezTo>
                    <a:cubicBezTo>
                      <a:pt x="361" y="5"/>
                      <a:pt x="360" y="5"/>
                      <a:pt x="359" y="5"/>
                    </a:cubicBezTo>
                    <a:cubicBezTo>
                      <a:pt x="359" y="5"/>
                      <a:pt x="358" y="5"/>
                      <a:pt x="357" y="5"/>
                    </a:cubicBezTo>
                    <a:cubicBezTo>
                      <a:pt x="356" y="5"/>
                      <a:pt x="356" y="5"/>
                      <a:pt x="356" y="5"/>
                    </a:cubicBezTo>
                    <a:cubicBezTo>
                      <a:pt x="356" y="5"/>
                      <a:pt x="355" y="5"/>
                      <a:pt x="354" y="4"/>
                    </a:cubicBezTo>
                    <a:cubicBezTo>
                      <a:pt x="354" y="4"/>
                      <a:pt x="354" y="4"/>
                      <a:pt x="354" y="4"/>
                    </a:cubicBezTo>
                    <a:cubicBezTo>
                      <a:pt x="353" y="4"/>
                      <a:pt x="352" y="4"/>
                      <a:pt x="351" y="4"/>
                    </a:cubicBezTo>
                    <a:cubicBezTo>
                      <a:pt x="350" y="4"/>
                      <a:pt x="350" y="4"/>
                      <a:pt x="349" y="4"/>
                    </a:cubicBezTo>
                    <a:cubicBezTo>
                      <a:pt x="348" y="4"/>
                      <a:pt x="348" y="4"/>
                      <a:pt x="348" y="4"/>
                    </a:cubicBezTo>
                    <a:cubicBezTo>
                      <a:pt x="347" y="4"/>
                      <a:pt x="346" y="4"/>
                      <a:pt x="345" y="4"/>
                    </a:cubicBezTo>
                    <a:cubicBezTo>
                      <a:pt x="344" y="4"/>
                      <a:pt x="344" y="4"/>
                      <a:pt x="344" y="4"/>
                    </a:cubicBezTo>
                    <a:cubicBezTo>
                      <a:pt x="343" y="4"/>
                      <a:pt x="343" y="4"/>
                      <a:pt x="342" y="4"/>
                    </a:cubicBezTo>
                    <a:cubicBezTo>
                      <a:pt x="341" y="4"/>
                      <a:pt x="341" y="4"/>
                      <a:pt x="341" y="4"/>
                    </a:cubicBezTo>
                    <a:cubicBezTo>
                      <a:pt x="341" y="4"/>
                      <a:pt x="341" y="4"/>
                      <a:pt x="341" y="4"/>
                    </a:cubicBezTo>
                    <a:cubicBezTo>
                      <a:pt x="338" y="3"/>
                      <a:pt x="335" y="3"/>
                      <a:pt x="332" y="3"/>
                    </a:cubicBezTo>
                    <a:cubicBezTo>
                      <a:pt x="332" y="3"/>
                      <a:pt x="331" y="3"/>
                      <a:pt x="331" y="3"/>
                    </a:cubicBezTo>
                    <a:cubicBezTo>
                      <a:pt x="331" y="3"/>
                      <a:pt x="331" y="3"/>
                      <a:pt x="331" y="3"/>
                    </a:cubicBezTo>
                    <a:cubicBezTo>
                      <a:pt x="331" y="3"/>
                      <a:pt x="331" y="3"/>
                      <a:pt x="331" y="3"/>
                    </a:cubicBezTo>
                    <a:cubicBezTo>
                      <a:pt x="331" y="3"/>
                      <a:pt x="331" y="3"/>
                      <a:pt x="331" y="3"/>
                    </a:cubicBezTo>
                    <a:cubicBezTo>
                      <a:pt x="331" y="3"/>
                      <a:pt x="331" y="3"/>
                      <a:pt x="331" y="3"/>
                    </a:cubicBezTo>
                    <a:cubicBezTo>
                      <a:pt x="330" y="3"/>
                      <a:pt x="329" y="3"/>
                      <a:pt x="328" y="3"/>
                    </a:cubicBezTo>
                    <a:cubicBezTo>
                      <a:pt x="326" y="3"/>
                      <a:pt x="326" y="3"/>
                      <a:pt x="326" y="3"/>
                    </a:cubicBezTo>
                    <a:cubicBezTo>
                      <a:pt x="324" y="2"/>
                      <a:pt x="324" y="2"/>
                      <a:pt x="324" y="2"/>
                    </a:cubicBezTo>
                    <a:cubicBezTo>
                      <a:pt x="321" y="2"/>
                      <a:pt x="321" y="2"/>
                      <a:pt x="321" y="2"/>
                    </a:cubicBezTo>
                    <a:cubicBezTo>
                      <a:pt x="320" y="2"/>
                      <a:pt x="320" y="2"/>
                      <a:pt x="320" y="2"/>
                    </a:cubicBezTo>
                    <a:cubicBezTo>
                      <a:pt x="319" y="2"/>
                      <a:pt x="319" y="2"/>
                      <a:pt x="319" y="2"/>
                    </a:cubicBezTo>
                    <a:cubicBezTo>
                      <a:pt x="318" y="2"/>
                      <a:pt x="317" y="2"/>
                      <a:pt x="316" y="2"/>
                    </a:cubicBezTo>
                    <a:cubicBezTo>
                      <a:pt x="316" y="2"/>
                      <a:pt x="315" y="2"/>
                      <a:pt x="315" y="2"/>
                    </a:cubicBezTo>
                    <a:cubicBezTo>
                      <a:pt x="314" y="2"/>
                      <a:pt x="314" y="2"/>
                      <a:pt x="314" y="2"/>
                    </a:cubicBezTo>
                    <a:cubicBezTo>
                      <a:pt x="313" y="2"/>
                      <a:pt x="312" y="2"/>
                      <a:pt x="312" y="2"/>
                    </a:cubicBezTo>
                    <a:cubicBezTo>
                      <a:pt x="312" y="2"/>
                      <a:pt x="312" y="2"/>
                      <a:pt x="312" y="2"/>
                    </a:cubicBezTo>
                    <a:cubicBezTo>
                      <a:pt x="312" y="2"/>
                      <a:pt x="312" y="2"/>
                      <a:pt x="312" y="2"/>
                    </a:cubicBezTo>
                    <a:cubicBezTo>
                      <a:pt x="312" y="2"/>
                      <a:pt x="312" y="2"/>
                      <a:pt x="312" y="2"/>
                    </a:cubicBezTo>
                    <a:cubicBezTo>
                      <a:pt x="312" y="2"/>
                      <a:pt x="312" y="2"/>
                      <a:pt x="312" y="2"/>
                    </a:cubicBezTo>
                    <a:cubicBezTo>
                      <a:pt x="312" y="2"/>
                      <a:pt x="312" y="2"/>
                      <a:pt x="312" y="2"/>
                    </a:cubicBezTo>
                    <a:cubicBezTo>
                      <a:pt x="312" y="2"/>
                      <a:pt x="312" y="2"/>
                      <a:pt x="312" y="2"/>
                    </a:cubicBezTo>
                    <a:cubicBezTo>
                      <a:pt x="311" y="2"/>
                      <a:pt x="311" y="2"/>
                      <a:pt x="311" y="2"/>
                    </a:cubicBezTo>
                    <a:cubicBezTo>
                      <a:pt x="311" y="2"/>
                      <a:pt x="311" y="2"/>
                      <a:pt x="311" y="2"/>
                    </a:cubicBezTo>
                    <a:cubicBezTo>
                      <a:pt x="311" y="2"/>
                      <a:pt x="311" y="2"/>
                      <a:pt x="311" y="2"/>
                    </a:cubicBezTo>
                    <a:cubicBezTo>
                      <a:pt x="309" y="1"/>
                      <a:pt x="307" y="1"/>
                      <a:pt x="305" y="1"/>
                    </a:cubicBezTo>
                    <a:cubicBezTo>
                      <a:pt x="303" y="1"/>
                      <a:pt x="301" y="1"/>
                      <a:pt x="299" y="1"/>
                    </a:cubicBezTo>
                    <a:cubicBezTo>
                      <a:pt x="298" y="1"/>
                      <a:pt x="298" y="1"/>
                      <a:pt x="298" y="1"/>
                    </a:cubicBezTo>
                    <a:cubicBezTo>
                      <a:pt x="297" y="1"/>
                      <a:pt x="296" y="1"/>
                      <a:pt x="295" y="1"/>
                    </a:cubicBezTo>
                    <a:cubicBezTo>
                      <a:pt x="295" y="1"/>
                      <a:pt x="294" y="1"/>
                      <a:pt x="294" y="1"/>
                    </a:cubicBezTo>
                    <a:cubicBezTo>
                      <a:pt x="293" y="1"/>
                      <a:pt x="292" y="1"/>
                      <a:pt x="292" y="1"/>
                    </a:cubicBezTo>
                    <a:cubicBezTo>
                      <a:pt x="291" y="1"/>
                      <a:pt x="291" y="1"/>
                      <a:pt x="291" y="1"/>
                    </a:cubicBezTo>
                    <a:cubicBezTo>
                      <a:pt x="290" y="1"/>
                      <a:pt x="289" y="1"/>
                      <a:pt x="289" y="1"/>
                    </a:cubicBezTo>
                    <a:cubicBezTo>
                      <a:pt x="288" y="1"/>
                      <a:pt x="287" y="1"/>
                      <a:pt x="286" y="0"/>
                    </a:cubicBezTo>
                    <a:cubicBezTo>
                      <a:pt x="284" y="0"/>
                      <a:pt x="284" y="0"/>
                      <a:pt x="284" y="0"/>
                    </a:cubicBezTo>
                    <a:cubicBezTo>
                      <a:pt x="283" y="0"/>
                      <a:pt x="283" y="0"/>
                      <a:pt x="283" y="0"/>
                    </a:cubicBezTo>
                    <a:cubicBezTo>
                      <a:pt x="282" y="0"/>
                      <a:pt x="282" y="0"/>
                      <a:pt x="282" y="0"/>
                    </a:cubicBezTo>
                    <a:cubicBezTo>
                      <a:pt x="281" y="0"/>
                      <a:pt x="280" y="0"/>
                      <a:pt x="280" y="0"/>
                    </a:cubicBezTo>
                    <a:cubicBezTo>
                      <a:pt x="279" y="0"/>
                      <a:pt x="278" y="0"/>
                      <a:pt x="278" y="0"/>
                    </a:cubicBezTo>
                    <a:cubicBezTo>
                      <a:pt x="277" y="0"/>
                      <a:pt x="277" y="0"/>
                      <a:pt x="277" y="0"/>
                    </a:cubicBezTo>
                    <a:cubicBezTo>
                      <a:pt x="277" y="0"/>
                      <a:pt x="277" y="0"/>
                      <a:pt x="277" y="0"/>
                    </a:cubicBezTo>
                    <a:cubicBezTo>
                      <a:pt x="276" y="0"/>
                      <a:pt x="275" y="0"/>
                      <a:pt x="275" y="0"/>
                    </a:cubicBezTo>
                    <a:cubicBezTo>
                      <a:pt x="274" y="0"/>
                      <a:pt x="274" y="0"/>
                      <a:pt x="274" y="0"/>
                    </a:cubicBezTo>
                    <a:cubicBezTo>
                      <a:pt x="274" y="0"/>
                      <a:pt x="274" y="0"/>
                      <a:pt x="274" y="0"/>
                    </a:cubicBezTo>
                    <a:cubicBezTo>
                      <a:pt x="273" y="0"/>
                      <a:pt x="273" y="0"/>
                      <a:pt x="273" y="0"/>
                    </a:cubicBezTo>
                    <a:cubicBezTo>
                      <a:pt x="272" y="0"/>
                      <a:pt x="271" y="0"/>
                      <a:pt x="271" y="0"/>
                    </a:cubicBezTo>
                    <a:cubicBezTo>
                      <a:pt x="269" y="0"/>
                      <a:pt x="268" y="0"/>
                      <a:pt x="266" y="0"/>
                    </a:cubicBezTo>
                    <a:cubicBezTo>
                      <a:pt x="265" y="0"/>
                      <a:pt x="265" y="0"/>
                      <a:pt x="265" y="0"/>
                    </a:cubicBezTo>
                    <a:cubicBezTo>
                      <a:pt x="265" y="0"/>
                      <a:pt x="265" y="0"/>
                      <a:pt x="265" y="0"/>
                    </a:cubicBezTo>
                    <a:cubicBezTo>
                      <a:pt x="265" y="0"/>
                      <a:pt x="265" y="0"/>
                      <a:pt x="265" y="0"/>
                    </a:cubicBezTo>
                    <a:cubicBezTo>
                      <a:pt x="265" y="0"/>
                      <a:pt x="265" y="0"/>
                      <a:pt x="265" y="0"/>
                    </a:cubicBezTo>
                    <a:cubicBezTo>
                      <a:pt x="263" y="0"/>
                      <a:pt x="263" y="0"/>
                      <a:pt x="263" y="0"/>
                    </a:cubicBezTo>
                    <a:cubicBezTo>
                      <a:pt x="263" y="0"/>
                      <a:pt x="263" y="0"/>
                      <a:pt x="263" y="0"/>
                    </a:cubicBezTo>
                    <a:cubicBezTo>
                      <a:pt x="263" y="0"/>
                      <a:pt x="262" y="0"/>
                      <a:pt x="261" y="0"/>
                    </a:cubicBezTo>
                    <a:cubicBezTo>
                      <a:pt x="260" y="0"/>
                      <a:pt x="260" y="0"/>
                      <a:pt x="260" y="0"/>
                    </a:cubicBezTo>
                    <a:cubicBezTo>
                      <a:pt x="258" y="0"/>
                      <a:pt x="257" y="0"/>
                      <a:pt x="255" y="0"/>
                    </a:cubicBezTo>
                    <a:cubicBezTo>
                      <a:pt x="255" y="0"/>
                      <a:pt x="255" y="0"/>
                      <a:pt x="255" y="0"/>
                    </a:cubicBezTo>
                    <a:cubicBezTo>
                      <a:pt x="255" y="0"/>
                      <a:pt x="255" y="0"/>
                      <a:pt x="255" y="0"/>
                    </a:cubicBezTo>
                    <a:cubicBezTo>
                      <a:pt x="255" y="0"/>
                      <a:pt x="255" y="0"/>
                      <a:pt x="255" y="0"/>
                    </a:cubicBezTo>
                    <a:cubicBezTo>
                      <a:pt x="255" y="0"/>
                      <a:pt x="255" y="0"/>
                      <a:pt x="255" y="0"/>
                    </a:cubicBezTo>
                    <a:cubicBezTo>
                      <a:pt x="255" y="0"/>
                      <a:pt x="255" y="0"/>
                      <a:pt x="255" y="0"/>
                    </a:cubicBezTo>
                    <a:cubicBezTo>
                      <a:pt x="254" y="0"/>
                      <a:pt x="254" y="0"/>
                      <a:pt x="254" y="0"/>
                    </a:cubicBezTo>
                    <a:cubicBezTo>
                      <a:pt x="253" y="0"/>
                      <a:pt x="252" y="0"/>
                      <a:pt x="251" y="0"/>
                    </a:cubicBezTo>
                    <a:cubicBezTo>
                      <a:pt x="249" y="0"/>
                      <a:pt x="248" y="0"/>
                      <a:pt x="247" y="0"/>
                    </a:cubicBezTo>
                    <a:cubicBezTo>
                      <a:pt x="247" y="0"/>
                      <a:pt x="247" y="0"/>
                      <a:pt x="247" y="0"/>
                    </a:cubicBezTo>
                    <a:cubicBezTo>
                      <a:pt x="246" y="0"/>
                      <a:pt x="246" y="0"/>
                      <a:pt x="246" y="0"/>
                    </a:cubicBezTo>
                    <a:cubicBezTo>
                      <a:pt x="245" y="0"/>
                      <a:pt x="244" y="0"/>
                      <a:pt x="243" y="0"/>
                    </a:cubicBezTo>
                    <a:cubicBezTo>
                      <a:pt x="243" y="0"/>
                      <a:pt x="243" y="0"/>
                      <a:pt x="243" y="0"/>
                    </a:cubicBezTo>
                    <a:cubicBezTo>
                      <a:pt x="242" y="0"/>
                      <a:pt x="242" y="0"/>
                      <a:pt x="242" y="0"/>
                    </a:cubicBezTo>
                    <a:cubicBezTo>
                      <a:pt x="242" y="0"/>
                      <a:pt x="242" y="0"/>
                      <a:pt x="242" y="0"/>
                    </a:cubicBezTo>
                    <a:cubicBezTo>
                      <a:pt x="242" y="0"/>
                      <a:pt x="242" y="0"/>
                      <a:pt x="242" y="0"/>
                    </a:cubicBezTo>
                    <a:cubicBezTo>
                      <a:pt x="241" y="0"/>
                      <a:pt x="240" y="0"/>
                      <a:pt x="239" y="0"/>
                    </a:cubicBezTo>
                    <a:cubicBezTo>
                      <a:pt x="238" y="0"/>
                      <a:pt x="238" y="0"/>
                      <a:pt x="238" y="0"/>
                    </a:cubicBezTo>
                    <a:cubicBezTo>
                      <a:pt x="238" y="0"/>
                      <a:pt x="238" y="0"/>
                      <a:pt x="238" y="0"/>
                    </a:cubicBezTo>
                    <a:cubicBezTo>
                      <a:pt x="237" y="0"/>
                      <a:pt x="237" y="0"/>
                      <a:pt x="237" y="0"/>
                    </a:cubicBezTo>
                    <a:cubicBezTo>
                      <a:pt x="237" y="0"/>
                      <a:pt x="237" y="0"/>
                      <a:pt x="237" y="0"/>
                    </a:cubicBezTo>
                    <a:cubicBezTo>
                      <a:pt x="237" y="0"/>
                      <a:pt x="237" y="0"/>
                      <a:pt x="237" y="0"/>
                    </a:cubicBezTo>
                    <a:cubicBezTo>
                      <a:pt x="237" y="0"/>
                      <a:pt x="237" y="0"/>
                      <a:pt x="237" y="0"/>
                    </a:cubicBezTo>
                    <a:cubicBezTo>
                      <a:pt x="237" y="0"/>
                      <a:pt x="237" y="0"/>
                      <a:pt x="237" y="0"/>
                    </a:cubicBezTo>
                    <a:cubicBezTo>
                      <a:pt x="236" y="0"/>
                      <a:pt x="236" y="0"/>
                      <a:pt x="235" y="0"/>
                    </a:cubicBezTo>
                    <a:cubicBezTo>
                      <a:pt x="233" y="0"/>
                      <a:pt x="231" y="0"/>
                      <a:pt x="230" y="0"/>
                    </a:cubicBezTo>
                  </a:path>
                </a:pathLst>
              </a:custGeom>
              <a:solidFill>
                <a:srgbClr val="9F4C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2" name="Freeform 181"/>
              <p:cNvSpPr>
                <a:spLocks/>
              </p:cNvSpPr>
              <p:nvPr/>
            </p:nvSpPr>
            <p:spPr bwMode="auto">
              <a:xfrm>
                <a:off x="6680" y="3378"/>
                <a:ext cx="42" cy="8"/>
              </a:xfrm>
              <a:custGeom>
                <a:avLst/>
                <a:gdLst>
                  <a:gd name="T0" fmla="*/ 0 w 22"/>
                  <a:gd name="T1" fmla="*/ 0 h 4"/>
                  <a:gd name="T2" fmla="*/ 0 w 22"/>
                  <a:gd name="T3" fmla="*/ 1 h 4"/>
                  <a:gd name="T4" fmla="*/ 2 w 22"/>
                  <a:gd name="T5" fmla="*/ 1 h 4"/>
                  <a:gd name="T6" fmla="*/ 3 w 22"/>
                  <a:gd name="T7" fmla="*/ 1 h 4"/>
                  <a:gd name="T8" fmla="*/ 4 w 22"/>
                  <a:gd name="T9" fmla="*/ 1 h 4"/>
                  <a:gd name="T10" fmla="*/ 5 w 22"/>
                  <a:gd name="T11" fmla="*/ 2 h 4"/>
                  <a:gd name="T12" fmla="*/ 8 w 22"/>
                  <a:gd name="T13" fmla="*/ 2 h 4"/>
                  <a:gd name="T14" fmla="*/ 10 w 22"/>
                  <a:gd name="T15" fmla="*/ 2 h 4"/>
                  <a:gd name="T16" fmla="*/ 13 w 22"/>
                  <a:gd name="T17" fmla="*/ 3 h 4"/>
                  <a:gd name="T18" fmla="*/ 15 w 22"/>
                  <a:gd name="T19" fmla="*/ 3 h 4"/>
                  <a:gd name="T20" fmla="*/ 21 w 22"/>
                  <a:gd name="T21" fmla="*/ 4 h 4"/>
                  <a:gd name="T22" fmla="*/ 22 w 22"/>
                  <a:gd name="T23" fmla="*/ 4 h 4"/>
                  <a:gd name="T24" fmla="*/ 21 w 22"/>
                  <a:gd name="T25" fmla="*/ 3 h 4"/>
                  <a:gd name="T26" fmla="*/ 16 w 22"/>
                  <a:gd name="T27" fmla="*/ 2 h 4"/>
                  <a:gd name="T28" fmla="*/ 11 w 22"/>
                  <a:gd name="T29" fmla="*/ 1 h 4"/>
                  <a:gd name="T30" fmla="*/ 8 w 22"/>
                  <a:gd name="T31" fmla="*/ 1 h 4"/>
                  <a:gd name="T32" fmla="*/ 6 w 22"/>
                  <a:gd name="T33" fmla="*/ 1 h 4"/>
                  <a:gd name="T34" fmla="*/ 3 w 22"/>
                  <a:gd name="T35" fmla="*/ 0 h 4"/>
                  <a:gd name="T36" fmla="*/ 2 w 22"/>
                  <a:gd name="T37" fmla="*/ 0 h 4"/>
                  <a:gd name="T38" fmla="*/ 0 w 22"/>
                  <a:gd name="T39" fmla="*/ 0 h 4"/>
                  <a:gd name="T40" fmla="*/ 0 w 22"/>
                  <a:gd name="T41" fmla="*/ 0 h 4"/>
                  <a:gd name="T42" fmla="*/ 0 w 22"/>
                  <a:gd name="T4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2" h="4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2"/>
                      <a:pt x="5" y="2"/>
                      <a:pt x="5" y="2"/>
                    </a:cubicBezTo>
                    <a:cubicBezTo>
                      <a:pt x="6" y="2"/>
                      <a:pt x="7" y="2"/>
                      <a:pt x="8" y="2"/>
                    </a:cubicBezTo>
                    <a:cubicBezTo>
                      <a:pt x="9" y="2"/>
                      <a:pt x="10" y="2"/>
                      <a:pt x="10" y="2"/>
                    </a:cubicBezTo>
                    <a:cubicBezTo>
                      <a:pt x="11" y="2"/>
                      <a:pt x="12" y="2"/>
                      <a:pt x="13" y="3"/>
                    </a:cubicBezTo>
                    <a:cubicBezTo>
                      <a:pt x="14" y="3"/>
                      <a:pt x="15" y="3"/>
                      <a:pt x="15" y="3"/>
                    </a:cubicBezTo>
                    <a:cubicBezTo>
                      <a:pt x="17" y="3"/>
                      <a:pt x="19" y="4"/>
                      <a:pt x="21" y="4"/>
                    </a:cubicBezTo>
                    <a:cubicBezTo>
                      <a:pt x="22" y="4"/>
                      <a:pt x="22" y="4"/>
                      <a:pt x="22" y="4"/>
                    </a:cubicBezTo>
                    <a:cubicBezTo>
                      <a:pt x="22" y="3"/>
                      <a:pt x="21" y="3"/>
                      <a:pt x="21" y="3"/>
                    </a:cubicBezTo>
                    <a:cubicBezTo>
                      <a:pt x="19" y="2"/>
                      <a:pt x="17" y="2"/>
                      <a:pt x="16" y="2"/>
                    </a:cubicBezTo>
                    <a:cubicBezTo>
                      <a:pt x="14" y="1"/>
                      <a:pt x="12" y="1"/>
                      <a:pt x="11" y="1"/>
                    </a:cubicBezTo>
                    <a:cubicBezTo>
                      <a:pt x="10" y="1"/>
                      <a:pt x="9" y="1"/>
                      <a:pt x="8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1"/>
                      <a:pt x="4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9F4C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" name="Freeform 182"/>
              <p:cNvSpPr>
                <a:spLocks/>
              </p:cNvSpPr>
              <p:nvPr/>
            </p:nvSpPr>
            <p:spPr bwMode="auto">
              <a:xfrm>
                <a:off x="5904" y="3295"/>
                <a:ext cx="147" cy="70"/>
              </a:xfrm>
              <a:custGeom>
                <a:avLst/>
                <a:gdLst>
                  <a:gd name="T0" fmla="*/ 36 w 78"/>
                  <a:gd name="T1" fmla="*/ 0 h 37"/>
                  <a:gd name="T2" fmla="*/ 30 w 78"/>
                  <a:gd name="T3" fmla="*/ 1 h 37"/>
                  <a:gd name="T4" fmla="*/ 26 w 78"/>
                  <a:gd name="T5" fmla="*/ 3 h 37"/>
                  <a:gd name="T6" fmla="*/ 22 w 78"/>
                  <a:gd name="T7" fmla="*/ 4 h 37"/>
                  <a:gd name="T8" fmla="*/ 21 w 78"/>
                  <a:gd name="T9" fmla="*/ 5 h 37"/>
                  <a:gd name="T10" fmla="*/ 19 w 78"/>
                  <a:gd name="T11" fmla="*/ 6 h 37"/>
                  <a:gd name="T12" fmla="*/ 18 w 78"/>
                  <a:gd name="T13" fmla="*/ 6 h 37"/>
                  <a:gd name="T14" fmla="*/ 17 w 78"/>
                  <a:gd name="T15" fmla="*/ 6 h 37"/>
                  <a:gd name="T16" fmla="*/ 14 w 78"/>
                  <a:gd name="T17" fmla="*/ 8 h 37"/>
                  <a:gd name="T18" fmla="*/ 14 w 78"/>
                  <a:gd name="T19" fmla="*/ 9 h 37"/>
                  <a:gd name="T20" fmla="*/ 11 w 78"/>
                  <a:gd name="T21" fmla="*/ 11 h 37"/>
                  <a:gd name="T22" fmla="*/ 7 w 78"/>
                  <a:gd name="T23" fmla="*/ 16 h 37"/>
                  <a:gd name="T24" fmla="*/ 3 w 78"/>
                  <a:gd name="T25" fmla="*/ 21 h 37"/>
                  <a:gd name="T26" fmla="*/ 2 w 78"/>
                  <a:gd name="T27" fmla="*/ 26 h 37"/>
                  <a:gd name="T28" fmla="*/ 0 w 78"/>
                  <a:gd name="T29" fmla="*/ 29 h 37"/>
                  <a:gd name="T30" fmla="*/ 0 w 78"/>
                  <a:gd name="T31" fmla="*/ 32 h 37"/>
                  <a:gd name="T32" fmla="*/ 0 w 78"/>
                  <a:gd name="T33" fmla="*/ 36 h 37"/>
                  <a:gd name="T34" fmla="*/ 3 w 78"/>
                  <a:gd name="T35" fmla="*/ 35 h 37"/>
                  <a:gd name="T36" fmla="*/ 4 w 78"/>
                  <a:gd name="T37" fmla="*/ 35 h 37"/>
                  <a:gd name="T38" fmla="*/ 4 w 78"/>
                  <a:gd name="T39" fmla="*/ 35 h 37"/>
                  <a:gd name="T40" fmla="*/ 5 w 78"/>
                  <a:gd name="T41" fmla="*/ 34 h 37"/>
                  <a:gd name="T42" fmla="*/ 6 w 78"/>
                  <a:gd name="T43" fmla="*/ 33 h 37"/>
                  <a:gd name="T44" fmla="*/ 6 w 78"/>
                  <a:gd name="T45" fmla="*/ 33 h 37"/>
                  <a:gd name="T46" fmla="*/ 7 w 78"/>
                  <a:gd name="T47" fmla="*/ 32 h 37"/>
                  <a:gd name="T48" fmla="*/ 9 w 78"/>
                  <a:gd name="T49" fmla="*/ 30 h 37"/>
                  <a:gd name="T50" fmla="*/ 12 w 78"/>
                  <a:gd name="T51" fmla="*/ 27 h 37"/>
                  <a:gd name="T52" fmla="*/ 16 w 78"/>
                  <a:gd name="T53" fmla="*/ 24 h 37"/>
                  <a:gd name="T54" fmla="*/ 17 w 78"/>
                  <a:gd name="T55" fmla="*/ 24 h 37"/>
                  <a:gd name="T56" fmla="*/ 19 w 78"/>
                  <a:gd name="T57" fmla="*/ 23 h 37"/>
                  <a:gd name="T58" fmla="*/ 22 w 78"/>
                  <a:gd name="T59" fmla="*/ 21 h 37"/>
                  <a:gd name="T60" fmla="*/ 26 w 78"/>
                  <a:gd name="T61" fmla="*/ 20 h 37"/>
                  <a:gd name="T62" fmla="*/ 29 w 78"/>
                  <a:gd name="T63" fmla="*/ 19 h 37"/>
                  <a:gd name="T64" fmla="*/ 36 w 78"/>
                  <a:gd name="T65" fmla="*/ 17 h 37"/>
                  <a:gd name="T66" fmla="*/ 42 w 78"/>
                  <a:gd name="T67" fmla="*/ 18 h 37"/>
                  <a:gd name="T68" fmla="*/ 45 w 78"/>
                  <a:gd name="T69" fmla="*/ 18 h 37"/>
                  <a:gd name="T70" fmla="*/ 45 w 78"/>
                  <a:gd name="T71" fmla="*/ 18 h 37"/>
                  <a:gd name="T72" fmla="*/ 54 w 78"/>
                  <a:gd name="T73" fmla="*/ 21 h 37"/>
                  <a:gd name="T74" fmla="*/ 60 w 78"/>
                  <a:gd name="T75" fmla="*/ 23 h 37"/>
                  <a:gd name="T76" fmla="*/ 65 w 78"/>
                  <a:gd name="T77" fmla="*/ 26 h 37"/>
                  <a:gd name="T78" fmla="*/ 69 w 78"/>
                  <a:gd name="T79" fmla="*/ 29 h 37"/>
                  <a:gd name="T80" fmla="*/ 71 w 78"/>
                  <a:gd name="T81" fmla="*/ 31 h 37"/>
                  <a:gd name="T82" fmla="*/ 73 w 78"/>
                  <a:gd name="T83" fmla="*/ 34 h 37"/>
                  <a:gd name="T84" fmla="*/ 75 w 78"/>
                  <a:gd name="T85" fmla="*/ 36 h 37"/>
                  <a:gd name="T86" fmla="*/ 76 w 78"/>
                  <a:gd name="T87" fmla="*/ 37 h 37"/>
                  <a:gd name="T88" fmla="*/ 78 w 78"/>
                  <a:gd name="T89" fmla="*/ 35 h 37"/>
                  <a:gd name="T90" fmla="*/ 78 w 78"/>
                  <a:gd name="T91" fmla="*/ 34 h 37"/>
                  <a:gd name="T92" fmla="*/ 77 w 78"/>
                  <a:gd name="T93" fmla="*/ 32 h 37"/>
                  <a:gd name="T94" fmla="*/ 77 w 78"/>
                  <a:gd name="T95" fmla="*/ 30 h 37"/>
                  <a:gd name="T96" fmla="*/ 76 w 78"/>
                  <a:gd name="T97" fmla="*/ 29 h 37"/>
                  <a:gd name="T98" fmla="*/ 76 w 78"/>
                  <a:gd name="T99" fmla="*/ 28 h 37"/>
                  <a:gd name="T100" fmla="*/ 76 w 78"/>
                  <a:gd name="T101" fmla="*/ 27 h 37"/>
                  <a:gd name="T102" fmla="*/ 76 w 78"/>
                  <a:gd name="T103" fmla="*/ 26 h 37"/>
                  <a:gd name="T104" fmla="*/ 75 w 78"/>
                  <a:gd name="T105" fmla="*/ 25 h 37"/>
                  <a:gd name="T106" fmla="*/ 74 w 78"/>
                  <a:gd name="T107" fmla="*/ 23 h 37"/>
                  <a:gd name="T108" fmla="*/ 73 w 78"/>
                  <a:gd name="T109" fmla="*/ 20 h 37"/>
                  <a:gd name="T110" fmla="*/ 66 w 78"/>
                  <a:gd name="T111" fmla="*/ 12 h 37"/>
                  <a:gd name="T112" fmla="*/ 62 w 78"/>
                  <a:gd name="T113" fmla="*/ 8 h 37"/>
                  <a:gd name="T114" fmla="*/ 53 w 78"/>
                  <a:gd name="T115" fmla="*/ 3 h 37"/>
                  <a:gd name="T116" fmla="*/ 45 w 78"/>
                  <a:gd name="T117" fmla="*/ 1 h 37"/>
                  <a:gd name="T118" fmla="*/ 42 w 78"/>
                  <a:gd name="T119" fmla="*/ 0 h 37"/>
                  <a:gd name="T120" fmla="*/ 40 w 78"/>
                  <a:gd name="T121" fmla="*/ 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78" h="37">
                    <a:moveTo>
                      <a:pt x="38" y="0"/>
                    </a:moveTo>
                    <a:cubicBezTo>
                      <a:pt x="36" y="0"/>
                      <a:pt x="36" y="0"/>
                      <a:pt x="36" y="0"/>
                    </a:cubicBezTo>
                    <a:cubicBezTo>
                      <a:pt x="35" y="0"/>
                      <a:pt x="35" y="0"/>
                      <a:pt x="34" y="1"/>
                    </a:cubicBezTo>
                    <a:cubicBezTo>
                      <a:pt x="32" y="1"/>
                      <a:pt x="31" y="1"/>
                      <a:pt x="30" y="1"/>
                    </a:cubicBezTo>
                    <a:cubicBezTo>
                      <a:pt x="29" y="2"/>
                      <a:pt x="28" y="2"/>
                      <a:pt x="27" y="2"/>
                    </a:cubicBezTo>
                    <a:cubicBezTo>
                      <a:pt x="26" y="3"/>
                      <a:pt x="26" y="3"/>
                      <a:pt x="26" y="3"/>
                    </a:cubicBezTo>
                    <a:cubicBezTo>
                      <a:pt x="26" y="3"/>
                      <a:pt x="26" y="3"/>
                      <a:pt x="26" y="3"/>
                    </a:cubicBezTo>
                    <a:cubicBezTo>
                      <a:pt x="25" y="3"/>
                      <a:pt x="23" y="4"/>
                      <a:pt x="22" y="4"/>
                    </a:cubicBezTo>
                    <a:cubicBezTo>
                      <a:pt x="22" y="4"/>
                      <a:pt x="22" y="4"/>
                      <a:pt x="22" y="4"/>
                    </a:cubicBezTo>
                    <a:cubicBezTo>
                      <a:pt x="21" y="5"/>
                      <a:pt x="21" y="5"/>
                      <a:pt x="21" y="5"/>
                    </a:cubicBezTo>
                    <a:cubicBezTo>
                      <a:pt x="21" y="5"/>
                      <a:pt x="21" y="5"/>
                      <a:pt x="21" y="5"/>
                    </a:cubicBezTo>
                    <a:cubicBezTo>
                      <a:pt x="20" y="5"/>
                      <a:pt x="19" y="5"/>
                      <a:pt x="19" y="6"/>
                    </a:cubicBezTo>
                    <a:cubicBezTo>
                      <a:pt x="18" y="6"/>
                      <a:pt x="18" y="6"/>
                      <a:pt x="18" y="6"/>
                    </a:cubicBezTo>
                    <a:cubicBezTo>
                      <a:pt x="18" y="6"/>
                      <a:pt x="18" y="6"/>
                      <a:pt x="18" y="6"/>
                    </a:cubicBezTo>
                    <a:cubicBezTo>
                      <a:pt x="18" y="6"/>
                      <a:pt x="18" y="6"/>
                      <a:pt x="18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7" y="7"/>
                      <a:pt x="17" y="7"/>
                    </a:cubicBezTo>
                    <a:cubicBezTo>
                      <a:pt x="16" y="7"/>
                      <a:pt x="15" y="8"/>
                      <a:pt x="14" y="8"/>
                    </a:cubicBezTo>
                    <a:cubicBezTo>
                      <a:pt x="14" y="9"/>
                      <a:pt x="14" y="9"/>
                      <a:pt x="14" y="9"/>
                    </a:cubicBezTo>
                    <a:cubicBezTo>
                      <a:pt x="14" y="9"/>
                      <a:pt x="14" y="9"/>
                      <a:pt x="14" y="9"/>
                    </a:cubicBezTo>
                    <a:cubicBezTo>
                      <a:pt x="13" y="10"/>
                      <a:pt x="13" y="10"/>
                      <a:pt x="13" y="10"/>
                    </a:cubicBezTo>
                    <a:cubicBezTo>
                      <a:pt x="12" y="10"/>
                      <a:pt x="12" y="10"/>
                      <a:pt x="11" y="11"/>
                    </a:cubicBezTo>
                    <a:cubicBezTo>
                      <a:pt x="11" y="12"/>
                      <a:pt x="10" y="12"/>
                      <a:pt x="9" y="13"/>
                    </a:cubicBezTo>
                    <a:cubicBezTo>
                      <a:pt x="9" y="14"/>
                      <a:pt x="8" y="15"/>
                      <a:pt x="7" y="16"/>
                    </a:cubicBezTo>
                    <a:cubicBezTo>
                      <a:pt x="6" y="17"/>
                      <a:pt x="6" y="18"/>
                      <a:pt x="5" y="19"/>
                    </a:cubicBezTo>
                    <a:cubicBezTo>
                      <a:pt x="5" y="20"/>
                      <a:pt x="4" y="20"/>
                      <a:pt x="3" y="21"/>
                    </a:cubicBezTo>
                    <a:cubicBezTo>
                      <a:pt x="3" y="22"/>
                      <a:pt x="3" y="23"/>
                      <a:pt x="3" y="23"/>
                    </a:cubicBezTo>
                    <a:cubicBezTo>
                      <a:pt x="2" y="24"/>
                      <a:pt x="2" y="25"/>
                      <a:pt x="2" y="26"/>
                    </a:cubicBezTo>
                    <a:cubicBezTo>
                      <a:pt x="2" y="26"/>
                      <a:pt x="2" y="27"/>
                      <a:pt x="1" y="28"/>
                    </a:cubicBezTo>
                    <a:cubicBezTo>
                      <a:pt x="1" y="28"/>
                      <a:pt x="1" y="29"/>
                      <a:pt x="0" y="29"/>
                    </a:cubicBezTo>
                    <a:cubicBezTo>
                      <a:pt x="0" y="30"/>
                      <a:pt x="0" y="30"/>
                      <a:pt x="0" y="31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33"/>
                      <a:pt x="0" y="33"/>
                      <a:pt x="0" y="34"/>
                    </a:cubicBezTo>
                    <a:cubicBezTo>
                      <a:pt x="0" y="35"/>
                      <a:pt x="0" y="35"/>
                      <a:pt x="0" y="36"/>
                    </a:cubicBezTo>
                    <a:cubicBezTo>
                      <a:pt x="1" y="36"/>
                      <a:pt x="1" y="37"/>
                      <a:pt x="2" y="36"/>
                    </a:cubicBezTo>
                    <a:cubicBezTo>
                      <a:pt x="3" y="36"/>
                      <a:pt x="3" y="36"/>
                      <a:pt x="3" y="35"/>
                    </a:cubicBezTo>
                    <a:cubicBezTo>
                      <a:pt x="3" y="35"/>
                      <a:pt x="3" y="35"/>
                      <a:pt x="3" y="35"/>
                    </a:cubicBezTo>
                    <a:cubicBezTo>
                      <a:pt x="4" y="35"/>
                      <a:pt x="4" y="35"/>
                      <a:pt x="4" y="35"/>
                    </a:cubicBezTo>
                    <a:cubicBezTo>
                      <a:pt x="4" y="35"/>
                      <a:pt x="4" y="35"/>
                      <a:pt x="4" y="35"/>
                    </a:cubicBezTo>
                    <a:cubicBezTo>
                      <a:pt x="4" y="35"/>
                      <a:pt x="4" y="35"/>
                      <a:pt x="4" y="35"/>
                    </a:cubicBezTo>
                    <a:cubicBezTo>
                      <a:pt x="5" y="34"/>
                      <a:pt x="5" y="34"/>
                      <a:pt x="5" y="34"/>
                    </a:cubicBezTo>
                    <a:cubicBezTo>
                      <a:pt x="5" y="34"/>
                      <a:pt x="5" y="34"/>
                      <a:pt x="5" y="34"/>
                    </a:cubicBezTo>
                    <a:cubicBezTo>
                      <a:pt x="6" y="33"/>
                      <a:pt x="6" y="33"/>
                      <a:pt x="6" y="33"/>
                    </a:cubicBezTo>
                    <a:cubicBezTo>
                      <a:pt x="6" y="33"/>
                      <a:pt x="6" y="33"/>
                      <a:pt x="6" y="33"/>
                    </a:cubicBezTo>
                    <a:cubicBezTo>
                      <a:pt x="6" y="33"/>
                      <a:pt x="6" y="33"/>
                      <a:pt x="6" y="33"/>
                    </a:cubicBezTo>
                    <a:cubicBezTo>
                      <a:pt x="6" y="33"/>
                      <a:pt x="6" y="33"/>
                      <a:pt x="6" y="33"/>
                    </a:cubicBezTo>
                    <a:cubicBezTo>
                      <a:pt x="6" y="33"/>
                      <a:pt x="6" y="33"/>
                      <a:pt x="6" y="33"/>
                    </a:cubicBezTo>
                    <a:cubicBezTo>
                      <a:pt x="7" y="32"/>
                      <a:pt x="7" y="32"/>
                      <a:pt x="7" y="32"/>
                    </a:cubicBezTo>
                    <a:cubicBezTo>
                      <a:pt x="7" y="31"/>
                      <a:pt x="8" y="31"/>
                      <a:pt x="8" y="30"/>
                    </a:cubicBezTo>
                    <a:cubicBezTo>
                      <a:pt x="9" y="30"/>
                      <a:pt x="9" y="30"/>
                      <a:pt x="9" y="30"/>
                    </a:cubicBezTo>
                    <a:cubicBezTo>
                      <a:pt x="9" y="29"/>
                      <a:pt x="10" y="29"/>
                      <a:pt x="10" y="29"/>
                    </a:cubicBezTo>
                    <a:cubicBezTo>
                      <a:pt x="11" y="28"/>
                      <a:pt x="11" y="28"/>
                      <a:pt x="12" y="27"/>
                    </a:cubicBezTo>
                    <a:cubicBezTo>
                      <a:pt x="13" y="27"/>
                      <a:pt x="13" y="26"/>
                      <a:pt x="14" y="26"/>
                    </a:cubicBezTo>
                    <a:cubicBezTo>
                      <a:pt x="15" y="25"/>
                      <a:pt x="15" y="25"/>
                      <a:pt x="16" y="24"/>
                    </a:cubicBezTo>
                    <a:cubicBezTo>
                      <a:pt x="16" y="24"/>
                      <a:pt x="16" y="24"/>
                      <a:pt x="16" y="24"/>
                    </a:cubicBezTo>
                    <a:cubicBezTo>
                      <a:pt x="17" y="24"/>
                      <a:pt x="17" y="24"/>
                      <a:pt x="17" y="24"/>
                    </a:cubicBezTo>
                    <a:cubicBezTo>
                      <a:pt x="18" y="24"/>
                      <a:pt x="18" y="24"/>
                      <a:pt x="18" y="24"/>
                    </a:cubicBezTo>
                    <a:cubicBezTo>
                      <a:pt x="19" y="23"/>
                      <a:pt x="19" y="23"/>
                      <a:pt x="19" y="23"/>
                    </a:cubicBezTo>
                    <a:cubicBezTo>
                      <a:pt x="19" y="23"/>
                      <a:pt x="20" y="22"/>
                      <a:pt x="21" y="22"/>
                    </a:cubicBezTo>
                    <a:cubicBezTo>
                      <a:pt x="21" y="22"/>
                      <a:pt x="22" y="22"/>
                      <a:pt x="22" y="21"/>
                    </a:cubicBezTo>
                    <a:cubicBezTo>
                      <a:pt x="23" y="21"/>
                      <a:pt x="24" y="21"/>
                      <a:pt x="25" y="20"/>
                    </a:cubicBezTo>
                    <a:cubicBezTo>
                      <a:pt x="26" y="20"/>
                      <a:pt x="26" y="20"/>
                      <a:pt x="26" y="20"/>
                    </a:cubicBezTo>
                    <a:cubicBezTo>
                      <a:pt x="26" y="19"/>
                      <a:pt x="26" y="19"/>
                      <a:pt x="26" y="19"/>
                    </a:cubicBezTo>
                    <a:cubicBezTo>
                      <a:pt x="27" y="19"/>
                      <a:pt x="28" y="19"/>
                      <a:pt x="29" y="19"/>
                    </a:cubicBezTo>
                    <a:cubicBezTo>
                      <a:pt x="30" y="18"/>
                      <a:pt x="31" y="18"/>
                      <a:pt x="32" y="18"/>
                    </a:cubicBezTo>
                    <a:cubicBezTo>
                      <a:pt x="33" y="18"/>
                      <a:pt x="34" y="18"/>
                      <a:pt x="36" y="17"/>
                    </a:cubicBezTo>
                    <a:cubicBezTo>
                      <a:pt x="37" y="17"/>
                      <a:pt x="38" y="17"/>
                      <a:pt x="40" y="18"/>
                    </a:cubicBezTo>
                    <a:cubicBezTo>
                      <a:pt x="40" y="18"/>
                      <a:pt x="41" y="18"/>
                      <a:pt x="42" y="18"/>
                    </a:cubicBezTo>
                    <a:cubicBezTo>
                      <a:pt x="42" y="18"/>
                      <a:pt x="43" y="18"/>
                      <a:pt x="44" y="18"/>
                    </a:cubicBezTo>
                    <a:cubicBezTo>
                      <a:pt x="44" y="18"/>
                      <a:pt x="45" y="18"/>
                      <a:pt x="45" y="18"/>
                    </a:cubicBezTo>
                    <a:cubicBezTo>
                      <a:pt x="45" y="18"/>
                      <a:pt x="45" y="18"/>
                      <a:pt x="45" y="18"/>
                    </a:cubicBezTo>
                    <a:cubicBezTo>
                      <a:pt x="45" y="18"/>
                      <a:pt x="45" y="18"/>
                      <a:pt x="45" y="18"/>
                    </a:cubicBezTo>
                    <a:cubicBezTo>
                      <a:pt x="47" y="18"/>
                      <a:pt x="48" y="19"/>
                      <a:pt x="50" y="19"/>
                    </a:cubicBezTo>
                    <a:cubicBezTo>
                      <a:pt x="51" y="20"/>
                      <a:pt x="53" y="20"/>
                      <a:pt x="54" y="21"/>
                    </a:cubicBezTo>
                    <a:cubicBezTo>
                      <a:pt x="56" y="21"/>
                      <a:pt x="57" y="21"/>
                      <a:pt x="58" y="22"/>
                    </a:cubicBezTo>
                    <a:cubicBezTo>
                      <a:pt x="59" y="22"/>
                      <a:pt x="60" y="23"/>
                      <a:pt x="60" y="23"/>
                    </a:cubicBezTo>
                    <a:cubicBezTo>
                      <a:pt x="61" y="23"/>
                      <a:pt x="62" y="24"/>
                      <a:pt x="63" y="25"/>
                    </a:cubicBezTo>
                    <a:cubicBezTo>
                      <a:pt x="64" y="25"/>
                      <a:pt x="64" y="26"/>
                      <a:pt x="65" y="26"/>
                    </a:cubicBezTo>
                    <a:cubicBezTo>
                      <a:pt x="66" y="27"/>
                      <a:pt x="67" y="27"/>
                      <a:pt x="67" y="28"/>
                    </a:cubicBezTo>
                    <a:cubicBezTo>
                      <a:pt x="68" y="28"/>
                      <a:pt x="69" y="29"/>
                      <a:pt x="69" y="29"/>
                    </a:cubicBezTo>
                    <a:cubicBezTo>
                      <a:pt x="70" y="30"/>
                      <a:pt x="71" y="31"/>
                      <a:pt x="71" y="31"/>
                    </a:cubicBezTo>
                    <a:cubicBezTo>
                      <a:pt x="71" y="31"/>
                      <a:pt x="71" y="31"/>
                      <a:pt x="71" y="31"/>
                    </a:cubicBezTo>
                    <a:cubicBezTo>
                      <a:pt x="72" y="32"/>
                      <a:pt x="72" y="33"/>
                      <a:pt x="72" y="33"/>
                    </a:cubicBezTo>
                    <a:cubicBezTo>
                      <a:pt x="73" y="34"/>
                      <a:pt x="73" y="34"/>
                      <a:pt x="73" y="34"/>
                    </a:cubicBezTo>
                    <a:cubicBezTo>
                      <a:pt x="73" y="34"/>
                      <a:pt x="73" y="34"/>
                      <a:pt x="73" y="34"/>
                    </a:cubicBezTo>
                    <a:cubicBezTo>
                      <a:pt x="74" y="35"/>
                      <a:pt x="75" y="35"/>
                      <a:pt x="75" y="36"/>
                    </a:cubicBezTo>
                    <a:cubicBezTo>
                      <a:pt x="75" y="37"/>
                      <a:pt x="75" y="37"/>
                      <a:pt x="75" y="37"/>
                    </a:cubicBezTo>
                    <a:cubicBezTo>
                      <a:pt x="76" y="37"/>
                      <a:pt x="76" y="37"/>
                      <a:pt x="76" y="37"/>
                    </a:cubicBezTo>
                    <a:cubicBezTo>
                      <a:pt x="77" y="37"/>
                      <a:pt x="77" y="36"/>
                      <a:pt x="77" y="36"/>
                    </a:cubicBezTo>
                    <a:cubicBezTo>
                      <a:pt x="78" y="35"/>
                      <a:pt x="78" y="35"/>
                      <a:pt x="78" y="35"/>
                    </a:cubicBezTo>
                    <a:cubicBezTo>
                      <a:pt x="78" y="35"/>
                      <a:pt x="78" y="35"/>
                      <a:pt x="78" y="35"/>
                    </a:cubicBezTo>
                    <a:cubicBezTo>
                      <a:pt x="78" y="35"/>
                      <a:pt x="78" y="34"/>
                      <a:pt x="78" y="34"/>
                    </a:cubicBezTo>
                    <a:cubicBezTo>
                      <a:pt x="78" y="34"/>
                      <a:pt x="78" y="34"/>
                      <a:pt x="78" y="34"/>
                    </a:cubicBezTo>
                    <a:cubicBezTo>
                      <a:pt x="77" y="33"/>
                      <a:pt x="77" y="33"/>
                      <a:pt x="77" y="32"/>
                    </a:cubicBezTo>
                    <a:cubicBezTo>
                      <a:pt x="77" y="32"/>
                      <a:pt x="77" y="32"/>
                      <a:pt x="77" y="31"/>
                    </a:cubicBezTo>
                    <a:cubicBezTo>
                      <a:pt x="77" y="30"/>
                      <a:pt x="77" y="30"/>
                      <a:pt x="77" y="30"/>
                    </a:cubicBezTo>
                    <a:cubicBezTo>
                      <a:pt x="76" y="30"/>
                      <a:pt x="76" y="30"/>
                      <a:pt x="76" y="30"/>
                    </a:cubicBezTo>
                    <a:cubicBezTo>
                      <a:pt x="76" y="30"/>
                      <a:pt x="76" y="29"/>
                      <a:pt x="76" y="29"/>
                    </a:cubicBezTo>
                    <a:cubicBezTo>
                      <a:pt x="76" y="28"/>
                      <a:pt x="76" y="28"/>
                      <a:pt x="76" y="28"/>
                    </a:cubicBezTo>
                    <a:cubicBezTo>
                      <a:pt x="76" y="28"/>
                      <a:pt x="76" y="28"/>
                      <a:pt x="76" y="28"/>
                    </a:cubicBezTo>
                    <a:cubicBezTo>
                      <a:pt x="76" y="28"/>
                      <a:pt x="76" y="28"/>
                      <a:pt x="76" y="28"/>
                    </a:cubicBezTo>
                    <a:cubicBezTo>
                      <a:pt x="76" y="27"/>
                      <a:pt x="76" y="27"/>
                      <a:pt x="76" y="27"/>
                    </a:cubicBezTo>
                    <a:cubicBezTo>
                      <a:pt x="76" y="26"/>
                      <a:pt x="76" y="26"/>
                      <a:pt x="76" y="26"/>
                    </a:cubicBezTo>
                    <a:cubicBezTo>
                      <a:pt x="76" y="26"/>
                      <a:pt x="76" y="26"/>
                      <a:pt x="76" y="26"/>
                    </a:cubicBezTo>
                    <a:cubicBezTo>
                      <a:pt x="75" y="26"/>
                      <a:pt x="75" y="26"/>
                      <a:pt x="75" y="26"/>
                    </a:cubicBezTo>
                    <a:cubicBezTo>
                      <a:pt x="75" y="25"/>
                      <a:pt x="75" y="25"/>
                      <a:pt x="75" y="25"/>
                    </a:cubicBezTo>
                    <a:cubicBezTo>
                      <a:pt x="74" y="24"/>
                      <a:pt x="74" y="24"/>
                      <a:pt x="74" y="24"/>
                    </a:cubicBezTo>
                    <a:cubicBezTo>
                      <a:pt x="74" y="23"/>
                      <a:pt x="74" y="23"/>
                      <a:pt x="74" y="23"/>
                    </a:cubicBezTo>
                    <a:cubicBezTo>
                      <a:pt x="74" y="23"/>
                      <a:pt x="74" y="22"/>
                      <a:pt x="74" y="22"/>
                    </a:cubicBezTo>
                    <a:cubicBezTo>
                      <a:pt x="73" y="21"/>
                      <a:pt x="73" y="20"/>
                      <a:pt x="73" y="20"/>
                    </a:cubicBezTo>
                    <a:cubicBezTo>
                      <a:pt x="71" y="18"/>
                      <a:pt x="70" y="16"/>
                      <a:pt x="69" y="15"/>
                    </a:cubicBezTo>
                    <a:cubicBezTo>
                      <a:pt x="68" y="14"/>
                      <a:pt x="67" y="13"/>
                      <a:pt x="66" y="12"/>
                    </a:cubicBezTo>
                    <a:cubicBezTo>
                      <a:pt x="66" y="11"/>
                      <a:pt x="65" y="11"/>
                      <a:pt x="64" y="10"/>
                    </a:cubicBezTo>
                    <a:cubicBezTo>
                      <a:pt x="63" y="9"/>
                      <a:pt x="63" y="8"/>
                      <a:pt x="62" y="8"/>
                    </a:cubicBezTo>
                    <a:cubicBezTo>
                      <a:pt x="61" y="7"/>
                      <a:pt x="60" y="7"/>
                      <a:pt x="59" y="6"/>
                    </a:cubicBezTo>
                    <a:cubicBezTo>
                      <a:pt x="57" y="5"/>
                      <a:pt x="55" y="4"/>
                      <a:pt x="53" y="3"/>
                    </a:cubicBezTo>
                    <a:cubicBezTo>
                      <a:pt x="52" y="2"/>
                      <a:pt x="50" y="2"/>
                      <a:pt x="48" y="1"/>
                    </a:cubicBezTo>
                    <a:cubicBezTo>
                      <a:pt x="47" y="1"/>
                      <a:pt x="46" y="1"/>
                      <a:pt x="45" y="1"/>
                    </a:cubicBezTo>
                    <a:cubicBezTo>
                      <a:pt x="44" y="0"/>
                      <a:pt x="43" y="0"/>
                      <a:pt x="42" y="0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41" y="0"/>
                      <a:pt x="40" y="0"/>
                      <a:pt x="40" y="0"/>
                    </a:cubicBezTo>
                    <a:cubicBezTo>
                      <a:pt x="39" y="0"/>
                      <a:pt x="38" y="0"/>
                      <a:pt x="38" y="0"/>
                    </a:cubicBezTo>
                  </a:path>
                </a:pathLst>
              </a:custGeom>
              <a:solidFill>
                <a:srgbClr val="B86D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4" name="Freeform 183"/>
              <p:cNvSpPr>
                <a:spLocks/>
              </p:cNvSpPr>
              <p:nvPr/>
            </p:nvSpPr>
            <p:spPr bwMode="auto">
              <a:xfrm>
                <a:off x="5909" y="3329"/>
                <a:ext cx="138" cy="113"/>
              </a:xfrm>
              <a:custGeom>
                <a:avLst/>
                <a:gdLst>
                  <a:gd name="T0" fmla="*/ 34 w 73"/>
                  <a:gd name="T1" fmla="*/ 0 h 60"/>
                  <a:gd name="T2" fmla="*/ 29 w 73"/>
                  <a:gd name="T3" fmla="*/ 0 h 60"/>
                  <a:gd name="T4" fmla="*/ 21 w 73"/>
                  <a:gd name="T5" fmla="*/ 3 h 60"/>
                  <a:gd name="T6" fmla="*/ 18 w 73"/>
                  <a:gd name="T7" fmla="*/ 4 h 60"/>
                  <a:gd name="T8" fmla="*/ 15 w 73"/>
                  <a:gd name="T9" fmla="*/ 6 h 60"/>
                  <a:gd name="T10" fmla="*/ 12 w 73"/>
                  <a:gd name="T11" fmla="*/ 8 h 60"/>
                  <a:gd name="T12" fmla="*/ 12 w 73"/>
                  <a:gd name="T13" fmla="*/ 9 h 60"/>
                  <a:gd name="T14" fmla="*/ 4 w 73"/>
                  <a:gd name="T15" fmla="*/ 14 h 60"/>
                  <a:gd name="T16" fmla="*/ 1 w 73"/>
                  <a:gd name="T17" fmla="*/ 18 h 60"/>
                  <a:gd name="T18" fmla="*/ 0 w 73"/>
                  <a:gd name="T19" fmla="*/ 20 h 60"/>
                  <a:gd name="T20" fmla="*/ 0 w 73"/>
                  <a:gd name="T21" fmla="*/ 22 h 60"/>
                  <a:gd name="T22" fmla="*/ 0 w 73"/>
                  <a:gd name="T23" fmla="*/ 24 h 60"/>
                  <a:gd name="T24" fmla="*/ 0 w 73"/>
                  <a:gd name="T25" fmla="*/ 29 h 60"/>
                  <a:gd name="T26" fmla="*/ 2 w 73"/>
                  <a:gd name="T27" fmla="*/ 35 h 60"/>
                  <a:gd name="T28" fmla="*/ 4 w 73"/>
                  <a:gd name="T29" fmla="*/ 41 h 60"/>
                  <a:gd name="T30" fmla="*/ 7 w 73"/>
                  <a:gd name="T31" fmla="*/ 45 h 60"/>
                  <a:gd name="T32" fmla="*/ 11 w 73"/>
                  <a:gd name="T33" fmla="*/ 50 h 60"/>
                  <a:gd name="T34" fmla="*/ 16 w 73"/>
                  <a:gd name="T35" fmla="*/ 54 h 60"/>
                  <a:gd name="T36" fmla="*/ 19 w 73"/>
                  <a:gd name="T37" fmla="*/ 56 h 60"/>
                  <a:gd name="T38" fmla="*/ 27 w 73"/>
                  <a:gd name="T39" fmla="*/ 59 h 60"/>
                  <a:gd name="T40" fmla="*/ 33 w 73"/>
                  <a:gd name="T41" fmla="*/ 59 h 60"/>
                  <a:gd name="T42" fmla="*/ 34 w 73"/>
                  <a:gd name="T43" fmla="*/ 59 h 60"/>
                  <a:gd name="T44" fmla="*/ 35 w 73"/>
                  <a:gd name="T45" fmla="*/ 60 h 60"/>
                  <a:gd name="T46" fmla="*/ 38 w 73"/>
                  <a:gd name="T47" fmla="*/ 60 h 60"/>
                  <a:gd name="T48" fmla="*/ 40 w 73"/>
                  <a:gd name="T49" fmla="*/ 60 h 60"/>
                  <a:gd name="T50" fmla="*/ 50 w 73"/>
                  <a:gd name="T51" fmla="*/ 57 h 60"/>
                  <a:gd name="T52" fmla="*/ 53 w 73"/>
                  <a:gd name="T53" fmla="*/ 55 h 60"/>
                  <a:gd name="T54" fmla="*/ 56 w 73"/>
                  <a:gd name="T55" fmla="*/ 54 h 60"/>
                  <a:gd name="T56" fmla="*/ 58 w 73"/>
                  <a:gd name="T57" fmla="*/ 52 h 60"/>
                  <a:gd name="T58" fmla="*/ 61 w 73"/>
                  <a:gd name="T59" fmla="*/ 49 h 60"/>
                  <a:gd name="T60" fmla="*/ 61 w 73"/>
                  <a:gd name="T61" fmla="*/ 49 h 60"/>
                  <a:gd name="T62" fmla="*/ 64 w 73"/>
                  <a:gd name="T63" fmla="*/ 47 h 60"/>
                  <a:gd name="T64" fmla="*/ 65 w 73"/>
                  <a:gd name="T65" fmla="*/ 45 h 60"/>
                  <a:gd name="T66" fmla="*/ 67 w 73"/>
                  <a:gd name="T67" fmla="*/ 43 h 60"/>
                  <a:gd name="T68" fmla="*/ 69 w 73"/>
                  <a:gd name="T69" fmla="*/ 40 h 60"/>
                  <a:gd name="T70" fmla="*/ 70 w 73"/>
                  <a:gd name="T71" fmla="*/ 37 h 60"/>
                  <a:gd name="T72" fmla="*/ 70 w 73"/>
                  <a:gd name="T73" fmla="*/ 35 h 60"/>
                  <a:gd name="T74" fmla="*/ 72 w 73"/>
                  <a:gd name="T75" fmla="*/ 30 h 60"/>
                  <a:gd name="T76" fmla="*/ 72 w 73"/>
                  <a:gd name="T77" fmla="*/ 27 h 60"/>
                  <a:gd name="T78" fmla="*/ 72 w 73"/>
                  <a:gd name="T79" fmla="*/ 25 h 60"/>
                  <a:gd name="T80" fmla="*/ 73 w 73"/>
                  <a:gd name="T81" fmla="*/ 23 h 60"/>
                  <a:gd name="T82" fmla="*/ 73 w 73"/>
                  <a:gd name="T83" fmla="*/ 21 h 60"/>
                  <a:gd name="T84" fmla="*/ 70 w 73"/>
                  <a:gd name="T85" fmla="*/ 16 h 60"/>
                  <a:gd name="T86" fmla="*/ 66 w 73"/>
                  <a:gd name="T87" fmla="*/ 12 h 60"/>
                  <a:gd name="T88" fmla="*/ 57 w 73"/>
                  <a:gd name="T89" fmla="*/ 6 h 60"/>
                  <a:gd name="T90" fmla="*/ 51 w 73"/>
                  <a:gd name="T91" fmla="*/ 4 h 60"/>
                  <a:gd name="T92" fmla="*/ 47 w 73"/>
                  <a:gd name="T93" fmla="*/ 2 h 60"/>
                  <a:gd name="T94" fmla="*/ 45 w 73"/>
                  <a:gd name="T95" fmla="*/ 1 h 60"/>
                  <a:gd name="T96" fmla="*/ 42 w 73"/>
                  <a:gd name="T97" fmla="*/ 1 h 60"/>
                  <a:gd name="T98" fmla="*/ 34 w 73"/>
                  <a:gd name="T99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73" h="60">
                    <a:moveTo>
                      <a:pt x="34" y="0"/>
                    </a:moveTo>
                    <a:cubicBezTo>
                      <a:pt x="34" y="0"/>
                      <a:pt x="34" y="0"/>
                      <a:pt x="34" y="0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32" y="0"/>
                      <a:pt x="31" y="0"/>
                      <a:pt x="29" y="0"/>
                    </a:cubicBezTo>
                    <a:cubicBezTo>
                      <a:pt x="27" y="1"/>
                      <a:pt x="25" y="1"/>
                      <a:pt x="24" y="2"/>
                    </a:cubicBezTo>
                    <a:cubicBezTo>
                      <a:pt x="23" y="2"/>
                      <a:pt x="22" y="2"/>
                      <a:pt x="21" y="3"/>
                    </a:cubicBezTo>
                    <a:cubicBezTo>
                      <a:pt x="21" y="3"/>
                      <a:pt x="20" y="3"/>
                      <a:pt x="19" y="4"/>
                    </a:cubicBezTo>
                    <a:cubicBezTo>
                      <a:pt x="18" y="4"/>
                      <a:pt x="18" y="4"/>
                      <a:pt x="18" y="4"/>
                    </a:cubicBezTo>
                    <a:cubicBezTo>
                      <a:pt x="18" y="4"/>
                      <a:pt x="17" y="5"/>
                      <a:pt x="16" y="5"/>
                    </a:cubicBezTo>
                    <a:cubicBezTo>
                      <a:pt x="16" y="5"/>
                      <a:pt x="15" y="6"/>
                      <a:pt x="15" y="6"/>
                    </a:cubicBezTo>
                    <a:cubicBezTo>
                      <a:pt x="14" y="6"/>
                      <a:pt x="14" y="7"/>
                      <a:pt x="13" y="7"/>
                    </a:cubicBezTo>
                    <a:cubicBezTo>
                      <a:pt x="12" y="8"/>
                      <a:pt x="12" y="8"/>
                      <a:pt x="12" y="8"/>
                    </a:cubicBezTo>
                    <a:cubicBezTo>
                      <a:pt x="12" y="8"/>
                      <a:pt x="12" y="8"/>
                      <a:pt x="12" y="8"/>
                    </a:cubicBezTo>
                    <a:cubicBezTo>
                      <a:pt x="12" y="9"/>
                      <a:pt x="12" y="9"/>
                      <a:pt x="12" y="9"/>
                    </a:cubicBezTo>
                    <a:cubicBezTo>
                      <a:pt x="10" y="9"/>
                      <a:pt x="8" y="10"/>
                      <a:pt x="7" y="11"/>
                    </a:cubicBezTo>
                    <a:cubicBezTo>
                      <a:pt x="6" y="12"/>
                      <a:pt x="5" y="13"/>
                      <a:pt x="4" y="14"/>
                    </a:cubicBezTo>
                    <a:cubicBezTo>
                      <a:pt x="4" y="14"/>
                      <a:pt x="3" y="15"/>
                      <a:pt x="3" y="16"/>
                    </a:cubicBezTo>
                    <a:cubicBezTo>
                      <a:pt x="2" y="17"/>
                      <a:pt x="1" y="17"/>
                      <a:pt x="1" y="18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1"/>
                      <a:pt x="0" y="21"/>
                      <a:pt x="0" y="22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3"/>
                      <a:pt x="0" y="24"/>
                      <a:pt x="0" y="24"/>
                    </a:cubicBezTo>
                    <a:cubicBezTo>
                      <a:pt x="0" y="26"/>
                      <a:pt x="0" y="28"/>
                      <a:pt x="0" y="29"/>
                    </a:cubicBezTo>
                    <a:cubicBezTo>
                      <a:pt x="0" y="29"/>
                      <a:pt x="0" y="29"/>
                      <a:pt x="0" y="29"/>
                    </a:cubicBezTo>
                    <a:cubicBezTo>
                      <a:pt x="0" y="30"/>
                      <a:pt x="1" y="31"/>
                      <a:pt x="1" y="32"/>
                    </a:cubicBezTo>
                    <a:cubicBezTo>
                      <a:pt x="1" y="33"/>
                      <a:pt x="2" y="34"/>
                      <a:pt x="2" y="35"/>
                    </a:cubicBezTo>
                    <a:cubicBezTo>
                      <a:pt x="2" y="36"/>
                      <a:pt x="3" y="37"/>
                      <a:pt x="3" y="38"/>
                    </a:cubicBezTo>
                    <a:cubicBezTo>
                      <a:pt x="3" y="39"/>
                      <a:pt x="4" y="40"/>
                      <a:pt x="4" y="41"/>
                    </a:cubicBezTo>
                    <a:cubicBezTo>
                      <a:pt x="5" y="42"/>
                      <a:pt x="5" y="43"/>
                      <a:pt x="6" y="43"/>
                    </a:cubicBezTo>
                    <a:cubicBezTo>
                      <a:pt x="6" y="44"/>
                      <a:pt x="7" y="45"/>
                      <a:pt x="7" y="45"/>
                    </a:cubicBezTo>
                    <a:cubicBezTo>
                      <a:pt x="8" y="46"/>
                      <a:pt x="8" y="46"/>
                      <a:pt x="9" y="47"/>
                    </a:cubicBezTo>
                    <a:cubicBezTo>
                      <a:pt x="10" y="48"/>
                      <a:pt x="10" y="49"/>
                      <a:pt x="11" y="50"/>
                    </a:cubicBezTo>
                    <a:cubicBezTo>
                      <a:pt x="12" y="51"/>
                      <a:pt x="14" y="52"/>
                      <a:pt x="15" y="53"/>
                    </a:cubicBezTo>
                    <a:cubicBezTo>
                      <a:pt x="15" y="53"/>
                      <a:pt x="16" y="54"/>
                      <a:pt x="16" y="54"/>
                    </a:cubicBezTo>
                    <a:cubicBezTo>
                      <a:pt x="17" y="55"/>
                      <a:pt x="17" y="55"/>
                      <a:pt x="18" y="55"/>
                    </a:cubicBezTo>
                    <a:cubicBezTo>
                      <a:pt x="18" y="55"/>
                      <a:pt x="19" y="56"/>
                      <a:pt x="19" y="56"/>
                    </a:cubicBezTo>
                    <a:cubicBezTo>
                      <a:pt x="20" y="56"/>
                      <a:pt x="21" y="57"/>
                      <a:pt x="22" y="57"/>
                    </a:cubicBezTo>
                    <a:cubicBezTo>
                      <a:pt x="24" y="58"/>
                      <a:pt x="26" y="59"/>
                      <a:pt x="27" y="59"/>
                    </a:cubicBezTo>
                    <a:cubicBezTo>
                      <a:pt x="28" y="59"/>
                      <a:pt x="29" y="59"/>
                      <a:pt x="30" y="59"/>
                    </a:cubicBezTo>
                    <a:cubicBezTo>
                      <a:pt x="31" y="59"/>
                      <a:pt x="32" y="59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4" y="59"/>
                      <a:pt x="34" y="59"/>
                      <a:pt x="34" y="59"/>
                    </a:cubicBezTo>
                    <a:cubicBezTo>
                      <a:pt x="34" y="59"/>
                      <a:pt x="34" y="59"/>
                      <a:pt x="34" y="59"/>
                    </a:cubicBezTo>
                    <a:cubicBezTo>
                      <a:pt x="35" y="60"/>
                      <a:pt x="35" y="60"/>
                      <a:pt x="35" y="60"/>
                    </a:cubicBezTo>
                    <a:cubicBezTo>
                      <a:pt x="35" y="60"/>
                      <a:pt x="36" y="60"/>
                      <a:pt x="36" y="60"/>
                    </a:cubicBezTo>
                    <a:cubicBezTo>
                      <a:pt x="37" y="60"/>
                      <a:pt x="37" y="60"/>
                      <a:pt x="38" y="60"/>
                    </a:cubicBezTo>
                    <a:cubicBezTo>
                      <a:pt x="38" y="60"/>
                      <a:pt x="38" y="60"/>
                      <a:pt x="38" y="60"/>
                    </a:cubicBezTo>
                    <a:cubicBezTo>
                      <a:pt x="39" y="60"/>
                      <a:pt x="39" y="60"/>
                      <a:pt x="40" y="60"/>
                    </a:cubicBezTo>
                    <a:cubicBezTo>
                      <a:pt x="41" y="60"/>
                      <a:pt x="43" y="60"/>
                      <a:pt x="45" y="59"/>
                    </a:cubicBezTo>
                    <a:cubicBezTo>
                      <a:pt x="46" y="59"/>
                      <a:pt x="48" y="58"/>
                      <a:pt x="50" y="57"/>
                    </a:cubicBezTo>
                    <a:cubicBezTo>
                      <a:pt x="50" y="57"/>
                      <a:pt x="51" y="57"/>
                      <a:pt x="52" y="56"/>
                    </a:cubicBezTo>
                    <a:cubicBezTo>
                      <a:pt x="52" y="56"/>
                      <a:pt x="53" y="56"/>
                      <a:pt x="53" y="55"/>
                    </a:cubicBezTo>
                    <a:cubicBezTo>
                      <a:pt x="54" y="55"/>
                      <a:pt x="54" y="55"/>
                      <a:pt x="54" y="55"/>
                    </a:cubicBezTo>
                    <a:cubicBezTo>
                      <a:pt x="54" y="55"/>
                      <a:pt x="55" y="54"/>
                      <a:pt x="56" y="54"/>
                    </a:cubicBezTo>
                    <a:cubicBezTo>
                      <a:pt x="56" y="53"/>
                      <a:pt x="56" y="53"/>
                      <a:pt x="56" y="53"/>
                    </a:cubicBezTo>
                    <a:cubicBezTo>
                      <a:pt x="57" y="53"/>
                      <a:pt x="58" y="52"/>
                      <a:pt x="58" y="52"/>
                    </a:cubicBezTo>
                    <a:cubicBezTo>
                      <a:pt x="59" y="51"/>
                      <a:pt x="59" y="51"/>
                      <a:pt x="60" y="50"/>
                    </a:cubicBezTo>
                    <a:cubicBezTo>
                      <a:pt x="60" y="50"/>
                      <a:pt x="61" y="50"/>
                      <a:pt x="61" y="49"/>
                    </a:cubicBezTo>
                    <a:cubicBezTo>
                      <a:pt x="61" y="49"/>
                      <a:pt x="61" y="49"/>
                      <a:pt x="61" y="49"/>
                    </a:cubicBezTo>
                    <a:cubicBezTo>
                      <a:pt x="61" y="49"/>
                      <a:pt x="61" y="49"/>
                      <a:pt x="61" y="49"/>
                    </a:cubicBezTo>
                    <a:cubicBezTo>
                      <a:pt x="62" y="49"/>
                      <a:pt x="62" y="48"/>
                      <a:pt x="63" y="48"/>
                    </a:cubicBezTo>
                    <a:cubicBezTo>
                      <a:pt x="63" y="48"/>
                      <a:pt x="64" y="47"/>
                      <a:pt x="64" y="47"/>
                    </a:cubicBezTo>
                    <a:cubicBezTo>
                      <a:pt x="64" y="46"/>
                      <a:pt x="65" y="45"/>
                      <a:pt x="65" y="45"/>
                    </a:cubicBezTo>
                    <a:cubicBezTo>
                      <a:pt x="65" y="45"/>
                      <a:pt x="65" y="45"/>
                      <a:pt x="65" y="45"/>
                    </a:cubicBezTo>
                    <a:cubicBezTo>
                      <a:pt x="66" y="44"/>
                      <a:pt x="66" y="44"/>
                      <a:pt x="66" y="44"/>
                    </a:cubicBezTo>
                    <a:cubicBezTo>
                      <a:pt x="66" y="43"/>
                      <a:pt x="67" y="43"/>
                      <a:pt x="67" y="43"/>
                    </a:cubicBezTo>
                    <a:cubicBezTo>
                      <a:pt x="68" y="42"/>
                      <a:pt x="68" y="42"/>
                      <a:pt x="68" y="41"/>
                    </a:cubicBezTo>
                    <a:cubicBezTo>
                      <a:pt x="68" y="41"/>
                      <a:pt x="69" y="40"/>
                      <a:pt x="69" y="40"/>
                    </a:cubicBezTo>
                    <a:cubicBezTo>
                      <a:pt x="69" y="39"/>
                      <a:pt x="69" y="39"/>
                      <a:pt x="69" y="39"/>
                    </a:cubicBezTo>
                    <a:cubicBezTo>
                      <a:pt x="69" y="39"/>
                      <a:pt x="69" y="38"/>
                      <a:pt x="70" y="37"/>
                    </a:cubicBezTo>
                    <a:cubicBezTo>
                      <a:pt x="70" y="37"/>
                      <a:pt x="70" y="37"/>
                      <a:pt x="70" y="37"/>
                    </a:cubicBezTo>
                    <a:cubicBezTo>
                      <a:pt x="70" y="36"/>
                      <a:pt x="70" y="36"/>
                      <a:pt x="70" y="35"/>
                    </a:cubicBezTo>
                    <a:cubicBezTo>
                      <a:pt x="71" y="35"/>
                      <a:pt x="71" y="35"/>
                      <a:pt x="71" y="35"/>
                    </a:cubicBezTo>
                    <a:cubicBezTo>
                      <a:pt x="71" y="33"/>
                      <a:pt x="72" y="31"/>
                      <a:pt x="72" y="30"/>
                    </a:cubicBezTo>
                    <a:cubicBezTo>
                      <a:pt x="72" y="29"/>
                      <a:pt x="72" y="28"/>
                      <a:pt x="72" y="27"/>
                    </a:cubicBezTo>
                    <a:cubicBezTo>
                      <a:pt x="72" y="27"/>
                      <a:pt x="72" y="27"/>
                      <a:pt x="72" y="27"/>
                    </a:cubicBezTo>
                    <a:cubicBezTo>
                      <a:pt x="72" y="26"/>
                      <a:pt x="72" y="26"/>
                      <a:pt x="72" y="26"/>
                    </a:cubicBezTo>
                    <a:cubicBezTo>
                      <a:pt x="72" y="26"/>
                      <a:pt x="72" y="25"/>
                      <a:pt x="72" y="25"/>
                    </a:cubicBezTo>
                    <a:cubicBezTo>
                      <a:pt x="72" y="25"/>
                      <a:pt x="72" y="25"/>
                      <a:pt x="72" y="25"/>
                    </a:cubicBezTo>
                    <a:cubicBezTo>
                      <a:pt x="72" y="24"/>
                      <a:pt x="72" y="24"/>
                      <a:pt x="73" y="23"/>
                    </a:cubicBezTo>
                    <a:cubicBezTo>
                      <a:pt x="73" y="22"/>
                      <a:pt x="73" y="22"/>
                      <a:pt x="73" y="22"/>
                    </a:cubicBezTo>
                    <a:cubicBezTo>
                      <a:pt x="73" y="22"/>
                      <a:pt x="73" y="21"/>
                      <a:pt x="73" y="21"/>
                    </a:cubicBezTo>
                    <a:cubicBezTo>
                      <a:pt x="73" y="20"/>
                      <a:pt x="72" y="19"/>
                      <a:pt x="72" y="18"/>
                    </a:cubicBezTo>
                    <a:cubicBezTo>
                      <a:pt x="72" y="17"/>
                      <a:pt x="71" y="17"/>
                      <a:pt x="70" y="16"/>
                    </a:cubicBezTo>
                    <a:cubicBezTo>
                      <a:pt x="70" y="16"/>
                      <a:pt x="70" y="16"/>
                      <a:pt x="70" y="16"/>
                    </a:cubicBezTo>
                    <a:cubicBezTo>
                      <a:pt x="69" y="15"/>
                      <a:pt x="67" y="13"/>
                      <a:pt x="66" y="12"/>
                    </a:cubicBezTo>
                    <a:cubicBezTo>
                      <a:pt x="65" y="11"/>
                      <a:pt x="63" y="10"/>
                      <a:pt x="61" y="9"/>
                    </a:cubicBezTo>
                    <a:cubicBezTo>
                      <a:pt x="60" y="8"/>
                      <a:pt x="59" y="7"/>
                      <a:pt x="57" y="6"/>
                    </a:cubicBezTo>
                    <a:cubicBezTo>
                      <a:pt x="57" y="6"/>
                      <a:pt x="57" y="6"/>
                      <a:pt x="57" y="6"/>
                    </a:cubicBezTo>
                    <a:cubicBezTo>
                      <a:pt x="55" y="5"/>
                      <a:pt x="53" y="4"/>
                      <a:pt x="51" y="4"/>
                    </a:cubicBezTo>
                    <a:cubicBezTo>
                      <a:pt x="50" y="3"/>
                      <a:pt x="49" y="3"/>
                      <a:pt x="49" y="3"/>
                    </a:cubicBezTo>
                    <a:cubicBezTo>
                      <a:pt x="48" y="3"/>
                      <a:pt x="47" y="3"/>
                      <a:pt x="47" y="2"/>
                    </a:cubicBezTo>
                    <a:cubicBezTo>
                      <a:pt x="47" y="2"/>
                      <a:pt x="47" y="2"/>
                      <a:pt x="47" y="2"/>
                    </a:cubicBezTo>
                    <a:cubicBezTo>
                      <a:pt x="46" y="2"/>
                      <a:pt x="46" y="1"/>
                      <a:pt x="45" y="1"/>
                    </a:cubicBezTo>
                    <a:cubicBezTo>
                      <a:pt x="45" y="1"/>
                      <a:pt x="45" y="1"/>
                      <a:pt x="45" y="1"/>
                    </a:cubicBezTo>
                    <a:cubicBezTo>
                      <a:pt x="44" y="1"/>
                      <a:pt x="43" y="1"/>
                      <a:pt x="42" y="1"/>
                    </a:cubicBezTo>
                    <a:cubicBezTo>
                      <a:pt x="41" y="1"/>
                      <a:pt x="41" y="0"/>
                      <a:pt x="40" y="0"/>
                    </a:cubicBezTo>
                    <a:cubicBezTo>
                      <a:pt x="38" y="0"/>
                      <a:pt x="36" y="0"/>
                      <a:pt x="34" y="0"/>
                    </a:cubicBezTo>
                  </a:path>
                </a:pathLst>
              </a:custGeom>
              <a:solidFill>
                <a:srgbClr val="6E697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5" name="Freeform 184"/>
              <p:cNvSpPr>
                <a:spLocks/>
              </p:cNvSpPr>
              <p:nvPr/>
            </p:nvSpPr>
            <p:spPr bwMode="auto">
              <a:xfrm>
                <a:off x="5201" y="2885"/>
                <a:ext cx="1551" cy="488"/>
              </a:xfrm>
              <a:custGeom>
                <a:avLst/>
                <a:gdLst>
                  <a:gd name="T0" fmla="*/ 282 w 823"/>
                  <a:gd name="T1" fmla="*/ 3 h 259"/>
                  <a:gd name="T2" fmla="*/ 268 w 823"/>
                  <a:gd name="T3" fmla="*/ 6 h 259"/>
                  <a:gd name="T4" fmla="*/ 228 w 823"/>
                  <a:gd name="T5" fmla="*/ 20 h 259"/>
                  <a:gd name="T6" fmla="*/ 176 w 823"/>
                  <a:gd name="T7" fmla="*/ 41 h 259"/>
                  <a:gd name="T8" fmla="*/ 127 w 823"/>
                  <a:gd name="T9" fmla="*/ 47 h 259"/>
                  <a:gd name="T10" fmla="*/ 110 w 823"/>
                  <a:gd name="T11" fmla="*/ 52 h 259"/>
                  <a:gd name="T12" fmla="*/ 100 w 823"/>
                  <a:gd name="T13" fmla="*/ 72 h 259"/>
                  <a:gd name="T14" fmla="*/ 82 w 823"/>
                  <a:gd name="T15" fmla="*/ 98 h 259"/>
                  <a:gd name="T16" fmla="*/ 56 w 823"/>
                  <a:gd name="T17" fmla="*/ 130 h 259"/>
                  <a:gd name="T18" fmla="*/ 35 w 823"/>
                  <a:gd name="T19" fmla="*/ 153 h 259"/>
                  <a:gd name="T20" fmla="*/ 16 w 823"/>
                  <a:gd name="T21" fmla="*/ 171 h 259"/>
                  <a:gd name="T22" fmla="*/ 11 w 823"/>
                  <a:gd name="T23" fmla="*/ 186 h 259"/>
                  <a:gd name="T24" fmla="*/ 4 w 823"/>
                  <a:gd name="T25" fmla="*/ 203 h 259"/>
                  <a:gd name="T26" fmla="*/ 8 w 823"/>
                  <a:gd name="T27" fmla="*/ 219 h 259"/>
                  <a:gd name="T28" fmla="*/ 21 w 823"/>
                  <a:gd name="T29" fmla="*/ 233 h 259"/>
                  <a:gd name="T30" fmla="*/ 23 w 823"/>
                  <a:gd name="T31" fmla="*/ 254 h 259"/>
                  <a:gd name="T32" fmla="*/ 52 w 823"/>
                  <a:gd name="T33" fmla="*/ 258 h 259"/>
                  <a:gd name="T34" fmla="*/ 91 w 823"/>
                  <a:gd name="T35" fmla="*/ 254 h 259"/>
                  <a:gd name="T36" fmla="*/ 136 w 823"/>
                  <a:gd name="T37" fmla="*/ 252 h 259"/>
                  <a:gd name="T38" fmla="*/ 165 w 823"/>
                  <a:gd name="T39" fmla="*/ 251 h 259"/>
                  <a:gd name="T40" fmla="*/ 195 w 823"/>
                  <a:gd name="T41" fmla="*/ 250 h 259"/>
                  <a:gd name="T42" fmla="*/ 222 w 823"/>
                  <a:gd name="T43" fmla="*/ 249 h 259"/>
                  <a:gd name="T44" fmla="*/ 256 w 823"/>
                  <a:gd name="T45" fmla="*/ 249 h 259"/>
                  <a:gd name="T46" fmla="*/ 280 w 823"/>
                  <a:gd name="T47" fmla="*/ 249 h 259"/>
                  <a:gd name="T48" fmla="*/ 316 w 823"/>
                  <a:gd name="T49" fmla="*/ 251 h 259"/>
                  <a:gd name="T50" fmla="*/ 346 w 823"/>
                  <a:gd name="T51" fmla="*/ 253 h 259"/>
                  <a:gd name="T52" fmla="*/ 373 w 823"/>
                  <a:gd name="T53" fmla="*/ 251 h 259"/>
                  <a:gd name="T54" fmla="*/ 390 w 823"/>
                  <a:gd name="T55" fmla="*/ 225 h 259"/>
                  <a:gd name="T56" fmla="*/ 413 w 823"/>
                  <a:gd name="T57" fmla="*/ 218 h 259"/>
                  <a:gd name="T58" fmla="*/ 435 w 823"/>
                  <a:gd name="T59" fmla="*/ 226 h 259"/>
                  <a:gd name="T60" fmla="*/ 451 w 823"/>
                  <a:gd name="T61" fmla="*/ 252 h 259"/>
                  <a:gd name="T62" fmla="*/ 478 w 823"/>
                  <a:gd name="T63" fmla="*/ 253 h 259"/>
                  <a:gd name="T64" fmla="*/ 511 w 823"/>
                  <a:gd name="T65" fmla="*/ 251 h 259"/>
                  <a:gd name="T66" fmla="*/ 555 w 823"/>
                  <a:gd name="T67" fmla="*/ 250 h 259"/>
                  <a:gd name="T68" fmla="*/ 609 w 823"/>
                  <a:gd name="T69" fmla="*/ 250 h 259"/>
                  <a:gd name="T70" fmla="*/ 660 w 823"/>
                  <a:gd name="T71" fmla="*/ 252 h 259"/>
                  <a:gd name="T72" fmla="*/ 686 w 823"/>
                  <a:gd name="T73" fmla="*/ 253 h 259"/>
                  <a:gd name="T74" fmla="*/ 713 w 823"/>
                  <a:gd name="T75" fmla="*/ 254 h 259"/>
                  <a:gd name="T76" fmla="*/ 749 w 823"/>
                  <a:gd name="T77" fmla="*/ 257 h 259"/>
                  <a:gd name="T78" fmla="*/ 767 w 823"/>
                  <a:gd name="T79" fmla="*/ 258 h 259"/>
                  <a:gd name="T80" fmla="*/ 806 w 823"/>
                  <a:gd name="T81" fmla="*/ 252 h 259"/>
                  <a:gd name="T82" fmla="*/ 810 w 823"/>
                  <a:gd name="T83" fmla="*/ 242 h 259"/>
                  <a:gd name="T84" fmla="*/ 811 w 823"/>
                  <a:gd name="T85" fmla="*/ 229 h 259"/>
                  <a:gd name="T86" fmla="*/ 814 w 823"/>
                  <a:gd name="T87" fmla="*/ 218 h 259"/>
                  <a:gd name="T88" fmla="*/ 819 w 823"/>
                  <a:gd name="T89" fmla="*/ 197 h 259"/>
                  <a:gd name="T90" fmla="*/ 815 w 823"/>
                  <a:gd name="T91" fmla="*/ 184 h 259"/>
                  <a:gd name="T92" fmla="*/ 791 w 823"/>
                  <a:gd name="T93" fmla="*/ 157 h 259"/>
                  <a:gd name="T94" fmla="*/ 739 w 823"/>
                  <a:gd name="T95" fmla="*/ 96 h 259"/>
                  <a:gd name="T96" fmla="*/ 719 w 823"/>
                  <a:gd name="T97" fmla="*/ 64 h 259"/>
                  <a:gd name="T98" fmla="*/ 705 w 823"/>
                  <a:gd name="T99" fmla="*/ 48 h 259"/>
                  <a:gd name="T100" fmla="*/ 660 w 823"/>
                  <a:gd name="T101" fmla="*/ 45 h 259"/>
                  <a:gd name="T102" fmla="*/ 630 w 823"/>
                  <a:gd name="T103" fmla="*/ 35 h 259"/>
                  <a:gd name="T104" fmla="*/ 601 w 823"/>
                  <a:gd name="T105" fmla="*/ 23 h 259"/>
                  <a:gd name="T106" fmla="*/ 576 w 823"/>
                  <a:gd name="T107" fmla="*/ 13 h 259"/>
                  <a:gd name="T108" fmla="*/ 553 w 823"/>
                  <a:gd name="T109" fmla="*/ 7 h 259"/>
                  <a:gd name="T110" fmla="*/ 527 w 823"/>
                  <a:gd name="T111" fmla="*/ 1 h 259"/>
                  <a:gd name="T112" fmla="*/ 496 w 823"/>
                  <a:gd name="T113" fmla="*/ 1 h 259"/>
                  <a:gd name="T114" fmla="*/ 462 w 823"/>
                  <a:gd name="T115" fmla="*/ 6 h 259"/>
                  <a:gd name="T116" fmla="*/ 440 w 823"/>
                  <a:gd name="T117" fmla="*/ 16 h 259"/>
                  <a:gd name="T118" fmla="*/ 423 w 823"/>
                  <a:gd name="T119" fmla="*/ 26 h 259"/>
                  <a:gd name="T120" fmla="*/ 401 w 823"/>
                  <a:gd name="T121" fmla="*/ 26 h 259"/>
                  <a:gd name="T122" fmla="*/ 365 w 823"/>
                  <a:gd name="T123" fmla="*/ 8 h 259"/>
                  <a:gd name="T124" fmla="*/ 339 w 823"/>
                  <a:gd name="T125" fmla="*/ 2 h 2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823" h="259">
                    <a:moveTo>
                      <a:pt x="309" y="0"/>
                    </a:moveTo>
                    <a:cubicBezTo>
                      <a:pt x="308" y="0"/>
                      <a:pt x="308" y="0"/>
                      <a:pt x="307" y="0"/>
                    </a:cubicBezTo>
                    <a:cubicBezTo>
                      <a:pt x="307" y="0"/>
                      <a:pt x="307" y="0"/>
                      <a:pt x="307" y="0"/>
                    </a:cubicBezTo>
                    <a:cubicBezTo>
                      <a:pt x="306" y="0"/>
                      <a:pt x="306" y="0"/>
                      <a:pt x="306" y="0"/>
                    </a:cubicBezTo>
                    <a:cubicBezTo>
                      <a:pt x="306" y="0"/>
                      <a:pt x="305" y="0"/>
                      <a:pt x="304" y="0"/>
                    </a:cubicBezTo>
                    <a:cubicBezTo>
                      <a:pt x="304" y="0"/>
                      <a:pt x="303" y="0"/>
                      <a:pt x="302" y="0"/>
                    </a:cubicBezTo>
                    <a:cubicBezTo>
                      <a:pt x="302" y="0"/>
                      <a:pt x="302" y="0"/>
                      <a:pt x="302" y="0"/>
                    </a:cubicBezTo>
                    <a:cubicBezTo>
                      <a:pt x="301" y="0"/>
                      <a:pt x="301" y="0"/>
                      <a:pt x="301" y="0"/>
                    </a:cubicBezTo>
                    <a:cubicBezTo>
                      <a:pt x="299" y="0"/>
                      <a:pt x="299" y="0"/>
                      <a:pt x="299" y="0"/>
                    </a:cubicBezTo>
                    <a:cubicBezTo>
                      <a:pt x="299" y="0"/>
                      <a:pt x="299" y="0"/>
                      <a:pt x="299" y="0"/>
                    </a:cubicBezTo>
                    <a:cubicBezTo>
                      <a:pt x="297" y="1"/>
                      <a:pt x="296" y="1"/>
                      <a:pt x="294" y="1"/>
                    </a:cubicBezTo>
                    <a:cubicBezTo>
                      <a:pt x="293" y="1"/>
                      <a:pt x="293" y="1"/>
                      <a:pt x="293" y="1"/>
                    </a:cubicBezTo>
                    <a:cubicBezTo>
                      <a:pt x="293" y="1"/>
                      <a:pt x="292" y="1"/>
                      <a:pt x="291" y="1"/>
                    </a:cubicBezTo>
                    <a:cubicBezTo>
                      <a:pt x="291" y="1"/>
                      <a:pt x="290" y="1"/>
                      <a:pt x="289" y="2"/>
                    </a:cubicBezTo>
                    <a:cubicBezTo>
                      <a:pt x="287" y="2"/>
                      <a:pt x="285" y="2"/>
                      <a:pt x="284" y="3"/>
                    </a:cubicBezTo>
                    <a:cubicBezTo>
                      <a:pt x="283" y="3"/>
                      <a:pt x="283" y="3"/>
                      <a:pt x="283" y="3"/>
                    </a:cubicBezTo>
                    <a:cubicBezTo>
                      <a:pt x="282" y="3"/>
                      <a:pt x="282" y="3"/>
                      <a:pt x="282" y="3"/>
                    </a:cubicBezTo>
                    <a:cubicBezTo>
                      <a:pt x="281" y="3"/>
                      <a:pt x="281" y="3"/>
                      <a:pt x="281" y="3"/>
                    </a:cubicBezTo>
                    <a:cubicBezTo>
                      <a:pt x="280" y="3"/>
                      <a:pt x="280" y="3"/>
                      <a:pt x="280" y="3"/>
                    </a:cubicBezTo>
                    <a:cubicBezTo>
                      <a:pt x="279" y="4"/>
                      <a:pt x="279" y="4"/>
                      <a:pt x="279" y="4"/>
                    </a:cubicBezTo>
                    <a:cubicBezTo>
                      <a:pt x="278" y="4"/>
                      <a:pt x="278" y="4"/>
                      <a:pt x="277" y="4"/>
                    </a:cubicBezTo>
                    <a:cubicBezTo>
                      <a:pt x="277" y="4"/>
                      <a:pt x="277" y="4"/>
                      <a:pt x="277" y="4"/>
                    </a:cubicBezTo>
                    <a:cubicBezTo>
                      <a:pt x="276" y="4"/>
                      <a:pt x="276" y="4"/>
                      <a:pt x="276" y="4"/>
                    </a:cubicBezTo>
                    <a:cubicBezTo>
                      <a:pt x="276" y="4"/>
                      <a:pt x="276" y="4"/>
                      <a:pt x="276" y="4"/>
                    </a:cubicBezTo>
                    <a:cubicBezTo>
                      <a:pt x="275" y="5"/>
                      <a:pt x="275" y="5"/>
                      <a:pt x="275" y="5"/>
                    </a:cubicBezTo>
                    <a:cubicBezTo>
                      <a:pt x="274" y="5"/>
                      <a:pt x="274" y="5"/>
                      <a:pt x="274" y="5"/>
                    </a:cubicBezTo>
                    <a:cubicBezTo>
                      <a:pt x="273" y="5"/>
                      <a:pt x="273" y="5"/>
                      <a:pt x="273" y="5"/>
                    </a:cubicBezTo>
                    <a:cubicBezTo>
                      <a:pt x="272" y="5"/>
                      <a:pt x="272" y="5"/>
                      <a:pt x="272" y="5"/>
                    </a:cubicBezTo>
                    <a:cubicBezTo>
                      <a:pt x="272" y="5"/>
                      <a:pt x="272" y="5"/>
                      <a:pt x="272" y="5"/>
                    </a:cubicBezTo>
                    <a:cubicBezTo>
                      <a:pt x="271" y="6"/>
                      <a:pt x="270" y="6"/>
                      <a:pt x="270" y="6"/>
                    </a:cubicBezTo>
                    <a:cubicBezTo>
                      <a:pt x="269" y="6"/>
                      <a:pt x="269" y="6"/>
                      <a:pt x="269" y="6"/>
                    </a:cubicBezTo>
                    <a:cubicBezTo>
                      <a:pt x="268" y="6"/>
                      <a:pt x="268" y="6"/>
                      <a:pt x="268" y="6"/>
                    </a:cubicBezTo>
                    <a:cubicBezTo>
                      <a:pt x="267" y="6"/>
                      <a:pt x="267" y="6"/>
                      <a:pt x="267" y="6"/>
                    </a:cubicBezTo>
                    <a:cubicBezTo>
                      <a:pt x="268" y="6"/>
                      <a:pt x="268" y="6"/>
                      <a:pt x="268" y="6"/>
                    </a:cubicBezTo>
                    <a:cubicBezTo>
                      <a:pt x="267" y="6"/>
                      <a:pt x="266" y="7"/>
                      <a:pt x="265" y="7"/>
                    </a:cubicBezTo>
                    <a:cubicBezTo>
                      <a:pt x="263" y="7"/>
                      <a:pt x="263" y="7"/>
                      <a:pt x="263" y="7"/>
                    </a:cubicBezTo>
                    <a:cubicBezTo>
                      <a:pt x="263" y="7"/>
                      <a:pt x="263" y="7"/>
                      <a:pt x="263" y="7"/>
                    </a:cubicBezTo>
                    <a:cubicBezTo>
                      <a:pt x="263" y="7"/>
                      <a:pt x="263" y="7"/>
                      <a:pt x="263" y="7"/>
                    </a:cubicBezTo>
                    <a:cubicBezTo>
                      <a:pt x="263" y="7"/>
                      <a:pt x="263" y="7"/>
                      <a:pt x="263" y="7"/>
                    </a:cubicBezTo>
                    <a:cubicBezTo>
                      <a:pt x="261" y="8"/>
                      <a:pt x="259" y="8"/>
                      <a:pt x="257" y="9"/>
                    </a:cubicBezTo>
                    <a:cubicBezTo>
                      <a:pt x="255" y="10"/>
                      <a:pt x="253" y="10"/>
                      <a:pt x="251" y="11"/>
                    </a:cubicBezTo>
                    <a:cubicBezTo>
                      <a:pt x="250" y="11"/>
                      <a:pt x="249" y="11"/>
                      <a:pt x="249" y="12"/>
                    </a:cubicBezTo>
                    <a:cubicBezTo>
                      <a:pt x="248" y="12"/>
                      <a:pt x="248" y="12"/>
                      <a:pt x="248" y="12"/>
                    </a:cubicBezTo>
                    <a:cubicBezTo>
                      <a:pt x="247" y="12"/>
                      <a:pt x="246" y="12"/>
                      <a:pt x="245" y="13"/>
                    </a:cubicBezTo>
                    <a:cubicBezTo>
                      <a:pt x="243" y="14"/>
                      <a:pt x="241" y="14"/>
                      <a:pt x="239" y="15"/>
                    </a:cubicBezTo>
                    <a:cubicBezTo>
                      <a:pt x="239" y="15"/>
                      <a:pt x="239" y="15"/>
                      <a:pt x="239" y="15"/>
                    </a:cubicBezTo>
                    <a:cubicBezTo>
                      <a:pt x="237" y="16"/>
                      <a:pt x="237" y="16"/>
                      <a:pt x="237" y="16"/>
                    </a:cubicBezTo>
                    <a:cubicBezTo>
                      <a:pt x="236" y="17"/>
                      <a:pt x="235" y="17"/>
                      <a:pt x="234" y="18"/>
                    </a:cubicBezTo>
                    <a:cubicBezTo>
                      <a:pt x="233" y="18"/>
                      <a:pt x="232" y="18"/>
                      <a:pt x="231" y="18"/>
                    </a:cubicBezTo>
                    <a:cubicBezTo>
                      <a:pt x="231" y="19"/>
                      <a:pt x="231" y="19"/>
                      <a:pt x="231" y="19"/>
                    </a:cubicBezTo>
                    <a:cubicBezTo>
                      <a:pt x="230" y="19"/>
                      <a:pt x="229" y="20"/>
                      <a:pt x="228" y="20"/>
                    </a:cubicBezTo>
                    <a:cubicBezTo>
                      <a:pt x="226" y="21"/>
                      <a:pt x="224" y="22"/>
                      <a:pt x="222" y="23"/>
                    </a:cubicBezTo>
                    <a:cubicBezTo>
                      <a:pt x="222" y="23"/>
                      <a:pt x="221" y="23"/>
                      <a:pt x="221" y="23"/>
                    </a:cubicBezTo>
                    <a:cubicBezTo>
                      <a:pt x="220" y="24"/>
                      <a:pt x="220" y="24"/>
                      <a:pt x="220" y="24"/>
                    </a:cubicBezTo>
                    <a:cubicBezTo>
                      <a:pt x="217" y="25"/>
                      <a:pt x="217" y="25"/>
                      <a:pt x="217" y="25"/>
                    </a:cubicBezTo>
                    <a:cubicBezTo>
                      <a:pt x="215" y="26"/>
                      <a:pt x="214" y="26"/>
                      <a:pt x="212" y="27"/>
                    </a:cubicBezTo>
                    <a:cubicBezTo>
                      <a:pt x="211" y="27"/>
                      <a:pt x="211" y="27"/>
                      <a:pt x="211" y="27"/>
                    </a:cubicBezTo>
                    <a:cubicBezTo>
                      <a:pt x="210" y="28"/>
                      <a:pt x="210" y="28"/>
                      <a:pt x="210" y="28"/>
                    </a:cubicBezTo>
                    <a:cubicBezTo>
                      <a:pt x="209" y="29"/>
                      <a:pt x="209" y="29"/>
                      <a:pt x="209" y="29"/>
                    </a:cubicBezTo>
                    <a:cubicBezTo>
                      <a:pt x="208" y="29"/>
                      <a:pt x="208" y="29"/>
                      <a:pt x="207" y="29"/>
                    </a:cubicBezTo>
                    <a:cubicBezTo>
                      <a:pt x="206" y="30"/>
                      <a:pt x="206" y="30"/>
                      <a:pt x="206" y="30"/>
                    </a:cubicBezTo>
                    <a:cubicBezTo>
                      <a:pt x="205" y="30"/>
                      <a:pt x="204" y="31"/>
                      <a:pt x="202" y="31"/>
                    </a:cubicBezTo>
                    <a:cubicBezTo>
                      <a:pt x="200" y="33"/>
                      <a:pt x="198" y="34"/>
                      <a:pt x="195" y="34"/>
                    </a:cubicBezTo>
                    <a:cubicBezTo>
                      <a:pt x="193" y="35"/>
                      <a:pt x="191" y="36"/>
                      <a:pt x="189" y="37"/>
                    </a:cubicBezTo>
                    <a:cubicBezTo>
                      <a:pt x="188" y="37"/>
                      <a:pt x="188" y="37"/>
                      <a:pt x="188" y="37"/>
                    </a:cubicBezTo>
                    <a:cubicBezTo>
                      <a:pt x="187" y="37"/>
                      <a:pt x="185" y="38"/>
                      <a:pt x="183" y="38"/>
                    </a:cubicBezTo>
                    <a:cubicBezTo>
                      <a:pt x="181" y="39"/>
                      <a:pt x="179" y="40"/>
                      <a:pt x="177" y="41"/>
                    </a:cubicBezTo>
                    <a:cubicBezTo>
                      <a:pt x="176" y="41"/>
                      <a:pt x="176" y="41"/>
                      <a:pt x="176" y="41"/>
                    </a:cubicBezTo>
                    <a:cubicBezTo>
                      <a:pt x="175" y="41"/>
                      <a:pt x="175" y="41"/>
                      <a:pt x="175" y="41"/>
                    </a:cubicBezTo>
                    <a:cubicBezTo>
                      <a:pt x="174" y="42"/>
                      <a:pt x="172" y="42"/>
                      <a:pt x="171" y="42"/>
                    </a:cubicBezTo>
                    <a:cubicBezTo>
                      <a:pt x="170" y="43"/>
                      <a:pt x="168" y="43"/>
                      <a:pt x="167" y="43"/>
                    </a:cubicBezTo>
                    <a:cubicBezTo>
                      <a:pt x="163" y="44"/>
                      <a:pt x="159" y="45"/>
                      <a:pt x="154" y="46"/>
                    </a:cubicBezTo>
                    <a:cubicBezTo>
                      <a:pt x="152" y="46"/>
                      <a:pt x="152" y="46"/>
                      <a:pt x="152" y="46"/>
                    </a:cubicBezTo>
                    <a:cubicBezTo>
                      <a:pt x="150" y="46"/>
                      <a:pt x="149" y="46"/>
                      <a:pt x="147" y="47"/>
                    </a:cubicBezTo>
                    <a:cubicBezTo>
                      <a:pt x="146" y="47"/>
                      <a:pt x="144" y="47"/>
                      <a:pt x="143" y="47"/>
                    </a:cubicBezTo>
                    <a:cubicBezTo>
                      <a:pt x="142" y="47"/>
                      <a:pt x="142" y="47"/>
                      <a:pt x="142" y="47"/>
                    </a:cubicBezTo>
                    <a:cubicBezTo>
                      <a:pt x="141" y="47"/>
                      <a:pt x="141" y="47"/>
                      <a:pt x="141" y="47"/>
                    </a:cubicBezTo>
                    <a:cubicBezTo>
                      <a:pt x="139" y="47"/>
                      <a:pt x="138" y="47"/>
                      <a:pt x="136" y="47"/>
                    </a:cubicBezTo>
                    <a:cubicBezTo>
                      <a:pt x="135" y="47"/>
                      <a:pt x="135" y="47"/>
                      <a:pt x="135" y="47"/>
                    </a:cubicBezTo>
                    <a:cubicBezTo>
                      <a:pt x="134" y="47"/>
                      <a:pt x="134" y="47"/>
                      <a:pt x="134" y="47"/>
                    </a:cubicBezTo>
                    <a:cubicBezTo>
                      <a:pt x="133" y="47"/>
                      <a:pt x="132" y="47"/>
                      <a:pt x="132" y="47"/>
                    </a:cubicBezTo>
                    <a:cubicBezTo>
                      <a:pt x="131" y="47"/>
                      <a:pt x="131" y="47"/>
                      <a:pt x="131" y="47"/>
                    </a:cubicBezTo>
                    <a:cubicBezTo>
                      <a:pt x="131" y="47"/>
                      <a:pt x="130" y="47"/>
                      <a:pt x="130" y="47"/>
                    </a:cubicBezTo>
                    <a:cubicBezTo>
                      <a:pt x="129" y="47"/>
                      <a:pt x="129" y="47"/>
                      <a:pt x="129" y="47"/>
                    </a:cubicBezTo>
                    <a:cubicBezTo>
                      <a:pt x="129" y="47"/>
                      <a:pt x="128" y="47"/>
                      <a:pt x="127" y="47"/>
                    </a:cubicBezTo>
                    <a:cubicBezTo>
                      <a:pt x="126" y="47"/>
                      <a:pt x="126" y="47"/>
                      <a:pt x="126" y="47"/>
                    </a:cubicBezTo>
                    <a:cubicBezTo>
                      <a:pt x="125" y="47"/>
                      <a:pt x="123" y="47"/>
                      <a:pt x="121" y="47"/>
                    </a:cubicBezTo>
                    <a:cubicBezTo>
                      <a:pt x="120" y="47"/>
                      <a:pt x="120" y="47"/>
                      <a:pt x="120" y="47"/>
                    </a:cubicBezTo>
                    <a:cubicBezTo>
                      <a:pt x="120" y="47"/>
                      <a:pt x="119" y="47"/>
                      <a:pt x="118" y="47"/>
                    </a:cubicBezTo>
                    <a:cubicBezTo>
                      <a:pt x="118" y="47"/>
                      <a:pt x="117" y="47"/>
                      <a:pt x="117" y="47"/>
                    </a:cubicBezTo>
                    <a:cubicBezTo>
                      <a:pt x="116" y="47"/>
                      <a:pt x="116" y="47"/>
                      <a:pt x="115" y="47"/>
                    </a:cubicBezTo>
                    <a:cubicBezTo>
                      <a:pt x="115" y="46"/>
                      <a:pt x="115" y="46"/>
                      <a:pt x="115" y="46"/>
                    </a:cubicBezTo>
                    <a:cubicBezTo>
                      <a:pt x="115" y="46"/>
                      <a:pt x="115" y="46"/>
                      <a:pt x="115" y="46"/>
                    </a:cubicBezTo>
                    <a:cubicBezTo>
                      <a:pt x="114" y="46"/>
                      <a:pt x="114" y="46"/>
                      <a:pt x="114" y="46"/>
                    </a:cubicBezTo>
                    <a:cubicBezTo>
                      <a:pt x="114" y="46"/>
                      <a:pt x="114" y="46"/>
                      <a:pt x="114" y="46"/>
                    </a:cubicBezTo>
                    <a:cubicBezTo>
                      <a:pt x="113" y="46"/>
                      <a:pt x="113" y="46"/>
                      <a:pt x="113" y="46"/>
                    </a:cubicBezTo>
                    <a:cubicBezTo>
                      <a:pt x="112" y="46"/>
                      <a:pt x="111" y="47"/>
                      <a:pt x="111" y="48"/>
                    </a:cubicBezTo>
                    <a:cubicBezTo>
                      <a:pt x="111" y="48"/>
                      <a:pt x="111" y="48"/>
                      <a:pt x="111" y="48"/>
                    </a:cubicBezTo>
                    <a:cubicBezTo>
                      <a:pt x="111" y="49"/>
                      <a:pt x="111" y="49"/>
                      <a:pt x="111" y="50"/>
                    </a:cubicBezTo>
                    <a:cubicBezTo>
                      <a:pt x="111" y="51"/>
                      <a:pt x="111" y="51"/>
                      <a:pt x="111" y="51"/>
                    </a:cubicBezTo>
                    <a:cubicBezTo>
                      <a:pt x="111" y="51"/>
                      <a:pt x="111" y="51"/>
                      <a:pt x="111" y="51"/>
                    </a:cubicBezTo>
                    <a:cubicBezTo>
                      <a:pt x="110" y="52"/>
                      <a:pt x="110" y="52"/>
                      <a:pt x="110" y="52"/>
                    </a:cubicBezTo>
                    <a:cubicBezTo>
                      <a:pt x="110" y="52"/>
                      <a:pt x="110" y="53"/>
                      <a:pt x="109" y="54"/>
                    </a:cubicBezTo>
                    <a:cubicBezTo>
                      <a:pt x="109" y="55"/>
                      <a:pt x="109" y="55"/>
                      <a:pt x="109" y="56"/>
                    </a:cubicBezTo>
                    <a:cubicBezTo>
                      <a:pt x="108" y="57"/>
                      <a:pt x="108" y="57"/>
                      <a:pt x="108" y="57"/>
                    </a:cubicBezTo>
                    <a:cubicBezTo>
                      <a:pt x="108" y="58"/>
                      <a:pt x="107" y="58"/>
                      <a:pt x="107" y="59"/>
                    </a:cubicBezTo>
                    <a:cubicBezTo>
                      <a:pt x="106" y="61"/>
                      <a:pt x="106" y="61"/>
                      <a:pt x="106" y="61"/>
                    </a:cubicBezTo>
                    <a:cubicBezTo>
                      <a:pt x="106" y="62"/>
                      <a:pt x="105" y="63"/>
                      <a:pt x="105" y="64"/>
                    </a:cubicBezTo>
                    <a:cubicBezTo>
                      <a:pt x="104" y="64"/>
                      <a:pt x="104" y="64"/>
                      <a:pt x="104" y="64"/>
                    </a:cubicBezTo>
                    <a:cubicBezTo>
                      <a:pt x="104" y="65"/>
                      <a:pt x="104" y="65"/>
                      <a:pt x="104" y="65"/>
                    </a:cubicBezTo>
                    <a:cubicBezTo>
                      <a:pt x="104" y="66"/>
                      <a:pt x="104" y="66"/>
                      <a:pt x="104" y="66"/>
                    </a:cubicBezTo>
                    <a:cubicBezTo>
                      <a:pt x="103" y="66"/>
                      <a:pt x="103" y="66"/>
                      <a:pt x="103" y="66"/>
                    </a:cubicBezTo>
                    <a:cubicBezTo>
                      <a:pt x="103" y="66"/>
                      <a:pt x="103" y="66"/>
                      <a:pt x="103" y="66"/>
                    </a:cubicBezTo>
                    <a:cubicBezTo>
                      <a:pt x="103" y="67"/>
                      <a:pt x="103" y="67"/>
                      <a:pt x="103" y="67"/>
                    </a:cubicBezTo>
                    <a:cubicBezTo>
                      <a:pt x="103" y="67"/>
                      <a:pt x="103" y="67"/>
                      <a:pt x="103" y="67"/>
                    </a:cubicBezTo>
                    <a:cubicBezTo>
                      <a:pt x="102" y="68"/>
                      <a:pt x="102" y="68"/>
                      <a:pt x="102" y="68"/>
                    </a:cubicBezTo>
                    <a:cubicBezTo>
                      <a:pt x="101" y="70"/>
                      <a:pt x="101" y="70"/>
                      <a:pt x="101" y="70"/>
                    </a:cubicBezTo>
                    <a:cubicBezTo>
                      <a:pt x="101" y="70"/>
                      <a:pt x="101" y="70"/>
                      <a:pt x="101" y="71"/>
                    </a:cubicBezTo>
                    <a:cubicBezTo>
                      <a:pt x="100" y="72"/>
                      <a:pt x="100" y="72"/>
                      <a:pt x="100" y="72"/>
                    </a:cubicBezTo>
                    <a:cubicBezTo>
                      <a:pt x="100" y="72"/>
                      <a:pt x="100" y="72"/>
                      <a:pt x="100" y="72"/>
                    </a:cubicBezTo>
                    <a:cubicBezTo>
                      <a:pt x="99" y="73"/>
                      <a:pt x="99" y="73"/>
                      <a:pt x="99" y="73"/>
                    </a:cubicBezTo>
                    <a:cubicBezTo>
                      <a:pt x="99" y="74"/>
                      <a:pt x="99" y="74"/>
                      <a:pt x="99" y="74"/>
                    </a:cubicBezTo>
                    <a:cubicBezTo>
                      <a:pt x="99" y="74"/>
                      <a:pt x="98" y="75"/>
                      <a:pt x="98" y="76"/>
                    </a:cubicBezTo>
                    <a:cubicBezTo>
                      <a:pt x="97" y="77"/>
                      <a:pt x="97" y="77"/>
                      <a:pt x="97" y="77"/>
                    </a:cubicBezTo>
                    <a:cubicBezTo>
                      <a:pt x="97" y="77"/>
                      <a:pt x="96" y="78"/>
                      <a:pt x="96" y="79"/>
                    </a:cubicBezTo>
                    <a:cubicBezTo>
                      <a:pt x="95" y="80"/>
                      <a:pt x="94" y="82"/>
                      <a:pt x="92" y="84"/>
                    </a:cubicBezTo>
                    <a:cubicBezTo>
                      <a:pt x="91" y="85"/>
                      <a:pt x="90" y="87"/>
                      <a:pt x="89" y="88"/>
                    </a:cubicBezTo>
                    <a:cubicBezTo>
                      <a:pt x="88" y="90"/>
                      <a:pt x="88" y="90"/>
                      <a:pt x="88" y="90"/>
                    </a:cubicBezTo>
                    <a:cubicBezTo>
                      <a:pt x="88" y="90"/>
                      <a:pt x="88" y="90"/>
                      <a:pt x="88" y="90"/>
                    </a:cubicBezTo>
                    <a:cubicBezTo>
                      <a:pt x="87" y="91"/>
                      <a:pt x="86" y="92"/>
                      <a:pt x="85" y="93"/>
                    </a:cubicBezTo>
                    <a:cubicBezTo>
                      <a:pt x="85" y="94"/>
                      <a:pt x="84" y="94"/>
                      <a:pt x="84" y="95"/>
                    </a:cubicBezTo>
                    <a:cubicBezTo>
                      <a:pt x="84" y="95"/>
                      <a:pt x="84" y="95"/>
                      <a:pt x="84" y="95"/>
                    </a:cubicBezTo>
                    <a:cubicBezTo>
                      <a:pt x="84" y="96"/>
                      <a:pt x="84" y="96"/>
                      <a:pt x="84" y="96"/>
                    </a:cubicBezTo>
                    <a:cubicBezTo>
                      <a:pt x="83" y="96"/>
                      <a:pt x="83" y="96"/>
                      <a:pt x="83" y="96"/>
                    </a:cubicBezTo>
                    <a:cubicBezTo>
                      <a:pt x="83" y="96"/>
                      <a:pt x="83" y="96"/>
                      <a:pt x="83" y="96"/>
                    </a:cubicBezTo>
                    <a:cubicBezTo>
                      <a:pt x="83" y="97"/>
                      <a:pt x="82" y="97"/>
                      <a:pt x="82" y="98"/>
                    </a:cubicBezTo>
                    <a:cubicBezTo>
                      <a:pt x="81" y="99"/>
                      <a:pt x="81" y="99"/>
                      <a:pt x="81" y="99"/>
                    </a:cubicBezTo>
                    <a:cubicBezTo>
                      <a:pt x="81" y="99"/>
                      <a:pt x="81" y="99"/>
                      <a:pt x="81" y="99"/>
                    </a:cubicBezTo>
                    <a:cubicBezTo>
                      <a:pt x="80" y="101"/>
                      <a:pt x="79" y="102"/>
                      <a:pt x="78" y="103"/>
                    </a:cubicBezTo>
                    <a:cubicBezTo>
                      <a:pt x="77" y="104"/>
                      <a:pt x="76" y="105"/>
                      <a:pt x="75" y="107"/>
                    </a:cubicBezTo>
                    <a:cubicBezTo>
                      <a:pt x="75" y="107"/>
                      <a:pt x="75" y="107"/>
                      <a:pt x="75" y="107"/>
                    </a:cubicBezTo>
                    <a:cubicBezTo>
                      <a:pt x="73" y="109"/>
                      <a:pt x="73" y="109"/>
                      <a:pt x="73" y="109"/>
                    </a:cubicBezTo>
                    <a:cubicBezTo>
                      <a:pt x="73" y="110"/>
                      <a:pt x="73" y="110"/>
                      <a:pt x="73" y="110"/>
                    </a:cubicBezTo>
                    <a:cubicBezTo>
                      <a:pt x="72" y="110"/>
                      <a:pt x="72" y="111"/>
                      <a:pt x="71" y="112"/>
                    </a:cubicBezTo>
                    <a:cubicBezTo>
                      <a:pt x="71" y="112"/>
                      <a:pt x="70" y="113"/>
                      <a:pt x="70" y="113"/>
                    </a:cubicBezTo>
                    <a:cubicBezTo>
                      <a:pt x="70" y="113"/>
                      <a:pt x="70" y="113"/>
                      <a:pt x="70" y="113"/>
                    </a:cubicBezTo>
                    <a:cubicBezTo>
                      <a:pt x="70" y="114"/>
                      <a:pt x="70" y="114"/>
                      <a:pt x="70" y="114"/>
                    </a:cubicBezTo>
                    <a:cubicBezTo>
                      <a:pt x="69" y="114"/>
                      <a:pt x="69" y="114"/>
                      <a:pt x="69" y="114"/>
                    </a:cubicBezTo>
                    <a:cubicBezTo>
                      <a:pt x="68" y="115"/>
                      <a:pt x="68" y="115"/>
                      <a:pt x="68" y="115"/>
                    </a:cubicBezTo>
                    <a:cubicBezTo>
                      <a:pt x="68" y="116"/>
                      <a:pt x="68" y="116"/>
                      <a:pt x="68" y="116"/>
                    </a:cubicBezTo>
                    <a:cubicBezTo>
                      <a:pt x="67" y="116"/>
                      <a:pt x="67" y="116"/>
                      <a:pt x="67" y="116"/>
                    </a:cubicBezTo>
                    <a:cubicBezTo>
                      <a:pt x="66" y="118"/>
                      <a:pt x="65" y="119"/>
                      <a:pt x="64" y="121"/>
                    </a:cubicBezTo>
                    <a:cubicBezTo>
                      <a:pt x="61" y="124"/>
                      <a:pt x="59" y="127"/>
                      <a:pt x="56" y="130"/>
                    </a:cubicBezTo>
                    <a:cubicBezTo>
                      <a:pt x="55" y="131"/>
                      <a:pt x="54" y="132"/>
                      <a:pt x="53" y="133"/>
                    </a:cubicBezTo>
                    <a:cubicBezTo>
                      <a:pt x="52" y="135"/>
                      <a:pt x="52" y="135"/>
                      <a:pt x="52" y="135"/>
                    </a:cubicBezTo>
                    <a:cubicBezTo>
                      <a:pt x="51" y="135"/>
                      <a:pt x="51" y="135"/>
                      <a:pt x="51" y="135"/>
                    </a:cubicBezTo>
                    <a:cubicBezTo>
                      <a:pt x="51" y="136"/>
                      <a:pt x="51" y="136"/>
                      <a:pt x="51" y="136"/>
                    </a:cubicBezTo>
                    <a:cubicBezTo>
                      <a:pt x="51" y="136"/>
                      <a:pt x="51" y="136"/>
                      <a:pt x="51" y="136"/>
                    </a:cubicBezTo>
                    <a:cubicBezTo>
                      <a:pt x="50" y="137"/>
                      <a:pt x="50" y="137"/>
                      <a:pt x="50" y="137"/>
                    </a:cubicBezTo>
                    <a:cubicBezTo>
                      <a:pt x="50" y="137"/>
                      <a:pt x="49" y="138"/>
                      <a:pt x="49" y="138"/>
                    </a:cubicBezTo>
                    <a:cubicBezTo>
                      <a:pt x="49" y="138"/>
                      <a:pt x="49" y="138"/>
                      <a:pt x="49" y="138"/>
                    </a:cubicBezTo>
                    <a:cubicBezTo>
                      <a:pt x="48" y="139"/>
                      <a:pt x="48" y="139"/>
                      <a:pt x="48" y="139"/>
                    </a:cubicBezTo>
                    <a:cubicBezTo>
                      <a:pt x="47" y="140"/>
                      <a:pt x="47" y="141"/>
                      <a:pt x="46" y="142"/>
                    </a:cubicBezTo>
                    <a:cubicBezTo>
                      <a:pt x="44" y="143"/>
                      <a:pt x="44" y="143"/>
                      <a:pt x="44" y="143"/>
                    </a:cubicBezTo>
                    <a:cubicBezTo>
                      <a:pt x="43" y="144"/>
                      <a:pt x="43" y="145"/>
                      <a:pt x="42" y="146"/>
                    </a:cubicBezTo>
                    <a:cubicBezTo>
                      <a:pt x="40" y="148"/>
                      <a:pt x="40" y="148"/>
                      <a:pt x="40" y="148"/>
                    </a:cubicBezTo>
                    <a:cubicBezTo>
                      <a:pt x="40" y="148"/>
                      <a:pt x="39" y="149"/>
                      <a:pt x="38" y="150"/>
                    </a:cubicBezTo>
                    <a:cubicBezTo>
                      <a:pt x="37" y="151"/>
                      <a:pt x="36" y="152"/>
                      <a:pt x="36" y="152"/>
                    </a:cubicBezTo>
                    <a:cubicBezTo>
                      <a:pt x="36" y="152"/>
                      <a:pt x="36" y="152"/>
                      <a:pt x="36" y="152"/>
                    </a:cubicBezTo>
                    <a:cubicBezTo>
                      <a:pt x="35" y="153"/>
                      <a:pt x="35" y="153"/>
                      <a:pt x="35" y="153"/>
                    </a:cubicBezTo>
                    <a:cubicBezTo>
                      <a:pt x="34" y="154"/>
                      <a:pt x="34" y="154"/>
                      <a:pt x="34" y="154"/>
                    </a:cubicBezTo>
                    <a:cubicBezTo>
                      <a:pt x="33" y="155"/>
                      <a:pt x="33" y="155"/>
                      <a:pt x="33" y="155"/>
                    </a:cubicBezTo>
                    <a:cubicBezTo>
                      <a:pt x="32" y="156"/>
                      <a:pt x="32" y="156"/>
                      <a:pt x="32" y="156"/>
                    </a:cubicBezTo>
                    <a:cubicBezTo>
                      <a:pt x="31" y="157"/>
                      <a:pt x="30" y="158"/>
                      <a:pt x="29" y="158"/>
                    </a:cubicBezTo>
                    <a:cubicBezTo>
                      <a:pt x="28" y="159"/>
                      <a:pt x="28" y="159"/>
                      <a:pt x="28" y="159"/>
                    </a:cubicBezTo>
                    <a:cubicBezTo>
                      <a:pt x="27" y="160"/>
                      <a:pt x="27" y="160"/>
                      <a:pt x="27" y="160"/>
                    </a:cubicBezTo>
                    <a:cubicBezTo>
                      <a:pt x="27" y="161"/>
                      <a:pt x="27" y="161"/>
                      <a:pt x="27" y="161"/>
                    </a:cubicBezTo>
                    <a:cubicBezTo>
                      <a:pt x="26" y="161"/>
                      <a:pt x="26" y="161"/>
                      <a:pt x="26" y="161"/>
                    </a:cubicBezTo>
                    <a:cubicBezTo>
                      <a:pt x="26" y="162"/>
                      <a:pt x="25" y="163"/>
                      <a:pt x="24" y="164"/>
                    </a:cubicBezTo>
                    <a:cubicBezTo>
                      <a:pt x="24" y="163"/>
                      <a:pt x="24" y="163"/>
                      <a:pt x="24" y="163"/>
                    </a:cubicBezTo>
                    <a:cubicBezTo>
                      <a:pt x="24" y="164"/>
                      <a:pt x="24" y="164"/>
                      <a:pt x="24" y="164"/>
                    </a:cubicBezTo>
                    <a:cubicBezTo>
                      <a:pt x="23" y="164"/>
                      <a:pt x="23" y="164"/>
                      <a:pt x="23" y="164"/>
                    </a:cubicBezTo>
                    <a:cubicBezTo>
                      <a:pt x="23" y="165"/>
                      <a:pt x="23" y="165"/>
                      <a:pt x="23" y="165"/>
                    </a:cubicBezTo>
                    <a:cubicBezTo>
                      <a:pt x="22" y="166"/>
                      <a:pt x="21" y="167"/>
                      <a:pt x="20" y="168"/>
                    </a:cubicBezTo>
                    <a:cubicBezTo>
                      <a:pt x="19" y="168"/>
                      <a:pt x="18" y="169"/>
                      <a:pt x="17" y="170"/>
                    </a:cubicBezTo>
                    <a:cubicBezTo>
                      <a:pt x="17" y="170"/>
                      <a:pt x="17" y="170"/>
                      <a:pt x="17" y="170"/>
                    </a:cubicBezTo>
                    <a:cubicBezTo>
                      <a:pt x="16" y="171"/>
                      <a:pt x="16" y="171"/>
                      <a:pt x="16" y="171"/>
                    </a:cubicBezTo>
                    <a:cubicBezTo>
                      <a:pt x="15" y="172"/>
                      <a:pt x="14" y="172"/>
                      <a:pt x="14" y="173"/>
                    </a:cubicBezTo>
                    <a:cubicBezTo>
                      <a:pt x="13" y="173"/>
                      <a:pt x="13" y="173"/>
                      <a:pt x="13" y="173"/>
                    </a:cubicBezTo>
                    <a:cubicBezTo>
                      <a:pt x="13" y="173"/>
                      <a:pt x="13" y="173"/>
                      <a:pt x="13" y="173"/>
                    </a:cubicBezTo>
                    <a:cubicBezTo>
                      <a:pt x="12" y="174"/>
                      <a:pt x="12" y="174"/>
                      <a:pt x="12" y="174"/>
                    </a:cubicBezTo>
                    <a:cubicBezTo>
                      <a:pt x="12" y="175"/>
                      <a:pt x="12" y="175"/>
                      <a:pt x="12" y="175"/>
                    </a:cubicBezTo>
                    <a:cubicBezTo>
                      <a:pt x="11" y="175"/>
                      <a:pt x="11" y="175"/>
                      <a:pt x="11" y="175"/>
                    </a:cubicBezTo>
                    <a:cubicBezTo>
                      <a:pt x="10" y="176"/>
                      <a:pt x="10" y="176"/>
                      <a:pt x="10" y="176"/>
                    </a:cubicBezTo>
                    <a:cubicBezTo>
                      <a:pt x="9" y="177"/>
                      <a:pt x="9" y="177"/>
                      <a:pt x="9" y="177"/>
                    </a:cubicBezTo>
                    <a:cubicBezTo>
                      <a:pt x="9" y="177"/>
                      <a:pt x="8" y="177"/>
                      <a:pt x="8" y="178"/>
                    </a:cubicBezTo>
                    <a:cubicBezTo>
                      <a:pt x="8" y="178"/>
                      <a:pt x="7" y="178"/>
                      <a:pt x="7" y="178"/>
                    </a:cubicBezTo>
                    <a:cubicBezTo>
                      <a:pt x="6" y="178"/>
                      <a:pt x="6" y="178"/>
                      <a:pt x="6" y="178"/>
                    </a:cubicBezTo>
                    <a:cubicBezTo>
                      <a:pt x="5" y="178"/>
                      <a:pt x="5" y="179"/>
                      <a:pt x="5" y="180"/>
                    </a:cubicBezTo>
                    <a:cubicBezTo>
                      <a:pt x="5" y="180"/>
                      <a:pt x="5" y="181"/>
                      <a:pt x="6" y="181"/>
                    </a:cubicBezTo>
                    <a:cubicBezTo>
                      <a:pt x="6" y="182"/>
                      <a:pt x="6" y="182"/>
                      <a:pt x="6" y="182"/>
                    </a:cubicBezTo>
                    <a:cubicBezTo>
                      <a:pt x="7" y="183"/>
                      <a:pt x="7" y="183"/>
                      <a:pt x="8" y="183"/>
                    </a:cubicBezTo>
                    <a:cubicBezTo>
                      <a:pt x="9" y="184"/>
                      <a:pt x="9" y="184"/>
                      <a:pt x="9" y="184"/>
                    </a:cubicBezTo>
                    <a:cubicBezTo>
                      <a:pt x="10" y="185"/>
                      <a:pt x="11" y="185"/>
                      <a:pt x="11" y="186"/>
                    </a:cubicBezTo>
                    <a:cubicBezTo>
                      <a:pt x="12" y="186"/>
                      <a:pt x="12" y="186"/>
                      <a:pt x="12" y="186"/>
                    </a:cubicBezTo>
                    <a:cubicBezTo>
                      <a:pt x="12" y="186"/>
                      <a:pt x="12" y="186"/>
                      <a:pt x="12" y="186"/>
                    </a:cubicBezTo>
                    <a:cubicBezTo>
                      <a:pt x="13" y="187"/>
                      <a:pt x="13" y="187"/>
                      <a:pt x="13" y="187"/>
                    </a:cubicBezTo>
                    <a:cubicBezTo>
                      <a:pt x="14" y="188"/>
                      <a:pt x="14" y="188"/>
                      <a:pt x="14" y="188"/>
                    </a:cubicBezTo>
                    <a:cubicBezTo>
                      <a:pt x="14" y="188"/>
                      <a:pt x="14" y="188"/>
                      <a:pt x="14" y="188"/>
                    </a:cubicBezTo>
                    <a:cubicBezTo>
                      <a:pt x="14" y="188"/>
                      <a:pt x="14" y="188"/>
                      <a:pt x="14" y="188"/>
                    </a:cubicBezTo>
                    <a:cubicBezTo>
                      <a:pt x="13" y="189"/>
                      <a:pt x="12" y="190"/>
                      <a:pt x="11" y="191"/>
                    </a:cubicBezTo>
                    <a:cubicBezTo>
                      <a:pt x="10" y="192"/>
                      <a:pt x="9" y="193"/>
                      <a:pt x="8" y="193"/>
                    </a:cubicBezTo>
                    <a:cubicBezTo>
                      <a:pt x="8" y="194"/>
                      <a:pt x="8" y="194"/>
                      <a:pt x="8" y="194"/>
                    </a:cubicBezTo>
                    <a:cubicBezTo>
                      <a:pt x="7" y="195"/>
                      <a:pt x="6" y="195"/>
                      <a:pt x="5" y="196"/>
                    </a:cubicBezTo>
                    <a:cubicBezTo>
                      <a:pt x="4" y="196"/>
                      <a:pt x="4" y="196"/>
                      <a:pt x="4" y="196"/>
                    </a:cubicBezTo>
                    <a:cubicBezTo>
                      <a:pt x="4" y="197"/>
                      <a:pt x="3" y="197"/>
                      <a:pt x="2" y="198"/>
                    </a:cubicBezTo>
                    <a:cubicBezTo>
                      <a:pt x="1" y="199"/>
                      <a:pt x="0" y="200"/>
                      <a:pt x="1" y="201"/>
                    </a:cubicBezTo>
                    <a:cubicBezTo>
                      <a:pt x="1" y="202"/>
                      <a:pt x="1" y="202"/>
                      <a:pt x="1" y="202"/>
                    </a:cubicBezTo>
                    <a:cubicBezTo>
                      <a:pt x="2" y="203"/>
                      <a:pt x="2" y="203"/>
                      <a:pt x="3" y="203"/>
                    </a:cubicBezTo>
                    <a:cubicBezTo>
                      <a:pt x="3" y="203"/>
                      <a:pt x="3" y="203"/>
                      <a:pt x="3" y="203"/>
                    </a:cubicBezTo>
                    <a:cubicBezTo>
                      <a:pt x="3" y="203"/>
                      <a:pt x="4" y="203"/>
                      <a:pt x="4" y="203"/>
                    </a:cubicBezTo>
                    <a:cubicBezTo>
                      <a:pt x="5" y="203"/>
                      <a:pt x="5" y="203"/>
                      <a:pt x="5" y="204"/>
                    </a:cubicBezTo>
                    <a:cubicBezTo>
                      <a:pt x="6" y="204"/>
                      <a:pt x="6" y="204"/>
                      <a:pt x="6" y="204"/>
                    </a:cubicBezTo>
                    <a:cubicBezTo>
                      <a:pt x="7" y="204"/>
                      <a:pt x="8" y="204"/>
                      <a:pt x="9" y="205"/>
                    </a:cubicBezTo>
                    <a:cubicBezTo>
                      <a:pt x="10" y="205"/>
                      <a:pt x="10" y="205"/>
                      <a:pt x="10" y="205"/>
                    </a:cubicBezTo>
                    <a:cubicBezTo>
                      <a:pt x="10" y="205"/>
                      <a:pt x="10" y="205"/>
                      <a:pt x="10" y="205"/>
                    </a:cubicBezTo>
                    <a:cubicBezTo>
                      <a:pt x="11" y="205"/>
                      <a:pt x="11" y="205"/>
                      <a:pt x="11" y="205"/>
                    </a:cubicBezTo>
                    <a:cubicBezTo>
                      <a:pt x="11" y="206"/>
                      <a:pt x="12" y="206"/>
                      <a:pt x="12" y="206"/>
                    </a:cubicBezTo>
                    <a:cubicBezTo>
                      <a:pt x="12" y="206"/>
                      <a:pt x="12" y="206"/>
                      <a:pt x="12" y="206"/>
                    </a:cubicBezTo>
                    <a:cubicBezTo>
                      <a:pt x="12" y="206"/>
                      <a:pt x="12" y="206"/>
                      <a:pt x="12" y="206"/>
                    </a:cubicBezTo>
                    <a:cubicBezTo>
                      <a:pt x="13" y="207"/>
                      <a:pt x="14" y="207"/>
                      <a:pt x="15" y="207"/>
                    </a:cubicBezTo>
                    <a:cubicBezTo>
                      <a:pt x="16" y="208"/>
                      <a:pt x="16" y="208"/>
                      <a:pt x="17" y="208"/>
                    </a:cubicBezTo>
                    <a:cubicBezTo>
                      <a:pt x="16" y="209"/>
                      <a:pt x="16" y="209"/>
                      <a:pt x="16" y="209"/>
                    </a:cubicBezTo>
                    <a:cubicBezTo>
                      <a:pt x="16" y="210"/>
                      <a:pt x="16" y="210"/>
                      <a:pt x="16" y="210"/>
                    </a:cubicBezTo>
                    <a:cubicBezTo>
                      <a:pt x="15" y="211"/>
                      <a:pt x="15" y="211"/>
                      <a:pt x="15" y="211"/>
                    </a:cubicBezTo>
                    <a:cubicBezTo>
                      <a:pt x="15" y="212"/>
                      <a:pt x="14" y="213"/>
                      <a:pt x="13" y="214"/>
                    </a:cubicBezTo>
                    <a:cubicBezTo>
                      <a:pt x="12" y="215"/>
                      <a:pt x="11" y="217"/>
                      <a:pt x="9" y="218"/>
                    </a:cubicBezTo>
                    <a:cubicBezTo>
                      <a:pt x="8" y="219"/>
                      <a:pt x="8" y="219"/>
                      <a:pt x="8" y="219"/>
                    </a:cubicBezTo>
                    <a:cubicBezTo>
                      <a:pt x="8" y="219"/>
                      <a:pt x="8" y="219"/>
                      <a:pt x="8" y="219"/>
                    </a:cubicBezTo>
                    <a:cubicBezTo>
                      <a:pt x="8" y="220"/>
                      <a:pt x="8" y="220"/>
                      <a:pt x="8" y="220"/>
                    </a:cubicBezTo>
                    <a:cubicBezTo>
                      <a:pt x="7" y="220"/>
                      <a:pt x="7" y="220"/>
                      <a:pt x="7" y="220"/>
                    </a:cubicBezTo>
                    <a:cubicBezTo>
                      <a:pt x="6" y="220"/>
                      <a:pt x="6" y="220"/>
                      <a:pt x="6" y="220"/>
                    </a:cubicBezTo>
                    <a:cubicBezTo>
                      <a:pt x="6" y="221"/>
                      <a:pt x="5" y="221"/>
                      <a:pt x="5" y="222"/>
                    </a:cubicBezTo>
                    <a:cubicBezTo>
                      <a:pt x="4" y="222"/>
                      <a:pt x="3" y="223"/>
                      <a:pt x="3" y="225"/>
                    </a:cubicBezTo>
                    <a:cubicBezTo>
                      <a:pt x="3" y="225"/>
                      <a:pt x="4" y="226"/>
                      <a:pt x="4" y="226"/>
                    </a:cubicBezTo>
                    <a:cubicBezTo>
                      <a:pt x="4" y="227"/>
                      <a:pt x="5" y="227"/>
                      <a:pt x="6" y="227"/>
                    </a:cubicBezTo>
                    <a:cubicBezTo>
                      <a:pt x="8" y="227"/>
                      <a:pt x="9" y="228"/>
                      <a:pt x="11" y="228"/>
                    </a:cubicBezTo>
                    <a:cubicBezTo>
                      <a:pt x="13" y="228"/>
                      <a:pt x="14" y="228"/>
                      <a:pt x="16" y="229"/>
                    </a:cubicBezTo>
                    <a:cubicBezTo>
                      <a:pt x="17" y="229"/>
                      <a:pt x="17" y="229"/>
                      <a:pt x="17" y="229"/>
                    </a:cubicBezTo>
                    <a:cubicBezTo>
                      <a:pt x="18" y="229"/>
                      <a:pt x="19" y="229"/>
                      <a:pt x="19" y="229"/>
                    </a:cubicBezTo>
                    <a:cubicBezTo>
                      <a:pt x="20" y="229"/>
                      <a:pt x="21" y="229"/>
                      <a:pt x="22" y="230"/>
                    </a:cubicBezTo>
                    <a:cubicBezTo>
                      <a:pt x="22" y="230"/>
                      <a:pt x="23" y="230"/>
                      <a:pt x="23" y="230"/>
                    </a:cubicBezTo>
                    <a:cubicBezTo>
                      <a:pt x="23" y="231"/>
                      <a:pt x="23" y="231"/>
                      <a:pt x="23" y="231"/>
                    </a:cubicBezTo>
                    <a:cubicBezTo>
                      <a:pt x="22" y="231"/>
                      <a:pt x="22" y="232"/>
                      <a:pt x="22" y="232"/>
                    </a:cubicBezTo>
                    <a:cubicBezTo>
                      <a:pt x="21" y="233"/>
                      <a:pt x="21" y="233"/>
                      <a:pt x="21" y="233"/>
                    </a:cubicBezTo>
                    <a:cubicBezTo>
                      <a:pt x="21" y="234"/>
                      <a:pt x="21" y="234"/>
                      <a:pt x="21" y="234"/>
                    </a:cubicBezTo>
                    <a:cubicBezTo>
                      <a:pt x="20" y="234"/>
                      <a:pt x="20" y="234"/>
                      <a:pt x="20" y="234"/>
                    </a:cubicBezTo>
                    <a:cubicBezTo>
                      <a:pt x="20" y="235"/>
                      <a:pt x="20" y="235"/>
                      <a:pt x="20" y="235"/>
                    </a:cubicBezTo>
                    <a:cubicBezTo>
                      <a:pt x="19" y="236"/>
                      <a:pt x="18" y="238"/>
                      <a:pt x="17" y="239"/>
                    </a:cubicBezTo>
                    <a:cubicBezTo>
                      <a:pt x="16" y="240"/>
                      <a:pt x="15" y="241"/>
                      <a:pt x="14" y="241"/>
                    </a:cubicBezTo>
                    <a:cubicBezTo>
                      <a:pt x="14" y="241"/>
                      <a:pt x="14" y="241"/>
                      <a:pt x="14" y="241"/>
                    </a:cubicBezTo>
                    <a:cubicBezTo>
                      <a:pt x="14" y="242"/>
                      <a:pt x="13" y="242"/>
                      <a:pt x="13" y="243"/>
                    </a:cubicBezTo>
                    <a:cubicBezTo>
                      <a:pt x="11" y="244"/>
                      <a:pt x="11" y="244"/>
                      <a:pt x="11" y="244"/>
                    </a:cubicBezTo>
                    <a:cubicBezTo>
                      <a:pt x="10" y="244"/>
                      <a:pt x="10" y="244"/>
                      <a:pt x="10" y="244"/>
                    </a:cubicBezTo>
                    <a:cubicBezTo>
                      <a:pt x="10" y="245"/>
                      <a:pt x="9" y="246"/>
                      <a:pt x="8" y="247"/>
                    </a:cubicBezTo>
                    <a:cubicBezTo>
                      <a:pt x="8" y="247"/>
                      <a:pt x="8" y="248"/>
                      <a:pt x="8" y="249"/>
                    </a:cubicBezTo>
                    <a:cubicBezTo>
                      <a:pt x="8" y="249"/>
                      <a:pt x="8" y="250"/>
                      <a:pt x="9" y="250"/>
                    </a:cubicBezTo>
                    <a:cubicBezTo>
                      <a:pt x="10" y="250"/>
                      <a:pt x="12" y="251"/>
                      <a:pt x="13" y="251"/>
                    </a:cubicBezTo>
                    <a:cubicBezTo>
                      <a:pt x="13" y="251"/>
                      <a:pt x="13" y="251"/>
                      <a:pt x="13" y="251"/>
                    </a:cubicBezTo>
                    <a:cubicBezTo>
                      <a:pt x="14" y="251"/>
                      <a:pt x="14" y="251"/>
                      <a:pt x="14" y="251"/>
                    </a:cubicBezTo>
                    <a:cubicBezTo>
                      <a:pt x="16" y="252"/>
                      <a:pt x="18" y="253"/>
                      <a:pt x="20" y="253"/>
                    </a:cubicBezTo>
                    <a:cubicBezTo>
                      <a:pt x="21" y="254"/>
                      <a:pt x="22" y="254"/>
                      <a:pt x="23" y="254"/>
                    </a:cubicBezTo>
                    <a:cubicBezTo>
                      <a:pt x="24" y="254"/>
                      <a:pt x="24" y="254"/>
                      <a:pt x="24" y="254"/>
                    </a:cubicBezTo>
                    <a:cubicBezTo>
                      <a:pt x="25" y="254"/>
                      <a:pt x="26" y="255"/>
                      <a:pt x="26" y="255"/>
                    </a:cubicBezTo>
                    <a:cubicBezTo>
                      <a:pt x="27" y="255"/>
                      <a:pt x="27" y="255"/>
                      <a:pt x="27" y="255"/>
                    </a:cubicBezTo>
                    <a:cubicBezTo>
                      <a:pt x="28" y="255"/>
                      <a:pt x="28" y="255"/>
                      <a:pt x="28" y="255"/>
                    </a:cubicBezTo>
                    <a:cubicBezTo>
                      <a:pt x="28" y="255"/>
                      <a:pt x="29" y="255"/>
                      <a:pt x="29" y="255"/>
                    </a:cubicBezTo>
                    <a:cubicBezTo>
                      <a:pt x="31" y="255"/>
                      <a:pt x="31" y="255"/>
                      <a:pt x="31" y="255"/>
                    </a:cubicBezTo>
                    <a:cubicBezTo>
                      <a:pt x="31" y="255"/>
                      <a:pt x="32" y="256"/>
                      <a:pt x="32" y="256"/>
                    </a:cubicBezTo>
                    <a:cubicBezTo>
                      <a:pt x="33" y="256"/>
                      <a:pt x="34" y="256"/>
                      <a:pt x="34" y="256"/>
                    </a:cubicBezTo>
                    <a:cubicBezTo>
                      <a:pt x="35" y="256"/>
                      <a:pt x="35" y="256"/>
                      <a:pt x="35" y="256"/>
                    </a:cubicBezTo>
                    <a:cubicBezTo>
                      <a:pt x="36" y="256"/>
                      <a:pt x="37" y="256"/>
                      <a:pt x="38" y="257"/>
                    </a:cubicBezTo>
                    <a:cubicBezTo>
                      <a:pt x="40" y="257"/>
                      <a:pt x="42" y="257"/>
                      <a:pt x="44" y="257"/>
                    </a:cubicBezTo>
                    <a:cubicBezTo>
                      <a:pt x="45" y="257"/>
                      <a:pt x="45" y="257"/>
                      <a:pt x="45" y="257"/>
                    </a:cubicBezTo>
                    <a:cubicBezTo>
                      <a:pt x="45" y="257"/>
                      <a:pt x="45" y="257"/>
                      <a:pt x="45" y="257"/>
                    </a:cubicBezTo>
                    <a:cubicBezTo>
                      <a:pt x="46" y="258"/>
                      <a:pt x="48" y="258"/>
                      <a:pt x="49" y="258"/>
                    </a:cubicBezTo>
                    <a:cubicBezTo>
                      <a:pt x="50" y="258"/>
                      <a:pt x="50" y="258"/>
                      <a:pt x="50" y="258"/>
                    </a:cubicBezTo>
                    <a:cubicBezTo>
                      <a:pt x="50" y="258"/>
                      <a:pt x="51" y="258"/>
                      <a:pt x="51" y="258"/>
                    </a:cubicBezTo>
                    <a:cubicBezTo>
                      <a:pt x="52" y="258"/>
                      <a:pt x="52" y="258"/>
                      <a:pt x="52" y="258"/>
                    </a:cubicBezTo>
                    <a:cubicBezTo>
                      <a:pt x="53" y="258"/>
                      <a:pt x="54" y="258"/>
                      <a:pt x="55" y="258"/>
                    </a:cubicBezTo>
                    <a:cubicBezTo>
                      <a:pt x="56" y="258"/>
                      <a:pt x="57" y="258"/>
                      <a:pt x="58" y="257"/>
                    </a:cubicBezTo>
                    <a:cubicBezTo>
                      <a:pt x="59" y="257"/>
                      <a:pt x="59" y="257"/>
                      <a:pt x="59" y="257"/>
                    </a:cubicBezTo>
                    <a:cubicBezTo>
                      <a:pt x="59" y="257"/>
                      <a:pt x="59" y="257"/>
                      <a:pt x="59" y="257"/>
                    </a:cubicBezTo>
                    <a:cubicBezTo>
                      <a:pt x="59" y="257"/>
                      <a:pt x="60" y="257"/>
                      <a:pt x="60" y="257"/>
                    </a:cubicBezTo>
                    <a:cubicBezTo>
                      <a:pt x="62" y="257"/>
                      <a:pt x="62" y="257"/>
                      <a:pt x="62" y="257"/>
                    </a:cubicBezTo>
                    <a:cubicBezTo>
                      <a:pt x="63" y="257"/>
                      <a:pt x="64" y="256"/>
                      <a:pt x="65" y="256"/>
                    </a:cubicBezTo>
                    <a:cubicBezTo>
                      <a:pt x="67" y="256"/>
                      <a:pt x="69" y="256"/>
                      <a:pt x="71" y="255"/>
                    </a:cubicBezTo>
                    <a:cubicBezTo>
                      <a:pt x="72" y="255"/>
                      <a:pt x="72" y="255"/>
                      <a:pt x="72" y="255"/>
                    </a:cubicBezTo>
                    <a:cubicBezTo>
                      <a:pt x="72" y="255"/>
                      <a:pt x="72" y="255"/>
                      <a:pt x="72" y="255"/>
                    </a:cubicBezTo>
                    <a:cubicBezTo>
                      <a:pt x="73" y="255"/>
                      <a:pt x="73" y="255"/>
                      <a:pt x="73" y="255"/>
                    </a:cubicBezTo>
                    <a:cubicBezTo>
                      <a:pt x="74" y="255"/>
                      <a:pt x="74" y="255"/>
                      <a:pt x="74" y="255"/>
                    </a:cubicBezTo>
                    <a:cubicBezTo>
                      <a:pt x="75" y="255"/>
                      <a:pt x="76" y="255"/>
                      <a:pt x="76" y="255"/>
                    </a:cubicBezTo>
                    <a:cubicBezTo>
                      <a:pt x="78" y="255"/>
                      <a:pt x="78" y="255"/>
                      <a:pt x="78" y="255"/>
                    </a:cubicBezTo>
                    <a:cubicBezTo>
                      <a:pt x="79" y="254"/>
                      <a:pt x="81" y="254"/>
                      <a:pt x="82" y="254"/>
                    </a:cubicBezTo>
                    <a:cubicBezTo>
                      <a:pt x="84" y="254"/>
                      <a:pt x="86" y="254"/>
                      <a:pt x="88" y="254"/>
                    </a:cubicBezTo>
                    <a:cubicBezTo>
                      <a:pt x="89" y="254"/>
                      <a:pt x="90" y="254"/>
                      <a:pt x="91" y="254"/>
                    </a:cubicBezTo>
                    <a:cubicBezTo>
                      <a:pt x="92" y="254"/>
                      <a:pt x="93" y="254"/>
                      <a:pt x="94" y="254"/>
                    </a:cubicBezTo>
                    <a:cubicBezTo>
                      <a:pt x="96" y="253"/>
                      <a:pt x="98" y="253"/>
                      <a:pt x="100" y="253"/>
                    </a:cubicBezTo>
                    <a:cubicBezTo>
                      <a:pt x="101" y="253"/>
                      <a:pt x="102" y="253"/>
                      <a:pt x="103" y="253"/>
                    </a:cubicBezTo>
                    <a:cubicBezTo>
                      <a:pt x="104" y="253"/>
                      <a:pt x="104" y="253"/>
                      <a:pt x="104" y="253"/>
                    </a:cubicBezTo>
                    <a:cubicBezTo>
                      <a:pt x="104" y="253"/>
                      <a:pt x="105" y="253"/>
                      <a:pt x="106" y="253"/>
                    </a:cubicBezTo>
                    <a:cubicBezTo>
                      <a:pt x="107" y="253"/>
                      <a:pt x="107" y="253"/>
                      <a:pt x="107" y="253"/>
                    </a:cubicBezTo>
                    <a:cubicBezTo>
                      <a:pt x="108" y="253"/>
                      <a:pt x="108" y="253"/>
                      <a:pt x="108" y="253"/>
                    </a:cubicBezTo>
                    <a:cubicBezTo>
                      <a:pt x="109" y="253"/>
                      <a:pt x="111" y="253"/>
                      <a:pt x="112" y="253"/>
                    </a:cubicBezTo>
                    <a:cubicBezTo>
                      <a:pt x="113" y="253"/>
                      <a:pt x="113" y="253"/>
                      <a:pt x="113" y="253"/>
                    </a:cubicBezTo>
                    <a:cubicBezTo>
                      <a:pt x="115" y="253"/>
                      <a:pt x="116" y="252"/>
                      <a:pt x="118" y="252"/>
                    </a:cubicBezTo>
                    <a:cubicBezTo>
                      <a:pt x="119" y="252"/>
                      <a:pt x="119" y="252"/>
                      <a:pt x="119" y="252"/>
                    </a:cubicBezTo>
                    <a:cubicBezTo>
                      <a:pt x="120" y="252"/>
                      <a:pt x="120" y="252"/>
                      <a:pt x="120" y="252"/>
                    </a:cubicBezTo>
                    <a:cubicBezTo>
                      <a:pt x="121" y="252"/>
                      <a:pt x="121" y="252"/>
                      <a:pt x="121" y="252"/>
                    </a:cubicBezTo>
                    <a:cubicBezTo>
                      <a:pt x="122" y="252"/>
                      <a:pt x="122" y="252"/>
                      <a:pt x="122" y="252"/>
                    </a:cubicBezTo>
                    <a:cubicBezTo>
                      <a:pt x="122" y="252"/>
                      <a:pt x="123" y="252"/>
                      <a:pt x="123" y="252"/>
                    </a:cubicBezTo>
                    <a:cubicBezTo>
                      <a:pt x="127" y="252"/>
                      <a:pt x="131" y="252"/>
                      <a:pt x="135" y="252"/>
                    </a:cubicBezTo>
                    <a:cubicBezTo>
                      <a:pt x="136" y="252"/>
                      <a:pt x="136" y="252"/>
                      <a:pt x="136" y="252"/>
                    </a:cubicBezTo>
                    <a:cubicBezTo>
                      <a:pt x="138" y="251"/>
                      <a:pt x="139" y="251"/>
                      <a:pt x="141" y="251"/>
                    </a:cubicBezTo>
                    <a:cubicBezTo>
                      <a:pt x="142" y="251"/>
                      <a:pt x="142" y="251"/>
                      <a:pt x="142" y="251"/>
                    </a:cubicBezTo>
                    <a:cubicBezTo>
                      <a:pt x="144" y="251"/>
                      <a:pt x="144" y="251"/>
                      <a:pt x="144" y="251"/>
                    </a:cubicBezTo>
                    <a:cubicBezTo>
                      <a:pt x="144" y="251"/>
                      <a:pt x="145" y="251"/>
                      <a:pt x="145" y="251"/>
                    </a:cubicBezTo>
                    <a:cubicBezTo>
                      <a:pt x="146" y="251"/>
                      <a:pt x="146" y="251"/>
                      <a:pt x="146" y="251"/>
                    </a:cubicBezTo>
                    <a:cubicBezTo>
                      <a:pt x="146" y="251"/>
                      <a:pt x="147" y="251"/>
                      <a:pt x="147" y="251"/>
                    </a:cubicBezTo>
                    <a:cubicBezTo>
                      <a:pt x="148" y="251"/>
                      <a:pt x="148" y="251"/>
                      <a:pt x="148" y="251"/>
                    </a:cubicBezTo>
                    <a:cubicBezTo>
                      <a:pt x="148" y="251"/>
                      <a:pt x="148" y="251"/>
                      <a:pt x="148" y="251"/>
                    </a:cubicBezTo>
                    <a:cubicBezTo>
                      <a:pt x="149" y="251"/>
                      <a:pt x="149" y="251"/>
                      <a:pt x="149" y="251"/>
                    </a:cubicBezTo>
                    <a:cubicBezTo>
                      <a:pt x="149" y="251"/>
                      <a:pt x="150" y="251"/>
                      <a:pt x="151" y="251"/>
                    </a:cubicBezTo>
                    <a:cubicBezTo>
                      <a:pt x="152" y="251"/>
                      <a:pt x="152" y="251"/>
                      <a:pt x="152" y="251"/>
                    </a:cubicBezTo>
                    <a:cubicBezTo>
                      <a:pt x="153" y="251"/>
                      <a:pt x="154" y="251"/>
                      <a:pt x="155" y="251"/>
                    </a:cubicBezTo>
                    <a:cubicBezTo>
                      <a:pt x="155" y="251"/>
                      <a:pt x="155" y="251"/>
                      <a:pt x="155" y="251"/>
                    </a:cubicBezTo>
                    <a:cubicBezTo>
                      <a:pt x="156" y="251"/>
                      <a:pt x="156" y="251"/>
                      <a:pt x="156" y="251"/>
                    </a:cubicBezTo>
                    <a:cubicBezTo>
                      <a:pt x="157" y="251"/>
                      <a:pt x="158" y="251"/>
                      <a:pt x="158" y="251"/>
                    </a:cubicBezTo>
                    <a:cubicBezTo>
                      <a:pt x="160" y="251"/>
                      <a:pt x="161" y="251"/>
                      <a:pt x="162" y="251"/>
                    </a:cubicBezTo>
                    <a:cubicBezTo>
                      <a:pt x="163" y="251"/>
                      <a:pt x="164" y="251"/>
                      <a:pt x="165" y="251"/>
                    </a:cubicBezTo>
                    <a:cubicBezTo>
                      <a:pt x="166" y="251"/>
                      <a:pt x="167" y="251"/>
                      <a:pt x="168" y="251"/>
                    </a:cubicBezTo>
                    <a:cubicBezTo>
                      <a:pt x="169" y="251"/>
                      <a:pt x="169" y="251"/>
                      <a:pt x="169" y="251"/>
                    </a:cubicBezTo>
                    <a:cubicBezTo>
                      <a:pt x="169" y="251"/>
                      <a:pt x="169" y="251"/>
                      <a:pt x="169" y="251"/>
                    </a:cubicBezTo>
                    <a:cubicBezTo>
                      <a:pt x="170" y="251"/>
                      <a:pt x="170" y="251"/>
                      <a:pt x="171" y="251"/>
                    </a:cubicBezTo>
                    <a:cubicBezTo>
                      <a:pt x="172" y="251"/>
                      <a:pt x="173" y="251"/>
                      <a:pt x="175" y="251"/>
                    </a:cubicBezTo>
                    <a:cubicBezTo>
                      <a:pt x="175" y="251"/>
                      <a:pt x="175" y="251"/>
                      <a:pt x="175" y="251"/>
                    </a:cubicBezTo>
                    <a:cubicBezTo>
                      <a:pt x="175" y="250"/>
                      <a:pt x="175" y="250"/>
                      <a:pt x="175" y="250"/>
                    </a:cubicBezTo>
                    <a:cubicBezTo>
                      <a:pt x="176" y="250"/>
                      <a:pt x="176" y="250"/>
                      <a:pt x="176" y="250"/>
                    </a:cubicBezTo>
                    <a:cubicBezTo>
                      <a:pt x="179" y="250"/>
                      <a:pt x="179" y="250"/>
                      <a:pt x="179" y="250"/>
                    </a:cubicBezTo>
                    <a:cubicBezTo>
                      <a:pt x="179" y="250"/>
                      <a:pt x="179" y="250"/>
                      <a:pt x="179" y="250"/>
                    </a:cubicBezTo>
                    <a:cubicBezTo>
                      <a:pt x="180" y="250"/>
                      <a:pt x="182" y="250"/>
                      <a:pt x="183" y="250"/>
                    </a:cubicBezTo>
                    <a:cubicBezTo>
                      <a:pt x="184" y="250"/>
                      <a:pt x="184" y="250"/>
                      <a:pt x="184" y="250"/>
                    </a:cubicBezTo>
                    <a:cubicBezTo>
                      <a:pt x="185" y="250"/>
                      <a:pt x="186" y="250"/>
                      <a:pt x="187" y="250"/>
                    </a:cubicBezTo>
                    <a:cubicBezTo>
                      <a:pt x="189" y="250"/>
                      <a:pt x="189" y="250"/>
                      <a:pt x="189" y="250"/>
                    </a:cubicBezTo>
                    <a:cubicBezTo>
                      <a:pt x="190" y="250"/>
                      <a:pt x="191" y="250"/>
                      <a:pt x="192" y="250"/>
                    </a:cubicBezTo>
                    <a:cubicBezTo>
                      <a:pt x="195" y="250"/>
                      <a:pt x="195" y="250"/>
                      <a:pt x="195" y="250"/>
                    </a:cubicBezTo>
                    <a:cubicBezTo>
                      <a:pt x="195" y="250"/>
                      <a:pt x="195" y="250"/>
                      <a:pt x="195" y="250"/>
                    </a:cubicBezTo>
                    <a:cubicBezTo>
                      <a:pt x="196" y="250"/>
                      <a:pt x="197" y="250"/>
                      <a:pt x="198" y="250"/>
                    </a:cubicBezTo>
                    <a:cubicBezTo>
                      <a:pt x="199" y="250"/>
                      <a:pt x="200" y="250"/>
                      <a:pt x="201" y="250"/>
                    </a:cubicBezTo>
                    <a:cubicBezTo>
                      <a:pt x="202" y="250"/>
                      <a:pt x="202" y="250"/>
                      <a:pt x="202" y="250"/>
                    </a:cubicBezTo>
                    <a:cubicBezTo>
                      <a:pt x="203" y="250"/>
                      <a:pt x="203" y="250"/>
                      <a:pt x="204" y="250"/>
                    </a:cubicBezTo>
                    <a:cubicBezTo>
                      <a:pt x="205" y="250"/>
                      <a:pt x="206" y="250"/>
                      <a:pt x="207" y="250"/>
                    </a:cubicBezTo>
                    <a:cubicBezTo>
                      <a:pt x="208" y="249"/>
                      <a:pt x="208" y="249"/>
                      <a:pt x="208" y="249"/>
                    </a:cubicBezTo>
                    <a:cubicBezTo>
                      <a:pt x="209" y="249"/>
                      <a:pt x="209" y="249"/>
                      <a:pt x="209" y="249"/>
                    </a:cubicBezTo>
                    <a:cubicBezTo>
                      <a:pt x="209" y="249"/>
                      <a:pt x="209" y="249"/>
                      <a:pt x="209" y="249"/>
                    </a:cubicBezTo>
                    <a:cubicBezTo>
                      <a:pt x="210" y="249"/>
                      <a:pt x="210" y="249"/>
                      <a:pt x="210" y="249"/>
                    </a:cubicBezTo>
                    <a:cubicBezTo>
                      <a:pt x="211" y="249"/>
                      <a:pt x="212" y="249"/>
                      <a:pt x="213" y="249"/>
                    </a:cubicBezTo>
                    <a:cubicBezTo>
                      <a:pt x="213" y="249"/>
                      <a:pt x="214" y="249"/>
                      <a:pt x="214" y="249"/>
                    </a:cubicBezTo>
                    <a:cubicBezTo>
                      <a:pt x="215" y="249"/>
                      <a:pt x="215" y="249"/>
                      <a:pt x="215" y="249"/>
                    </a:cubicBezTo>
                    <a:cubicBezTo>
                      <a:pt x="216" y="249"/>
                      <a:pt x="216" y="249"/>
                      <a:pt x="216" y="249"/>
                    </a:cubicBezTo>
                    <a:cubicBezTo>
                      <a:pt x="217" y="249"/>
                      <a:pt x="218" y="249"/>
                      <a:pt x="219" y="249"/>
                    </a:cubicBezTo>
                    <a:cubicBezTo>
                      <a:pt x="219" y="249"/>
                      <a:pt x="219" y="249"/>
                      <a:pt x="219" y="249"/>
                    </a:cubicBezTo>
                    <a:cubicBezTo>
                      <a:pt x="220" y="249"/>
                      <a:pt x="220" y="249"/>
                      <a:pt x="221" y="249"/>
                    </a:cubicBezTo>
                    <a:cubicBezTo>
                      <a:pt x="222" y="249"/>
                      <a:pt x="222" y="249"/>
                      <a:pt x="222" y="249"/>
                    </a:cubicBezTo>
                    <a:cubicBezTo>
                      <a:pt x="223" y="249"/>
                      <a:pt x="223" y="249"/>
                      <a:pt x="223" y="249"/>
                    </a:cubicBezTo>
                    <a:cubicBezTo>
                      <a:pt x="224" y="249"/>
                      <a:pt x="224" y="249"/>
                      <a:pt x="224" y="249"/>
                    </a:cubicBezTo>
                    <a:cubicBezTo>
                      <a:pt x="225" y="249"/>
                      <a:pt x="225" y="249"/>
                      <a:pt x="225" y="249"/>
                    </a:cubicBezTo>
                    <a:cubicBezTo>
                      <a:pt x="226" y="249"/>
                      <a:pt x="227" y="249"/>
                      <a:pt x="229" y="249"/>
                    </a:cubicBezTo>
                    <a:cubicBezTo>
                      <a:pt x="230" y="249"/>
                      <a:pt x="230" y="249"/>
                      <a:pt x="230" y="249"/>
                    </a:cubicBezTo>
                    <a:cubicBezTo>
                      <a:pt x="233" y="249"/>
                      <a:pt x="233" y="249"/>
                      <a:pt x="233" y="249"/>
                    </a:cubicBezTo>
                    <a:cubicBezTo>
                      <a:pt x="234" y="249"/>
                      <a:pt x="235" y="249"/>
                      <a:pt x="236" y="249"/>
                    </a:cubicBezTo>
                    <a:cubicBezTo>
                      <a:pt x="236" y="249"/>
                      <a:pt x="236" y="249"/>
                      <a:pt x="236" y="249"/>
                    </a:cubicBezTo>
                    <a:cubicBezTo>
                      <a:pt x="237" y="249"/>
                      <a:pt x="238" y="249"/>
                      <a:pt x="239" y="249"/>
                    </a:cubicBezTo>
                    <a:cubicBezTo>
                      <a:pt x="240" y="249"/>
                      <a:pt x="241" y="249"/>
                      <a:pt x="242" y="249"/>
                    </a:cubicBezTo>
                    <a:cubicBezTo>
                      <a:pt x="242" y="249"/>
                      <a:pt x="242" y="249"/>
                      <a:pt x="242" y="249"/>
                    </a:cubicBezTo>
                    <a:cubicBezTo>
                      <a:pt x="244" y="249"/>
                      <a:pt x="244" y="249"/>
                      <a:pt x="244" y="249"/>
                    </a:cubicBezTo>
                    <a:cubicBezTo>
                      <a:pt x="247" y="249"/>
                      <a:pt x="247" y="249"/>
                      <a:pt x="247" y="249"/>
                    </a:cubicBezTo>
                    <a:cubicBezTo>
                      <a:pt x="247" y="249"/>
                      <a:pt x="248" y="249"/>
                      <a:pt x="249" y="249"/>
                    </a:cubicBezTo>
                    <a:cubicBezTo>
                      <a:pt x="249" y="249"/>
                      <a:pt x="250" y="249"/>
                      <a:pt x="250" y="249"/>
                    </a:cubicBezTo>
                    <a:cubicBezTo>
                      <a:pt x="251" y="249"/>
                      <a:pt x="253" y="249"/>
                      <a:pt x="254" y="249"/>
                    </a:cubicBezTo>
                    <a:cubicBezTo>
                      <a:pt x="256" y="249"/>
                      <a:pt x="256" y="249"/>
                      <a:pt x="256" y="249"/>
                    </a:cubicBezTo>
                    <a:cubicBezTo>
                      <a:pt x="256" y="249"/>
                      <a:pt x="257" y="249"/>
                      <a:pt x="257" y="249"/>
                    </a:cubicBezTo>
                    <a:cubicBezTo>
                      <a:pt x="259" y="249"/>
                      <a:pt x="259" y="249"/>
                      <a:pt x="259" y="249"/>
                    </a:cubicBezTo>
                    <a:cubicBezTo>
                      <a:pt x="259" y="249"/>
                      <a:pt x="259" y="249"/>
                      <a:pt x="259" y="249"/>
                    </a:cubicBezTo>
                    <a:cubicBezTo>
                      <a:pt x="260" y="249"/>
                      <a:pt x="260" y="249"/>
                      <a:pt x="260" y="249"/>
                    </a:cubicBezTo>
                    <a:cubicBezTo>
                      <a:pt x="261" y="249"/>
                      <a:pt x="261" y="249"/>
                      <a:pt x="261" y="249"/>
                    </a:cubicBezTo>
                    <a:cubicBezTo>
                      <a:pt x="262" y="249"/>
                      <a:pt x="263" y="249"/>
                      <a:pt x="264" y="249"/>
                    </a:cubicBezTo>
                    <a:cubicBezTo>
                      <a:pt x="266" y="249"/>
                      <a:pt x="266" y="249"/>
                      <a:pt x="266" y="249"/>
                    </a:cubicBezTo>
                    <a:cubicBezTo>
                      <a:pt x="267" y="249"/>
                      <a:pt x="267" y="249"/>
                      <a:pt x="267" y="249"/>
                    </a:cubicBezTo>
                    <a:cubicBezTo>
                      <a:pt x="268" y="249"/>
                      <a:pt x="268" y="249"/>
                      <a:pt x="268" y="249"/>
                    </a:cubicBezTo>
                    <a:cubicBezTo>
                      <a:pt x="270" y="249"/>
                      <a:pt x="270" y="249"/>
                      <a:pt x="270" y="249"/>
                    </a:cubicBezTo>
                    <a:cubicBezTo>
                      <a:pt x="270" y="249"/>
                      <a:pt x="271" y="249"/>
                      <a:pt x="272" y="249"/>
                    </a:cubicBezTo>
                    <a:cubicBezTo>
                      <a:pt x="272" y="249"/>
                      <a:pt x="272" y="249"/>
                      <a:pt x="272" y="249"/>
                    </a:cubicBezTo>
                    <a:cubicBezTo>
                      <a:pt x="273" y="249"/>
                      <a:pt x="273" y="249"/>
                      <a:pt x="273" y="249"/>
                    </a:cubicBezTo>
                    <a:cubicBezTo>
                      <a:pt x="274" y="249"/>
                      <a:pt x="274" y="249"/>
                      <a:pt x="275" y="249"/>
                    </a:cubicBezTo>
                    <a:cubicBezTo>
                      <a:pt x="276" y="249"/>
                      <a:pt x="277" y="249"/>
                      <a:pt x="279" y="249"/>
                    </a:cubicBezTo>
                    <a:cubicBezTo>
                      <a:pt x="279" y="249"/>
                      <a:pt x="279" y="249"/>
                      <a:pt x="279" y="249"/>
                    </a:cubicBezTo>
                    <a:cubicBezTo>
                      <a:pt x="280" y="249"/>
                      <a:pt x="280" y="249"/>
                      <a:pt x="280" y="249"/>
                    </a:cubicBezTo>
                    <a:cubicBezTo>
                      <a:pt x="280" y="249"/>
                      <a:pt x="281" y="249"/>
                      <a:pt x="282" y="249"/>
                    </a:cubicBezTo>
                    <a:cubicBezTo>
                      <a:pt x="282" y="249"/>
                      <a:pt x="282" y="249"/>
                      <a:pt x="282" y="249"/>
                    </a:cubicBezTo>
                    <a:cubicBezTo>
                      <a:pt x="283" y="249"/>
                      <a:pt x="283" y="249"/>
                      <a:pt x="283" y="249"/>
                    </a:cubicBezTo>
                    <a:cubicBezTo>
                      <a:pt x="283" y="249"/>
                      <a:pt x="284" y="249"/>
                      <a:pt x="285" y="249"/>
                    </a:cubicBezTo>
                    <a:cubicBezTo>
                      <a:pt x="285" y="249"/>
                      <a:pt x="286" y="249"/>
                      <a:pt x="287" y="249"/>
                    </a:cubicBezTo>
                    <a:cubicBezTo>
                      <a:pt x="288" y="249"/>
                      <a:pt x="288" y="249"/>
                      <a:pt x="288" y="249"/>
                    </a:cubicBezTo>
                    <a:cubicBezTo>
                      <a:pt x="289" y="249"/>
                      <a:pt x="289" y="249"/>
                      <a:pt x="289" y="249"/>
                    </a:cubicBezTo>
                    <a:cubicBezTo>
                      <a:pt x="291" y="249"/>
                      <a:pt x="291" y="249"/>
                      <a:pt x="291" y="249"/>
                    </a:cubicBezTo>
                    <a:cubicBezTo>
                      <a:pt x="292" y="250"/>
                      <a:pt x="293" y="250"/>
                      <a:pt x="294" y="250"/>
                    </a:cubicBezTo>
                    <a:cubicBezTo>
                      <a:pt x="294" y="250"/>
                      <a:pt x="295" y="250"/>
                      <a:pt x="296" y="250"/>
                    </a:cubicBezTo>
                    <a:cubicBezTo>
                      <a:pt x="297" y="250"/>
                      <a:pt x="297" y="250"/>
                      <a:pt x="297" y="250"/>
                    </a:cubicBezTo>
                    <a:cubicBezTo>
                      <a:pt x="297" y="250"/>
                      <a:pt x="298" y="250"/>
                      <a:pt x="299" y="250"/>
                    </a:cubicBezTo>
                    <a:cubicBezTo>
                      <a:pt x="299" y="250"/>
                      <a:pt x="300" y="250"/>
                      <a:pt x="300" y="250"/>
                    </a:cubicBezTo>
                    <a:cubicBezTo>
                      <a:pt x="301" y="250"/>
                      <a:pt x="302" y="250"/>
                      <a:pt x="303" y="250"/>
                    </a:cubicBezTo>
                    <a:cubicBezTo>
                      <a:pt x="304" y="250"/>
                      <a:pt x="304" y="250"/>
                      <a:pt x="304" y="250"/>
                    </a:cubicBezTo>
                    <a:cubicBezTo>
                      <a:pt x="306" y="250"/>
                      <a:pt x="308" y="250"/>
                      <a:pt x="310" y="250"/>
                    </a:cubicBezTo>
                    <a:cubicBezTo>
                      <a:pt x="312" y="250"/>
                      <a:pt x="314" y="250"/>
                      <a:pt x="316" y="251"/>
                    </a:cubicBezTo>
                    <a:cubicBezTo>
                      <a:pt x="316" y="251"/>
                      <a:pt x="316" y="251"/>
                      <a:pt x="316" y="251"/>
                    </a:cubicBezTo>
                    <a:cubicBezTo>
                      <a:pt x="316" y="251"/>
                      <a:pt x="316" y="251"/>
                      <a:pt x="316" y="251"/>
                    </a:cubicBezTo>
                    <a:cubicBezTo>
                      <a:pt x="317" y="251"/>
                      <a:pt x="317" y="251"/>
                      <a:pt x="317" y="251"/>
                    </a:cubicBezTo>
                    <a:cubicBezTo>
                      <a:pt x="316" y="251"/>
                      <a:pt x="316" y="251"/>
                      <a:pt x="316" y="251"/>
                    </a:cubicBezTo>
                    <a:cubicBezTo>
                      <a:pt x="317" y="251"/>
                      <a:pt x="318" y="251"/>
                      <a:pt x="319" y="251"/>
                    </a:cubicBezTo>
                    <a:cubicBezTo>
                      <a:pt x="320" y="251"/>
                      <a:pt x="320" y="251"/>
                      <a:pt x="320" y="251"/>
                    </a:cubicBezTo>
                    <a:cubicBezTo>
                      <a:pt x="320" y="251"/>
                      <a:pt x="321" y="251"/>
                      <a:pt x="321" y="251"/>
                    </a:cubicBezTo>
                    <a:cubicBezTo>
                      <a:pt x="322" y="251"/>
                      <a:pt x="323" y="251"/>
                      <a:pt x="324" y="251"/>
                    </a:cubicBezTo>
                    <a:cubicBezTo>
                      <a:pt x="325" y="251"/>
                      <a:pt x="325" y="251"/>
                      <a:pt x="325" y="251"/>
                    </a:cubicBezTo>
                    <a:cubicBezTo>
                      <a:pt x="326" y="251"/>
                      <a:pt x="326" y="251"/>
                      <a:pt x="326" y="251"/>
                    </a:cubicBezTo>
                    <a:cubicBezTo>
                      <a:pt x="329" y="251"/>
                      <a:pt x="329" y="251"/>
                      <a:pt x="329" y="251"/>
                    </a:cubicBezTo>
                    <a:cubicBezTo>
                      <a:pt x="331" y="252"/>
                      <a:pt x="331" y="252"/>
                      <a:pt x="331" y="252"/>
                    </a:cubicBezTo>
                    <a:cubicBezTo>
                      <a:pt x="332" y="252"/>
                      <a:pt x="332" y="252"/>
                      <a:pt x="333" y="252"/>
                    </a:cubicBezTo>
                    <a:cubicBezTo>
                      <a:pt x="334" y="252"/>
                      <a:pt x="335" y="252"/>
                      <a:pt x="336" y="252"/>
                    </a:cubicBezTo>
                    <a:cubicBezTo>
                      <a:pt x="336" y="252"/>
                      <a:pt x="336" y="252"/>
                      <a:pt x="336" y="252"/>
                    </a:cubicBezTo>
                    <a:cubicBezTo>
                      <a:pt x="339" y="252"/>
                      <a:pt x="343" y="252"/>
                      <a:pt x="346" y="253"/>
                    </a:cubicBezTo>
                    <a:cubicBezTo>
                      <a:pt x="346" y="253"/>
                      <a:pt x="346" y="253"/>
                      <a:pt x="346" y="253"/>
                    </a:cubicBezTo>
                    <a:cubicBezTo>
                      <a:pt x="347" y="253"/>
                      <a:pt x="347" y="253"/>
                      <a:pt x="347" y="253"/>
                    </a:cubicBezTo>
                    <a:cubicBezTo>
                      <a:pt x="348" y="253"/>
                      <a:pt x="348" y="253"/>
                      <a:pt x="349" y="253"/>
                    </a:cubicBezTo>
                    <a:cubicBezTo>
                      <a:pt x="350" y="253"/>
                      <a:pt x="350" y="253"/>
                      <a:pt x="350" y="253"/>
                    </a:cubicBezTo>
                    <a:cubicBezTo>
                      <a:pt x="351" y="253"/>
                      <a:pt x="352" y="253"/>
                      <a:pt x="353" y="253"/>
                    </a:cubicBezTo>
                    <a:cubicBezTo>
                      <a:pt x="355" y="253"/>
                      <a:pt x="357" y="253"/>
                      <a:pt x="359" y="253"/>
                    </a:cubicBezTo>
                    <a:cubicBezTo>
                      <a:pt x="359" y="253"/>
                      <a:pt x="360" y="253"/>
                      <a:pt x="361" y="253"/>
                    </a:cubicBezTo>
                    <a:cubicBezTo>
                      <a:pt x="361" y="254"/>
                      <a:pt x="361" y="254"/>
                      <a:pt x="361" y="254"/>
                    </a:cubicBezTo>
                    <a:cubicBezTo>
                      <a:pt x="364" y="254"/>
                      <a:pt x="364" y="254"/>
                      <a:pt x="364" y="254"/>
                    </a:cubicBezTo>
                    <a:cubicBezTo>
                      <a:pt x="365" y="254"/>
                      <a:pt x="366" y="254"/>
                      <a:pt x="367" y="254"/>
                    </a:cubicBezTo>
                    <a:cubicBezTo>
                      <a:pt x="367" y="254"/>
                      <a:pt x="367" y="254"/>
                      <a:pt x="367" y="254"/>
                    </a:cubicBezTo>
                    <a:cubicBezTo>
                      <a:pt x="367" y="254"/>
                      <a:pt x="367" y="254"/>
                      <a:pt x="367" y="254"/>
                    </a:cubicBezTo>
                    <a:cubicBezTo>
                      <a:pt x="368" y="254"/>
                      <a:pt x="368" y="254"/>
                      <a:pt x="369" y="254"/>
                    </a:cubicBezTo>
                    <a:cubicBezTo>
                      <a:pt x="369" y="254"/>
                      <a:pt x="370" y="254"/>
                      <a:pt x="370" y="254"/>
                    </a:cubicBezTo>
                    <a:cubicBezTo>
                      <a:pt x="371" y="254"/>
                      <a:pt x="371" y="254"/>
                      <a:pt x="371" y="254"/>
                    </a:cubicBezTo>
                    <a:cubicBezTo>
                      <a:pt x="372" y="254"/>
                      <a:pt x="373" y="253"/>
                      <a:pt x="373" y="252"/>
                    </a:cubicBezTo>
                    <a:cubicBezTo>
                      <a:pt x="373" y="252"/>
                      <a:pt x="373" y="251"/>
                      <a:pt x="373" y="251"/>
                    </a:cubicBezTo>
                    <a:cubicBezTo>
                      <a:pt x="373" y="251"/>
                      <a:pt x="373" y="251"/>
                      <a:pt x="373" y="251"/>
                    </a:cubicBezTo>
                    <a:cubicBezTo>
                      <a:pt x="373" y="250"/>
                      <a:pt x="373" y="250"/>
                      <a:pt x="373" y="250"/>
                    </a:cubicBezTo>
                    <a:cubicBezTo>
                      <a:pt x="373" y="249"/>
                      <a:pt x="373" y="249"/>
                      <a:pt x="373" y="248"/>
                    </a:cubicBezTo>
                    <a:cubicBezTo>
                      <a:pt x="373" y="247"/>
                      <a:pt x="373" y="247"/>
                      <a:pt x="373" y="246"/>
                    </a:cubicBezTo>
                    <a:cubicBezTo>
                      <a:pt x="374" y="246"/>
                      <a:pt x="374" y="245"/>
                      <a:pt x="374" y="244"/>
                    </a:cubicBezTo>
                    <a:cubicBezTo>
                      <a:pt x="374" y="244"/>
                      <a:pt x="374" y="244"/>
                      <a:pt x="374" y="244"/>
                    </a:cubicBezTo>
                    <a:cubicBezTo>
                      <a:pt x="375" y="243"/>
                      <a:pt x="375" y="242"/>
                      <a:pt x="375" y="242"/>
                    </a:cubicBezTo>
                    <a:cubicBezTo>
                      <a:pt x="376" y="240"/>
                      <a:pt x="377" y="238"/>
                      <a:pt x="378" y="237"/>
                    </a:cubicBezTo>
                    <a:cubicBezTo>
                      <a:pt x="378" y="236"/>
                      <a:pt x="379" y="235"/>
                      <a:pt x="379" y="235"/>
                    </a:cubicBezTo>
                    <a:cubicBezTo>
                      <a:pt x="380" y="234"/>
                      <a:pt x="380" y="234"/>
                      <a:pt x="380" y="234"/>
                    </a:cubicBezTo>
                    <a:cubicBezTo>
                      <a:pt x="380" y="233"/>
                      <a:pt x="380" y="233"/>
                      <a:pt x="380" y="233"/>
                    </a:cubicBezTo>
                    <a:cubicBezTo>
                      <a:pt x="381" y="233"/>
                      <a:pt x="381" y="233"/>
                      <a:pt x="381" y="233"/>
                    </a:cubicBezTo>
                    <a:cubicBezTo>
                      <a:pt x="381" y="232"/>
                      <a:pt x="382" y="231"/>
                      <a:pt x="383" y="230"/>
                    </a:cubicBezTo>
                    <a:cubicBezTo>
                      <a:pt x="384" y="229"/>
                      <a:pt x="384" y="229"/>
                      <a:pt x="385" y="228"/>
                    </a:cubicBezTo>
                    <a:cubicBezTo>
                      <a:pt x="386" y="228"/>
                      <a:pt x="386" y="227"/>
                      <a:pt x="387" y="227"/>
                    </a:cubicBezTo>
                    <a:cubicBezTo>
                      <a:pt x="387" y="227"/>
                      <a:pt x="387" y="227"/>
                      <a:pt x="387" y="227"/>
                    </a:cubicBezTo>
                    <a:cubicBezTo>
                      <a:pt x="387" y="226"/>
                      <a:pt x="387" y="226"/>
                      <a:pt x="387" y="226"/>
                    </a:cubicBezTo>
                    <a:cubicBezTo>
                      <a:pt x="388" y="226"/>
                      <a:pt x="389" y="225"/>
                      <a:pt x="390" y="225"/>
                    </a:cubicBezTo>
                    <a:cubicBezTo>
                      <a:pt x="390" y="224"/>
                      <a:pt x="390" y="224"/>
                      <a:pt x="390" y="224"/>
                    </a:cubicBezTo>
                    <a:cubicBezTo>
                      <a:pt x="391" y="224"/>
                      <a:pt x="391" y="224"/>
                      <a:pt x="391" y="224"/>
                    </a:cubicBezTo>
                    <a:cubicBezTo>
                      <a:pt x="391" y="224"/>
                      <a:pt x="391" y="224"/>
                      <a:pt x="391" y="224"/>
                    </a:cubicBezTo>
                    <a:cubicBezTo>
                      <a:pt x="391" y="224"/>
                      <a:pt x="391" y="224"/>
                      <a:pt x="391" y="224"/>
                    </a:cubicBezTo>
                    <a:cubicBezTo>
                      <a:pt x="392" y="224"/>
                      <a:pt x="392" y="224"/>
                      <a:pt x="392" y="224"/>
                    </a:cubicBezTo>
                    <a:cubicBezTo>
                      <a:pt x="392" y="223"/>
                      <a:pt x="393" y="223"/>
                      <a:pt x="394" y="223"/>
                    </a:cubicBezTo>
                    <a:cubicBezTo>
                      <a:pt x="394" y="223"/>
                      <a:pt x="394" y="223"/>
                      <a:pt x="394" y="223"/>
                    </a:cubicBezTo>
                    <a:cubicBezTo>
                      <a:pt x="395" y="222"/>
                      <a:pt x="395" y="222"/>
                      <a:pt x="395" y="222"/>
                    </a:cubicBezTo>
                    <a:cubicBezTo>
                      <a:pt x="395" y="222"/>
                      <a:pt x="396" y="222"/>
                      <a:pt x="396" y="222"/>
                    </a:cubicBezTo>
                    <a:cubicBezTo>
                      <a:pt x="397" y="221"/>
                      <a:pt x="397" y="221"/>
                      <a:pt x="397" y="221"/>
                    </a:cubicBezTo>
                    <a:cubicBezTo>
                      <a:pt x="398" y="221"/>
                      <a:pt x="398" y="221"/>
                      <a:pt x="399" y="221"/>
                    </a:cubicBezTo>
                    <a:cubicBezTo>
                      <a:pt x="400" y="220"/>
                      <a:pt x="400" y="220"/>
                      <a:pt x="400" y="220"/>
                    </a:cubicBezTo>
                    <a:cubicBezTo>
                      <a:pt x="401" y="220"/>
                      <a:pt x="402" y="220"/>
                      <a:pt x="403" y="219"/>
                    </a:cubicBezTo>
                    <a:cubicBezTo>
                      <a:pt x="404" y="219"/>
                      <a:pt x="405" y="219"/>
                      <a:pt x="407" y="219"/>
                    </a:cubicBezTo>
                    <a:cubicBezTo>
                      <a:pt x="408" y="218"/>
                      <a:pt x="408" y="218"/>
                      <a:pt x="409" y="218"/>
                    </a:cubicBezTo>
                    <a:cubicBezTo>
                      <a:pt x="411" y="218"/>
                      <a:pt x="411" y="218"/>
                      <a:pt x="411" y="218"/>
                    </a:cubicBezTo>
                    <a:cubicBezTo>
                      <a:pt x="411" y="218"/>
                      <a:pt x="412" y="218"/>
                      <a:pt x="413" y="218"/>
                    </a:cubicBezTo>
                    <a:cubicBezTo>
                      <a:pt x="413" y="218"/>
                      <a:pt x="414" y="218"/>
                      <a:pt x="414" y="218"/>
                    </a:cubicBezTo>
                    <a:cubicBezTo>
                      <a:pt x="415" y="218"/>
                      <a:pt x="415" y="218"/>
                      <a:pt x="415" y="218"/>
                    </a:cubicBezTo>
                    <a:cubicBezTo>
                      <a:pt x="416" y="218"/>
                      <a:pt x="417" y="218"/>
                      <a:pt x="418" y="218"/>
                    </a:cubicBezTo>
                    <a:cubicBezTo>
                      <a:pt x="418" y="218"/>
                      <a:pt x="418" y="218"/>
                      <a:pt x="418" y="218"/>
                    </a:cubicBezTo>
                    <a:cubicBezTo>
                      <a:pt x="419" y="219"/>
                      <a:pt x="419" y="219"/>
                      <a:pt x="419" y="219"/>
                    </a:cubicBezTo>
                    <a:cubicBezTo>
                      <a:pt x="420" y="219"/>
                      <a:pt x="421" y="219"/>
                      <a:pt x="422" y="219"/>
                    </a:cubicBezTo>
                    <a:cubicBezTo>
                      <a:pt x="422" y="219"/>
                      <a:pt x="422" y="219"/>
                      <a:pt x="422" y="219"/>
                    </a:cubicBezTo>
                    <a:cubicBezTo>
                      <a:pt x="424" y="220"/>
                      <a:pt x="425" y="220"/>
                      <a:pt x="427" y="221"/>
                    </a:cubicBezTo>
                    <a:cubicBezTo>
                      <a:pt x="427" y="221"/>
                      <a:pt x="427" y="221"/>
                      <a:pt x="428" y="221"/>
                    </a:cubicBezTo>
                    <a:cubicBezTo>
                      <a:pt x="428" y="221"/>
                      <a:pt x="428" y="221"/>
                      <a:pt x="428" y="221"/>
                    </a:cubicBezTo>
                    <a:cubicBezTo>
                      <a:pt x="428" y="221"/>
                      <a:pt x="428" y="221"/>
                      <a:pt x="428" y="221"/>
                    </a:cubicBezTo>
                    <a:cubicBezTo>
                      <a:pt x="429" y="222"/>
                      <a:pt x="429" y="222"/>
                      <a:pt x="429" y="222"/>
                    </a:cubicBezTo>
                    <a:cubicBezTo>
                      <a:pt x="430" y="222"/>
                      <a:pt x="430" y="222"/>
                      <a:pt x="431" y="223"/>
                    </a:cubicBezTo>
                    <a:cubicBezTo>
                      <a:pt x="431" y="223"/>
                      <a:pt x="432" y="223"/>
                      <a:pt x="432" y="224"/>
                    </a:cubicBezTo>
                    <a:cubicBezTo>
                      <a:pt x="433" y="224"/>
                      <a:pt x="433" y="224"/>
                      <a:pt x="433" y="224"/>
                    </a:cubicBezTo>
                    <a:cubicBezTo>
                      <a:pt x="434" y="225"/>
                      <a:pt x="434" y="225"/>
                      <a:pt x="434" y="225"/>
                    </a:cubicBezTo>
                    <a:cubicBezTo>
                      <a:pt x="434" y="225"/>
                      <a:pt x="435" y="225"/>
                      <a:pt x="435" y="226"/>
                    </a:cubicBezTo>
                    <a:cubicBezTo>
                      <a:pt x="436" y="226"/>
                      <a:pt x="437" y="227"/>
                      <a:pt x="438" y="227"/>
                    </a:cubicBezTo>
                    <a:cubicBezTo>
                      <a:pt x="438" y="228"/>
                      <a:pt x="439" y="229"/>
                      <a:pt x="440" y="229"/>
                    </a:cubicBezTo>
                    <a:cubicBezTo>
                      <a:pt x="442" y="231"/>
                      <a:pt x="443" y="234"/>
                      <a:pt x="445" y="237"/>
                    </a:cubicBezTo>
                    <a:cubicBezTo>
                      <a:pt x="446" y="238"/>
                      <a:pt x="446" y="238"/>
                      <a:pt x="446" y="239"/>
                    </a:cubicBezTo>
                    <a:cubicBezTo>
                      <a:pt x="447" y="240"/>
                      <a:pt x="447" y="240"/>
                      <a:pt x="447" y="241"/>
                    </a:cubicBezTo>
                    <a:cubicBezTo>
                      <a:pt x="447" y="242"/>
                      <a:pt x="447" y="242"/>
                      <a:pt x="447" y="242"/>
                    </a:cubicBezTo>
                    <a:cubicBezTo>
                      <a:pt x="448" y="243"/>
                      <a:pt x="448" y="243"/>
                      <a:pt x="448" y="243"/>
                    </a:cubicBezTo>
                    <a:cubicBezTo>
                      <a:pt x="448" y="244"/>
                      <a:pt x="448" y="244"/>
                      <a:pt x="448" y="244"/>
                    </a:cubicBezTo>
                    <a:cubicBezTo>
                      <a:pt x="449" y="244"/>
                      <a:pt x="449" y="245"/>
                      <a:pt x="449" y="245"/>
                    </a:cubicBezTo>
                    <a:cubicBezTo>
                      <a:pt x="449" y="246"/>
                      <a:pt x="449" y="246"/>
                      <a:pt x="449" y="246"/>
                    </a:cubicBezTo>
                    <a:cubicBezTo>
                      <a:pt x="449" y="246"/>
                      <a:pt x="449" y="246"/>
                      <a:pt x="449" y="246"/>
                    </a:cubicBezTo>
                    <a:cubicBezTo>
                      <a:pt x="449" y="247"/>
                      <a:pt x="449" y="247"/>
                      <a:pt x="449" y="247"/>
                    </a:cubicBezTo>
                    <a:cubicBezTo>
                      <a:pt x="449" y="247"/>
                      <a:pt x="449" y="248"/>
                      <a:pt x="449" y="248"/>
                    </a:cubicBezTo>
                    <a:cubicBezTo>
                      <a:pt x="450" y="248"/>
                      <a:pt x="450" y="248"/>
                      <a:pt x="450" y="248"/>
                    </a:cubicBezTo>
                    <a:cubicBezTo>
                      <a:pt x="450" y="249"/>
                      <a:pt x="450" y="249"/>
                      <a:pt x="450" y="249"/>
                    </a:cubicBezTo>
                    <a:cubicBezTo>
                      <a:pt x="450" y="250"/>
                      <a:pt x="450" y="250"/>
                      <a:pt x="450" y="250"/>
                    </a:cubicBezTo>
                    <a:cubicBezTo>
                      <a:pt x="450" y="251"/>
                      <a:pt x="450" y="251"/>
                      <a:pt x="451" y="252"/>
                    </a:cubicBezTo>
                    <a:cubicBezTo>
                      <a:pt x="451" y="252"/>
                      <a:pt x="451" y="252"/>
                      <a:pt x="451" y="252"/>
                    </a:cubicBezTo>
                    <a:cubicBezTo>
                      <a:pt x="451" y="252"/>
                      <a:pt x="451" y="253"/>
                      <a:pt x="451" y="253"/>
                    </a:cubicBezTo>
                    <a:cubicBezTo>
                      <a:pt x="451" y="254"/>
                      <a:pt x="452" y="255"/>
                      <a:pt x="453" y="255"/>
                    </a:cubicBezTo>
                    <a:cubicBezTo>
                      <a:pt x="454" y="255"/>
                      <a:pt x="454" y="255"/>
                      <a:pt x="454" y="255"/>
                    </a:cubicBezTo>
                    <a:cubicBezTo>
                      <a:pt x="454" y="255"/>
                      <a:pt x="454" y="255"/>
                      <a:pt x="454" y="255"/>
                    </a:cubicBezTo>
                    <a:cubicBezTo>
                      <a:pt x="454" y="255"/>
                      <a:pt x="454" y="255"/>
                      <a:pt x="454" y="255"/>
                    </a:cubicBezTo>
                    <a:cubicBezTo>
                      <a:pt x="455" y="255"/>
                      <a:pt x="455" y="255"/>
                      <a:pt x="456" y="255"/>
                    </a:cubicBezTo>
                    <a:cubicBezTo>
                      <a:pt x="457" y="255"/>
                      <a:pt x="457" y="255"/>
                      <a:pt x="458" y="255"/>
                    </a:cubicBezTo>
                    <a:cubicBezTo>
                      <a:pt x="459" y="254"/>
                      <a:pt x="459" y="254"/>
                      <a:pt x="459" y="254"/>
                    </a:cubicBezTo>
                    <a:cubicBezTo>
                      <a:pt x="461" y="254"/>
                      <a:pt x="462" y="254"/>
                      <a:pt x="464" y="254"/>
                    </a:cubicBezTo>
                    <a:cubicBezTo>
                      <a:pt x="466" y="254"/>
                      <a:pt x="468" y="253"/>
                      <a:pt x="470" y="253"/>
                    </a:cubicBezTo>
                    <a:cubicBezTo>
                      <a:pt x="471" y="253"/>
                      <a:pt x="471" y="253"/>
                      <a:pt x="472" y="253"/>
                    </a:cubicBezTo>
                    <a:cubicBezTo>
                      <a:pt x="474" y="253"/>
                      <a:pt x="474" y="253"/>
                      <a:pt x="474" y="253"/>
                    </a:cubicBezTo>
                    <a:cubicBezTo>
                      <a:pt x="474" y="253"/>
                      <a:pt x="474" y="253"/>
                      <a:pt x="474" y="253"/>
                    </a:cubicBezTo>
                    <a:cubicBezTo>
                      <a:pt x="474" y="253"/>
                      <a:pt x="475" y="253"/>
                      <a:pt x="476" y="253"/>
                    </a:cubicBezTo>
                    <a:cubicBezTo>
                      <a:pt x="477" y="253"/>
                      <a:pt x="477" y="253"/>
                      <a:pt x="477" y="253"/>
                    </a:cubicBezTo>
                    <a:cubicBezTo>
                      <a:pt x="478" y="253"/>
                      <a:pt x="478" y="253"/>
                      <a:pt x="478" y="253"/>
                    </a:cubicBezTo>
                    <a:cubicBezTo>
                      <a:pt x="479" y="253"/>
                      <a:pt x="480" y="253"/>
                      <a:pt x="481" y="253"/>
                    </a:cubicBezTo>
                    <a:cubicBezTo>
                      <a:pt x="482" y="252"/>
                      <a:pt x="483" y="252"/>
                      <a:pt x="484" y="252"/>
                    </a:cubicBezTo>
                    <a:cubicBezTo>
                      <a:pt x="485" y="252"/>
                      <a:pt x="485" y="252"/>
                      <a:pt x="485" y="252"/>
                    </a:cubicBezTo>
                    <a:cubicBezTo>
                      <a:pt x="485" y="252"/>
                      <a:pt x="486" y="252"/>
                      <a:pt x="487" y="252"/>
                    </a:cubicBezTo>
                    <a:cubicBezTo>
                      <a:pt x="489" y="252"/>
                      <a:pt x="492" y="252"/>
                      <a:pt x="494" y="252"/>
                    </a:cubicBezTo>
                    <a:cubicBezTo>
                      <a:pt x="494" y="251"/>
                      <a:pt x="494" y="251"/>
                      <a:pt x="494" y="251"/>
                    </a:cubicBezTo>
                    <a:cubicBezTo>
                      <a:pt x="495" y="251"/>
                      <a:pt x="496" y="251"/>
                      <a:pt x="497" y="251"/>
                    </a:cubicBezTo>
                    <a:cubicBezTo>
                      <a:pt x="497" y="252"/>
                      <a:pt x="497" y="252"/>
                      <a:pt x="497" y="252"/>
                    </a:cubicBezTo>
                    <a:cubicBezTo>
                      <a:pt x="498" y="252"/>
                      <a:pt x="498" y="252"/>
                      <a:pt x="498" y="252"/>
                    </a:cubicBezTo>
                    <a:cubicBezTo>
                      <a:pt x="499" y="252"/>
                      <a:pt x="499" y="252"/>
                      <a:pt x="499" y="252"/>
                    </a:cubicBezTo>
                    <a:cubicBezTo>
                      <a:pt x="500" y="252"/>
                      <a:pt x="500" y="252"/>
                      <a:pt x="500" y="252"/>
                    </a:cubicBezTo>
                    <a:cubicBezTo>
                      <a:pt x="501" y="252"/>
                      <a:pt x="501" y="252"/>
                      <a:pt x="501" y="252"/>
                    </a:cubicBezTo>
                    <a:cubicBezTo>
                      <a:pt x="501" y="252"/>
                      <a:pt x="502" y="252"/>
                      <a:pt x="502" y="252"/>
                    </a:cubicBezTo>
                    <a:cubicBezTo>
                      <a:pt x="503" y="252"/>
                      <a:pt x="504" y="252"/>
                      <a:pt x="505" y="252"/>
                    </a:cubicBezTo>
                    <a:cubicBezTo>
                      <a:pt x="506" y="252"/>
                      <a:pt x="506" y="252"/>
                      <a:pt x="506" y="252"/>
                    </a:cubicBezTo>
                    <a:cubicBezTo>
                      <a:pt x="507" y="252"/>
                      <a:pt x="509" y="251"/>
                      <a:pt x="511" y="251"/>
                    </a:cubicBezTo>
                    <a:cubicBezTo>
                      <a:pt x="511" y="251"/>
                      <a:pt x="511" y="251"/>
                      <a:pt x="511" y="251"/>
                    </a:cubicBezTo>
                    <a:cubicBezTo>
                      <a:pt x="512" y="251"/>
                      <a:pt x="512" y="251"/>
                      <a:pt x="512" y="251"/>
                    </a:cubicBezTo>
                    <a:cubicBezTo>
                      <a:pt x="513" y="251"/>
                      <a:pt x="514" y="251"/>
                      <a:pt x="515" y="251"/>
                    </a:cubicBezTo>
                    <a:cubicBezTo>
                      <a:pt x="517" y="251"/>
                      <a:pt x="517" y="251"/>
                      <a:pt x="517" y="251"/>
                    </a:cubicBezTo>
                    <a:cubicBezTo>
                      <a:pt x="519" y="251"/>
                      <a:pt x="519" y="251"/>
                      <a:pt x="519" y="251"/>
                    </a:cubicBezTo>
                    <a:cubicBezTo>
                      <a:pt x="521" y="250"/>
                      <a:pt x="521" y="250"/>
                      <a:pt x="521" y="250"/>
                    </a:cubicBezTo>
                    <a:cubicBezTo>
                      <a:pt x="523" y="250"/>
                      <a:pt x="524" y="250"/>
                      <a:pt x="525" y="250"/>
                    </a:cubicBezTo>
                    <a:cubicBezTo>
                      <a:pt x="527" y="250"/>
                      <a:pt x="529" y="250"/>
                      <a:pt x="531" y="250"/>
                    </a:cubicBezTo>
                    <a:cubicBezTo>
                      <a:pt x="532" y="250"/>
                      <a:pt x="532" y="250"/>
                      <a:pt x="533" y="250"/>
                    </a:cubicBezTo>
                    <a:cubicBezTo>
                      <a:pt x="533" y="250"/>
                      <a:pt x="534" y="250"/>
                      <a:pt x="535" y="250"/>
                    </a:cubicBezTo>
                    <a:cubicBezTo>
                      <a:pt x="535" y="250"/>
                      <a:pt x="535" y="250"/>
                      <a:pt x="535" y="250"/>
                    </a:cubicBezTo>
                    <a:cubicBezTo>
                      <a:pt x="536" y="250"/>
                      <a:pt x="536" y="250"/>
                      <a:pt x="536" y="250"/>
                    </a:cubicBezTo>
                    <a:cubicBezTo>
                      <a:pt x="538" y="250"/>
                      <a:pt x="538" y="250"/>
                      <a:pt x="538" y="250"/>
                    </a:cubicBezTo>
                    <a:cubicBezTo>
                      <a:pt x="539" y="250"/>
                      <a:pt x="540" y="250"/>
                      <a:pt x="542" y="250"/>
                    </a:cubicBezTo>
                    <a:cubicBezTo>
                      <a:pt x="543" y="250"/>
                      <a:pt x="544" y="250"/>
                      <a:pt x="546" y="250"/>
                    </a:cubicBezTo>
                    <a:cubicBezTo>
                      <a:pt x="547" y="250"/>
                      <a:pt x="548" y="250"/>
                      <a:pt x="549" y="250"/>
                    </a:cubicBezTo>
                    <a:cubicBezTo>
                      <a:pt x="550" y="250"/>
                      <a:pt x="550" y="250"/>
                      <a:pt x="550" y="250"/>
                    </a:cubicBezTo>
                    <a:cubicBezTo>
                      <a:pt x="552" y="250"/>
                      <a:pt x="553" y="250"/>
                      <a:pt x="555" y="250"/>
                    </a:cubicBezTo>
                    <a:cubicBezTo>
                      <a:pt x="557" y="250"/>
                      <a:pt x="557" y="250"/>
                      <a:pt x="557" y="250"/>
                    </a:cubicBezTo>
                    <a:cubicBezTo>
                      <a:pt x="558" y="250"/>
                      <a:pt x="560" y="250"/>
                      <a:pt x="561" y="250"/>
                    </a:cubicBezTo>
                    <a:cubicBezTo>
                      <a:pt x="562" y="250"/>
                      <a:pt x="563" y="250"/>
                      <a:pt x="564" y="250"/>
                    </a:cubicBezTo>
                    <a:cubicBezTo>
                      <a:pt x="566" y="250"/>
                      <a:pt x="566" y="250"/>
                      <a:pt x="566" y="250"/>
                    </a:cubicBezTo>
                    <a:cubicBezTo>
                      <a:pt x="568" y="250"/>
                      <a:pt x="570" y="250"/>
                      <a:pt x="571" y="250"/>
                    </a:cubicBezTo>
                    <a:cubicBezTo>
                      <a:pt x="572" y="250"/>
                      <a:pt x="572" y="250"/>
                      <a:pt x="572" y="250"/>
                    </a:cubicBezTo>
                    <a:cubicBezTo>
                      <a:pt x="574" y="250"/>
                      <a:pt x="575" y="250"/>
                      <a:pt x="577" y="250"/>
                    </a:cubicBezTo>
                    <a:cubicBezTo>
                      <a:pt x="579" y="250"/>
                      <a:pt x="581" y="250"/>
                      <a:pt x="582" y="250"/>
                    </a:cubicBezTo>
                    <a:cubicBezTo>
                      <a:pt x="584" y="250"/>
                      <a:pt x="584" y="250"/>
                      <a:pt x="584" y="250"/>
                    </a:cubicBezTo>
                    <a:cubicBezTo>
                      <a:pt x="585" y="250"/>
                      <a:pt x="586" y="250"/>
                      <a:pt x="587" y="250"/>
                    </a:cubicBezTo>
                    <a:cubicBezTo>
                      <a:pt x="588" y="250"/>
                      <a:pt x="589" y="250"/>
                      <a:pt x="590" y="250"/>
                    </a:cubicBezTo>
                    <a:cubicBezTo>
                      <a:pt x="592" y="250"/>
                      <a:pt x="593" y="250"/>
                      <a:pt x="594" y="250"/>
                    </a:cubicBezTo>
                    <a:cubicBezTo>
                      <a:pt x="596" y="250"/>
                      <a:pt x="596" y="250"/>
                      <a:pt x="596" y="250"/>
                    </a:cubicBezTo>
                    <a:cubicBezTo>
                      <a:pt x="598" y="250"/>
                      <a:pt x="599" y="250"/>
                      <a:pt x="601" y="250"/>
                    </a:cubicBezTo>
                    <a:cubicBezTo>
                      <a:pt x="602" y="250"/>
                      <a:pt x="602" y="250"/>
                      <a:pt x="602" y="250"/>
                    </a:cubicBezTo>
                    <a:cubicBezTo>
                      <a:pt x="604" y="250"/>
                      <a:pt x="604" y="250"/>
                      <a:pt x="604" y="250"/>
                    </a:cubicBezTo>
                    <a:cubicBezTo>
                      <a:pt x="605" y="250"/>
                      <a:pt x="607" y="250"/>
                      <a:pt x="609" y="250"/>
                    </a:cubicBezTo>
                    <a:cubicBezTo>
                      <a:pt x="610" y="250"/>
                      <a:pt x="612" y="250"/>
                      <a:pt x="614" y="250"/>
                    </a:cubicBezTo>
                    <a:cubicBezTo>
                      <a:pt x="615" y="250"/>
                      <a:pt x="615" y="250"/>
                      <a:pt x="615" y="250"/>
                    </a:cubicBezTo>
                    <a:cubicBezTo>
                      <a:pt x="617" y="250"/>
                      <a:pt x="619" y="250"/>
                      <a:pt x="621" y="250"/>
                    </a:cubicBezTo>
                    <a:cubicBezTo>
                      <a:pt x="622" y="250"/>
                      <a:pt x="623" y="250"/>
                      <a:pt x="624" y="250"/>
                    </a:cubicBezTo>
                    <a:cubicBezTo>
                      <a:pt x="625" y="250"/>
                      <a:pt x="625" y="250"/>
                      <a:pt x="625" y="250"/>
                    </a:cubicBezTo>
                    <a:cubicBezTo>
                      <a:pt x="626" y="250"/>
                      <a:pt x="626" y="250"/>
                      <a:pt x="627" y="250"/>
                    </a:cubicBezTo>
                    <a:cubicBezTo>
                      <a:pt x="628" y="250"/>
                      <a:pt x="628" y="250"/>
                      <a:pt x="628" y="250"/>
                    </a:cubicBezTo>
                    <a:cubicBezTo>
                      <a:pt x="629" y="250"/>
                      <a:pt x="629" y="250"/>
                      <a:pt x="629" y="250"/>
                    </a:cubicBezTo>
                    <a:cubicBezTo>
                      <a:pt x="631" y="250"/>
                      <a:pt x="632" y="250"/>
                      <a:pt x="633" y="251"/>
                    </a:cubicBezTo>
                    <a:cubicBezTo>
                      <a:pt x="637" y="251"/>
                      <a:pt x="641" y="251"/>
                      <a:pt x="646" y="251"/>
                    </a:cubicBezTo>
                    <a:cubicBezTo>
                      <a:pt x="648" y="251"/>
                      <a:pt x="651" y="251"/>
                      <a:pt x="653" y="251"/>
                    </a:cubicBezTo>
                    <a:cubicBezTo>
                      <a:pt x="653" y="251"/>
                      <a:pt x="653" y="251"/>
                      <a:pt x="653" y="251"/>
                    </a:cubicBezTo>
                    <a:cubicBezTo>
                      <a:pt x="654" y="251"/>
                      <a:pt x="654" y="251"/>
                      <a:pt x="654" y="251"/>
                    </a:cubicBezTo>
                    <a:cubicBezTo>
                      <a:pt x="654" y="251"/>
                      <a:pt x="655" y="251"/>
                      <a:pt x="656" y="251"/>
                    </a:cubicBezTo>
                    <a:cubicBezTo>
                      <a:pt x="656" y="251"/>
                      <a:pt x="656" y="251"/>
                      <a:pt x="656" y="251"/>
                    </a:cubicBezTo>
                    <a:cubicBezTo>
                      <a:pt x="659" y="252"/>
                      <a:pt x="659" y="252"/>
                      <a:pt x="659" y="252"/>
                    </a:cubicBezTo>
                    <a:cubicBezTo>
                      <a:pt x="660" y="252"/>
                      <a:pt x="660" y="252"/>
                      <a:pt x="660" y="252"/>
                    </a:cubicBezTo>
                    <a:cubicBezTo>
                      <a:pt x="660" y="252"/>
                      <a:pt x="661" y="252"/>
                      <a:pt x="661" y="252"/>
                    </a:cubicBezTo>
                    <a:cubicBezTo>
                      <a:pt x="661" y="252"/>
                      <a:pt x="662" y="252"/>
                      <a:pt x="663" y="252"/>
                    </a:cubicBezTo>
                    <a:cubicBezTo>
                      <a:pt x="663" y="252"/>
                      <a:pt x="663" y="252"/>
                      <a:pt x="663" y="252"/>
                    </a:cubicBezTo>
                    <a:cubicBezTo>
                      <a:pt x="662" y="252"/>
                      <a:pt x="662" y="252"/>
                      <a:pt x="662" y="252"/>
                    </a:cubicBezTo>
                    <a:cubicBezTo>
                      <a:pt x="663" y="252"/>
                      <a:pt x="663" y="252"/>
                      <a:pt x="663" y="252"/>
                    </a:cubicBezTo>
                    <a:cubicBezTo>
                      <a:pt x="663" y="252"/>
                      <a:pt x="663" y="252"/>
                      <a:pt x="663" y="252"/>
                    </a:cubicBezTo>
                    <a:cubicBezTo>
                      <a:pt x="665" y="252"/>
                      <a:pt x="667" y="252"/>
                      <a:pt x="669" y="252"/>
                    </a:cubicBezTo>
                    <a:cubicBezTo>
                      <a:pt x="670" y="252"/>
                      <a:pt x="670" y="252"/>
                      <a:pt x="670" y="252"/>
                    </a:cubicBezTo>
                    <a:cubicBezTo>
                      <a:pt x="671" y="252"/>
                      <a:pt x="672" y="252"/>
                      <a:pt x="674" y="252"/>
                    </a:cubicBezTo>
                    <a:cubicBezTo>
                      <a:pt x="674" y="252"/>
                      <a:pt x="674" y="252"/>
                      <a:pt x="674" y="252"/>
                    </a:cubicBezTo>
                    <a:cubicBezTo>
                      <a:pt x="675" y="252"/>
                      <a:pt x="675" y="252"/>
                      <a:pt x="675" y="252"/>
                    </a:cubicBezTo>
                    <a:cubicBezTo>
                      <a:pt x="676" y="252"/>
                      <a:pt x="677" y="252"/>
                      <a:pt x="678" y="253"/>
                    </a:cubicBezTo>
                    <a:cubicBezTo>
                      <a:pt x="679" y="253"/>
                      <a:pt x="679" y="253"/>
                      <a:pt x="679" y="253"/>
                    </a:cubicBezTo>
                    <a:cubicBezTo>
                      <a:pt x="680" y="253"/>
                      <a:pt x="680" y="253"/>
                      <a:pt x="680" y="253"/>
                    </a:cubicBezTo>
                    <a:cubicBezTo>
                      <a:pt x="680" y="253"/>
                      <a:pt x="681" y="253"/>
                      <a:pt x="682" y="253"/>
                    </a:cubicBezTo>
                    <a:cubicBezTo>
                      <a:pt x="682" y="253"/>
                      <a:pt x="682" y="253"/>
                      <a:pt x="683" y="253"/>
                    </a:cubicBezTo>
                    <a:cubicBezTo>
                      <a:pt x="684" y="253"/>
                      <a:pt x="685" y="253"/>
                      <a:pt x="686" y="253"/>
                    </a:cubicBezTo>
                    <a:cubicBezTo>
                      <a:pt x="686" y="253"/>
                      <a:pt x="687" y="253"/>
                      <a:pt x="687" y="253"/>
                    </a:cubicBezTo>
                    <a:cubicBezTo>
                      <a:pt x="687" y="253"/>
                      <a:pt x="687" y="253"/>
                      <a:pt x="687" y="253"/>
                    </a:cubicBezTo>
                    <a:cubicBezTo>
                      <a:pt x="688" y="253"/>
                      <a:pt x="688" y="253"/>
                      <a:pt x="688" y="253"/>
                    </a:cubicBezTo>
                    <a:cubicBezTo>
                      <a:pt x="689" y="253"/>
                      <a:pt x="689" y="253"/>
                      <a:pt x="689" y="253"/>
                    </a:cubicBezTo>
                    <a:cubicBezTo>
                      <a:pt x="690" y="253"/>
                      <a:pt x="690" y="253"/>
                      <a:pt x="690" y="253"/>
                    </a:cubicBezTo>
                    <a:cubicBezTo>
                      <a:pt x="691" y="253"/>
                      <a:pt x="691" y="253"/>
                      <a:pt x="691" y="253"/>
                    </a:cubicBezTo>
                    <a:cubicBezTo>
                      <a:pt x="693" y="253"/>
                      <a:pt x="694" y="253"/>
                      <a:pt x="695" y="253"/>
                    </a:cubicBezTo>
                    <a:cubicBezTo>
                      <a:pt x="696" y="253"/>
                      <a:pt x="696" y="253"/>
                      <a:pt x="696" y="253"/>
                    </a:cubicBezTo>
                    <a:cubicBezTo>
                      <a:pt x="697" y="253"/>
                      <a:pt x="697" y="253"/>
                      <a:pt x="697" y="253"/>
                    </a:cubicBezTo>
                    <a:cubicBezTo>
                      <a:pt x="699" y="253"/>
                      <a:pt x="701" y="253"/>
                      <a:pt x="702" y="254"/>
                    </a:cubicBezTo>
                    <a:cubicBezTo>
                      <a:pt x="703" y="254"/>
                      <a:pt x="704" y="254"/>
                      <a:pt x="705" y="254"/>
                    </a:cubicBezTo>
                    <a:cubicBezTo>
                      <a:pt x="705" y="254"/>
                      <a:pt x="705" y="254"/>
                      <a:pt x="705" y="254"/>
                    </a:cubicBezTo>
                    <a:cubicBezTo>
                      <a:pt x="706" y="254"/>
                      <a:pt x="707" y="254"/>
                      <a:pt x="708" y="254"/>
                    </a:cubicBezTo>
                    <a:cubicBezTo>
                      <a:pt x="709" y="254"/>
                      <a:pt x="709" y="254"/>
                      <a:pt x="709" y="254"/>
                    </a:cubicBezTo>
                    <a:cubicBezTo>
                      <a:pt x="710" y="254"/>
                      <a:pt x="710" y="254"/>
                      <a:pt x="710" y="254"/>
                    </a:cubicBezTo>
                    <a:cubicBezTo>
                      <a:pt x="711" y="254"/>
                      <a:pt x="711" y="254"/>
                      <a:pt x="711" y="254"/>
                    </a:cubicBezTo>
                    <a:cubicBezTo>
                      <a:pt x="713" y="254"/>
                      <a:pt x="713" y="254"/>
                      <a:pt x="713" y="254"/>
                    </a:cubicBezTo>
                    <a:cubicBezTo>
                      <a:pt x="715" y="254"/>
                      <a:pt x="715" y="254"/>
                      <a:pt x="715" y="254"/>
                    </a:cubicBezTo>
                    <a:cubicBezTo>
                      <a:pt x="716" y="254"/>
                      <a:pt x="717" y="254"/>
                      <a:pt x="719" y="255"/>
                    </a:cubicBezTo>
                    <a:cubicBezTo>
                      <a:pt x="720" y="255"/>
                      <a:pt x="720" y="255"/>
                      <a:pt x="720" y="255"/>
                    </a:cubicBezTo>
                    <a:cubicBezTo>
                      <a:pt x="721" y="255"/>
                      <a:pt x="721" y="255"/>
                      <a:pt x="721" y="255"/>
                    </a:cubicBezTo>
                    <a:cubicBezTo>
                      <a:pt x="721" y="255"/>
                      <a:pt x="722" y="255"/>
                      <a:pt x="722" y="255"/>
                    </a:cubicBezTo>
                    <a:cubicBezTo>
                      <a:pt x="723" y="255"/>
                      <a:pt x="723" y="255"/>
                      <a:pt x="723" y="255"/>
                    </a:cubicBezTo>
                    <a:cubicBezTo>
                      <a:pt x="724" y="255"/>
                      <a:pt x="724" y="255"/>
                      <a:pt x="724" y="255"/>
                    </a:cubicBezTo>
                    <a:cubicBezTo>
                      <a:pt x="725" y="255"/>
                      <a:pt x="726" y="255"/>
                      <a:pt x="727" y="255"/>
                    </a:cubicBezTo>
                    <a:cubicBezTo>
                      <a:pt x="729" y="255"/>
                      <a:pt x="729" y="255"/>
                      <a:pt x="729" y="255"/>
                    </a:cubicBezTo>
                    <a:cubicBezTo>
                      <a:pt x="729" y="255"/>
                      <a:pt x="729" y="255"/>
                      <a:pt x="729" y="255"/>
                    </a:cubicBezTo>
                    <a:cubicBezTo>
                      <a:pt x="730" y="255"/>
                      <a:pt x="730" y="255"/>
                      <a:pt x="731" y="255"/>
                    </a:cubicBezTo>
                    <a:cubicBezTo>
                      <a:pt x="732" y="255"/>
                      <a:pt x="733" y="255"/>
                      <a:pt x="734" y="256"/>
                    </a:cubicBezTo>
                    <a:cubicBezTo>
                      <a:pt x="735" y="256"/>
                      <a:pt x="736" y="256"/>
                      <a:pt x="737" y="256"/>
                    </a:cubicBezTo>
                    <a:cubicBezTo>
                      <a:pt x="738" y="256"/>
                      <a:pt x="738" y="256"/>
                      <a:pt x="738" y="256"/>
                    </a:cubicBezTo>
                    <a:cubicBezTo>
                      <a:pt x="739" y="256"/>
                      <a:pt x="740" y="256"/>
                      <a:pt x="741" y="256"/>
                    </a:cubicBezTo>
                    <a:cubicBezTo>
                      <a:pt x="743" y="257"/>
                      <a:pt x="745" y="257"/>
                      <a:pt x="746" y="257"/>
                    </a:cubicBezTo>
                    <a:cubicBezTo>
                      <a:pt x="749" y="257"/>
                      <a:pt x="749" y="257"/>
                      <a:pt x="749" y="257"/>
                    </a:cubicBezTo>
                    <a:cubicBezTo>
                      <a:pt x="750" y="257"/>
                      <a:pt x="750" y="257"/>
                      <a:pt x="750" y="257"/>
                    </a:cubicBezTo>
                    <a:cubicBezTo>
                      <a:pt x="752" y="257"/>
                      <a:pt x="752" y="257"/>
                      <a:pt x="752" y="257"/>
                    </a:cubicBezTo>
                    <a:cubicBezTo>
                      <a:pt x="752" y="257"/>
                      <a:pt x="752" y="257"/>
                      <a:pt x="752" y="257"/>
                    </a:cubicBezTo>
                    <a:cubicBezTo>
                      <a:pt x="753" y="257"/>
                      <a:pt x="754" y="257"/>
                      <a:pt x="755" y="258"/>
                    </a:cubicBezTo>
                    <a:cubicBezTo>
                      <a:pt x="756" y="258"/>
                      <a:pt x="756" y="258"/>
                      <a:pt x="756" y="258"/>
                    </a:cubicBezTo>
                    <a:cubicBezTo>
                      <a:pt x="757" y="258"/>
                      <a:pt x="757" y="258"/>
                      <a:pt x="757" y="258"/>
                    </a:cubicBezTo>
                    <a:cubicBezTo>
                      <a:pt x="757" y="258"/>
                      <a:pt x="757" y="258"/>
                      <a:pt x="757" y="258"/>
                    </a:cubicBezTo>
                    <a:cubicBezTo>
                      <a:pt x="757" y="257"/>
                      <a:pt x="758" y="257"/>
                      <a:pt x="758" y="257"/>
                    </a:cubicBezTo>
                    <a:cubicBezTo>
                      <a:pt x="759" y="257"/>
                      <a:pt x="759" y="257"/>
                      <a:pt x="759" y="257"/>
                    </a:cubicBezTo>
                    <a:cubicBezTo>
                      <a:pt x="760" y="258"/>
                      <a:pt x="761" y="258"/>
                      <a:pt x="762" y="258"/>
                    </a:cubicBezTo>
                    <a:cubicBezTo>
                      <a:pt x="763" y="258"/>
                      <a:pt x="763" y="258"/>
                      <a:pt x="763" y="258"/>
                    </a:cubicBezTo>
                    <a:cubicBezTo>
                      <a:pt x="764" y="259"/>
                      <a:pt x="764" y="259"/>
                      <a:pt x="764" y="259"/>
                    </a:cubicBezTo>
                    <a:cubicBezTo>
                      <a:pt x="764" y="258"/>
                      <a:pt x="764" y="258"/>
                      <a:pt x="764" y="258"/>
                    </a:cubicBezTo>
                    <a:cubicBezTo>
                      <a:pt x="765" y="258"/>
                      <a:pt x="765" y="258"/>
                      <a:pt x="765" y="258"/>
                    </a:cubicBezTo>
                    <a:cubicBezTo>
                      <a:pt x="765" y="258"/>
                      <a:pt x="765" y="258"/>
                      <a:pt x="765" y="258"/>
                    </a:cubicBezTo>
                    <a:cubicBezTo>
                      <a:pt x="766" y="258"/>
                      <a:pt x="766" y="258"/>
                      <a:pt x="766" y="258"/>
                    </a:cubicBezTo>
                    <a:cubicBezTo>
                      <a:pt x="767" y="258"/>
                      <a:pt x="767" y="258"/>
                      <a:pt x="767" y="258"/>
                    </a:cubicBezTo>
                    <a:cubicBezTo>
                      <a:pt x="768" y="259"/>
                      <a:pt x="770" y="259"/>
                      <a:pt x="771" y="259"/>
                    </a:cubicBezTo>
                    <a:cubicBezTo>
                      <a:pt x="772" y="259"/>
                      <a:pt x="772" y="259"/>
                      <a:pt x="772" y="259"/>
                    </a:cubicBezTo>
                    <a:cubicBezTo>
                      <a:pt x="773" y="259"/>
                      <a:pt x="773" y="259"/>
                      <a:pt x="774" y="259"/>
                    </a:cubicBezTo>
                    <a:cubicBezTo>
                      <a:pt x="776" y="259"/>
                      <a:pt x="779" y="259"/>
                      <a:pt x="782" y="258"/>
                    </a:cubicBezTo>
                    <a:cubicBezTo>
                      <a:pt x="782" y="258"/>
                      <a:pt x="783" y="258"/>
                      <a:pt x="784" y="258"/>
                    </a:cubicBezTo>
                    <a:cubicBezTo>
                      <a:pt x="784" y="258"/>
                      <a:pt x="784" y="258"/>
                      <a:pt x="784" y="258"/>
                    </a:cubicBezTo>
                    <a:cubicBezTo>
                      <a:pt x="784" y="258"/>
                      <a:pt x="784" y="258"/>
                      <a:pt x="784" y="258"/>
                    </a:cubicBezTo>
                    <a:cubicBezTo>
                      <a:pt x="785" y="257"/>
                      <a:pt x="786" y="257"/>
                      <a:pt x="787" y="257"/>
                    </a:cubicBezTo>
                    <a:cubicBezTo>
                      <a:pt x="788" y="257"/>
                      <a:pt x="788" y="257"/>
                      <a:pt x="789" y="257"/>
                    </a:cubicBezTo>
                    <a:cubicBezTo>
                      <a:pt x="789" y="256"/>
                      <a:pt x="789" y="256"/>
                      <a:pt x="789" y="256"/>
                    </a:cubicBezTo>
                    <a:cubicBezTo>
                      <a:pt x="790" y="256"/>
                      <a:pt x="790" y="256"/>
                      <a:pt x="790" y="256"/>
                    </a:cubicBezTo>
                    <a:cubicBezTo>
                      <a:pt x="792" y="256"/>
                      <a:pt x="793" y="255"/>
                      <a:pt x="794" y="255"/>
                    </a:cubicBezTo>
                    <a:cubicBezTo>
                      <a:pt x="795" y="255"/>
                      <a:pt x="796" y="255"/>
                      <a:pt x="796" y="255"/>
                    </a:cubicBezTo>
                    <a:cubicBezTo>
                      <a:pt x="796" y="255"/>
                      <a:pt x="796" y="255"/>
                      <a:pt x="796" y="255"/>
                    </a:cubicBezTo>
                    <a:cubicBezTo>
                      <a:pt x="798" y="254"/>
                      <a:pt x="799" y="254"/>
                      <a:pt x="801" y="254"/>
                    </a:cubicBezTo>
                    <a:cubicBezTo>
                      <a:pt x="802" y="253"/>
                      <a:pt x="804" y="253"/>
                      <a:pt x="805" y="253"/>
                    </a:cubicBezTo>
                    <a:cubicBezTo>
                      <a:pt x="806" y="252"/>
                      <a:pt x="806" y="252"/>
                      <a:pt x="806" y="252"/>
                    </a:cubicBezTo>
                    <a:cubicBezTo>
                      <a:pt x="807" y="252"/>
                      <a:pt x="807" y="252"/>
                      <a:pt x="807" y="252"/>
                    </a:cubicBezTo>
                    <a:cubicBezTo>
                      <a:pt x="808" y="252"/>
                      <a:pt x="808" y="252"/>
                      <a:pt x="809" y="252"/>
                    </a:cubicBezTo>
                    <a:cubicBezTo>
                      <a:pt x="809" y="252"/>
                      <a:pt x="810" y="252"/>
                      <a:pt x="810" y="251"/>
                    </a:cubicBezTo>
                    <a:cubicBezTo>
                      <a:pt x="811" y="251"/>
                      <a:pt x="811" y="251"/>
                      <a:pt x="811" y="251"/>
                    </a:cubicBezTo>
                    <a:cubicBezTo>
                      <a:pt x="811" y="251"/>
                      <a:pt x="811" y="251"/>
                      <a:pt x="811" y="251"/>
                    </a:cubicBezTo>
                    <a:cubicBezTo>
                      <a:pt x="812" y="251"/>
                      <a:pt x="812" y="251"/>
                      <a:pt x="812" y="251"/>
                    </a:cubicBezTo>
                    <a:cubicBezTo>
                      <a:pt x="813" y="251"/>
                      <a:pt x="813" y="251"/>
                      <a:pt x="813" y="251"/>
                    </a:cubicBezTo>
                    <a:cubicBezTo>
                      <a:pt x="814" y="251"/>
                      <a:pt x="814" y="251"/>
                      <a:pt x="814" y="251"/>
                    </a:cubicBezTo>
                    <a:cubicBezTo>
                      <a:pt x="814" y="251"/>
                      <a:pt x="814" y="251"/>
                      <a:pt x="814" y="251"/>
                    </a:cubicBezTo>
                    <a:cubicBezTo>
                      <a:pt x="815" y="250"/>
                      <a:pt x="815" y="250"/>
                      <a:pt x="815" y="250"/>
                    </a:cubicBezTo>
                    <a:cubicBezTo>
                      <a:pt x="815" y="250"/>
                      <a:pt x="815" y="249"/>
                      <a:pt x="815" y="249"/>
                    </a:cubicBezTo>
                    <a:cubicBezTo>
                      <a:pt x="816" y="248"/>
                      <a:pt x="815" y="247"/>
                      <a:pt x="814" y="247"/>
                    </a:cubicBezTo>
                    <a:cubicBezTo>
                      <a:pt x="814" y="246"/>
                      <a:pt x="814" y="246"/>
                      <a:pt x="814" y="246"/>
                    </a:cubicBezTo>
                    <a:cubicBezTo>
                      <a:pt x="813" y="245"/>
                      <a:pt x="812" y="245"/>
                      <a:pt x="812" y="244"/>
                    </a:cubicBezTo>
                    <a:cubicBezTo>
                      <a:pt x="811" y="244"/>
                      <a:pt x="811" y="244"/>
                      <a:pt x="810" y="243"/>
                    </a:cubicBezTo>
                    <a:cubicBezTo>
                      <a:pt x="810" y="243"/>
                      <a:pt x="810" y="243"/>
                      <a:pt x="810" y="243"/>
                    </a:cubicBezTo>
                    <a:cubicBezTo>
                      <a:pt x="810" y="242"/>
                      <a:pt x="810" y="242"/>
                      <a:pt x="810" y="242"/>
                    </a:cubicBezTo>
                    <a:cubicBezTo>
                      <a:pt x="809" y="242"/>
                      <a:pt x="809" y="242"/>
                      <a:pt x="809" y="242"/>
                    </a:cubicBezTo>
                    <a:cubicBezTo>
                      <a:pt x="808" y="241"/>
                      <a:pt x="807" y="239"/>
                      <a:pt x="806" y="238"/>
                    </a:cubicBezTo>
                    <a:cubicBezTo>
                      <a:pt x="805" y="237"/>
                      <a:pt x="805" y="237"/>
                      <a:pt x="805" y="237"/>
                    </a:cubicBezTo>
                    <a:cubicBezTo>
                      <a:pt x="804" y="237"/>
                      <a:pt x="804" y="237"/>
                      <a:pt x="804" y="237"/>
                    </a:cubicBezTo>
                    <a:cubicBezTo>
                      <a:pt x="804" y="236"/>
                      <a:pt x="803" y="235"/>
                      <a:pt x="802" y="234"/>
                    </a:cubicBezTo>
                    <a:cubicBezTo>
                      <a:pt x="802" y="233"/>
                      <a:pt x="802" y="233"/>
                      <a:pt x="802" y="233"/>
                    </a:cubicBezTo>
                    <a:cubicBezTo>
                      <a:pt x="801" y="232"/>
                      <a:pt x="801" y="232"/>
                      <a:pt x="801" y="232"/>
                    </a:cubicBezTo>
                    <a:cubicBezTo>
                      <a:pt x="801" y="232"/>
                      <a:pt x="801" y="232"/>
                      <a:pt x="801" y="232"/>
                    </a:cubicBezTo>
                    <a:cubicBezTo>
                      <a:pt x="801" y="231"/>
                      <a:pt x="801" y="231"/>
                      <a:pt x="801" y="231"/>
                    </a:cubicBezTo>
                    <a:cubicBezTo>
                      <a:pt x="800" y="231"/>
                      <a:pt x="800" y="231"/>
                      <a:pt x="800" y="231"/>
                    </a:cubicBezTo>
                    <a:cubicBezTo>
                      <a:pt x="801" y="231"/>
                      <a:pt x="801" y="231"/>
                      <a:pt x="801" y="231"/>
                    </a:cubicBezTo>
                    <a:cubicBezTo>
                      <a:pt x="801" y="231"/>
                      <a:pt x="802" y="230"/>
                      <a:pt x="803" y="230"/>
                    </a:cubicBezTo>
                    <a:cubicBezTo>
                      <a:pt x="804" y="230"/>
                      <a:pt x="805" y="230"/>
                      <a:pt x="805" y="230"/>
                    </a:cubicBezTo>
                    <a:cubicBezTo>
                      <a:pt x="806" y="230"/>
                      <a:pt x="807" y="230"/>
                      <a:pt x="808" y="229"/>
                    </a:cubicBezTo>
                    <a:cubicBezTo>
                      <a:pt x="808" y="229"/>
                      <a:pt x="808" y="229"/>
                      <a:pt x="808" y="229"/>
                    </a:cubicBezTo>
                    <a:cubicBezTo>
                      <a:pt x="808" y="229"/>
                      <a:pt x="808" y="229"/>
                      <a:pt x="808" y="229"/>
                    </a:cubicBezTo>
                    <a:cubicBezTo>
                      <a:pt x="809" y="229"/>
                      <a:pt x="810" y="229"/>
                      <a:pt x="811" y="229"/>
                    </a:cubicBezTo>
                    <a:cubicBezTo>
                      <a:pt x="812" y="229"/>
                      <a:pt x="812" y="228"/>
                      <a:pt x="813" y="228"/>
                    </a:cubicBezTo>
                    <a:cubicBezTo>
                      <a:pt x="814" y="228"/>
                      <a:pt x="814" y="228"/>
                      <a:pt x="814" y="228"/>
                    </a:cubicBezTo>
                    <a:cubicBezTo>
                      <a:pt x="815" y="228"/>
                      <a:pt x="816" y="228"/>
                      <a:pt x="817" y="228"/>
                    </a:cubicBezTo>
                    <a:cubicBezTo>
                      <a:pt x="818" y="228"/>
                      <a:pt x="818" y="228"/>
                      <a:pt x="818" y="228"/>
                    </a:cubicBezTo>
                    <a:cubicBezTo>
                      <a:pt x="819" y="228"/>
                      <a:pt x="819" y="228"/>
                      <a:pt x="819" y="228"/>
                    </a:cubicBezTo>
                    <a:cubicBezTo>
                      <a:pt x="820" y="228"/>
                      <a:pt x="821" y="227"/>
                      <a:pt x="821" y="226"/>
                    </a:cubicBezTo>
                    <a:cubicBezTo>
                      <a:pt x="821" y="225"/>
                      <a:pt x="821" y="224"/>
                      <a:pt x="820" y="224"/>
                    </a:cubicBezTo>
                    <a:cubicBezTo>
                      <a:pt x="820" y="224"/>
                      <a:pt x="820" y="224"/>
                      <a:pt x="820" y="224"/>
                    </a:cubicBezTo>
                    <a:cubicBezTo>
                      <a:pt x="819" y="223"/>
                      <a:pt x="819" y="223"/>
                      <a:pt x="819" y="223"/>
                    </a:cubicBezTo>
                    <a:cubicBezTo>
                      <a:pt x="819" y="223"/>
                      <a:pt x="819" y="223"/>
                      <a:pt x="819" y="223"/>
                    </a:cubicBezTo>
                    <a:cubicBezTo>
                      <a:pt x="819" y="223"/>
                      <a:pt x="819" y="223"/>
                      <a:pt x="819" y="223"/>
                    </a:cubicBezTo>
                    <a:cubicBezTo>
                      <a:pt x="818" y="222"/>
                      <a:pt x="818" y="222"/>
                      <a:pt x="818" y="222"/>
                    </a:cubicBezTo>
                    <a:cubicBezTo>
                      <a:pt x="817" y="221"/>
                      <a:pt x="817" y="221"/>
                      <a:pt x="817" y="221"/>
                    </a:cubicBezTo>
                    <a:cubicBezTo>
                      <a:pt x="817" y="221"/>
                      <a:pt x="817" y="221"/>
                      <a:pt x="817" y="221"/>
                    </a:cubicBezTo>
                    <a:cubicBezTo>
                      <a:pt x="816" y="220"/>
                      <a:pt x="816" y="220"/>
                      <a:pt x="816" y="220"/>
                    </a:cubicBezTo>
                    <a:cubicBezTo>
                      <a:pt x="816" y="220"/>
                      <a:pt x="815" y="220"/>
                      <a:pt x="815" y="219"/>
                    </a:cubicBezTo>
                    <a:cubicBezTo>
                      <a:pt x="815" y="219"/>
                      <a:pt x="814" y="218"/>
                      <a:pt x="814" y="218"/>
                    </a:cubicBezTo>
                    <a:cubicBezTo>
                      <a:pt x="813" y="217"/>
                      <a:pt x="812" y="216"/>
                      <a:pt x="812" y="215"/>
                    </a:cubicBezTo>
                    <a:cubicBezTo>
                      <a:pt x="811" y="215"/>
                      <a:pt x="810" y="214"/>
                      <a:pt x="809" y="213"/>
                    </a:cubicBezTo>
                    <a:cubicBezTo>
                      <a:pt x="809" y="213"/>
                      <a:pt x="809" y="213"/>
                      <a:pt x="809" y="213"/>
                    </a:cubicBezTo>
                    <a:cubicBezTo>
                      <a:pt x="808" y="212"/>
                      <a:pt x="808" y="211"/>
                      <a:pt x="807" y="210"/>
                    </a:cubicBezTo>
                    <a:cubicBezTo>
                      <a:pt x="807" y="209"/>
                      <a:pt x="807" y="209"/>
                      <a:pt x="807" y="209"/>
                    </a:cubicBezTo>
                    <a:cubicBezTo>
                      <a:pt x="808" y="209"/>
                      <a:pt x="809" y="208"/>
                      <a:pt x="810" y="208"/>
                    </a:cubicBezTo>
                    <a:cubicBezTo>
                      <a:pt x="811" y="208"/>
                      <a:pt x="811" y="208"/>
                      <a:pt x="811" y="208"/>
                    </a:cubicBezTo>
                    <a:cubicBezTo>
                      <a:pt x="813" y="206"/>
                      <a:pt x="816" y="206"/>
                      <a:pt x="818" y="205"/>
                    </a:cubicBezTo>
                    <a:cubicBezTo>
                      <a:pt x="819" y="205"/>
                      <a:pt x="819" y="205"/>
                      <a:pt x="820" y="204"/>
                    </a:cubicBezTo>
                    <a:cubicBezTo>
                      <a:pt x="820" y="204"/>
                      <a:pt x="821" y="204"/>
                      <a:pt x="822" y="203"/>
                    </a:cubicBezTo>
                    <a:cubicBezTo>
                      <a:pt x="822" y="203"/>
                      <a:pt x="822" y="203"/>
                      <a:pt x="823" y="203"/>
                    </a:cubicBezTo>
                    <a:cubicBezTo>
                      <a:pt x="823" y="202"/>
                      <a:pt x="823" y="202"/>
                      <a:pt x="823" y="201"/>
                    </a:cubicBezTo>
                    <a:cubicBezTo>
                      <a:pt x="823" y="200"/>
                      <a:pt x="823" y="200"/>
                      <a:pt x="822" y="199"/>
                    </a:cubicBezTo>
                    <a:cubicBezTo>
                      <a:pt x="822" y="199"/>
                      <a:pt x="822" y="199"/>
                      <a:pt x="822" y="199"/>
                    </a:cubicBezTo>
                    <a:cubicBezTo>
                      <a:pt x="821" y="199"/>
                      <a:pt x="821" y="199"/>
                      <a:pt x="821" y="199"/>
                    </a:cubicBezTo>
                    <a:cubicBezTo>
                      <a:pt x="821" y="198"/>
                      <a:pt x="820" y="198"/>
                      <a:pt x="819" y="197"/>
                    </a:cubicBezTo>
                    <a:cubicBezTo>
                      <a:pt x="819" y="197"/>
                      <a:pt x="819" y="197"/>
                      <a:pt x="819" y="197"/>
                    </a:cubicBezTo>
                    <a:cubicBezTo>
                      <a:pt x="819" y="196"/>
                      <a:pt x="819" y="196"/>
                      <a:pt x="819" y="196"/>
                    </a:cubicBezTo>
                    <a:cubicBezTo>
                      <a:pt x="818" y="196"/>
                      <a:pt x="817" y="195"/>
                      <a:pt x="816" y="194"/>
                    </a:cubicBezTo>
                    <a:cubicBezTo>
                      <a:pt x="815" y="194"/>
                      <a:pt x="815" y="194"/>
                      <a:pt x="815" y="194"/>
                    </a:cubicBezTo>
                    <a:cubicBezTo>
                      <a:pt x="815" y="193"/>
                      <a:pt x="815" y="193"/>
                      <a:pt x="815" y="193"/>
                    </a:cubicBezTo>
                    <a:cubicBezTo>
                      <a:pt x="814" y="193"/>
                      <a:pt x="814" y="193"/>
                      <a:pt x="814" y="193"/>
                    </a:cubicBezTo>
                    <a:cubicBezTo>
                      <a:pt x="813" y="192"/>
                      <a:pt x="813" y="192"/>
                      <a:pt x="813" y="192"/>
                    </a:cubicBezTo>
                    <a:cubicBezTo>
                      <a:pt x="813" y="191"/>
                      <a:pt x="813" y="191"/>
                      <a:pt x="812" y="191"/>
                    </a:cubicBezTo>
                    <a:cubicBezTo>
                      <a:pt x="812" y="190"/>
                      <a:pt x="812" y="190"/>
                      <a:pt x="812" y="190"/>
                    </a:cubicBezTo>
                    <a:cubicBezTo>
                      <a:pt x="812" y="190"/>
                      <a:pt x="812" y="190"/>
                      <a:pt x="812" y="190"/>
                    </a:cubicBezTo>
                    <a:cubicBezTo>
                      <a:pt x="811" y="189"/>
                      <a:pt x="810" y="189"/>
                      <a:pt x="810" y="188"/>
                    </a:cubicBezTo>
                    <a:cubicBezTo>
                      <a:pt x="810" y="188"/>
                      <a:pt x="810" y="188"/>
                      <a:pt x="811" y="188"/>
                    </a:cubicBezTo>
                    <a:cubicBezTo>
                      <a:pt x="812" y="187"/>
                      <a:pt x="812" y="187"/>
                      <a:pt x="812" y="187"/>
                    </a:cubicBezTo>
                    <a:cubicBezTo>
                      <a:pt x="812" y="186"/>
                      <a:pt x="812" y="186"/>
                      <a:pt x="812" y="186"/>
                    </a:cubicBezTo>
                    <a:cubicBezTo>
                      <a:pt x="813" y="186"/>
                      <a:pt x="813" y="186"/>
                      <a:pt x="813" y="186"/>
                    </a:cubicBezTo>
                    <a:cubicBezTo>
                      <a:pt x="813" y="186"/>
                      <a:pt x="813" y="186"/>
                      <a:pt x="813" y="186"/>
                    </a:cubicBezTo>
                    <a:cubicBezTo>
                      <a:pt x="814" y="185"/>
                      <a:pt x="814" y="185"/>
                      <a:pt x="814" y="185"/>
                    </a:cubicBezTo>
                    <a:cubicBezTo>
                      <a:pt x="814" y="185"/>
                      <a:pt x="814" y="185"/>
                      <a:pt x="815" y="184"/>
                    </a:cubicBezTo>
                    <a:cubicBezTo>
                      <a:pt x="815" y="184"/>
                      <a:pt x="815" y="184"/>
                      <a:pt x="815" y="184"/>
                    </a:cubicBezTo>
                    <a:cubicBezTo>
                      <a:pt x="816" y="184"/>
                      <a:pt x="816" y="184"/>
                      <a:pt x="816" y="184"/>
                    </a:cubicBezTo>
                    <a:cubicBezTo>
                      <a:pt x="817" y="183"/>
                      <a:pt x="818" y="182"/>
                      <a:pt x="818" y="181"/>
                    </a:cubicBezTo>
                    <a:cubicBezTo>
                      <a:pt x="818" y="179"/>
                      <a:pt x="817" y="179"/>
                      <a:pt x="816" y="178"/>
                    </a:cubicBezTo>
                    <a:cubicBezTo>
                      <a:pt x="816" y="178"/>
                      <a:pt x="816" y="178"/>
                      <a:pt x="816" y="178"/>
                    </a:cubicBezTo>
                    <a:cubicBezTo>
                      <a:pt x="814" y="177"/>
                      <a:pt x="814" y="177"/>
                      <a:pt x="814" y="177"/>
                    </a:cubicBezTo>
                    <a:cubicBezTo>
                      <a:pt x="814" y="176"/>
                      <a:pt x="814" y="176"/>
                      <a:pt x="814" y="176"/>
                    </a:cubicBezTo>
                    <a:cubicBezTo>
                      <a:pt x="814" y="176"/>
                      <a:pt x="813" y="175"/>
                      <a:pt x="812" y="175"/>
                    </a:cubicBezTo>
                    <a:cubicBezTo>
                      <a:pt x="812" y="174"/>
                      <a:pt x="811" y="174"/>
                      <a:pt x="810" y="173"/>
                    </a:cubicBezTo>
                    <a:cubicBezTo>
                      <a:pt x="809" y="173"/>
                      <a:pt x="809" y="173"/>
                      <a:pt x="809" y="173"/>
                    </a:cubicBezTo>
                    <a:cubicBezTo>
                      <a:pt x="808" y="172"/>
                      <a:pt x="807" y="171"/>
                      <a:pt x="806" y="170"/>
                    </a:cubicBezTo>
                    <a:cubicBezTo>
                      <a:pt x="805" y="170"/>
                      <a:pt x="804" y="169"/>
                      <a:pt x="803" y="169"/>
                    </a:cubicBezTo>
                    <a:cubicBezTo>
                      <a:pt x="803" y="168"/>
                      <a:pt x="803" y="168"/>
                      <a:pt x="803" y="168"/>
                    </a:cubicBezTo>
                    <a:cubicBezTo>
                      <a:pt x="803" y="168"/>
                      <a:pt x="803" y="168"/>
                      <a:pt x="803" y="168"/>
                    </a:cubicBezTo>
                    <a:cubicBezTo>
                      <a:pt x="801" y="167"/>
                      <a:pt x="799" y="165"/>
                      <a:pt x="797" y="163"/>
                    </a:cubicBezTo>
                    <a:cubicBezTo>
                      <a:pt x="796" y="162"/>
                      <a:pt x="794" y="160"/>
                      <a:pt x="793" y="159"/>
                    </a:cubicBezTo>
                    <a:cubicBezTo>
                      <a:pt x="792" y="158"/>
                      <a:pt x="792" y="158"/>
                      <a:pt x="791" y="157"/>
                    </a:cubicBezTo>
                    <a:cubicBezTo>
                      <a:pt x="789" y="154"/>
                      <a:pt x="789" y="154"/>
                      <a:pt x="789" y="154"/>
                    </a:cubicBezTo>
                    <a:cubicBezTo>
                      <a:pt x="787" y="153"/>
                      <a:pt x="787" y="153"/>
                      <a:pt x="787" y="153"/>
                    </a:cubicBezTo>
                    <a:cubicBezTo>
                      <a:pt x="786" y="152"/>
                      <a:pt x="786" y="151"/>
                      <a:pt x="785" y="150"/>
                    </a:cubicBezTo>
                    <a:cubicBezTo>
                      <a:pt x="784" y="149"/>
                      <a:pt x="783" y="148"/>
                      <a:pt x="783" y="148"/>
                    </a:cubicBezTo>
                    <a:cubicBezTo>
                      <a:pt x="782" y="147"/>
                      <a:pt x="781" y="146"/>
                      <a:pt x="781" y="146"/>
                    </a:cubicBezTo>
                    <a:cubicBezTo>
                      <a:pt x="780" y="145"/>
                      <a:pt x="779" y="144"/>
                      <a:pt x="778" y="143"/>
                    </a:cubicBezTo>
                    <a:cubicBezTo>
                      <a:pt x="776" y="141"/>
                      <a:pt x="774" y="139"/>
                      <a:pt x="773" y="137"/>
                    </a:cubicBezTo>
                    <a:cubicBezTo>
                      <a:pt x="770" y="134"/>
                      <a:pt x="767" y="131"/>
                      <a:pt x="765" y="128"/>
                    </a:cubicBezTo>
                    <a:cubicBezTo>
                      <a:pt x="764" y="127"/>
                      <a:pt x="764" y="127"/>
                      <a:pt x="763" y="126"/>
                    </a:cubicBezTo>
                    <a:cubicBezTo>
                      <a:pt x="762" y="125"/>
                      <a:pt x="762" y="124"/>
                      <a:pt x="761" y="124"/>
                    </a:cubicBezTo>
                    <a:cubicBezTo>
                      <a:pt x="760" y="122"/>
                      <a:pt x="758" y="120"/>
                      <a:pt x="757" y="119"/>
                    </a:cubicBezTo>
                    <a:cubicBezTo>
                      <a:pt x="757" y="118"/>
                      <a:pt x="757" y="118"/>
                      <a:pt x="757" y="118"/>
                    </a:cubicBezTo>
                    <a:cubicBezTo>
                      <a:pt x="755" y="116"/>
                      <a:pt x="752" y="113"/>
                      <a:pt x="750" y="110"/>
                    </a:cubicBezTo>
                    <a:cubicBezTo>
                      <a:pt x="750" y="109"/>
                      <a:pt x="749" y="108"/>
                      <a:pt x="748" y="107"/>
                    </a:cubicBezTo>
                    <a:cubicBezTo>
                      <a:pt x="747" y="105"/>
                      <a:pt x="747" y="105"/>
                      <a:pt x="747" y="105"/>
                    </a:cubicBezTo>
                    <a:cubicBezTo>
                      <a:pt x="746" y="104"/>
                      <a:pt x="745" y="102"/>
                      <a:pt x="743" y="101"/>
                    </a:cubicBezTo>
                    <a:cubicBezTo>
                      <a:pt x="742" y="99"/>
                      <a:pt x="741" y="98"/>
                      <a:pt x="739" y="96"/>
                    </a:cubicBezTo>
                    <a:cubicBezTo>
                      <a:pt x="739" y="95"/>
                      <a:pt x="738" y="94"/>
                      <a:pt x="737" y="93"/>
                    </a:cubicBezTo>
                    <a:cubicBezTo>
                      <a:pt x="736" y="92"/>
                      <a:pt x="736" y="92"/>
                      <a:pt x="736" y="92"/>
                    </a:cubicBezTo>
                    <a:cubicBezTo>
                      <a:pt x="735" y="90"/>
                      <a:pt x="735" y="90"/>
                      <a:pt x="735" y="90"/>
                    </a:cubicBezTo>
                    <a:cubicBezTo>
                      <a:pt x="734" y="89"/>
                      <a:pt x="734" y="88"/>
                      <a:pt x="733" y="87"/>
                    </a:cubicBezTo>
                    <a:cubicBezTo>
                      <a:pt x="732" y="86"/>
                      <a:pt x="732" y="86"/>
                      <a:pt x="732" y="86"/>
                    </a:cubicBezTo>
                    <a:cubicBezTo>
                      <a:pt x="732" y="85"/>
                      <a:pt x="731" y="84"/>
                      <a:pt x="730" y="83"/>
                    </a:cubicBezTo>
                    <a:cubicBezTo>
                      <a:pt x="728" y="81"/>
                      <a:pt x="726" y="78"/>
                      <a:pt x="724" y="75"/>
                    </a:cubicBezTo>
                    <a:cubicBezTo>
                      <a:pt x="724" y="74"/>
                      <a:pt x="724" y="74"/>
                      <a:pt x="724" y="74"/>
                    </a:cubicBezTo>
                    <a:cubicBezTo>
                      <a:pt x="724" y="73"/>
                      <a:pt x="724" y="73"/>
                      <a:pt x="724" y="73"/>
                    </a:cubicBezTo>
                    <a:cubicBezTo>
                      <a:pt x="723" y="73"/>
                      <a:pt x="723" y="73"/>
                      <a:pt x="723" y="73"/>
                    </a:cubicBezTo>
                    <a:cubicBezTo>
                      <a:pt x="724" y="73"/>
                      <a:pt x="724" y="73"/>
                      <a:pt x="724" y="73"/>
                    </a:cubicBezTo>
                    <a:cubicBezTo>
                      <a:pt x="723" y="72"/>
                      <a:pt x="723" y="71"/>
                      <a:pt x="722" y="70"/>
                    </a:cubicBezTo>
                    <a:cubicBezTo>
                      <a:pt x="722" y="69"/>
                      <a:pt x="722" y="69"/>
                      <a:pt x="722" y="69"/>
                    </a:cubicBezTo>
                    <a:cubicBezTo>
                      <a:pt x="721" y="68"/>
                      <a:pt x="721" y="68"/>
                      <a:pt x="721" y="68"/>
                    </a:cubicBezTo>
                    <a:cubicBezTo>
                      <a:pt x="721" y="67"/>
                      <a:pt x="721" y="67"/>
                      <a:pt x="721" y="67"/>
                    </a:cubicBezTo>
                    <a:cubicBezTo>
                      <a:pt x="720" y="67"/>
                      <a:pt x="720" y="66"/>
                      <a:pt x="719" y="65"/>
                    </a:cubicBezTo>
                    <a:cubicBezTo>
                      <a:pt x="719" y="64"/>
                      <a:pt x="719" y="64"/>
                      <a:pt x="719" y="64"/>
                    </a:cubicBezTo>
                    <a:cubicBezTo>
                      <a:pt x="719" y="64"/>
                      <a:pt x="718" y="63"/>
                      <a:pt x="718" y="63"/>
                    </a:cubicBezTo>
                    <a:cubicBezTo>
                      <a:pt x="718" y="62"/>
                      <a:pt x="717" y="61"/>
                      <a:pt x="717" y="60"/>
                    </a:cubicBezTo>
                    <a:cubicBezTo>
                      <a:pt x="717" y="60"/>
                      <a:pt x="716" y="59"/>
                      <a:pt x="716" y="58"/>
                    </a:cubicBezTo>
                    <a:cubicBezTo>
                      <a:pt x="716" y="58"/>
                      <a:pt x="716" y="58"/>
                      <a:pt x="716" y="58"/>
                    </a:cubicBezTo>
                    <a:cubicBezTo>
                      <a:pt x="715" y="56"/>
                      <a:pt x="715" y="55"/>
                      <a:pt x="715" y="54"/>
                    </a:cubicBezTo>
                    <a:cubicBezTo>
                      <a:pt x="714" y="52"/>
                      <a:pt x="714" y="52"/>
                      <a:pt x="714" y="52"/>
                    </a:cubicBezTo>
                    <a:cubicBezTo>
                      <a:pt x="713" y="51"/>
                      <a:pt x="713" y="51"/>
                      <a:pt x="713" y="51"/>
                    </a:cubicBezTo>
                    <a:cubicBezTo>
                      <a:pt x="713" y="50"/>
                      <a:pt x="713" y="50"/>
                      <a:pt x="713" y="50"/>
                    </a:cubicBezTo>
                    <a:cubicBezTo>
                      <a:pt x="713" y="49"/>
                      <a:pt x="713" y="49"/>
                      <a:pt x="713" y="49"/>
                    </a:cubicBezTo>
                    <a:cubicBezTo>
                      <a:pt x="712" y="49"/>
                      <a:pt x="712" y="48"/>
                      <a:pt x="712" y="48"/>
                    </a:cubicBezTo>
                    <a:cubicBezTo>
                      <a:pt x="711" y="48"/>
                      <a:pt x="711" y="48"/>
                      <a:pt x="711" y="48"/>
                    </a:cubicBezTo>
                    <a:cubicBezTo>
                      <a:pt x="711" y="48"/>
                      <a:pt x="711" y="47"/>
                      <a:pt x="710" y="47"/>
                    </a:cubicBezTo>
                    <a:cubicBezTo>
                      <a:pt x="710" y="47"/>
                      <a:pt x="710" y="47"/>
                      <a:pt x="710" y="47"/>
                    </a:cubicBezTo>
                    <a:cubicBezTo>
                      <a:pt x="709" y="48"/>
                      <a:pt x="709" y="48"/>
                      <a:pt x="709" y="48"/>
                    </a:cubicBezTo>
                    <a:cubicBezTo>
                      <a:pt x="708" y="48"/>
                      <a:pt x="708" y="48"/>
                      <a:pt x="708" y="48"/>
                    </a:cubicBezTo>
                    <a:cubicBezTo>
                      <a:pt x="707" y="48"/>
                      <a:pt x="707" y="48"/>
                      <a:pt x="707" y="48"/>
                    </a:cubicBezTo>
                    <a:cubicBezTo>
                      <a:pt x="707" y="48"/>
                      <a:pt x="706" y="48"/>
                      <a:pt x="705" y="48"/>
                    </a:cubicBezTo>
                    <a:cubicBezTo>
                      <a:pt x="704" y="48"/>
                      <a:pt x="704" y="48"/>
                      <a:pt x="704" y="48"/>
                    </a:cubicBezTo>
                    <a:cubicBezTo>
                      <a:pt x="702" y="49"/>
                      <a:pt x="700" y="49"/>
                      <a:pt x="698" y="49"/>
                    </a:cubicBezTo>
                    <a:cubicBezTo>
                      <a:pt x="697" y="49"/>
                      <a:pt x="697" y="49"/>
                      <a:pt x="697" y="49"/>
                    </a:cubicBezTo>
                    <a:cubicBezTo>
                      <a:pt x="696" y="49"/>
                      <a:pt x="694" y="49"/>
                      <a:pt x="693" y="49"/>
                    </a:cubicBezTo>
                    <a:cubicBezTo>
                      <a:pt x="693" y="49"/>
                      <a:pt x="693" y="49"/>
                      <a:pt x="693" y="49"/>
                    </a:cubicBezTo>
                    <a:cubicBezTo>
                      <a:pt x="692" y="49"/>
                      <a:pt x="690" y="49"/>
                      <a:pt x="689" y="49"/>
                    </a:cubicBezTo>
                    <a:cubicBezTo>
                      <a:pt x="689" y="49"/>
                      <a:pt x="689" y="49"/>
                      <a:pt x="689" y="49"/>
                    </a:cubicBezTo>
                    <a:cubicBezTo>
                      <a:pt x="689" y="49"/>
                      <a:pt x="689" y="49"/>
                      <a:pt x="689" y="49"/>
                    </a:cubicBezTo>
                    <a:cubicBezTo>
                      <a:pt x="688" y="49"/>
                      <a:pt x="688" y="49"/>
                      <a:pt x="687" y="49"/>
                    </a:cubicBezTo>
                    <a:cubicBezTo>
                      <a:pt x="685" y="49"/>
                      <a:pt x="683" y="48"/>
                      <a:pt x="681" y="48"/>
                    </a:cubicBezTo>
                    <a:cubicBezTo>
                      <a:pt x="680" y="48"/>
                      <a:pt x="679" y="48"/>
                      <a:pt x="677" y="48"/>
                    </a:cubicBezTo>
                    <a:cubicBezTo>
                      <a:pt x="675" y="48"/>
                      <a:pt x="675" y="48"/>
                      <a:pt x="675" y="48"/>
                    </a:cubicBezTo>
                    <a:cubicBezTo>
                      <a:pt x="674" y="48"/>
                      <a:pt x="674" y="48"/>
                      <a:pt x="674" y="48"/>
                    </a:cubicBezTo>
                    <a:cubicBezTo>
                      <a:pt x="673" y="47"/>
                      <a:pt x="673" y="47"/>
                      <a:pt x="673" y="47"/>
                    </a:cubicBezTo>
                    <a:cubicBezTo>
                      <a:pt x="672" y="47"/>
                      <a:pt x="670" y="47"/>
                      <a:pt x="669" y="47"/>
                    </a:cubicBezTo>
                    <a:cubicBezTo>
                      <a:pt x="667" y="47"/>
                      <a:pt x="665" y="46"/>
                      <a:pt x="664" y="46"/>
                    </a:cubicBezTo>
                    <a:cubicBezTo>
                      <a:pt x="663" y="46"/>
                      <a:pt x="661" y="45"/>
                      <a:pt x="660" y="45"/>
                    </a:cubicBezTo>
                    <a:cubicBezTo>
                      <a:pt x="658" y="45"/>
                      <a:pt x="658" y="45"/>
                      <a:pt x="658" y="45"/>
                    </a:cubicBezTo>
                    <a:cubicBezTo>
                      <a:pt x="656" y="44"/>
                      <a:pt x="656" y="44"/>
                      <a:pt x="656" y="44"/>
                    </a:cubicBezTo>
                    <a:cubicBezTo>
                      <a:pt x="655" y="44"/>
                      <a:pt x="655" y="44"/>
                      <a:pt x="655" y="44"/>
                    </a:cubicBezTo>
                    <a:cubicBezTo>
                      <a:pt x="653" y="43"/>
                      <a:pt x="653" y="43"/>
                      <a:pt x="653" y="43"/>
                    </a:cubicBezTo>
                    <a:cubicBezTo>
                      <a:pt x="651" y="43"/>
                      <a:pt x="649" y="42"/>
                      <a:pt x="647" y="41"/>
                    </a:cubicBezTo>
                    <a:cubicBezTo>
                      <a:pt x="646" y="41"/>
                      <a:pt x="646" y="41"/>
                      <a:pt x="646" y="41"/>
                    </a:cubicBezTo>
                    <a:cubicBezTo>
                      <a:pt x="646" y="41"/>
                      <a:pt x="646" y="41"/>
                      <a:pt x="646" y="41"/>
                    </a:cubicBezTo>
                    <a:cubicBezTo>
                      <a:pt x="644" y="40"/>
                      <a:pt x="642" y="40"/>
                      <a:pt x="640" y="39"/>
                    </a:cubicBezTo>
                    <a:cubicBezTo>
                      <a:pt x="638" y="38"/>
                      <a:pt x="638" y="38"/>
                      <a:pt x="638" y="38"/>
                    </a:cubicBezTo>
                    <a:cubicBezTo>
                      <a:pt x="637" y="38"/>
                      <a:pt x="637" y="38"/>
                      <a:pt x="637" y="38"/>
                    </a:cubicBezTo>
                    <a:cubicBezTo>
                      <a:pt x="636" y="37"/>
                      <a:pt x="635" y="37"/>
                      <a:pt x="634" y="37"/>
                    </a:cubicBezTo>
                    <a:cubicBezTo>
                      <a:pt x="633" y="36"/>
                      <a:pt x="633" y="36"/>
                      <a:pt x="633" y="36"/>
                    </a:cubicBezTo>
                    <a:cubicBezTo>
                      <a:pt x="633" y="36"/>
                      <a:pt x="633" y="36"/>
                      <a:pt x="633" y="36"/>
                    </a:cubicBezTo>
                    <a:cubicBezTo>
                      <a:pt x="633" y="36"/>
                      <a:pt x="633" y="36"/>
                      <a:pt x="633" y="36"/>
                    </a:cubicBezTo>
                    <a:cubicBezTo>
                      <a:pt x="632" y="36"/>
                      <a:pt x="632" y="36"/>
                      <a:pt x="632" y="36"/>
                    </a:cubicBezTo>
                    <a:cubicBezTo>
                      <a:pt x="631" y="36"/>
                      <a:pt x="631" y="36"/>
                      <a:pt x="631" y="36"/>
                    </a:cubicBezTo>
                    <a:cubicBezTo>
                      <a:pt x="630" y="35"/>
                      <a:pt x="630" y="35"/>
                      <a:pt x="630" y="35"/>
                    </a:cubicBezTo>
                    <a:cubicBezTo>
                      <a:pt x="630" y="35"/>
                      <a:pt x="630" y="35"/>
                      <a:pt x="630" y="35"/>
                    </a:cubicBezTo>
                    <a:cubicBezTo>
                      <a:pt x="630" y="35"/>
                      <a:pt x="630" y="35"/>
                      <a:pt x="630" y="35"/>
                    </a:cubicBezTo>
                    <a:cubicBezTo>
                      <a:pt x="628" y="34"/>
                      <a:pt x="628" y="34"/>
                      <a:pt x="628" y="34"/>
                    </a:cubicBezTo>
                    <a:cubicBezTo>
                      <a:pt x="627" y="34"/>
                      <a:pt x="626" y="33"/>
                      <a:pt x="625" y="33"/>
                    </a:cubicBezTo>
                    <a:cubicBezTo>
                      <a:pt x="625" y="33"/>
                      <a:pt x="625" y="33"/>
                      <a:pt x="625" y="33"/>
                    </a:cubicBezTo>
                    <a:cubicBezTo>
                      <a:pt x="624" y="32"/>
                      <a:pt x="623" y="32"/>
                      <a:pt x="622" y="31"/>
                    </a:cubicBezTo>
                    <a:cubicBezTo>
                      <a:pt x="620" y="31"/>
                      <a:pt x="620" y="31"/>
                      <a:pt x="620" y="31"/>
                    </a:cubicBezTo>
                    <a:cubicBezTo>
                      <a:pt x="619" y="30"/>
                      <a:pt x="619" y="30"/>
                      <a:pt x="619" y="30"/>
                    </a:cubicBezTo>
                    <a:cubicBezTo>
                      <a:pt x="617" y="30"/>
                      <a:pt x="616" y="29"/>
                      <a:pt x="614" y="28"/>
                    </a:cubicBezTo>
                    <a:cubicBezTo>
                      <a:pt x="612" y="27"/>
                      <a:pt x="612" y="27"/>
                      <a:pt x="612" y="27"/>
                    </a:cubicBezTo>
                    <a:cubicBezTo>
                      <a:pt x="611" y="27"/>
                      <a:pt x="611" y="27"/>
                      <a:pt x="611" y="27"/>
                    </a:cubicBezTo>
                    <a:cubicBezTo>
                      <a:pt x="611" y="27"/>
                      <a:pt x="610" y="27"/>
                      <a:pt x="610" y="27"/>
                    </a:cubicBezTo>
                    <a:cubicBezTo>
                      <a:pt x="609" y="26"/>
                      <a:pt x="609" y="26"/>
                      <a:pt x="609" y="26"/>
                    </a:cubicBezTo>
                    <a:cubicBezTo>
                      <a:pt x="607" y="26"/>
                      <a:pt x="606" y="25"/>
                      <a:pt x="605" y="25"/>
                    </a:cubicBezTo>
                    <a:cubicBezTo>
                      <a:pt x="604" y="24"/>
                      <a:pt x="604" y="24"/>
                      <a:pt x="604" y="24"/>
                    </a:cubicBezTo>
                    <a:cubicBezTo>
                      <a:pt x="603" y="24"/>
                      <a:pt x="603" y="24"/>
                      <a:pt x="603" y="24"/>
                    </a:cubicBezTo>
                    <a:cubicBezTo>
                      <a:pt x="602" y="24"/>
                      <a:pt x="601" y="23"/>
                      <a:pt x="601" y="23"/>
                    </a:cubicBezTo>
                    <a:cubicBezTo>
                      <a:pt x="600" y="23"/>
                      <a:pt x="600" y="23"/>
                      <a:pt x="600" y="23"/>
                    </a:cubicBezTo>
                    <a:cubicBezTo>
                      <a:pt x="600" y="23"/>
                      <a:pt x="600" y="23"/>
                      <a:pt x="600" y="23"/>
                    </a:cubicBezTo>
                    <a:cubicBezTo>
                      <a:pt x="599" y="22"/>
                      <a:pt x="599" y="22"/>
                      <a:pt x="599" y="22"/>
                    </a:cubicBezTo>
                    <a:cubicBezTo>
                      <a:pt x="597" y="21"/>
                      <a:pt x="597" y="21"/>
                      <a:pt x="597" y="21"/>
                    </a:cubicBezTo>
                    <a:cubicBezTo>
                      <a:pt x="596" y="21"/>
                      <a:pt x="596" y="21"/>
                      <a:pt x="596" y="21"/>
                    </a:cubicBezTo>
                    <a:cubicBezTo>
                      <a:pt x="594" y="20"/>
                      <a:pt x="594" y="20"/>
                      <a:pt x="594" y="20"/>
                    </a:cubicBezTo>
                    <a:cubicBezTo>
                      <a:pt x="593" y="20"/>
                      <a:pt x="593" y="20"/>
                      <a:pt x="592" y="19"/>
                    </a:cubicBezTo>
                    <a:cubicBezTo>
                      <a:pt x="591" y="19"/>
                      <a:pt x="590" y="19"/>
                      <a:pt x="590" y="18"/>
                    </a:cubicBezTo>
                    <a:cubicBezTo>
                      <a:pt x="588" y="18"/>
                      <a:pt x="586" y="17"/>
                      <a:pt x="584" y="16"/>
                    </a:cubicBezTo>
                    <a:cubicBezTo>
                      <a:pt x="584" y="16"/>
                      <a:pt x="583" y="16"/>
                      <a:pt x="582" y="16"/>
                    </a:cubicBezTo>
                    <a:cubicBezTo>
                      <a:pt x="582" y="15"/>
                      <a:pt x="582" y="15"/>
                      <a:pt x="582" y="15"/>
                    </a:cubicBezTo>
                    <a:cubicBezTo>
                      <a:pt x="581" y="15"/>
                      <a:pt x="581" y="15"/>
                      <a:pt x="581" y="15"/>
                    </a:cubicBezTo>
                    <a:cubicBezTo>
                      <a:pt x="581" y="15"/>
                      <a:pt x="580" y="15"/>
                      <a:pt x="579" y="15"/>
                    </a:cubicBezTo>
                    <a:cubicBezTo>
                      <a:pt x="578" y="14"/>
                      <a:pt x="578" y="14"/>
                      <a:pt x="578" y="14"/>
                    </a:cubicBezTo>
                    <a:cubicBezTo>
                      <a:pt x="578" y="14"/>
                      <a:pt x="578" y="14"/>
                      <a:pt x="578" y="14"/>
                    </a:cubicBezTo>
                    <a:cubicBezTo>
                      <a:pt x="577" y="14"/>
                      <a:pt x="577" y="14"/>
                      <a:pt x="577" y="14"/>
                    </a:cubicBezTo>
                    <a:cubicBezTo>
                      <a:pt x="576" y="13"/>
                      <a:pt x="576" y="13"/>
                      <a:pt x="576" y="13"/>
                    </a:cubicBezTo>
                    <a:cubicBezTo>
                      <a:pt x="575" y="13"/>
                      <a:pt x="575" y="13"/>
                      <a:pt x="575" y="13"/>
                    </a:cubicBezTo>
                    <a:cubicBezTo>
                      <a:pt x="575" y="13"/>
                      <a:pt x="575" y="13"/>
                      <a:pt x="575" y="13"/>
                    </a:cubicBezTo>
                    <a:cubicBezTo>
                      <a:pt x="575" y="13"/>
                      <a:pt x="575" y="13"/>
                      <a:pt x="575" y="13"/>
                    </a:cubicBezTo>
                    <a:cubicBezTo>
                      <a:pt x="574" y="13"/>
                      <a:pt x="574" y="13"/>
                      <a:pt x="573" y="13"/>
                    </a:cubicBezTo>
                    <a:cubicBezTo>
                      <a:pt x="573" y="13"/>
                      <a:pt x="573" y="13"/>
                      <a:pt x="573" y="13"/>
                    </a:cubicBezTo>
                    <a:cubicBezTo>
                      <a:pt x="573" y="13"/>
                      <a:pt x="573" y="13"/>
                      <a:pt x="573" y="13"/>
                    </a:cubicBezTo>
                    <a:cubicBezTo>
                      <a:pt x="573" y="13"/>
                      <a:pt x="573" y="13"/>
                      <a:pt x="573" y="13"/>
                    </a:cubicBezTo>
                    <a:cubicBezTo>
                      <a:pt x="572" y="13"/>
                      <a:pt x="571" y="12"/>
                      <a:pt x="570" y="12"/>
                    </a:cubicBezTo>
                    <a:cubicBezTo>
                      <a:pt x="570" y="12"/>
                      <a:pt x="570" y="12"/>
                      <a:pt x="570" y="12"/>
                    </a:cubicBezTo>
                    <a:cubicBezTo>
                      <a:pt x="568" y="11"/>
                      <a:pt x="567" y="11"/>
                      <a:pt x="566" y="10"/>
                    </a:cubicBezTo>
                    <a:cubicBezTo>
                      <a:pt x="566" y="10"/>
                      <a:pt x="566" y="10"/>
                      <a:pt x="566" y="10"/>
                    </a:cubicBezTo>
                    <a:cubicBezTo>
                      <a:pt x="565" y="10"/>
                      <a:pt x="565" y="10"/>
                      <a:pt x="565" y="10"/>
                    </a:cubicBezTo>
                    <a:cubicBezTo>
                      <a:pt x="565" y="10"/>
                      <a:pt x="564" y="10"/>
                      <a:pt x="563" y="9"/>
                    </a:cubicBezTo>
                    <a:cubicBezTo>
                      <a:pt x="561" y="9"/>
                      <a:pt x="560" y="8"/>
                      <a:pt x="559" y="8"/>
                    </a:cubicBezTo>
                    <a:cubicBezTo>
                      <a:pt x="558" y="7"/>
                      <a:pt x="557" y="7"/>
                      <a:pt x="556" y="7"/>
                    </a:cubicBezTo>
                    <a:cubicBezTo>
                      <a:pt x="556" y="7"/>
                      <a:pt x="556" y="7"/>
                      <a:pt x="556" y="7"/>
                    </a:cubicBezTo>
                    <a:cubicBezTo>
                      <a:pt x="555" y="7"/>
                      <a:pt x="554" y="7"/>
                      <a:pt x="553" y="7"/>
                    </a:cubicBezTo>
                    <a:cubicBezTo>
                      <a:pt x="552" y="6"/>
                      <a:pt x="552" y="6"/>
                      <a:pt x="552" y="6"/>
                    </a:cubicBezTo>
                    <a:cubicBezTo>
                      <a:pt x="551" y="6"/>
                      <a:pt x="551" y="6"/>
                      <a:pt x="550" y="6"/>
                    </a:cubicBezTo>
                    <a:cubicBezTo>
                      <a:pt x="549" y="5"/>
                      <a:pt x="549" y="5"/>
                      <a:pt x="549" y="5"/>
                    </a:cubicBezTo>
                    <a:cubicBezTo>
                      <a:pt x="548" y="5"/>
                      <a:pt x="548" y="5"/>
                      <a:pt x="547" y="5"/>
                    </a:cubicBezTo>
                    <a:cubicBezTo>
                      <a:pt x="547" y="5"/>
                      <a:pt x="547" y="5"/>
                      <a:pt x="547" y="5"/>
                    </a:cubicBezTo>
                    <a:cubicBezTo>
                      <a:pt x="546" y="5"/>
                      <a:pt x="546" y="5"/>
                      <a:pt x="546" y="5"/>
                    </a:cubicBezTo>
                    <a:cubicBezTo>
                      <a:pt x="545" y="4"/>
                      <a:pt x="543" y="4"/>
                      <a:pt x="541" y="3"/>
                    </a:cubicBezTo>
                    <a:cubicBezTo>
                      <a:pt x="538" y="3"/>
                      <a:pt x="537" y="2"/>
                      <a:pt x="535" y="2"/>
                    </a:cubicBezTo>
                    <a:cubicBezTo>
                      <a:pt x="534" y="2"/>
                      <a:pt x="532" y="2"/>
                      <a:pt x="531" y="1"/>
                    </a:cubicBezTo>
                    <a:cubicBezTo>
                      <a:pt x="531" y="1"/>
                      <a:pt x="531" y="1"/>
                      <a:pt x="531" y="1"/>
                    </a:cubicBezTo>
                    <a:cubicBezTo>
                      <a:pt x="530" y="1"/>
                      <a:pt x="530" y="1"/>
                      <a:pt x="530" y="1"/>
                    </a:cubicBezTo>
                    <a:cubicBezTo>
                      <a:pt x="530" y="1"/>
                      <a:pt x="530" y="1"/>
                      <a:pt x="530" y="1"/>
                    </a:cubicBezTo>
                    <a:cubicBezTo>
                      <a:pt x="529" y="1"/>
                      <a:pt x="529" y="1"/>
                      <a:pt x="529" y="1"/>
                    </a:cubicBezTo>
                    <a:cubicBezTo>
                      <a:pt x="528" y="1"/>
                      <a:pt x="528" y="1"/>
                      <a:pt x="528" y="1"/>
                    </a:cubicBezTo>
                    <a:cubicBezTo>
                      <a:pt x="528" y="1"/>
                      <a:pt x="527" y="1"/>
                      <a:pt x="527" y="1"/>
                    </a:cubicBezTo>
                    <a:cubicBezTo>
                      <a:pt x="527" y="1"/>
                      <a:pt x="527" y="1"/>
                      <a:pt x="527" y="1"/>
                    </a:cubicBezTo>
                    <a:cubicBezTo>
                      <a:pt x="527" y="1"/>
                      <a:pt x="527" y="1"/>
                      <a:pt x="527" y="1"/>
                    </a:cubicBezTo>
                    <a:cubicBezTo>
                      <a:pt x="526" y="1"/>
                      <a:pt x="525" y="1"/>
                      <a:pt x="525" y="1"/>
                    </a:cubicBezTo>
                    <a:cubicBezTo>
                      <a:pt x="524" y="1"/>
                      <a:pt x="524" y="1"/>
                      <a:pt x="524" y="1"/>
                    </a:cubicBezTo>
                    <a:cubicBezTo>
                      <a:pt x="522" y="1"/>
                      <a:pt x="521" y="1"/>
                      <a:pt x="520" y="1"/>
                    </a:cubicBezTo>
                    <a:cubicBezTo>
                      <a:pt x="519" y="1"/>
                      <a:pt x="518" y="1"/>
                      <a:pt x="517" y="1"/>
                    </a:cubicBezTo>
                    <a:cubicBezTo>
                      <a:pt x="517" y="1"/>
                      <a:pt x="516" y="1"/>
                      <a:pt x="516" y="1"/>
                    </a:cubicBezTo>
                    <a:cubicBezTo>
                      <a:pt x="515" y="1"/>
                      <a:pt x="515" y="1"/>
                      <a:pt x="515" y="1"/>
                    </a:cubicBezTo>
                    <a:cubicBezTo>
                      <a:pt x="514" y="1"/>
                      <a:pt x="514" y="1"/>
                      <a:pt x="514" y="1"/>
                    </a:cubicBezTo>
                    <a:cubicBezTo>
                      <a:pt x="514" y="1"/>
                      <a:pt x="514" y="1"/>
                      <a:pt x="514" y="1"/>
                    </a:cubicBezTo>
                    <a:cubicBezTo>
                      <a:pt x="513" y="1"/>
                      <a:pt x="513" y="1"/>
                      <a:pt x="512" y="1"/>
                    </a:cubicBezTo>
                    <a:cubicBezTo>
                      <a:pt x="511" y="1"/>
                      <a:pt x="510" y="1"/>
                      <a:pt x="508" y="1"/>
                    </a:cubicBezTo>
                    <a:cubicBezTo>
                      <a:pt x="507" y="1"/>
                      <a:pt x="507" y="1"/>
                      <a:pt x="507" y="1"/>
                    </a:cubicBezTo>
                    <a:cubicBezTo>
                      <a:pt x="507" y="1"/>
                      <a:pt x="507" y="1"/>
                      <a:pt x="506" y="1"/>
                    </a:cubicBezTo>
                    <a:cubicBezTo>
                      <a:pt x="506" y="1"/>
                      <a:pt x="505" y="1"/>
                      <a:pt x="505" y="1"/>
                    </a:cubicBezTo>
                    <a:cubicBezTo>
                      <a:pt x="504" y="1"/>
                      <a:pt x="503" y="1"/>
                      <a:pt x="502" y="1"/>
                    </a:cubicBezTo>
                    <a:cubicBezTo>
                      <a:pt x="501" y="1"/>
                      <a:pt x="499" y="1"/>
                      <a:pt x="498" y="1"/>
                    </a:cubicBezTo>
                    <a:cubicBezTo>
                      <a:pt x="496" y="1"/>
                      <a:pt x="496" y="1"/>
                      <a:pt x="496" y="1"/>
                    </a:cubicBezTo>
                    <a:cubicBezTo>
                      <a:pt x="496" y="1"/>
                      <a:pt x="496" y="1"/>
                      <a:pt x="496" y="1"/>
                    </a:cubicBezTo>
                    <a:cubicBezTo>
                      <a:pt x="494" y="1"/>
                      <a:pt x="494" y="1"/>
                      <a:pt x="494" y="1"/>
                    </a:cubicBezTo>
                    <a:cubicBezTo>
                      <a:pt x="494" y="1"/>
                      <a:pt x="494" y="1"/>
                      <a:pt x="494" y="1"/>
                    </a:cubicBezTo>
                    <a:cubicBezTo>
                      <a:pt x="493" y="1"/>
                      <a:pt x="493" y="1"/>
                      <a:pt x="493" y="1"/>
                    </a:cubicBezTo>
                    <a:cubicBezTo>
                      <a:pt x="492" y="1"/>
                      <a:pt x="492" y="1"/>
                      <a:pt x="491" y="1"/>
                    </a:cubicBezTo>
                    <a:cubicBezTo>
                      <a:pt x="489" y="1"/>
                      <a:pt x="488" y="1"/>
                      <a:pt x="487" y="1"/>
                    </a:cubicBezTo>
                    <a:cubicBezTo>
                      <a:pt x="486" y="2"/>
                      <a:pt x="485" y="2"/>
                      <a:pt x="485" y="2"/>
                    </a:cubicBezTo>
                    <a:cubicBezTo>
                      <a:pt x="484" y="2"/>
                      <a:pt x="484" y="2"/>
                      <a:pt x="484" y="2"/>
                    </a:cubicBezTo>
                    <a:cubicBezTo>
                      <a:pt x="484" y="2"/>
                      <a:pt x="484" y="2"/>
                      <a:pt x="484" y="2"/>
                    </a:cubicBezTo>
                    <a:cubicBezTo>
                      <a:pt x="484" y="2"/>
                      <a:pt x="483" y="2"/>
                      <a:pt x="483" y="2"/>
                    </a:cubicBezTo>
                    <a:cubicBezTo>
                      <a:pt x="481" y="2"/>
                      <a:pt x="480" y="3"/>
                      <a:pt x="478" y="3"/>
                    </a:cubicBezTo>
                    <a:cubicBezTo>
                      <a:pt x="477" y="3"/>
                      <a:pt x="476" y="3"/>
                      <a:pt x="476" y="4"/>
                    </a:cubicBezTo>
                    <a:cubicBezTo>
                      <a:pt x="474" y="4"/>
                      <a:pt x="474" y="4"/>
                      <a:pt x="474" y="4"/>
                    </a:cubicBezTo>
                    <a:cubicBezTo>
                      <a:pt x="474" y="4"/>
                      <a:pt x="473" y="4"/>
                      <a:pt x="472" y="4"/>
                    </a:cubicBezTo>
                    <a:cubicBezTo>
                      <a:pt x="470" y="4"/>
                      <a:pt x="469" y="5"/>
                      <a:pt x="468" y="5"/>
                    </a:cubicBezTo>
                    <a:cubicBezTo>
                      <a:pt x="467" y="5"/>
                      <a:pt x="467" y="5"/>
                      <a:pt x="466" y="5"/>
                    </a:cubicBezTo>
                    <a:cubicBezTo>
                      <a:pt x="465" y="6"/>
                      <a:pt x="465" y="6"/>
                      <a:pt x="465" y="6"/>
                    </a:cubicBezTo>
                    <a:cubicBezTo>
                      <a:pt x="464" y="6"/>
                      <a:pt x="463" y="6"/>
                      <a:pt x="462" y="6"/>
                    </a:cubicBezTo>
                    <a:cubicBezTo>
                      <a:pt x="461" y="7"/>
                      <a:pt x="460" y="7"/>
                      <a:pt x="459" y="7"/>
                    </a:cubicBezTo>
                    <a:cubicBezTo>
                      <a:pt x="458" y="8"/>
                      <a:pt x="458" y="8"/>
                      <a:pt x="457" y="8"/>
                    </a:cubicBezTo>
                    <a:cubicBezTo>
                      <a:pt x="457" y="8"/>
                      <a:pt x="457" y="8"/>
                      <a:pt x="457" y="8"/>
                    </a:cubicBezTo>
                    <a:cubicBezTo>
                      <a:pt x="457" y="8"/>
                      <a:pt x="457" y="8"/>
                      <a:pt x="457" y="8"/>
                    </a:cubicBezTo>
                    <a:cubicBezTo>
                      <a:pt x="456" y="8"/>
                      <a:pt x="456" y="8"/>
                      <a:pt x="456" y="8"/>
                    </a:cubicBezTo>
                    <a:cubicBezTo>
                      <a:pt x="456" y="9"/>
                      <a:pt x="456" y="9"/>
                      <a:pt x="456" y="9"/>
                    </a:cubicBezTo>
                    <a:cubicBezTo>
                      <a:pt x="455" y="9"/>
                      <a:pt x="455" y="9"/>
                      <a:pt x="455" y="9"/>
                    </a:cubicBezTo>
                    <a:cubicBezTo>
                      <a:pt x="453" y="10"/>
                      <a:pt x="451" y="10"/>
                      <a:pt x="450" y="11"/>
                    </a:cubicBezTo>
                    <a:cubicBezTo>
                      <a:pt x="449" y="11"/>
                      <a:pt x="449" y="11"/>
                      <a:pt x="449" y="11"/>
                    </a:cubicBezTo>
                    <a:cubicBezTo>
                      <a:pt x="449" y="11"/>
                      <a:pt x="449" y="11"/>
                      <a:pt x="449" y="11"/>
                    </a:cubicBezTo>
                    <a:cubicBezTo>
                      <a:pt x="449" y="11"/>
                      <a:pt x="449" y="11"/>
                      <a:pt x="449" y="11"/>
                    </a:cubicBezTo>
                    <a:cubicBezTo>
                      <a:pt x="448" y="12"/>
                      <a:pt x="448" y="12"/>
                      <a:pt x="447" y="12"/>
                    </a:cubicBezTo>
                    <a:cubicBezTo>
                      <a:pt x="446" y="13"/>
                      <a:pt x="446" y="13"/>
                      <a:pt x="446" y="13"/>
                    </a:cubicBezTo>
                    <a:cubicBezTo>
                      <a:pt x="445" y="13"/>
                      <a:pt x="444" y="14"/>
                      <a:pt x="444" y="14"/>
                    </a:cubicBezTo>
                    <a:cubicBezTo>
                      <a:pt x="444" y="14"/>
                      <a:pt x="444" y="14"/>
                      <a:pt x="444" y="14"/>
                    </a:cubicBezTo>
                    <a:cubicBezTo>
                      <a:pt x="443" y="14"/>
                      <a:pt x="443" y="15"/>
                      <a:pt x="442" y="15"/>
                    </a:cubicBezTo>
                    <a:cubicBezTo>
                      <a:pt x="442" y="15"/>
                      <a:pt x="441" y="16"/>
                      <a:pt x="440" y="16"/>
                    </a:cubicBezTo>
                    <a:cubicBezTo>
                      <a:pt x="439" y="16"/>
                      <a:pt x="439" y="16"/>
                      <a:pt x="439" y="16"/>
                    </a:cubicBezTo>
                    <a:cubicBezTo>
                      <a:pt x="439" y="16"/>
                      <a:pt x="439" y="16"/>
                      <a:pt x="439" y="16"/>
                    </a:cubicBezTo>
                    <a:cubicBezTo>
                      <a:pt x="439" y="16"/>
                      <a:pt x="439" y="16"/>
                      <a:pt x="439" y="16"/>
                    </a:cubicBezTo>
                    <a:cubicBezTo>
                      <a:pt x="439" y="16"/>
                      <a:pt x="438" y="16"/>
                      <a:pt x="438" y="17"/>
                    </a:cubicBezTo>
                    <a:cubicBezTo>
                      <a:pt x="437" y="17"/>
                      <a:pt x="437" y="17"/>
                      <a:pt x="436" y="17"/>
                    </a:cubicBezTo>
                    <a:cubicBezTo>
                      <a:pt x="436" y="17"/>
                      <a:pt x="435" y="18"/>
                      <a:pt x="435" y="18"/>
                    </a:cubicBezTo>
                    <a:cubicBezTo>
                      <a:pt x="434" y="18"/>
                      <a:pt x="434" y="18"/>
                      <a:pt x="434" y="18"/>
                    </a:cubicBezTo>
                    <a:cubicBezTo>
                      <a:pt x="434" y="18"/>
                      <a:pt x="433" y="19"/>
                      <a:pt x="432" y="19"/>
                    </a:cubicBezTo>
                    <a:cubicBezTo>
                      <a:pt x="432" y="20"/>
                      <a:pt x="432" y="20"/>
                      <a:pt x="432" y="20"/>
                    </a:cubicBezTo>
                    <a:cubicBezTo>
                      <a:pt x="431" y="20"/>
                      <a:pt x="431" y="20"/>
                      <a:pt x="431" y="20"/>
                    </a:cubicBezTo>
                    <a:cubicBezTo>
                      <a:pt x="430" y="21"/>
                      <a:pt x="430" y="21"/>
                      <a:pt x="430" y="21"/>
                    </a:cubicBezTo>
                    <a:cubicBezTo>
                      <a:pt x="429" y="21"/>
                      <a:pt x="429" y="21"/>
                      <a:pt x="429" y="21"/>
                    </a:cubicBezTo>
                    <a:cubicBezTo>
                      <a:pt x="428" y="22"/>
                      <a:pt x="428" y="22"/>
                      <a:pt x="428" y="22"/>
                    </a:cubicBezTo>
                    <a:cubicBezTo>
                      <a:pt x="428" y="22"/>
                      <a:pt x="427" y="23"/>
                      <a:pt x="427" y="23"/>
                    </a:cubicBezTo>
                    <a:cubicBezTo>
                      <a:pt x="426" y="24"/>
                      <a:pt x="425" y="24"/>
                      <a:pt x="424" y="25"/>
                    </a:cubicBezTo>
                    <a:cubicBezTo>
                      <a:pt x="423" y="26"/>
                      <a:pt x="423" y="26"/>
                      <a:pt x="423" y="26"/>
                    </a:cubicBezTo>
                    <a:cubicBezTo>
                      <a:pt x="423" y="26"/>
                      <a:pt x="423" y="26"/>
                      <a:pt x="423" y="26"/>
                    </a:cubicBezTo>
                    <a:cubicBezTo>
                      <a:pt x="422" y="26"/>
                      <a:pt x="422" y="26"/>
                      <a:pt x="422" y="26"/>
                    </a:cubicBezTo>
                    <a:cubicBezTo>
                      <a:pt x="422" y="27"/>
                      <a:pt x="421" y="27"/>
                      <a:pt x="421" y="28"/>
                    </a:cubicBezTo>
                    <a:cubicBezTo>
                      <a:pt x="420" y="28"/>
                      <a:pt x="420" y="28"/>
                      <a:pt x="420" y="28"/>
                    </a:cubicBezTo>
                    <a:cubicBezTo>
                      <a:pt x="420" y="29"/>
                      <a:pt x="420" y="29"/>
                      <a:pt x="420" y="29"/>
                    </a:cubicBezTo>
                    <a:cubicBezTo>
                      <a:pt x="419" y="29"/>
                      <a:pt x="418" y="30"/>
                      <a:pt x="418" y="30"/>
                    </a:cubicBezTo>
                    <a:cubicBezTo>
                      <a:pt x="417" y="31"/>
                      <a:pt x="416" y="32"/>
                      <a:pt x="416" y="33"/>
                    </a:cubicBezTo>
                    <a:cubicBezTo>
                      <a:pt x="415" y="33"/>
                      <a:pt x="415" y="33"/>
                      <a:pt x="415" y="34"/>
                    </a:cubicBezTo>
                    <a:cubicBezTo>
                      <a:pt x="414" y="34"/>
                      <a:pt x="414" y="35"/>
                      <a:pt x="413" y="35"/>
                    </a:cubicBezTo>
                    <a:cubicBezTo>
                      <a:pt x="413" y="36"/>
                      <a:pt x="412" y="36"/>
                      <a:pt x="412" y="36"/>
                    </a:cubicBezTo>
                    <a:cubicBezTo>
                      <a:pt x="411" y="36"/>
                      <a:pt x="411" y="36"/>
                      <a:pt x="411" y="36"/>
                    </a:cubicBezTo>
                    <a:cubicBezTo>
                      <a:pt x="411" y="35"/>
                      <a:pt x="411" y="35"/>
                      <a:pt x="411" y="35"/>
                    </a:cubicBezTo>
                    <a:cubicBezTo>
                      <a:pt x="410" y="34"/>
                      <a:pt x="409" y="33"/>
                      <a:pt x="409" y="33"/>
                    </a:cubicBezTo>
                    <a:cubicBezTo>
                      <a:pt x="409" y="33"/>
                      <a:pt x="409" y="33"/>
                      <a:pt x="409" y="33"/>
                    </a:cubicBezTo>
                    <a:cubicBezTo>
                      <a:pt x="408" y="32"/>
                      <a:pt x="408" y="32"/>
                      <a:pt x="408" y="32"/>
                    </a:cubicBezTo>
                    <a:cubicBezTo>
                      <a:pt x="408" y="32"/>
                      <a:pt x="408" y="32"/>
                      <a:pt x="408" y="32"/>
                    </a:cubicBezTo>
                    <a:cubicBezTo>
                      <a:pt x="406" y="30"/>
                      <a:pt x="405" y="28"/>
                      <a:pt x="403" y="27"/>
                    </a:cubicBezTo>
                    <a:cubicBezTo>
                      <a:pt x="401" y="26"/>
                      <a:pt x="401" y="26"/>
                      <a:pt x="401" y="26"/>
                    </a:cubicBezTo>
                    <a:cubicBezTo>
                      <a:pt x="400" y="25"/>
                      <a:pt x="398" y="23"/>
                      <a:pt x="396" y="22"/>
                    </a:cubicBezTo>
                    <a:cubicBezTo>
                      <a:pt x="397" y="23"/>
                      <a:pt x="397" y="23"/>
                      <a:pt x="397" y="23"/>
                    </a:cubicBezTo>
                    <a:cubicBezTo>
                      <a:pt x="396" y="22"/>
                      <a:pt x="396" y="22"/>
                      <a:pt x="396" y="22"/>
                    </a:cubicBezTo>
                    <a:cubicBezTo>
                      <a:pt x="395" y="22"/>
                      <a:pt x="394" y="21"/>
                      <a:pt x="393" y="20"/>
                    </a:cubicBezTo>
                    <a:cubicBezTo>
                      <a:pt x="393" y="20"/>
                      <a:pt x="392" y="19"/>
                      <a:pt x="391" y="19"/>
                    </a:cubicBezTo>
                    <a:cubicBezTo>
                      <a:pt x="391" y="19"/>
                      <a:pt x="391" y="19"/>
                      <a:pt x="391" y="19"/>
                    </a:cubicBezTo>
                    <a:cubicBezTo>
                      <a:pt x="389" y="18"/>
                      <a:pt x="389" y="18"/>
                      <a:pt x="389" y="18"/>
                    </a:cubicBezTo>
                    <a:cubicBezTo>
                      <a:pt x="389" y="18"/>
                      <a:pt x="389" y="18"/>
                      <a:pt x="389" y="18"/>
                    </a:cubicBezTo>
                    <a:cubicBezTo>
                      <a:pt x="388" y="17"/>
                      <a:pt x="386" y="16"/>
                      <a:pt x="385" y="16"/>
                    </a:cubicBezTo>
                    <a:cubicBezTo>
                      <a:pt x="383" y="15"/>
                      <a:pt x="382" y="14"/>
                      <a:pt x="380" y="13"/>
                    </a:cubicBezTo>
                    <a:cubicBezTo>
                      <a:pt x="378" y="12"/>
                      <a:pt x="377" y="11"/>
                      <a:pt x="375" y="11"/>
                    </a:cubicBezTo>
                    <a:cubicBezTo>
                      <a:pt x="374" y="10"/>
                      <a:pt x="373" y="10"/>
                      <a:pt x="371" y="10"/>
                    </a:cubicBezTo>
                    <a:cubicBezTo>
                      <a:pt x="370" y="9"/>
                      <a:pt x="370" y="9"/>
                      <a:pt x="370" y="9"/>
                    </a:cubicBezTo>
                    <a:cubicBezTo>
                      <a:pt x="370" y="9"/>
                      <a:pt x="370" y="9"/>
                      <a:pt x="370" y="9"/>
                    </a:cubicBezTo>
                    <a:cubicBezTo>
                      <a:pt x="369" y="9"/>
                      <a:pt x="368" y="9"/>
                      <a:pt x="368" y="8"/>
                    </a:cubicBezTo>
                    <a:cubicBezTo>
                      <a:pt x="368" y="8"/>
                      <a:pt x="368" y="8"/>
                      <a:pt x="368" y="8"/>
                    </a:cubicBezTo>
                    <a:cubicBezTo>
                      <a:pt x="367" y="8"/>
                      <a:pt x="366" y="8"/>
                      <a:pt x="365" y="8"/>
                    </a:cubicBezTo>
                    <a:cubicBezTo>
                      <a:pt x="365" y="7"/>
                      <a:pt x="364" y="7"/>
                      <a:pt x="364" y="7"/>
                    </a:cubicBezTo>
                    <a:cubicBezTo>
                      <a:pt x="363" y="7"/>
                      <a:pt x="363" y="7"/>
                      <a:pt x="363" y="7"/>
                    </a:cubicBezTo>
                    <a:cubicBezTo>
                      <a:pt x="363" y="7"/>
                      <a:pt x="363" y="7"/>
                      <a:pt x="363" y="7"/>
                    </a:cubicBezTo>
                    <a:cubicBezTo>
                      <a:pt x="362" y="7"/>
                      <a:pt x="362" y="7"/>
                      <a:pt x="361" y="7"/>
                    </a:cubicBezTo>
                    <a:cubicBezTo>
                      <a:pt x="361" y="6"/>
                      <a:pt x="361" y="6"/>
                      <a:pt x="361" y="6"/>
                    </a:cubicBezTo>
                    <a:cubicBezTo>
                      <a:pt x="361" y="7"/>
                      <a:pt x="361" y="7"/>
                      <a:pt x="361" y="7"/>
                    </a:cubicBezTo>
                    <a:cubicBezTo>
                      <a:pt x="360" y="6"/>
                      <a:pt x="359" y="6"/>
                      <a:pt x="358" y="6"/>
                    </a:cubicBezTo>
                    <a:cubicBezTo>
                      <a:pt x="357" y="5"/>
                      <a:pt x="356" y="5"/>
                      <a:pt x="355" y="5"/>
                    </a:cubicBezTo>
                    <a:cubicBezTo>
                      <a:pt x="355" y="5"/>
                      <a:pt x="354" y="5"/>
                      <a:pt x="354" y="4"/>
                    </a:cubicBezTo>
                    <a:cubicBezTo>
                      <a:pt x="353" y="4"/>
                      <a:pt x="352" y="4"/>
                      <a:pt x="351" y="4"/>
                    </a:cubicBezTo>
                    <a:cubicBezTo>
                      <a:pt x="350" y="4"/>
                      <a:pt x="350" y="4"/>
                      <a:pt x="349" y="4"/>
                    </a:cubicBezTo>
                    <a:cubicBezTo>
                      <a:pt x="349" y="4"/>
                      <a:pt x="349" y="4"/>
                      <a:pt x="349" y="4"/>
                    </a:cubicBezTo>
                    <a:cubicBezTo>
                      <a:pt x="348" y="3"/>
                      <a:pt x="347" y="3"/>
                      <a:pt x="346" y="3"/>
                    </a:cubicBezTo>
                    <a:cubicBezTo>
                      <a:pt x="345" y="3"/>
                      <a:pt x="345" y="3"/>
                      <a:pt x="345" y="3"/>
                    </a:cubicBezTo>
                    <a:cubicBezTo>
                      <a:pt x="345" y="3"/>
                      <a:pt x="344" y="2"/>
                      <a:pt x="344" y="2"/>
                    </a:cubicBezTo>
                    <a:cubicBezTo>
                      <a:pt x="343" y="2"/>
                      <a:pt x="343" y="2"/>
                      <a:pt x="342" y="2"/>
                    </a:cubicBezTo>
                    <a:cubicBezTo>
                      <a:pt x="341" y="2"/>
                      <a:pt x="340" y="2"/>
                      <a:pt x="339" y="2"/>
                    </a:cubicBezTo>
                    <a:cubicBezTo>
                      <a:pt x="338" y="2"/>
                      <a:pt x="336" y="1"/>
                      <a:pt x="335" y="1"/>
                    </a:cubicBezTo>
                    <a:cubicBezTo>
                      <a:pt x="334" y="1"/>
                      <a:pt x="334" y="1"/>
                      <a:pt x="334" y="1"/>
                    </a:cubicBezTo>
                    <a:cubicBezTo>
                      <a:pt x="334" y="1"/>
                      <a:pt x="333" y="1"/>
                      <a:pt x="333" y="1"/>
                    </a:cubicBezTo>
                    <a:cubicBezTo>
                      <a:pt x="332" y="1"/>
                      <a:pt x="331" y="1"/>
                      <a:pt x="330" y="1"/>
                    </a:cubicBezTo>
                    <a:cubicBezTo>
                      <a:pt x="329" y="1"/>
                      <a:pt x="328" y="1"/>
                      <a:pt x="326" y="1"/>
                    </a:cubicBezTo>
                    <a:cubicBezTo>
                      <a:pt x="325" y="1"/>
                      <a:pt x="324" y="1"/>
                      <a:pt x="322" y="0"/>
                    </a:cubicBezTo>
                    <a:cubicBezTo>
                      <a:pt x="320" y="0"/>
                      <a:pt x="320" y="0"/>
                      <a:pt x="320" y="0"/>
                    </a:cubicBezTo>
                    <a:cubicBezTo>
                      <a:pt x="319" y="0"/>
                      <a:pt x="318" y="0"/>
                      <a:pt x="318" y="0"/>
                    </a:cubicBezTo>
                    <a:cubicBezTo>
                      <a:pt x="317" y="0"/>
                      <a:pt x="317" y="0"/>
                      <a:pt x="317" y="0"/>
                    </a:cubicBezTo>
                    <a:cubicBezTo>
                      <a:pt x="316" y="0"/>
                      <a:pt x="316" y="0"/>
                      <a:pt x="316" y="0"/>
                    </a:cubicBezTo>
                    <a:cubicBezTo>
                      <a:pt x="315" y="0"/>
                      <a:pt x="314" y="0"/>
                      <a:pt x="313" y="0"/>
                    </a:cubicBezTo>
                    <a:cubicBezTo>
                      <a:pt x="312" y="0"/>
                      <a:pt x="310" y="0"/>
                      <a:pt x="309" y="0"/>
                    </a:cubicBezTo>
                  </a:path>
                </a:pathLst>
              </a:custGeom>
              <a:solidFill>
                <a:srgbClr val="FAF8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6" name="Freeform 185"/>
              <p:cNvSpPr>
                <a:spLocks noEditPoints="1"/>
              </p:cNvSpPr>
              <p:nvPr/>
            </p:nvSpPr>
            <p:spPr bwMode="auto">
              <a:xfrm>
                <a:off x="5909" y="3403"/>
                <a:ext cx="166" cy="85"/>
              </a:xfrm>
              <a:custGeom>
                <a:avLst/>
                <a:gdLst>
                  <a:gd name="T0" fmla="*/ 86 w 88"/>
                  <a:gd name="T1" fmla="*/ 0 h 45"/>
                  <a:gd name="T2" fmla="*/ 84 w 88"/>
                  <a:gd name="T3" fmla="*/ 1 h 45"/>
                  <a:gd name="T4" fmla="*/ 83 w 88"/>
                  <a:gd name="T5" fmla="*/ 4 h 45"/>
                  <a:gd name="T6" fmla="*/ 82 w 88"/>
                  <a:gd name="T7" fmla="*/ 7 h 45"/>
                  <a:gd name="T8" fmla="*/ 81 w 88"/>
                  <a:gd name="T9" fmla="*/ 8 h 45"/>
                  <a:gd name="T10" fmla="*/ 80 w 88"/>
                  <a:gd name="T11" fmla="*/ 9 h 45"/>
                  <a:gd name="T12" fmla="*/ 78 w 88"/>
                  <a:gd name="T13" fmla="*/ 11 h 45"/>
                  <a:gd name="T14" fmla="*/ 75 w 88"/>
                  <a:gd name="T15" fmla="*/ 15 h 45"/>
                  <a:gd name="T16" fmla="*/ 71 w 88"/>
                  <a:gd name="T17" fmla="*/ 19 h 45"/>
                  <a:gd name="T18" fmla="*/ 67 w 88"/>
                  <a:gd name="T19" fmla="*/ 23 h 45"/>
                  <a:gd name="T20" fmla="*/ 63 w 88"/>
                  <a:gd name="T21" fmla="*/ 26 h 45"/>
                  <a:gd name="T22" fmla="*/ 61 w 88"/>
                  <a:gd name="T23" fmla="*/ 28 h 45"/>
                  <a:gd name="T24" fmla="*/ 59 w 88"/>
                  <a:gd name="T25" fmla="*/ 29 h 45"/>
                  <a:gd name="T26" fmla="*/ 54 w 88"/>
                  <a:gd name="T27" fmla="*/ 33 h 45"/>
                  <a:gd name="T28" fmla="*/ 50 w 88"/>
                  <a:gd name="T29" fmla="*/ 35 h 45"/>
                  <a:gd name="T30" fmla="*/ 45 w 88"/>
                  <a:gd name="T31" fmla="*/ 38 h 45"/>
                  <a:gd name="T32" fmla="*/ 45 w 88"/>
                  <a:gd name="T33" fmla="*/ 37 h 45"/>
                  <a:gd name="T34" fmla="*/ 44 w 88"/>
                  <a:gd name="T35" fmla="*/ 38 h 45"/>
                  <a:gd name="T36" fmla="*/ 38 w 88"/>
                  <a:gd name="T37" fmla="*/ 40 h 45"/>
                  <a:gd name="T38" fmla="*/ 32 w 88"/>
                  <a:gd name="T39" fmla="*/ 41 h 45"/>
                  <a:gd name="T40" fmla="*/ 29 w 88"/>
                  <a:gd name="T41" fmla="*/ 42 h 45"/>
                  <a:gd name="T42" fmla="*/ 25 w 88"/>
                  <a:gd name="T43" fmla="*/ 42 h 45"/>
                  <a:gd name="T44" fmla="*/ 18 w 88"/>
                  <a:gd name="T45" fmla="*/ 42 h 45"/>
                  <a:gd name="T46" fmla="*/ 14 w 88"/>
                  <a:gd name="T47" fmla="*/ 41 h 45"/>
                  <a:gd name="T48" fmla="*/ 11 w 88"/>
                  <a:gd name="T49" fmla="*/ 40 h 45"/>
                  <a:gd name="T50" fmla="*/ 5 w 88"/>
                  <a:gd name="T51" fmla="*/ 38 h 45"/>
                  <a:gd name="T52" fmla="*/ 1 w 88"/>
                  <a:gd name="T53" fmla="*/ 36 h 45"/>
                  <a:gd name="T54" fmla="*/ 0 w 88"/>
                  <a:gd name="T55" fmla="*/ 36 h 45"/>
                  <a:gd name="T56" fmla="*/ 0 w 88"/>
                  <a:gd name="T57" fmla="*/ 37 h 45"/>
                  <a:gd name="T58" fmla="*/ 5 w 88"/>
                  <a:gd name="T59" fmla="*/ 40 h 45"/>
                  <a:gd name="T60" fmla="*/ 10 w 88"/>
                  <a:gd name="T61" fmla="*/ 43 h 45"/>
                  <a:gd name="T62" fmla="*/ 16 w 88"/>
                  <a:gd name="T63" fmla="*/ 44 h 45"/>
                  <a:gd name="T64" fmla="*/ 23 w 88"/>
                  <a:gd name="T65" fmla="*/ 45 h 45"/>
                  <a:gd name="T66" fmla="*/ 26 w 88"/>
                  <a:gd name="T67" fmla="*/ 45 h 45"/>
                  <a:gd name="T68" fmla="*/ 29 w 88"/>
                  <a:gd name="T69" fmla="*/ 45 h 45"/>
                  <a:gd name="T70" fmla="*/ 35 w 88"/>
                  <a:gd name="T71" fmla="*/ 45 h 45"/>
                  <a:gd name="T72" fmla="*/ 41 w 88"/>
                  <a:gd name="T73" fmla="*/ 43 h 45"/>
                  <a:gd name="T74" fmla="*/ 47 w 88"/>
                  <a:gd name="T75" fmla="*/ 41 h 45"/>
                  <a:gd name="T76" fmla="*/ 53 w 88"/>
                  <a:gd name="T77" fmla="*/ 38 h 45"/>
                  <a:gd name="T78" fmla="*/ 58 w 88"/>
                  <a:gd name="T79" fmla="*/ 35 h 45"/>
                  <a:gd name="T80" fmla="*/ 63 w 88"/>
                  <a:gd name="T81" fmla="*/ 31 h 45"/>
                  <a:gd name="T82" fmla="*/ 69 w 88"/>
                  <a:gd name="T83" fmla="*/ 27 h 45"/>
                  <a:gd name="T84" fmla="*/ 73 w 88"/>
                  <a:gd name="T85" fmla="*/ 23 h 45"/>
                  <a:gd name="T86" fmla="*/ 76 w 88"/>
                  <a:gd name="T87" fmla="*/ 20 h 45"/>
                  <a:gd name="T88" fmla="*/ 78 w 88"/>
                  <a:gd name="T89" fmla="*/ 18 h 45"/>
                  <a:gd name="T90" fmla="*/ 80 w 88"/>
                  <a:gd name="T91" fmla="*/ 15 h 45"/>
                  <a:gd name="T92" fmla="*/ 82 w 88"/>
                  <a:gd name="T93" fmla="*/ 13 h 45"/>
                  <a:gd name="T94" fmla="*/ 84 w 88"/>
                  <a:gd name="T95" fmla="*/ 10 h 45"/>
                  <a:gd name="T96" fmla="*/ 86 w 88"/>
                  <a:gd name="T97" fmla="*/ 8 h 45"/>
                  <a:gd name="T98" fmla="*/ 87 w 88"/>
                  <a:gd name="T99" fmla="*/ 6 h 45"/>
                  <a:gd name="T100" fmla="*/ 88 w 88"/>
                  <a:gd name="T101" fmla="*/ 3 h 45"/>
                  <a:gd name="T102" fmla="*/ 88 w 88"/>
                  <a:gd name="T103" fmla="*/ 3 h 45"/>
                  <a:gd name="T104" fmla="*/ 88 w 88"/>
                  <a:gd name="T105" fmla="*/ 2 h 45"/>
                  <a:gd name="T106" fmla="*/ 87 w 88"/>
                  <a:gd name="T107" fmla="*/ 1 h 45"/>
                  <a:gd name="T108" fmla="*/ 86 w 88"/>
                  <a:gd name="T109" fmla="*/ 0 h 45"/>
                  <a:gd name="T110" fmla="*/ 86 w 88"/>
                  <a:gd name="T111" fmla="*/ 0 h 45"/>
                  <a:gd name="T112" fmla="*/ 63 w 88"/>
                  <a:gd name="T113" fmla="*/ 26 h 45"/>
                  <a:gd name="T114" fmla="*/ 63 w 88"/>
                  <a:gd name="T115" fmla="*/ 26 h 45"/>
                  <a:gd name="T116" fmla="*/ 63 w 88"/>
                  <a:gd name="T117" fmla="*/ 26 h 45"/>
                  <a:gd name="T118" fmla="*/ 44 w 88"/>
                  <a:gd name="T119" fmla="*/ 38 h 45"/>
                  <a:gd name="T120" fmla="*/ 43 w 88"/>
                  <a:gd name="T121" fmla="*/ 38 h 45"/>
                  <a:gd name="T122" fmla="*/ 44 w 88"/>
                  <a:gd name="T123" fmla="*/ 38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88" h="45">
                    <a:moveTo>
                      <a:pt x="86" y="0"/>
                    </a:moveTo>
                    <a:cubicBezTo>
                      <a:pt x="85" y="1"/>
                      <a:pt x="84" y="1"/>
                      <a:pt x="84" y="1"/>
                    </a:cubicBezTo>
                    <a:cubicBezTo>
                      <a:pt x="84" y="2"/>
                      <a:pt x="83" y="3"/>
                      <a:pt x="83" y="4"/>
                    </a:cubicBezTo>
                    <a:cubicBezTo>
                      <a:pt x="82" y="5"/>
                      <a:pt x="82" y="6"/>
                      <a:pt x="82" y="7"/>
                    </a:cubicBezTo>
                    <a:cubicBezTo>
                      <a:pt x="81" y="7"/>
                      <a:pt x="81" y="7"/>
                      <a:pt x="81" y="8"/>
                    </a:cubicBezTo>
                    <a:cubicBezTo>
                      <a:pt x="80" y="8"/>
                      <a:pt x="80" y="9"/>
                      <a:pt x="80" y="9"/>
                    </a:cubicBezTo>
                    <a:cubicBezTo>
                      <a:pt x="79" y="10"/>
                      <a:pt x="79" y="10"/>
                      <a:pt x="78" y="11"/>
                    </a:cubicBezTo>
                    <a:cubicBezTo>
                      <a:pt x="77" y="12"/>
                      <a:pt x="76" y="14"/>
                      <a:pt x="75" y="15"/>
                    </a:cubicBezTo>
                    <a:cubicBezTo>
                      <a:pt x="74" y="16"/>
                      <a:pt x="72" y="18"/>
                      <a:pt x="71" y="19"/>
                    </a:cubicBezTo>
                    <a:cubicBezTo>
                      <a:pt x="70" y="20"/>
                      <a:pt x="68" y="22"/>
                      <a:pt x="67" y="23"/>
                    </a:cubicBezTo>
                    <a:cubicBezTo>
                      <a:pt x="66" y="24"/>
                      <a:pt x="64" y="25"/>
                      <a:pt x="63" y="26"/>
                    </a:cubicBezTo>
                    <a:cubicBezTo>
                      <a:pt x="62" y="27"/>
                      <a:pt x="62" y="27"/>
                      <a:pt x="61" y="28"/>
                    </a:cubicBezTo>
                    <a:cubicBezTo>
                      <a:pt x="60" y="28"/>
                      <a:pt x="59" y="29"/>
                      <a:pt x="59" y="29"/>
                    </a:cubicBezTo>
                    <a:cubicBezTo>
                      <a:pt x="57" y="30"/>
                      <a:pt x="56" y="31"/>
                      <a:pt x="54" y="33"/>
                    </a:cubicBezTo>
                    <a:cubicBezTo>
                      <a:pt x="53" y="33"/>
                      <a:pt x="51" y="35"/>
                      <a:pt x="50" y="35"/>
                    </a:cubicBezTo>
                    <a:cubicBezTo>
                      <a:pt x="48" y="36"/>
                      <a:pt x="46" y="37"/>
                      <a:pt x="45" y="38"/>
                    </a:cubicBezTo>
                    <a:cubicBezTo>
                      <a:pt x="45" y="37"/>
                      <a:pt x="45" y="37"/>
                      <a:pt x="45" y="37"/>
                    </a:cubicBezTo>
                    <a:cubicBezTo>
                      <a:pt x="45" y="38"/>
                      <a:pt x="44" y="38"/>
                      <a:pt x="44" y="38"/>
                    </a:cubicBezTo>
                    <a:cubicBezTo>
                      <a:pt x="42" y="39"/>
                      <a:pt x="40" y="39"/>
                      <a:pt x="38" y="40"/>
                    </a:cubicBezTo>
                    <a:cubicBezTo>
                      <a:pt x="36" y="40"/>
                      <a:pt x="34" y="41"/>
                      <a:pt x="32" y="41"/>
                    </a:cubicBezTo>
                    <a:cubicBezTo>
                      <a:pt x="31" y="41"/>
                      <a:pt x="30" y="42"/>
                      <a:pt x="29" y="42"/>
                    </a:cubicBezTo>
                    <a:cubicBezTo>
                      <a:pt x="28" y="42"/>
                      <a:pt x="26" y="42"/>
                      <a:pt x="25" y="42"/>
                    </a:cubicBezTo>
                    <a:cubicBezTo>
                      <a:pt x="22" y="42"/>
                      <a:pt x="20" y="42"/>
                      <a:pt x="18" y="42"/>
                    </a:cubicBezTo>
                    <a:cubicBezTo>
                      <a:pt x="16" y="41"/>
                      <a:pt x="15" y="41"/>
                      <a:pt x="14" y="41"/>
                    </a:cubicBezTo>
                    <a:cubicBezTo>
                      <a:pt x="13" y="41"/>
                      <a:pt x="12" y="40"/>
                      <a:pt x="11" y="40"/>
                    </a:cubicBezTo>
                    <a:cubicBezTo>
                      <a:pt x="9" y="39"/>
                      <a:pt x="7" y="39"/>
                      <a:pt x="5" y="38"/>
                    </a:cubicBezTo>
                    <a:cubicBezTo>
                      <a:pt x="3" y="37"/>
                      <a:pt x="2" y="37"/>
                      <a:pt x="1" y="36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2" y="38"/>
                      <a:pt x="4" y="39"/>
                      <a:pt x="5" y="40"/>
                    </a:cubicBezTo>
                    <a:cubicBezTo>
                      <a:pt x="7" y="41"/>
                      <a:pt x="9" y="42"/>
                      <a:pt x="10" y="43"/>
                    </a:cubicBezTo>
                    <a:cubicBezTo>
                      <a:pt x="12" y="43"/>
                      <a:pt x="14" y="44"/>
                      <a:pt x="16" y="44"/>
                    </a:cubicBezTo>
                    <a:cubicBezTo>
                      <a:pt x="18" y="45"/>
                      <a:pt x="20" y="45"/>
                      <a:pt x="23" y="45"/>
                    </a:cubicBezTo>
                    <a:cubicBezTo>
                      <a:pt x="24" y="45"/>
                      <a:pt x="25" y="45"/>
                      <a:pt x="26" y="45"/>
                    </a:cubicBezTo>
                    <a:cubicBezTo>
                      <a:pt x="27" y="45"/>
                      <a:pt x="28" y="45"/>
                      <a:pt x="29" y="45"/>
                    </a:cubicBezTo>
                    <a:cubicBezTo>
                      <a:pt x="31" y="45"/>
                      <a:pt x="33" y="45"/>
                      <a:pt x="35" y="45"/>
                    </a:cubicBezTo>
                    <a:cubicBezTo>
                      <a:pt x="37" y="44"/>
                      <a:pt x="39" y="44"/>
                      <a:pt x="41" y="43"/>
                    </a:cubicBezTo>
                    <a:cubicBezTo>
                      <a:pt x="43" y="43"/>
                      <a:pt x="45" y="42"/>
                      <a:pt x="47" y="41"/>
                    </a:cubicBezTo>
                    <a:cubicBezTo>
                      <a:pt x="49" y="40"/>
                      <a:pt x="51" y="39"/>
                      <a:pt x="53" y="38"/>
                    </a:cubicBezTo>
                    <a:cubicBezTo>
                      <a:pt x="55" y="37"/>
                      <a:pt x="56" y="36"/>
                      <a:pt x="58" y="35"/>
                    </a:cubicBezTo>
                    <a:cubicBezTo>
                      <a:pt x="60" y="34"/>
                      <a:pt x="62" y="32"/>
                      <a:pt x="63" y="31"/>
                    </a:cubicBezTo>
                    <a:cubicBezTo>
                      <a:pt x="65" y="30"/>
                      <a:pt x="67" y="28"/>
                      <a:pt x="69" y="27"/>
                    </a:cubicBezTo>
                    <a:cubicBezTo>
                      <a:pt x="70" y="25"/>
                      <a:pt x="72" y="24"/>
                      <a:pt x="73" y="23"/>
                    </a:cubicBezTo>
                    <a:cubicBezTo>
                      <a:pt x="74" y="22"/>
                      <a:pt x="75" y="21"/>
                      <a:pt x="76" y="20"/>
                    </a:cubicBezTo>
                    <a:cubicBezTo>
                      <a:pt x="76" y="19"/>
                      <a:pt x="77" y="19"/>
                      <a:pt x="78" y="18"/>
                    </a:cubicBezTo>
                    <a:cubicBezTo>
                      <a:pt x="79" y="17"/>
                      <a:pt x="79" y="16"/>
                      <a:pt x="80" y="15"/>
                    </a:cubicBezTo>
                    <a:cubicBezTo>
                      <a:pt x="81" y="15"/>
                      <a:pt x="82" y="14"/>
                      <a:pt x="82" y="13"/>
                    </a:cubicBezTo>
                    <a:cubicBezTo>
                      <a:pt x="83" y="12"/>
                      <a:pt x="84" y="11"/>
                      <a:pt x="84" y="10"/>
                    </a:cubicBezTo>
                    <a:cubicBezTo>
                      <a:pt x="85" y="9"/>
                      <a:pt x="85" y="9"/>
                      <a:pt x="86" y="8"/>
                    </a:cubicBezTo>
                    <a:cubicBezTo>
                      <a:pt x="86" y="7"/>
                      <a:pt x="86" y="6"/>
                      <a:pt x="87" y="6"/>
                    </a:cubicBezTo>
                    <a:cubicBezTo>
                      <a:pt x="87" y="5"/>
                      <a:pt x="88" y="4"/>
                      <a:pt x="88" y="3"/>
                    </a:cubicBezTo>
                    <a:cubicBezTo>
                      <a:pt x="88" y="3"/>
                      <a:pt x="88" y="3"/>
                      <a:pt x="88" y="3"/>
                    </a:cubicBezTo>
                    <a:cubicBezTo>
                      <a:pt x="88" y="3"/>
                      <a:pt x="88" y="2"/>
                      <a:pt x="88" y="2"/>
                    </a:cubicBezTo>
                    <a:cubicBezTo>
                      <a:pt x="88" y="1"/>
                      <a:pt x="88" y="1"/>
                      <a:pt x="87" y="1"/>
                    </a:cubicBezTo>
                    <a:cubicBezTo>
                      <a:pt x="87" y="0"/>
                      <a:pt x="86" y="0"/>
                      <a:pt x="86" y="0"/>
                    </a:cubicBezTo>
                    <a:cubicBezTo>
                      <a:pt x="86" y="0"/>
                      <a:pt x="86" y="0"/>
                      <a:pt x="86" y="0"/>
                    </a:cubicBezTo>
                    <a:moveTo>
                      <a:pt x="63" y="26"/>
                    </a:moveTo>
                    <a:cubicBezTo>
                      <a:pt x="63" y="26"/>
                      <a:pt x="63" y="26"/>
                      <a:pt x="63" y="26"/>
                    </a:cubicBezTo>
                    <a:cubicBezTo>
                      <a:pt x="63" y="26"/>
                      <a:pt x="63" y="26"/>
                      <a:pt x="63" y="26"/>
                    </a:cubicBezTo>
                    <a:moveTo>
                      <a:pt x="44" y="38"/>
                    </a:moveTo>
                    <a:cubicBezTo>
                      <a:pt x="43" y="38"/>
                      <a:pt x="43" y="38"/>
                      <a:pt x="43" y="38"/>
                    </a:cubicBezTo>
                    <a:cubicBezTo>
                      <a:pt x="44" y="38"/>
                      <a:pt x="44" y="38"/>
                      <a:pt x="44" y="38"/>
                    </a:cubicBezTo>
                  </a:path>
                </a:pathLst>
              </a:custGeom>
              <a:solidFill>
                <a:srgbClr val="9045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7" name="Freeform 186"/>
              <p:cNvSpPr>
                <a:spLocks noEditPoints="1"/>
              </p:cNvSpPr>
              <p:nvPr/>
            </p:nvSpPr>
            <p:spPr bwMode="auto">
              <a:xfrm>
                <a:off x="5938" y="3414"/>
                <a:ext cx="147" cy="79"/>
              </a:xfrm>
              <a:custGeom>
                <a:avLst/>
                <a:gdLst>
                  <a:gd name="T0" fmla="*/ 70 w 78"/>
                  <a:gd name="T1" fmla="*/ 1 h 42"/>
                  <a:gd name="T2" fmla="*/ 70 w 78"/>
                  <a:gd name="T3" fmla="*/ 2 h 42"/>
                  <a:gd name="T4" fmla="*/ 69 w 78"/>
                  <a:gd name="T5" fmla="*/ 3 h 42"/>
                  <a:gd name="T6" fmla="*/ 65 w 78"/>
                  <a:gd name="T7" fmla="*/ 8 h 42"/>
                  <a:gd name="T8" fmla="*/ 61 w 78"/>
                  <a:gd name="T9" fmla="*/ 12 h 42"/>
                  <a:gd name="T10" fmla="*/ 57 w 78"/>
                  <a:gd name="T11" fmla="*/ 15 h 42"/>
                  <a:gd name="T12" fmla="*/ 53 w 78"/>
                  <a:gd name="T13" fmla="*/ 18 h 42"/>
                  <a:gd name="T14" fmla="*/ 46 w 78"/>
                  <a:gd name="T15" fmla="*/ 24 h 42"/>
                  <a:gd name="T16" fmla="*/ 46 w 78"/>
                  <a:gd name="T17" fmla="*/ 24 h 42"/>
                  <a:gd name="T18" fmla="*/ 46 w 78"/>
                  <a:gd name="T19" fmla="*/ 24 h 42"/>
                  <a:gd name="T20" fmla="*/ 45 w 78"/>
                  <a:gd name="T21" fmla="*/ 24 h 42"/>
                  <a:gd name="T22" fmla="*/ 45 w 78"/>
                  <a:gd name="T23" fmla="*/ 24 h 42"/>
                  <a:gd name="T24" fmla="*/ 42 w 78"/>
                  <a:gd name="T25" fmla="*/ 26 h 42"/>
                  <a:gd name="T26" fmla="*/ 40 w 78"/>
                  <a:gd name="T27" fmla="*/ 30 h 42"/>
                  <a:gd name="T28" fmla="*/ 38 w 78"/>
                  <a:gd name="T29" fmla="*/ 32 h 42"/>
                  <a:gd name="T30" fmla="*/ 25 w 78"/>
                  <a:gd name="T31" fmla="*/ 36 h 42"/>
                  <a:gd name="T32" fmla="*/ 18 w 78"/>
                  <a:gd name="T33" fmla="*/ 37 h 42"/>
                  <a:gd name="T34" fmla="*/ 17 w 78"/>
                  <a:gd name="T35" fmla="*/ 37 h 42"/>
                  <a:gd name="T36" fmla="*/ 15 w 78"/>
                  <a:gd name="T37" fmla="*/ 39 h 42"/>
                  <a:gd name="T38" fmla="*/ 11 w 78"/>
                  <a:gd name="T39" fmla="*/ 39 h 42"/>
                  <a:gd name="T40" fmla="*/ 9 w 78"/>
                  <a:gd name="T41" fmla="*/ 39 h 42"/>
                  <a:gd name="T42" fmla="*/ 5 w 78"/>
                  <a:gd name="T43" fmla="*/ 39 h 42"/>
                  <a:gd name="T44" fmla="*/ 1 w 78"/>
                  <a:gd name="T45" fmla="*/ 39 h 42"/>
                  <a:gd name="T46" fmla="*/ 1 w 78"/>
                  <a:gd name="T47" fmla="*/ 40 h 42"/>
                  <a:gd name="T48" fmla="*/ 3 w 78"/>
                  <a:gd name="T49" fmla="*/ 40 h 42"/>
                  <a:gd name="T50" fmla="*/ 13 w 78"/>
                  <a:gd name="T51" fmla="*/ 42 h 42"/>
                  <a:gd name="T52" fmla="*/ 15 w 78"/>
                  <a:gd name="T53" fmla="*/ 42 h 42"/>
                  <a:gd name="T54" fmla="*/ 21 w 78"/>
                  <a:gd name="T55" fmla="*/ 42 h 42"/>
                  <a:gd name="T56" fmla="*/ 29 w 78"/>
                  <a:gd name="T57" fmla="*/ 42 h 42"/>
                  <a:gd name="T58" fmla="*/ 30 w 78"/>
                  <a:gd name="T59" fmla="*/ 42 h 42"/>
                  <a:gd name="T60" fmla="*/ 33 w 78"/>
                  <a:gd name="T61" fmla="*/ 42 h 42"/>
                  <a:gd name="T62" fmla="*/ 43 w 78"/>
                  <a:gd name="T63" fmla="*/ 39 h 42"/>
                  <a:gd name="T64" fmla="*/ 49 w 78"/>
                  <a:gd name="T65" fmla="*/ 36 h 42"/>
                  <a:gd name="T66" fmla="*/ 53 w 78"/>
                  <a:gd name="T67" fmla="*/ 34 h 42"/>
                  <a:gd name="T68" fmla="*/ 58 w 78"/>
                  <a:gd name="T69" fmla="*/ 31 h 42"/>
                  <a:gd name="T70" fmla="*/ 61 w 78"/>
                  <a:gd name="T71" fmla="*/ 27 h 42"/>
                  <a:gd name="T72" fmla="*/ 64 w 78"/>
                  <a:gd name="T73" fmla="*/ 25 h 42"/>
                  <a:gd name="T74" fmla="*/ 69 w 78"/>
                  <a:gd name="T75" fmla="*/ 20 h 42"/>
                  <a:gd name="T76" fmla="*/ 70 w 78"/>
                  <a:gd name="T77" fmla="*/ 17 h 42"/>
                  <a:gd name="T78" fmla="*/ 74 w 78"/>
                  <a:gd name="T79" fmla="*/ 12 h 42"/>
                  <a:gd name="T80" fmla="*/ 76 w 78"/>
                  <a:gd name="T81" fmla="*/ 8 h 42"/>
                  <a:gd name="T82" fmla="*/ 78 w 78"/>
                  <a:gd name="T83" fmla="*/ 5 h 42"/>
                  <a:gd name="T84" fmla="*/ 78 w 78"/>
                  <a:gd name="T85" fmla="*/ 4 h 42"/>
                  <a:gd name="T86" fmla="*/ 77 w 78"/>
                  <a:gd name="T87" fmla="*/ 2 h 42"/>
                  <a:gd name="T88" fmla="*/ 76 w 78"/>
                  <a:gd name="T89" fmla="*/ 0 h 42"/>
                  <a:gd name="T90" fmla="*/ 73 w 78"/>
                  <a:gd name="T91" fmla="*/ 1 h 42"/>
                  <a:gd name="T92" fmla="*/ 72 w 78"/>
                  <a:gd name="T93" fmla="*/ 0 h 42"/>
                  <a:gd name="T94" fmla="*/ 71 w 78"/>
                  <a:gd name="T95" fmla="*/ 0 h 42"/>
                  <a:gd name="T96" fmla="*/ 38 w 78"/>
                  <a:gd name="T97" fmla="*/ 33 h 42"/>
                  <a:gd name="T98" fmla="*/ 38 w 78"/>
                  <a:gd name="T99" fmla="*/ 33 h 42"/>
                  <a:gd name="T100" fmla="*/ 46 w 78"/>
                  <a:gd name="T101" fmla="*/ 24 h 42"/>
                  <a:gd name="T102" fmla="*/ 46 w 78"/>
                  <a:gd name="T103" fmla="*/ 24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78" h="42">
                    <a:moveTo>
                      <a:pt x="71" y="0"/>
                    </a:moveTo>
                    <a:cubicBezTo>
                      <a:pt x="70" y="0"/>
                      <a:pt x="70" y="1"/>
                      <a:pt x="70" y="1"/>
                    </a:cubicBezTo>
                    <a:cubicBezTo>
                      <a:pt x="70" y="2"/>
                      <a:pt x="70" y="2"/>
                      <a:pt x="70" y="2"/>
                    </a:cubicBezTo>
                    <a:cubicBezTo>
                      <a:pt x="70" y="2"/>
                      <a:pt x="70" y="2"/>
                      <a:pt x="70" y="2"/>
                    </a:cubicBezTo>
                    <a:cubicBezTo>
                      <a:pt x="69" y="2"/>
                      <a:pt x="69" y="3"/>
                      <a:pt x="69" y="3"/>
                    </a:cubicBezTo>
                    <a:cubicBezTo>
                      <a:pt x="69" y="3"/>
                      <a:pt x="69" y="3"/>
                      <a:pt x="69" y="3"/>
                    </a:cubicBezTo>
                    <a:cubicBezTo>
                      <a:pt x="68" y="4"/>
                      <a:pt x="68" y="4"/>
                      <a:pt x="67" y="5"/>
                    </a:cubicBezTo>
                    <a:cubicBezTo>
                      <a:pt x="66" y="6"/>
                      <a:pt x="66" y="7"/>
                      <a:pt x="65" y="8"/>
                    </a:cubicBezTo>
                    <a:cubicBezTo>
                      <a:pt x="64" y="9"/>
                      <a:pt x="63" y="10"/>
                      <a:pt x="61" y="12"/>
                    </a:cubicBezTo>
                    <a:cubicBezTo>
                      <a:pt x="61" y="12"/>
                      <a:pt x="61" y="12"/>
                      <a:pt x="61" y="12"/>
                    </a:cubicBezTo>
                    <a:cubicBezTo>
                      <a:pt x="60" y="13"/>
                      <a:pt x="60" y="13"/>
                      <a:pt x="59" y="13"/>
                    </a:cubicBezTo>
                    <a:cubicBezTo>
                      <a:pt x="59" y="14"/>
                      <a:pt x="58" y="14"/>
                      <a:pt x="57" y="15"/>
                    </a:cubicBezTo>
                    <a:cubicBezTo>
                      <a:pt x="56" y="16"/>
                      <a:pt x="54" y="17"/>
                      <a:pt x="53" y="18"/>
                    </a:cubicBezTo>
                    <a:cubicBezTo>
                      <a:pt x="53" y="18"/>
                      <a:pt x="53" y="18"/>
                      <a:pt x="53" y="18"/>
                    </a:cubicBezTo>
                    <a:cubicBezTo>
                      <a:pt x="52" y="19"/>
                      <a:pt x="51" y="20"/>
                      <a:pt x="50" y="21"/>
                    </a:cubicBezTo>
                    <a:cubicBezTo>
                      <a:pt x="48" y="22"/>
                      <a:pt x="47" y="23"/>
                      <a:pt x="46" y="24"/>
                    </a:cubicBezTo>
                    <a:cubicBezTo>
                      <a:pt x="46" y="24"/>
                      <a:pt x="46" y="24"/>
                      <a:pt x="46" y="24"/>
                    </a:cubicBezTo>
                    <a:cubicBezTo>
                      <a:pt x="46" y="24"/>
                      <a:pt x="46" y="24"/>
                      <a:pt x="46" y="24"/>
                    </a:cubicBezTo>
                    <a:cubicBezTo>
                      <a:pt x="46" y="24"/>
                      <a:pt x="46" y="24"/>
                      <a:pt x="46" y="24"/>
                    </a:cubicBezTo>
                    <a:cubicBezTo>
                      <a:pt x="46" y="24"/>
                      <a:pt x="46" y="24"/>
                      <a:pt x="46" y="24"/>
                    </a:cubicBezTo>
                    <a:cubicBezTo>
                      <a:pt x="45" y="24"/>
                      <a:pt x="45" y="24"/>
                      <a:pt x="45" y="24"/>
                    </a:cubicBezTo>
                    <a:cubicBezTo>
                      <a:pt x="45" y="24"/>
                      <a:pt x="45" y="24"/>
                      <a:pt x="45" y="24"/>
                    </a:cubicBezTo>
                    <a:cubicBezTo>
                      <a:pt x="45" y="24"/>
                      <a:pt x="45" y="24"/>
                      <a:pt x="45" y="24"/>
                    </a:cubicBezTo>
                    <a:cubicBezTo>
                      <a:pt x="45" y="24"/>
                      <a:pt x="45" y="24"/>
                      <a:pt x="45" y="24"/>
                    </a:cubicBezTo>
                    <a:cubicBezTo>
                      <a:pt x="44" y="25"/>
                      <a:pt x="44" y="25"/>
                      <a:pt x="44" y="25"/>
                    </a:cubicBezTo>
                    <a:cubicBezTo>
                      <a:pt x="43" y="25"/>
                      <a:pt x="43" y="26"/>
                      <a:pt x="42" y="26"/>
                    </a:cubicBezTo>
                    <a:cubicBezTo>
                      <a:pt x="42" y="27"/>
                      <a:pt x="41" y="27"/>
                      <a:pt x="41" y="28"/>
                    </a:cubicBezTo>
                    <a:cubicBezTo>
                      <a:pt x="40" y="28"/>
                      <a:pt x="40" y="29"/>
                      <a:pt x="40" y="30"/>
                    </a:cubicBezTo>
                    <a:cubicBezTo>
                      <a:pt x="41" y="31"/>
                      <a:pt x="41" y="31"/>
                      <a:pt x="41" y="31"/>
                    </a:cubicBezTo>
                    <a:cubicBezTo>
                      <a:pt x="40" y="31"/>
                      <a:pt x="39" y="31"/>
                      <a:pt x="38" y="32"/>
                    </a:cubicBezTo>
                    <a:cubicBezTo>
                      <a:pt x="36" y="32"/>
                      <a:pt x="34" y="33"/>
                      <a:pt x="32" y="34"/>
                    </a:cubicBezTo>
                    <a:cubicBezTo>
                      <a:pt x="29" y="34"/>
                      <a:pt x="27" y="35"/>
                      <a:pt x="25" y="36"/>
                    </a:cubicBezTo>
                    <a:cubicBezTo>
                      <a:pt x="24" y="36"/>
                      <a:pt x="23" y="36"/>
                      <a:pt x="22" y="36"/>
                    </a:cubicBezTo>
                    <a:cubicBezTo>
                      <a:pt x="21" y="37"/>
                      <a:pt x="19" y="37"/>
                      <a:pt x="18" y="37"/>
                    </a:cubicBezTo>
                    <a:cubicBezTo>
                      <a:pt x="18" y="37"/>
                      <a:pt x="18" y="37"/>
                      <a:pt x="18" y="37"/>
                    </a:cubicBezTo>
                    <a:cubicBezTo>
                      <a:pt x="17" y="37"/>
                      <a:pt x="17" y="37"/>
                      <a:pt x="17" y="37"/>
                    </a:cubicBezTo>
                    <a:cubicBezTo>
                      <a:pt x="16" y="37"/>
                      <a:pt x="16" y="37"/>
                      <a:pt x="16" y="37"/>
                    </a:cubicBezTo>
                    <a:cubicBezTo>
                      <a:pt x="16" y="38"/>
                      <a:pt x="15" y="38"/>
                      <a:pt x="15" y="39"/>
                    </a:cubicBezTo>
                    <a:cubicBezTo>
                      <a:pt x="15" y="39"/>
                      <a:pt x="14" y="39"/>
                      <a:pt x="14" y="39"/>
                    </a:cubicBezTo>
                    <a:cubicBezTo>
                      <a:pt x="13" y="39"/>
                      <a:pt x="12" y="39"/>
                      <a:pt x="11" y="39"/>
                    </a:cubicBezTo>
                    <a:cubicBezTo>
                      <a:pt x="10" y="39"/>
                      <a:pt x="10" y="39"/>
                      <a:pt x="10" y="39"/>
                    </a:cubicBezTo>
                    <a:cubicBezTo>
                      <a:pt x="9" y="39"/>
                      <a:pt x="9" y="39"/>
                      <a:pt x="9" y="39"/>
                    </a:cubicBezTo>
                    <a:cubicBezTo>
                      <a:pt x="9" y="39"/>
                      <a:pt x="8" y="39"/>
                      <a:pt x="8" y="40"/>
                    </a:cubicBezTo>
                    <a:cubicBezTo>
                      <a:pt x="7" y="39"/>
                      <a:pt x="6" y="39"/>
                      <a:pt x="5" y="39"/>
                    </a:cubicBezTo>
                    <a:cubicBezTo>
                      <a:pt x="5" y="39"/>
                      <a:pt x="4" y="39"/>
                      <a:pt x="3" y="39"/>
                    </a:cubicBezTo>
                    <a:cubicBezTo>
                      <a:pt x="3" y="39"/>
                      <a:pt x="2" y="39"/>
                      <a:pt x="1" y="39"/>
                    </a:cubicBezTo>
                    <a:cubicBezTo>
                      <a:pt x="1" y="39"/>
                      <a:pt x="0" y="39"/>
                      <a:pt x="0" y="39"/>
                    </a:cubicBezTo>
                    <a:cubicBezTo>
                      <a:pt x="0" y="40"/>
                      <a:pt x="1" y="40"/>
                      <a:pt x="1" y="40"/>
                    </a:cubicBezTo>
                    <a:cubicBezTo>
                      <a:pt x="2" y="40"/>
                      <a:pt x="3" y="40"/>
                      <a:pt x="3" y="40"/>
                    </a:cubicBezTo>
                    <a:cubicBezTo>
                      <a:pt x="3" y="40"/>
                      <a:pt x="3" y="40"/>
                      <a:pt x="3" y="40"/>
                    </a:cubicBezTo>
                    <a:cubicBezTo>
                      <a:pt x="5" y="41"/>
                      <a:pt x="7" y="41"/>
                      <a:pt x="9" y="41"/>
                    </a:cubicBezTo>
                    <a:cubicBezTo>
                      <a:pt x="10" y="42"/>
                      <a:pt x="11" y="42"/>
                      <a:pt x="13" y="42"/>
                    </a:cubicBezTo>
                    <a:cubicBezTo>
                      <a:pt x="14" y="42"/>
                      <a:pt x="14" y="42"/>
                      <a:pt x="14" y="42"/>
                    </a:cubicBezTo>
                    <a:cubicBezTo>
                      <a:pt x="15" y="42"/>
                      <a:pt x="15" y="42"/>
                      <a:pt x="15" y="42"/>
                    </a:cubicBezTo>
                    <a:cubicBezTo>
                      <a:pt x="16" y="42"/>
                      <a:pt x="18" y="42"/>
                      <a:pt x="20" y="42"/>
                    </a:cubicBezTo>
                    <a:cubicBezTo>
                      <a:pt x="21" y="42"/>
                      <a:pt x="21" y="42"/>
                      <a:pt x="21" y="42"/>
                    </a:cubicBezTo>
                    <a:cubicBezTo>
                      <a:pt x="21" y="42"/>
                      <a:pt x="22" y="42"/>
                      <a:pt x="23" y="42"/>
                    </a:cubicBezTo>
                    <a:cubicBezTo>
                      <a:pt x="25" y="42"/>
                      <a:pt x="27" y="42"/>
                      <a:pt x="29" y="42"/>
                    </a:cubicBezTo>
                    <a:cubicBezTo>
                      <a:pt x="30" y="42"/>
                      <a:pt x="30" y="42"/>
                      <a:pt x="30" y="42"/>
                    </a:cubicBezTo>
                    <a:cubicBezTo>
                      <a:pt x="30" y="42"/>
                      <a:pt x="30" y="42"/>
                      <a:pt x="30" y="42"/>
                    </a:cubicBezTo>
                    <a:cubicBezTo>
                      <a:pt x="31" y="42"/>
                      <a:pt x="31" y="42"/>
                      <a:pt x="31" y="42"/>
                    </a:cubicBezTo>
                    <a:cubicBezTo>
                      <a:pt x="32" y="42"/>
                      <a:pt x="32" y="42"/>
                      <a:pt x="33" y="42"/>
                    </a:cubicBezTo>
                    <a:cubicBezTo>
                      <a:pt x="34" y="42"/>
                      <a:pt x="35" y="41"/>
                      <a:pt x="36" y="41"/>
                    </a:cubicBezTo>
                    <a:cubicBezTo>
                      <a:pt x="38" y="41"/>
                      <a:pt x="41" y="40"/>
                      <a:pt x="43" y="39"/>
                    </a:cubicBezTo>
                    <a:cubicBezTo>
                      <a:pt x="44" y="38"/>
                      <a:pt x="45" y="38"/>
                      <a:pt x="46" y="37"/>
                    </a:cubicBezTo>
                    <a:cubicBezTo>
                      <a:pt x="49" y="36"/>
                      <a:pt x="49" y="36"/>
                      <a:pt x="49" y="36"/>
                    </a:cubicBezTo>
                    <a:cubicBezTo>
                      <a:pt x="50" y="35"/>
                      <a:pt x="51" y="35"/>
                      <a:pt x="52" y="34"/>
                    </a:cubicBezTo>
                    <a:cubicBezTo>
                      <a:pt x="52" y="34"/>
                      <a:pt x="53" y="34"/>
                      <a:pt x="53" y="34"/>
                    </a:cubicBezTo>
                    <a:cubicBezTo>
                      <a:pt x="54" y="33"/>
                      <a:pt x="55" y="33"/>
                      <a:pt x="55" y="33"/>
                    </a:cubicBezTo>
                    <a:cubicBezTo>
                      <a:pt x="56" y="32"/>
                      <a:pt x="57" y="31"/>
                      <a:pt x="58" y="31"/>
                    </a:cubicBezTo>
                    <a:cubicBezTo>
                      <a:pt x="59" y="30"/>
                      <a:pt x="60" y="29"/>
                      <a:pt x="61" y="28"/>
                    </a:cubicBezTo>
                    <a:cubicBezTo>
                      <a:pt x="61" y="28"/>
                      <a:pt x="61" y="28"/>
                      <a:pt x="61" y="27"/>
                    </a:cubicBezTo>
                    <a:cubicBezTo>
                      <a:pt x="61" y="27"/>
                      <a:pt x="61" y="27"/>
                      <a:pt x="61" y="27"/>
                    </a:cubicBezTo>
                    <a:cubicBezTo>
                      <a:pt x="62" y="26"/>
                      <a:pt x="63" y="26"/>
                      <a:pt x="64" y="25"/>
                    </a:cubicBezTo>
                    <a:cubicBezTo>
                      <a:pt x="65" y="23"/>
                      <a:pt x="67" y="22"/>
                      <a:pt x="68" y="20"/>
                    </a:cubicBezTo>
                    <a:cubicBezTo>
                      <a:pt x="69" y="20"/>
                      <a:pt x="69" y="20"/>
                      <a:pt x="69" y="20"/>
                    </a:cubicBezTo>
                    <a:cubicBezTo>
                      <a:pt x="69" y="19"/>
                      <a:pt x="70" y="19"/>
                      <a:pt x="70" y="18"/>
                    </a:cubicBezTo>
                    <a:cubicBezTo>
                      <a:pt x="70" y="17"/>
                      <a:pt x="70" y="17"/>
                      <a:pt x="70" y="17"/>
                    </a:cubicBezTo>
                    <a:cubicBezTo>
                      <a:pt x="71" y="16"/>
                      <a:pt x="72" y="15"/>
                      <a:pt x="73" y="14"/>
                    </a:cubicBezTo>
                    <a:cubicBezTo>
                      <a:pt x="73" y="13"/>
                      <a:pt x="73" y="13"/>
                      <a:pt x="74" y="12"/>
                    </a:cubicBezTo>
                    <a:cubicBezTo>
                      <a:pt x="74" y="12"/>
                      <a:pt x="74" y="11"/>
                      <a:pt x="75" y="11"/>
                    </a:cubicBezTo>
                    <a:cubicBezTo>
                      <a:pt x="75" y="10"/>
                      <a:pt x="76" y="9"/>
                      <a:pt x="76" y="8"/>
                    </a:cubicBezTo>
                    <a:cubicBezTo>
                      <a:pt x="77" y="7"/>
                      <a:pt x="77" y="6"/>
                      <a:pt x="77" y="6"/>
                    </a:cubicBezTo>
                    <a:cubicBezTo>
                      <a:pt x="78" y="5"/>
                      <a:pt x="78" y="5"/>
                      <a:pt x="78" y="5"/>
                    </a:cubicBezTo>
                    <a:cubicBezTo>
                      <a:pt x="78" y="4"/>
                      <a:pt x="78" y="4"/>
                      <a:pt x="78" y="4"/>
                    </a:cubicBezTo>
                    <a:cubicBezTo>
                      <a:pt x="78" y="4"/>
                      <a:pt x="78" y="4"/>
                      <a:pt x="78" y="4"/>
                    </a:cubicBezTo>
                    <a:cubicBezTo>
                      <a:pt x="78" y="3"/>
                      <a:pt x="78" y="3"/>
                      <a:pt x="77" y="2"/>
                    </a:cubicBezTo>
                    <a:cubicBezTo>
                      <a:pt x="77" y="2"/>
                      <a:pt x="77" y="2"/>
                      <a:pt x="77" y="2"/>
                    </a:cubicBezTo>
                    <a:cubicBezTo>
                      <a:pt x="77" y="1"/>
                      <a:pt x="77" y="1"/>
                      <a:pt x="77" y="1"/>
                    </a:cubicBezTo>
                    <a:cubicBezTo>
                      <a:pt x="77" y="1"/>
                      <a:pt x="76" y="1"/>
                      <a:pt x="76" y="0"/>
                    </a:cubicBezTo>
                    <a:cubicBezTo>
                      <a:pt x="75" y="0"/>
                      <a:pt x="75" y="0"/>
                      <a:pt x="74" y="0"/>
                    </a:cubicBezTo>
                    <a:cubicBezTo>
                      <a:pt x="73" y="1"/>
                      <a:pt x="73" y="1"/>
                      <a:pt x="73" y="1"/>
                    </a:cubicBezTo>
                    <a:cubicBezTo>
                      <a:pt x="73" y="0"/>
                      <a:pt x="73" y="0"/>
                      <a:pt x="73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71" y="0"/>
                      <a:pt x="71" y="0"/>
                      <a:pt x="71" y="0"/>
                    </a:cubicBezTo>
                    <a:moveTo>
                      <a:pt x="38" y="33"/>
                    </a:moveTo>
                    <a:cubicBezTo>
                      <a:pt x="38" y="33"/>
                      <a:pt x="38" y="33"/>
                      <a:pt x="38" y="33"/>
                    </a:cubicBezTo>
                    <a:cubicBezTo>
                      <a:pt x="38" y="33"/>
                      <a:pt x="38" y="33"/>
                      <a:pt x="38" y="33"/>
                    </a:cubicBezTo>
                    <a:cubicBezTo>
                      <a:pt x="38" y="33"/>
                      <a:pt x="38" y="33"/>
                      <a:pt x="38" y="33"/>
                    </a:cubicBezTo>
                    <a:moveTo>
                      <a:pt x="46" y="24"/>
                    </a:moveTo>
                    <a:cubicBezTo>
                      <a:pt x="46" y="24"/>
                      <a:pt x="46" y="24"/>
                      <a:pt x="46" y="24"/>
                    </a:cubicBezTo>
                    <a:cubicBezTo>
                      <a:pt x="46" y="23"/>
                      <a:pt x="46" y="23"/>
                      <a:pt x="46" y="23"/>
                    </a:cubicBezTo>
                    <a:cubicBezTo>
                      <a:pt x="46" y="24"/>
                      <a:pt x="46" y="24"/>
                      <a:pt x="46" y="24"/>
                    </a:cubicBezTo>
                  </a:path>
                </a:pathLst>
              </a:custGeom>
              <a:solidFill>
                <a:srgbClr val="9045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8" name="Oval 187"/>
              <p:cNvSpPr>
                <a:spLocks noChangeArrowheads="1"/>
              </p:cNvSpPr>
              <p:nvPr/>
            </p:nvSpPr>
            <p:spPr bwMode="auto">
              <a:xfrm>
                <a:off x="5939" y="3486"/>
                <a:ext cx="4" cy="4"/>
              </a:xfrm>
              <a:prstGeom prst="ellipse">
                <a:avLst/>
              </a:prstGeom>
              <a:solidFill>
                <a:srgbClr val="9045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9" name="Freeform 188"/>
              <p:cNvSpPr>
                <a:spLocks noEditPoints="1"/>
              </p:cNvSpPr>
              <p:nvPr/>
            </p:nvSpPr>
            <p:spPr bwMode="auto">
              <a:xfrm>
                <a:off x="6071" y="3390"/>
                <a:ext cx="673" cy="49"/>
              </a:xfrm>
              <a:custGeom>
                <a:avLst/>
                <a:gdLst>
                  <a:gd name="T0" fmla="*/ 136 w 357"/>
                  <a:gd name="T1" fmla="*/ 0 h 26"/>
                  <a:gd name="T2" fmla="*/ 118 w 357"/>
                  <a:gd name="T3" fmla="*/ 0 h 26"/>
                  <a:gd name="T4" fmla="*/ 98 w 357"/>
                  <a:gd name="T5" fmla="*/ 1 h 26"/>
                  <a:gd name="T6" fmla="*/ 82 w 357"/>
                  <a:gd name="T7" fmla="*/ 2 h 26"/>
                  <a:gd name="T8" fmla="*/ 66 w 357"/>
                  <a:gd name="T9" fmla="*/ 2 h 26"/>
                  <a:gd name="T10" fmla="*/ 41 w 357"/>
                  <a:gd name="T11" fmla="*/ 4 h 26"/>
                  <a:gd name="T12" fmla="*/ 32 w 357"/>
                  <a:gd name="T13" fmla="*/ 4 h 26"/>
                  <a:gd name="T14" fmla="*/ 16 w 357"/>
                  <a:gd name="T15" fmla="*/ 5 h 26"/>
                  <a:gd name="T16" fmla="*/ 7 w 357"/>
                  <a:gd name="T17" fmla="*/ 7 h 26"/>
                  <a:gd name="T18" fmla="*/ 0 w 357"/>
                  <a:gd name="T19" fmla="*/ 8 h 26"/>
                  <a:gd name="T20" fmla="*/ 1 w 357"/>
                  <a:gd name="T21" fmla="*/ 10 h 26"/>
                  <a:gd name="T22" fmla="*/ 21 w 357"/>
                  <a:gd name="T23" fmla="*/ 9 h 26"/>
                  <a:gd name="T24" fmla="*/ 34 w 357"/>
                  <a:gd name="T25" fmla="*/ 8 h 26"/>
                  <a:gd name="T26" fmla="*/ 51 w 357"/>
                  <a:gd name="T27" fmla="*/ 7 h 26"/>
                  <a:gd name="T28" fmla="*/ 71 w 357"/>
                  <a:gd name="T29" fmla="*/ 6 h 26"/>
                  <a:gd name="T30" fmla="*/ 84 w 357"/>
                  <a:gd name="T31" fmla="*/ 6 h 26"/>
                  <a:gd name="T32" fmla="*/ 93 w 357"/>
                  <a:gd name="T33" fmla="*/ 5 h 26"/>
                  <a:gd name="T34" fmla="*/ 115 w 357"/>
                  <a:gd name="T35" fmla="*/ 5 h 26"/>
                  <a:gd name="T36" fmla="*/ 131 w 357"/>
                  <a:gd name="T37" fmla="*/ 4 h 26"/>
                  <a:gd name="T38" fmla="*/ 169 w 357"/>
                  <a:gd name="T39" fmla="*/ 4 h 26"/>
                  <a:gd name="T40" fmla="*/ 185 w 357"/>
                  <a:gd name="T41" fmla="*/ 5 h 26"/>
                  <a:gd name="T42" fmla="*/ 201 w 357"/>
                  <a:gd name="T43" fmla="*/ 5 h 26"/>
                  <a:gd name="T44" fmla="*/ 211 w 357"/>
                  <a:gd name="T45" fmla="*/ 6 h 26"/>
                  <a:gd name="T46" fmla="*/ 227 w 357"/>
                  <a:gd name="T47" fmla="*/ 6 h 26"/>
                  <a:gd name="T48" fmla="*/ 243 w 357"/>
                  <a:gd name="T49" fmla="*/ 7 h 26"/>
                  <a:gd name="T50" fmla="*/ 264 w 357"/>
                  <a:gd name="T51" fmla="*/ 8 h 26"/>
                  <a:gd name="T52" fmla="*/ 296 w 357"/>
                  <a:gd name="T53" fmla="*/ 11 h 26"/>
                  <a:gd name="T54" fmla="*/ 320 w 357"/>
                  <a:gd name="T55" fmla="*/ 14 h 26"/>
                  <a:gd name="T56" fmla="*/ 327 w 357"/>
                  <a:gd name="T57" fmla="*/ 15 h 26"/>
                  <a:gd name="T58" fmla="*/ 332 w 357"/>
                  <a:gd name="T59" fmla="*/ 17 h 26"/>
                  <a:gd name="T60" fmla="*/ 326 w 357"/>
                  <a:gd name="T61" fmla="*/ 17 h 26"/>
                  <a:gd name="T62" fmla="*/ 324 w 357"/>
                  <a:gd name="T63" fmla="*/ 20 h 26"/>
                  <a:gd name="T64" fmla="*/ 328 w 357"/>
                  <a:gd name="T65" fmla="*/ 21 h 26"/>
                  <a:gd name="T66" fmla="*/ 342 w 357"/>
                  <a:gd name="T67" fmla="*/ 24 h 26"/>
                  <a:gd name="T68" fmla="*/ 352 w 357"/>
                  <a:gd name="T69" fmla="*/ 26 h 26"/>
                  <a:gd name="T70" fmla="*/ 356 w 357"/>
                  <a:gd name="T71" fmla="*/ 22 h 26"/>
                  <a:gd name="T72" fmla="*/ 355 w 357"/>
                  <a:gd name="T73" fmla="*/ 16 h 26"/>
                  <a:gd name="T74" fmla="*/ 354 w 357"/>
                  <a:gd name="T75" fmla="*/ 15 h 26"/>
                  <a:gd name="T76" fmla="*/ 350 w 357"/>
                  <a:gd name="T77" fmla="*/ 14 h 26"/>
                  <a:gd name="T78" fmla="*/ 345 w 357"/>
                  <a:gd name="T79" fmla="*/ 14 h 26"/>
                  <a:gd name="T80" fmla="*/ 342 w 357"/>
                  <a:gd name="T81" fmla="*/ 13 h 26"/>
                  <a:gd name="T82" fmla="*/ 324 w 357"/>
                  <a:gd name="T83" fmla="*/ 10 h 26"/>
                  <a:gd name="T84" fmla="*/ 322 w 357"/>
                  <a:gd name="T85" fmla="*/ 10 h 26"/>
                  <a:gd name="T86" fmla="*/ 322 w 357"/>
                  <a:gd name="T87" fmla="*/ 10 h 26"/>
                  <a:gd name="T88" fmla="*/ 321 w 357"/>
                  <a:gd name="T89" fmla="*/ 10 h 26"/>
                  <a:gd name="T90" fmla="*/ 296 w 357"/>
                  <a:gd name="T91" fmla="*/ 7 h 26"/>
                  <a:gd name="T92" fmla="*/ 275 w 357"/>
                  <a:gd name="T93" fmla="*/ 5 h 26"/>
                  <a:gd name="T94" fmla="*/ 248 w 357"/>
                  <a:gd name="T95" fmla="*/ 3 h 26"/>
                  <a:gd name="T96" fmla="*/ 232 w 357"/>
                  <a:gd name="T97" fmla="*/ 2 h 26"/>
                  <a:gd name="T98" fmla="*/ 216 w 357"/>
                  <a:gd name="T99" fmla="*/ 2 h 26"/>
                  <a:gd name="T100" fmla="*/ 201 w 357"/>
                  <a:gd name="T101" fmla="*/ 1 h 26"/>
                  <a:gd name="T102" fmla="*/ 185 w 357"/>
                  <a:gd name="T103" fmla="*/ 1 h 26"/>
                  <a:gd name="T104" fmla="*/ 171 w 357"/>
                  <a:gd name="T105" fmla="*/ 0 h 26"/>
                  <a:gd name="T106" fmla="*/ 350 w 357"/>
                  <a:gd name="T107" fmla="*/ 22 h 26"/>
                  <a:gd name="T108" fmla="*/ 351 w 357"/>
                  <a:gd name="T109" fmla="*/ 22 h 26"/>
                  <a:gd name="T110" fmla="*/ 352 w 357"/>
                  <a:gd name="T111" fmla="*/ 22 h 26"/>
                  <a:gd name="T112" fmla="*/ 322 w 357"/>
                  <a:gd name="T113" fmla="*/ 1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57" h="26">
                    <a:moveTo>
                      <a:pt x="169" y="0"/>
                    </a:moveTo>
                    <a:cubicBezTo>
                      <a:pt x="158" y="0"/>
                      <a:pt x="158" y="0"/>
                      <a:pt x="158" y="0"/>
                    </a:cubicBezTo>
                    <a:cubicBezTo>
                      <a:pt x="150" y="0"/>
                      <a:pt x="143" y="0"/>
                      <a:pt x="136" y="0"/>
                    </a:cubicBezTo>
                    <a:cubicBezTo>
                      <a:pt x="134" y="0"/>
                      <a:pt x="133" y="0"/>
                      <a:pt x="131" y="0"/>
                    </a:cubicBezTo>
                    <a:cubicBezTo>
                      <a:pt x="129" y="0"/>
                      <a:pt x="127" y="0"/>
                      <a:pt x="126" y="0"/>
                    </a:cubicBezTo>
                    <a:cubicBezTo>
                      <a:pt x="123" y="0"/>
                      <a:pt x="121" y="0"/>
                      <a:pt x="118" y="0"/>
                    </a:cubicBezTo>
                    <a:cubicBezTo>
                      <a:pt x="117" y="0"/>
                      <a:pt x="116" y="0"/>
                      <a:pt x="115" y="0"/>
                    </a:cubicBezTo>
                    <a:cubicBezTo>
                      <a:pt x="111" y="0"/>
                      <a:pt x="108" y="0"/>
                      <a:pt x="104" y="1"/>
                    </a:cubicBezTo>
                    <a:cubicBezTo>
                      <a:pt x="102" y="1"/>
                      <a:pt x="100" y="1"/>
                      <a:pt x="98" y="1"/>
                    </a:cubicBezTo>
                    <a:cubicBezTo>
                      <a:pt x="97" y="1"/>
                      <a:pt x="95" y="1"/>
                      <a:pt x="93" y="1"/>
                    </a:cubicBezTo>
                    <a:cubicBezTo>
                      <a:pt x="91" y="1"/>
                      <a:pt x="89" y="1"/>
                      <a:pt x="87" y="1"/>
                    </a:cubicBezTo>
                    <a:cubicBezTo>
                      <a:pt x="85" y="1"/>
                      <a:pt x="84" y="2"/>
                      <a:pt x="82" y="2"/>
                    </a:cubicBezTo>
                    <a:cubicBezTo>
                      <a:pt x="80" y="2"/>
                      <a:pt x="78" y="2"/>
                      <a:pt x="76" y="2"/>
                    </a:cubicBezTo>
                    <a:cubicBezTo>
                      <a:pt x="74" y="2"/>
                      <a:pt x="73" y="2"/>
                      <a:pt x="71" y="2"/>
                    </a:cubicBezTo>
                    <a:cubicBezTo>
                      <a:pt x="69" y="2"/>
                      <a:pt x="68" y="2"/>
                      <a:pt x="66" y="2"/>
                    </a:cubicBezTo>
                    <a:cubicBezTo>
                      <a:pt x="64" y="2"/>
                      <a:pt x="63" y="3"/>
                      <a:pt x="61" y="3"/>
                    </a:cubicBezTo>
                    <a:cubicBezTo>
                      <a:pt x="58" y="3"/>
                      <a:pt x="54" y="3"/>
                      <a:pt x="51" y="3"/>
                    </a:cubicBezTo>
                    <a:cubicBezTo>
                      <a:pt x="48" y="4"/>
                      <a:pt x="44" y="4"/>
                      <a:pt x="41" y="4"/>
                    </a:cubicBezTo>
                    <a:cubicBezTo>
                      <a:pt x="40" y="4"/>
                      <a:pt x="38" y="4"/>
                      <a:pt x="36" y="4"/>
                    </a:cubicBezTo>
                    <a:cubicBezTo>
                      <a:pt x="36" y="4"/>
                      <a:pt x="35" y="4"/>
                      <a:pt x="34" y="4"/>
                    </a:cubicBezTo>
                    <a:cubicBezTo>
                      <a:pt x="33" y="4"/>
                      <a:pt x="32" y="4"/>
                      <a:pt x="32" y="4"/>
                    </a:cubicBezTo>
                    <a:cubicBezTo>
                      <a:pt x="30" y="4"/>
                      <a:pt x="28" y="5"/>
                      <a:pt x="26" y="5"/>
                    </a:cubicBezTo>
                    <a:cubicBezTo>
                      <a:pt x="25" y="5"/>
                      <a:pt x="23" y="5"/>
                      <a:pt x="21" y="5"/>
                    </a:cubicBezTo>
                    <a:cubicBezTo>
                      <a:pt x="20" y="5"/>
                      <a:pt x="18" y="5"/>
                      <a:pt x="16" y="5"/>
                    </a:cubicBezTo>
                    <a:cubicBezTo>
                      <a:pt x="15" y="6"/>
                      <a:pt x="15" y="6"/>
                      <a:pt x="14" y="6"/>
                    </a:cubicBezTo>
                    <a:cubicBezTo>
                      <a:pt x="13" y="6"/>
                      <a:pt x="12" y="6"/>
                      <a:pt x="11" y="6"/>
                    </a:cubicBezTo>
                    <a:cubicBezTo>
                      <a:pt x="10" y="6"/>
                      <a:pt x="8" y="6"/>
                      <a:pt x="7" y="7"/>
                    </a:cubicBezTo>
                    <a:cubicBezTo>
                      <a:pt x="5" y="7"/>
                      <a:pt x="4" y="7"/>
                      <a:pt x="3" y="7"/>
                    </a:cubicBezTo>
                    <a:cubicBezTo>
                      <a:pt x="2" y="7"/>
                      <a:pt x="2" y="7"/>
                      <a:pt x="1" y="7"/>
                    </a:cubicBezTo>
                    <a:cubicBezTo>
                      <a:pt x="1" y="7"/>
                      <a:pt x="1" y="7"/>
                      <a:pt x="0" y="8"/>
                    </a:cubicBezTo>
                    <a:cubicBezTo>
                      <a:pt x="0" y="8"/>
                      <a:pt x="0" y="8"/>
                      <a:pt x="0" y="9"/>
                    </a:cubicBezTo>
                    <a:cubicBezTo>
                      <a:pt x="0" y="9"/>
                      <a:pt x="0" y="10"/>
                      <a:pt x="0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5" y="10"/>
                      <a:pt x="8" y="10"/>
                      <a:pt x="11" y="9"/>
                    </a:cubicBezTo>
                    <a:cubicBezTo>
                      <a:pt x="13" y="9"/>
                      <a:pt x="14" y="9"/>
                      <a:pt x="16" y="9"/>
                    </a:cubicBezTo>
                    <a:cubicBezTo>
                      <a:pt x="18" y="9"/>
                      <a:pt x="20" y="9"/>
                      <a:pt x="21" y="9"/>
                    </a:cubicBezTo>
                    <a:cubicBezTo>
                      <a:pt x="23" y="9"/>
                      <a:pt x="25" y="9"/>
                      <a:pt x="26" y="8"/>
                    </a:cubicBezTo>
                    <a:cubicBezTo>
                      <a:pt x="28" y="8"/>
                      <a:pt x="30" y="8"/>
                      <a:pt x="32" y="8"/>
                    </a:cubicBezTo>
                    <a:cubicBezTo>
                      <a:pt x="32" y="8"/>
                      <a:pt x="33" y="8"/>
                      <a:pt x="34" y="8"/>
                    </a:cubicBezTo>
                    <a:cubicBezTo>
                      <a:pt x="35" y="8"/>
                      <a:pt x="36" y="8"/>
                      <a:pt x="36" y="8"/>
                    </a:cubicBezTo>
                    <a:cubicBezTo>
                      <a:pt x="38" y="8"/>
                      <a:pt x="40" y="8"/>
                      <a:pt x="41" y="8"/>
                    </a:cubicBezTo>
                    <a:cubicBezTo>
                      <a:pt x="44" y="8"/>
                      <a:pt x="48" y="8"/>
                      <a:pt x="51" y="7"/>
                    </a:cubicBezTo>
                    <a:cubicBezTo>
                      <a:pt x="54" y="7"/>
                      <a:pt x="58" y="7"/>
                      <a:pt x="61" y="7"/>
                    </a:cubicBezTo>
                    <a:cubicBezTo>
                      <a:pt x="63" y="7"/>
                      <a:pt x="64" y="6"/>
                      <a:pt x="66" y="6"/>
                    </a:cubicBezTo>
                    <a:cubicBezTo>
                      <a:pt x="68" y="6"/>
                      <a:pt x="69" y="6"/>
                      <a:pt x="71" y="6"/>
                    </a:cubicBezTo>
                    <a:cubicBezTo>
                      <a:pt x="73" y="6"/>
                      <a:pt x="74" y="6"/>
                      <a:pt x="76" y="6"/>
                    </a:cubicBezTo>
                    <a:cubicBezTo>
                      <a:pt x="78" y="6"/>
                      <a:pt x="80" y="6"/>
                      <a:pt x="82" y="6"/>
                    </a:cubicBezTo>
                    <a:cubicBezTo>
                      <a:pt x="83" y="6"/>
                      <a:pt x="83" y="6"/>
                      <a:pt x="84" y="6"/>
                    </a:cubicBezTo>
                    <a:cubicBezTo>
                      <a:pt x="85" y="6"/>
                      <a:pt x="86" y="6"/>
                      <a:pt x="87" y="6"/>
                    </a:cubicBezTo>
                    <a:cubicBezTo>
                      <a:pt x="88" y="6"/>
                      <a:pt x="89" y="6"/>
                      <a:pt x="90" y="5"/>
                    </a:cubicBezTo>
                    <a:cubicBezTo>
                      <a:pt x="91" y="5"/>
                      <a:pt x="92" y="5"/>
                      <a:pt x="93" y="5"/>
                    </a:cubicBezTo>
                    <a:cubicBezTo>
                      <a:pt x="95" y="5"/>
                      <a:pt x="97" y="5"/>
                      <a:pt x="98" y="5"/>
                    </a:cubicBezTo>
                    <a:cubicBezTo>
                      <a:pt x="100" y="5"/>
                      <a:pt x="102" y="5"/>
                      <a:pt x="104" y="5"/>
                    </a:cubicBezTo>
                    <a:cubicBezTo>
                      <a:pt x="108" y="5"/>
                      <a:pt x="111" y="5"/>
                      <a:pt x="115" y="5"/>
                    </a:cubicBezTo>
                    <a:cubicBezTo>
                      <a:pt x="116" y="5"/>
                      <a:pt x="117" y="5"/>
                      <a:pt x="118" y="5"/>
                    </a:cubicBezTo>
                    <a:cubicBezTo>
                      <a:pt x="121" y="5"/>
                      <a:pt x="123" y="5"/>
                      <a:pt x="126" y="5"/>
                    </a:cubicBezTo>
                    <a:cubicBezTo>
                      <a:pt x="127" y="5"/>
                      <a:pt x="129" y="4"/>
                      <a:pt x="131" y="4"/>
                    </a:cubicBezTo>
                    <a:cubicBezTo>
                      <a:pt x="133" y="4"/>
                      <a:pt x="134" y="4"/>
                      <a:pt x="136" y="4"/>
                    </a:cubicBezTo>
                    <a:cubicBezTo>
                      <a:pt x="140" y="4"/>
                      <a:pt x="143" y="4"/>
                      <a:pt x="147" y="4"/>
                    </a:cubicBezTo>
                    <a:cubicBezTo>
                      <a:pt x="169" y="4"/>
                      <a:pt x="169" y="4"/>
                      <a:pt x="169" y="4"/>
                    </a:cubicBezTo>
                    <a:cubicBezTo>
                      <a:pt x="170" y="4"/>
                      <a:pt x="172" y="4"/>
                      <a:pt x="174" y="4"/>
                    </a:cubicBezTo>
                    <a:cubicBezTo>
                      <a:pt x="176" y="4"/>
                      <a:pt x="178" y="5"/>
                      <a:pt x="179" y="5"/>
                    </a:cubicBezTo>
                    <a:cubicBezTo>
                      <a:pt x="181" y="5"/>
                      <a:pt x="183" y="5"/>
                      <a:pt x="185" y="5"/>
                    </a:cubicBezTo>
                    <a:cubicBezTo>
                      <a:pt x="186" y="5"/>
                      <a:pt x="188" y="5"/>
                      <a:pt x="190" y="5"/>
                    </a:cubicBezTo>
                    <a:cubicBezTo>
                      <a:pt x="192" y="5"/>
                      <a:pt x="193" y="5"/>
                      <a:pt x="195" y="5"/>
                    </a:cubicBezTo>
                    <a:cubicBezTo>
                      <a:pt x="197" y="5"/>
                      <a:pt x="199" y="5"/>
                      <a:pt x="201" y="5"/>
                    </a:cubicBezTo>
                    <a:cubicBezTo>
                      <a:pt x="202" y="5"/>
                      <a:pt x="204" y="5"/>
                      <a:pt x="206" y="5"/>
                    </a:cubicBezTo>
                    <a:cubicBezTo>
                      <a:pt x="207" y="5"/>
                      <a:pt x="208" y="5"/>
                      <a:pt x="208" y="5"/>
                    </a:cubicBezTo>
                    <a:cubicBezTo>
                      <a:pt x="209" y="5"/>
                      <a:pt x="210" y="6"/>
                      <a:pt x="211" y="6"/>
                    </a:cubicBezTo>
                    <a:cubicBezTo>
                      <a:pt x="213" y="6"/>
                      <a:pt x="215" y="6"/>
                      <a:pt x="216" y="6"/>
                    </a:cubicBezTo>
                    <a:cubicBezTo>
                      <a:pt x="218" y="6"/>
                      <a:pt x="220" y="6"/>
                      <a:pt x="222" y="6"/>
                    </a:cubicBezTo>
                    <a:cubicBezTo>
                      <a:pt x="223" y="6"/>
                      <a:pt x="225" y="6"/>
                      <a:pt x="227" y="6"/>
                    </a:cubicBezTo>
                    <a:cubicBezTo>
                      <a:pt x="229" y="6"/>
                      <a:pt x="230" y="6"/>
                      <a:pt x="232" y="6"/>
                    </a:cubicBezTo>
                    <a:cubicBezTo>
                      <a:pt x="234" y="7"/>
                      <a:pt x="236" y="7"/>
                      <a:pt x="237" y="7"/>
                    </a:cubicBezTo>
                    <a:cubicBezTo>
                      <a:pt x="239" y="7"/>
                      <a:pt x="241" y="7"/>
                      <a:pt x="243" y="7"/>
                    </a:cubicBezTo>
                    <a:cubicBezTo>
                      <a:pt x="244" y="7"/>
                      <a:pt x="246" y="7"/>
                      <a:pt x="248" y="7"/>
                    </a:cubicBezTo>
                    <a:cubicBezTo>
                      <a:pt x="250" y="7"/>
                      <a:pt x="251" y="7"/>
                      <a:pt x="253" y="7"/>
                    </a:cubicBezTo>
                    <a:cubicBezTo>
                      <a:pt x="257" y="8"/>
                      <a:pt x="260" y="8"/>
                      <a:pt x="264" y="8"/>
                    </a:cubicBezTo>
                    <a:cubicBezTo>
                      <a:pt x="267" y="8"/>
                      <a:pt x="271" y="9"/>
                      <a:pt x="275" y="9"/>
                    </a:cubicBezTo>
                    <a:cubicBezTo>
                      <a:pt x="278" y="9"/>
                      <a:pt x="282" y="9"/>
                      <a:pt x="285" y="10"/>
                    </a:cubicBezTo>
                    <a:cubicBezTo>
                      <a:pt x="289" y="10"/>
                      <a:pt x="292" y="11"/>
                      <a:pt x="296" y="11"/>
                    </a:cubicBezTo>
                    <a:cubicBezTo>
                      <a:pt x="299" y="11"/>
                      <a:pt x="302" y="12"/>
                      <a:pt x="305" y="12"/>
                    </a:cubicBezTo>
                    <a:cubicBezTo>
                      <a:pt x="307" y="12"/>
                      <a:pt x="310" y="13"/>
                      <a:pt x="313" y="13"/>
                    </a:cubicBezTo>
                    <a:cubicBezTo>
                      <a:pt x="315" y="13"/>
                      <a:pt x="318" y="14"/>
                      <a:pt x="320" y="14"/>
                    </a:cubicBezTo>
                    <a:cubicBezTo>
                      <a:pt x="321" y="14"/>
                      <a:pt x="321" y="14"/>
                      <a:pt x="321" y="14"/>
                    </a:cubicBezTo>
                    <a:cubicBezTo>
                      <a:pt x="322" y="14"/>
                      <a:pt x="322" y="14"/>
                      <a:pt x="322" y="14"/>
                    </a:cubicBezTo>
                    <a:cubicBezTo>
                      <a:pt x="324" y="14"/>
                      <a:pt x="325" y="15"/>
                      <a:pt x="327" y="15"/>
                    </a:cubicBezTo>
                    <a:cubicBezTo>
                      <a:pt x="328" y="15"/>
                      <a:pt x="328" y="15"/>
                      <a:pt x="329" y="15"/>
                    </a:cubicBezTo>
                    <a:cubicBezTo>
                      <a:pt x="330" y="15"/>
                      <a:pt x="332" y="15"/>
                      <a:pt x="333" y="16"/>
                    </a:cubicBezTo>
                    <a:cubicBezTo>
                      <a:pt x="333" y="16"/>
                      <a:pt x="332" y="16"/>
                      <a:pt x="332" y="17"/>
                    </a:cubicBezTo>
                    <a:cubicBezTo>
                      <a:pt x="332" y="17"/>
                      <a:pt x="332" y="17"/>
                      <a:pt x="332" y="17"/>
                    </a:cubicBezTo>
                    <a:cubicBezTo>
                      <a:pt x="331" y="17"/>
                      <a:pt x="331" y="17"/>
                      <a:pt x="330" y="17"/>
                    </a:cubicBezTo>
                    <a:cubicBezTo>
                      <a:pt x="328" y="17"/>
                      <a:pt x="327" y="17"/>
                      <a:pt x="326" y="17"/>
                    </a:cubicBezTo>
                    <a:cubicBezTo>
                      <a:pt x="325" y="17"/>
                      <a:pt x="325" y="17"/>
                      <a:pt x="325" y="17"/>
                    </a:cubicBezTo>
                    <a:cubicBezTo>
                      <a:pt x="324" y="18"/>
                      <a:pt x="324" y="18"/>
                      <a:pt x="324" y="19"/>
                    </a:cubicBezTo>
                    <a:cubicBezTo>
                      <a:pt x="324" y="19"/>
                      <a:pt x="324" y="20"/>
                      <a:pt x="324" y="20"/>
                    </a:cubicBezTo>
                    <a:cubicBezTo>
                      <a:pt x="325" y="20"/>
                      <a:pt x="325" y="21"/>
                      <a:pt x="326" y="21"/>
                    </a:cubicBezTo>
                    <a:cubicBezTo>
                      <a:pt x="326" y="21"/>
                      <a:pt x="326" y="21"/>
                      <a:pt x="327" y="21"/>
                    </a:cubicBezTo>
                    <a:cubicBezTo>
                      <a:pt x="327" y="21"/>
                      <a:pt x="328" y="21"/>
                      <a:pt x="328" y="21"/>
                    </a:cubicBezTo>
                    <a:cubicBezTo>
                      <a:pt x="329" y="21"/>
                      <a:pt x="330" y="22"/>
                      <a:pt x="331" y="22"/>
                    </a:cubicBezTo>
                    <a:cubicBezTo>
                      <a:pt x="333" y="22"/>
                      <a:pt x="334" y="22"/>
                      <a:pt x="336" y="23"/>
                    </a:cubicBezTo>
                    <a:cubicBezTo>
                      <a:pt x="338" y="23"/>
                      <a:pt x="340" y="23"/>
                      <a:pt x="342" y="24"/>
                    </a:cubicBezTo>
                    <a:cubicBezTo>
                      <a:pt x="343" y="24"/>
                      <a:pt x="345" y="25"/>
                      <a:pt x="347" y="25"/>
                    </a:cubicBezTo>
                    <a:cubicBezTo>
                      <a:pt x="347" y="25"/>
                      <a:pt x="348" y="26"/>
                      <a:pt x="349" y="26"/>
                    </a:cubicBezTo>
                    <a:cubicBezTo>
                      <a:pt x="350" y="26"/>
                      <a:pt x="351" y="26"/>
                      <a:pt x="352" y="26"/>
                    </a:cubicBezTo>
                    <a:cubicBezTo>
                      <a:pt x="353" y="26"/>
                      <a:pt x="354" y="26"/>
                      <a:pt x="354" y="25"/>
                    </a:cubicBezTo>
                    <a:cubicBezTo>
                      <a:pt x="355" y="25"/>
                      <a:pt x="355" y="24"/>
                      <a:pt x="355" y="24"/>
                    </a:cubicBezTo>
                    <a:cubicBezTo>
                      <a:pt x="355" y="23"/>
                      <a:pt x="356" y="23"/>
                      <a:pt x="356" y="22"/>
                    </a:cubicBezTo>
                    <a:cubicBezTo>
                      <a:pt x="356" y="21"/>
                      <a:pt x="357" y="20"/>
                      <a:pt x="356" y="19"/>
                    </a:cubicBezTo>
                    <a:cubicBezTo>
                      <a:pt x="356" y="19"/>
                      <a:pt x="356" y="18"/>
                      <a:pt x="356" y="18"/>
                    </a:cubicBezTo>
                    <a:cubicBezTo>
                      <a:pt x="356" y="17"/>
                      <a:pt x="356" y="17"/>
                      <a:pt x="355" y="16"/>
                    </a:cubicBezTo>
                    <a:cubicBezTo>
                      <a:pt x="355" y="16"/>
                      <a:pt x="355" y="16"/>
                      <a:pt x="355" y="16"/>
                    </a:cubicBezTo>
                    <a:cubicBezTo>
                      <a:pt x="355" y="16"/>
                      <a:pt x="355" y="16"/>
                      <a:pt x="355" y="16"/>
                    </a:cubicBezTo>
                    <a:cubicBezTo>
                      <a:pt x="355" y="16"/>
                      <a:pt x="355" y="16"/>
                      <a:pt x="354" y="15"/>
                    </a:cubicBezTo>
                    <a:cubicBezTo>
                      <a:pt x="354" y="15"/>
                      <a:pt x="354" y="15"/>
                      <a:pt x="353" y="15"/>
                    </a:cubicBezTo>
                    <a:cubicBezTo>
                      <a:pt x="353" y="15"/>
                      <a:pt x="352" y="15"/>
                      <a:pt x="352" y="15"/>
                    </a:cubicBezTo>
                    <a:cubicBezTo>
                      <a:pt x="351" y="14"/>
                      <a:pt x="350" y="14"/>
                      <a:pt x="350" y="14"/>
                    </a:cubicBezTo>
                    <a:cubicBezTo>
                      <a:pt x="349" y="14"/>
                      <a:pt x="348" y="14"/>
                      <a:pt x="347" y="14"/>
                    </a:cubicBezTo>
                    <a:cubicBezTo>
                      <a:pt x="347" y="14"/>
                      <a:pt x="347" y="14"/>
                      <a:pt x="347" y="14"/>
                    </a:cubicBezTo>
                    <a:cubicBezTo>
                      <a:pt x="347" y="14"/>
                      <a:pt x="346" y="14"/>
                      <a:pt x="345" y="14"/>
                    </a:cubicBezTo>
                    <a:cubicBezTo>
                      <a:pt x="346" y="14"/>
                      <a:pt x="346" y="14"/>
                      <a:pt x="346" y="14"/>
                    </a:cubicBezTo>
                    <a:cubicBezTo>
                      <a:pt x="345" y="14"/>
                      <a:pt x="345" y="13"/>
                      <a:pt x="344" y="13"/>
                    </a:cubicBezTo>
                    <a:cubicBezTo>
                      <a:pt x="343" y="13"/>
                      <a:pt x="343" y="13"/>
                      <a:pt x="342" y="13"/>
                    </a:cubicBezTo>
                    <a:cubicBezTo>
                      <a:pt x="340" y="13"/>
                      <a:pt x="339" y="12"/>
                      <a:pt x="337" y="12"/>
                    </a:cubicBezTo>
                    <a:cubicBezTo>
                      <a:pt x="334" y="12"/>
                      <a:pt x="332" y="11"/>
                      <a:pt x="329" y="11"/>
                    </a:cubicBezTo>
                    <a:cubicBezTo>
                      <a:pt x="327" y="11"/>
                      <a:pt x="326" y="10"/>
                      <a:pt x="324" y="10"/>
                    </a:cubicBezTo>
                    <a:cubicBezTo>
                      <a:pt x="324" y="10"/>
                      <a:pt x="323" y="10"/>
                      <a:pt x="322" y="10"/>
                    </a:cubicBezTo>
                    <a:cubicBezTo>
                      <a:pt x="322" y="10"/>
                      <a:pt x="322" y="10"/>
                      <a:pt x="322" y="10"/>
                    </a:cubicBezTo>
                    <a:cubicBezTo>
                      <a:pt x="322" y="10"/>
                      <a:pt x="322" y="10"/>
                      <a:pt x="322" y="10"/>
                    </a:cubicBezTo>
                    <a:cubicBezTo>
                      <a:pt x="322" y="10"/>
                      <a:pt x="322" y="10"/>
                      <a:pt x="322" y="10"/>
                    </a:cubicBezTo>
                    <a:cubicBezTo>
                      <a:pt x="322" y="10"/>
                      <a:pt x="322" y="10"/>
                      <a:pt x="322" y="10"/>
                    </a:cubicBezTo>
                    <a:cubicBezTo>
                      <a:pt x="322" y="10"/>
                      <a:pt x="322" y="10"/>
                      <a:pt x="322" y="10"/>
                    </a:cubicBezTo>
                    <a:cubicBezTo>
                      <a:pt x="321" y="10"/>
                      <a:pt x="321" y="10"/>
                      <a:pt x="321" y="10"/>
                    </a:cubicBezTo>
                    <a:cubicBezTo>
                      <a:pt x="321" y="10"/>
                      <a:pt x="321" y="10"/>
                      <a:pt x="321" y="10"/>
                    </a:cubicBezTo>
                    <a:cubicBezTo>
                      <a:pt x="321" y="10"/>
                      <a:pt x="321" y="10"/>
                      <a:pt x="321" y="10"/>
                    </a:cubicBezTo>
                    <a:cubicBezTo>
                      <a:pt x="320" y="10"/>
                      <a:pt x="318" y="9"/>
                      <a:pt x="316" y="9"/>
                    </a:cubicBezTo>
                    <a:cubicBezTo>
                      <a:pt x="313" y="9"/>
                      <a:pt x="310" y="9"/>
                      <a:pt x="306" y="8"/>
                    </a:cubicBezTo>
                    <a:cubicBezTo>
                      <a:pt x="303" y="8"/>
                      <a:pt x="299" y="7"/>
                      <a:pt x="296" y="7"/>
                    </a:cubicBezTo>
                    <a:cubicBezTo>
                      <a:pt x="294" y="7"/>
                      <a:pt x="292" y="6"/>
                      <a:pt x="290" y="6"/>
                    </a:cubicBezTo>
                    <a:cubicBezTo>
                      <a:pt x="289" y="6"/>
                      <a:pt x="287" y="6"/>
                      <a:pt x="285" y="6"/>
                    </a:cubicBezTo>
                    <a:cubicBezTo>
                      <a:pt x="282" y="5"/>
                      <a:pt x="278" y="5"/>
                      <a:pt x="275" y="5"/>
                    </a:cubicBezTo>
                    <a:cubicBezTo>
                      <a:pt x="271" y="4"/>
                      <a:pt x="267" y="4"/>
                      <a:pt x="264" y="4"/>
                    </a:cubicBezTo>
                    <a:cubicBezTo>
                      <a:pt x="260" y="4"/>
                      <a:pt x="257" y="3"/>
                      <a:pt x="253" y="3"/>
                    </a:cubicBezTo>
                    <a:cubicBezTo>
                      <a:pt x="251" y="3"/>
                      <a:pt x="250" y="3"/>
                      <a:pt x="248" y="3"/>
                    </a:cubicBezTo>
                    <a:cubicBezTo>
                      <a:pt x="246" y="3"/>
                      <a:pt x="244" y="3"/>
                      <a:pt x="243" y="3"/>
                    </a:cubicBezTo>
                    <a:cubicBezTo>
                      <a:pt x="241" y="3"/>
                      <a:pt x="239" y="3"/>
                      <a:pt x="237" y="3"/>
                    </a:cubicBezTo>
                    <a:cubicBezTo>
                      <a:pt x="236" y="2"/>
                      <a:pt x="234" y="2"/>
                      <a:pt x="232" y="2"/>
                    </a:cubicBezTo>
                    <a:cubicBezTo>
                      <a:pt x="230" y="2"/>
                      <a:pt x="229" y="2"/>
                      <a:pt x="227" y="2"/>
                    </a:cubicBezTo>
                    <a:cubicBezTo>
                      <a:pt x="225" y="2"/>
                      <a:pt x="223" y="2"/>
                      <a:pt x="222" y="2"/>
                    </a:cubicBezTo>
                    <a:cubicBezTo>
                      <a:pt x="220" y="2"/>
                      <a:pt x="218" y="2"/>
                      <a:pt x="216" y="2"/>
                    </a:cubicBezTo>
                    <a:cubicBezTo>
                      <a:pt x="215" y="2"/>
                      <a:pt x="213" y="1"/>
                      <a:pt x="211" y="1"/>
                    </a:cubicBezTo>
                    <a:cubicBezTo>
                      <a:pt x="209" y="1"/>
                      <a:pt x="208" y="1"/>
                      <a:pt x="206" y="1"/>
                    </a:cubicBezTo>
                    <a:cubicBezTo>
                      <a:pt x="204" y="1"/>
                      <a:pt x="202" y="1"/>
                      <a:pt x="201" y="1"/>
                    </a:cubicBezTo>
                    <a:cubicBezTo>
                      <a:pt x="199" y="1"/>
                      <a:pt x="197" y="1"/>
                      <a:pt x="195" y="1"/>
                    </a:cubicBezTo>
                    <a:cubicBezTo>
                      <a:pt x="193" y="1"/>
                      <a:pt x="192" y="1"/>
                      <a:pt x="190" y="1"/>
                    </a:cubicBezTo>
                    <a:cubicBezTo>
                      <a:pt x="188" y="1"/>
                      <a:pt x="186" y="1"/>
                      <a:pt x="185" y="1"/>
                    </a:cubicBezTo>
                    <a:cubicBezTo>
                      <a:pt x="183" y="0"/>
                      <a:pt x="181" y="0"/>
                      <a:pt x="179" y="0"/>
                    </a:cubicBezTo>
                    <a:cubicBezTo>
                      <a:pt x="178" y="0"/>
                      <a:pt x="176" y="0"/>
                      <a:pt x="174" y="0"/>
                    </a:cubicBezTo>
                    <a:cubicBezTo>
                      <a:pt x="173" y="0"/>
                      <a:pt x="172" y="0"/>
                      <a:pt x="171" y="0"/>
                    </a:cubicBezTo>
                    <a:cubicBezTo>
                      <a:pt x="171" y="0"/>
                      <a:pt x="171" y="0"/>
                      <a:pt x="170" y="0"/>
                    </a:cubicBezTo>
                    <a:cubicBezTo>
                      <a:pt x="170" y="0"/>
                      <a:pt x="169" y="0"/>
                      <a:pt x="169" y="0"/>
                    </a:cubicBezTo>
                    <a:moveTo>
                      <a:pt x="350" y="22"/>
                    </a:moveTo>
                    <a:cubicBezTo>
                      <a:pt x="351" y="22"/>
                      <a:pt x="351" y="22"/>
                      <a:pt x="351" y="22"/>
                    </a:cubicBezTo>
                    <a:cubicBezTo>
                      <a:pt x="351" y="22"/>
                      <a:pt x="351" y="22"/>
                      <a:pt x="351" y="22"/>
                    </a:cubicBezTo>
                    <a:cubicBezTo>
                      <a:pt x="351" y="22"/>
                      <a:pt x="351" y="22"/>
                      <a:pt x="351" y="22"/>
                    </a:cubicBezTo>
                    <a:cubicBezTo>
                      <a:pt x="351" y="22"/>
                      <a:pt x="350" y="22"/>
                      <a:pt x="350" y="22"/>
                    </a:cubicBezTo>
                    <a:moveTo>
                      <a:pt x="352" y="22"/>
                    </a:moveTo>
                    <a:cubicBezTo>
                      <a:pt x="352" y="22"/>
                      <a:pt x="352" y="22"/>
                      <a:pt x="352" y="22"/>
                    </a:cubicBezTo>
                    <a:close/>
                    <a:moveTo>
                      <a:pt x="322" y="10"/>
                    </a:moveTo>
                    <a:cubicBezTo>
                      <a:pt x="322" y="10"/>
                      <a:pt x="322" y="10"/>
                      <a:pt x="322" y="10"/>
                    </a:cubicBezTo>
                    <a:cubicBezTo>
                      <a:pt x="322" y="10"/>
                      <a:pt x="322" y="10"/>
                      <a:pt x="322" y="10"/>
                    </a:cubicBezTo>
                    <a:close/>
                  </a:path>
                </a:pathLst>
              </a:custGeom>
              <a:solidFill>
                <a:srgbClr val="9045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0" name="Freeform 189"/>
              <p:cNvSpPr>
                <a:spLocks/>
              </p:cNvSpPr>
              <p:nvPr/>
            </p:nvSpPr>
            <p:spPr bwMode="auto">
              <a:xfrm>
                <a:off x="6071" y="3395"/>
                <a:ext cx="474" cy="27"/>
              </a:xfrm>
              <a:custGeom>
                <a:avLst/>
                <a:gdLst>
                  <a:gd name="T0" fmla="*/ 165 w 251"/>
                  <a:gd name="T1" fmla="*/ 1 h 14"/>
                  <a:gd name="T2" fmla="*/ 150 w 251"/>
                  <a:gd name="T3" fmla="*/ 0 h 14"/>
                  <a:gd name="T4" fmla="*/ 137 w 251"/>
                  <a:gd name="T5" fmla="*/ 0 h 14"/>
                  <a:gd name="T6" fmla="*/ 116 w 251"/>
                  <a:gd name="T7" fmla="*/ 0 h 14"/>
                  <a:gd name="T8" fmla="*/ 102 w 251"/>
                  <a:gd name="T9" fmla="*/ 2 h 14"/>
                  <a:gd name="T10" fmla="*/ 97 w 251"/>
                  <a:gd name="T11" fmla="*/ 2 h 14"/>
                  <a:gd name="T12" fmla="*/ 92 w 251"/>
                  <a:gd name="T13" fmla="*/ 1 h 14"/>
                  <a:gd name="T14" fmla="*/ 87 w 251"/>
                  <a:gd name="T15" fmla="*/ 1 h 14"/>
                  <a:gd name="T16" fmla="*/ 71 w 251"/>
                  <a:gd name="T17" fmla="*/ 2 h 14"/>
                  <a:gd name="T18" fmla="*/ 61 w 251"/>
                  <a:gd name="T19" fmla="*/ 2 h 14"/>
                  <a:gd name="T20" fmla="*/ 53 w 251"/>
                  <a:gd name="T21" fmla="*/ 3 h 14"/>
                  <a:gd name="T22" fmla="*/ 43 w 251"/>
                  <a:gd name="T23" fmla="*/ 3 h 14"/>
                  <a:gd name="T24" fmla="*/ 41 w 251"/>
                  <a:gd name="T25" fmla="*/ 4 h 14"/>
                  <a:gd name="T26" fmla="*/ 35 w 251"/>
                  <a:gd name="T27" fmla="*/ 5 h 14"/>
                  <a:gd name="T28" fmla="*/ 18 w 251"/>
                  <a:gd name="T29" fmla="*/ 5 h 14"/>
                  <a:gd name="T30" fmla="*/ 16 w 251"/>
                  <a:gd name="T31" fmla="*/ 4 h 14"/>
                  <a:gd name="T32" fmla="*/ 8 w 251"/>
                  <a:gd name="T33" fmla="*/ 5 h 14"/>
                  <a:gd name="T34" fmla="*/ 3 w 251"/>
                  <a:gd name="T35" fmla="*/ 6 h 14"/>
                  <a:gd name="T36" fmla="*/ 1 w 251"/>
                  <a:gd name="T37" fmla="*/ 10 h 14"/>
                  <a:gd name="T38" fmla="*/ 3 w 251"/>
                  <a:gd name="T39" fmla="*/ 11 h 14"/>
                  <a:gd name="T40" fmla="*/ 5 w 251"/>
                  <a:gd name="T41" fmla="*/ 12 h 14"/>
                  <a:gd name="T42" fmla="*/ 7 w 251"/>
                  <a:gd name="T43" fmla="*/ 13 h 14"/>
                  <a:gd name="T44" fmla="*/ 9 w 251"/>
                  <a:gd name="T45" fmla="*/ 11 h 14"/>
                  <a:gd name="T46" fmla="*/ 9 w 251"/>
                  <a:gd name="T47" fmla="*/ 10 h 14"/>
                  <a:gd name="T48" fmla="*/ 14 w 251"/>
                  <a:gd name="T49" fmla="*/ 10 h 14"/>
                  <a:gd name="T50" fmla="*/ 22 w 251"/>
                  <a:gd name="T51" fmla="*/ 10 h 14"/>
                  <a:gd name="T52" fmla="*/ 41 w 251"/>
                  <a:gd name="T53" fmla="*/ 10 h 14"/>
                  <a:gd name="T54" fmla="*/ 49 w 251"/>
                  <a:gd name="T55" fmla="*/ 9 h 14"/>
                  <a:gd name="T56" fmla="*/ 66 w 251"/>
                  <a:gd name="T57" fmla="*/ 9 h 14"/>
                  <a:gd name="T58" fmla="*/ 79 w 251"/>
                  <a:gd name="T59" fmla="*/ 8 h 14"/>
                  <a:gd name="T60" fmla="*/ 89 w 251"/>
                  <a:gd name="T61" fmla="*/ 8 h 14"/>
                  <a:gd name="T62" fmla="*/ 99 w 251"/>
                  <a:gd name="T63" fmla="*/ 8 h 14"/>
                  <a:gd name="T64" fmla="*/ 123 w 251"/>
                  <a:gd name="T65" fmla="*/ 9 h 14"/>
                  <a:gd name="T66" fmla="*/ 143 w 251"/>
                  <a:gd name="T67" fmla="*/ 9 h 14"/>
                  <a:gd name="T68" fmla="*/ 148 w 251"/>
                  <a:gd name="T69" fmla="*/ 8 h 14"/>
                  <a:gd name="T70" fmla="*/ 156 w 251"/>
                  <a:gd name="T71" fmla="*/ 9 h 14"/>
                  <a:gd name="T72" fmla="*/ 192 w 251"/>
                  <a:gd name="T73" fmla="*/ 10 h 14"/>
                  <a:gd name="T74" fmla="*/ 201 w 251"/>
                  <a:gd name="T75" fmla="*/ 10 h 14"/>
                  <a:gd name="T76" fmla="*/ 212 w 251"/>
                  <a:gd name="T77" fmla="*/ 11 h 14"/>
                  <a:gd name="T78" fmla="*/ 236 w 251"/>
                  <a:gd name="T79" fmla="*/ 11 h 14"/>
                  <a:gd name="T80" fmla="*/ 248 w 251"/>
                  <a:gd name="T81" fmla="*/ 10 h 14"/>
                  <a:gd name="T82" fmla="*/ 251 w 251"/>
                  <a:gd name="T83" fmla="*/ 10 h 14"/>
                  <a:gd name="T84" fmla="*/ 251 w 251"/>
                  <a:gd name="T85" fmla="*/ 7 h 14"/>
                  <a:gd name="T86" fmla="*/ 248 w 251"/>
                  <a:gd name="T87" fmla="*/ 6 h 14"/>
                  <a:gd name="T88" fmla="*/ 243 w 251"/>
                  <a:gd name="T89" fmla="*/ 7 h 14"/>
                  <a:gd name="T90" fmla="*/ 233 w 251"/>
                  <a:gd name="T91" fmla="*/ 5 h 14"/>
                  <a:gd name="T92" fmla="*/ 231 w 251"/>
                  <a:gd name="T93" fmla="*/ 1 h 14"/>
                  <a:gd name="T94" fmla="*/ 207 w 251"/>
                  <a:gd name="T95" fmla="*/ 1 h 14"/>
                  <a:gd name="T96" fmla="*/ 182 w 251"/>
                  <a:gd name="T97" fmla="*/ 0 h 14"/>
                  <a:gd name="T98" fmla="*/ 177 w 251"/>
                  <a:gd name="T99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51" h="14">
                    <a:moveTo>
                      <a:pt x="173" y="0"/>
                    </a:moveTo>
                    <a:cubicBezTo>
                      <a:pt x="173" y="1"/>
                      <a:pt x="172" y="1"/>
                      <a:pt x="172" y="2"/>
                    </a:cubicBezTo>
                    <a:cubicBezTo>
                      <a:pt x="170" y="2"/>
                      <a:pt x="167" y="1"/>
                      <a:pt x="165" y="1"/>
                    </a:cubicBezTo>
                    <a:cubicBezTo>
                      <a:pt x="162" y="1"/>
                      <a:pt x="160" y="1"/>
                      <a:pt x="157" y="1"/>
                    </a:cubicBezTo>
                    <a:cubicBezTo>
                      <a:pt x="155" y="1"/>
                      <a:pt x="153" y="1"/>
                      <a:pt x="151" y="1"/>
                    </a:cubicBezTo>
                    <a:cubicBezTo>
                      <a:pt x="151" y="1"/>
                      <a:pt x="150" y="0"/>
                      <a:pt x="150" y="0"/>
                    </a:cubicBezTo>
                    <a:cubicBezTo>
                      <a:pt x="149" y="0"/>
                      <a:pt x="147" y="0"/>
                      <a:pt x="146" y="0"/>
                    </a:cubicBezTo>
                    <a:cubicBezTo>
                      <a:pt x="145" y="0"/>
                      <a:pt x="143" y="0"/>
                      <a:pt x="142" y="0"/>
                    </a:cubicBezTo>
                    <a:cubicBezTo>
                      <a:pt x="140" y="0"/>
                      <a:pt x="138" y="0"/>
                      <a:pt x="137" y="0"/>
                    </a:cubicBezTo>
                    <a:cubicBezTo>
                      <a:pt x="135" y="0"/>
                      <a:pt x="134" y="0"/>
                      <a:pt x="132" y="0"/>
                    </a:cubicBezTo>
                    <a:cubicBezTo>
                      <a:pt x="130" y="0"/>
                      <a:pt x="127" y="0"/>
                      <a:pt x="124" y="0"/>
                    </a:cubicBezTo>
                    <a:cubicBezTo>
                      <a:pt x="121" y="0"/>
                      <a:pt x="119" y="0"/>
                      <a:pt x="116" y="0"/>
                    </a:cubicBezTo>
                    <a:cubicBezTo>
                      <a:pt x="115" y="0"/>
                      <a:pt x="115" y="0"/>
                      <a:pt x="115" y="0"/>
                    </a:cubicBezTo>
                    <a:cubicBezTo>
                      <a:pt x="111" y="0"/>
                      <a:pt x="107" y="0"/>
                      <a:pt x="103" y="0"/>
                    </a:cubicBezTo>
                    <a:cubicBezTo>
                      <a:pt x="102" y="0"/>
                      <a:pt x="102" y="1"/>
                      <a:pt x="102" y="2"/>
                    </a:cubicBezTo>
                    <a:cubicBezTo>
                      <a:pt x="101" y="2"/>
                      <a:pt x="101" y="2"/>
                      <a:pt x="101" y="2"/>
                    </a:cubicBezTo>
                    <a:cubicBezTo>
                      <a:pt x="100" y="2"/>
                      <a:pt x="99" y="2"/>
                      <a:pt x="98" y="2"/>
                    </a:cubicBezTo>
                    <a:cubicBezTo>
                      <a:pt x="97" y="2"/>
                      <a:pt x="97" y="2"/>
                      <a:pt x="97" y="2"/>
                    </a:cubicBezTo>
                    <a:cubicBezTo>
                      <a:pt x="97" y="1"/>
                      <a:pt x="97" y="1"/>
                      <a:pt x="97" y="1"/>
                    </a:cubicBezTo>
                    <a:cubicBezTo>
                      <a:pt x="96" y="1"/>
                      <a:pt x="96" y="1"/>
                      <a:pt x="95" y="1"/>
                    </a:cubicBezTo>
                    <a:cubicBezTo>
                      <a:pt x="94" y="1"/>
                      <a:pt x="93" y="1"/>
                      <a:pt x="92" y="1"/>
                    </a:cubicBezTo>
                    <a:cubicBezTo>
                      <a:pt x="89" y="1"/>
                      <a:pt x="89" y="1"/>
                      <a:pt x="89" y="1"/>
                    </a:cubicBezTo>
                    <a:cubicBezTo>
                      <a:pt x="89" y="1"/>
                      <a:pt x="88" y="1"/>
                      <a:pt x="88" y="1"/>
                    </a:cubicBezTo>
                    <a:cubicBezTo>
                      <a:pt x="87" y="1"/>
                      <a:pt x="87" y="1"/>
                      <a:pt x="87" y="1"/>
                    </a:cubicBezTo>
                    <a:cubicBezTo>
                      <a:pt x="84" y="1"/>
                      <a:pt x="82" y="1"/>
                      <a:pt x="79" y="1"/>
                    </a:cubicBezTo>
                    <a:cubicBezTo>
                      <a:pt x="76" y="2"/>
                      <a:pt x="74" y="2"/>
                      <a:pt x="71" y="2"/>
                    </a:cubicBezTo>
                    <a:cubicBezTo>
                      <a:pt x="71" y="2"/>
                      <a:pt x="71" y="2"/>
                      <a:pt x="71" y="2"/>
                    </a:cubicBezTo>
                    <a:cubicBezTo>
                      <a:pt x="69" y="2"/>
                      <a:pt x="68" y="2"/>
                      <a:pt x="66" y="2"/>
                    </a:cubicBezTo>
                    <a:cubicBezTo>
                      <a:pt x="65" y="2"/>
                      <a:pt x="63" y="2"/>
                      <a:pt x="62" y="2"/>
                    </a:cubicBezTo>
                    <a:cubicBezTo>
                      <a:pt x="61" y="2"/>
                      <a:pt x="61" y="2"/>
                      <a:pt x="61" y="2"/>
                    </a:cubicBezTo>
                    <a:cubicBezTo>
                      <a:pt x="60" y="2"/>
                      <a:pt x="59" y="2"/>
                      <a:pt x="58" y="2"/>
                    </a:cubicBezTo>
                    <a:cubicBezTo>
                      <a:pt x="58" y="2"/>
                      <a:pt x="58" y="2"/>
                      <a:pt x="58" y="2"/>
                    </a:cubicBezTo>
                    <a:cubicBezTo>
                      <a:pt x="56" y="2"/>
                      <a:pt x="55" y="2"/>
                      <a:pt x="53" y="3"/>
                    </a:cubicBezTo>
                    <a:cubicBezTo>
                      <a:pt x="51" y="3"/>
                      <a:pt x="50" y="3"/>
                      <a:pt x="48" y="3"/>
                    </a:cubicBezTo>
                    <a:cubicBezTo>
                      <a:pt x="47" y="3"/>
                      <a:pt x="46" y="3"/>
                      <a:pt x="45" y="3"/>
                    </a:cubicBezTo>
                    <a:cubicBezTo>
                      <a:pt x="44" y="3"/>
                      <a:pt x="44" y="3"/>
                      <a:pt x="43" y="3"/>
                    </a:cubicBezTo>
                    <a:cubicBezTo>
                      <a:pt x="43" y="3"/>
                      <a:pt x="42" y="3"/>
                      <a:pt x="42" y="3"/>
                    </a:cubicBezTo>
                    <a:cubicBezTo>
                      <a:pt x="41" y="4"/>
                      <a:pt x="41" y="4"/>
                      <a:pt x="41" y="4"/>
                    </a:cubicBezTo>
                    <a:cubicBezTo>
                      <a:pt x="41" y="4"/>
                      <a:pt x="41" y="4"/>
                      <a:pt x="41" y="4"/>
                    </a:cubicBezTo>
                    <a:cubicBezTo>
                      <a:pt x="41" y="5"/>
                      <a:pt x="41" y="5"/>
                      <a:pt x="41" y="5"/>
                    </a:cubicBezTo>
                    <a:cubicBezTo>
                      <a:pt x="40" y="5"/>
                      <a:pt x="39" y="5"/>
                      <a:pt x="39" y="5"/>
                    </a:cubicBezTo>
                    <a:cubicBezTo>
                      <a:pt x="37" y="5"/>
                      <a:pt x="36" y="5"/>
                      <a:pt x="35" y="5"/>
                    </a:cubicBezTo>
                    <a:cubicBezTo>
                      <a:pt x="33" y="5"/>
                      <a:pt x="32" y="5"/>
                      <a:pt x="30" y="5"/>
                    </a:cubicBezTo>
                    <a:cubicBezTo>
                      <a:pt x="28" y="5"/>
                      <a:pt x="25" y="5"/>
                      <a:pt x="23" y="5"/>
                    </a:cubicBezTo>
                    <a:cubicBezTo>
                      <a:pt x="21" y="5"/>
                      <a:pt x="19" y="5"/>
                      <a:pt x="18" y="5"/>
                    </a:cubicBezTo>
                    <a:cubicBezTo>
                      <a:pt x="17" y="4"/>
                      <a:pt x="17" y="4"/>
                      <a:pt x="17" y="4"/>
                    </a:cubicBezTo>
                    <a:cubicBezTo>
                      <a:pt x="16" y="4"/>
                      <a:pt x="16" y="4"/>
                      <a:pt x="16" y="4"/>
                    </a:cubicBezTo>
                    <a:cubicBezTo>
                      <a:pt x="16" y="4"/>
                      <a:pt x="16" y="4"/>
                      <a:pt x="16" y="4"/>
                    </a:cubicBezTo>
                    <a:cubicBezTo>
                      <a:pt x="16" y="4"/>
                      <a:pt x="15" y="4"/>
                      <a:pt x="15" y="4"/>
                    </a:cubicBezTo>
                    <a:cubicBezTo>
                      <a:pt x="14" y="5"/>
                      <a:pt x="12" y="5"/>
                      <a:pt x="11" y="5"/>
                    </a:cubicBezTo>
                    <a:cubicBezTo>
                      <a:pt x="10" y="5"/>
                      <a:pt x="9" y="5"/>
                      <a:pt x="8" y="5"/>
                    </a:cubicBezTo>
                    <a:cubicBezTo>
                      <a:pt x="7" y="5"/>
                      <a:pt x="6" y="6"/>
                      <a:pt x="5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3" y="6"/>
                      <a:pt x="3" y="6"/>
                    </a:cubicBezTo>
                    <a:cubicBezTo>
                      <a:pt x="2" y="6"/>
                      <a:pt x="1" y="7"/>
                      <a:pt x="0" y="7"/>
                    </a:cubicBezTo>
                    <a:cubicBezTo>
                      <a:pt x="0" y="8"/>
                      <a:pt x="0" y="9"/>
                      <a:pt x="0" y="9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11"/>
                      <a:pt x="2" y="11"/>
                      <a:pt x="3" y="11"/>
                    </a:cubicBezTo>
                    <a:cubicBezTo>
                      <a:pt x="3" y="11"/>
                      <a:pt x="4" y="11"/>
                      <a:pt x="5" y="11"/>
                    </a:cubicBezTo>
                    <a:cubicBezTo>
                      <a:pt x="5" y="11"/>
                      <a:pt x="6" y="11"/>
                      <a:pt x="6" y="11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12"/>
                      <a:pt x="5" y="13"/>
                      <a:pt x="5" y="13"/>
                    </a:cubicBezTo>
                    <a:cubicBezTo>
                      <a:pt x="5" y="14"/>
                      <a:pt x="6" y="14"/>
                      <a:pt x="6" y="14"/>
                    </a:cubicBezTo>
                    <a:cubicBezTo>
                      <a:pt x="7" y="13"/>
                      <a:pt x="7" y="13"/>
                      <a:pt x="7" y="13"/>
                    </a:cubicBezTo>
                    <a:cubicBezTo>
                      <a:pt x="8" y="12"/>
                      <a:pt x="8" y="12"/>
                      <a:pt x="8" y="12"/>
                    </a:cubicBezTo>
                    <a:cubicBezTo>
                      <a:pt x="9" y="12"/>
                      <a:pt x="9" y="12"/>
                      <a:pt x="9" y="12"/>
                    </a:cubicBezTo>
                    <a:cubicBezTo>
                      <a:pt x="9" y="11"/>
                      <a:pt x="9" y="11"/>
                      <a:pt x="9" y="11"/>
                    </a:cubicBezTo>
                    <a:cubicBezTo>
                      <a:pt x="9" y="11"/>
                      <a:pt x="9" y="11"/>
                      <a:pt x="9" y="11"/>
                    </a:cubicBezTo>
                    <a:cubicBezTo>
                      <a:pt x="9" y="10"/>
                      <a:pt x="9" y="10"/>
                      <a:pt x="9" y="10"/>
                    </a:cubicBezTo>
                    <a:cubicBezTo>
                      <a:pt x="9" y="10"/>
                      <a:pt x="9" y="10"/>
                      <a:pt x="9" y="10"/>
                    </a:cubicBezTo>
                    <a:cubicBezTo>
                      <a:pt x="10" y="10"/>
                      <a:pt x="11" y="10"/>
                      <a:pt x="12" y="10"/>
                    </a:cubicBezTo>
                    <a:cubicBezTo>
                      <a:pt x="13" y="10"/>
                      <a:pt x="13" y="10"/>
                      <a:pt x="13" y="10"/>
                    </a:cubicBezTo>
                    <a:cubicBezTo>
                      <a:pt x="13" y="10"/>
                      <a:pt x="14" y="10"/>
                      <a:pt x="14" y="10"/>
                    </a:cubicBezTo>
                    <a:cubicBezTo>
                      <a:pt x="15" y="10"/>
                      <a:pt x="15" y="10"/>
                      <a:pt x="15" y="10"/>
                    </a:cubicBezTo>
                    <a:cubicBezTo>
                      <a:pt x="16" y="10"/>
                      <a:pt x="16" y="10"/>
                      <a:pt x="17" y="10"/>
                    </a:cubicBezTo>
                    <a:cubicBezTo>
                      <a:pt x="19" y="10"/>
                      <a:pt x="20" y="10"/>
                      <a:pt x="22" y="10"/>
                    </a:cubicBezTo>
                    <a:cubicBezTo>
                      <a:pt x="24" y="10"/>
                      <a:pt x="27" y="10"/>
                      <a:pt x="29" y="10"/>
                    </a:cubicBezTo>
                    <a:cubicBezTo>
                      <a:pt x="32" y="10"/>
                      <a:pt x="34" y="10"/>
                      <a:pt x="37" y="10"/>
                    </a:cubicBezTo>
                    <a:cubicBezTo>
                      <a:pt x="39" y="10"/>
                      <a:pt x="40" y="10"/>
                      <a:pt x="41" y="10"/>
                    </a:cubicBezTo>
                    <a:cubicBezTo>
                      <a:pt x="43" y="10"/>
                      <a:pt x="44" y="10"/>
                      <a:pt x="45" y="10"/>
                    </a:cubicBezTo>
                    <a:cubicBezTo>
                      <a:pt x="46" y="10"/>
                      <a:pt x="47" y="9"/>
                      <a:pt x="48" y="9"/>
                    </a:cubicBezTo>
                    <a:cubicBezTo>
                      <a:pt x="49" y="9"/>
                      <a:pt x="49" y="9"/>
                      <a:pt x="49" y="9"/>
                    </a:cubicBezTo>
                    <a:cubicBezTo>
                      <a:pt x="50" y="9"/>
                      <a:pt x="50" y="9"/>
                      <a:pt x="50" y="9"/>
                    </a:cubicBezTo>
                    <a:cubicBezTo>
                      <a:pt x="53" y="9"/>
                      <a:pt x="55" y="9"/>
                      <a:pt x="58" y="9"/>
                    </a:cubicBezTo>
                    <a:cubicBezTo>
                      <a:pt x="61" y="9"/>
                      <a:pt x="64" y="9"/>
                      <a:pt x="66" y="9"/>
                    </a:cubicBezTo>
                    <a:cubicBezTo>
                      <a:pt x="69" y="9"/>
                      <a:pt x="71" y="9"/>
                      <a:pt x="74" y="9"/>
                    </a:cubicBezTo>
                    <a:cubicBezTo>
                      <a:pt x="75" y="9"/>
                      <a:pt x="76" y="9"/>
                      <a:pt x="78" y="9"/>
                    </a:cubicBezTo>
                    <a:cubicBezTo>
                      <a:pt x="78" y="9"/>
                      <a:pt x="79" y="9"/>
                      <a:pt x="79" y="8"/>
                    </a:cubicBezTo>
                    <a:cubicBezTo>
                      <a:pt x="81" y="8"/>
                      <a:pt x="82" y="8"/>
                      <a:pt x="83" y="8"/>
                    </a:cubicBezTo>
                    <a:cubicBezTo>
                      <a:pt x="85" y="8"/>
                      <a:pt x="86" y="8"/>
                      <a:pt x="87" y="8"/>
                    </a:cubicBezTo>
                    <a:cubicBezTo>
                      <a:pt x="88" y="8"/>
                      <a:pt x="89" y="8"/>
                      <a:pt x="89" y="8"/>
                    </a:cubicBezTo>
                    <a:cubicBezTo>
                      <a:pt x="92" y="8"/>
                      <a:pt x="94" y="8"/>
                      <a:pt x="96" y="8"/>
                    </a:cubicBezTo>
                    <a:cubicBezTo>
                      <a:pt x="97" y="8"/>
                      <a:pt x="97" y="8"/>
                      <a:pt x="97" y="8"/>
                    </a:cubicBezTo>
                    <a:cubicBezTo>
                      <a:pt x="98" y="8"/>
                      <a:pt x="98" y="8"/>
                      <a:pt x="99" y="8"/>
                    </a:cubicBezTo>
                    <a:cubicBezTo>
                      <a:pt x="101" y="8"/>
                      <a:pt x="104" y="8"/>
                      <a:pt x="106" y="8"/>
                    </a:cubicBezTo>
                    <a:cubicBezTo>
                      <a:pt x="109" y="8"/>
                      <a:pt x="112" y="9"/>
                      <a:pt x="114" y="9"/>
                    </a:cubicBezTo>
                    <a:cubicBezTo>
                      <a:pt x="117" y="9"/>
                      <a:pt x="120" y="9"/>
                      <a:pt x="123" y="9"/>
                    </a:cubicBezTo>
                    <a:cubicBezTo>
                      <a:pt x="127" y="9"/>
                      <a:pt x="131" y="9"/>
                      <a:pt x="135" y="9"/>
                    </a:cubicBezTo>
                    <a:cubicBezTo>
                      <a:pt x="137" y="9"/>
                      <a:pt x="139" y="9"/>
                      <a:pt x="141" y="9"/>
                    </a:cubicBezTo>
                    <a:cubicBezTo>
                      <a:pt x="141" y="9"/>
                      <a:pt x="142" y="9"/>
                      <a:pt x="143" y="9"/>
                    </a:cubicBezTo>
                    <a:cubicBezTo>
                      <a:pt x="144" y="9"/>
                      <a:pt x="145" y="9"/>
                      <a:pt x="146" y="9"/>
                    </a:cubicBezTo>
                    <a:cubicBezTo>
                      <a:pt x="147" y="9"/>
                      <a:pt x="147" y="9"/>
                      <a:pt x="148" y="9"/>
                    </a:cubicBezTo>
                    <a:cubicBezTo>
                      <a:pt x="148" y="8"/>
                      <a:pt x="148" y="8"/>
                      <a:pt x="148" y="8"/>
                    </a:cubicBezTo>
                    <a:cubicBezTo>
                      <a:pt x="149" y="8"/>
                      <a:pt x="149" y="8"/>
                      <a:pt x="150" y="8"/>
                    </a:cubicBezTo>
                    <a:cubicBezTo>
                      <a:pt x="151" y="8"/>
                      <a:pt x="151" y="8"/>
                      <a:pt x="152" y="8"/>
                    </a:cubicBezTo>
                    <a:cubicBezTo>
                      <a:pt x="153" y="8"/>
                      <a:pt x="154" y="8"/>
                      <a:pt x="156" y="9"/>
                    </a:cubicBezTo>
                    <a:cubicBezTo>
                      <a:pt x="159" y="9"/>
                      <a:pt x="162" y="9"/>
                      <a:pt x="165" y="9"/>
                    </a:cubicBezTo>
                    <a:cubicBezTo>
                      <a:pt x="170" y="9"/>
                      <a:pt x="175" y="9"/>
                      <a:pt x="180" y="10"/>
                    </a:cubicBezTo>
                    <a:cubicBezTo>
                      <a:pt x="184" y="10"/>
                      <a:pt x="188" y="10"/>
                      <a:pt x="192" y="10"/>
                    </a:cubicBezTo>
                    <a:cubicBezTo>
                      <a:pt x="193" y="10"/>
                      <a:pt x="195" y="10"/>
                      <a:pt x="197" y="10"/>
                    </a:cubicBezTo>
                    <a:cubicBezTo>
                      <a:pt x="198" y="10"/>
                      <a:pt x="198" y="10"/>
                      <a:pt x="199" y="9"/>
                    </a:cubicBezTo>
                    <a:cubicBezTo>
                      <a:pt x="200" y="10"/>
                      <a:pt x="200" y="10"/>
                      <a:pt x="201" y="10"/>
                    </a:cubicBezTo>
                    <a:cubicBezTo>
                      <a:pt x="202" y="10"/>
                      <a:pt x="202" y="10"/>
                      <a:pt x="203" y="10"/>
                    </a:cubicBezTo>
                    <a:cubicBezTo>
                      <a:pt x="204" y="10"/>
                      <a:pt x="206" y="10"/>
                      <a:pt x="207" y="10"/>
                    </a:cubicBezTo>
                    <a:cubicBezTo>
                      <a:pt x="209" y="10"/>
                      <a:pt x="210" y="10"/>
                      <a:pt x="212" y="11"/>
                    </a:cubicBezTo>
                    <a:cubicBezTo>
                      <a:pt x="213" y="11"/>
                      <a:pt x="214" y="11"/>
                      <a:pt x="216" y="11"/>
                    </a:cubicBezTo>
                    <a:cubicBezTo>
                      <a:pt x="221" y="11"/>
                      <a:pt x="226" y="11"/>
                      <a:pt x="232" y="11"/>
                    </a:cubicBezTo>
                    <a:cubicBezTo>
                      <a:pt x="233" y="11"/>
                      <a:pt x="235" y="11"/>
                      <a:pt x="236" y="11"/>
                    </a:cubicBezTo>
                    <a:cubicBezTo>
                      <a:pt x="238" y="11"/>
                      <a:pt x="240" y="11"/>
                      <a:pt x="241" y="11"/>
                    </a:cubicBezTo>
                    <a:cubicBezTo>
                      <a:pt x="243" y="11"/>
                      <a:pt x="244" y="11"/>
                      <a:pt x="245" y="10"/>
                    </a:cubicBezTo>
                    <a:cubicBezTo>
                      <a:pt x="246" y="10"/>
                      <a:pt x="247" y="10"/>
                      <a:pt x="248" y="10"/>
                    </a:cubicBezTo>
                    <a:cubicBezTo>
                      <a:pt x="248" y="10"/>
                      <a:pt x="248" y="10"/>
                      <a:pt x="248" y="10"/>
                    </a:cubicBezTo>
                    <a:cubicBezTo>
                      <a:pt x="249" y="10"/>
                      <a:pt x="249" y="10"/>
                      <a:pt x="249" y="10"/>
                    </a:cubicBezTo>
                    <a:cubicBezTo>
                      <a:pt x="250" y="10"/>
                      <a:pt x="250" y="10"/>
                      <a:pt x="251" y="10"/>
                    </a:cubicBezTo>
                    <a:cubicBezTo>
                      <a:pt x="251" y="10"/>
                      <a:pt x="251" y="9"/>
                      <a:pt x="251" y="8"/>
                    </a:cubicBezTo>
                    <a:cubicBezTo>
                      <a:pt x="251" y="7"/>
                      <a:pt x="251" y="7"/>
                      <a:pt x="251" y="7"/>
                    </a:cubicBezTo>
                    <a:cubicBezTo>
                      <a:pt x="251" y="7"/>
                      <a:pt x="251" y="7"/>
                      <a:pt x="251" y="7"/>
                    </a:cubicBezTo>
                    <a:cubicBezTo>
                      <a:pt x="250" y="6"/>
                      <a:pt x="250" y="6"/>
                      <a:pt x="250" y="6"/>
                    </a:cubicBezTo>
                    <a:cubicBezTo>
                      <a:pt x="249" y="6"/>
                      <a:pt x="249" y="6"/>
                      <a:pt x="249" y="6"/>
                    </a:cubicBezTo>
                    <a:cubicBezTo>
                      <a:pt x="248" y="6"/>
                      <a:pt x="248" y="6"/>
                      <a:pt x="248" y="6"/>
                    </a:cubicBezTo>
                    <a:cubicBezTo>
                      <a:pt x="247" y="7"/>
                      <a:pt x="247" y="7"/>
                      <a:pt x="247" y="7"/>
                    </a:cubicBezTo>
                    <a:cubicBezTo>
                      <a:pt x="246" y="7"/>
                      <a:pt x="244" y="7"/>
                      <a:pt x="243" y="7"/>
                    </a:cubicBezTo>
                    <a:cubicBezTo>
                      <a:pt x="243" y="7"/>
                      <a:pt x="243" y="7"/>
                      <a:pt x="243" y="7"/>
                    </a:cubicBezTo>
                    <a:cubicBezTo>
                      <a:pt x="243" y="6"/>
                      <a:pt x="242" y="5"/>
                      <a:pt x="241" y="5"/>
                    </a:cubicBezTo>
                    <a:cubicBezTo>
                      <a:pt x="239" y="5"/>
                      <a:pt x="237" y="5"/>
                      <a:pt x="234" y="5"/>
                    </a:cubicBezTo>
                    <a:cubicBezTo>
                      <a:pt x="233" y="5"/>
                      <a:pt x="233" y="5"/>
                      <a:pt x="233" y="5"/>
                    </a:cubicBezTo>
                    <a:cubicBezTo>
                      <a:pt x="233" y="5"/>
                      <a:pt x="232" y="5"/>
                      <a:pt x="232" y="5"/>
                    </a:cubicBezTo>
                    <a:cubicBezTo>
                      <a:pt x="232" y="4"/>
                      <a:pt x="233" y="4"/>
                      <a:pt x="233" y="3"/>
                    </a:cubicBezTo>
                    <a:cubicBezTo>
                      <a:pt x="233" y="2"/>
                      <a:pt x="232" y="1"/>
                      <a:pt x="231" y="1"/>
                    </a:cubicBezTo>
                    <a:cubicBezTo>
                      <a:pt x="228" y="1"/>
                      <a:pt x="225" y="1"/>
                      <a:pt x="223" y="1"/>
                    </a:cubicBezTo>
                    <a:cubicBezTo>
                      <a:pt x="220" y="1"/>
                      <a:pt x="217" y="1"/>
                      <a:pt x="214" y="1"/>
                    </a:cubicBezTo>
                    <a:cubicBezTo>
                      <a:pt x="212" y="1"/>
                      <a:pt x="210" y="1"/>
                      <a:pt x="207" y="1"/>
                    </a:cubicBezTo>
                    <a:cubicBezTo>
                      <a:pt x="204" y="1"/>
                      <a:pt x="201" y="1"/>
                      <a:pt x="199" y="1"/>
                    </a:cubicBezTo>
                    <a:cubicBezTo>
                      <a:pt x="195" y="1"/>
                      <a:pt x="191" y="1"/>
                      <a:pt x="187" y="0"/>
                    </a:cubicBezTo>
                    <a:cubicBezTo>
                      <a:pt x="185" y="0"/>
                      <a:pt x="184" y="0"/>
                      <a:pt x="182" y="0"/>
                    </a:cubicBezTo>
                    <a:cubicBezTo>
                      <a:pt x="181" y="0"/>
                      <a:pt x="180" y="0"/>
                      <a:pt x="179" y="0"/>
                    </a:cubicBezTo>
                    <a:cubicBezTo>
                      <a:pt x="178" y="0"/>
                      <a:pt x="178" y="0"/>
                      <a:pt x="177" y="0"/>
                    </a:cubicBezTo>
                    <a:cubicBezTo>
                      <a:pt x="177" y="0"/>
                      <a:pt x="177" y="0"/>
                      <a:pt x="177" y="0"/>
                    </a:cubicBezTo>
                    <a:cubicBezTo>
                      <a:pt x="176" y="0"/>
                      <a:pt x="175" y="0"/>
                      <a:pt x="173" y="0"/>
                    </a:cubicBezTo>
                  </a:path>
                </a:pathLst>
              </a:custGeom>
              <a:solidFill>
                <a:srgbClr val="9045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1" name="Freeform 190"/>
              <p:cNvSpPr>
                <a:spLocks/>
              </p:cNvSpPr>
              <p:nvPr/>
            </p:nvSpPr>
            <p:spPr bwMode="auto">
              <a:xfrm>
                <a:off x="6496" y="3401"/>
                <a:ext cx="211" cy="30"/>
              </a:xfrm>
              <a:custGeom>
                <a:avLst/>
                <a:gdLst>
                  <a:gd name="T0" fmla="*/ 7 w 112"/>
                  <a:gd name="T1" fmla="*/ 0 h 16"/>
                  <a:gd name="T2" fmla="*/ 6 w 112"/>
                  <a:gd name="T3" fmla="*/ 1 h 16"/>
                  <a:gd name="T4" fmla="*/ 1 w 112"/>
                  <a:gd name="T5" fmla="*/ 2 h 16"/>
                  <a:gd name="T6" fmla="*/ 2 w 112"/>
                  <a:gd name="T7" fmla="*/ 4 h 16"/>
                  <a:gd name="T8" fmla="*/ 4 w 112"/>
                  <a:gd name="T9" fmla="*/ 5 h 16"/>
                  <a:gd name="T10" fmla="*/ 8 w 112"/>
                  <a:gd name="T11" fmla="*/ 5 h 16"/>
                  <a:gd name="T12" fmla="*/ 7 w 112"/>
                  <a:gd name="T13" fmla="*/ 6 h 16"/>
                  <a:gd name="T14" fmla="*/ 8 w 112"/>
                  <a:gd name="T15" fmla="*/ 9 h 16"/>
                  <a:gd name="T16" fmla="*/ 12 w 112"/>
                  <a:gd name="T17" fmla="*/ 9 h 16"/>
                  <a:gd name="T18" fmla="*/ 17 w 112"/>
                  <a:gd name="T19" fmla="*/ 9 h 16"/>
                  <a:gd name="T20" fmla="*/ 38 w 112"/>
                  <a:gd name="T21" fmla="*/ 10 h 16"/>
                  <a:gd name="T22" fmla="*/ 45 w 112"/>
                  <a:gd name="T23" fmla="*/ 10 h 16"/>
                  <a:gd name="T24" fmla="*/ 54 w 112"/>
                  <a:gd name="T25" fmla="*/ 11 h 16"/>
                  <a:gd name="T26" fmla="*/ 75 w 112"/>
                  <a:gd name="T27" fmla="*/ 13 h 16"/>
                  <a:gd name="T28" fmla="*/ 83 w 112"/>
                  <a:gd name="T29" fmla="*/ 14 h 16"/>
                  <a:gd name="T30" fmla="*/ 104 w 112"/>
                  <a:gd name="T31" fmla="*/ 16 h 16"/>
                  <a:gd name="T32" fmla="*/ 107 w 112"/>
                  <a:gd name="T33" fmla="*/ 16 h 16"/>
                  <a:gd name="T34" fmla="*/ 108 w 112"/>
                  <a:gd name="T35" fmla="*/ 14 h 16"/>
                  <a:gd name="T36" fmla="*/ 107 w 112"/>
                  <a:gd name="T37" fmla="*/ 13 h 16"/>
                  <a:gd name="T38" fmla="*/ 110 w 112"/>
                  <a:gd name="T39" fmla="*/ 13 h 16"/>
                  <a:gd name="T40" fmla="*/ 110 w 112"/>
                  <a:gd name="T41" fmla="*/ 9 h 16"/>
                  <a:gd name="T42" fmla="*/ 104 w 112"/>
                  <a:gd name="T43" fmla="*/ 8 h 16"/>
                  <a:gd name="T44" fmla="*/ 99 w 112"/>
                  <a:gd name="T45" fmla="*/ 8 h 16"/>
                  <a:gd name="T46" fmla="*/ 95 w 112"/>
                  <a:gd name="T47" fmla="*/ 5 h 16"/>
                  <a:gd name="T48" fmla="*/ 90 w 112"/>
                  <a:gd name="T49" fmla="*/ 4 h 16"/>
                  <a:gd name="T50" fmla="*/ 70 w 112"/>
                  <a:gd name="T51" fmla="*/ 2 h 16"/>
                  <a:gd name="T52" fmla="*/ 60 w 112"/>
                  <a:gd name="T53" fmla="*/ 2 h 16"/>
                  <a:gd name="T54" fmla="*/ 57 w 112"/>
                  <a:gd name="T55" fmla="*/ 2 h 16"/>
                  <a:gd name="T56" fmla="*/ 56 w 112"/>
                  <a:gd name="T57" fmla="*/ 2 h 16"/>
                  <a:gd name="T58" fmla="*/ 51 w 112"/>
                  <a:gd name="T59" fmla="*/ 1 h 16"/>
                  <a:gd name="T60" fmla="*/ 41 w 112"/>
                  <a:gd name="T61" fmla="*/ 1 h 16"/>
                  <a:gd name="T62" fmla="*/ 23 w 112"/>
                  <a:gd name="T63" fmla="*/ 0 h 16"/>
                  <a:gd name="T64" fmla="*/ 15 w 112"/>
                  <a:gd name="T65" fmla="*/ 0 h 16"/>
                  <a:gd name="T66" fmla="*/ 12 w 112"/>
                  <a:gd name="T67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12" h="16">
                    <a:moveTo>
                      <a:pt x="11" y="0"/>
                    </a:moveTo>
                    <a:cubicBezTo>
                      <a:pt x="10" y="0"/>
                      <a:pt x="8" y="0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1"/>
                      <a:pt x="4" y="1"/>
                      <a:pt x="2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0" y="3"/>
                      <a:pt x="1" y="4"/>
                      <a:pt x="1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5" y="5"/>
                      <a:pt x="6" y="5"/>
                    </a:cubicBezTo>
                    <a:cubicBezTo>
                      <a:pt x="6" y="5"/>
                      <a:pt x="7" y="5"/>
                      <a:pt x="8" y="5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7"/>
                      <a:pt x="7" y="7"/>
                      <a:pt x="7" y="7"/>
                    </a:cubicBezTo>
                    <a:cubicBezTo>
                      <a:pt x="7" y="7"/>
                      <a:pt x="8" y="8"/>
                      <a:pt x="8" y="9"/>
                    </a:cubicBezTo>
                    <a:cubicBezTo>
                      <a:pt x="9" y="9"/>
                      <a:pt x="10" y="9"/>
                      <a:pt x="11" y="9"/>
                    </a:cubicBezTo>
                    <a:cubicBezTo>
                      <a:pt x="12" y="9"/>
                      <a:pt x="12" y="9"/>
                      <a:pt x="12" y="9"/>
                    </a:cubicBezTo>
                    <a:cubicBezTo>
                      <a:pt x="12" y="9"/>
                      <a:pt x="13" y="9"/>
                      <a:pt x="14" y="9"/>
                    </a:cubicBezTo>
                    <a:cubicBezTo>
                      <a:pt x="15" y="9"/>
                      <a:pt x="16" y="9"/>
                      <a:pt x="17" y="9"/>
                    </a:cubicBezTo>
                    <a:cubicBezTo>
                      <a:pt x="19" y="9"/>
                      <a:pt x="22" y="9"/>
                      <a:pt x="25" y="9"/>
                    </a:cubicBezTo>
                    <a:cubicBezTo>
                      <a:pt x="29" y="9"/>
                      <a:pt x="34" y="10"/>
                      <a:pt x="38" y="10"/>
                    </a:cubicBezTo>
                    <a:cubicBezTo>
                      <a:pt x="40" y="10"/>
                      <a:pt x="43" y="10"/>
                      <a:pt x="45" y="10"/>
                    </a:cubicBezTo>
                    <a:cubicBezTo>
                      <a:pt x="45" y="10"/>
                      <a:pt x="45" y="10"/>
                      <a:pt x="45" y="10"/>
                    </a:cubicBezTo>
                    <a:cubicBezTo>
                      <a:pt x="45" y="10"/>
                      <a:pt x="46" y="11"/>
                      <a:pt x="46" y="11"/>
                    </a:cubicBezTo>
                    <a:cubicBezTo>
                      <a:pt x="49" y="11"/>
                      <a:pt x="52" y="11"/>
                      <a:pt x="54" y="11"/>
                    </a:cubicBezTo>
                    <a:cubicBezTo>
                      <a:pt x="57" y="12"/>
                      <a:pt x="59" y="12"/>
                      <a:pt x="61" y="12"/>
                    </a:cubicBezTo>
                    <a:cubicBezTo>
                      <a:pt x="66" y="12"/>
                      <a:pt x="70" y="13"/>
                      <a:pt x="75" y="13"/>
                    </a:cubicBezTo>
                    <a:cubicBezTo>
                      <a:pt x="76" y="13"/>
                      <a:pt x="78" y="13"/>
                      <a:pt x="79" y="13"/>
                    </a:cubicBezTo>
                    <a:cubicBezTo>
                      <a:pt x="80" y="13"/>
                      <a:pt x="82" y="14"/>
                      <a:pt x="83" y="14"/>
                    </a:cubicBezTo>
                    <a:cubicBezTo>
                      <a:pt x="86" y="14"/>
                      <a:pt x="88" y="14"/>
                      <a:pt x="91" y="15"/>
                    </a:cubicBezTo>
                    <a:cubicBezTo>
                      <a:pt x="95" y="15"/>
                      <a:pt x="100" y="16"/>
                      <a:pt x="104" y="16"/>
                    </a:cubicBezTo>
                    <a:cubicBezTo>
                      <a:pt x="105" y="16"/>
                      <a:pt x="105" y="16"/>
                      <a:pt x="106" y="16"/>
                    </a:cubicBezTo>
                    <a:cubicBezTo>
                      <a:pt x="107" y="16"/>
                      <a:pt x="107" y="16"/>
                      <a:pt x="107" y="16"/>
                    </a:cubicBezTo>
                    <a:cubicBezTo>
                      <a:pt x="107" y="16"/>
                      <a:pt x="108" y="16"/>
                      <a:pt x="108" y="15"/>
                    </a:cubicBezTo>
                    <a:cubicBezTo>
                      <a:pt x="108" y="15"/>
                      <a:pt x="108" y="15"/>
                      <a:pt x="108" y="14"/>
                    </a:cubicBezTo>
                    <a:cubicBezTo>
                      <a:pt x="108" y="14"/>
                      <a:pt x="108" y="13"/>
                      <a:pt x="108" y="13"/>
                    </a:cubicBezTo>
                    <a:cubicBezTo>
                      <a:pt x="107" y="13"/>
                      <a:pt x="107" y="13"/>
                      <a:pt x="107" y="13"/>
                    </a:cubicBezTo>
                    <a:cubicBezTo>
                      <a:pt x="108" y="13"/>
                      <a:pt x="108" y="13"/>
                      <a:pt x="108" y="13"/>
                    </a:cubicBezTo>
                    <a:cubicBezTo>
                      <a:pt x="109" y="13"/>
                      <a:pt x="109" y="13"/>
                      <a:pt x="110" y="13"/>
                    </a:cubicBezTo>
                    <a:cubicBezTo>
                      <a:pt x="111" y="13"/>
                      <a:pt x="112" y="12"/>
                      <a:pt x="112" y="11"/>
                    </a:cubicBezTo>
                    <a:cubicBezTo>
                      <a:pt x="112" y="10"/>
                      <a:pt x="111" y="9"/>
                      <a:pt x="110" y="9"/>
                    </a:cubicBezTo>
                    <a:cubicBezTo>
                      <a:pt x="108" y="9"/>
                      <a:pt x="107" y="9"/>
                      <a:pt x="105" y="8"/>
                    </a:cubicBezTo>
                    <a:cubicBezTo>
                      <a:pt x="105" y="8"/>
                      <a:pt x="105" y="8"/>
                      <a:pt x="104" y="8"/>
                    </a:cubicBezTo>
                    <a:cubicBezTo>
                      <a:pt x="103" y="8"/>
                      <a:pt x="101" y="8"/>
                      <a:pt x="99" y="8"/>
                    </a:cubicBezTo>
                    <a:cubicBezTo>
                      <a:pt x="99" y="8"/>
                      <a:pt x="99" y="8"/>
                      <a:pt x="99" y="8"/>
                    </a:cubicBezTo>
                    <a:cubicBezTo>
                      <a:pt x="99" y="7"/>
                      <a:pt x="99" y="6"/>
                      <a:pt x="98" y="6"/>
                    </a:cubicBezTo>
                    <a:cubicBezTo>
                      <a:pt x="97" y="5"/>
                      <a:pt x="96" y="5"/>
                      <a:pt x="95" y="5"/>
                    </a:cubicBezTo>
                    <a:cubicBezTo>
                      <a:pt x="94" y="5"/>
                      <a:pt x="94" y="5"/>
                      <a:pt x="94" y="5"/>
                    </a:cubicBezTo>
                    <a:cubicBezTo>
                      <a:pt x="93" y="5"/>
                      <a:pt x="92" y="5"/>
                      <a:pt x="90" y="4"/>
                    </a:cubicBezTo>
                    <a:cubicBezTo>
                      <a:pt x="88" y="4"/>
                      <a:pt x="86" y="4"/>
                      <a:pt x="83" y="4"/>
                    </a:cubicBezTo>
                    <a:cubicBezTo>
                      <a:pt x="79" y="3"/>
                      <a:pt x="74" y="3"/>
                      <a:pt x="70" y="2"/>
                    </a:cubicBezTo>
                    <a:cubicBezTo>
                      <a:pt x="67" y="2"/>
                      <a:pt x="65" y="2"/>
                      <a:pt x="62" y="2"/>
                    </a:cubicBezTo>
                    <a:cubicBezTo>
                      <a:pt x="61" y="2"/>
                      <a:pt x="61" y="2"/>
                      <a:pt x="60" y="2"/>
                    </a:cubicBezTo>
                    <a:cubicBezTo>
                      <a:pt x="59" y="2"/>
                      <a:pt x="59" y="2"/>
                      <a:pt x="59" y="2"/>
                    </a:cubicBezTo>
                    <a:cubicBezTo>
                      <a:pt x="58" y="2"/>
                      <a:pt x="58" y="2"/>
                      <a:pt x="57" y="2"/>
                    </a:cubicBezTo>
                    <a:cubicBezTo>
                      <a:pt x="56" y="2"/>
                      <a:pt x="56" y="2"/>
                      <a:pt x="56" y="2"/>
                    </a:cubicBezTo>
                    <a:cubicBezTo>
                      <a:pt x="56" y="2"/>
                      <a:pt x="56" y="2"/>
                      <a:pt x="56" y="2"/>
                    </a:cubicBezTo>
                    <a:cubicBezTo>
                      <a:pt x="55" y="2"/>
                      <a:pt x="54" y="2"/>
                      <a:pt x="53" y="1"/>
                    </a:cubicBezTo>
                    <a:cubicBezTo>
                      <a:pt x="53" y="1"/>
                      <a:pt x="52" y="1"/>
                      <a:pt x="51" y="1"/>
                    </a:cubicBezTo>
                    <a:cubicBezTo>
                      <a:pt x="50" y="1"/>
                      <a:pt x="49" y="1"/>
                      <a:pt x="48" y="1"/>
                    </a:cubicBezTo>
                    <a:cubicBezTo>
                      <a:pt x="46" y="1"/>
                      <a:pt x="44" y="1"/>
                      <a:pt x="41" y="1"/>
                    </a:cubicBezTo>
                    <a:cubicBezTo>
                      <a:pt x="37" y="0"/>
                      <a:pt x="32" y="0"/>
                      <a:pt x="27" y="0"/>
                    </a:cubicBezTo>
                    <a:cubicBezTo>
                      <a:pt x="26" y="0"/>
                      <a:pt x="24" y="0"/>
                      <a:pt x="23" y="0"/>
                    </a:cubicBezTo>
                    <a:cubicBezTo>
                      <a:pt x="21" y="0"/>
                      <a:pt x="20" y="0"/>
                      <a:pt x="19" y="0"/>
                    </a:cubicBezTo>
                    <a:cubicBezTo>
                      <a:pt x="17" y="0"/>
                      <a:pt x="16" y="0"/>
                      <a:pt x="15" y="0"/>
                    </a:cubicBezTo>
                    <a:cubicBezTo>
                      <a:pt x="14" y="0"/>
                      <a:pt x="13" y="0"/>
                      <a:pt x="12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1" y="0"/>
                      <a:pt x="11" y="0"/>
                      <a:pt x="11" y="0"/>
                    </a:cubicBezTo>
                  </a:path>
                </a:pathLst>
              </a:custGeom>
              <a:solidFill>
                <a:srgbClr val="9045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2" name="Freeform 191"/>
              <p:cNvSpPr>
                <a:spLocks/>
              </p:cNvSpPr>
              <p:nvPr/>
            </p:nvSpPr>
            <p:spPr bwMode="auto">
              <a:xfrm>
                <a:off x="6198" y="3373"/>
                <a:ext cx="337" cy="15"/>
              </a:xfrm>
              <a:custGeom>
                <a:avLst/>
                <a:gdLst>
                  <a:gd name="T0" fmla="*/ 24 w 179"/>
                  <a:gd name="T1" fmla="*/ 1 h 8"/>
                  <a:gd name="T2" fmla="*/ 9 w 179"/>
                  <a:gd name="T3" fmla="*/ 2 h 8"/>
                  <a:gd name="T4" fmla="*/ 0 w 179"/>
                  <a:gd name="T5" fmla="*/ 3 h 8"/>
                  <a:gd name="T6" fmla="*/ 0 w 179"/>
                  <a:gd name="T7" fmla="*/ 4 h 8"/>
                  <a:gd name="T8" fmla="*/ 7 w 179"/>
                  <a:gd name="T9" fmla="*/ 3 h 8"/>
                  <a:gd name="T10" fmla="*/ 21 w 179"/>
                  <a:gd name="T11" fmla="*/ 3 h 8"/>
                  <a:gd name="T12" fmla="*/ 34 w 179"/>
                  <a:gd name="T13" fmla="*/ 3 h 8"/>
                  <a:gd name="T14" fmla="*/ 55 w 179"/>
                  <a:gd name="T15" fmla="*/ 4 h 8"/>
                  <a:gd name="T16" fmla="*/ 71 w 179"/>
                  <a:gd name="T17" fmla="*/ 5 h 8"/>
                  <a:gd name="T18" fmla="*/ 78 w 179"/>
                  <a:gd name="T19" fmla="*/ 5 h 8"/>
                  <a:gd name="T20" fmla="*/ 94 w 179"/>
                  <a:gd name="T21" fmla="*/ 5 h 8"/>
                  <a:gd name="T22" fmla="*/ 114 w 179"/>
                  <a:gd name="T23" fmla="*/ 6 h 8"/>
                  <a:gd name="T24" fmla="*/ 124 w 179"/>
                  <a:gd name="T25" fmla="*/ 6 h 8"/>
                  <a:gd name="T26" fmla="*/ 134 w 179"/>
                  <a:gd name="T27" fmla="*/ 6 h 8"/>
                  <a:gd name="T28" fmla="*/ 147 w 179"/>
                  <a:gd name="T29" fmla="*/ 7 h 8"/>
                  <a:gd name="T30" fmla="*/ 160 w 179"/>
                  <a:gd name="T31" fmla="*/ 7 h 8"/>
                  <a:gd name="T32" fmla="*/ 173 w 179"/>
                  <a:gd name="T33" fmla="*/ 8 h 8"/>
                  <a:gd name="T34" fmla="*/ 179 w 179"/>
                  <a:gd name="T35" fmla="*/ 6 h 8"/>
                  <a:gd name="T36" fmla="*/ 178 w 179"/>
                  <a:gd name="T37" fmla="*/ 5 h 8"/>
                  <a:gd name="T38" fmla="*/ 177 w 179"/>
                  <a:gd name="T39" fmla="*/ 4 h 8"/>
                  <a:gd name="T40" fmla="*/ 170 w 179"/>
                  <a:gd name="T41" fmla="*/ 4 h 8"/>
                  <a:gd name="T42" fmla="*/ 157 w 179"/>
                  <a:gd name="T43" fmla="*/ 3 h 8"/>
                  <a:gd name="T44" fmla="*/ 144 w 179"/>
                  <a:gd name="T45" fmla="*/ 3 h 8"/>
                  <a:gd name="T46" fmla="*/ 130 w 179"/>
                  <a:gd name="T47" fmla="*/ 2 h 8"/>
                  <a:gd name="T48" fmla="*/ 117 w 179"/>
                  <a:gd name="T49" fmla="*/ 2 h 8"/>
                  <a:gd name="T50" fmla="*/ 104 w 179"/>
                  <a:gd name="T51" fmla="*/ 1 h 8"/>
                  <a:gd name="T52" fmla="*/ 97 w 179"/>
                  <a:gd name="T53" fmla="*/ 1 h 8"/>
                  <a:gd name="T54" fmla="*/ 84 w 179"/>
                  <a:gd name="T55" fmla="*/ 1 h 8"/>
                  <a:gd name="T56" fmla="*/ 79 w 179"/>
                  <a:gd name="T57" fmla="*/ 1 h 8"/>
                  <a:gd name="T58" fmla="*/ 71 w 179"/>
                  <a:gd name="T59" fmla="*/ 1 h 8"/>
                  <a:gd name="T60" fmla="*/ 64 w 179"/>
                  <a:gd name="T61" fmla="*/ 1 h 8"/>
                  <a:gd name="T62" fmla="*/ 58 w 179"/>
                  <a:gd name="T63" fmla="*/ 1 h 8"/>
                  <a:gd name="T64" fmla="*/ 37 w 179"/>
                  <a:gd name="T65" fmla="*/ 0 h 8"/>
                  <a:gd name="T66" fmla="*/ 30 w 179"/>
                  <a:gd name="T67" fmla="*/ 1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79" h="8">
                    <a:moveTo>
                      <a:pt x="30" y="1"/>
                    </a:moveTo>
                    <a:cubicBezTo>
                      <a:pt x="28" y="1"/>
                      <a:pt x="26" y="1"/>
                      <a:pt x="24" y="1"/>
                    </a:cubicBezTo>
                    <a:cubicBezTo>
                      <a:pt x="22" y="1"/>
                      <a:pt x="19" y="1"/>
                      <a:pt x="17" y="1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6" y="2"/>
                      <a:pt x="5" y="2"/>
                    </a:cubicBezTo>
                    <a:cubicBezTo>
                      <a:pt x="3" y="3"/>
                      <a:pt x="2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3" y="4"/>
                      <a:pt x="4" y="4"/>
                    </a:cubicBezTo>
                    <a:cubicBezTo>
                      <a:pt x="5" y="4"/>
                      <a:pt x="6" y="3"/>
                      <a:pt x="7" y="3"/>
                    </a:cubicBezTo>
                    <a:cubicBezTo>
                      <a:pt x="9" y="3"/>
                      <a:pt x="12" y="3"/>
                      <a:pt x="14" y="3"/>
                    </a:cubicBezTo>
                    <a:cubicBezTo>
                      <a:pt x="16" y="3"/>
                      <a:pt x="18" y="3"/>
                      <a:pt x="21" y="3"/>
                    </a:cubicBezTo>
                    <a:cubicBezTo>
                      <a:pt x="23" y="3"/>
                      <a:pt x="25" y="3"/>
                      <a:pt x="28" y="3"/>
                    </a:cubicBezTo>
                    <a:cubicBezTo>
                      <a:pt x="30" y="3"/>
                      <a:pt x="32" y="3"/>
                      <a:pt x="34" y="3"/>
                    </a:cubicBezTo>
                    <a:cubicBezTo>
                      <a:pt x="37" y="3"/>
                      <a:pt x="39" y="3"/>
                      <a:pt x="41" y="3"/>
                    </a:cubicBezTo>
                    <a:cubicBezTo>
                      <a:pt x="46" y="3"/>
                      <a:pt x="50" y="4"/>
                      <a:pt x="55" y="4"/>
                    </a:cubicBezTo>
                    <a:cubicBezTo>
                      <a:pt x="59" y="4"/>
                      <a:pt x="64" y="4"/>
                      <a:pt x="68" y="4"/>
                    </a:cubicBezTo>
                    <a:cubicBezTo>
                      <a:pt x="69" y="4"/>
                      <a:pt x="70" y="5"/>
                      <a:pt x="71" y="5"/>
                    </a:cubicBezTo>
                    <a:cubicBezTo>
                      <a:pt x="72" y="5"/>
                      <a:pt x="74" y="5"/>
                      <a:pt x="75" y="5"/>
                    </a:cubicBezTo>
                    <a:cubicBezTo>
                      <a:pt x="78" y="5"/>
                      <a:pt x="78" y="5"/>
                      <a:pt x="78" y="5"/>
                    </a:cubicBezTo>
                    <a:cubicBezTo>
                      <a:pt x="79" y="5"/>
                      <a:pt x="80" y="5"/>
                      <a:pt x="81" y="5"/>
                    </a:cubicBezTo>
                    <a:cubicBezTo>
                      <a:pt x="86" y="5"/>
                      <a:pt x="90" y="5"/>
                      <a:pt x="94" y="5"/>
                    </a:cubicBezTo>
                    <a:cubicBezTo>
                      <a:pt x="99" y="5"/>
                      <a:pt x="103" y="6"/>
                      <a:pt x="108" y="6"/>
                    </a:cubicBezTo>
                    <a:cubicBezTo>
                      <a:pt x="110" y="6"/>
                      <a:pt x="112" y="6"/>
                      <a:pt x="114" y="6"/>
                    </a:cubicBezTo>
                    <a:cubicBezTo>
                      <a:pt x="117" y="6"/>
                      <a:pt x="119" y="6"/>
                      <a:pt x="121" y="6"/>
                    </a:cubicBezTo>
                    <a:cubicBezTo>
                      <a:pt x="122" y="6"/>
                      <a:pt x="123" y="6"/>
                      <a:pt x="124" y="6"/>
                    </a:cubicBezTo>
                    <a:cubicBezTo>
                      <a:pt x="125" y="6"/>
                      <a:pt x="127" y="6"/>
                      <a:pt x="128" y="6"/>
                    </a:cubicBezTo>
                    <a:cubicBezTo>
                      <a:pt x="130" y="6"/>
                      <a:pt x="132" y="6"/>
                      <a:pt x="134" y="6"/>
                    </a:cubicBezTo>
                    <a:cubicBezTo>
                      <a:pt x="136" y="7"/>
                      <a:pt x="139" y="7"/>
                      <a:pt x="141" y="7"/>
                    </a:cubicBezTo>
                    <a:cubicBezTo>
                      <a:pt x="143" y="7"/>
                      <a:pt x="145" y="7"/>
                      <a:pt x="147" y="7"/>
                    </a:cubicBezTo>
                    <a:cubicBezTo>
                      <a:pt x="150" y="7"/>
                      <a:pt x="152" y="7"/>
                      <a:pt x="154" y="7"/>
                    </a:cubicBezTo>
                    <a:cubicBezTo>
                      <a:pt x="156" y="7"/>
                      <a:pt x="158" y="7"/>
                      <a:pt x="160" y="7"/>
                    </a:cubicBezTo>
                    <a:cubicBezTo>
                      <a:pt x="164" y="7"/>
                      <a:pt x="167" y="8"/>
                      <a:pt x="170" y="8"/>
                    </a:cubicBezTo>
                    <a:cubicBezTo>
                      <a:pt x="171" y="8"/>
                      <a:pt x="172" y="8"/>
                      <a:pt x="173" y="8"/>
                    </a:cubicBezTo>
                    <a:cubicBezTo>
                      <a:pt x="175" y="8"/>
                      <a:pt x="176" y="8"/>
                      <a:pt x="177" y="8"/>
                    </a:cubicBezTo>
                    <a:cubicBezTo>
                      <a:pt x="178" y="8"/>
                      <a:pt x="179" y="7"/>
                      <a:pt x="179" y="6"/>
                    </a:cubicBezTo>
                    <a:cubicBezTo>
                      <a:pt x="179" y="6"/>
                      <a:pt x="179" y="5"/>
                      <a:pt x="178" y="5"/>
                    </a:cubicBezTo>
                    <a:cubicBezTo>
                      <a:pt x="178" y="5"/>
                      <a:pt x="178" y="5"/>
                      <a:pt x="178" y="5"/>
                    </a:cubicBezTo>
                    <a:cubicBezTo>
                      <a:pt x="178" y="4"/>
                      <a:pt x="177" y="4"/>
                      <a:pt x="177" y="4"/>
                    </a:cubicBezTo>
                    <a:cubicBezTo>
                      <a:pt x="177" y="4"/>
                      <a:pt x="177" y="4"/>
                      <a:pt x="177" y="4"/>
                    </a:cubicBezTo>
                    <a:cubicBezTo>
                      <a:pt x="176" y="4"/>
                      <a:pt x="175" y="4"/>
                      <a:pt x="174" y="4"/>
                    </a:cubicBezTo>
                    <a:cubicBezTo>
                      <a:pt x="173" y="4"/>
                      <a:pt x="171" y="4"/>
                      <a:pt x="170" y="4"/>
                    </a:cubicBezTo>
                    <a:cubicBezTo>
                      <a:pt x="168" y="4"/>
                      <a:pt x="166" y="3"/>
                      <a:pt x="163" y="3"/>
                    </a:cubicBezTo>
                    <a:cubicBezTo>
                      <a:pt x="161" y="3"/>
                      <a:pt x="159" y="3"/>
                      <a:pt x="157" y="3"/>
                    </a:cubicBezTo>
                    <a:cubicBezTo>
                      <a:pt x="154" y="3"/>
                      <a:pt x="152" y="3"/>
                      <a:pt x="150" y="3"/>
                    </a:cubicBezTo>
                    <a:cubicBezTo>
                      <a:pt x="148" y="3"/>
                      <a:pt x="146" y="3"/>
                      <a:pt x="144" y="3"/>
                    </a:cubicBezTo>
                    <a:cubicBezTo>
                      <a:pt x="142" y="2"/>
                      <a:pt x="139" y="2"/>
                      <a:pt x="137" y="2"/>
                    </a:cubicBezTo>
                    <a:cubicBezTo>
                      <a:pt x="135" y="2"/>
                      <a:pt x="133" y="2"/>
                      <a:pt x="130" y="2"/>
                    </a:cubicBezTo>
                    <a:cubicBezTo>
                      <a:pt x="128" y="2"/>
                      <a:pt x="126" y="2"/>
                      <a:pt x="124" y="2"/>
                    </a:cubicBezTo>
                    <a:cubicBezTo>
                      <a:pt x="122" y="2"/>
                      <a:pt x="119" y="2"/>
                      <a:pt x="117" y="2"/>
                    </a:cubicBezTo>
                    <a:cubicBezTo>
                      <a:pt x="115" y="2"/>
                      <a:pt x="113" y="2"/>
                      <a:pt x="110" y="2"/>
                    </a:cubicBezTo>
                    <a:cubicBezTo>
                      <a:pt x="108" y="2"/>
                      <a:pt x="106" y="2"/>
                      <a:pt x="104" y="1"/>
                    </a:cubicBezTo>
                    <a:cubicBezTo>
                      <a:pt x="103" y="1"/>
                      <a:pt x="102" y="1"/>
                      <a:pt x="101" y="1"/>
                    </a:cubicBezTo>
                    <a:cubicBezTo>
                      <a:pt x="100" y="1"/>
                      <a:pt x="99" y="1"/>
                      <a:pt x="97" y="1"/>
                    </a:cubicBezTo>
                    <a:cubicBezTo>
                      <a:pt x="95" y="1"/>
                      <a:pt x="93" y="1"/>
                      <a:pt x="91" y="1"/>
                    </a:cubicBezTo>
                    <a:cubicBezTo>
                      <a:pt x="89" y="1"/>
                      <a:pt x="86" y="1"/>
                      <a:pt x="84" y="1"/>
                    </a:cubicBezTo>
                    <a:cubicBezTo>
                      <a:pt x="83" y="1"/>
                      <a:pt x="82" y="1"/>
                      <a:pt x="81" y="1"/>
                    </a:cubicBezTo>
                    <a:cubicBezTo>
                      <a:pt x="80" y="1"/>
                      <a:pt x="80" y="1"/>
                      <a:pt x="79" y="1"/>
                    </a:cubicBezTo>
                    <a:cubicBezTo>
                      <a:pt x="79" y="1"/>
                      <a:pt x="78" y="1"/>
                      <a:pt x="78" y="1"/>
                    </a:cubicBezTo>
                    <a:cubicBezTo>
                      <a:pt x="75" y="1"/>
                      <a:pt x="73" y="1"/>
                      <a:pt x="71" y="1"/>
                    </a:cubicBezTo>
                    <a:cubicBezTo>
                      <a:pt x="70" y="1"/>
                      <a:pt x="69" y="1"/>
                      <a:pt x="68" y="1"/>
                    </a:cubicBezTo>
                    <a:cubicBezTo>
                      <a:pt x="67" y="1"/>
                      <a:pt x="65" y="1"/>
                      <a:pt x="64" y="1"/>
                    </a:cubicBezTo>
                    <a:cubicBezTo>
                      <a:pt x="63" y="1"/>
                      <a:pt x="62" y="1"/>
                      <a:pt x="61" y="1"/>
                    </a:cubicBezTo>
                    <a:cubicBezTo>
                      <a:pt x="60" y="1"/>
                      <a:pt x="59" y="1"/>
                      <a:pt x="58" y="1"/>
                    </a:cubicBezTo>
                    <a:cubicBezTo>
                      <a:pt x="53" y="1"/>
                      <a:pt x="48" y="1"/>
                      <a:pt x="44" y="1"/>
                    </a:cubicBezTo>
                    <a:cubicBezTo>
                      <a:pt x="42" y="1"/>
                      <a:pt x="39" y="0"/>
                      <a:pt x="37" y="0"/>
                    </a:cubicBezTo>
                    <a:cubicBezTo>
                      <a:pt x="36" y="0"/>
                      <a:pt x="36" y="0"/>
                      <a:pt x="36" y="0"/>
                    </a:cubicBezTo>
                    <a:cubicBezTo>
                      <a:pt x="34" y="0"/>
                      <a:pt x="32" y="1"/>
                      <a:pt x="30" y="1"/>
                    </a:cubicBezTo>
                  </a:path>
                </a:pathLst>
              </a:custGeom>
              <a:solidFill>
                <a:srgbClr val="9045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" name="Freeform 192"/>
              <p:cNvSpPr>
                <a:spLocks noEditPoints="1"/>
              </p:cNvSpPr>
              <p:nvPr/>
            </p:nvSpPr>
            <p:spPr bwMode="auto">
              <a:xfrm>
                <a:off x="6111" y="3361"/>
                <a:ext cx="119" cy="14"/>
              </a:xfrm>
              <a:custGeom>
                <a:avLst/>
                <a:gdLst>
                  <a:gd name="T0" fmla="*/ 58 w 63"/>
                  <a:gd name="T1" fmla="*/ 0 h 7"/>
                  <a:gd name="T2" fmla="*/ 54 w 63"/>
                  <a:gd name="T3" fmla="*/ 0 h 7"/>
                  <a:gd name="T4" fmla="*/ 48 w 63"/>
                  <a:gd name="T5" fmla="*/ 1 h 7"/>
                  <a:gd name="T6" fmla="*/ 35 w 63"/>
                  <a:gd name="T7" fmla="*/ 2 h 7"/>
                  <a:gd name="T8" fmla="*/ 28 w 63"/>
                  <a:gd name="T9" fmla="*/ 2 h 7"/>
                  <a:gd name="T10" fmla="*/ 25 w 63"/>
                  <a:gd name="T11" fmla="*/ 3 h 7"/>
                  <a:gd name="T12" fmla="*/ 22 w 63"/>
                  <a:gd name="T13" fmla="*/ 3 h 7"/>
                  <a:gd name="T14" fmla="*/ 15 w 63"/>
                  <a:gd name="T15" fmla="*/ 4 h 7"/>
                  <a:gd name="T16" fmla="*/ 12 w 63"/>
                  <a:gd name="T17" fmla="*/ 4 h 7"/>
                  <a:gd name="T18" fmla="*/ 8 w 63"/>
                  <a:gd name="T19" fmla="*/ 5 h 7"/>
                  <a:gd name="T20" fmla="*/ 5 w 63"/>
                  <a:gd name="T21" fmla="*/ 5 h 7"/>
                  <a:gd name="T22" fmla="*/ 1 w 63"/>
                  <a:gd name="T23" fmla="*/ 6 h 7"/>
                  <a:gd name="T24" fmla="*/ 0 w 63"/>
                  <a:gd name="T25" fmla="*/ 7 h 7"/>
                  <a:gd name="T26" fmla="*/ 1 w 63"/>
                  <a:gd name="T27" fmla="*/ 7 h 7"/>
                  <a:gd name="T28" fmla="*/ 3 w 63"/>
                  <a:gd name="T29" fmla="*/ 7 h 7"/>
                  <a:gd name="T30" fmla="*/ 6 w 63"/>
                  <a:gd name="T31" fmla="*/ 6 h 7"/>
                  <a:gd name="T32" fmla="*/ 10 w 63"/>
                  <a:gd name="T33" fmla="*/ 6 h 7"/>
                  <a:gd name="T34" fmla="*/ 16 w 63"/>
                  <a:gd name="T35" fmla="*/ 5 h 7"/>
                  <a:gd name="T36" fmla="*/ 23 w 63"/>
                  <a:gd name="T37" fmla="*/ 5 h 7"/>
                  <a:gd name="T38" fmla="*/ 26 w 63"/>
                  <a:gd name="T39" fmla="*/ 5 h 7"/>
                  <a:gd name="T40" fmla="*/ 30 w 63"/>
                  <a:gd name="T41" fmla="*/ 4 h 7"/>
                  <a:gd name="T42" fmla="*/ 43 w 63"/>
                  <a:gd name="T43" fmla="*/ 4 h 7"/>
                  <a:gd name="T44" fmla="*/ 56 w 63"/>
                  <a:gd name="T45" fmla="*/ 3 h 7"/>
                  <a:gd name="T46" fmla="*/ 59 w 63"/>
                  <a:gd name="T47" fmla="*/ 3 h 7"/>
                  <a:gd name="T48" fmla="*/ 62 w 63"/>
                  <a:gd name="T49" fmla="*/ 3 h 7"/>
                  <a:gd name="T50" fmla="*/ 63 w 63"/>
                  <a:gd name="T51" fmla="*/ 1 h 7"/>
                  <a:gd name="T52" fmla="*/ 62 w 63"/>
                  <a:gd name="T53" fmla="*/ 0 h 7"/>
                  <a:gd name="T54" fmla="*/ 61 w 63"/>
                  <a:gd name="T55" fmla="*/ 0 h 7"/>
                  <a:gd name="T56" fmla="*/ 59 w 63"/>
                  <a:gd name="T57" fmla="*/ 0 h 7"/>
                  <a:gd name="T58" fmla="*/ 58 w 63"/>
                  <a:gd name="T59" fmla="*/ 0 h 7"/>
                  <a:gd name="T60" fmla="*/ 3 w 63"/>
                  <a:gd name="T61" fmla="*/ 7 h 7"/>
                  <a:gd name="T62" fmla="*/ 3 w 63"/>
                  <a:gd name="T63" fmla="*/ 7 h 7"/>
                  <a:gd name="T64" fmla="*/ 3 w 63"/>
                  <a:gd name="T65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3" h="7">
                    <a:moveTo>
                      <a:pt x="58" y="0"/>
                    </a:moveTo>
                    <a:cubicBezTo>
                      <a:pt x="57" y="0"/>
                      <a:pt x="56" y="0"/>
                      <a:pt x="54" y="0"/>
                    </a:cubicBezTo>
                    <a:cubicBezTo>
                      <a:pt x="52" y="0"/>
                      <a:pt x="50" y="0"/>
                      <a:pt x="48" y="1"/>
                    </a:cubicBezTo>
                    <a:cubicBezTo>
                      <a:pt x="44" y="1"/>
                      <a:pt x="39" y="1"/>
                      <a:pt x="35" y="2"/>
                    </a:cubicBezTo>
                    <a:cubicBezTo>
                      <a:pt x="32" y="2"/>
                      <a:pt x="30" y="2"/>
                      <a:pt x="28" y="2"/>
                    </a:cubicBezTo>
                    <a:cubicBezTo>
                      <a:pt x="27" y="3"/>
                      <a:pt x="26" y="3"/>
                      <a:pt x="25" y="3"/>
                    </a:cubicBezTo>
                    <a:cubicBezTo>
                      <a:pt x="24" y="3"/>
                      <a:pt x="23" y="3"/>
                      <a:pt x="22" y="3"/>
                    </a:cubicBezTo>
                    <a:cubicBezTo>
                      <a:pt x="19" y="3"/>
                      <a:pt x="17" y="4"/>
                      <a:pt x="15" y="4"/>
                    </a:cubicBezTo>
                    <a:cubicBezTo>
                      <a:pt x="14" y="4"/>
                      <a:pt x="13" y="4"/>
                      <a:pt x="12" y="4"/>
                    </a:cubicBezTo>
                    <a:cubicBezTo>
                      <a:pt x="10" y="4"/>
                      <a:pt x="9" y="4"/>
                      <a:pt x="8" y="5"/>
                    </a:cubicBezTo>
                    <a:cubicBezTo>
                      <a:pt x="7" y="5"/>
                      <a:pt x="6" y="5"/>
                      <a:pt x="5" y="5"/>
                    </a:cubicBezTo>
                    <a:cubicBezTo>
                      <a:pt x="3" y="5"/>
                      <a:pt x="2" y="6"/>
                      <a:pt x="1" y="6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1" y="7"/>
                      <a:pt x="1" y="7"/>
                      <a:pt x="1" y="7"/>
                    </a:cubicBezTo>
                    <a:cubicBezTo>
                      <a:pt x="2" y="7"/>
                      <a:pt x="2" y="7"/>
                      <a:pt x="3" y="7"/>
                    </a:cubicBezTo>
                    <a:cubicBezTo>
                      <a:pt x="4" y="6"/>
                      <a:pt x="5" y="6"/>
                      <a:pt x="6" y="6"/>
                    </a:cubicBezTo>
                    <a:cubicBezTo>
                      <a:pt x="7" y="6"/>
                      <a:pt x="9" y="6"/>
                      <a:pt x="10" y="6"/>
                    </a:cubicBezTo>
                    <a:cubicBezTo>
                      <a:pt x="12" y="6"/>
                      <a:pt x="14" y="5"/>
                      <a:pt x="16" y="5"/>
                    </a:cubicBezTo>
                    <a:cubicBezTo>
                      <a:pt x="19" y="5"/>
                      <a:pt x="21" y="5"/>
                      <a:pt x="23" y="5"/>
                    </a:cubicBezTo>
                    <a:cubicBezTo>
                      <a:pt x="24" y="5"/>
                      <a:pt x="25" y="5"/>
                      <a:pt x="26" y="5"/>
                    </a:cubicBezTo>
                    <a:cubicBezTo>
                      <a:pt x="27" y="5"/>
                      <a:pt x="28" y="4"/>
                      <a:pt x="30" y="4"/>
                    </a:cubicBezTo>
                    <a:cubicBezTo>
                      <a:pt x="34" y="4"/>
                      <a:pt x="38" y="4"/>
                      <a:pt x="43" y="4"/>
                    </a:cubicBezTo>
                    <a:cubicBezTo>
                      <a:pt x="47" y="3"/>
                      <a:pt x="52" y="3"/>
                      <a:pt x="56" y="3"/>
                    </a:cubicBezTo>
                    <a:cubicBezTo>
                      <a:pt x="57" y="3"/>
                      <a:pt x="58" y="3"/>
                      <a:pt x="59" y="3"/>
                    </a:cubicBezTo>
                    <a:cubicBezTo>
                      <a:pt x="60" y="3"/>
                      <a:pt x="61" y="3"/>
                      <a:pt x="62" y="3"/>
                    </a:cubicBezTo>
                    <a:cubicBezTo>
                      <a:pt x="62" y="3"/>
                      <a:pt x="63" y="2"/>
                      <a:pt x="63" y="1"/>
                    </a:cubicBezTo>
                    <a:cubicBezTo>
                      <a:pt x="63" y="1"/>
                      <a:pt x="63" y="1"/>
                      <a:pt x="62" y="0"/>
                    </a:cubicBezTo>
                    <a:cubicBezTo>
                      <a:pt x="62" y="0"/>
                      <a:pt x="62" y="0"/>
                      <a:pt x="61" y="0"/>
                    </a:cubicBezTo>
                    <a:cubicBezTo>
                      <a:pt x="60" y="0"/>
                      <a:pt x="60" y="0"/>
                      <a:pt x="59" y="0"/>
                    </a:cubicBezTo>
                    <a:cubicBezTo>
                      <a:pt x="58" y="0"/>
                      <a:pt x="58" y="0"/>
                      <a:pt x="58" y="0"/>
                    </a:cubicBezTo>
                    <a:moveTo>
                      <a:pt x="3" y="7"/>
                    </a:moveTo>
                    <a:cubicBezTo>
                      <a:pt x="3" y="7"/>
                      <a:pt x="3" y="7"/>
                      <a:pt x="3" y="7"/>
                    </a:cubicBezTo>
                    <a:cubicBezTo>
                      <a:pt x="3" y="7"/>
                      <a:pt x="3" y="7"/>
                      <a:pt x="3" y="7"/>
                    </a:cubicBezTo>
                  </a:path>
                </a:pathLst>
              </a:custGeom>
              <a:solidFill>
                <a:srgbClr val="9045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4" name="Freeform 193"/>
              <p:cNvSpPr>
                <a:spLocks/>
              </p:cNvSpPr>
              <p:nvPr/>
            </p:nvSpPr>
            <p:spPr bwMode="auto">
              <a:xfrm>
                <a:off x="5214" y="3395"/>
                <a:ext cx="654" cy="42"/>
              </a:xfrm>
              <a:custGeom>
                <a:avLst/>
                <a:gdLst>
                  <a:gd name="T0" fmla="*/ 205 w 347"/>
                  <a:gd name="T1" fmla="*/ 0 h 22"/>
                  <a:gd name="T2" fmla="*/ 190 w 347"/>
                  <a:gd name="T3" fmla="*/ 1 h 22"/>
                  <a:gd name="T4" fmla="*/ 180 w 347"/>
                  <a:gd name="T5" fmla="*/ 1 h 22"/>
                  <a:gd name="T6" fmla="*/ 164 w 347"/>
                  <a:gd name="T7" fmla="*/ 1 h 22"/>
                  <a:gd name="T8" fmla="*/ 154 w 347"/>
                  <a:gd name="T9" fmla="*/ 2 h 22"/>
                  <a:gd name="T10" fmla="*/ 144 w 347"/>
                  <a:gd name="T11" fmla="*/ 2 h 22"/>
                  <a:gd name="T12" fmla="*/ 133 w 347"/>
                  <a:gd name="T13" fmla="*/ 3 h 22"/>
                  <a:gd name="T14" fmla="*/ 112 w 347"/>
                  <a:gd name="T15" fmla="*/ 4 h 22"/>
                  <a:gd name="T16" fmla="*/ 97 w 347"/>
                  <a:gd name="T17" fmla="*/ 6 h 22"/>
                  <a:gd name="T18" fmla="*/ 82 w 347"/>
                  <a:gd name="T19" fmla="*/ 7 h 22"/>
                  <a:gd name="T20" fmla="*/ 66 w 347"/>
                  <a:gd name="T21" fmla="*/ 8 h 22"/>
                  <a:gd name="T22" fmla="*/ 51 w 347"/>
                  <a:gd name="T23" fmla="*/ 9 h 22"/>
                  <a:gd name="T24" fmla="*/ 40 w 347"/>
                  <a:gd name="T25" fmla="*/ 10 h 22"/>
                  <a:gd name="T26" fmla="*/ 21 w 347"/>
                  <a:gd name="T27" fmla="*/ 13 h 22"/>
                  <a:gd name="T28" fmla="*/ 16 w 347"/>
                  <a:gd name="T29" fmla="*/ 14 h 22"/>
                  <a:gd name="T30" fmla="*/ 7 w 347"/>
                  <a:gd name="T31" fmla="*/ 17 h 22"/>
                  <a:gd name="T32" fmla="*/ 2 w 347"/>
                  <a:gd name="T33" fmla="*/ 18 h 22"/>
                  <a:gd name="T34" fmla="*/ 1 w 347"/>
                  <a:gd name="T35" fmla="*/ 20 h 22"/>
                  <a:gd name="T36" fmla="*/ 3 w 347"/>
                  <a:gd name="T37" fmla="*/ 21 h 22"/>
                  <a:gd name="T38" fmla="*/ 11 w 347"/>
                  <a:gd name="T39" fmla="*/ 20 h 22"/>
                  <a:gd name="T40" fmla="*/ 25 w 347"/>
                  <a:gd name="T41" fmla="*/ 17 h 22"/>
                  <a:gd name="T42" fmla="*/ 53 w 347"/>
                  <a:gd name="T43" fmla="*/ 13 h 22"/>
                  <a:gd name="T44" fmla="*/ 63 w 347"/>
                  <a:gd name="T45" fmla="*/ 12 h 22"/>
                  <a:gd name="T46" fmla="*/ 84 w 347"/>
                  <a:gd name="T47" fmla="*/ 11 h 22"/>
                  <a:gd name="T48" fmla="*/ 104 w 347"/>
                  <a:gd name="T49" fmla="*/ 9 h 22"/>
                  <a:gd name="T50" fmla="*/ 115 w 347"/>
                  <a:gd name="T51" fmla="*/ 8 h 22"/>
                  <a:gd name="T52" fmla="*/ 125 w 347"/>
                  <a:gd name="T53" fmla="*/ 8 h 22"/>
                  <a:gd name="T54" fmla="*/ 141 w 347"/>
                  <a:gd name="T55" fmla="*/ 7 h 22"/>
                  <a:gd name="T56" fmla="*/ 151 w 347"/>
                  <a:gd name="T57" fmla="*/ 6 h 22"/>
                  <a:gd name="T58" fmla="*/ 161 w 347"/>
                  <a:gd name="T59" fmla="*/ 6 h 22"/>
                  <a:gd name="T60" fmla="*/ 172 w 347"/>
                  <a:gd name="T61" fmla="*/ 6 h 22"/>
                  <a:gd name="T62" fmla="*/ 182 w 347"/>
                  <a:gd name="T63" fmla="*/ 5 h 22"/>
                  <a:gd name="T64" fmla="*/ 193 w 347"/>
                  <a:gd name="T65" fmla="*/ 5 h 22"/>
                  <a:gd name="T66" fmla="*/ 208 w 347"/>
                  <a:gd name="T67" fmla="*/ 5 h 22"/>
                  <a:gd name="T68" fmla="*/ 218 w 347"/>
                  <a:gd name="T69" fmla="*/ 4 h 22"/>
                  <a:gd name="T70" fmla="*/ 242 w 347"/>
                  <a:gd name="T71" fmla="*/ 4 h 22"/>
                  <a:gd name="T72" fmla="*/ 240 w 347"/>
                  <a:gd name="T73" fmla="*/ 5 h 22"/>
                  <a:gd name="T74" fmla="*/ 239 w 347"/>
                  <a:gd name="T75" fmla="*/ 7 h 22"/>
                  <a:gd name="T76" fmla="*/ 240 w 347"/>
                  <a:gd name="T77" fmla="*/ 9 h 22"/>
                  <a:gd name="T78" fmla="*/ 253 w 347"/>
                  <a:gd name="T79" fmla="*/ 8 h 22"/>
                  <a:gd name="T80" fmla="*/ 257 w 347"/>
                  <a:gd name="T81" fmla="*/ 7 h 22"/>
                  <a:gd name="T82" fmla="*/ 264 w 347"/>
                  <a:gd name="T83" fmla="*/ 8 h 22"/>
                  <a:gd name="T84" fmla="*/ 271 w 347"/>
                  <a:gd name="T85" fmla="*/ 9 h 22"/>
                  <a:gd name="T86" fmla="*/ 287 w 347"/>
                  <a:gd name="T87" fmla="*/ 8 h 22"/>
                  <a:gd name="T88" fmla="*/ 296 w 347"/>
                  <a:gd name="T89" fmla="*/ 9 h 22"/>
                  <a:gd name="T90" fmla="*/ 302 w 347"/>
                  <a:gd name="T91" fmla="*/ 10 h 22"/>
                  <a:gd name="T92" fmla="*/ 318 w 347"/>
                  <a:gd name="T93" fmla="*/ 10 h 22"/>
                  <a:gd name="T94" fmla="*/ 334 w 347"/>
                  <a:gd name="T95" fmla="*/ 10 h 22"/>
                  <a:gd name="T96" fmla="*/ 343 w 347"/>
                  <a:gd name="T97" fmla="*/ 10 h 22"/>
                  <a:gd name="T98" fmla="*/ 346 w 347"/>
                  <a:gd name="T99" fmla="*/ 10 h 22"/>
                  <a:gd name="T100" fmla="*/ 347 w 347"/>
                  <a:gd name="T101" fmla="*/ 8 h 22"/>
                  <a:gd name="T102" fmla="*/ 344 w 347"/>
                  <a:gd name="T103" fmla="*/ 6 h 22"/>
                  <a:gd name="T104" fmla="*/ 335 w 347"/>
                  <a:gd name="T105" fmla="*/ 3 h 22"/>
                  <a:gd name="T106" fmla="*/ 325 w 347"/>
                  <a:gd name="T107" fmla="*/ 2 h 22"/>
                  <a:gd name="T108" fmla="*/ 321 w 347"/>
                  <a:gd name="T109" fmla="*/ 2 h 22"/>
                  <a:gd name="T110" fmla="*/ 311 w 347"/>
                  <a:gd name="T111" fmla="*/ 1 h 22"/>
                  <a:gd name="T112" fmla="*/ 296 w 347"/>
                  <a:gd name="T113" fmla="*/ 1 h 22"/>
                  <a:gd name="T114" fmla="*/ 286 w 347"/>
                  <a:gd name="T115" fmla="*/ 1 h 22"/>
                  <a:gd name="T116" fmla="*/ 266 w 347"/>
                  <a:gd name="T117" fmla="*/ 1 h 22"/>
                  <a:gd name="T118" fmla="*/ 256 w 347"/>
                  <a:gd name="T119" fmla="*/ 0 h 22"/>
                  <a:gd name="T120" fmla="*/ 241 w 347"/>
                  <a:gd name="T121" fmla="*/ 0 h 22"/>
                  <a:gd name="T122" fmla="*/ 225 w 347"/>
                  <a:gd name="T123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347" h="22">
                    <a:moveTo>
                      <a:pt x="216" y="0"/>
                    </a:moveTo>
                    <a:cubicBezTo>
                      <a:pt x="212" y="0"/>
                      <a:pt x="209" y="0"/>
                      <a:pt x="205" y="0"/>
                    </a:cubicBezTo>
                    <a:cubicBezTo>
                      <a:pt x="202" y="0"/>
                      <a:pt x="199" y="0"/>
                      <a:pt x="195" y="1"/>
                    </a:cubicBezTo>
                    <a:cubicBezTo>
                      <a:pt x="194" y="1"/>
                      <a:pt x="192" y="1"/>
                      <a:pt x="190" y="1"/>
                    </a:cubicBezTo>
                    <a:cubicBezTo>
                      <a:pt x="188" y="1"/>
                      <a:pt x="187" y="1"/>
                      <a:pt x="185" y="1"/>
                    </a:cubicBezTo>
                    <a:cubicBezTo>
                      <a:pt x="183" y="1"/>
                      <a:pt x="181" y="1"/>
                      <a:pt x="180" y="1"/>
                    </a:cubicBezTo>
                    <a:cubicBezTo>
                      <a:pt x="178" y="1"/>
                      <a:pt x="176" y="1"/>
                      <a:pt x="175" y="1"/>
                    </a:cubicBezTo>
                    <a:cubicBezTo>
                      <a:pt x="171" y="1"/>
                      <a:pt x="168" y="1"/>
                      <a:pt x="164" y="1"/>
                    </a:cubicBezTo>
                    <a:cubicBezTo>
                      <a:pt x="162" y="1"/>
                      <a:pt x="161" y="2"/>
                      <a:pt x="159" y="2"/>
                    </a:cubicBezTo>
                    <a:cubicBezTo>
                      <a:pt x="157" y="2"/>
                      <a:pt x="156" y="2"/>
                      <a:pt x="154" y="2"/>
                    </a:cubicBezTo>
                    <a:cubicBezTo>
                      <a:pt x="152" y="2"/>
                      <a:pt x="150" y="2"/>
                      <a:pt x="149" y="2"/>
                    </a:cubicBezTo>
                    <a:cubicBezTo>
                      <a:pt x="147" y="2"/>
                      <a:pt x="145" y="2"/>
                      <a:pt x="144" y="2"/>
                    </a:cubicBezTo>
                    <a:cubicBezTo>
                      <a:pt x="142" y="3"/>
                      <a:pt x="140" y="3"/>
                      <a:pt x="138" y="3"/>
                    </a:cubicBezTo>
                    <a:cubicBezTo>
                      <a:pt x="137" y="3"/>
                      <a:pt x="135" y="3"/>
                      <a:pt x="133" y="3"/>
                    </a:cubicBezTo>
                    <a:cubicBezTo>
                      <a:pt x="130" y="3"/>
                      <a:pt x="126" y="3"/>
                      <a:pt x="123" y="4"/>
                    </a:cubicBezTo>
                    <a:cubicBezTo>
                      <a:pt x="119" y="4"/>
                      <a:pt x="116" y="4"/>
                      <a:pt x="112" y="4"/>
                    </a:cubicBezTo>
                    <a:cubicBezTo>
                      <a:pt x="109" y="5"/>
                      <a:pt x="106" y="5"/>
                      <a:pt x="102" y="5"/>
                    </a:cubicBezTo>
                    <a:cubicBezTo>
                      <a:pt x="100" y="5"/>
                      <a:pt x="99" y="6"/>
                      <a:pt x="97" y="6"/>
                    </a:cubicBezTo>
                    <a:cubicBezTo>
                      <a:pt x="95" y="6"/>
                      <a:pt x="93" y="6"/>
                      <a:pt x="92" y="6"/>
                    </a:cubicBezTo>
                    <a:cubicBezTo>
                      <a:pt x="88" y="6"/>
                      <a:pt x="85" y="7"/>
                      <a:pt x="82" y="7"/>
                    </a:cubicBezTo>
                    <a:cubicBezTo>
                      <a:pt x="78" y="7"/>
                      <a:pt x="75" y="7"/>
                      <a:pt x="71" y="8"/>
                    </a:cubicBezTo>
                    <a:cubicBezTo>
                      <a:pt x="69" y="8"/>
                      <a:pt x="68" y="8"/>
                      <a:pt x="66" y="8"/>
                    </a:cubicBezTo>
                    <a:cubicBezTo>
                      <a:pt x="61" y="8"/>
                      <a:pt x="61" y="8"/>
                      <a:pt x="61" y="8"/>
                    </a:cubicBezTo>
                    <a:cubicBezTo>
                      <a:pt x="58" y="9"/>
                      <a:pt x="54" y="9"/>
                      <a:pt x="51" y="9"/>
                    </a:cubicBezTo>
                    <a:cubicBezTo>
                      <a:pt x="49" y="10"/>
                      <a:pt x="47" y="10"/>
                      <a:pt x="46" y="10"/>
                    </a:cubicBezTo>
                    <a:cubicBezTo>
                      <a:pt x="44" y="10"/>
                      <a:pt x="42" y="10"/>
                      <a:pt x="40" y="10"/>
                    </a:cubicBezTo>
                    <a:cubicBezTo>
                      <a:pt x="37" y="11"/>
                      <a:pt x="34" y="11"/>
                      <a:pt x="30" y="12"/>
                    </a:cubicBezTo>
                    <a:cubicBezTo>
                      <a:pt x="27" y="12"/>
                      <a:pt x="24" y="13"/>
                      <a:pt x="21" y="13"/>
                    </a:cubicBezTo>
                    <a:cubicBezTo>
                      <a:pt x="20" y="13"/>
                      <a:pt x="19" y="13"/>
                      <a:pt x="18" y="14"/>
                    </a:cubicBezTo>
                    <a:cubicBezTo>
                      <a:pt x="17" y="14"/>
                      <a:pt x="17" y="14"/>
                      <a:pt x="16" y="14"/>
                    </a:cubicBezTo>
                    <a:cubicBezTo>
                      <a:pt x="14" y="15"/>
                      <a:pt x="13" y="15"/>
                      <a:pt x="11" y="16"/>
                    </a:cubicBezTo>
                    <a:cubicBezTo>
                      <a:pt x="10" y="16"/>
                      <a:pt x="8" y="16"/>
                      <a:pt x="7" y="17"/>
                    </a:cubicBezTo>
                    <a:cubicBezTo>
                      <a:pt x="6" y="17"/>
                      <a:pt x="6" y="17"/>
                      <a:pt x="5" y="17"/>
                    </a:cubicBezTo>
                    <a:cubicBezTo>
                      <a:pt x="4" y="17"/>
                      <a:pt x="3" y="18"/>
                      <a:pt x="2" y="18"/>
                    </a:cubicBezTo>
                    <a:cubicBezTo>
                      <a:pt x="2" y="18"/>
                      <a:pt x="1" y="18"/>
                      <a:pt x="1" y="19"/>
                    </a:cubicBezTo>
                    <a:cubicBezTo>
                      <a:pt x="1" y="19"/>
                      <a:pt x="0" y="20"/>
                      <a:pt x="1" y="20"/>
                    </a:cubicBezTo>
                    <a:cubicBezTo>
                      <a:pt x="1" y="21"/>
                      <a:pt x="1" y="21"/>
                      <a:pt x="2" y="21"/>
                    </a:cubicBezTo>
                    <a:cubicBezTo>
                      <a:pt x="2" y="22"/>
                      <a:pt x="3" y="22"/>
                      <a:pt x="3" y="21"/>
                    </a:cubicBezTo>
                    <a:cubicBezTo>
                      <a:pt x="4" y="21"/>
                      <a:pt x="6" y="21"/>
                      <a:pt x="7" y="21"/>
                    </a:cubicBezTo>
                    <a:cubicBezTo>
                      <a:pt x="8" y="20"/>
                      <a:pt x="10" y="20"/>
                      <a:pt x="11" y="20"/>
                    </a:cubicBezTo>
                    <a:cubicBezTo>
                      <a:pt x="13" y="19"/>
                      <a:pt x="16" y="19"/>
                      <a:pt x="18" y="18"/>
                    </a:cubicBezTo>
                    <a:cubicBezTo>
                      <a:pt x="20" y="17"/>
                      <a:pt x="23" y="17"/>
                      <a:pt x="25" y="17"/>
                    </a:cubicBezTo>
                    <a:cubicBezTo>
                      <a:pt x="28" y="16"/>
                      <a:pt x="31" y="16"/>
                      <a:pt x="33" y="15"/>
                    </a:cubicBezTo>
                    <a:cubicBezTo>
                      <a:pt x="40" y="14"/>
                      <a:pt x="46" y="14"/>
                      <a:pt x="53" y="13"/>
                    </a:cubicBezTo>
                    <a:cubicBezTo>
                      <a:pt x="55" y="13"/>
                      <a:pt x="57" y="13"/>
                      <a:pt x="58" y="13"/>
                    </a:cubicBezTo>
                    <a:cubicBezTo>
                      <a:pt x="60" y="13"/>
                      <a:pt x="62" y="13"/>
                      <a:pt x="63" y="12"/>
                    </a:cubicBezTo>
                    <a:cubicBezTo>
                      <a:pt x="67" y="12"/>
                      <a:pt x="70" y="12"/>
                      <a:pt x="74" y="12"/>
                    </a:cubicBezTo>
                    <a:cubicBezTo>
                      <a:pt x="77" y="11"/>
                      <a:pt x="81" y="11"/>
                      <a:pt x="84" y="11"/>
                    </a:cubicBezTo>
                    <a:cubicBezTo>
                      <a:pt x="87" y="11"/>
                      <a:pt x="91" y="10"/>
                      <a:pt x="94" y="10"/>
                    </a:cubicBezTo>
                    <a:cubicBezTo>
                      <a:pt x="98" y="10"/>
                      <a:pt x="101" y="10"/>
                      <a:pt x="104" y="9"/>
                    </a:cubicBezTo>
                    <a:cubicBezTo>
                      <a:pt x="106" y="9"/>
                      <a:pt x="108" y="9"/>
                      <a:pt x="110" y="9"/>
                    </a:cubicBezTo>
                    <a:cubicBezTo>
                      <a:pt x="111" y="9"/>
                      <a:pt x="113" y="8"/>
                      <a:pt x="115" y="8"/>
                    </a:cubicBezTo>
                    <a:cubicBezTo>
                      <a:pt x="116" y="8"/>
                      <a:pt x="118" y="8"/>
                      <a:pt x="120" y="8"/>
                    </a:cubicBezTo>
                    <a:cubicBezTo>
                      <a:pt x="122" y="8"/>
                      <a:pt x="124" y="8"/>
                      <a:pt x="125" y="8"/>
                    </a:cubicBezTo>
                    <a:cubicBezTo>
                      <a:pt x="129" y="7"/>
                      <a:pt x="132" y="7"/>
                      <a:pt x="136" y="7"/>
                    </a:cubicBezTo>
                    <a:cubicBezTo>
                      <a:pt x="137" y="7"/>
                      <a:pt x="139" y="7"/>
                      <a:pt x="141" y="7"/>
                    </a:cubicBezTo>
                    <a:cubicBezTo>
                      <a:pt x="143" y="7"/>
                      <a:pt x="144" y="7"/>
                      <a:pt x="146" y="6"/>
                    </a:cubicBezTo>
                    <a:cubicBezTo>
                      <a:pt x="148" y="6"/>
                      <a:pt x="150" y="6"/>
                      <a:pt x="151" y="6"/>
                    </a:cubicBezTo>
                    <a:cubicBezTo>
                      <a:pt x="153" y="6"/>
                      <a:pt x="155" y="6"/>
                      <a:pt x="156" y="6"/>
                    </a:cubicBezTo>
                    <a:cubicBezTo>
                      <a:pt x="158" y="6"/>
                      <a:pt x="160" y="6"/>
                      <a:pt x="161" y="6"/>
                    </a:cubicBezTo>
                    <a:cubicBezTo>
                      <a:pt x="163" y="6"/>
                      <a:pt x="165" y="6"/>
                      <a:pt x="166" y="6"/>
                    </a:cubicBezTo>
                    <a:cubicBezTo>
                      <a:pt x="168" y="6"/>
                      <a:pt x="170" y="6"/>
                      <a:pt x="172" y="6"/>
                    </a:cubicBezTo>
                    <a:cubicBezTo>
                      <a:pt x="174" y="6"/>
                      <a:pt x="175" y="5"/>
                      <a:pt x="177" y="5"/>
                    </a:cubicBezTo>
                    <a:cubicBezTo>
                      <a:pt x="179" y="5"/>
                      <a:pt x="180" y="5"/>
                      <a:pt x="182" y="5"/>
                    </a:cubicBezTo>
                    <a:cubicBezTo>
                      <a:pt x="184" y="5"/>
                      <a:pt x="186" y="5"/>
                      <a:pt x="188" y="5"/>
                    </a:cubicBezTo>
                    <a:cubicBezTo>
                      <a:pt x="189" y="5"/>
                      <a:pt x="191" y="5"/>
                      <a:pt x="193" y="5"/>
                    </a:cubicBezTo>
                    <a:cubicBezTo>
                      <a:pt x="195" y="5"/>
                      <a:pt x="196" y="5"/>
                      <a:pt x="198" y="5"/>
                    </a:cubicBezTo>
                    <a:cubicBezTo>
                      <a:pt x="201" y="5"/>
                      <a:pt x="205" y="5"/>
                      <a:pt x="208" y="5"/>
                    </a:cubicBezTo>
                    <a:cubicBezTo>
                      <a:pt x="210" y="4"/>
                      <a:pt x="211" y="4"/>
                      <a:pt x="213" y="4"/>
                    </a:cubicBezTo>
                    <a:cubicBezTo>
                      <a:pt x="215" y="4"/>
                      <a:pt x="217" y="4"/>
                      <a:pt x="218" y="4"/>
                    </a:cubicBezTo>
                    <a:cubicBezTo>
                      <a:pt x="225" y="4"/>
                      <a:pt x="232" y="4"/>
                      <a:pt x="238" y="4"/>
                    </a:cubicBezTo>
                    <a:cubicBezTo>
                      <a:pt x="240" y="4"/>
                      <a:pt x="241" y="4"/>
                      <a:pt x="242" y="4"/>
                    </a:cubicBezTo>
                    <a:cubicBezTo>
                      <a:pt x="241" y="5"/>
                      <a:pt x="241" y="5"/>
                      <a:pt x="241" y="5"/>
                    </a:cubicBezTo>
                    <a:cubicBezTo>
                      <a:pt x="240" y="5"/>
                      <a:pt x="240" y="5"/>
                      <a:pt x="240" y="5"/>
                    </a:cubicBezTo>
                    <a:cubicBezTo>
                      <a:pt x="240" y="5"/>
                      <a:pt x="240" y="5"/>
                      <a:pt x="239" y="6"/>
                    </a:cubicBezTo>
                    <a:cubicBezTo>
                      <a:pt x="239" y="6"/>
                      <a:pt x="239" y="6"/>
                      <a:pt x="239" y="7"/>
                    </a:cubicBezTo>
                    <a:cubicBezTo>
                      <a:pt x="239" y="7"/>
                      <a:pt x="239" y="8"/>
                      <a:pt x="239" y="8"/>
                    </a:cubicBezTo>
                    <a:cubicBezTo>
                      <a:pt x="239" y="9"/>
                      <a:pt x="240" y="9"/>
                      <a:pt x="240" y="9"/>
                    </a:cubicBezTo>
                    <a:cubicBezTo>
                      <a:pt x="243" y="8"/>
                      <a:pt x="246" y="8"/>
                      <a:pt x="249" y="8"/>
                    </a:cubicBezTo>
                    <a:cubicBezTo>
                      <a:pt x="251" y="8"/>
                      <a:pt x="252" y="8"/>
                      <a:pt x="253" y="8"/>
                    </a:cubicBezTo>
                    <a:cubicBezTo>
                      <a:pt x="254" y="8"/>
                      <a:pt x="254" y="7"/>
                      <a:pt x="255" y="7"/>
                    </a:cubicBezTo>
                    <a:cubicBezTo>
                      <a:pt x="256" y="7"/>
                      <a:pt x="256" y="7"/>
                      <a:pt x="257" y="7"/>
                    </a:cubicBezTo>
                    <a:cubicBezTo>
                      <a:pt x="259" y="7"/>
                      <a:pt x="262" y="7"/>
                      <a:pt x="264" y="7"/>
                    </a:cubicBezTo>
                    <a:cubicBezTo>
                      <a:pt x="264" y="8"/>
                      <a:pt x="264" y="8"/>
                      <a:pt x="264" y="8"/>
                    </a:cubicBezTo>
                    <a:cubicBezTo>
                      <a:pt x="264" y="8"/>
                      <a:pt x="265" y="9"/>
                      <a:pt x="266" y="9"/>
                    </a:cubicBezTo>
                    <a:cubicBezTo>
                      <a:pt x="267" y="9"/>
                      <a:pt x="269" y="9"/>
                      <a:pt x="271" y="9"/>
                    </a:cubicBezTo>
                    <a:cubicBezTo>
                      <a:pt x="273" y="9"/>
                      <a:pt x="274" y="9"/>
                      <a:pt x="276" y="9"/>
                    </a:cubicBezTo>
                    <a:cubicBezTo>
                      <a:pt x="280" y="9"/>
                      <a:pt x="284" y="9"/>
                      <a:pt x="287" y="8"/>
                    </a:cubicBezTo>
                    <a:cubicBezTo>
                      <a:pt x="290" y="8"/>
                      <a:pt x="293" y="8"/>
                      <a:pt x="295" y="8"/>
                    </a:cubicBezTo>
                    <a:cubicBezTo>
                      <a:pt x="296" y="9"/>
                      <a:pt x="296" y="9"/>
                      <a:pt x="296" y="9"/>
                    </a:cubicBezTo>
                    <a:cubicBezTo>
                      <a:pt x="297" y="9"/>
                      <a:pt x="298" y="9"/>
                      <a:pt x="299" y="9"/>
                    </a:cubicBezTo>
                    <a:cubicBezTo>
                      <a:pt x="300" y="9"/>
                      <a:pt x="301" y="9"/>
                      <a:pt x="302" y="10"/>
                    </a:cubicBezTo>
                    <a:cubicBezTo>
                      <a:pt x="303" y="10"/>
                      <a:pt x="305" y="10"/>
                      <a:pt x="307" y="10"/>
                    </a:cubicBezTo>
                    <a:cubicBezTo>
                      <a:pt x="310" y="10"/>
                      <a:pt x="314" y="10"/>
                      <a:pt x="318" y="10"/>
                    </a:cubicBezTo>
                    <a:cubicBezTo>
                      <a:pt x="321" y="10"/>
                      <a:pt x="325" y="10"/>
                      <a:pt x="329" y="10"/>
                    </a:cubicBezTo>
                    <a:cubicBezTo>
                      <a:pt x="331" y="10"/>
                      <a:pt x="332" y="10"/>
                      <a:pt x="334" y="10"/>
                    </a:cubicBezTo>
                    <a:cubicBezTo>
                      <a:pt x="336" y="10"/>
                      <a:pt x="338" y="10"/>
                      <a:pt x="339" y="10"/>
                    </a:cubicBezTo>
                    <a:cubicBezTo>
                      <a:pt x="340" y="10"/>
                      <a:pt x="341" y="10"/>
                      <a:pt x="343" y="10"/>
                    </a:cubicBezTo>
                    <a:cubicBezTo>
                      <a:pt x="343" y="10"/>
                      <a:pt x="344" y="10"/>
                      <a:pt x="344" y="10"/>
                    </a:cubicBezTo>
                    <a:cubicBezTo>
                      <a:pt x="345" y="10"/>
                      <a:pt x="345" y="11"/>
                      <a:pt x="346" y="10"/>
                    </a:cubicBezTo>
                    <a:cubicBezTo>
                      <a:pt x="346" y="10"/>
                      <a:pt x="347" y="10"/>
                      <a:pt x="347" y="9"/>
                    </a:cubicBezTo>
                    <a:cubicBezTo>
                      <a:pt x="347" y="9"/>
                      <a:pt x="347" y="8"/>
                      <a:pt x="347" y="8"/>
                    </a:cubicBezTo>
                    <a:cubicBezTo>
                      <a:pt x="347" y="7"/>
                      <a:pt x="346" y="7"/>
                      <a:pt x="346" y="6"/>
                    </a:cubicBezTo>
                    <a:cubicBezTo>
                      <a:pt x="345" y="6"/>
                      <a:pt x="345" y="6"/>
                      <a:pt x="344" y="6"/>
                    </a:cubicBezTo>
                    <a:cubicBezTo>
                      <a:pt x="343" y="5"/>
                      <a:pt x="342" y="5"/>
                      <a:pt x="341" y="4"/>
                    </a:cubicBezTo>
                    <a:cubicBezTo>
                      <a:pt x="339" y="4"/>
                      <a:pt x="337" y="4"/>
                      <a:pt x="335" y="3"/>
                    </a:cubicBezTo>
                    <a:cubicBezTo>
                      <a:pt x="333" y="3"/>
                      <a:pt x="332" y="3"/>
                      <a:pt x="330" y="3"/>
                    </a:cubicBezTo>
                    <a:cubicBezTo>
                      <a:pt x="329" y="3"/>
                      <a:pt x="327" y="2"/>
                      <a:pt x="325" y="2"/>
                    </a:cubicBezTo>
                    <a:cubicBezTo>
                      <a:pt x="325" y="2"/>
                      <a:pt x="324" y="2"/>
                      <a:pt x="323" y="2"/>
                    </a:cubicBezTo>
                    <a:cubicBezTo>
                      <a:pt x="322" y="2"/>
                      <a:pt x="321" y="2"/>
                      <a:pt x="321" y="2"/>
                    </a:cubicBezTo>
                    <a:cubicBezTo>
                      <a:pt x="319" y="2"/>
                      <a:pt x="317" y="2"/>
                      <a:pt x="316" y="2"/>
                    </a:cubicBezTo>
                    <a:cubicBezTo>
                      <a:pt x="314" y="2"/>
                      <a:pt x="313" y="2"/>
                      <a:pt x="311" y="1"/>
                    </a:cubicBezTo>
                    <a:cubicBezTo>
                      <a:pt x="309" y="1"/>
                      <a:pt x="308" y="1"/>
                      <a:pt x="306" y="1"/>
                    </a:cubicBezTo>
                    <a:cubicBezTo>
                      <a:pt x="303" y="1"/>
                      <a:pt x="299" y="1"/>
                      <a:pt x="296" y="1"/>
                    </a:cubicBezTo>
                    <a:cubicBezTo>
                      <a:pt x="294" y="1"/>
                      <a:pt x="293" y="1"/>
                      <a:pt x="291" y="1"/>
                    </a:cubicBezTo>
                    <a:cubicBezTo>
                      <a:pt x="289" y="1"/>
                      <a:pt x="288" y="1"/>
                      <a:pt x="286" y="1"/>
                    </a:cubicBezTo>
                    <a:cubicBezTo>
                      <a:pt x="276" y="1"/>
                      <a:pt x="276" y="1"/>
                      <a:pt x="276" y="1"/>
                    </a:cubicBezTo>
                    <a:cubicBezTo>
                      <a:pt x="273" y="1"/>
                      <a:pt x="270" y="1"/>
                      <a:pt x="266" y="1"/>
                    </a:cubicBezTo>
                    <a:cubicBezTo>
                      <a:pt x="265" y="1"/>
                      <a:pt x="263" y="1"/>
                      <a:pt x="261" y="1"/>
                    </a:cubicBezTo>
                    <a:cubicBezTo>
                      <a:pt x="259" y="1"/>
                      <a:pt x="258" y="0"/>
                      <a:pt x="256" y="0"/>
                    </a:cubicBezTo>
                    <a:cubicBezTo>
                      <a:pt x="253" y="0"/>
                      <a:pt x="249" y="0"/>
                      <a:pt x="246" y="0"/>
                    </a:cubicBezTo>
                    <a:cubicBezTo>
                      <a:pt x="244" y="0"/>
                      <a:pt x="243" y="0"/>
                      <a:pt x="241" y="0"/>
                    </a:cubicBezTo>
                    <a:cubicBezTo>
                      <a:pt x="239" y="0"/>
                      <a:pt x="238" y="0"/>
                      <a:pt x="236" y="0"/>
                    </a:cubicBezTo>
                    <a:cubicBezTo>
                      <a:pt x="232" y="0"/>
                      <a:pt x="229" y="0"/>
                      <a:pt x="225" y="0"/>
                    </a:cubicBezTo>
                    <a:cubicBezTo>
                      <a:pt x="222" y="0"/>
                      <a:pt x="219" y="0"/>
                      <a:pt x="216" y="0"/>
                    </a:cubicBezTo>
                  </a:path>
                </a:pathLst>
              </a:custGeom>
              <a:solidFill>
                <a:srgbClr val="9045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5" name="Freeform 194"/>
              <p:cNvSpPr>
                <a:spLocks noEditPoints="1"/>
              </p:cNvSpPr>
              <p:nvPr/>
            </p:nvSpPr>
            <p:spPr bwMode="auto">
              <a:xfrm>
                <a:off x="5229" y="3401"/>
                <a:ext cx="467" cy="32"/>
              </a:xfrm>
              <a:custGeom>
                <a:avLst/>
                <a:gdLst>
                  <a:gd name="T0" fmla="*/ 199 w 248"/>
                  <a:gd name="T1" fmla="*/ 0 h 17"/>
                  <a:gd name="T2" fmla="*/ 188 w 248"/>
                  <a:gd name="T3" fmla="*/ 1 h 17"/>
                  <a:gd name="T4" fmla="*/ 181 w 248"/>
                  <a:gd name="T5" fmla="*/ 1 h 17"/>
                  <a:gd name="T6" fmla="*/ 162 w 248"/>
                  <a:gd name="T7" fmla="*/ 1 h 17"/>
                  <a:gd name="T8" fmla="*/ 160 w 248"/>
                  <a:gd name="T9" fmla="*/ 1 h 17"/>
                  <a:gd name="T10" fmla="*/ 141 w 248"/>
                  <a:gd name="T11" fmla="*/ 2 h 17"/>
                  <a:gd name="T12" fmla="*/ 138 w 248"/>
                  <a:gd name="T13" fmla="*/ 2 h 17"/>
                  <a:gd name="T14" fmla="*/ 124 w 248"/>
                  <a:gd name="T15" fmla="*/ 2 h 17"/>
                  <a:gd name="T16" fmla="*/ 111 w 248"/>
                  <a:gd name="T17" fmla="*/ 3 h 17"/>
                  <a:gd name="T18" fmla="*/ 108 w 248"/>
                  <a:gd name="T19" fmla="*/ 3 h 17"/>
                  <a:gd name="T20" fmla="*/ 95 w 248"/>
                  <a:gd name="T21" fmla="*/ 4 h 17"/>
                  <a:gd name="T22" fmla="*/ 87 w 248"/>
                  <a:gd name="T23" fmla="*/ 4 h 17"/>
                  <a:gd name="T24" fmla="*/ 82 w 248"/>
                  <a:gd name="T25" fmla="*/ 5 h 17"/>
                  <a:gd name="T26" fmla="*/ 62 w 248"/>
                  <a:gd name="T27" fmla="*/ 7 h 17"/>
                  <a:gd name="T28" fmla="*/ 62 w 248"/>
                  <a:gd name="T29" fmla="*/ 7 h 17"/>
                  <a:gd name="T30" fmla="*/ 61 w 248"/>
                  <a:gd name="T31" fmla="*/ 8 h 17"/>
                  <a:gd name="T32" fmla="*/ 49 w 248"/>
                  <a:gd name="T33" fmla="*/ 9 h 17"/>
                  <a:gd name="T34" fmla="*/ 45 w 248"/>
                  <a:gd name="T35" fmla="*/ 9 h 17"/>
                  <a:gd name="T36" fmla="*/ 28 w 248"/>
                  <a:gd name="T37" fmla="*/ 11 h 17"/>
                  <a:gd name="T38" fmla="*/ 23 w 248"/>
                  <a:gd name="T39" fmla="*/ 11 h 17"/>
                  <a:gd name="T40" fmla="*/ 10 w 248"/>
                  <a:gd name="T41" fmla="*/ 13 h 17"/>
                  <a:gd name="T42" fmla="*/ 7 w 248"/>
                  <a:gd name="T43" fmla="*/ 14 h 17"/>
                  <a:gd name="T44" fmla="*/ 0 w 248"/>
                  <a:gd name="T45" fmla="*/ 17 h 17"/>
                  <a:gd name="T46" fmla="*/ 18 w 248"/>
                  <a:gd name="T47" fmla="*/ 14 h 17"/>
                  <a:gd name="T48" fmla="*/ 24 w 248"/>
                  <a:gd name="T49" fmla="*/ 13 h 17"/>
                  <a:gd name="T50" fmla="*/ 27 w 248"/>
                  <a:gd name="T51" fmla="*/ 13 h 17"/>
                  <a:gd name="T52" fmla="*/ 32 w 248"/>
                  <a:gd name="T53" fmla="*/ 13 h 17"/>
                  <a:gd name="T54" fmla="*/ 51 w 248"/>
                  <a:gd name="T55" fmla="*/ 12 h 17"/>
                  <a:gd name="T56" fmla="*/ 53 w 248"/>
                  <a:gd name="T57" fmla="*/ 11 h 17"/>
                  <a:gd name="T58" fmla="*/ 75 w 248"/>
                  <a:gd name="T59" fmla="*/ 9 h 17"/>
                  <a:gd name="T60" fmla="*/ 87 w 248"/>
                  <a:gd name="T61" fmla="*/ 8 h 17"/>
                  <a:gd name="T62" fmla="*/ 103 w 248"/>
                  <a:gd name="T63" fmla="*/ 7 h 17"/>
                  <a:gd name="T64" fmla="*/ 114 w 248"/>
                  <a:gd name="T65" fmla="*/ 7 h 17"/>
                  <a:gd name="T66" fmla="*/ 134 w 248"/>
                  <a:gd name="T67" fmla="*/ 6 h 17"/>
                  <a:gd name="T68" fmla="*/ 152 w 248"/>
                  <a:gd name="T69" fmla="*/ 5 h 17"/>
                  <a:gd name="T70" fmla="*/ 178 w 248"/>
                  <a:gd name="T71" fmla="*/ 5 h 17"/>
                  <a:gd name="T72" fmla="*/ 187 w 248"/>
                  <a:gd name="T73" fmla="*/ 5 h 17"/>
                  <a:gd name="T74" fmla="*/ 192 w 248"/>
                  <a:gd name="T75" fmla="*/ 4 h 17"/>
                  <a:gd name="T76" fmla="*/ 211 w 248"/>
                  <a:gd name="T77" fmla="*/ 4 h 17"/>
                  <a:gd name="T78" fmla="*/ 228 w 248"/>
                  <a:gd name="T79" fmla="*/ 4 h 17"/>
                  <a:gd name="T80" fmla="*/ 246 w 248"/>
                  <a:gd name="T81" fmla="*/ 4 h 17"/>
                  <a:gd name="T82" fmla="*/ 248 w 248"/>
                  <a:gd name="T83" fmla="*/ 1 h 17"/>
                  <a:gd name="T84" fmla="*/ 240 w 248"/>
                  <a:gd name="T85" fmla="*/ 1 h 17"/>
                  <a:gd name="T86" fmla="*/ 238 w 248"/>
                  <a:gd name="T87" fmla="*/ 0 h 17"/>
                  <a:gd name="T88" fmla="*/ 234 w 248"/>
                  <a:gd name="T89" fmla="*/ 0 h 17"/>
                  <a:gd name="T90" fmla="*/ 220 w 248"/>
                  <a:gd name="T91" fmla="*/ 0 h 17"/>
                  <a:gd name="T92" fmla="*/ 213 w 248"/>
                  <a:gd name="T93" fmla="*/ 0 h 17"/>
                  <a:gd name="T94" fmla="*/ 12 w 248"/>
                  <a:gd name="T95" fmla="*/ 13 h 17"/>
                  <a:gd name="T96" fmla="*/ 26 w 248"/>
                  <a:gd name="T97" fmla="*/ 13 h 17"/>
                  <a:gd name="T98" fmla="*/ 62 w 248"/>
                  <a:gd name="T99" fmla="*/ 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48" h="17">
                    <a:moveTo>
                      <a:pt x="207" y="0"/>
                    </a:moveTo>
                    <a:cubicBezTo>
                      <a:pt x="205" y="0"/>
                      <a:pt x="203" y="0"/>
                      <a:pt x="201" y="0"/>
                    </a:cubicBezTo>
                    <a:cubicBezTo>
                      <a:pt x="200" y="0"/>
                      <a:pt x="200" y="0"/>
                      <a:pt x="199" y="0"/>
                    </a:cubicBezTo>
                    <a:cubicBezTo>
                      <a:pt x="197" y="0"/>
                      <a:pt x="196" y="0"/>
                      <a:pt x="195" y="1"/>
                    </a:cubicBezTo>
                    <a:cubicBezTo>
                      <a:pt x="194" y="1"/>
                      <a:pt x="194" y="1"/>
                      <a:pt x="194" y="1"/>
                    </a:cubicBezTo>
                    <a:cubicBezTo>
                      <a:pt x="192" y="1"/>
                      <a:pt x="190" y="1"/>
                      <a:pt x="188" y="1"/>
                    </a:cubicBezTo>
                    <a:cubicBezTo>
                      <a:pt x="188" y="1"/>
                      <a:pt x="188" y="1"/>
                      <a:pt x="188" y="1"/>
                    </a:cubicBezTo>
                    <a:cubicBezTo>
                      <a:pt x="187" y="1"/>
                      <a:pt x="186" y="1"/>
                      <a:pt x="184" y="1"/>
                    </a:cubicBezTo>
                    <a:cubicBezTo>
                      <a:pt x="183" y="1"/>
                      <a:pt x="182" y="1"/>
                      <a:pt x="181" y="1"/>
                    </a:cubicBezTo>
                    <a:cubicBezTo>
                      <a:pt x="178" y="1"/>
                      <a:pt x="176" y="1"/>
                      <a:pt x="173" y="1"/>
                    </a:cubicBezTo>
                    <a:cubicBezTo>
                      <a:pt x="171" y="1"/>
                      <a:pt x="168" y="1"/>
                      <a:pt x="166" y="1"/>
                    </a:cubicBezTo>
                    <a:cubicBezTo>
                      <a:pt x="165" y="1"/>
                      <a:pt x="164" y="1"/>
                      <a:pt x="162" y="1"/>
                    </a:cubicBezTo>
                    <a:cubicBezTo>
                      <a:pt x="162" y="1"/>
                      <a:pt x="161" y="1"/>
                      <a:pt x="161" y="1"/>
                    </a:cubicBezTo>
                    <a:cubicBezTo>
                      <a:pt x="160" y="1"/>
                      <a:pt x="160" y="1"/>
                      <a:pt x="160" y="1"/>
                    </a:cubicBezTo>
                    <a:cubicBezTo>
                      <a:pt x="160" y="1"/>
                      <a:pt x="160" y="1"/>
                      <a:pt x="160" y="1"/>
                    </a:cubicBezTo>
                    <a:cubicBezTo>
                      <a:pt x="158" y="1"/>
                      <a:pt x="156" y="1"/>
                      <a:pt x="154" y="1"/>
                    </a:cubicBezTo>
                    <a:cubicBezTo>
                      <a:pt x="151" y="1"/>
                      <a:pt x="149" y="2"/>
                      <a:pt x="147" y="2"/>
                    </a:cubicBezTo>
                    <a:cubicBezTo>
                      <a:pt x="145" y="2"/>
                      <a:pt x="143" y="2"/>
                      <a:pt x="141" y="2"/>
                    </a:cubicBezTo>
                    <a:cubicBezTo>
                      <a:pt x="141" y="2"/>
                      <a:pt x="140" y="2"/>
                      <a:pt x="139" y="2"/>
                    </a:cubicBezTo>
                    <a:cubicBezTo>
                      <a:pt x="138" y="2"/>
                      <a:pt x="138" y="2"/>
                      <a:pt x="138" y="2"/>
                    </a:cubicBezTo>
                    <a:cubicBezTo>
                      <a:pt x="138" y="2"/>
                      <a:pt x="138" y="2"/>
                      <a:pt x="138" y="2"/>
                    </a:cubicBezTo>
                    <a:cubicBezTo>
                      <a:pt x="137" y="2"/>
                      <a:pt x="137" y="2"/>
                      <a:pt x="136" y="2"/>
                    </a:cubicBezTo>
                    <a:cubicBezTo>
                      <a:pt x="135" y="2"/>
                      <a:pt x="134" y="2"/>
                      <a:pt x="132" y="2"/>
                    </a:cubicBezTo>
                    <a:cubicBezTo>
                      <a:pt x="130" y="2"/>
                      <a:pt x="127" y="2"/>
                      <a:pt x="124" y="2"/>
                    </a:cubicBezTo>
                    <a:cubicBezTo>
                      <a:pt x="122" y="2"/>
                      <a:pt x="119" y="2"/>
                      <a:pt x="117" y="3"/>
                    </a:cubicBezTo>
                    <a:cubicBezTo>
                      <a:pt x="115" y="3"/>
                      <a:pt x="114" y="3"/>
                      <a:pt x="113" y="3"/>
                    </a:cubicBezTo>
                    <a:cubicBezTo>
                      <a:pt x="112" y="3"/>
                      <a:pt x="112" y="3"/>
                      <a:pt x="111" y="3"/>
                    </a:cubicBezTo>
                    <a:cubicBezTo>
                      <a:pt x="111" y="3"/>
                      <a:pt x="110" y="3"/>
                      <a:pt x="110" y="3"/>
                    </a:cubicBezTo>
                    <a:cubicBezTo>
                      <a:pt x="110" y="3"/>
                      <a:pt x="110" y="3"/>
                      <a:pt x="110" y="3"/>
                    </a:cubicBezTo>
                    <a:cubicBezTo>
                      <a:pt x="109" y="3"/>
                      <a:pt x="109" y="3"/>
                      <a:pt x="108" y="3"/>
                    </a:cubicBezTo>
                    <a:cubicBezTo>
                      <a:pt x="107" y="3"/>
                      <a:pt x="106" y="3"/>
                      <a:pt x="105" y="3"/>
                    </a:cubicBezTo>
                    <a:cubicBezTo>
                      <a:pt x="102" y="3"/>
                      <a:pt x="100" y="3"/>
                      <a:pt x="98" y="4"/>
                    </a:cubicBezTo>
                    <a:cubicBezTo>
                      <a:pt x="97" y="4"/>
                      <a:pt x="96" y="4"/>
                      <a:pt x="95" y="4"/>
                    </a:cubicBezTo>
                    <a:cubicBezTo>
                      <a:pt x="93" y="4"/>
                      <a:pt x="92" y="4"/>
                      <a:pt x="91" y="4"/>
                    </a:cubicBezTo>
                    <a:cubicBezTo>
                      <a:pt x="90" y="4"/>
                      <a:pt x="89" y="4"/>
                      <a:pt x="88" y="4"/>
                    </a:cubicBezTo>
                    <a:cubicBezTo>
                      <a:pt x="88" y="4"/>
                      <a:pt x="87" y="4"/>
                      <a:pt x="87" y="4"/>
                    </a:cubicBezTo>
                    <a:cubicBezTo>
                      <a:pt x="86" y="4"/>
                      <a:pt x="85" y="4"/>
                      <a:pt x="85" y="4"/>
                    </a:cubicBezTo>
                    <a:cubicBezTo>
                      <a:pt x="84" y="5"/>
                      <a:pt x="84" y="5"/>
                      <a:pt x="84" y="5"/>
                    </a:cubicBezTo>
                    <a:cubicBezTo>
                      <a:pt x="83" y="5"/>
                      <a:pt x="82" y="5"/>
                      <a:pt x="82" y="5"/>
                    </a:cubicBezTo>
                    <a:cubicBezTo>
                      <a:pt x="79" y="5"/>
                      <a:pt x="77" y="5"/>
                      <a:pt x="75" y="5"/>
                    </a:cubicBezTo>
                    <a:cubicBezTo>
                      <a:pt x="73" y="5"/>
                      <a:pt x="71" y="6"/>
                      <a:pt x="69" y="6"/>
                    </a:cubicBezTo>
                    <a:cubicBezTo>
                      <a:pt x="67" y="6"/>
                      <a:pt x="64" y="6"/>
                      <a:pt x="62" y="7"/>
                    </a:cubicBezTo>
                    <a:cubicBezTo>
                      <a:pt x="62" y="7"/>
                      <a:pt x="62" y="7"/>
                      <a:pt x="62" y="7"/>
                    </a:cubicBezTo>
                    <a:cubicBezTo>
                      <a:pt x="62" y="7"/>
                      <a:pt x="62" y="7"/>
                      <a:pt x="62" y="7"/>
                    </a:cubicBezTo>
                    <a:cubicBezTo>
                      <a:pt x="62" y="7"/>
                      <a:pt x="62" y="7"/>
                      <a:pt x="62" y="7"/>
                    </a:cubicBezTo>
                    <a:cubicBezTo>
                      <a:pt x="62" y="7"/>
                      <a:pt x="62" y="7"/>
                      <a:pt x="62" y="7"/>
                    </a:cubicBezTo>
                    <a:cubicBezTo>
                      <a:pt x="61" y="7"/>
                      <a:pt x="61" y="7"/>
                      <a:pt x="61" y="7"/>
                    </a:cubicBezTo>
                    <a:cubicBezTo>
                      <a:pt x="61" y="8"/>
                      <a:pt x="61" y="8"/>
                      <a:pt x="61" y="8"/>
                    </a:cubicBezTo>
                    <a:cubicBezTo>
                      <a:pt x="61" y="8"/>
                      <a:pt x="61" y="8"/>
                      <a:pt x="61" y="8"/>
                    </a:cubicBezTo>
                    <a:cubicBezTo>
                      <a:pt x="60" y="8"/>
                      <a:pt x="59" y="8"/>
                      <a:pt x="58" y="8"/>
                    </a:cubicBezTo>
                    <a:cubicBezTo>
                      <a:pt x="55" y="9"/>
                      <a:pt x="52" y="9"/>
                      <a:pt x="49" y="9"/>
                    </a:cubicBezTo>
                    <a:cubicBezTo>
                      <a:pt x="49" y="9"/>
                      <a:pt x="49" y="9"/>
                      <a:pt x="49" y="9"/>
                    </a:cubicBezTo>
                    <a:cubicBezTo>
                      <a:pt x="48" y="9"/>
                      <a:pt x="48" y="9"/>
                      <a:pt x="47" y="9"/>
                    </a:cubicBezTo>
                    <a:cubicBezTo>
                      <a:pt x="47" y="9"/>
                      <a:pt x="46" y="9"/>
                      <a:pt x="45" y="9"/>
                    </a:cubicBezTo>
                    <a:cubicBezTo>
                      <a:pt x="43" y="9"/>
                      <a:pt x="41" y="9"/>
                      <a:pt x="39" y="10"/>
                    </a:cubicBezTo>
                    <a:cubicBezTo>
                      <a:pt x="36" y="10"/>
                      <a:pt x="32" y="10"/>
                      <a:pt x="29" y="11"/>
                    </a:cubicBezTo>
                    <a:cubicBezTo>
                      <a:pt x="28" y="11"/>
                      <a:pt x="28" y="11"/>
                      <a:pt x="28" y="11"/>
                    </a:cubicBezTo>
                    <a:cubicBezTo>
                      <a:pt x="28" y="11"/>
                      <a:pt x="28" y="11"/>
                      <a:pt x="28" y="11"/>
                    </a:cubicBezTo>
                    <a:cubicBezTo>
                      <a:pt x="27" y="11"/>
                      <a:pt x="27" y="11"/>
                      <a:pt x="27" y="11"/>
                    </a:cubicBezTo>
                    <a:cubicBezTo>
                      <a:pt x="26" y="11"/>
                      <a:pt x="24" y="11"/>
                      <a:pt x="23" y="11"/>
                    </a:cubicBezTo>
                    <a:cubicBezTo>
                      <a:pt x="21" y="11"/>
                      <a:pt x="20" y="11"/>
                      <a:pt x="19" y="12"/>
                    </a:cubicBezTo>
                    <a:cubicBezTo>
                      <a:pt x="17" y="12"/>
                      <a:pt x="16" y="12"/>
                      <a:pt x="14" y="12"/>
                    </a:cubicBezTo>
                    <a:cubicBezTo>
                      <a:pt x="13" y="12"/>
                      <a:pt x="11" y="13"/>
                      <a:pt x="10" y="13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9" y="14"/>
                      <a:pt x="8" y="14"/>
                      <a:pt x="7" y="14"/>
                    </a:cubicBezTo>
                    <a:cubicBezTo>
                      <a:pt x="5" y="14"/>
                      <a:pt x="3" y="15"/>
                      <a:pt x="0" y="15"/>
                    </a:cubicBezTo>
                    <a:cubicBezTo>
                      <a:pt x="0" y="15"/>
                      <a:pt x="0" y="16"/>
                      <a:pt x="0" y="16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3" y="16"/>
                      <a:pt x="5" y="16"/>
                      <a:pt x="7" y="16"/>
                    </a:cubicBezTo>
                    <a:cubicBezTo>
                      <a:pt x="9" y="15"/>
                      <a:pt x="11" y="15"/>
                      <a:pt x="13" y="15"/>
                    </a:cubicBezTo>
                    <a:cubicBezTo>
                      <a:pt x="14" y="14"/>
                      <a:pt x="16" y="14"/>
                      <a:pt x="18" y="14"/>
                    </a:cubicBezTo>
                    <a:cubicBezTo>
                      <a:pt x="19" y="13"/>
                      <a:pt x="21" y="13"/>
                      <a:pt x="22" y="13"/>
                    </a:cubicBezTo>
                    <a:cubicBezTo>
                      <a:pt x="22" y="13"/>
                      <a:pt x="22" y="13"/>
                      <a:pt x="22" y="13"/>
                    </a:cubicBezTo>
                    <a:cubicBezTo>
                      <a:pt x="23" y="13"/>
                      <a:pt x="23" y="13"/>
                      <a:pt x="24" y="13"/>
                    </a:cubicBezTo>
                    <a:cubicBezTo>
                      <a:pt x="24" y="13"/>
                      <a:pt x="25" y="13"/>
                      <a:pt x="25" y="13"/>
                    </a:cubicBezTo>
                    <a:cubicBezTo>
                      <a:pt x="25" y="13"/>
                      <a:pt x="26" y="13"/>
                      <a:pt x="26" y="13"/>
                    </a:cubicBezTo>
                    <a:cubicBezTo>
                      <a:pt x="27" y="13"/>
                      <a:pt x="27" y="13"/>
                      <a:pt x="27" y="13"/>
                    </a:cubicBezTo>
                    <a:cubicBezTo>
                      <a:pt x="27" y="13"/>
                      <a:pt x="27" y="13"/>
                      <a:pt x="28" y="13"/>
                    </a:cubicBezTo>
                    <a:cubicBezTo>
                      <a:pt x="28" y="13"/>
                      <a:pt x="29" y="13"/>
                      <a:pt x="29" y="13"/>
                    </a:cubicBezTo>
                    <a:cubicBezTo>
                      <a:pt x="30" y="13"/>
                      <a:pt x="31" y="13"/>
                      <a:pt x="32" y="13"/>
                    </a:cubicBezTo>
                    <a:cubicBezTo>
                      <a:pt x="34" y="12"/>
                      <a:pt x="35" y="12"/>
                      <a:pt x="37" y="12"/>
                    </a:cubicBezTo>
                    <a:cubicBezTo>
                      <a:pt x="41" y="12"/>
                      <a:pt x="45" y="12"/>
                      <a:pt x="50" y="12"/>
                    </a:cubicBezTo>
                    <a:cubicBezTo>
                      <a:pt x="50" y="12"/>
                      <a:pt x="50" y="12"/>
                      <a:pt x="51" y="12"/>
                    </a:cubicBezTo>
                    <a:cubicBezTo>
                      <a:pt x="51" y="12"/>
                      <a:pt x="52" y="12"/>
                      <a:pt x="52" y="12"/>
                    </a:cubicBezTo>
                    <a:cubicBezTo>
                      <a:pt x="53" y="12"/>
                      <a:pt x="53" y="11"/>
                      <a:pt x="53" y="11"/>
                    </a:cubicBezTo>
                    <a:cubicBezTo>
                      <a:pt x="53" y="11"/>
                      <a:pt x="53" y="11"/>
                      <a:pt x="53" y="11"/>
                    </a:cubicBezTo>
                    <a:cubicBezTo>
                      <a:pt x="53" y="11"/>
                      <a:pt x="53" y="11"/>
                      <a:pt x="53" y="11"/>
                    </a:cubicBezTo>
                    <a:cubicBezTo>
                      <a:pt x="56" y="10"/>
                      <a:pt x="59" y="10"/>
                      <a:pt x="61" y="10"/>
                    </a:cubicBezTo>
                    <a:cubicBezTo>
                      <a:pt x="66" y="10"/>
                      <a:pt x="70" y="9"/>
                      <a:pt x="75" y="9"/>
                    </a:cubicBezTo>
                    <a:cubicBezTo>
                      <a:pt x="76" y="9"/>
                      <a:pt x="77" y="9"/>
                      <a:pt x="78" y="9"/>
                    </a:cubicBezTo>
                    <a:cubicBezTo>
                      <a:pt x="78" y="9"/>
                      <a:pt x="78" y="9"/>
                      <a:pt x="78" y="9"/>
                    </a:cubicBezTo>
                    <a:cubicBezTo>
                      <a:pt x="81" y="9"/>
                      <a:pt x="84" y="8"/>
                      <a:pt x="87" y="8"/>
                    </a:cubicBezTo>
                    <a:cubicBezTo>
                      <a:pt x="90" y="8"/>
                      <a:pt x="92" y="8"/>
                      <a:pt x="95" y="8"/>
                    </a:cubicBezTo>
                    <a:cubicBezTo>
                      <a:pt x="96" y="8"/>
                      <a:pt x="97" y="7"/>
                      <a:pt x="99" y="7"/>
                    </a:cubicBezTo>
                    <a:cubicBezTo>
                      <a:pt x="100" y="7"/>
                      <a:pt x="102" y="7"/>
                      <a:pt x="103" y="7"/>
                    </a:cubicBezTo>
                    <a:cubicBezTo>
                      <a:pt x="104" y="7"/>
                      <a:pt x="104" y="7"/>
                      <a:pt x="105" y="7"/>
                    </a:cubicBezTo>
                    <a:cubicBezTo>
                      <a:pt x="107" y="7"/>
                      <a:pt x="109" y="7"/>
                      <a:pt x="111" y="7"/>
                    </a:cubicBezTo>
                    <a:cubicBezTo>
                      <a:pt x="112" y="7"/>
                      <a:pt x="113" y="7"/>
                      <a:pt x="114" y="7"/>
                    </a:cubicBezTo>
                    <a:cubicBezTo>
                      <a:pt x="116" y="7"/>
                      <a:pt x="117" y="7"/>
                      <a:pt x="118" y="6"/>
                    </a:cubicBezTo>
                    <a:cubicBezTo>
                      <a:pt x="122" y="6"/>
                      <a:pt x="126" y="6"/>
                      <a:pt x="129" y="6"/>
                    </a:cubicBezTo>
                    <a:cubicBezTo>
                      <a:pt x="131" y="6"/>
                      <a:pt x="133" y="6"/>
                      <a:pt x="134" y="6"/>
                    </a:cubicBezTo>
                    <a:cubicBezTo>
                      <a:pt x="136" y="6"/>
                      <a:pt x="138" y="6"/>
                      <a:pt x="139" y="5"/>
                    </a:cubicBezTo>
                    <a:cubicBezTo>
                      <a:pt x="139" y="5"/>
                      <a:pt x="139" y="5"/>
                      <a:pt x="139" y="5"/>
                    </a:cubicBezTo>
                    <a:cubicBezTo>
                      <a:pt x="144" y="5"/>
                      <a:pt x="148" y="5"/>
                      <a:pt x="152" y="5"/>
                    </a:cubicBezTo>
                    <a:cubicBezTo>
                      <a:pt x="157" y="5"/>
                      <a:pt x="163" y="6"/>
                      <a:pt x="168" y="6"/>
                    </a:cubicBezTo>
                    <a:cubicBezTo>
                      <a:pt x="170" y="6"/>
                      <a:pt x="171" y="5"/>
                      <a:pt x="173" y="5"/>
                    </a:cubicBezTo>
                    <a:cubicBezTo>
                      <a:pt x="175" y="5"/>
                      <a:pt x="176" y="5"/>
                      <a:pt x="178" y="5"/>
                    </a:cubicBezTo>
                    <a:cubicBezTo>
                      <a:pt x="180" y="5"/>
                      <a:pt x="182" y="5"/>
                      <a:pt x="183" y="5"/>
                    </a:cubicBezTo>
                    <a:cubicBezTo>
                      <a:pt x="184" y="5"/>
                      <a:pt x="185" y="5"/>
                      <a:pt x="186" y="5"/>
                    </a:cubicBezTo>
                    <a:cubicBezTo>
                      <a:pt x="187" y="5"/>
                      <a:pt x="187" y="5"/>
                      <a:pt x="187" y="5"/>
                    </a:cubicBezTo>
                    <a:cubicBezTo>
                      <a:pt x="188" y="5"/>
                      <a:pt x="188" y="5"/>
                      <a:pt x="189" y="5"/>
                    </a:cubicBezTo>
                    <a:cubicBezTo>
                      <a:pt x="189" y="4"/>
                      <a:pt x="189" y="4"/>
                      <a:pt x="189" y="4"/>
                    </a:cubicBezTo>
                    <a:cubicBezTo>
                      <a:pt x="190" y="4"/>
                      <a:pt x="191" y="4"/>
                      <a:pt x="192" y="4"/>
                    </a:cubicBezTo>
                    <a:cubicBezTo>
                      <a:pt x="197" y="4"/>
                      <a:pt x="201" y="4"/>
                      <a:pt x="205" y="4"/>
                    </a:cubicBezTo>
                    <a:cubicBezTo>
                      <a:pt x="207" y="4"/>
                      <a:pt x="209" y="4"/>
                      <a:pt x="210" y="4"/>
                    </a:cubicBezTo>
                    <a:cubicBezTo>
                      <a:pt x="211" y="4"/>
                      <a:pt x="211" y="4"/>
                      <a:pt x="211" y="4"/>
                    </a:cubicBezTo>
                    <a:cubicBezTo>
                      <a:pt x="213" y="4"/>
                      <a:pt x="214" y="4"/>
                      <a:pt x="216" y="4"/>
                    </a:cubicBezTo>
                    <a:cubicBezTo>
                      <a:pt x="220" y="4"/>
                      <a:pt x="220" y="4"/>
                      <a:pt x="220" y="4"/>
                    </a:cubicBezTo>
                    <a:cubicBezTo>
                      <a:pt x="223" y="4"/>
                      <a:pt x="226" y="4"/>
                      <a:pt x="228" y="4"/>
                    </a:cubicBezTo>
                    <a:cubicBezTo>
                      <a:pt x="231" y="4"/>
                      <a:pt x="233" y="4"/>
                      <a:pt x="236" y="4"/>
                    </a:cubicBezTo>
                    <a:cubicBezTo>
                      <a:pt x="239" y="4"/>
                      <a:pt x="241" y="4"/>
                      <a:pt x="244" y="4"/>
                    </a:cubicBezTo>
                    <a:cubicBezTo>
                      <a:pt x="245" y="4"/>
                      <a:pt x="246" y="4"/>
                      <a:pt x="246" y="4"/>
                    </a:cubicBezTo>
                    <a:cubicBezTo>
                      <a:pt x="247" y="4"/>
                      <a:pt x="247" y="4"/>
                      <a:pt x="248" y="4"/>
                    </a:cubicBezTo>
                    <a:cubicBezTo>
                      <a:pt x="248" y="3"/>
                      <a:pt x="248" y="3"/>
                      <a:pt x="248" y="3"/>
                    </a:cubicBezTo>
                    <a:cubicBezTo>
                      <a:pt x="248" y="2"/>
                      <a:pt x="248" y="2"/>
                      <a:pt x="248" y="1"/>
                    </a:cubicBezTo>
                    <a:cubicBezTo>
                      <a:pt x="247" y="1"/>
                      <a:pt x="247" y="1"/>
                      <a:pt x="246" y="1"/>
                    </a:cubicBezTo>
                    <a:cubicBezTo>
                      <a:pt x="245" y="1"/>
                      <a:pt x="244" y="1"/>
                      <a:pt x="242" y="1"/>
                    </a:cubicBezTo>
                    <a:cubicBezTo>
                      <a:pt x="242" y="1"/>
                      <a:pt x="241" y="1"/>
                      <a:pt x="240" y="1"/>
                    </a:cubicBezTo>
                    <a:cubicBezTo>
                      <a:pt x="240" y="1"/>
                      <a:pt x="240" y="1"/>
                      <a:pt x="240" y="1"/>
                    </a:cubicBezTo>
                    <a:cubicBezTo>
                      <a:pt x="240" y="1"/>
                      <a:pt x="239" y="0"/>
                      <a:pt x="239" y="0"/>
                    </a:cubicBezTo>
                    <a:cubicBezTo>
                      <a:pt x="238" y="0"/>
                      <a:pt x="238" y="0"/>
                      <a:pt x="238" y="0"/>
                    </a:cubicBezTo>
                    <a:cubicBezTo>
                      <a:pt x="238" y="0"/>
                      <a:pt x="237" y="0"/>
                      <a:pt x="237" y="0"/>
                    </a:cubicBezTo>
                    <a:cubicBezTo>
                      <a:pt x="236" y="0"/>
                      <a:pt x="236" y="0"/>
                      <a:pt x="236" y="0"/>
                    </a:cubicBezTo>
                    <a:cubicBezTo>
                      <a:pt x="235" y="0"/>
                      <a:pt x="235" y="0"/>
                      <a:pt x="234" y="0"/>
                    </a:cubicBezTo>
                    <a:cubicBezTo>
                      <a:pt x="233" y="0"/>
                      <a:pt x="232" y="0"/>
                      <a:pt x="231" y="0"/>
                    </a:cubicBezTo>
                    <a:cubicBezTo>
                      <a:pt x="229" y="0"/>
                      <a:pt x="226" y="0"/>
                      <a:pt x="224" y="0"/>
                    </a:cubicBezTo>
                    <a:cubicBezTo>
                      <a:pt x="223" y="0"/>
                      <a:pt x="221" y="0"/>
                      <a:pt x="220" y="0"/>
                    </a:cubicBezTo>
                    <a:cubicBezTo>
                      <a:pt x="220" y="0"/>
                      <a:pt x="219" y="0"/>
                      <a:pt x="219" y="0"/>
                    </a:cubicBezTo>
                    <a:cubicBezTo>
                      <a:pt x="218" y="0"/>
                      <a:pt x="217" y="0"/>
                      <a:pt x="216" y="0"/>
                    </a:cubicBezTo>
                    <a:cubicBezTo>
                      <a:pt x="215" y="0"/>
                      <a:pt x="214" y="0"/>
                      <a:pt x="213" y="0"/>
                    </a:cubicBezTo>
                    <a:cubicBezTo>
                      <a:pt x="211" y="0"/>
                      <a:pt x="209" y="0"/>
                      <a:pt x="207" y="0"/>
                    </a:cubicBezTo>
                    <a:moveTo>
                      <a:pt x="12" y="13"/>
                    </a:moveTo>
                    <a:cubicBezTo>
                      <a:pt x="12" y="13"/>
                      <a:pt x="12" y="13"/>
                      <a:pt x="12" y="13"/>
                    </a:cubicBezTo>
                    <a:cubicBezTo>
                      <a:pt x="12" y="13"/>
                      <a:pt x="12" y="13"/>
                      <a:pt x="12" y="13"/>
                    </a:cubicBezTo>
                    <a:moveTo>
                      <a:pt x="26" y="13"/>
                    </a:moveTo>
                    <a:cubicBezTo>
                      <a:pt x="26" y="13"/>
                      <a:pt x="26" y="13"/>
                      <a:pt x="26" y="13"/>
                    </a:cubicBezTo>
                    <a:close/>
                    <a:moveTo>
                      <a:pt x="62" y="7"/>
                    </a:moveTo>
                    <a:cubicBezTo>
                      <a:pt x="62" y="7"/>
                      <a:pt x="62" y="7"/>
                      <a:pt x="62" y="7"/>
                    </a:cubicBezTo>
                    <a:cubicBezTo>
                      <a:pt x="62" y="7"/>
                      <a:pt x="62" y="7"/>
                      <a:pt x="62" y="7"/>
                    </a:cubicBezTo>
                    <a:cubicBezTo>
                      <a:pt x="62" y="7"/>
                      <a:pt x="62" y="7"/>
                      <a:pt x="62" y="7"/>
                    </a:cubicBezTo>
                  </a:path>
                </a:pathLst>
              </a:custGeom>
              <a:solidFill>
                <a:srgbClr val="9045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6" name="Freeform 195"/>
              <p:cNvSpPr>
                <a:spLocks noEditPoints="1"/>
              </p:cNvSpPr>
              <p:nvPr/>
            </p:nvSpPr>
            <p:spPr bwMode="auto">
              <a:xfrm>
                <a:off x="5210" y="3358"/>
                <a:ext cx="699" cy="41"/>
              </a:xfrm>
              <a:custGeom>
                <a:avLst/>
                <a:gdLst>
                  <a:gd name="T0" fmla="*/ 229 w 371"/>
                  <a:gd name="T1" fmla="*/ 0 h 22"/>
                  <a:gd name="T2" fmla="*/ 209 w 371"/>
                  <a:gd name="T3" fmla="*/ 0 h 22"/>
                  <a:gd name="T4" fmla="*/ 182 w 371"/>
                  <a:gd name="T5" fmla="*/ 1 h 22"/>
                  <a:gd name="T6" fmla="*/ 157 w 371"/>
                  <a:gd name="T7" fmla="*/ 1 h 22"/>
                  <a:gd name="T8" fmla="*/ 122 w 371"/>
                  <a:gd name="T9" fmla="*/ 3 h 22"/>
                  <a:gd name="T10" fmla="*/ 102 w 371"/>
                  <a:gd name="T11" fmla="*/ 4 h 22"/>
                  <a:gd name="T12" fmla="*/ 86 w 371"/>
                  <a:gd name="T13" fmla="*/ 6 h 22"/>
                  <a:gd name="T14" fmla="*/ 65 w 371"/>
                  <a:gd name="T15" fmla="*/ 8 h 22"/>
                  <a:gd name="T16" fmla="*/ 37 w 371"/>
                  <a:gd name="T17" fmla="*/ 11 h 22"/>
                  <a:gd name="T18" fmla="*/ 14 w 371"/>
                  <a:gd name="T19" fmla="*/ 16 h 22"/>
                  <a:gd name="T20" fmla="*/ 1 w 371"/>
                  <a:gd name="T21" fmla="*/ 20 h 22"/>
                  <a:gd name="T22" fmla="*/ 5 w 371"/>
                  <a:gd name="T23" fmla="*/ 21 h 22"/>
                  <a:gd name="T24" fmla="*/ 20 w 371"/>
                  <a:gd name="T25" fmla="*/ 18 h 22"/>
                  <a:gd name="T26" fmla="*/ 44 w 371"/>
                  <a:gd name="T27" fmla="*/ 15 h 22"/>
                  <a:gd name="T28" fmla="*/ 65 w 371"/>
                  <a:gd name="T29" fmla="*/ 12 h 22"/>
                  <a:gd name="T30" fmla="*/ 86 w 371"/>
                  <a:gd name="T31" fmla="*/ 10 h 22"/>
                  <a:gd name="T32" fmla="*/ 102 w 371"/>
                  <a:gd name="T33" fmla="*/ 9 h 22"/>
                  <a:gd name="T34" fmla="*/ 122 w 371"/>
                  <a:gd name="T35" fmla="*/ 7 h 22"/>
                  <a:gd name="T36" fmla="*/ 157 w 371"/>
                  <a:gd name="T37" fmla="*/ 6 h 22"/>
                  <a:gd name="T38" fmla="*/ 183 w 371"/>
                  <a:gd name="T39" fmla="*/ 5 h 22"/>
                  <a:gd name="T40" fmla="*/ 209 w 371"/>
                  <a:gd name="T41" fmla="*/ 5 h 22"/>
                  <a:gd name="T42" fmla="*/ 229 w 371"/>
                  <a:gd name="T43" fmla="*/ 4 h 22"/>
                  <a:gd name="T44" fmla="*/ 250 w 371"/>
                  <a:gd name="T45" fmla="*/ 4 h 22"/>
                  <a:gd name="T46" fmla="*/ 281 w 371"/>
                  <a:gd name="T47" fmla="*/ 4 h 22"/>
                  <a:gd name="T48" fmla="*/ 297 w 371"/>
                  <a:gd name="T49" fmla="*/ 5 h 22"/>
                  <a:gd name="T50" fmla="*/ 311 w 371"/>
                  <a:gd name="T51" fmla="*/ 5 h 22"/>
                  <a:gd name="T52" fmla="*/ 330 w 371"/>
                  <a:gd name="T53" fmla="*/ 6 h 22"/>
                  <a:gd name="T54" fmla="*/ 347 w 371"/>
                  <a:gd name="T55" fmla="*/ 7 h 22"/>
                  <a:gd name="T56" fmla="*/ 351 w 371"/>
                  <a:gd name="T57" fmla="*/ 8 h 22"/>
                  <a:gd name="T58" fmla="*/ 357 w 371"/>
                  <a:gd name="T59" fmla="*/ 8 h 22"/>
                  <a:gd name="T60" fmla="*/ 363 w 371"/>
                  <a:gd name="T61" fmla="*/ 9 h 22"/>
                  <a:gd name="T62" fmla="*/ 367 w 371"/>
                  <a:gd name="T63" fmla="*/ 9 h 22"/>
                  <a:gd name="T64" fmla="*/ 370 w 371"/>
                  <a:gd name="T65" fmla="*/ 7 h 22"/>
                  <a:gd name="T66" fmla="*/ 367 w 371"/>
                  <a:gd name="T67" fmla="*/ 4 h 22"/>
                  <a:gd name="T68" fmla="*/ 355 w 371"/>
                  <a:gd name="T69" fmla="*/ 3 h 22"/>
                  <a:gd name="T70" fmla="*/ 351 w 371"/>
                  <a:gd name="T71" fmla="*/ 3 h 22"/>
                  <a:gd name="T72" fmla="*/ 337 w 371"/>
                  <a:gd name="T73" fmla="*/ 3 h 22"/>
                  <a:gd name="T74" fmla="*/ 300 w 371"/>
                  <a:gd name="T75" fmla="*/ 1 h 22"/>
                  <a:gd name="T76" fmla="*/ 280 w 371"/>
                  <a:gd name="T77" fmla="*/ 0 h 22"/>
                  <a:gd name="T78" fmla="*/ 249 w 371"/>
                  <a:gd name="T79" fmla="*/ 0 h 22"/>
                  <a:gd name="T80" fmla="*/ 351 w 371"/>
                  <a:gd name="T81" fmla="*/ 4 h 22"/>
                  <a:gd name="T82" fmla="*/ 366 w 371"/>
                  <a:gd name="T83" fmla="*/ 9 h 22"/>
                  <a:gd name="T84" fmla="*/ 354 w 371"/>
                  <a:gd name="T85" fmla="*/ 8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71" h="22">
                    <a:moveTo>
                      <a:pt x="244" y="0"/>
                    </a:moveTo>
                    <a:cubicBezTo>
                      <a:pt x="242" y="0"/>
                      <a:pt x="240" y="0"/>
                      <a:pt x="239" y="0"/>
                    </a:cubicBezTo>
                    <a:cubicBezTo>
                      <a:pt x="235" y="0"/>
                      <a:pt x="232" y="0"/>
                      <a:pt x="229" y="0"/>
                    </a:cubicBezTo>
                    <a:cubicBezTo>
                      <a:pt x="227" y="0"/>
                      <a:pt x="225" y="0"/>
                      <a:pt x="224" y="0"/>
                    </a:cubicBezTo>
                    <a:cubicBezTo>
                      <a:pt x="222" y="0"/>
                      <a:pt x="220" y="0"/>
                      <a:pt x="219" y="0"/>
                    </a:cubicBezTo>
                    <a:cubicBezTo>
                      <a:pt x="216" y="0"/>
                      <a:pt x="212" y="0"/>
                      <a:pt x="209" y="0"/>
                    </a:cubicBezTo>
                    <a:cubicBezTo>
                      <a:pt x="205" y="1"/>
                      <a:pt x="202" y="1"/>
                      <a:pt x="198" y="1"/>
                    </a:cubicBezTo>
                    <a:cubicBezTo>
                      <a:pt x="195" y="1"/>
                      <a:pt x="191" y="1"/>
                      <a:pt x="188" y="1"/>
                    </a:cubicBezTo>
                    <a:cubicBezTo>
                      <a:pt x="186" y="1"/>
                      <a:pt x="184" y="1"/>
                      <a:pt x="182" y="1"/>
                    </a:cubicBezTo>
                    <a:cubicBezTo>
                      <a:pt x="181" y="1"/>
                      <a:pt x="179" y="1"/>
                      <a:pt x="178" y="1"/>
                    </a:cubicBezTo>
                    <a:cubicBezTo>
                      <a:pt x="174" y="1"/>
                      <a:pt x="171" y="1"/>
                      <a:pt x="168" y="1"/>
                    </a:cubicBezTo>
                    <a:cubicBezTo>
                      <a:pt x="164" y="1"/>
                      <a:pt x="161" y="1"/>
                      <a:pt x="157" y="1"/>
                    </a:cubicBezTo>
                    <a:cubicBezTo>
                      <a:pt x="153" y="1"/>
                      <a:pt x="150" y="2"/>
                      <a:pt x="146" y="2"/>
                    </a:cubicBezTo>
                    <a:cubicBezTo>
                      <a:pt x="140" y="2"/>
                      <a:pt x="133" y="2"/>
                      <a:pt x="126" y="3"/>
                    </a:cubicBezTo>
                    <a:cubicBezTo>
                      <a:pt x="125" y="3"/>
                      <a:pt x="123" y="3"/>
                      <a:pt x="122" y="3"/>
                    </a:cubicBezTo>
                    <a:cubicBezTo>
                      <a:pt x="120" y="3"/>
                      <a:pt x="119" y="3"/>
                      <a:pt x="117" y="3"/>
                    </a:cubicBezTo>
                    <a:cubicBezTo>
                      <a:pt x="114" y="3"/>
                      <a:pt x="111" y="4"/>
                      <a:pt x="107" y="4"/>
                    </a:cubicBezTo>
                    <a:cubicBezTo>
                      <a:pt x="106" y="4"/>
                      <a:pt x="104" y="4"/>
                      <a:pt x="102" y="4"/>
                    </a:cubicBezTo>
                    <a:cubicBezTo>
                      <a:pt x="100" y="5"/>
                      <a:pt x="99" y="5"/>
                      <a:pt x="97" y="5"/>
                    </a:cubicBezTo>
                    <a:cubicBezTo>
                      <a:pt x="95" y="5"/>
                      <a:pt x="93" y="5"/>
                      <a:pt x="91" y="5"/>
                    </a:cubicBezTo>
                    <a:cubicBezTo>
                      <a:pt x="90" y="5"/>
                      <a:pt x="88" y="5"/>
                      <a:pt x="86" y="6"/>
                    </a:cubicBezTo>
                    <a:cubicBezTo>
                      <a:pt x="84" y="6"/>
                      <a:pt x="83" y="6"/>
                      <a:pt x="81" y="6"/>
                    </a:cubicBezTo>
                    <a:cubicBezTo>
                      <a:pt x="79" y="6"/>
                      <a:pt x="77" y="6"/>
                      <a:pt x="75" y="7"/>
                    </a:cubicBezTo>
                    <a:cubicBezTo>
                      <a:pt x="72" y="7"/>
                      <a:pt x="68" y="7"/>
                      <a:pt x="65" y="8"/>
                    </a:cubicBezTo>
                    <a:cubicBezTo>
                      <a:pt x="61" y="8"/>
                      <a:pt x="58" y="8"/>
                      <a:pt x="55" y="9"/>
                    </a:cubicBezTo>
                    <a:cubicBezTo>
                      <a:pt x="52" y="9"/>
                      <a:pt x="49" y="10"/>
                      <a:pt x="46" y="10"/>
                    </a:cubicBezTo>
                    <a:cubicBezTo>
                      <a:pt x="43" y="11"/>
                      <a:pt x="40" y="11"/>
                      <a:pt x="37" y="11"/>
                    </a:cubicBezTo>
                    <a:cubicBezTo>
                      <a:pt x="34" y="12"/>
                      <a:pt x="30" y="12"/>
                      <a:pt x="27" y="13"/>
                    </a:cubicBezTo>
                    <a:cubicBezTo>
                      <a:pt x="28" y="13"/>
                      <a:pt x="28" y="13"/>
                      <a:pt x="28" y="13"/>
                    </a:cubicBezTo>
                    <a:cubicBezTo>
                      <a:pt x="23" y="14"/>
                      <a:pt x="19" y="15"/>
                      <a:pt x="14" y="16"/>
                    </a:cubicBezTo>
                    <a:cubicBezTo>
                      <a:pt x="12" y="17"/>
                      <a:pt x="10" y="17"/>
                      <a:pt x="8" y="18"/>
                    </a:cubicBezTo>
                    <a:cubicBezTo>
                      <a:pt x="7" y="18"/>
                      <a:pt x="6" y="18"/>
                      <a:pt x="5" y="19"/>
                    </a:cubicBezTo>
                    <a:cubicBezTo>
                      <a:pt x="4" y="19"/>
                      <a:pt x="3" y="19"/>
                      <a:pt x="1" y="20"/>
                    </a:cubicBezTo>
                    <a:cubicBezTo>
                      <a:pt x="1" y="20"/>
                      <a:pt x="0" y="21"/>
                      <a:pt x="1" y="21"/>
                    </a:cubicBezTo>
                    <a:cubicBezTo>
                      <a:pt x="1" y="22"/>
                      <a:pt x="2" y="22"/>
                      <a:pt x="2" y="22"/>
                    </a:cubicBezTo>
                    <a:cubicBezTo>
                      <a:pt x="3" y="22"/>
                      <a:pt x="4" y="22"/>
                      <a:pt x="5" y="21"/>
                    </a:cubicBezTo>
                    <a:cubicBezTo>
                      <a:pt x="6" y="21"/>
                      <a:pt x="7" y="21"/>
                      <a:pt x="8" y="21"/>
                    </a:cubicBezTo>
                    <a:cubicBezTo>
                      <a:pt x="10" y="20"/>
                      <a:pt x="12" y="20"/>
                      <a:pt x="14" y="20"/>
                    </a:cubicBezTo>
                    <a:cubicBezTo>
                      <a:pt x="16" y="19"/>
                      <a:pt x="18" y="19"/>
                      <a:pt x="20" y="18"/>
                    </a:cubicBezTo>
                    <a:cubicBezTo>
                      <a:pt x="22" y="18"/>
                      <a:pt x="24" y="18"/>
                      <a:pt x="26" y="17"/>
                    </a:cubicBezTo>
                    <a:cubicBezTo>
                      <a:pt x="29" y="17"/>
                      <a:pt x="32" y="16"/>
                      <a:pt x="35" y="16"/>
                    </a:cubicBezTo>
                    <a:cubicBezTo>
                      <a:pt x="38" y="15"/>
                      <a:pt x="41" y="15"/>
                      <a:pt x="44" y="15"/>
                    </a:cubicBezTo>
                    <a:cubicBezTo>
                      <a:pt x="48" y="14"/>
                      <a:pt x="51" y="14"/>
                      <a:pt x="55" y="13"/>
                    </a:cubicBezTo>
                    <a:cubicBezTo>
                      <a:pt x="56" y="13"/>
                      <a:pt x="58" y="13"/>
                      <a:pt x="60" y="12"/>
                    </a:cubicBezTo>
                    <a:cubicBezTo>
                      <a:pt x="62" y="12"/>
                      <a:pt x="64" y="12"/>
                      <a:pt x="65" y="12"/>
                    </a:cubicBezTo>
                    <a:cubicBezTo>
                      <a:pt x="69" y="11"/>
                      <a:pt x="72" y="11"/>
                      <a:pt x="76" y="11"/>
                    </a:cubicBezTo>
                    <a:cubicBezTo>
                      <a:pt x="78" y="10"/>
                      <a:pt x="79" y="10"/>
                      <a:pt x="81" y="10"/>
                    </a:cubicBezTo>
                    <a:cubicBezTo>
                      <a:pt x="83" y="10"/>
                      <a:pt x="85" y="10"/>
                      <a:pt x="86" y="10"/>
                    </a:cubicBezTo>
                    <a:cubicBezTo>
                      <a:pt x="88" y="10"/>
                      <a:pt x="90" y="9"/>
                      <a:pt x="92" y="9"/>
                    </a:cubicBezTo>
                    <a:cubicBezTo>
                      <a:pt x="94" y="9"/>
                      <a:pt x="95" y="9"/>
                      <a:pt x="97" y="9"/>
                    </a:cubicBezTo>
                    <a:cubicBezTo>
                      <a:pt x="99" y="9"/>
                      <a:pt x="101" y="9"/>
                      <a:pt x="102" y="9"/>
                    </a:cubicBezTo>
                    <a:cubicBezTo>
                      <a:pt x="104" y="8"/>
                      <a:pt x="106" y="8"/>
                      <a:pt x="108" y="8"/>
                    </a:cubicBezTo>
                    <a:cubicBezTo>
                      <a:pt x="111" y="8"/>
                      <a:pt x="114" y="8"/>
                      <a:pt x="118" y="7"/>
                    </a:cubicBezTo>
                    <a:cubicBezTo>
                      <a:pt x="119" y="7"/>
                      <a:pt x="121" y="7"/>
                      <a:pt x="122" y="7"/>
                    </a:cubicBezTo>
                    <a:cubicBezTo>
                      <a:pt x="124" y="7"/>
                      <a:pt x="125" y="7"/>
                      <a:pt x="127" y="7"/>
                    </a:cubicBezTo>
                    <a:cubicBezTo>
                      <a:pt x="134" y="6"/>
                      <a:pt x="140" y="6"/>
                      <a:pt x="147" y="6"/>
                    </a:cubicBezTo>
                    <a:cubicBezTo>
                      <a:pt x="150" y="6"/>
                      <a:pt x="154" y="6"/>
                      <a:pt x="157" y="6"/>
                    </a:cubicBezTo>
                    <a:cubicBezTo>
                      <a:pt x="161" y="5"/>
                      <a:pt x="165" y="5"/>
                      <a:pt x="168" y="5"/>
                    </a:cubicBezTo>
                    <a:cubicBezTo>
                      <a:pt x="172" y="5"/>
                      <a:pt x="175" y="5"/>
                      <a:pt x="178" y="5"/>
                    </a:cubicBezTo>
                    <a:cubicBezTo>
                      <a:pt x="180" y="5"/>
                      <a:pt x="181" y="5"/>
                      <a:pt x="183" y="5"/>
                    </a:cubicBezTo>
                    <a:cubicBezTo>
                      <a:pt x="185" y="5"/>
                      <a:pt x="186" y="5"/>
                      <a:pt x="188" y="5"/>
                    </a:cubicBezTo>
                    <a:cubicBezTo>
                      <a:pt x="192" y="5"/>
                      <a:pt x="195" y="5"/>
                      <a:pt x="199" y="5"/>
                    </a:cubicBezTo>
                    <a:cubicBezTo>
                      <a:pt x="202" y="5"/>
                      <a:pt x="206" y="5"/>
                      <a:pt x="209" y="5"/>
                    </a:cubicBezTo>
                    <a:cubicBezTo>
                      <a:pt x="213" y="5"/>
                      <a:pt x="216" y="4"/>
                      <a:pt x="219" y="4"/>
                    </a:cubicBezTo>
                    <a:cubicBezTo>
                      <a:pt x="221" y="4"/>
                      <a:pt x="222" y="4"/>
                      <a:pt x="224" y="4"/>
                    </a:cubicBezTo>
                    <a:cubicBezTo>
                      <a:pt x="226" y="4"/>
                      <a:pt x="227" y="4"/>
                      <a:pt x="229" y="4"/>
                    </a:cubicBezTo>
                    <a:cubicBezTo>
                      <a:pt x="232" y="4"/>
                      <a:pt x="236" y="4"/>
                      <a:pt x="239" y="4"/>
                    </a:cubicBezTo>
                    <a:cubicBezTo>
                      <a:pt x="241" y="4"/>
                      <a:pt x="243" y="4"/>
                      <a:pt x="244" y="4"/>
                    </a:cubicBezTo>
                    <a:cubicBezTo>
                      <a:pt x="246" y="4"/>
                      <a:pt x="248" y="4"/>
                      <a:pt x="250" y="4"/>
                    </a:cubicBezTo>
                    <a:cubicBezTo>
                      <a:pt x="253" y="4"/>
                      <a:pt x="257" y="4"/>
                      <a:pt x="260" y="4"/>
                    </a:cubicBezTo>
                    <a:cubicBezTo>
                      <a:pt x="264" y="4"/>
                      <a:pt x="267" y="4"/>
                      <a:pt x="270" y="4"/>
                    </a:cubicBezTo>
                    <a:cubicBezTo>
                      <a:pt x="274" y="4"/>
                      <a:pt x="277" y="4"/>
                      <a:pt x="281" y="4"/>
                    </a:cubicBezTo>
                    <a:cubicBezTo>
                      <a:pt x="284" y="5"/>
                      <a:pt x="288" y="5"/>
                      <a:pt x="291" y="5"/>
                    </a:cubicBezTo>
                    <a:cubicBezTo>
                      <a:pt x="293" y="5"/>
                      <a:pt x="294" y="5"/>
                      <a:pt x="296" y="5"/>
                    </a:cubicBezTo>
                    <a:cubicBezTo>
                      <a:pt x="297" y="5"/>
                      <a:pt x="297" y="5"/>
                      <a:pt x="297" y="5"/>
                    </a:cubicBezTo>
                    <a:cubicBezTo>
                      <a:pt x="298" y="5"/>
                      <a:pt x="299" y="5"/>
                      <a:pt x="301" y="5"/>
                    </a:cubicBezTo>
                    <a:cubicBezTo>
                      <a:pt x="301" y="5"/>
                      <a:pt x="301" y="5"/>
                      <a:pt x="301" y="5"/>
                    </a:cubicBezTo>
                    <a:cubicBezTo>
                      <a:pt x="304" y="5"/>
                      <a:pt x="307" y="5"/>
                      <a:pt x="311" y="5"/>
                    </a:cubicBezTo>
                    <a:cubicBezTo>
                      <a:pt x="314" y="6"/>
                      <a:pt x="317" y="6"/>
                      <a:pt x="320" y="6"/>
                    </a:cubicBezTo>
                    <a:cubicBezTo>
                      <a:pt x="322" y="6"/>
                      <a:pt x="324" y="6"/>
                      <a:pt x="325" y="6"/>
                    </a:cubicBezTo>
                    <a:cubicBezTo>
                      <a:pt x="327" y="6"/>
                      <a:pt x="328" y="6"/>
                      <a:pt x="330" y="6"/>
                    </a:cubicBezTo>
                    <a:cubicBezTo>
                      <a:pt x="333" y="7"/>
                      <a:pt x="337" y="7"/>
                      <a:pt x="340" y="7"/>
                    </a:cubicBezTo>
                    <a:cubicBezTo>
                      <a:pt x="342" y="7"/>
                      <a:pt x="343" y="7"/>
                      <a:pt x="345" y="7"/>
                    </a:cubicBezTo>
                    <a:cubicBezTo>
                      <a:pt x="346" y="7"/>
                      <a:pt x="347" y="7"/>
                      <a:pt x="347" y="7"/>
                    </a:cubicBezTo>
                    <a:cubicBezTo>
                      <a:pt x="348" y="8"/>
                      <a:pt x="349" y="8"/>
                      <a:pt x="350" y="8"/>
                    </a:cubicBezTo>
                    <a:cubicBezTo>
                      <a:pt x="351" y="8"/>
                      <a:pt x="351" y="8"/>
                      <a:pt x="352" y="8"/>
                    </a:cubicBezTo>
                    <a:cubicBezTo>
                      <a:pt x="351" y="8"/>
                      <a:pt x="351" y="8"/>
                      <a:pt x="351" y="8"/>
                    </a:cubicBezTo>
                    <a:cubicBezTo>
                      <a:pt x="352" y="8"/>
                      <a:pt x="353" y="8"/>
                      <a:pt x="354" y="8"/>
                    </a:cubicBezTo>
                    <a:cubicBezTo>
                      <a:pt x="354" y="8"/>
                      <a:pt x="354" y="8"/>
                      <a:pt x="354" y="8"/>
                    </a:cubicBezTo>
                    <a:cubicBezTo>
                      <a:pt x="355" y="8"/>
                      <a:pt x="356" y="8"/>
                      <a:pt x="357" y="8"/>
                    </a:cubicBezTo>
                    <a:cubicBezTo>
                      <a:pt x="357" y="8"/>
                      <a:pt x="358" y="8"/>
                      <a:pt x="359" y="8"/>
                    </a:cubicBezTo>
                    <a:cubicBezTo>
                      <a:pt x="360" y="8"/>
                      <a:pt x="360" y="8"/>
                      <a:pt x="361" y="9"/>
                    </a:cubicBezTo>
                    <a:cubicBezTo>
                      <a:pt x="362" y="9"/>
                      <a:pt x="362" y="9"/>
                      <a:pt x="363" y="9"/>
                    </a:cubicBezTo>
                    <a:cubicBezTo>
                      <a:pt x="363" y="9"/>
                      <a:pt x="364" y="9"/>
                      <a:pt x="365" y="9"/>
                    </a:cubicBezTo>
                    <a:cubicBezTo>
                      <a:pt x="365" y="9"/>
                      <a:pt x="366" y="9"/>
                      <a:pt x="366" y="9"/>
                    </a:cubicBezTo>
                    <a:cubicBezTo>
                      <a:pt x="367" y="9"/>
                      <a:pt x="367" y="9"/>
                      <a:pt x="367" y="9"/>
                    </a:cubicBezTo>
                    <a:cubicBezTo>
                      <a:pt x="368" y="9"/>
                      <a:pt x="368" y="9"/>
                      <a:pt x="368" y="9"/>
                    </a:cubicBezTo>
                    <a:cubicBezTo>
                      <a:pt x="368" y="9"/>
                      <a:pt x="368" y="9"/>
                      <a:pt x="368" y="9"/>
                    </a:cubicBezTo>
                    <a:cubicBezTo>
                      <a:pt x="369" y="9"/>
                      <a:pt x="370" y="8"/>
                      <a:pt x="370" y="7"/>
                    </a:cubicBezTo>
                    <a:cubicBezTo>
                      <a:pt x="370" y="7"/>
                      <a:pt x="371" y="6"/>
                      <a:pt x="371" y="6"/>
                    </a:cubicBezTo>
                    <a:cubicBezTo>
                      <a:pt x="370" y="5"/>
                      <a:pt x="370" y="4"/>
                      <a:pt x="369" y="4"/>
                    </a:cubicBezTo>
                    <a:cubicBezTo>
                      <a:pt x="369" y="4"/>
                      <a:pt x="368" y="4"/>
                      <a:pt x="367" y="4"/>
                    </a:cubicBezTo>
                    <a:cubicBezTo>
                      <a:pt x="367" y="3"/>
                      <a:pt x="366" y="3"/>
                      <a:pt x="366" y="3"/>
                    </a:cubicBezTo>
                    <a:cubicBezTo>
                      <a:pt x="363" y="3"/>
                      <a:pt x="361" y="3"/>
                      <a:pt x="359" y="3"/>
                    </a:cubicBezTo>
                    <a:cubicBezTo>
                      <a:pt x="358" y="3"/>
                      <a:pt x="357" y="3"/>
                      <a:pt x="355" y="3"/>
                    </a:cubicBezTo>
                    <a:cubicBezTo>
                      <a:pt x="355" y="3"/>
                      <a:pt x="354" y="3"/>
                      <a:pt x="354" y="3"/>
                    </a:cubicBezTo>
                    <a:cubicBezTo>
                      <a:pt x="353" y="3"/>
                      <a:pt x="353" y="3"/>
                      <a:pt x="352" y="3"/>
                    </a:cubicBezTo>
                    <a:cubicBezTo>
                      <a:pt x="352" y="3"/>
                      <a:pt x="352" y="3"/>
                      <a:pt x="351" y="3"/>
                    </a:cubicBezTo>
                    <a:cubicBezTo>
                      <a:pt x="349" y="3"/>
                      <a:pt x="347" y="3"/>
                      <a:pt x="346" y="3"/>
                    </a:cubicBezTo>
                    <a:cubicBezTo>
                      <a:pt x="344" y="3"/>
                      <a:pt x="342" y="3"/>
                      <a:pt x="340" y="3"/>
                    </a:cubicBezTo>
                    <a:cubicBezTo>
                      <a:pt x="339" y="3"/>
                      <a:pt x="338" y="3"/>
                      <a:pt x="337" y="3"/>
                    </a:cubicBezTo>
                    <a:cubicBezTo>
                      <a:pt x="335" y="3"/>
                      <a:pt x="332" y="2"/>
                      <a:pt x="330" y="2"/>
                    </a:cubicBezTo>
                    <a:cubicBezTo>
                      <a:pt x="323" y="2"/>
                      <a:pt x="317" y="1"/>
                      <a:pt x="310" y="1"/>
                    </a:cubicBezTo>
                    <a:cubicBezTo>
                      <a:pt x="307" y="1"/>
                      <a:pt x="304" y="1"/>
                      <a:pt x="300" y="1"/>
                    </a:cubicBezTo>
                    <a:cubicBezTo>
                      <a:pt x="299" y="1"/>
                      <a:pt x="297" y="1"/>
                      <a:pt x="296" y="1"/>
                    </a:cubicBezTo>
                    <a:cubicBezTo>
                      <a:pt x="294" y="1"/>
                      <a:pt x="293" y="1"/>
                      <a:pt x="291" y="0"/>
                    </a:cubicBezTo>
                    <a:cubicBezTo>
                      <a:pt x="287" y="0"/>
                      <a:pt x="284" y="0"/>
                      <a:pt x="280" y="0"/>
                    </a:cubicBezTo>
                    <a:cubicBezTo>
                      <a:pt x="277" y="0"/>
                      <a:pt x="273" y="0"/>
                      <a:pt x="270" y="0"/>
                    </a:cubicBezTo>
                    <a:cubicBezTo>
                      <a:pt x="267" y="0"/>
                      <a:pt x="263" y="0"/>
                      <a:pt x="260" y="0"/>
                    </a:cubicBezTo>
                    <a:cubicBezTo>
                      <a:pt x="256" y="0"/>
                      <a:pt x="253" y="0"/>
                      <a:pt x="249" y="0"/>
                    </a:cubicBezTo>
                    <a:cubicBezTo>
                      <a:pt x="248" y="0"/>
                      <a:pt x="246" y="0"/>
                      <a:pt x="245" y="0"/>
                    </a:cubicBezTo>
                    <a:cubicBezTo>
                      <a:pt x="244" y="0"/>
                      <a:pt x="244" y="0"/>
                      <a:pt x="244" y="0"/>
                    </a:cubicBezTo>
                    <a:moveTo>
                      <a:pt x="351" y="4"/>
                    </a:moveTo>
                    <a:cubicBezTo>
                      <a:pt x="351" y="4"/>
                      <a:pt x="351" y="4"/>
                      <a:pt x="351" y="4"/>
                    </a:cubicBezTo>
                    <a:cubicBezTo>
                      <a:pt x="351" y="4"/>
                      <a:pt x="351" y="4"/>
                      <a:pt x="351" y="4"/>
                    </a:cubicBezTo>
                    <a:moveTo>
                      <a:pt x="366" y="9"/>
                    </a:moveTo>
                    <a:cubicBezTo>
                      <a:pt x="366" y="9"/>
                      <a:pt x="366" y="9"/>
                      <a:pt x="366" y="9"/>
                    </a:cubicBezTo>
                    <a:cubicBezTo>
                      <a:pt x="366" y="9"/>
                      <a:pt x="366" y="9"/>
                      <a:pt x="366" y="9"/>
                    </a:cubicBezTo>
                    <a:moveTo>
                      <a:pt x="354" y="8"/>
                    </a:moveTo>
                    <a:cubicBezTo>
                      <a:pt x="354" y="8"/>
                      <a:pt x="354" y="8"/>
                      <a:pt x="354" y="8"/>
                    </a:cubicBezTo>
                    <a:cubicBezTo>
                      <a:pt x="354" y="8"/>
                      <a:pt x="354" y="8"/>
                      <a:pt x="354" y="8"/>
                    </a:cubicBezTo>
                  </a:path>
                </a:pathLst>
              </a:custGeom>
              <a:solidFill>
                <a:srgbClr val="B154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" name="Freeform 196"/>
              <p:cNvSpPr>
                <a:spLocks noEditPoints="1"/>
              </p:cNvSpPr>
              <p:nvPr/>
            </p:nvSpPr>
            <p:spPr bwMode="auto">
              <a:xfrm>
                <a:off x="5212" y="3354"/>
                <a:ext cx="671" cy="39"/>
              </a:xfrm>
              <a:custGeom>
                <a:avLst/>
                <a:gdLst>
                  <a:gd name="T0" fmla="*/ 192 w 356"/>
                  <a:gd name="T1" fmla="*/ 1 h 21"/>
                  <a:gd name="T2" fmla="*/ 181 w 356"/>
                  <a:gd name="T3" fmla="*/ 3 h 21"/>
                  <a:gd name="T4" fmla="*/ 174 w 356"/>
                  <a:gd name="T5" fmla="*/ 3 h 21"/>
                  <a:gd name="T6" fmla="*/ 150 w 356"/>
                  <a:gd name="T7" fmla="*/ 3 h 21"/>
                  <a:gd name="T8" fmla="*/ 121 w 356"/>
                  <a:gd name="T9" fmla="*/ 4 h 21"/>
                  <a:gd name="T10" fmla="*/ 97 w 356"/>
                  <a:gd name="T11" fmla="*/ 5 h 21"/>
                  <a:gd name="T12" fmla="*/ 70 w 356"/>
                  <a:gd name="T13" fmla="*/ 6 h 21"/>
                  <a:gd name="T14" fmla="*/ 58 w 356"/>
                  <a:gd name="T15" fmla="*/ 7 h 21"/>
                  <a:gd name="T16" fmla="*/ 35 w 356"/>
                  <a:gd name="T17" fmla="*/ 10 h 21"/>
                  <a:gd name="T18" fmla="*/ 28 w 356"/>
                  <a:gd name="T19" fmla="*/ 11 h 21"/>
                  <a:gd name="T20" fmla="*/ 5 w 356"/>
                  <a:gd name="T21" fmla="*/ 15 h 21"/>
                  <a:gd name="T22" fmla="*/ 4 w 356"/>
                  <a:gd name="T23" fmla="*/ 18 h 21"/>
                  <a:gd name="T24" fmla="*/ 1 w 356"/>
                  <a:gd name="T25" fmla="*/ 19 h 21"/>
                  <a:gd name="T26" fmla="*/ 7 w 356"/>
                  <a:gd name="T27" fmla="*/ 20 h 21"/>
                  <a:gd name="T28" fmla="*/ 19 w 356"/>
                  <a:gd name="T29" fmla="*/ 18 h 21"/>
                  <a:gd name="T30" fmla="*/ 25 w 356"/>
                  <a:gd name="T31" fmla="*/ 16 h 21"/>
                  <a:gd name="T32" fmla="*/ 27 w 356"/>
                  <a:gd name="T33" fmla="*/ 16 h 21"/>
                  <a:gd name="T34" fmla="*/ 32 w 356"/>
                  <a:gd name="T35" fmla="*/ 14 h 21"/>
                  <a:gd name="T36" fmla="*/ 45 w 356"/>
                  <a:gd name="T37" fmla="*/ 13 h 21"/>
                  <a:gd name="T38" fmla="*/ 61 w 356"/>
                  <a:gd name="T39" fmla="*/ 11 h 21"/>
                  <a:gd name="T40" fmla="*/ 73 w 356"/>
                  <a:gd name="T41" fmla="*/ 10 h 21"/>
                  <a:gd name="T42" fmla="*/ 91 w 356"/>
                  <a:gd name="T43" fmla="*/ 9 h 21"/>
                  <a:gd name="T44" fmla="*/ 110 w 356"/>
                  <a:gd name="T45" fmla="*/ 7 h 21"/>
                  <a:gd name="T46" fmla="*/ 126 w 356"/>
                  <a:gd name="T47" fmla="*/ 7 h 21"/>
                  <a:gd name="T48" fmla="*/ 132 w 356"/>
                  <a:gd name="T49" fmla="*/ 6 h 21"/>
                  <a:gd name="T50" fmla="*/ 137 w 356"/>
                  <a:gd name="T51" fmla="*/ 6 h 21"/>
                  <a:gd name="T52" fmla="*/ 153 w 356"/>
                  <a:gd name="T53" fmla="*/ 6 h 21"/>
                  <a:gd name="T54" fmla="*/ 172 w 356"/>
                  <a:gd name="T55" fmla="*/ 5 h 21"/>
                  <a:gd name="T56" fmla="*/ 181 w 356"/>
                  <a:gd name="T57" fmla="*/ 5 h 21"/>
                  <a:gd name="T58" fmla="*/ 194 w 356"/>
                  <a:gd name="T59" fmla="*/ 5 h 21"/>
                  <a:gd name="T60" fmla="*/ 207 w 356"/>
                  <a:gd name="T61" fmla="*/ 4 h 21"/>
                  <a:gd name="T62" fmla="*/ 216 w 356"/>
                  <a:gd name="T63" fmla="*/ 4 h 21"/>
                  <a:gd name="T64" fmla="*/ 229 w 356"/>
                  <a:gd name="T65" fmla="*/ 4 h 21"/>
                  <a:gd name="T66" fmla="*/ 241 w 356"/>
                  <a:gd name="T67" fmla="*/ 4 h 21"/>
                  <a:gd name="T68" fmla="*/ 248 w 356"/>
                  <a:gd name="T69" fmla="*/ 4 h 21"/>
                  <a:gd name="T70" fmla="*/ 262 w 356"/>
                  <a:gd name="T71" fmla="*/ 4 h 21"/>
                  <a:gd name="T72" fmla="*/ 277 w 356"/>
                  <a:gd name="T73" fmla="*/ 4 h 21"/>
                  <a:gd name="T74" fmla="*/ 281 w 356"/>
                  <a:gd name="T75" fmla="*/ 4 h 21"/>
                  <a:gd name="T76" fmla="*/ 293 w 356"/>
                  <a:gd name="T77" fmla="*/ 4 h 21"/>
                  <a:gd name="T78" fmla="*/ 307 w 356"/>
                  <a:gd name="T79" fmla="*/ 6 h 21"/>
                  <a:gd name="T80" fmla="*/ 318 w 356"/>
                  <a:gd name="T81" fmla="*/ 6 h 21"/>
                  <a:gd name="T82" fmla="*/ 328 w 356"/>
                  <a:gd name="T83" fmla="*/ 6 h 21"/>
                  <a:gd name="T84" fmla="*/ 339 w 356"/>
                  <a:gd name="T85" fmla="*/ 6 h 21"/>
                  <a:gd name="T86" fmla="*/ 352 w 356"/>
                  <a:gd name="T87" fmla="*/ 8 h 21"/>
                  <a:gd name="T88" fmla="*/ 356 w 356"/>
                  <a:gd name="T89" fmla="*/ 7 h 21"/>
                  <a:gd name="T90" fmla="*/ 354 w 356"/>
                  <a:gd name="T91" fmla="*/ 5 h 21"/>
                  <a:gd name="T92" fmla="*/ 332 w 356"/>
                  <a:gd name="T93" fmla="*/ 3 h 21"/>
                  <a:gd name="T94" fmla="*/ 319 w 356"/>
                  <a:gd name="T95" fmla="*/ 2 h 21"/>
                  <a:gd name="T96" fmla="*/ 300 w 356"/>
                  <a:gd name="T97" fmla="*/ 1 h 21"/>
                  <a:gd name="T98" fmla="*/ 290 w 356"/>
                  <a:gd name="T99" fmla="*/ 1 h 21"/>
                  <a:gd name="T100" fmla="*/ 276 w 356"/>
                  <a:gd name="T101" fmla="*/ 2 h 21"/>
                  <a:gd name="T102" fmla="*/ 260 w 356"/>
                  <a:gd name="T103" fmla="*/ 1 h 21"/>
                  <a:gd name="T104" fmla="*/ 244 w 356"/>
                  <a:gd name="T105" fmla="*/ 1 h 21"/>
                  <a:gd name="T106" fmla="*/ 219 w 356"/>
                  <a:gd name="T107" fmla="*/ 1 h 21"/>
                  <a:gd name="T108" fmla="*/ 214 w 356"/>
                  <a:gd name="T109" fmla="*/ 1 h 21"/>
                  <a:gd name="T110" fmla="*/ 23 w 356"/>
                  <a:gd name="T111" fmla="*/ 17 h 21"/>
                  <a:gd name="T112" fmla="*/ 23 w 356"/>
                  <a:gd name="T113" fmla="*/ 17 h 21"/>
                  <a:gd name="T114" fmla="*/ 3 w 356"/>
                  <a:gd name="T11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356" h="21">
                    <a:moveTo>
                      <a:pt x="208" y="1"/>
                    </a:moveTo>
                    <a:cubicBezTo>
                      <a:pt x="207" y="1"/>
                      <a:pt x="206" y="1"/>
                      <a:pt x="205" y="1"/>
                    </a:cubicBezTo>
                    <a:cubicBezTo>
                      <a:pt x="205" y="1"/>
                      <a:pt x="204" y="1"/>
                      <a:pt x="203" y="1"/>
                    </a:cubicBezTo>
                    <a:cubicBezTo>
                      <a:pt x="201" y="1"/>
                      <a:pt x="199" y="1"/>
                      <a:pt x="197" y="1"/>
                    </a:cubicBezTo>
                    <a:cubicBezTo>
                      <a:pt x="195" y="1"/>
                      <a:pt x="194" y="1"/>
                      <a:pt x="192" y="1"/>
                    </a:cubicBezTo>
                    <a:cubicBezTo>
                      <a:pt x="190" y="2"/>
                      <a:pt x="188" y="2"/>
                      <a:pt x="186" y="2"/>
                    </a:cubicBezTo>
                    <a:cubicBezTo>
                      <a:pt x="185" y="2"/>
                      <a:pt x="185" y="2"/>
                      <a:pt x="185" y="3"/>
                    </a:cubicBezTo>
                    <a:cubicBezTo>
                      <a:pt x="184" y="3"/>
                      <a:pt x="184" y="3"/>
                      <a:pt x="184" y="3"/>
                    </a:cubicBezTo>
                    <a:cubicBezTo>
                      <a:pt x="182" y="3"/>
                      <a:pt x="182" y="3"/>
                      <a:pt x="182" y="3"/>
                    </a:cubicBezTo>
                    <a:cubicBezTo>
                      <a:pt x="181" y="3"/>
                      <a:pt x="181" y="3"/>
                      <a:pt x="181" y="3"/>
                    </a:cubicBezTo>
                    <a:cubicBezTo>
                      <a:pt x="180" y="2"/>
                      <a:pt x="180" y="2"/>
                      <a:pt x="180" y="2"/>
                    </a:cubicBezTo>
                    <a:cubicBezTo>
                      <a:pt x="179" y="2"/>
                      <a:pt x="179" y="2"/>
                      <a:pt x="179" y="2"/>
                    </a:cubicBezTo>
                    <a:cubicBezTo>
                      <a:pt x="178" y="2"/>
                      <a:pt x="178" y="2"/>
                      <a:pt x="178" y="2"/>
                    </a:cubicBezTo>
                    <a:cubicBezTo>
                      <a:pt x="177" y="2"/>
                      <a:pt x="177" y="2"/>
                      <a:pt x="176" y="2"/>
                    </a:cubicBezTo>
                    <a:cubicBezTo>
                      <a:pt x="175" y="2"/>
                      <a:pt x="174" y="3"/>
                      <a:pt x="174" y="3"/>
                    </a:cubicBezTo>
                    <a:cubicBezTo>
                      <a:pt x="172" y="3"/>
                      <a:pt x="171" y="3"/>
                      <a:pt x="169" y="2"/>
                    </a:cubicBezTo>
                    <a:cubicBezTo>
                      <a:pt x="166" y="2"/>
                      <a:pt x="164" y="2"/>
                      <a:pt x="161" y="2"/>
                    </a:cubicBezTo>
                    <a:cubicBezTo>
                      <a:pt x="160" y="2"/>
                      <a:pt x="159" y="2"/>
                      <a:pt x="158" y="2"/>
                    </a:cubicBezTo>
                    <a:cubicBezTo>
                      <a:pt x="156" y="2"/>
                      <a:pt x="154" y="2"/>
                      <a:pt x="152" y="2"/>
                    </a:cubicBezTo>
                    <a:cubicBezTo>
                      <a:pt x="151" y="2"/>
                      <a:pt x="150" y="2"/>
                      <a:pt x="150" y="3"/>
                    </a:cubicBezTo>
                    <a:cubicBezTo>
                      <a:pt x="148" y="3"/>
                      <a:pt x="147" y="3"/>
                      <a:pt x="146" y="3"/>
                    </a:cubicBezTo>
                    <a:cubicBezTo>
                      <a:pt x="144" y="3"/>
                      <a:pt x="143" y="3"/>
                      <a:pt x="141" y="3"/>
                    </a:cubicBezTo>
                    <a:cubicBezTo>
                      <a:pt x="140" y="3"/>
                      <a:pt x="139" y="3"/>
                      <a:pt x="138" y="3"/>
                    </a:cubicBezTo>
                    <a:cubicBezTo>
                      <a:pt x="136" y="3"/>
                      <a:pt x="134" y="3"/>
                      <a:pt x="132" y="3"/>
                    </a:cubicBezTo>
                    <a:cubicBezTo>
                      <a:pt x="129" y="3"/>
                      <a:pt x="125" y="3"/>
                      <a:pt x="121" y="4"/>
                    </a:cubicBezTo>
                    <a:cubicBezTo>
                      <a:pt x="119" y="4"/>
                      <a:pt x="117" y="4"/>
                      <a:pt x="115" y="4"/>
                    </a:cubicBezTo>
                    <a:cubicBezTo>
                      <a:pt x="114" y="4"/>
                      <a:pt x="112" y="4"/>
                      <a:pt x="110" y="4"/>
                    </a:cubicBezTo>
                    <a:cubicBezTo>
                      <a:pt x="109" y="4"/>
                      <a:pt x="109" y="4"/>
                      <a:pt x="108" y="4"/>
                    </a:cubicBezTo>
                    <a:cubicBezTo>
                      <a:pt x="106" y="4"/>
                      <a:pt x="104" y="4"/>
                      <a:pt x="102" y="5"/>
                    </a:cubicBezTo>
                    <a:cubicBezTo>
                      <a:pt x="100" y="5"/>
                      <a:pt x="99" y="5"/>
                      <a:pt x="97" y="5"/>
                    </a:cubicBezTo>
                    <a:cubicBezTo>
                      <a:pt x="97" y="5"/>
                      <a:pt x="96" y="5"/>
                      <a:pt x="96" y="5"/>
                    </a:cubicBezTo>
                    <a:cubicBezTo>
                      <a:pt x="93" y="5"/>
                      <a:pt x="90" y="5"/>
                      <a:pt x="87" y="5"/>
                    </a:cubicBezTo>
                    <a:cubicBezTo>
                      <a:pt x="85" y="5"/>
                      <a:pt x="83" y="5"/>
                      <a:pt x="81" y="5"/>
                    </a:cubicBezTo>
                    <a:cubicBezTo>
                      <a:pt x="80" y="5"/>
                      <a:pt x="78" y="6"/>
                      <a:pt x="76" y="6"/>
                    </a:cubicBezTo>
                    <a:cubicBezTo>
                      <a:pt x="74" y="6"/>
                      <a:pt x="72" y="6"/>
                      <a:pt x="70" y="6"/>
                    </a:cubicBezTo>
                    <a:cubicBezTo>
                      <a:pt x="69" y="6"/>
                      <a:pt x="68" y="6"/>
                      <a:pt x="67" y="6"/>
                    </a:cubicBezTo>
                    <a:cubicBezTo>
                      <a:pt x="67" y="6"/>
                      <a:pt x="66" y="6"/>
                      <a:pt x="66" y="6"/>
                    </a:cubicBezTo>
                    <a:cubicBezTo>
                      <a:pt x="65" y="7"/>
                      <a:pt x="65" y="7"/>
                      <a:pt x="64" y="7"/>
                    </a:cubicBezTo>
                    <a:cubicBezTo>
                      <a:pt x="63" y="7"/>
                      <a:pt x="63" y="7"/>
                      <a:pt x="63" y="7"/>
                    </a:cubicBezTo>
                    <a:cubicBezTo>
                      <a:pt x="61" y="7"/>
                      <a:pt x="59" y="7"/>
                      <a:pt x="58" y="7"/>
                    </a:cubicBezTo>
                    <a:cubicBezTo>
                      <a:pt x="56" y="8"/>
                      <a:pt x="54" y="8"/>
                      <a:pt x="52" y="8"/>
                    </a:cubicBezTo>
                    <a:cubicBezTo>
                      <a:pt x="51" y="8"/>
                      <a:pt x="51" y="8"/>
                      <a:pt x="50" y="8"/>
                    </a:cubicBezTo>
                    <a:cubicBezTo>
                      <a:pt x="50" y="8"/>
                      <a:pt x="50" y="8"/>
                      <a:pt x="50" y="8"/>
                    </a:cubicBezTo>
                    <a:cubicBezTo>
                      <a:pt x="47" y="9"/>
                      <a:pt x="43" y="9"/>
                      <a:pt x="40" y="9"/>
                    </a:cubicBezTo>
                    <a:cubicBezTo>
                      <a:pt x="38" y="9"/>
                      <a:pt x="36" y="10"/>
                      <a:pt x="35" y="10"/>
                    </a:cubicBezTo>
                    <a:cubicBezTo>
                      <a:pt x="34" y="10"/>
                      <a:pt x="33" y="10"/>
                      <a:pt x="32" y="10"/>
                    </a:cubicBezTo>
                    <a:cubicBezTo>
                      <a:pt x="31" y="10"/>
                      <a:pt x="31" y="10"/>
                      <a:pt x="30" y="11"/>
                    </a:cubicBezTo>
                    <a:cubicBezTo>
                      <a:pt x="29" y="11"/>
                      <a:pt x="29" y="11"/>
                      <a:pt x="29" y="11"/>
                    </a:cubicBezTo>
                    <a:cubicBezTo>
                      <a:pt x="29" y="11"/>
                      <a:pt x="29" y="11"/>
                      <a:pt x="29" y="11"/>
                    </a:cubicBezTo>
                    <a:cubicBezTo>
                      <a:pt x="28" y="11"/>
                      <a:pt x="28" y="11"/>
                      <a:pt x="28" y="11"/>
                    </a:cubicBezTo>
                    <a:cubicBezTo>
                      <a:pt x="28" y="11"/>
                      <a:pt x="28" y="11"/>
                      <a:pt x="28" y="11"/>
                    </a:cubicBezTo>
                    <a:cubicBezTo>
                      <a:pt x="25" y="12"/>
                      <a:pt x="23" y="12"/>
                      <a:pt x="20" y="12"/>
                    </a:cubicBezTo>
                    <a:cubicBezTo>
                      <a:pt x="16" y="13"/>
                      <a:pt x="12" y="13"/>
                      <a:pt x="9" y="14"/>
                    </a:cubicBezTo>
                    <a:cubicBezTo>
                      <a:pt x="8" y="14"/>
                      <a:pt x="7" y="14"/>
                      <a:pt x="7" y="14"/>
                    </a:cubicBezTo>
                    <a:cubicBezTo>
                      <a:pt x="6" y="15"/>
                      <a:pt x="5" y="15"/>
                      <a:pt x="5" y="15"/>
                    </a:cubicBezTo>
                    <a:cubicBezTo>
                      <a:pt x="5" y="16"/>
                      <a:pt x="5" y="16"/>
                      <a:pt x="5" y="16"/>
                    </a:cubicBezTo>
                    <a:cubicBezTo>
                      <a:pt x="5" y="17"/>
                      <a:pt x="5" y="17"/>
                      <a:pt x="5" y="17"/>
                    </a:cubicBezTo>
                    <a:cubicBezTo>
                      <a:pt x="5" y="17"/>
                      <a:pt x="5" y="17"/>
                      <a:pt x="5" y="17"/>
                    </a:cubicBezTo>
                    <a:cubicBezTo>
                      <a:pt x="5" y="17"/>
                      <a:pt x="5" y="17"/>
                      <a:pt x="5" y="17"/>
                    </a:cubicBezTo>
                    <a:cubicBezTo>
                      <a:pt x="4" y="18"/>
                      <a:pt x="4" y="18"/>
                      <a:pt x="4" y="18"/>
                    </a:cubicBezTo>
                    <a:cubicBezTo>
                      <a:pt x="4" y="18"/>
                      <a:pt x="4" y="18"/>
                      <a:pt x="4" y="18"/>
                    </a:cubicBezTo>
                    <a:cubicBezTo>
                      <a:pt x="4" y="18"/>
                      <a:pt x="3" y="18"/>
                      <a:pt x="3" y="18"/>
                    </a:cubicBezTo>
                    <a:cubicBezTo>
                      <a:pt x="2" y="18"/>
                      <a:pt x="2" y="18"/>
                      <a:pt x="2" y="18"/>
                    </a:cubicBezTo>
                    <a:cubicBezTo>
                      <a:pt x="2" y="18"/>
                      <a:pt x="2" y="18"/>
                      <a:pt x="2" y="18"/>
                    </a:cubicBezTo>
                    <a:cubicBezTo>
                      <a:pt x="1" y="19"/>
                      <a:pt x="1" y="19"/>
                      <a:pt x="1" y="19"/>
                    </a:cubicBezTo>
                    <a:cubicBezTo>
                      <a:pt x="1" y="19"/>
                      <a:pt x="0" y="19"/>
                      <a:pt x="0" y="20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1" y="21"/>
                      <a:pt x="1" y="21"/>
                      <a:pt x="2" y="21"/>
                    </a:cubicBezTo>
                    <a:cubicBezTo>
                      <a:pt x="3" y="21"/>
                      <a:pt x="4" y="21"/>
                      <a:pt x="4" y="21"/>
                    </a:cubicBezTo>
                    <a:cubicBezTo>
                      <a:pt x="5" y="21"/>
                      <a:pt x="6" y="20"/>
                      <a:pt x="7" y="20"/>
                    </a:cubicBezTo>
                    <a:cubicBezTo>
                      <a:pt x="7" y="20"/>
                      <a:pt x="7" y="20"/>
                      <a:pt x="7" y="20"/>
                    </a:cubicBezTo>
                    <a:cubicBezTo>
                      <a:pt x="7" y="20"/>
                      <a:pt x="7" y="20"/>
                      <a:pt x="7" y="20"/>
                    </a:cubicBezTo>
                    <a:cubicBezTo>
                      <a:pt x="8" y="20"/>
                      <a:pt x="9" y="20"/>
                      <a:pt x="9" y="20"/>
                    </a:cubicBezTo>
                    <a:cubicBezTo>
                      <a:pt x="11" y="20"/>
                      <a:pt x="12" y="19"/>
                      <a:pt x="14" y="19"/>
                    </a:cubicBezTo>
                    <a:cubicBezTo>
                      <a:pt x="16" y="19"/>
                      <a:pt x="17" y="18"/>
                      <a:pt x="19" y="18"/>
                    </a:cubicBezTo>
                    <a:cubicBezTo>
                      <a:pt x="20" y="18"/>
                      <a:pt x="20" y="18"/>
                      <a:pt x="21" y="18"/>
                    </a:cubicBezTo>
                    <a:cubicBezTo>
                      <a:pt x="22" y="17"/>
                      <a:pt x="22" y="17"/>
                      <a:pt x="22" y="17"/>
                    </a:cubicBezTo>
                    <a:cubicBezTo>
                      <a:pt x="22" y="17"/>
                      <a:pt x="23" y="17"/>
                      <a:pt x="23" y="17"/>
                    </a:cubicBezTo>
                    <a:cubicBezTo>
                      <a:pt x="24" y="17"/>
                      <a:pt x="24" y="16"/>
                      <a:pt x="24" y="16"/>
                    </a:cubicBezTo>
                    <a:cubicBezTo>
                      <a:pt x="25" y="16"/>
                      <a:pt x="25" y="16"/>
                      <a:pt x="25" y="16"/>
                    </a:cubicBezTo>
                    <a:cubicBezTo>
                      <a:pt x="26" y="16"/>
                      <a:pt x="26" y="16"/>
                      <a:pt x="26" y="16"/>
                    </a:cubicBezTo>
                    <a:cubicBezTo>
                      <a:pt x="27" y="16"/>
                      <a:pt x="27" y="16"/>
                      <a:pt x="27" y="16"/>
                    </a:cubicBezTo>
                    <a:cubicBezTo>
                      <a:pt x="27" y="16"/>
                      <a:pt x="27" y="16"/>
                      <a:pt x="27" y="16"/>
                    </a:cubicBezTo>
                    <a:cubicBezTo>
                      <a:pt x="27" y="16"/>
                      <a:pt x="27" y="16"/>
                      <a:pt x="27" y="16"/>
                    </a:cubicBezTo>
                    <a:cubicBezTo>
                      <a:pt x="27" y="16"/>
                      <a:pt x="27" y="16"/>
                      <a:pt x="27" y="16"/>
                    </a:cubicBezTo>
                    <a:cubicBezTo>
                      <a:pt x="28" y="15"/>
                      <a:pt x="28" y="15"/>
                      <a:pt x="28" y="15"/>
                    </a:cubicBezTo>
                    <a:cubicBezTo>
                      <a:pt x="28" y="15"/>
                      <a:pt x="28" y="15"/>
                      <a:pt x="28" y="14"/>
                    </a:cubicBezTo>
                    <a:cubicBezTo>
                      <a:pt x="29" y="14"/>
                      <a:pt x="30" y="14"/>
                      <a:pt x="31" y="14"/>
                    </a:cubicBezTo>
                    <a:cubicBezTo>
                      <a:pt x="32" y="14"/>
                      <a:pt x="32" y="14"/>
                      <a:pt x="32" y="14"/>
                    </a:cubicBezTo>
                    <a:cubicBezTo>
                      <a:pt x="32" y="14"/>
                      <a:pt x="32" y="14"/>
                      <a:pt x="32" y="14"/>
                    </a:cubicBezTo>
                    <a:cubicBezTo>
                      <a:pt x="34" y="14"/>
                      <a:pt x="35" y="14"/>
                      <a:pt x="36" y="14"/>
                    </a:cubicBezTo>
                    <a:cubicBezTo>
                      <a:pt x="36" y="14"/>
                      <a:pt x="36" y="14"/>
                      <a:pt x="36" y="14"/>
                    </a:cubicBezTo>
                    <a:cubicBezTo>
                      <a:pt x="37" y="14"/>
                      <a:pt x="37" y="14"/>
                      <a:pt x="37" y="14"/>
                    </a:cubicBezTo>
                    <a:cubicBezTo>
                      <a:pt x="39" y="14"/>
                      <a:pt x="40" y="14"/>
                      <a:pt x="41" y="14"/>
                    </a:cubicBezTo>
                    <a:cubicBezTo>
                      <a:pt x="42" y="14"/>
                      <a:pt x="44" y="13"/>
                      <a:pt x="45" y="13"/>
                    </a:cubicBezTo>
                    <a:cubicBezTo>
                      <a:pt x="46" y="13"/>
                      <a:pt x="47" y="13"/>
                      <a:pt x="48" y="13"/>
                    </a:cubicBezTo>
                    <a:cubicBezTo>
                      <a:pt x="49" y="13"/>
                      <a:pt x="49" y="13"/>
                      <a:pt x="50" y="13"/>
                    </a:cubicBezTo>
                    <a:cubicBezTo>
                      <a:pt x="51" y="13"/>
                      <a:pt x="52" y="12"/>
                      <a:pt x="53" y="12"/>
                    </a:cubicBezTo>
                    <a:cubicBezTo>
                      <a:pt x="54" y="12"/>
                      <a:pt x="54" y="12"/>
                      <a:pt x="54" y="12"/>
                    </a:cubicBezTo>
                    <a:cubicBezTo>
                      <a:pt x="56" y="12"/>
                      <a:pt x="59" y="11"/>
                      <a:pt x="61" y="11"/>
                    </a:cubicBezTo>
                    <a:cubicBezTo>
                      <a:pt x="62" y="11"/>
                      <a:pt x="62" y="11"/>
                      <a:pt x="62" y="11"/>
                    </a:cubicBezTo>
                    <a:cubicBezTo>
                      <a:pt x="64" y="11"/>
                      <a:pt x="65" y="10"/>
                      <a:pt x="66" y="10"/>
                    </a:cubicBezTo>
                    <a:cubicBezTo>
                      <a:pt x="67" y="10"/>
                      <a:pt x="69" y="10"/>
                      <a:pt x="70" y="10"/>
                    </a:cubicBezTo>
                    <a:cubicBezTo>
                      <a:pt x="70" y="10"/>
                      <a:pt x="71" y="10"/>
                      <a:pt x="71" y="10"/>
                    </a:cubicBezTo>
                    <a:cubicBezTo>
                      <a:pt x="72" y="10"/>
                      <a:pt x="72" y="10"/>
                      <a:pt x="73" y="10"/>
                    </a:cubicBezTo>
                    <a:cubicBezTo>
                      <a:pt x="73" y="10"/>
                      <a:pt x="74" y="10"/>
                      <a:pt x="74" y="10"/>
                    </a:cubicBezTo>
                    <a:cubicBezTo>
                      <a:pt x="75" y="10"/>
                      <a:pt x="75" y="10"/>
                      <a:pt x="76" y="10"/>
                    </a:cubicBezTo>
                    <a:cubicBezTo>
                      <a:pt x="79" y="9"/>
                      <a:pt x="81" y="9"/>
                      <a:pt x="84" y="9"/>
                    </a:cubicBezTo>
                    <a:cubicBezTo>
                      <a:pt x="85" y="9"/>
                      <a:pt x="86" y="9"/>
                      <a:pt x="87" y="9"/>
                    </a:cubicBezTo>
                    <a:cubicBezTo>
                      <a:pt x="88" y="9"/>
                      <a:pt x="90" y="9"/>
                      <a:pt x="91" y="9"/>
                    </a:cubicBezTo>
                    <a:cubicBezTo>
                      <a:pt x="92" y="9"/>
                      <a:pt x="92" y="9"/>
                      <a:pt x="92" y="9"/>
                    </a:cubicBezTo>
                    <a:cubicBezTo>
                      <a:pt x="92" y="9"/>
                      <a:pt x="92" y="9"/>
                      <a:pt x="92" y="9"/>
                    </a:cubicBezTo>
                    <a:cubicBezTo>
                      <a:pt x="94" y="9"/>
                      <a:pt x="95" y="9"/>
                      <a:pt x="97" y="9"/>
                    </a:cubicBezTo>
                    <a:cubicBezTo>
                      <a:pt x="101" y="8"/>
                      <a:pt x="105" y="8"/>
                      <a:pt x="109" y="8"/>
                    </a:cubicBezTo>
                    <a:cubicBezTo>
                      <a:pt x="110" y="8"/>
                      <a:pt x="110" y="8"/>
                      <a:pt x="110" y="7"/>
                    </a:cubicBezTo>
                    <a:cubicBezTo>
                      <a:pt x="111" y="7"/>
                      <a:pt x="112" y="7"/>
                      <a:pt x="112" y="7"/>
                    </a:cubicBezTo>
                    <a:cubicBezTo>
                      <a:pt x="114" y="7"/>
                      <a:pt x="116" y="7"/>
                      <a:pt x="118" y="7"/>
                    </a:cubicBezTo>
                    <a:cubicBezTo>
                      <a:pt x="119" y="7"/>
                      <a:pt x="121" y="7"/>
                      <a:pt x="123" y="7"/>
                    </a:cubicBezTo>
                    <a:cubicBezTo>
                      <a:pt x="124" y="7"/>
                      <a:pt x="125" y="7"/>
                      <a:pt x="126" y="7"/>
                    </a:cubicBezTo>
                    <a:cubicBezTo>
                      <a:pt x="126" y="7"/>
                      <a:pt x="126" y="7"/>
                      <a:pt x="126" y="7"/>
                    </a:cubicBezTo>
                    <a:cubicBezTo>
                      <a:pt x="127" y="7"/>
                      <a:pt x="128" y="7"/>
                      <a:pt x="129" y="7"/>
                    </a:cubicBezTo>
                    <a:cubicBezTo>
                      <a:pt x="129" y="7"/>
                      <a:pt x="130" y="7"/>
                      <a:pt x="130" y="6"/>
                    </a:cubicBezTo>
                    <a:cubicBezTo>
                      <a:pt x="130" y="6"/>
                      <a:pt x="130" y="6"/>
                      <a:pt x="130" y="6"/>
                    </a:cubicBezTo>
                    <a:cubicBezTo>
                      <a:pt x="131" y="6"/>
                      <a:pt x="131" y="6"/>
                      <a:pt x="131" y="6"/>
                    </a:cubicBezTo>
                    <a:cubicBezTo>
                      <a:pt x="131" y="6"/>
                      <a:pt x="132" y="6"/>
                      <a:pt x="132" y="6"/>
                    </a:cubicBezTo>
                    <a:cubicBezTo>
                      <a:pt x="132" y="6"/>
                      <a:pt x="132" y="6"/>
                      <a:pt x="132" y="6"/>
                    </a:cubicBezTo>
                    <a:cubicBezTo>
                      <a:pt x="133" y="6"/>
                      <a:pt x="133" y="6"/>
                      <a:pt x="133" y="6"/>
                    </a:cubicBezTo>
                    <a:cubicBezTo>
                      <a:pt x="133" y="6"/>
                      <a:pt x="133" y="6"/>
                      <a:pt x="133" y="6"/>
                    </a:cubicBezTo>
                    <a:cubicBezTo>
                      <a:pt x="134" y="6"/>
                      <a:pt x="134" y="6"/>
                      <a:pt x="134" y="6"/>
                    </a:cubicBezTo>
                    <a:cubicBezTo>
                      <a:pt x="135" y="6"/>
                      <a:pt x="136" y="6"/>
                      <a:pt x="137" y="6"/>
                    </a:cubicBezTo>
                    <a:cubicBezTo>
                      <a:pt x="139" y="6"/>
                      <a:pt x="141" y="6"/>
                      <a:pt x="143" y="6"/>
                    </a:cubicBezTo>
                    <a:cubicBezTo>
                      <a:pt x="145" y="6"/>
                      <a:pt x="146" y="6"/>
                      <a:pt x="148" y="6"/>
                    </a:cubicBezTo>
                    <a:cubicBezTo>
                      <a:pt x="149" y="6"/>
                      <a:pt x="150" y="6"/>
                      <a:pt x="151" y="6"/>
                    </a:cubicBezTo>
                    <a:cubicBezTo>
                      <a:pt x="152" y="6"/>
                      <a:pt x="152" y="6"/>
                      <a:pt x="152" y="6"/>
                    </a:cubicBezTo>
                    <a:cubicBezTo>
                      <a:pt x="152" y="6"/>
                      <a:pt x="153" y="6"/>
                      <a:pt x="153" y="6"/>
                    </a:cubicBezTo>
                    <a:cubicBezTo>
                      <a:pt x="154" y="6"/>
                      <a:pt x="154" y="5"/>
                      <a:pt x="154" y="5"/>
                    </a:cubicBezTo>
                    <a:cubicBezTo>
                      <a:pt x="155" y="5"/>
                      <a:pt x="155" y="5"/>
                      <a:pt x="156" y="5"/>
                    </a:cubicBezTo>
                    <a:cubicBezTo>
                      <a:pt x="158" y="5"/>
                      <a:pt x="161" y="5"/>
                      <a:pt x="163" y="5"/>
                    </a:cubicBezTo>
                    <a:cubicBezTo>
                      <a:pt x="164" y="5"/>
                      <a:pt x="164" y="5"/>
                      <a:pt x="164" y="5"/>
                    </a:cubicBezTo>
                    <a:cubicBezTo>
                      <a:pt x="167" y="5"/>
                      <a:pt x="169" y="5"/>
                      <a:pt x="172" y="5"/>
                    </a:cubicBezTo>
                    <a:cubicBezTo>
                      <a:pt x="173" y="5"/>
                      <a:pt x="174" y="5"/>
                      <a:pt x="175" y="5"/>
                    </a:cubicBezTo>
                    <a:cubicBezTo>
                      <a:pt x="176" y="5"/>
                      <a:pt x="177" y="5"/>
                      <a:pt x="178" y="5"/>
                    </a:cubicBezTo>
                    <a:cubicBezTo>
                      <a:pt x="179" y="5"/>
                      <a:pt x="179" y="5"/>
                      <a:pt x="180" y="5"/>
                    </a:cubicBezTo>
                    <a:cubicBezTo>
                      <a:pt x="181" y="5"/>
                      <a:pt x="181" y="5"/>
                      <a:pt x="181" y="5"/>
                    </a:cubicBezTo>
                    <a:cubicBezTo>
                      <a:pt x="181" y="5"/>
                      <a:pt x="181" y="5"/>
                      <a:pt x="181" y="5"/>
                    </a:cubicBezTo>
                    <a:cubicBezTo>
                      <a:pt x="182" y="5"/>
                      <a:pt x="183" y="5"/>
                      <a:pt x="184" y="5"/>
                    </a:cubicBezTo>
                    <a:cubicBezTo>
                      <a:pt x="185" y="5"/>
                      <a:pt x="186" y="5"/>
                      <a:pt x="187" y="5"/>
                    </a:cubicBezTo>
                    <a:cubicBezTo>
                      <a:pt x="188" y="5"/>
                      <a:pt x="188" y="5"/>
                      <a:pt x="189" y="5"/>
                    </a:cubicBezTo>
                    <a:cubicBezTo>
                      <a:pt x="191" y="5"/>
                      <a:pt x="192" y="5"/>
                      <a:pt x="193" y="5"/>
                    </a:cubicBezTo>
                    <a:cubicBezTo>
                      <a:pt x="194" y="5"/>
                      <a:pt x="194" y="5"/>
                      <a:pt x="194" y="5"/>
                    </a:cubicBezTo>
                    <a:cubicBezTo>
                      <a:pt x="195" y="5"/>
                      <a:pt x="196" y="5"/>
                      <a:pt x="196" y="5"/>
                    </a:cubicBezTo>
                    <a:cubicBezTo>
                      <a:pt x="198" y="5"/>
                      <a:pt x="199" y="5"/>
                      <a:pt x="200" y="5"/>
                    </a:cubicBezTo>
                    <a:cubicBezTo>
                      <a:pt x="201" y="5"/>
                      <a:pt x="202" y="5"/>
                      <a:pt x="203" y="5"/>
                    </a:cubicBezTo>
                    <a:cubicBezTo>
                      <a:pt x="203" y="5"/>
                      <a:pt x="204" y="5"/>
                      <a:pt x="205" y="5"/>
                    </a:cubicBezTo>
                    <a:cubicBezTo>
                      <a:pt x="206" y="5"/>
                      <a:pt x="206" y="5"/>
                      <a:pt x="207" y="4"/>
                    </a:cubicBezTo>
                    <a:cubicBezTo>
                      <a:pt x="207" y="4"/>
                      <a:pt x="207" y="4"/>
                      <a:pt x="208" y="4"/>
                    </a:cubicBezTo>
                    <a:cubicBezTo>
                      <a:pt x="209" y="4"/>
                      <a:pt x="210" y="4"/>
                      <a:pt x="211" y="4"/>
                    </a:cubicBezTo>
                    <a:cubicBezTo>
                      <a:pt x="212" y="4"/>
                      <a:pt x="213" y="4"/>
                      <a:pt x="213" y="4"/>
                    </a:cubicBezTo>
                    <a:cubicBezTo>
                      <a:pt x="214" y="4"/>
                      <a:pt x="214" y="4"/>
                      <a:pt x="214" y="4"/>
                    </a:cubicBezTo>
                    <a:cubicBezTo>
                      <a:pt x="215" y="4"/>
                      <a:pt x="215" y="4"/>
                      <a:pt x="216" y="4"/>
                    </a:cubicBezTo>
                    <a:cubicBezTo>
                      <a:pt x="216" y="4"/>
                      <a:pt x="216" y="4"/>
                      <a:pt x="216" y="4"/>
                    </a:cubicBezTo>
                    <a:cubicBezTo>
                      <a:pt x="217" y="4"/>
                      <a:pt x="218" y="4"/>
                      <a:pt x="219" y="4"/>
                    </a:cubicBezTo>
                    <a:cubicBezTo>
                      <a:pt x="221" y="4"/>
                      <a:pt x="223" y="4"/>
                      <a:pt x="225" y="4"/>
                    </a:cubicBezTo>
                    <a:cubicBezTo>
                      <a:pt x="225" y="4"/>
                      <a:pt x="226" y="4"/>
                      <a:pt x="227" y="4"/>
                    </a:cubicBezTo>
                    <a:cubicBezTo>
                      <a:pt x="228" y="4"/>
                      <a:pt x="228" y="4"/>
                      <a:pt x="229" y="4"/>
                    </a:cubicBezTo>
                    <a:cubicBezTo>
                      <a:pt x="229" y="4"/>
                      <a:pt x="229" y="4"/>
                      <a:pt x="229" y="4"/>
                    </a:cubicBezTo>
                    <a:cubicBezTo>
                      <a:pt x="230" y="4"/>
                      <a:pt x="230" y="4"/>
                      <a:pt x="230" y="4"/>
                    </a:cubicBezTo>
                    <a:cubicBezTo>
                      <a:pt x="230" y="4"/>
                      <a:pt x="230" y="4"/>
                      <a:pt x="230" y="4"/>
                    </a:cubicBezTo>
                    <a:cubicBezTo>
                      <a:pt x="232" y="4"/>
                      <a:pt x="233" y="4"/>
                      <a:pt x="234" y="4"/>
                    </a:cubicBezTo>
                    <a:cubicBezTo>
                      <a:pt x="237" y="4"/>
                      <a:pt x="239" y="4"/>
                      <a:pt x="241" y="4"/>
                    </a:cubicBezTo>
                    <a:cubicBezTo>
                      <a:pt x="242" y="4"/>
                      <a:pt x="243" y="4"/>
                      <a:pt x="244" y="4"/>
                    </a:cubicBezTo>
                    <a:cubicBezTo>
                      <a:pt x="244" y="4"/>
                      <a:pt x="244" y="4"/>
                      <a:pt x="244" y="4"/>
                    </a:cubicBezTo>
                    <a:cubicBezTo>
                      <a:pt x="244" y="4"/>
                      <a:pt x="245" y="4"/>
                      <a:pt x="245" y="4"/>
                    </a:cubicBezTo>
                    <a:cubicBezTo>
                      <a:pt x="246" y="4"/>
                      <a:pt x="246" y="4"/>
                      <a:pt x="246" y="4"/>
                    </a:cubicBezTo>
                    <a:cubicBezTo>
                      <a:pt x="247" y="4"/>
                      <a:pt x="247" y="4"/>
                      <a:pt x="248" y="4"/>
                    </a:cubicBezTo>
                    <a:cubicBezTo>
                      <a:pt x="248" y="4"/>
                      <a:pt x="248" y="4"/>
                      <a:pt x="248" y="4"/>
                    </a:cubicBezTo>
                    <a:cubicBezTo>
                      <a:pt x="251" y="4"/>
                      <a:pt x="251" y="4"/>
                      <a:pt x="251" y="4"/>
                    </a:cubicBezTo>
                    <a:cubicBezTo>
                      <a:pt x="252" y="4"/>
                      <a:pt x="254" y="4"/>
                      <a:pt x="256" y="4"/>
                    </a:cubicBezTo>
                    <a:cubicBezTo>
                      <a:pt x="257" y="4"/>
                      <a:pt x="258" y="4"/>
                      <a:pt x="259" y="4"/>
                    </a:cubicBezTo>
                    <a:cubicBezTo>
                      <a:pt x="260" y="4"/>
                      <a:pt x="261" y="4"/>
                      <a:pt x="262" y="4"/>
                    </a:cubicBezTo>
                    <a:cubicBezTo>
                      <a:pt x="262" y="4"/>
                      <a:pt x="263" y="4"/>
                      <a:pt x="263" y="4"/>
                    </a:cubicBezTo>
                    <a:cubicBezTo>
                      <a:pt x="265" y="4"/>
                      <a:pt x="267" y="4"/>
                      <a:pt x="269" y="4"/>
                    </a:cubicBezTo>
                    <a:cubicBezTo>
                      <a:pt x="272" y="4"/>
                      <a:pt x="272" y="4"/>
                      <a:pt x="272" y="4"/>
                    </a:cubicBezTo>
                    <a:cubicBezTo>
                      <a:pt x="273" y="4"/>
                      <a:pt x="274" y="4"/>
                      <a:pt x="275" y="4"/>
                    </a:cubicBezTo>
                    <a:cubicBezTo>
                      <a:pt x="275" y="4"/>
                      <a:pt x="276" y="4"/>
                      <a:pt x="277" y="4"/>
                    </a:cubicBezTo>
                    <a:cubicBezTo>
                      <a:pt x="277" y="4"/>
                      <a:pt x="277" y="4"/>
                      <a:pt x="277" y="4"/>
                    </a:cubicBezTo>
                    <a:cubicBezTo>
                      <a:pt x="278" y="4"/>
                      <a:pt x="278" y="4"/>
                      <a:pt x="279" y="4"/>
                    </a:cubicBezTo>
                    <a:cubicBezTo>
                      <a:pt x="280" y="4"/>
                      <a:pt x="280" y="4"/>
                      <a:pt x="280" y="4"/>
                    </a:cubicBezTo>
                    <a:cubicBezTo>
                      <a:pt x="280" y="4"/>
                      <a:pt x="280" y="4"/>
                      <a:pt x="280" y="4"/>
                    </a:cubicBezTo>
                    <a:cubicBezTo>
                      <a:pt x="280" y="4"/>
                      <a:pt x="281" y="4"/>
                      <a:pt x="281" y="4"/>
                    </a:cubicBezTo>
                    <a:cubicBezTo>
                      <a:pt x="283" y="4"/>
                      <a:pt x="284" y="4"/>
                      <a:pt x="285" y="4"/>
                    </a:cubicBezTo>
                    <a:cubicBezTo>
                      <a:pt x="287" y="4"/>
                      <a:pt x="288" y="4"/>
                      <a:pt x="290" y="4"/>
                    </a:cubicBezTo>
                    <a:cubicBezTo>
                      <a:pt x="291" y="4"/>
                      <a:pt x="291" y="4"/>
                      <a:pt x="291" y="4"/>
                    </a:cubicBezTo>
                    <a:cubicBezTo>
                      <a:pt x="291" y="4"/>
                      <a:pt x="292" y="4"/>
                      <a:pt x="292" y="4"/>
                    </a:cubicBezTo>
                    <a:cubicBezTo>
                      <a:pt x="293" y="4"/>
                      <a:pt x="293" y="4"/>
                      <a:pt x="293" y="4"/>
                    </a:cubicBezTo>
                    <a:cubicBezTo>
                      <a:pt x="294" y="4"/>
                      <a:pt x="295" y="4"/>
                      <a:pt x="295" y="4"/>
                    </a:cubicBezTo>
                    <a:cubicBezTo>
                      <a:pt x="296" y="5"/>
                      <a:pt x="296" y="5"/>
                      <a:pt x="296" y="5"/>
                    </a:cubicBezTo>
                    <a:cubicBezTo>
                      <a:pt x="296" y="5"/>
                      <a:pt x="296" y="5"/>
                      <a:pt x="296" y="5"/>
                    </a:cubicBezTo>
                    <a:cubicBezTo>
                      <a:pt x="298" y="5"/>
                      <a:pt x="299" y="5"/>
                      <a:pt x="301" y="5"/>
                    </a:cubicBezTo>
                    <a:cubicBezTo>
                      <a:pt x="303" y="5"/>
                      <a:pt x="305" y="6"/>
                      <a:pt x="307" y="6"/>
                    </a:cubicBezTo>
                    <a:cubicBezTo>
                      <a:pt x="308" y="6"/>
                      <a:pt x="310" y="6"/>
                      <a:pt x="311" y="6"/>
                    </a:cubicBezTo>
                    <a:cubicBezTo>
                      <a:pt x="312" y="6"/>
                      <a:pt x="313" y="6"/>
                      <a:pt x="314" y="6"/>
                    </a:cubicBezTo>
                    <a:cubicBezTo>
                      <a:pt x="315" y="6"/>
                      <a:pt x="315" y="6"/>
                      <a:pt x="316" y="6"/>
                    </a:cubicBezTo>
                    <a:cubicBezTo>
                      <a:pt x="316" y="6"/>
                      <a:pt x="317" y="6"/>
                      <a:pt x="318" y="6"/>
                    </a:cubicBezTo>
                    <a:cubicBezTo>
                      <a:pt x="318" y="6"/>
                      <a:pt x="318" y="6"/>
                      <a:pt x="318" y="6"/>
                    </a:cubicBezTo>
                    <a:cubicBezTo>
                      <a:pt x="319" y="6"/>
                      <a:pt x="320" y="6"/>
                      <a:pt x="321" y="6"/>
                    </a:cubicBezTo>
                    <a:cubicBezTo>
                      <a:pt x="322" y="6"/>
                      <a:pt x="322" y="6"/>
                      <a:pt x="323" y="6"/>
                    </a:cubicBezTo>
                    <a:cubicBezTo>
                      <a:pt x="323" y="6"/>
                      <a:pt x="323" y="6"/>
                      <a:pt x="323" y="6"/>
                    </a:cubicBezTo>
                    <a:cubicBezTo>
                      <a:pt x="325" y="6"/>
                      <a:pt x="326" y="6"/>
                      <a:pt x="327" y="6"/>
                    </a:cubicBezTo>
                    <a:cubicBezTo>
                      <a:pt x="328" y="6"/>
                      <a:pt x="328" y="6"/>
                      <a:pt x="328" y="6"/>
                    </a:cubicBezTo>
                    <a:cubicBezTo>
                      <a:pt x="329" y="6"/>
                      <a:pt x="329" y="6"/>
                      <a:pt x="329" y="6"/>
                    </a:cubicBezTo>
                    <a:cubicBezTo>
                      <a:pt x="330" y="6"/>
                      <a:pt x="331" y="6"/>
                      <a:pt x="332" y="6"/>
                    </a:cubicBezTo>
                    <a:cubicBezTo>
                      <a:pt x="333" y="6"/>
                      <a:pt x="333" y="6"/>
                      <a:pt x="333" y="6"/>
                    </a:cubicBezTo>
                    <a:cubicBezTo>
                      <a:pt x="333" y="6"/>
                      <a:pt x="333" y="6"/>
                      <a:pt x="334" y="6"/>
                    </a:cubicBezTo>
                    <a:cubicBezTo>
                      <a:pt x="336" y="6"/>
                      <a:pt x="337" y="6"/>
                      <a:pt x="339" y="6"/>
                    </a:cubicBezTo>
                    <a:cubicBezTo>
                      <a:pt x="339" y="6"/>
                      <a:pt x="340" y="6"/>
                      <a:pt x="341" y="6"/>
                    </a:cubicBezTo>
                    <a:cubicBezTo>
                      <a:pt x="341" y="7"/>
                      <a:pt x="341" y="7"/>
                      <a:pt x="341" y="7"/>
                    </a:cubicBezTo>
                    <a:cubicBezTo>
                      <a:pt x="343" y="7"/>
                      <a:pt x="345" y="7"/>
                      <a:pt x="348" y="7"/>
                    </a:cubicBezTo>
                    <a:cubicBezTo>
                      <a:pt x="349" y="8"/>
                      <a:pt x="350" y="8"/>
                      <a:pt x="351" y="8"/>
                    </a:cubicBezTo>
                    <a:cubicBezTo>
                      <a:pt x="351" y="8"/>
                      <a:pt x="352" y="8"/>
                      <a:pt x="352" y="8"/>
                    </a:cubicBezTo>
                    <a:cubicBezTo>
                      <a:pt x="353" y="8"/>
                      <a:pt x="353" y="8"/>
                      <a:pt x="353" y="8"/>
                    </a:cubicBezTo>
                    <a:cubicBezTo>
                      <a:pt x="354" y="8"/>
                      <a:pt x="354" y="8"/>
                      <a:pt x="354" y="8"/>
                    </a:cubicBezTo>
                    <a:cubicBezTo>
                      <a:pt x="355" y="8"/>
                      <a:pt x="355" y="8"/>
                      <a:pt x="355" y="8"/>
                    </a:cubicBezTo>
                    <a:cubicBezTo>
                      <a:pt x="356" y="8"/>
                      <a:pt x="356" y="8"/>
                      <a:pt x="356" y="8"/>
                    </a:cubicBezTo>
                    <a:cubicBezTo>
                      <a:pt x="356" y="7"/>
                      <a:pt x="356" y="7"/>
                      <a:pt x="356" y="7"/>
                    </a:cubicBezTo>
                    <a:cubicBezTo>
                      <a:pt x="356" y="6"/>
                      <a:pt x="356" y="6"/>
                      <a:pt x="356" y="6"/>
                    </a:cubicBezTo>
                    <a:cubicBezTo>
                      <a:pt x="355" y="6"/>
                      <a:pt x="355" y="6"/>
                      <a:pt x="355" y="6"/>
                    </a:cubicBezTo>
                    <a:cubicBezTo>
                      <a:pt x="355" y="6"/>
                      <a:pt x="355" y="6"/>
                      <a:pt x="355" y="6"/>
                    </a:cubicBezTo>
                    <a:cubicBezTo>
                      <a:pt x="354" y="5"/>
                      <a:pt x="354" y="5"/>
                      <a:pt x="354" y="5"/>
                    </a:cubicBezTo>
                    <a:cubicBezTo>
                      <a:pt x="354" y="5"/>
                      <a:pt x="354" y="5"/>
                      <a:pt x="354" y="5"/>
                    </a:cubicBezTo>
                    <a:cubicBezTo>
                      <a:pt x="352" y="5"/>
                      <a:pt x="351" y="5"/>
                      <a:pt x="349" y="5"/>
                    </a:cubicBezTo>
                    <a:cubicBezTo>
                      <a:pt x="346" y="5"/>
                      <a:pt x="343" y="4"/>
                      <a:pt x="340" y="4"/>
                    </a:cubicBezTo>
                    <a:cubicBezTo>
                      <a:pt x="339" y="4"/>
                      <a:pt x="337" y="4"/>
                      <a:pt x="335" y="4"/>
                    </a:cubicBezTo>
                    <a:cubicBezTo>
                      <a:pt x="334" y="4"/>
                      <a:pt x="334" y="4"/>
                      <a:pt x="333" y="4"/>
                    </a:cubicBezTo>
                    <a:cubicBezTo>
                      <a:pt x="332" y="3"/>
                      <a:pt x="332" y="3"/>
                      <a:pt x="332" y="3"/>
                    </a:cubicBezTo>
                    <a:cubicBezTo>
                      <a:pt x="332" y="3"/>
                      <a:pt x="331" y="3"/>
                      <a:pt x="331" y="3"/>
                    </a:cubicBezTo>
                    <a:cubicBezTo>
                      <a:pt x="330" y="3"/>
                      <a:pt x="330" y="3"/>
                      <a:pt x="330" y="3"/>
                    </a:cubicBezTo>
                    <a:cubicBezTo>
                      <a:pt x="329" y="3"/>
                      <a:pt x="328" y="3"/>
                      <a:pt x="327" y="3"/>
                    </a:cubicBezTo>
                    <a:cubicBezTo>
                      <a:pt x="325" y="2"/>
                      <a:pt x="324" y="2"/>
                      <a:pt x="322" y="2"/>
                    </a:cubicBezTo>
                    <a:cubicBezTo>
                      <a:pt x="321" y="2"/>
                      <a:pt x="320" y="2"/>
                      <a:pt x="319" y="2"/>
                    </a:cubicBezTo>
                    <a:cubicBezTo>
                      <a:pt x="318" y="2"/>
                      <a:pt x="318" y="2"/>
                      <a:pt x="317" y="2"/>
                    </a:cubicBezTo>
                    <a:cubicBezTo>
                      <a:pt x="315" y="2"/>
                      <a:pt x="314" y="2"/>
                      <a:pt x="312" y="2"/>
                    </a:cubicBezTo>
                    <a:cubicBezTo>
                      <a:pt x="311" y="2"/>
                      <a:pt x="310" y="2"/>
                      <a:pt x="309" y="2"/>
                    </a:cubicBezTo>
                    <a:cubicBezTo>
                      <a:pt x="308" y="2"/>
                      <a:pt x="307" y="2"/>
                      <a:pt x="306" y="2"/>
                    </a:cubicBezTo>
                    <a:cubicBezTo>
                      <a:pt x="304" y="1"/>
                      <a:pt x="302" y="1"/>
                      <a:pt x="300" y="1"/>
                    </a:cubicBezTo>
                    <a:cubicBezTo>
                      <a:pt x="299" y="1"/>
                      <a:pt x="298" y="1"/>
                      <a:pt x="297" y="1"/>
                    </a:cubicBezTo>
                    <a:cubicBezTo>
                      <a:pt x="296" y="1"/>
                      <a:pt x="295" y="1"/>
                      <a:pt x="294" y="1"/>
                    </a:cubicBezTo>
                    <a:cubicBezTo>
                      <a:pt x="293" y="1"/>
                      <a:pt x="293" y="1"/>
                      <a:pt x="293" y="1"/>
                    </a:cubicBezTo>
                    <a:cubicBezTo>
                      <a:pt x="292" y="1"/>
                      <a:pt x="292" y="1"/>
                      <a:pt x="291" y="1"/>
                    </a:cubicBezTo>
                    <a:cubicBezTo>
                      <a:pt x="290" y="1"/>
                      <a:pt x="290" y="1"/>
                      <a:pt x="290" y="1"/>
                    </a:cubicBezTo>
                    <a:cubicBezTo>
                      <a:pt x="289" y="2"/>
                      <a:pt x="289" y="2"/>
                      <a:pt x="289" y="2"/>
                    </a:cubicBezTo>
                    <a:cubicBezTo>
                      <a:pt x="289" y="2"/>
                      <a:pt x="289" y="2"/>
                      <a:pt x="289" y="2"/>
                    </a:cubicBezTo>
                    <a:cubicBezTo>
                      <a:pt x="288" y="2"/>
                      <a:pt x="287" y="2"/>
                      <a:pt x="286" y="2"/>
                    </a:cubicBezTo>
                    <a:cubicBezTo>
                      <a:pt x="283" y="2"/>
                      <a:pt x="280" y="2"/>
                      <a:pt x="277" y="2"/>
                    </a:cubicBezTo>
                    <a:cubicBezTo>
                      <a:pt x="276" y="2"/>
                      <a:pt x="276" y="2"/>
                      <a:pt x="276" y="2"/>
                    </a:cubicBezTo>
                    <a:cubicBezTo>
                      <a:pt x="275" y="2"/>
                      <a:pt x="275" y="2"/>
                      <a:pt x="275" y="2"/>
                    </a:cubicBezTo>
                    <a:cubicBezTo>
                      <a:pt x="274" y="2"/>
                      <a:pt x="272" y="1"/>
                      <a:pt x="271" y="1"/>
                    </a:cubicBezTo>
                    <a:cubicBezTo>
                      <a:pt x="268" y="1"/>
                      <a:pt x="265" y="1"/>
                      <a:pt x="262" y="1"/>
                    </a:cubicBezTo>
                    <a:cubicBezTo>
                      <a:pt x="262" y="1"/>
                      <a:pt x="261" y="1"/>
                      <a:pt x="261" y="1"/>
                    </a:cubicBezTo>
                    <a:cubicBezTo>
                      <a:pt x="260" y="1"/>
                      <a:pt x="260" y="1"/>
                      <a:pt x="260" y="1"/>
                    </a:cubicBezTo>
                    <a:cubicBezTo>
                      <a:pt x="259" y="1"/>
                      <a:pt x="258" y="1"/>
                      <a:pt x="258" y="1"/>
                    </a:cubicBezTo>
                    <a:cubicBezTo>
                      <a:pt x="256" y="1"/>
                      <a:pt x="254" y="1"/>
                      <a:pt x="252" y="1"/>
                    </a:cubicBezTo>
                    <a:cubicBezTo>
                      <a:pt x="250" y="1"/>
                      <a:pt x="247" y="1"/>
                      <a:pt x="244" y="1"/>
                    </a:cubicBezTo>
                    <a:cubicBezTo>
                      <a:pt x="244" y="1"/>
                      <a:pt x="244" y="1"/>
                      <a:pt x="244" y="1"/>
                    </a:cubicBezTo>
                    <a:cubicBezTo>
                      <a:pt x="244" y="1"/>
                      <a:pt x="244" y="1"/>
                      <a:pt x="244" y="1"/>
                    </a:cubicBezTo>
                    <a:cubicBezTo>
                      <a:pt x="243" y="1"/>
                      <a:pt x="243" y="1"/>
                      <a:pt x="243" y="1"/>
                    </a:cubicBezTo>
                    <a:cubicBezTo>
                      <a:pt x="241" y="1"/>
                      <a:pt x="239" y="1"/>
                      <a:pt x="238" y="1"/>
                    </a:cubicBezTo>
                    <a:cubicBezTo>
                      <a:pt x="235" y="1"/>
                      <a:pt x="232" y="1"/>
                      <a:pt x="229" y="1"/>
                    </a:cubicBezTo>
                    <a:cubicBezTo>
                      <a:pt x="227" y="1"/>
                      <a:pt x="226" y="1"/>
                      <a:pt x="224" y="1"/>
                    </a:cubicBezTo>
                    <a:cubicBezTo>
                      <a:pt x="223" y="1"/>
                      <a:pt x="221" y="1"/>
                      <a:pt x="219" y="1"/>
                    </a:cubicBezTo>
                    <a:cubicBezTo>
                      <a:pt x="218" y="1"/>
                      <a:pt x="218" y="1"/>
                      <a:pt x="217" y="1"/>
                    </a:cubicBezTo>
                    <a:cubicBezTo>
                      <a:pt x="217" y="1"/>
                      <a:pt x="217" y="1"/>
                      <a:pt x="217" y="1"/>
                    </a:cubicBezTo>
                    <a:cubicBezTo>
                      <a:pt x="216" y="1"/>
                      <a:pt x="216" y="1"/>
                      <a:pt x="216" y="1"/>
                    </a:cubicBezTo>
                    <a:cubicBezTo>
                      <a:pt x="215" y="1"/>
                      <a:pt x="215" y="1"/>
                      <a:pt x="215" y="1"/>
                    </a:cubicBezTo>
                    <a:cubicBezTo>
                      <a:pt x="214" y="1"/>
                      <a:pt x="214" y="1"/>
                      <a:pt x="214" y="1"/>
                    </a:cubicBezTo>
                    <a:cubicBezTo>
                      <a:pt x="214" y="1"/>
                      <a:pt x="214" y="1"/>
                      <a:pt x="214" y="1"/>
                    </a:cubicBezTo>
                    <a:cubicBezTo>
                      <a:pt x="213" y="1"/>
                      <a:pt x="213" y="1"/>
                      <a:pt x="212" y="0"/>
                    </a:cubicBezTo>
                    <a:cubicBezTo>
                      <a:pt x="212" y="0"/>
                      <a:pt x="212" y="0"/>
                      <a:pt x="212" y="0"/>
                    </a:cubicBezTo>
                    <a:cubicBezTo>
                      <a:pt x="211" y="1"/>
                      <a:pt x="209" y="1"/>
                      <a:pt x="208" y="1"/>
                    </a:cubicBezTo>
                    <a:moveTo>
                      <a:pt x="23" y="17"/>
                    </a:moveTo>
                    <a:cubicBezTo>
                      <a:pt x="23" y="17"/>
                      <a:pt x="23" y="17"/>
                      <a:pt x="23" y="17"/>
                    </a:cubicBezTo>
                    <a:cubicBezTo>
                      <a:pt x="23" y="17"/>
                      <a:pt x="23" y="17"/>
                      <a:pt x="23" y="17"/>
                    </a:cubicBezTo>
                    <a:moveTo>
                      <a:pt x="23" y="17"/>
                    </a:moveTo>
                    <a:cubicBezTo>
                      <a:pt x="23" y="17"/>
                      <a:pt x="23" y="17"/>
                      <a:pt x="23" y="17"/>
                    </a:cubicBezTo>
                    <a:close/>
                    <a:moveTo>
                      <a:pt x="23" y="17"/>
                    </a:moveTo>
                    <a:cubicBezTo>
                      <a:pt x="23" y="17"/>
                      <a:pt x="23" y="17"/>
                      <a:pt x="23" y="17"/>
                    </a:cubicBezTo>
                    <a:cubicBezTo>
                      <a:pt x="23" y="17"/>
                      <a:pt x="23" y="17"/>
                      <a:pt x="23" y="17"/>
                    </a:cubicBezTo>
                    <a:close/>
                    <a:moveTo>
                      <a:pt x="3" y="21"/>
                    </a:moveTo>
                    <a:cubicBezTo>
                      <a:pt x="2" y="21"/>
                      <a:pt x="2" y="21"/>
                      <a:pt x="2" y="21"/>
                    </a:cubicBezTo>
                    <a:cubicBezTo>
                      <a:pt x="3" y="21"/>
                      <a:pt x="3" y="21"/>
                      <a:pt x="3" y="21"/>
                    </a:cubicBezTo>
                  </a:path>
                </a:pathLst>
              </a:custGeom>
              <a:solidFill>
                <a:srgbClr val="B154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8" name="Freeform 197"/>
              <p:cNvSpPr>
                <a:spLocks noEditPoints="1"/>
              </p:cNvSpPr>
              <p:nvPr/>
            </p:nvSpPr>
            <p:spPr bwMode="auto">
              <a:xfrm>
                <a:off x="5896" y="3367"/>
                <a:ext cx="94" cy="83"/>
              </a:xfrm>
              <a:custGeom>
                <a:avLst/>
                <a:gdLst>
                  <a:gd name="T0" fmla="*/ 4 w 50"/>
                  <a:gd name="T1" fmla="*/ 0 h 44"/>
                  <a:gd name="T2" fmla="*/ 3 w 50"/>
                  <a:gd name="T3" fmla="*/ 2 h 44"/>
                  <a:gd name="T4" fmla="*/ 3 w 50"/>
                  <a:gd name="T5" fmla="*/ 2 h 44"/>
                  <a:gd name="T6" fmla="*/ 1 w 50"/>
                  <a:gd name="T7" fmla="*/ 1 h 44"/>
                  <a:gd name="T8" fmla="*/ 0 w 50"/>
                  <a:gd name="T9" fmla="*/ 3 h 44"/>
                  <a:gd name="T10" fmla="*/ 0 w 50"/>
                  <a:gd name="T11" fmla="*/ 7 h 44"/>
                  <a:gd name="T12" fmla="*/ 0 w 50"/>
                  <a:gd name="T13" fmla="*/ 7 h 44"/>
                  <a:gd name="T14" fmla="*/ 0 w 50"/>
                  <a:gd name="T15" fmla="*/ 7 h 44"/>
                  <a:gd name="T16" fmla="*/ 0 w 50"/>
                  <a:gd name="T17" fmla="*/ 7 h 44"/>
                  <a:gd name="T18" fmla="*/ 0 w 50"/>
                  <a:gd name="T19" fmla="*/ 7 h 44"/>
                  <a:gd name="T20" fmla="*/ 0 w 50"/>
                  <a:gd name="T21" fmla="*/ 8 h 44"/>
                  <a:gd name="T22" fmla="*/ 2 w 50"/>
                  <a:gd name="T23" fmla="*/ 14 h 44"/>
                  <a:gd name="T24" fmla="*/ 3 w 50"/>
                  <a:gd name="T25" fmla="*/ 17 h 44"/>
                  <a:gd name="T26" fmla="*/ 4 w 50"/>
                  <a:gd name="T27" fmla="*/ 20 h 44"/>
                  <a:gd name="T28" fmla="*/ 7 w 50"/>
                  <a:gd name="T29" fmla="*/ 26 h 44"/>
                  <a:gd name="T30" fmla="*/ 9 w 50"/>
                  <a:gd name="T31" fmla="*/ 28 h 44"/>
                  <a:gd name="T32" fmla="*/ 11 w 50"/>
                  <a:gd name="T33" fmla="*/ 31 h 44"/>
                  <a:gd name="T34" fmla="*/ 13 w 50"/>
                  <a:gd name="T35" fmla="*/ 33 h 44"/>
                  <a:gd name="T36" fmla="*/ 15 w 50"/>
                  <a:gd name="T37" fmla="*/ 35 h 44"/>
                  <a:gd name="T38" fmla="*/ 20 w 50"/>
                  <a:gd name="T39" fmla="*/ 38 h 44"/>
                  <a:gd name="T40" fmla="*/ 25 w 50"/>
                  <a:gd name="T41" fmla="*/ 41 h 44"/>
                  <a:gd name="T42" fmla="*/ 28 w 50"/>
                  <a:gd name="T43" fmla="*/ 42 h 44"/>
                  <a:gd name="T44" fmla="*/ 31 w 50"/>
                  <a:gd name="T45" fmla="*/ 43 h 44"/>
                  <a:gd name="T46" fmla="*/ 34 w 50"/>
                  <a:gd name="T47" fmla="*/ 43 h 44"/>
                  <a:gd name="T48" fmla="*/ 37 w 50"/>
                  <a:gd name="T49" fmla="*/ 44 h 44"/>
                  <a:gd name="T50" fmla="*/ 40 w 50"/>
                  <a:gd name="T51" fmla="*/ 44 h 44"/>
                  <a:gd name="T52" fmla="*/ 44 w 50"/>
                  <a:gd name="T53" fmla="*/ 43 h 44"/>
                  <a:gd name="T54" fmla="*/ 43 w 50"/>
                  <a:gd name="T55" fmla="*/ 43 h 44"/>
                  <a:gd name="T56" fmla="*/ 45 w 50"/>
                  <a:gd name="T57" fmla="*/ 43 h 44"/>
                  <a:gd name="T58" fmla="*/ 47 w 50"/>
                  <a:gd name="T59" fmla="*/ 42 h 44"/>
                  <a:gd name="T60" fmla="*/ 49 w 50"/>
                  <a:gd name="T61" fmla="*/ 42 h 44"/>
                  <a:gd name="T62" fmla="*/ 50 w 50"/>
                  <a:gd name="T63" fmla="*/ 40 h 44"/>
                  <a:gd name="T64" fmla="*/ 48 w 50"/>
                  <a:gd name="T65" fmla="*/ 39 h 44"/>
                  <a:gd name="T66" fmla="*/ 46 w 50"/>
                  <a:gd name="T67" fmla="*/ 40 h 44"/>
                  <a:gd name="T68" fmla="*/ 43 w 50"/>
                  <a:gd name="T69" fmla="*/ 40 h 44"/>
                  <a:gd name="T70" fmla="*/ 41 w 50"/>
                  <a:gd name="T71" fmla="*/ 40 h 44"/>
                  <a:gd name="T72" fmla="*/ 40 w 50"/>
                  <a:gd name="T73" fmla="*/ 40 h 44"/>
                  <a:gd name="T74" fmla="*/ 39 w 50"/>
                  <a:gd name="T75" fmla="*/ 40 h 44"/>
                  <a:gd name="T76" fmla="*/ 32 w 50"/>
                  <a:gd name="T77" fmla="*/ 38 h 44"/>
                  <a:gd name="T78" fmla="*/ 26 w 50"/>
                  <a:gd name="T79" fmla="*/ 35 h 44"/>
                  <a:gd name="T80" fmla="*/ 20 w 50"/>
                  <a:gd name="T81" fmla="*/ 32 h 44"/>
                  <a:gd name="T82" fmla="*/ 17 w 50"/>
                  <a:gd name="T83" fmla="*/ 29 h 44"/>
                  <a:gd name="T84" fmla="*/ 13 w 50"/>
                  <a:gd name="T85" fmla="*/ 25 h 44"/>
                  <a:gd name="T86" fmla="*/ 11 w 50"/>
                  <a:gd name="T87" fmla="*/ 23 h 44"/>
                  <a:gd name="T88" fmla="*/ 10 w 50"/>
                  <a:gd name="T89" fmla="*/ 19 h 44"/>
                  <a:gd name="T90" fmla="*/ 8 w 50"/>
                  <a:gd name="T91" fmla="*/ 15 h 44"/>
                  <a:gd name="T92" fmla="*/ 7 w 50"/>
                  <a:gd name="T93" fmla="*/ 11 h 44"/>
                  <a:gd name="T94" fmla="*/ 7 w 50"/>
                  <a:gd name="T95" fmla="*/ 6 h 44"/>
                  <a:gd name="T96" fmla="*/ 6 w 50"/>
                  <a:gd name="T97" fmla="*/ 1 h 44"/>
                  <a:gd name="T98" fmla="*/ 4 w 50"/>
                  <a:gd name="T99" fmla="*/ 0 h 44"/>
                  <a:gd name="T100" fmla="*/ 4 w 50"/>
                  <a:gd name="T101" fmla="*/ 0 h 44"/>
                  <a:gd name="T102" fmla="*/ 48 w 50"/>
                  <a:gd name="T103" fmla="*/ 40 h 44"/>
                  <a:gd name="T104" fmla="*/ 48 w 50"/>
                  <a:gd name="T105" fmla="*/ 40 h 44"/>
                  <a:gd name="T106" fmla="*/ 48 w 50"/>
                  <a:gd name="T107" fmla="*/ 40 h 44"/>
                  <a:gd name="T108" fmla="*/ 0 w 50"/>
                  <a:gd name="T109" fmla="*/ 7 h 44"/>
                  <a:gd name="T110" fmla="*/ 0 w 50"/>
                  <a:gd name="T111" fmla="*/ 7 h 44"/>
                  <a:gd name="T112" fmla="*/ 0 w 50"/>
                  <a:gd name="T113" fmla="*/ 7 h 44"/>
                  <a:gd name="T114" fmla="*/ 0 w 50"/>
                  <a:gd name="T115" fmla="*/ 7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50" h="44">
                    <a:moveTo>
                      <a:pt x="4" y="0"/>
                    </a:moveTo>
                    <a:cubicBezTo>
                      <a:pt x="3" y="0"/>
                      <a:pt x="3" y="1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2"/>
                      <a:pt x="2" y="1"/>
                      <a:pt x="1" y="1"/>
                    </a:cubicBezTo>
                    <a:cubicBezTo>
                      <a:pt x="0" y="1"/>
                      <a:pt x="0" y="2"/>
                      <a:pt x="0" y="3"/>
                    </a:cubicBezTo>
                    <a:cubicBezTo>
                      <a:pt x="0" y="4"/>
                      <a:pt x="0" y="5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1" y="10"/>
                      <a:pt x="1" y="12"/>
                      <a:pt x="2" y="14"/>
                    </a:cubicBezTo>
                    <a:cubicBezTo>
                      <a:pt x="2" y="15"/>
                      <a:pt x="2" y="16"/>
                      <a:pt x="3" y="17"/>
                    </a:cubicBezTo>
                    <a:cubicBezTo>
                      <a:pt x="3" y="18"/>
                      <a:pt x="3" y="19"/>
                      <a:pt x="4" y="20"/>
                    </a:cubicBezTo>
                    <a:cubicBezTo>
                      <a:pt x="5" y="22"/>
                      <a:pt x="6" y="24"/>
                      <a:pt x="7" y="26"/>
                    </a:cubicBezTo>
                    <a:cubicBezTo>
                      <a:pt x="7" y="26"/>
                      <a:pt x="8" y="27"/>
                      <a:pt x="9" y="28"/>
                    </a:cubicBezTo>
                    <a:cubicBezTo>
                      <a:pt x="9" y="29"/>
                      <a:pt x="10" y="30"/>
                      <a:pt x="11" y="31"/>
                    </a:cubicBezTo>
                    <a:cubicBezTo>
                      <a:pt x="12" y="31"/>
                      <a:pt x="12" y="32"/>
                      <a:pt x="13" y="33"/>
                    </a:cubicBezTo>
                    <a:cubicBezTo>
                      <a:pt x="14" y="34"/>
                      <a:pt x="15" y="34"/>
                      <a:pt x="15" y="35"/>
                    </a:cubicBezTo>
                    <a:cubicBezTo>
                      <a:pt x="17" y="36"/>
                      <a:pt x="19" y="37"/>
                      <a:pt x="20" y="38"/>
                    </a:cubicBezTo>
                    <a:cubicBezTo>
                      <a:pt x="22" y="39"/>
                      <a:pt x="23" y="40"/>
                      <a:pt x="25" y="41"/>
                    </a:cubicBezTo>
                    <a:cubicBezTo>
                      <a:pt x="26" y="41"/>
                      <a:pt x="27" y="42"/>
                      <a:pt x="28" y="42"/>
                    </a:cubicBezTo>
                    <a:cubicBezTo>
                      <a:pt x="29" y="42"/>
                      <a:pt x="30" y="43"/>
                      <a:pt x="31" y="43"/>
                    </a:cubicBezTo>
                    <a:cubicBezTo>
                      <a:pt x="32" y="43"/>
                      <a:pt x="33" y="43"/>
                      <a:pt x="34" y="43"/>
                    </a:cubicBezTo>
                    <a:cubicBezTo>
                      <a:pt x="35" y="44"/>
                      <a:pt x="36" y="44"/>
                      <a:pt x="37" y="44"/>
                    </a:cubicBezTo>
                    <a:cubicBezTo>
                      <a:pt x="38" y="44"/>
                      <a:pt x="39" y="44"/>
                      <a:pt x="40" y="44"/>
                    </a:cubicBezTo>
                    <a:cubicBezTo>
                      <a:pt x="41" y="44"/>
                      <a:pt x="42" y="44"/>
                      <a:pt x="44" y="43"/>
                    </a:cubicBezTo>
                    <a:cubicBezTo>
                      <a:pt x="43" y="43"/>
                      <a:pt x="43" y="43"/>
                      <a:pt x="43" y="43"/>
                    </a:cubicBezTo>
                    <a:cubicBezTo>
                      <a:pt x="44" y="43"/>
                      <a:pt x="45" y="43"/>
                      <a:pt x="45" y="43"/>
                    </a:cubicBezTo>
                    <a:cubicBezTo>
                      <a:pt x="46" y="43"/>
                      <a:pt x="47" y="43"/>
                      <a:pt x="47" y="42"/>
                    </a:cubicBezTo>
                    <a:cubicBezTo>
                      <a:pt x="48" y="42"/>
                      <a:pt x="49" y="42"/>
                      <a:pt x="49" y="42"/>
                    </a:cubicBezTo>
                    <a:cubicBezTo>
                      <a:pt x="50" y="41"/>
                      <a:pt x="50" y="41"/>
                      <a:pt x="50" y="40"/>
                    </a:cubicBezTo>
                    <a:cubicBezTo>
                      <a:pt x="50" y="40"/>
                      <a:pt x="49" y="39"/>
                      <a:pt x="48" y="39"/>
                    </a:cubicBezTo>
                    <a:cubicBezTo>
                      <a:pt x="48" y="39"/>
                      <a:pt x="47" y="40"/>
                      <a:pt x="46" y="40"/>
                    </a:cubicBezTo>
                    <a:cubicBezTo>
                      <a:pt x="45" y="40"/>
                      <a:pt x="44" y="40"/>
                      <a:pt x="43" y="40"/>
                    </a:cubicBezTo>
                    <a:cubicBezTo>
                      <a:pt x="43" y="40"/>
                      <a:pt x="42" y="40"/>
                      <a:pt x="41" y="40"/>
                    </a:cubicBezTo>
                    <a:cubicBezTo>
                      <a:pt x="41" y="40"/>
                      <a:pt x="40" y="40"/>
                      <a:pt x="40" y="40"/>
                    </a:cubicBezTo>
                    <a:cubicBezTo>
                      <a:pt x="39" y="40"/>
                      <a:pt x="39" y="40"/>
                      <a:pt x="39" y="40"/>
                    </a:cubicBezTo>
                    <a:cubicBezTo>
                      <a:pt x="36" y="40"/>
                      <a:pt x="34" y="39"/>
                      <a:pt x="32" y="38"/>
                    </a:cubicBezTo>
                    <a:cubicBezTo>
                      <a:pt x="30" y="38"/>
                      <a:pt x="28" y="37"/>
                      <a:pt x="26" y="35"/>
                    </a:cubicBezTo>
                    <a:cubicBezTo>
                      <a:pt x="24" y="34"/>
                      <a:pt x="22" y="33"/>
                      <a:pt x="20" y="32"/>
                    </a:cubicBezTo>
                    <a:cubicBezTo>
                      <a:pt x="19" y="31"/>
                      <a:pt x="18" y="30"/>
                      <a:pt x="17" y="29"/>
                    </a:cubicBezTo>
                    <a:cubicBezTo>
                      <a:pt x="15" y="28"/>
                      <a:pt x="14" y="27"/>
                      <a:pt x="13" y="25"/>
                    </a:cubicBezTo>
                    <a:cubicBezTo>
                      <a:pt x="13" y="24"/>
                      <a:pt x="12" y="24"/>
                      <a:pt x="11" y="23"/>
                    </a:cubicBezTo>
                    <a:cubicBezTo>
                      <a:pt x="11" y="21"/>
                      <a:pt x="10" y="20"/>
                      <a:pt x="10" y="19"/>
                    </a:cubicBezTo>
                    <a:cubicBezTo>
                      <a:pt x="9" y="18"/>
                      <a:pt x="9" y="17"/>
                      <a:pt x="8" y="15"/>
                    </a:cubicBezTo>
                    <a:cubicBezTo>
                      <a:pt x="8" y="14"/>
                      <a:pt x="7" y="13"/>
                      <a:pt x="7" y="11"/>
                    </a:cubicBezTo>
                    <a:cubicBezTo>
                      <a:pt x="7" y="10"/>
                      <a:pt x="7" y="8"/>
                      <a:pt x="7" y="6"/>
                    </a:cubicBezTo>
                    <a:cubicBezTo>
                      <a:pt x="7" y="5"/>
                      <a:pt x="7" y="3"/>
                      <a:pt x="6" y="1"/>
                    </a:cubicBezTo>
                    <a:cubicBezTo>
                      <a:pt x="6" y="1"/>
                      <a:pt x="5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moveTo>
                      <a:pt x="48" y="40"/>
                    </a:moveTo>
                    <a:cubicBezTo>
                      <a:pt x="48" y="40"/>
                      <a:pt x="48" y="40"/>
                      <a:pt x="48" y="40"/>
                    </a:cubicBezTo>
                    <a:cubicBezTo>
                      <a:pt x="48" y="40"/>
                      <a:pt x="48" y="40"/>
                      <a:pt x="48" y="40"/>
                    </a:cubicBezTo>
                    <a:moveTo>
                      <a:pt x="0" y="7"/>
                    </a:moveTo>
                    <a:cubicBezTo>
                      <a:pt x="0" y="7"/>
                      <a:pt x="0" y="7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</a:path>
                </a:pathLst>
              </a:custGeom>
              <a:solidFill>
                <a:srgbClr val="B154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9" name="Freeform 198"/>
              <p:cNvSpPr>
                <a:spLocks/>
              </p:cNvSpPr>
              <p:nvPr/>
            </p:nvSpPr>
            <p:spPr bwMode="auto">
              <a:xfrm>
                <a:off x="5951" y="3435"/>
                <a:ext cx="58" cy="11"/>
              </a:xfrm>
              <a:custGeom>
                <a:avLst/>
                <a:gdLst>
                  <a:gd name="T0" fmla="*/ 30 w 31"/>
                  <a:gd name="T1" fmla="*/ 0 h 6"/>
                  <a:gd name="T2" fmla="*/ 30 w 31"/>
                  <a:gd name="T3" fmla="*/ 1 h 6"/>
                  <a:gd name="T4" fmla="*/ 28 w 31"/>
                  <a:gd name="T5" fmla="*/ 1 h 6"/>
                  <a:gd name="T6" fmla="*/ 26 w 31"/>
                  <a:gd name="T7" fmla="*/ 2 h 6"/>
                  <a:gd name="T8" fmla="*/ 25 w 31"/>
                  <a:gd name="T9" fmla="*/ 3 h 6"/>
                  <a:gd name="T10" fmla="*/ 24 w 31"/>
                  <a:gd name="T11" fmla="*/ 3 h 6"/>
                  <a:gd name="T12" fmla="*/ 22 w 31"/>
                  <a:gd name="T13" fmla="*/ 4 h 6"/>
                  <a:gd name="T14" fmla="*/ 21 w 31"/>
                  <a:gd name="T15" fmla="*/ 4 h 6"/>
                  <a:gd name="T16" fmla="*/ 22 w 31"/>
                  <a:gd name="T17" fmla="*/ 4 h 6"/>
                  <a:gd name="T18" fmla="*/ 19 w 31"/>
                  <a:gd name="T19" fmla="*/ 4 h 6"/>
                  <a:gd name="T20" fmla="*/ 18 w 31"/>
                  <a:gd name="T21" fmla="*/ 5 h 6"/>
                  <a:gd name="T22" fmla="*/ 18 w 31"/>
                  <a:gd name="T23" fmla="*/ 5 h 6"/>
                  <a:gd name="T24" fmla="*/ 17 w 31"/>
                  <a:gd name="T25" fmla="*/ 5 h 6"/>
                  <a:gd name="T26" fmla="*/ 15 w 31"/>
                  <a:gd name="T27" fmla="*/ 5 h 6"/>
                  <a:gd name="T28" fmla="*/ 14 w 31"/>
                  <a:gd name="T29" fmla="*/ 5 h 6"/>
                  <a:gd name="T30" fmla="*/ 12 w 31"/>
                  <a:gd name="T31" fmla="*/ 5 h 6"/>
                  <a:gd name="T32" fmla="*/ 10 w 31"/>
                  <a:gd name="T33" fmla="*/ 5 h 6"/>
                  <a:gd name="T34" fmla="*/ 9 w 31"/>
                  <a:gd name="T35" fmla="*/ 5 h 6"/>
                  <a:gd name="T36" fmla="*/ 9 w 31"/>
                  <a:gd name="T37" fmla="*/ 5 h 6"/>
                  <a:gd name="T38" fmla="*/ 6 w 31"/>
                  <a:gd name="T39" fmla="*/ 5 h 6"/>
                  <a:gd name="T40" fmla="*/ 4 w 31"/>
                  <a:gd name="T41" fmla="*/ 5 h 6"/>
                  <a:gd name="T42" fmla="*/ 2 w 31"/>
                  <a:gd name="T43" fmla="*/ 4 h 6"/>
                  <a:gd name="T44" fmla="*/ 2 w 31"/>
                  <a:gd name="T45" fmla="*/ 4 h 6"/>
                  <a:gd name="T46" fmla="*/ 1 w 31"/>
                  <a:gd name="T47" fmla="*/ 4 h 6"/>
                  <a:gd name="T48" fmla="*/ 1 w 31"/>
                  <a:gd name="T49" fmla="*/ 4 h 6"/>
                  <a:gd name="T50" fmla="*/ 1 w 31"/>
                  <a:gd name="T51" fmla="*/ 4 h 6"/>
                  <a:gd name="T52" fmla="*/ 1 w 31"/>
                  <a:gd name="T53" fmla="*/ 4 h 6"/>
                  <a:gd name="T54" fmla="*/ 0 w 31"/>
                  <a:gd name="T55" fmla="*/ 4 h 6"/>
                  <a:gd name="T56" fmla="*/ 0 w 31"/>
                  <a:gd name="T57" fmla="*/ 5 h 6"/>
                  <a:gd name="T58" fmla="*/ 1 w 31"/>
                  <a:gd name="T59" fmla="*/ 5 h 6"/>
                  <a:gd name="T60" fmla="*/ 1 w 31"/>
                  <a:gd name="T61" fmla="*/ 5 h 6"/>
                  <a:gd name="T62" fmla="*/ 2 w 31"/>
                  <a:gd name="T63" fmla="*/ 5 h 6"/>
                  <a:gd name="T64" fmla="*/ 3 w 31"/>
                  <a:gd name="T65" fmla="*/ 6 h 6"/>
                  <a:gd name="T66" fmla="*/ 6 w 31"/>
                  <a:gd name="T67" fmla="*/ 6 h 6"/>
                  <a:gd name="T68" fmla="*/ 7 w 31"/>
                  <a:gd name="T69" fmla="*/ 6 h 6"/>
                  <a:gd name="T70" fmla="*/ 7 w 31"/>
                  <a:gd name="T71" fmla="*/ 6 h 6"/>
                  <a:gd name="T72" fmla="*/ 10 w 31"/>
                  <a:gd name="T73" fmla="*/ 6 h 6"/>
                  <a:gd name="T74" fmla="*/ 13 w 31"/>
                  <a:gd name="T75" fmla="*/ 6 h 6"/>
                  <a:gd name="T76" fmla="*/ 13 w 31"/>
                  <a:gd name="T77" fmla="*/ 6 h 6"/>
                  <a:gd name="T78" fmla="*/ 14 w 31"/>
                  <a:gd name="T79" fmla="*/ 6 h 6"/>
                  <a:gd name="T80" fmla="*/ 16 w 31"/>
                  <a:gd name="T81" fmla="*/ 6 h 6"/>
                  <a:gd name="T82" fmla="*/ 17 w 31"/>
                  <a:gd name="T83" fmla="*/ 6 h 6"/>
                  <a:gd name="T84" fmla="*/ 18 w 31"/>
                  <a:gd name="T85" fmla="*/ 6 h 6"/>
                  <a:gd name="T86" fmla="*/ 20 w 31"/>
                  <a:gd name="T87" fmla="*/ 6 h 6"/>
                  <a:gd name="T88" fmla="*/ 22 w 31"/>
                  <a:gd name="T89" fmla="*/ 5 h 6"/>
                  <a:gd name="T90" fmla="*/ 25 w 31"/>
                  <a:gd name="T91" fmla="*/ 4 h 6"/>
                  <a:gd name="T92" fmla="*/ 26 w 31"/>
                  <a:gd name="T93" fmla="*/ 4 h 6"/>
                  <a:gd name="T94" fmla="*/ 27 w 31"/>
                  <a:gd name="T95" fmla="*/ 3 h 6"/>
                  <a:gd name="T96" fmla="*/ 29 w 31"/>
                  <a:gd name="T97" fmla="*/ 2 h 6"/>
                  <a:gd name="T98" fmla="*/ 30 w 31"/>
                  <a:gd name="T99" fmla="*/ 2 h 6"/>
                  <a:gd name="T100" fmla="*/ 31 w 31"/>
                  <a:gd name="T101" fmla="*/ 1 h 6"/>
                  <a:gd name="T102" fmla="*/ 31 w 31"/>
                  <a:gd name="T103" fmla="*/ 1 h 6"/>
                  <a:gd name="T104" fmla="*/ 31 w 31"/>
                  <a:gd name="T105" fmla="*/ 1 h 6"/>
                  <a:gd name="T106" fmla="*/ 31 w 31"/>
                  <a:gd name="T107" fmla="*/ 0 h 6"/>
                  <a:gd name="T108" fmla="*/ 31 w 31"/>
                  <a:gd name="T109" fmla="*/ 0 h 6"/>
                  <a:gd name="T110" fmla="*/ 30 w 31"/>
                  <a:gd name="T111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1" h="6">
                    <a:moveTo>
                      <a:pt x="30" y="0"/>
                    </a:moveTo>
                    <a:cubicBezTo>
                      <a:pt x="30" y="1"/>
                      <a:pt x="30" y="1"/>
                      <a:pt x="30" y="1"/>
                    </a:cubicBezTo>
                    <a:cubicBezTo>
                      <a:pt x="29" y="1"/>
                      <a:pt x="29" y="1"/>
                      <a:pt x="28" y="1"/>
                    </a:cubicBezTo>
                    <a:cubicBezTo>
                      <a:pt x="28" y="2"/>
                      <a:pt x="27" y="2"/>
                      <a:pt x="26" y="2"/>
                    </a:cubicBezTo>
                    <a:cubicBezTo>
                      <a:pt x="26" y="2"/>
                      <a:pt x="25" y="3"/>
                      <a:pt x="25" y="3"/>
                    </a:cubicBezTo>
                    <a:cubicBezTo>
                      <a:pt x="24" y="3"/>
                      <a:pt x="24" y="3"/>
                      <a:pt x="24" y="3"/>
                    </a:cubicBezTo>
                    <a:cubicBezTo>
                      <a:pt x="23" y="3"/>
                      <a:pt x="23" y="3"/>
                      <a:pt x="22" y="4"/>
                    </a:cubicBezTo>
                    <a:cubicBezTo>
                      <a:pt x="21" y="4"/>
                      <a:pt x="21" y="4"/>
                      <a:pt x="21" y="4"/>
                    </a:cubicBezTo>
                    <a:cubicBezTo>
                      <a:pt x="22" y="4"/>
                      <a:pt x="22" y="4"/>
                      <a:pt x="22" y="4"/>
                    </a:cubicBezTo>
                    <a:cubicBezTo>
                      <a:pt x="21" y="4"/>
                      <a:pt x="20" y="4"/>
                      <a:pt x="19" y="4"/>
                    </a:cubicBezTo>
                    <a:cubicBezTo>
                      <a:pt x="18" y="5"/>
                      <a:pt x="18" y="5"/>
                      <a:pt x="18" y="5"/>
                    </a:cubicBezTo>
                    <a:cubicBezTo>
                      <a:pt x="18" y="5"/>
                      <a:pt x="18" y="5"/>
                      <a:pt x="18" y="5"/>
                    </a:cubicBezTo>
                    <a:cubicBezTo>
                      <a:pt x="18" y="5"/>
                      <a:pt x="17" y="5"/>
                      <a:pt x="17" y="5"/>
                    </a:cubicBezTo>
                    <a:cubicBezTo>
                      <a:pt x="16" y="5"/>
                      <a:pt x="16" y="5"/>
                      <a:pt x="15" y="5"/>
                    </a:cubicBezTo>
                    <a:cubicBezTo>
                      <a:pt x="15" y="5"/>
                      <a:pt x="14" y="5"/>
                      <a:pt x="14" y="5"/>
                    </a:cubicBezTo>
                    <a:cubicBezTo>
                      <a:pt x="13" y="5"/>
                      <a:pt x="12" y="5"/>
                      <a:pt x="12" y="5"/>
                    </a:cubicBezTo>
                    <a:cubicBezTo>
                      <a:pt x="11" y="5"/>
                      <a:pt x="11" y="5"/>
                      <a:pt x="10" y="5"/>
                    </a:cubicBezTo>
                    <a:cubicBezTo>
                      <a:pt x="10" y="5"/>
                      <a:pt x="10" y="5"/>
                      <a:pt x="9" y="5"/>
                    </a:cubicBezTo>
                    <a:cubicBezTo>
                      <a:pt x="9" y="5"/>
                      <a:pt x="9" y="5"/>
                      <a:pt x="9" y="5"/>
                    </a:cubicBezTo>
                    <a:cubicBezTo>
                      <a:pt x="8" y="5"/>
                      <a:pt x="7" y="5"/>
                      <a:pt x="6" y="5"/>
                    </a:cubicBezTo>
                    <a:cubicBezTo>
                      <a:pt x="5" y="5"/>
                      <a:pt x="4" y="5"/>
                      <a:pt x="4" y="5"/>
                    </a:cubicBezTo>
                    <a:cubicBezTo>
                      <a:pt x="3" y="5"/>
                      <a:pt x="3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3" y="6"/>
                      <a:pt x="3" y="6"/>
                    </a:cubicBezTo>
                    <a:cubicBezTo>
                      <a:pt x="4" y="6"/>
                      <a:pt x="5" y="6"/>
                      <a:pt x="6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8" y="6"/>
                      <a:pt x="9" y="6"/>
                      <a:pt x="10" y="6"/>
                    </a:cubicBezTo>
                    <a:cubicBezTo>
                      <a:pt x="11" y="6"/>
                      <a:pt x="12" y="6"/>
                      <a:pt x="13" y="6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6"/>
                      <a:pt x="14" y="6"/>
                      <a:pt x="14" y="6"/>
                    </a:cubicBezTo>
                    <a:cubicBezTo>
                      <a:pt x="15" y="6"/>
                      <a:pt x="15" y="6"/>
                      <a:pt x="16" y="6"/>
                    </a:cubicBezTo>
                    <a:cubicBezTo>
                      <a:pt x="16" y="6"/>
                      <a:pt x="17" y="6"/>
                      <a:pt x="17" y="6"/>
                    </a:cubicBezTo>
                    <a:cubicBezTo>
                      <a:pt x="17" y="6"/>
                      <a:pt x="18" y="6"/>
                      <a:pt x="18" y="6"/>
                    </a:cubicBezTo>
                    <a:cubicBezTo>
                      <a:pt x="19" y="6"/>
                      <a:pt x="19" y="6"/>
                      <a:pt x="20" y="6"/>
                    </a:cubicBezTo>
                    <a:cubicBezTo>
                      <a:pt x="20" y="6"/>
                      <a:pt x="21" y="5"/>
                      <a:pt x="22" y="5"/>
                    </a:cubicBezTo>
                    <a:cubicBezTo>
                      <a:pt x="23" y="5"/>
                      <a:pt x="24" y="5"/>
                      <a:pt x="25" y="4"/>
                    </a:cubicBezTo>
                    <a:cubicBezTo>
                      <a:pt x="25" y="4"/>
                      <a:pt x="26" y="4"/>
                      <a:pt x="26" y="4"/>
                    </a:cubicBezTo>
                    <a:cubicBezTo>
                      <a:pt x="26" y="4"/>
                      <a:pt x="27" y="3"/>
                      <a:pt x="27" y="3"/>
                    </a:cubicBezTo>
                    <a:cubicBezTo>
                      <a:pt x="28" y="3"/>
                      <a:pt x="29" y="3"/>
                      <a:pt x="29" y="2"/>
                    </a:cubicBezTo>
                    <a:cubicBezTo>
                      <a:pt x="30" y="2"/>
                      <a:pt x="30" y="2"/>
                      <a:pt x="30" y="2"/>
                    </a:cubicBezTo>
                    <a:cubicBezTo>
                      <a:pt x="31" y="1"/>
                      <a:pt x="31" y="1"/>
                      <a:pt x="31" y="1"/>
                    </a:cubicBezTo>
                    <a:cubicBezTo>
                      <a:pt x="31" y="1"/>
                      <a:pt x="31" y="1"/>
                      <a:pt x="31" y="1"/>
                    </a:cubicBezTo>
                    <a:cubicBezTo>
                      <a:pt x="31" y="1"/>
                      <a:pt x="31" y="1"/>
                      <a:pt x="31" y="1"/>
                    </a:cubicBezTo>
                    <a:cubicBezTo>
                      <a:pt x="31" y="0"/>
                      <a:pt x="31" y="0"/>
                      <a:pt x="31" y="0"/>
                    </a:cubicBezTo>
                    <a:cubicBezTo>
                      <a:pt x="31" y="0"/>
                      <a:pt x="31" y="0"/>
                      <a:pt x="31" y="0"/>
                    </a:cubicBezTo>
                    <a:cubicBezTo>
                      <a:pt x="30" y="0"/>
                      <a:pt x="30" y="0"/>
                      <a:pt x="30" y="0"/>
                    </a:cubicBezTo>
                  </a:path>
                </a:pathLst>
              </a:custGeom>
              <a:solidFill>
                <a:srgbClr val="B154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50" name="Freeform 199"/>
              <p:cNvSpPr>
                <a:spLocks/>
              </p:cNvSpPr>
              <p:nvPr/>
            </p:nvSpPr>
            <p:spPr bwMode="auto">
              <a:xfrm>
                <a:off x="5962" y="3437"/>
                <a:ext cx="43" cy="11"/>
              </a:xfrm>
              <a:custGeom>
                <a:avLst/>
                <a:gdLst>
                  <a:gd name="T0" fmla="*/ 22 w 23"/>
                  <a:gd name="T1" fmla="*/ 0 h 6"/>
                  <a:gd name="T2" fmla="*/ 20 w 23"/>
                  <a:gd name="T3" fmla="*/ 2 h 6"/>
                  <a:gd name="T4" fmla="*/ 18 w 23"/>
                  <a:gd name="T5" fmla="*/ 2 h 6"/>
                  <a:gd name="T6" fmla="*/ 17 w 23"/>
                  <a:gd name="T7" fmla="*/ 3 h 6"/>
                  <a:gd name="T8" fmla="*/ 16 w 23"/>
                  <a:gd name="T9" fmla="*/ 3 h 6"/>
                  <a:gd name="T10" fmla="*/ 15 w 23"/>
                  <a:gd name="T11" fmla="*/ 4 h 6"/>
                  <a:gd name="T12" fmla="*/ 13 w 23"/>
                  <a:gd name="T13" fmla="*/ 4 h 6"/>
                  <a:gd name="T14" fmla="*/ 12 w 23"/>
                  <a:gd name="T15" fmla="*/ 4 h 6"/>
                  <a:gd name="T16" fmla="*/ 11 w 23"/>
                  <a:gd name="T17" fmla="*/ 5 h 6"/>
                  <a:gd name="T18" fmla="*/ 11 w 23"/>
                  <a:gd name="T19" fmla="*/ 5 h 6"/>
                  <a:gd name="T20" fmla="*/ 10 w 23"/>
                  <a:gd name="T21" fmla="*/ 5 h 6"/>
                  <a:gd name="T22" fmla="*/ 9 w 23"/>
                  <a:gd name="T23" fmla="*/ 5 h 6"/>
                  <a:gd name="T24" fmla="*/ 8 w 23"/>
                  <a:gd name="T25" fmla="*/ 5 h 6"/>
                  <a:gd name="T26" fmla="*/ 7 w 23"/>
                  <a:gd name="T27" fmla="*/ 5 h 6"/>
                  <a:gd name="T28" fmla="*/ 6 w 23"/>
                  <a:gd name="T29" fmla="*/ 5 h 6"/>
                  <a:gd name="T30" fmla="*/ 6 w 23"/>
                  <a:gd name="T31" fmla="*/ 5 h 6"/>
                  <a:gd name="T32" fmla="*/ 3 w 23"/>
                  <a:gd name="T33" fmla="*/ 5 h 6"/>
                  <a:gd name="T34" fmla="*/ 0 w 23"/>
                  <a:gd name="T35" fmla="*/ 5 h 6"/>
                  <a:gd name="T36" fmla="*/ 0 w 23"/>
                  <a:gd name="T37" fmla="*/ 5 h 6"/>
                  <a:gd name="T38" fmla="*/ 0 w 23"/>
                  <a:gd name="T39" fmla="*/ 6 h 6"/>
                  <a:gd name="T40" fmla="*/ 3 w 23"/>
                  <a:gd name="T41" fmla="*/ 6 h 6"/>
                  <a:gd name="T42" fmla="*/ 6 w 23"/>
                  <a:gd name="T43" fmla="*/ 6 h 6"/>
                  <a:gd name="T44" fmla="*/ 8 w 23"/>
                  <a:gd name="T45" fmla="*/ 6 h 6"/>
                  <a:gd name="T46" fmla="*/ 9 w 23"/>
                  <a:gd name="T47" fmla="*/ 6 h 6"/>
                  <a:gd name="T48" fmla="*/ 10 w 23"/>
                  <a:gd name="T49" fmla="*/ 6 h 6"/>
                  <a:gd name="T50" fmla="*/ 11 w 23"/>
                  <a:gd name="T51" fmla="*/ 6 h 6"/>
                  <a:gd name="T52" fmla="*/ 13 w 23"/>
                  <a:gd name="T53" fmla="*/ 5 h 6"/>
                  <a:gd name="T54" fmla="*/ 14 w 23"/>
                  <a:gd name="T55" fmla="*/ 5 h 6"/>
                  <a:gd name="T56" fmla="*/ 15 w 23"/>
                  <a:gd name="T57" fmla="*/ 5 h 6"/>
                  <a:gd name="T58" fmla="*/ 17 w 23"/>
                  <a:gd name="T59" fmla="*/ 4 h 6"/>
                  <a:gd name="T60" fmla="*/ 20 w 23"/>
                  <a:gd name="T61" fmla="*/ 3 h 6"/>
                  <a:gd name="T62" fmla="*/ 23 w 23"/>
                  <a:gd name="T63" fmla="*/ 1 h 6"/>
                  <a:gd name="T64" fmla="*/ 23 w 23"/>
                  <a:gd name="T65" fmla="*/ 1 h 6"/>
                  <a:gd name="T66" fmla="*/ 23 w 23"/>
                  <a:gd name="T67" fmla="*/ 0 h 6"/>
                  <a:gd name="T68" fmla="*/ 22 w 23"/>
                  <a:gd name="T69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3" h="6">
                    <a:moveTo>
                      <a:pt x="22" y="0"/>
                    </a:moveTo>
                    <a:cubicBezTo>
                      <a:pt x="21" y="1"/>
                      <a:pt x="21" y="1"/>
                      <a:pt x="20" y="2"/>
                    </a:cubicBezTo>
                    <a:cubicBezTo>
                      <a:pt x="18" y="2"/>
                      <a:pt x="18" y="2"/>
                      <a:pt x="18" y="2"/>
                    </a:cubicBezTo>
                    <a:cubicBezTo>
                      <a:pt x="18" y="2"/>
                      <a:pt x="18" y="3"/>
                      <a:pt x="17" y="3"/>
                    </a:cubicBezTo>
                    <a:cubicBezTo>
                      <a:pt x="17" y="3"/>
                      <a:pt x="16" y="3"/>
                      <a:pt x="16" y="3"/>
                    </a:cubicBezTo>
                    <a:cubicBezTo>
                      <a:pt x="16" y="3"/>
                      <a:pt x="15" y="4"/>
                      <a:pt x="15" y="4"/>
                    </a:cubicBezTo>
                    <a:cubicBezTo>
                      <a:pt x="14" y="4"/>
                      <a:pt x="14" y="4"/>
                      <a:pt x="13" y="4"/>
                    </a:cubicBezTo>
                    <a:cubicBezTo>
                      <a:pt x="13" y="4"/>
                      <a:pt x="13" y="4"/>
                      <a:pt x="12" y="4"/>
                    </a:cubicBezTo>
                    <a:cubicBezTo>
                      <a:pt x="11" y="5"/>
                      <a:pt x="11" y="5"/>
                      <a:pt x="11" y="5"/>
                    </a:cubicBezTo>
                    <a:cubicBezTo>
                      <a:pt x="11" y="5"/>
                      <a:pt x="11" y="5"/>
                      <a:pt x="11" y="5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9" y="5"/>
                      <a:pt x="9" y="5"/>
                      <a:pt x="9" y="5"/>
                    </a:cubicBezTo>
                    <a:cubicBezTo>
                      <a:pt x="8" y="5"/>
                      <a:pt x="8" y="5"/>
                      <a:pt x="8" y="5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7" y="5"/>
                      <a:pt x="6" y="5"/>
                      <a:pt x="6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5" y="5"/>
                      <a:pt x="4" y="5"/>
                      <a:pt x="3" y="5"/>
                    </a:cubicBezTo>
                    <a:cubicBezTo>
                      <a:pt x="2" y="5"/>
                      <a:pt x="1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1" y="6"/>
                      <a:pt x="2" y="6"/>
                      <a:pt x="3" y="6"/>
                    </a:cubicBezTo>
                    <a:cubicBezTo>
                      <a:pt x="4" y="6"/>
                      <a:pt x="5" y="6"/>
                      <a:pt x="6" y="6"/>
                    </a:cubicBezTo>
                    <a:cubicBezTo>
                      <a:pt x="6" y="6"/>
                      <a:pt x="7" y="6"/>
                      <a:pt x="8" y="6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10" y="6"/>
                      <a:pt x="10" y="6"/>
                      <a:pt x="10" y="6"/>
                    </a:cubicBezTo>
                    <a:cubicBezTo>
                      <a:pt x="10" y="6"/>
                      <a:pt x="11" y="6"/>
                      <a:pt x="11" y="6"/>
                    </a:cubicBezTo>
                    <a:cubicBezTo>
                      <a:pt x="12" y="6"/>
                      <a:pt x="12" y="6"/>
                      <a:pt x="13" y="5"/>
                    </a:cubicBezTo>
                    <a:cubicBezTo>
                      <a:pt x="13" y="5"/>
                      <a:pt x="14" y="5"/>
                      <a:pt x="14" y="5"/>
                    </a:cubicBezTo>
                    <a:cubicBezTo>
                      <a:pt x="14" y="5"/>
                      <a:pt x="15" y="5"/>
                      <a:pt x="15" y="5"/>
                    </a:cubicBezTo>
                    <a:cubicBezTo>
                      <a:pt x="16" y="4"/>
                      <a:pt x="16" y="4"/>
                      <a:pt x="17" y="4"/>
                    </a:cubicBezTo>
                    <a:cubicBezTo>
                      <a:pt x="18" y="4"/>
                      <a:pt x="19" y="3"/>
                      <a:pt x="20" y="3"/>
                    </a:cubicBezTo>
                    <a:cubicBezTo>
                      <a:pt x="21" y="2"/>
                      <a:pt x="22" y="2"/>
                      <a:pt x="23" y="1"/>
                    </a:cubicBezTo>
                    <a:cubicBezTo>
                      <a:pt x="23" y="1"/>
                      <a:pt x="23" y="1"/>
                      <a:pt x="23" y="1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2" y="0"/>
                      <a:pt x="22" y="0"/>
                      <a:pt x="22" y="0"/>
                    </a:cubicBezTo>
                  </a:path>
                </a:pathLst>
              </a:custGeom>
              <a:solidFill>
                <a:srgbClr val="B154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51" name="Freeform 200"/>
              <p:cNvSpPr>
                <a:spLocks/>
              </p:cNvSpPr>
              <p:nvPr/>
            </p:nvSpPr>
            <p:spPr bwMode="auto">
              <a:xfrm>
                <a:off x="5973" y="3437"/>
                <a:ext cx="36" cy="11"/>
              </a:xfrm>
              <a:custGeom>
                <a:avLst/>
                <a:gdLst>
                  <a:gd name="T0" fmla="*/ 19 w 19"/>
                  <a:gd name="T1" fmla="*/ 0 h 6"/>
                  <a:gd name="T2" fmla="*/ 13 w 19"/>
                  <a:gd name="T3" fmla="*/ 2 h 6"/>
                  <a:gd name="T4" fmla="*/ 12 w 19"/>
                  <a:gd name="T5" fmla="*/ 3 h 6"/>
                  <a:gd name="T6" fmla="*/ 11 w 19"/>
                  <a:gd name="T7" fmla="*/ 3 h 6"/>
                  <a:gd name="T8" fmla="*/ 10 w 19"/>
                  <a:gd name="T9" fmla="*/ 3 h 6"/>
                  <a:gd name="T10" fmla="*/ 9 w 19"/>
                  <a:gd name="T11" fmla="*/ 4 h 6"/>
                  <a:gd name="T12" fmla="*/ 9 w 19"/>
                  <a:gd name="T13" fmla="*/ 4 h 6"/>
                  <a:gd name="T14" fmla="*/ 7 w 19"/>
                  <a:gd name="T15" fmla="*/ 4 h 6"/>
                  <a:gd name="T16" fmla="*/ 6 w 19"/>
                  <a:gd name="T17" fmla="*/ 5 h 6"/>
                  <a:gd name="T18" fmla="*/ 4 w 19"/>
                  <a:gd name="T19" fmla="*/ 5 h 6"/>
                  <a:gd name="T20" fmla="*/ 3 w 19"/>
                  <a:gd name="T21" fmla="*/ 5 h 6"/>
                  <a:gd name="T22" fmla="*/ 2 w 19"/>
                  <a:gd name="T23" fmla="*/ 5 h 6"/>
                  <a:gd name="T24" fmla="*/ 0 w 19"/>
                  <a:gd name="T25" fmla="*/ 5 h 6"/>
                  <a:gd name="T26" fmla="*/ 0 w 19"/>
                  <a:gd name="T27" fmla="*/ 5 h 6"/>
                  <a:gd name="T28" fmla="*/ 0 w 19"/>
                  <a:gd name="T29" fmla="*/ 6 h 6"/>
                  <a:gd name="T30" fmla="*/ 1 w 19"/>
                  <a:gd name="T31" fmla="*/ 6 h 6"/>
                  <a:gd name="T32" fmla="*/ 2 w 19"/>
                  <a:gd name="T33" fmla="*/ 6 h 6"/>
                  <a:gd name="T34" fmla="*/ 3 w 19"/>
                  <a:gd name="T35" fmla="*/ 6 h 6"/>
                  <a:gd name="T36" fmla="*/ 4 w 19"/>
                  <a:gd name="T37" fmla="*/ 6 h 6"/>
                  <a:gd name="T38" fmla="*/ 4 w 19"/>
                  <a:gd name="T39" fmla="*/ 6 h 6"/>
                  <a:gd name="T40" fmla="*/ 5 w 19"/>
                  <a:gd name="T41" fmla="*/ 6 h 6"/>
                  <a:gd name="T42" fmla="*/ 6 w 19"/>
                  <a:gd name="T43" fmla="*/ 6 h 6"/>
                  <a:gd name="T44" fmla="*/ 7 w 19"/>
                  <a:gd name="T45" fmla="*/ 5 h 6"/>
                  <a:gd name="T46" fmla="*/ 9 w 19"/>
                  <a:gd name="T47" fmla="*/ 5 h 6"/>
                  <a:gd name="T48" fmla="*/ 9 w 19"/>
                  <a:gd name="T49" fmla="*/ 5 h 6"/>
                  <a:gd name="T50" fmla="*/ 10 w 19"/>
                  <a:gd name="T51" fmla="*/ 5 h 6"/>
                  <a:gd name="T52" fmla="*/ 10 w 19"/>
                  <a:gd name="T53" fmla="*/ 5 h 6"/>
                  <a:gd name="T54" fmla="*/ 11 w 19"/>
                  <a:gd name="T55" fmla="*/ 4 h 6"/>
                  <a:gd name="T56" fmla="*/ 12 w 19"/>
                  <a:gd name="T57" fmla="*/ 4 h 6"/>
                  <a:gd name="T58" fmla="*/ 13 w 19"/>
                  <a:gd name="T59" fmla="*/ 3 h 6"/>
                  <a:gd name="T60" fmla="*/ 14 w 19"/>
                  <a:gd name="T61" fmla="*/ 3 h 6"/>
                  <a:gd name="T62" fmla="*/ 19 w 19"/>
                  <a:gd name="T63" fmla="*/ 1 h 6"/>
                  <a:gd name="T64" fmla="*/ 19 w 19"/>
                  <a:gd name="T65" fmla="*/ 0 h 6"/>
                  <a:gd name="T66" fmla="*/ 19 w 19"/>
                  <a:gd name="T67" fmla="*/ 0 h 6"/>
                  <a:gd name="T68" fmla="*/ 19 w 19"/>
                  <a:gd name="T69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9" h="6">
                    <a:moveTo>
                      <a:pt x="19" y="0"/>
                    </a:moveTo>
                    <a:cubicBezTo>
                      <a:pt x="17" y="1"/>
                      <a:pt x="15" y="1"/>
                      <a:pt x="13" y="2"/>
                    </a:cubicBezTo>
                    <a:cubicBezTo>
                      <a:pt x="13" y="3"/>
                      <a:pt x="12" y="3"/>
                      <a:pt x="12" y="3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8" y="4"/>
                      <a:pt x="8" y="4"/>
                      <a:pt x="7" y="4"/>
                    </a:cubicBezTo>
                    <a:cubicBezTo>
                      <a:pt x="7" y="4"/>
                      <a:pt x="6" y="5"/>
                      <a:pt x="6" y="5"/>
                    </a:cubicBezTo>
                    <a:cubicBezTo>
                      <a:pt x="5" y="5"/>
                      <a:pt x="5" y="5"/>
                      <a:pt x="4" y="5"/>
                    </a:cubicBezTo>
                    <a:cubicBezTo>
                      <a:pt x="4" y="5"/>
                      <a:pt x="4" y="5"/>
                      <a:pt x="3" y="5"/>
                    </a:cubicBezTo>
                    <a:cubicBezTo>
                      <a:pt x="3" y="5"/>
                      <a:pt x="2" y="5"/>
                      <a:pt x="2" y="5"/>
                    </a:cubicBezTo>
                    <a:cubicBezTo>
                      <a:pt x="1" y="5"/>
                      <a:pt x="1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4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6" y="6"/>
                      <a:pt x="6" y="6"/>
                      <a:pt x="6" y="6"/>
                    </a:cubicBezTo>
                    <a:cubicBezTo>
                      <a:pt x="7" y="6"/>
                      <a:pt x="7" y="5"/>
                      <a:pt x="7" y="5"/>
                    </a:cubicBezTo>
                    <a:cubicBezTo>
                      <a:pt x="8" y="5"/>
                      <a:pt x="8" y="5"/>
                      <a:pt x="9" y="5"/>
                    </a:cubicBezTo>
                    <a:cubicBezTo>
                      <a:pt x="9" y="5"/>
                      <a:pt x="9" y="5"/>
                      <a:pt x="9" y="5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11" y="4"/>
                      <a:pt x="11" y="4"/>
                      <a:pt x="11" y="4"/>
                    </a:cubicBezTo>
                    <a:cubicBezTo>
                      <a:pt x="11" y="4"/>
                      <a:pt x="12" y="4"/>
                      <a:pt x="12" y="4"/>
                    </a:cubicBezTo>
                    <a:cubicBezTo>
                      <a:pt x="13" y="3"/>
                      <a:pt x="13" y="3"/>
                      <a:pt x="13" y="3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16" y="2"/>
                      <a:pt x="17" y="1"/>
                      <a:pt x="19" y="1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9" y="0"/>
                      <a:pt x="19" y="0"/>
                      <a:pt x="19" y="0"/>
                    </a:cubicBezTo>
                  </a:path>
                </a:pathLst>
              </a:custGeom>
              <a:solidFill>
                <a:srgbClr val="B154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52" name="Freeform 201"/>
              <p:cNvSpPr>
                <a:spLocks noEditPoints="1"/>
              </p:cNvSpPr>
              <p:nvPr/>
            </p:nvSpPr>
            <p:spPr bwMode="auto">
              <a:xfrm>
                <a:off x="5979" y="3431"/>
                <a:ext cx="38" cy="17"/>
              </a:xfrm>
              <a:custGeom>
                <a:avLst/>
                <a:gdLst>
                  <a:gd name="T0" fmla="*/ 19 w 20"/>
                  <a:gd name="T1" fmla="*/ 0 h 9"/>
                  <a:gd name="T2" fmla="*/ 16 w 20"/>
                  <a:gd name="T3" fmla="*/ 2 h 9"/>
                  <a:gd name="T4" fmla="*/ 14 w 20"/>
                  <a:gd name="T5" fmla="*/ 3 h 9"/>
                  <a:gd name="T6" fmla="*/ 14 w 20"/>
                  <a:gd name="T7" fmla="*/ 3 h 9"/>
                  <a:gd name="T8" fmla="*/ 13 w 20"/>
                  <a:gd name="T9" fmla="*/ 4 h 9"/>
                  <a:gd name="T10" fmla="*/ 13 w 20"/>
                  <a:gd name="T11" fmla="*/ 4 h 9"/>
                  <a:gd name="T12" fmla="*/ 12 w 20"/>
                  <a:gd name="T13" fmla="*/ 4 h 9"/>
                  <a:gd name="T14" fmla="*/ 9 w 20"/>
                  <a:gd name="T15" fmla="*/ 5 h 9"/>
                  <a:gd name="T16" fmla="*/ 8 w 20"/>
                  <a:gd name="T17" fmla="*/ 6 h 9"/>
                  <a:gd name="T18" fmla="*/ 7 w 20"/>
                  <a:gd name="T19" fmla="*/ 6 h 9"/>
                  <a:gd name="T20" fmla="*/ 6 w 20"/>
                  <a:gd name="T21" fmla="*/ 7 h 9"/>
                  <a:gd name="T22" fmla="*/ 4 w 20"/>
                  <a:gd name="T23" fmla="*/ 7 h 9"/>
                  <a:gd name="T24" fmla="*/ 4 w 20"/>
                  <a:gd name="T25" fmla="*/ 7 h 9"/>
                  <a:gd name="T26" fmla="*/ 3 w 20"/>
                  <a:gd name="T27" fmla="*/ 7 h 9"/>
                  <a:gd name="T28" fmla="*/ 1 w 20"/>
                  <a:gd name="T29" fmla="*/ 8 h 9"/>
                  <a:gd name="T30" fmla="*/ 0 w 20"/>
                  <a:gd name="T31" fmla="*/ 8 h 9"/>
                  <a:gd name="T32" fmla="*/ 0 w 20"/>
                  <a:gd name="T33" fmla="*/ 8 h 9"/>
                  <a:gd name="T34" fmla="*/ 0 w 20"/>
                  <a:gd name="T35" fmla="*/ 8 h 9"/>
                  <a:gd name="T36" fmla="*/ 0 w 20"/>
                  <a:gd name="T37" fmla="*/ 8 h 9"/>
                  <a:gd name="T38" fmla="*/ 0 w 20"/>
                  <a:gd name="T39" fmla="*/ 9 h 9"/>
                  <a:gd name="T40" fmla="*/ 1 w 20"/>
                  <a:gd name="T41" fmla="*/ 9 h 9"/>
                  <a:gd name="T42" fmla="*/ 3 w 20"/>
                  <a:gd name="T43" fmla="*/ 9 h 9"/>
                  <a:gd name="T44" fmla="*/ 4 w 20"/>
                  <a:gd name="T45" fmla="*/ 8 h 9"/>
                  <a:gd name="T46" fmla="*/ 4 w 20"/>
                  <a:gd name="T47" fmla="*/ 8 h 9"/>
                  <a:gd name="T48" fmla="*/ 7 w 20"/>
                  <a:gd name="T49" fmla="*/ 8 h 9"/>
                  <a:gd name="T50" fmla="*/ 8 w 20"/>
                  <a:gd name="T51" fmla="*/ 7 h 9"/>
                  <a:gd name="T52" fmla="*/ 9 w 20"/>
                  <a:gd name="T53" fmla="*/ 7 h 9"/>
                  <a:gd name="T54" fmla="*/ 11 w 20"/>
                  <a:gd name="T55" fmla="*/ 6 h 9"/>
                  <a:gd name="T56" fmla="*/ 13 w 20"/>
                  <a:gd name="T57" fmla="*/ 5 h 9"/>
                  <a:gd name="T58" fmla="*/ 14 w 20"/>
                  <a:gd name="T59" fmla="*/ 4 h 9"/>
                  <a:gd name="T60" fmla="*/ 15 w 20"/>
                  <a:gd name="T61" fmla="*/ 4 h 9"/>
                  <a:gd name="T62" fmla="*/ 17 w 20"/>
                  <a:gd name="T63" fmla="*/ 3 h 9"/>
                  <a:gd name="T64" fmla="*/ 20 w 20"/>
                  <a:gd name="T65" fmla="*/ 1 h 9"/>
                  <a:gd name="T66" fmla="*/ 20 w 20"/>
                  <a:gd name="T67" fmla="*/ 0 h 9"/>
                  <a:gd name="T68" fmla="*/ 19 w 20"/>
                  <a:gd name="T69" fmla="*/ 0 h 9"/>
                  <a:gd name="T70" fmla="*/ 19 w 20"/>
                  <a:gd name="T71" fmla="*/ 0 h 9"/>
                  <a:gd name="T72" fmla="*/ 19 w 20"/>
                  <a:gd name="T73" fmla="*/ 0 h 9"/>
                  <a:gd name="T74" fmla="*/ 4 w 20"/>
                  <a:gd name="T75" fmla="*/ 7 h 9"/>
                  <a:gd name="T76" fmla="*/ 4 w 20"/>
                  <a:gd name="T77" fmla="*/ 7 h 9"/>
                  <a:gd name="T78" fmla="*/ 4 w 20"/>
                  <a:gd name="T79" fmla="*/ 7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0" h="9">
                    <a:moveTo>
                      <a:pt x="19" y="0"/>
                    </a:moveTo>
                    <a:cubicBezTo>
                      <a:pt x="18" y="1"/>
                      <a:pt x="17" y="1"/>
                      <a:pt x="16" y="2"/>
                    </a:cubicBezTo>
                    <a:cubicBezTo>
                      <a:pt x="16" y="2"/>
                      <a:pt x="15" y="3"/>
                      <a:pt x="14" y="3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14" y="3"/>
                      <a:pt x="14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1" y="5"/>
                      <a:pt x="10" y="5"/>
                      <a:pt x="9" y="5"/>
                    </a:cubicBezTo>
                    <a:cubicBezTo>
                      <a:pt x="9" y="6"/>
                      <a:pt x="8" y="6"/>
                      <a:pt x="8" y="6"/>
                    </a:cubicBezTo>
                    <a:cubicBezTo>
                      <a:pt x="8" y="6"/>
                      <a:pt x="7" y="6"/>
                      <a:pt x="7" y="6"/>
                    </a:cubicBezTo>
                    <a:cubicBezTo>
                      <a:pt x="6" y="6"/>
                      <a:pt x="6" y="7"/>
                      <a:pt x="6" y="7"/>
                    </a:cubicBezTo>
                    <a:cubicBezTo>
                      <a:pt x="5" y="7"/>
                      <a:pt x="5" y="7"/>
                      <a:pt x="4" y="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4" y="7"/>
                      <a:pt x="3" y="7"/>
                      <a:pt x="3" y="7"/>
                    </a:cubicBezTo>
                    <a:cubicBezTo>
                      <a:pt x="2" y="8"/>
                      <a:pt x="2" y="8"/>
                      <a:pt x="1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2" y="9"/>
                      <a:pt x="2" y="9"/>
                      <a:pt x="3" y="9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5" y="8"/>
                      <a:pt x="6" y="8"/>
                      <a:pt x="7" y="8"/>
                    </a:cubicBezTo>
                    <a:cubicBezTo>
                      <a:pt x="7" y="7"/>
                      <a:pt x="7" y="7"/>
                      <a:pt x="8" y="7"/>
                    </a:cubicBezTo>
                    <a:cubicBezTo>
                      <a:pt x="8" y="7"/>
                      <a:pt x="9" y="7"/>
                      <a:pt x="9" y="7"/>
                    </a:cubicBezTo>
                    <a:cubicBezTo>
                      <a:pt x="10" y="6"/>
                      <a:pt x="10" y="6"/>
                      <a:pt x="11" y="6"/>
                    </a:cubicBezTo>
                    <a:cubicBezTo>
                      <a:pt x="12" y="5"/>
                      <a:pt x="13" y="5"/>
                      <a:pt x="13" y="5"/>
                    </a:cubicBezTo>
                    <a:cubicBezTo>
                      <a:pt x="14" y="4"/>
                      <a:pt x="14" y="4"/>
                      <a:pt x="14" y="4"/>
                    </a:cubicBezTo>
                    <a:cubicBezTo>
                      <a:pt x="15" y="4"/>
                      <a:pt x="15" y="4"/>
                      <a:pt x="15" y="4"/>
                    </a:cubicBezTo>
                    <a:cubicBezTo>
                      <a:pt x="16" y="3"/>
                      <a:pt x="16" y="3"/>
                      <a:pt x="17" y="3"/>
                    </a:cubicBezTo>
                    <a:cubicBezTo>
                      <a:pt x="18" y="2"/>
                      <a:pt x="19" y="2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9" y="0"/>
                      <a:pt x="19" y="0"/>
                      <a:pt x="19" y="0"/>
                    </a:cubicBezTo>
                    <a:moveTo>
                      <a:pt x="4" y="7"/>
                    </a:moveTo>
                    <a:cubicBezTo>
                      <a:pt x="4" y="7"/>
                      <a:pt x="4" y="7"/>
                      <a:pt x="4" y="7"/>
                    </a:cubicBezTo>
                    <a:cubicBezTo>
                      <a:pt x="4" y="7"/>
                      <a:pt x="4" y="7"/>
                      <a:pt x="4" y="7"/>
                    </a:cubicBezTo>
                  </a:path>
                </a:pathLst>
              </a:custGeom>
              <a:solidFill>
                <a:srgbClr val="B154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53" name="Freeform 202"/>
              <p:cNvSpPr>
                <a:spLocks noEditPoints="1"/>
              </p:cNvSpPr>
              <p:nvPr/>
            </p:nvSpPr>
            <p:spPr bwMode="auto">
              <a:xfrm>
                <a:off x="6496" y="3371"/>
                <a:ext cx="194" cy="22"/>
              </a:xfrm>
              <a:custGeom>
                <a:avLst/>
                <a:gdLst>
                  <a:gd name="T0" fmla="*/ 0 w 103"/>
                  <a:gd name="T1" fmla="*/ 0 h 12"/>
                  <a:gd name="T2" fmla="*/ 0 w 103"/>
                  <a:gd name="T3" fmla="*/ 1 h 12"/>
                  <a:gd name="T4" fmla="*/ 0 w 103"/>
                  <a:gd name="T5" fmla="*/ 1 h 12"/>
                  <a:gd name="T6" fmla="*/ 3 w 103"/>
                  <a:gd name="T7" fmla="*/ 1 h 12"/>
                  <a:gd name="T8" fmla="*/ 6 w 103"/>
                  <a:gd name="T9" fmla="*/ 1 h 12"/>
                  <a:gd name="T10" fmla="*/ 6 w 103"/>
                  <a:gd name="T11" fmla="*/ 1 h 12"/>
                  <a:gd name="T12" fmla="*/ 7 w 103"/>
                  <a:gd name="T13" fmla="*/ 1 h 12"/>
                  <a:gd name="T14" fmla="*/ 13 w 103"/>
                  <a:gd name="T15" fmla="*/ 2 h 12"/>
                  <a:gd name="T16" fmla="*/ 20 w 103"/>
                  <a:gd name="T17" fmla="*/ 3 h 12"/>
                  <a:gd name="T18" fmla="*/ 26 w 103"/>
                  <a:gd name="T19" fmla="*/ 3 h 12"/>
                  <a:gd name="T20" fmla="*/ 32 w 103"/>
                  <a:gd name="T21" fmla="*/ 4 h 12"/>
                  <a:gd name="T22" fmla="*/ 39 w 103"/>
                  <a:gd name="T23" fmla="*/ 5 h 12"/>
                  <a:gd name="T24" fmla="*/ 42 w 103"/>
                  <a:gd name="T25" fmla="*/ 5 h 12"/>
                  <a:gd name="T26" fmla="*/ 45 w 103"/>
                  <a:gd name="T27" fmla="*/ 5 h 12"/>
                  <a:gd name="T28" fmla="*/ 58 w 103"/>
                  <a:gd name="T29" fmla="*/ 7 h 12"/>
                  <a:gd name="T30" fmla="*/ 72 w 103"/>
                  <a:gd name="T31" fmla="*/ 8 h 12"/>
                  <a:gd name="T32" fmla="*/ 78 w 103"/>
                  <a:gd name="T33" fmla="*/ 9 h 12"/>
                  <a:gd name="T34" fmla="*/ 85 w 103"/>
                  <a:gd name="T35" fmla="*/ 10 h 12"/>
                  <a:gd name="T36" fmla="*/ 89 w 103"/>
                  <a:gd name="T37" fmla="*/ 10 h 12"/>
                  <a:gd name="T38" fmla="*/ 92 w 103"/>
                  <a:gd name="T39" fmla="*/ 11 h 12"/>
                  <a:gd name="T40" fmla="*/ 101 w 103"/>
                  <a:gd name="T41" fmla="*/ 12 h 12"/>
                  <a:gd name="T42" fmla="*/ 103 w 103"/>
                  <a:gd name="T43" fmla="*/ 10 h 12"/>
                  <a:gd name="T44" fmla="*/ 101 w 103"/>
                  <a:gd name="T45" fmla="*/ 8 h 12"/>
                  <a:gd name="T46" fmla="*/ 94 w 103"/>
                  <a:gd name="T47" fmla="*/ 7 h 12"/>
                  <a:gd name="T48" fmla="*/ 91 w 103"/>
                  <a:gd name="T49" fmla="*/ 6 h 12"/>
                  <a:gd name="T50" fmla="*/ 88 w 103"/>
                  <a:gd name="T51" fmla="*/ 6 h 12"/>
                  <a:gd name="T52" fmla="*/ 85 w 103"/>
                  <a:gd name="T53" fmla="*/ 6 h 12"/>
                  <a:gd name="T54" fmla="*/ 82 w 103"/>
                  <a:gd name="T55" fmla="*/ 5 h 12"/>
                  <a:gd name="T56" fmla="*/ 75 w 103"/>
                  <a:gd name="T57" fmla="*/ 5 h 12"/>
                  <a:gd name="T58" fmla="*/ 62 w 103"/>
                  <a:gd name="T59" fmla="*/ 3 h 12"/>
                  <a:gd name="T60" fmla="*/ 48 w 103"/>
                  <a:gd name="T61" fmla="*/ 2 h 12"/>
                  <a:gd name="T62" fmla="*/ 40 w 103"/>
                  <a:gd name="T63" fmla="*/ 2 h 12"/>
                  <a:gd name="T64" fmla="*/ 36 w 103"/>
                  <a:gd name="T65" fmla="*/ 1 h 12"/>
                  <a:gd name="T66" fmla="*/ 32 w 103"/>
                  <a:gd name="T67" fmla="*/ 1 h 12"/>
                  <a:gd name="T68" fmla="*/ 32 w 103"/>
                  <a:gd name="T69" fmla="*/ 1 h 12"/>
                  <a:gd name="T70" fmla="*/ 19 w 103"/>
                  <a:gd name="T71" fmla="*/ 1 h 12"/>
                  <a:gd name="T72" fmla="*/ 13 w 103"/>
                  <a:gd name="T73" fmla="*/ 0 h 12"/>
                  <a:gd name="T74" fmla="*/ 6 w 103"/>
                  <a:gd name="T75" fmla="*/ 0 h 12"/>
                  <a:gd name="T76" fmla="*/ 3 w 103"/>
                  <a:gd name="T77" fmla="*/ 0 h 12"/>
                  <a:gd name="T78" fmla="*/ 0 w 103"/>
                  <a:gd name="T79" fmla="*/ 0 h 12"/>
                  <a:gd name="T80" fmla="*/ 7 w 103"/>
                  <a:gd name="T81" fmla="*/ 1 h 12"/>
                  <a:gd name="T82" fmla="*/ 7 w 103"/>
                  <a:gd name="T83" fmla="*/ 1 h 12"/>
                  <a:gd name="T84" fmla="*/ 7 w 103"/>
                  <a:gd name="T85" fmla="*/ 1 h 12"/>
                  <a:gd name="T86" fmla="*/ 6 w 103"/>
                  <a:gd name="T87" fmla="*/ 1 h 12"/>
                  <a:gd name="T88" fmla="*/ 6 w 103"/>
                  <a:gd name="T89" fmla="*/ 1 h 12"/>
                  <a:gd name="T90" fmla="*/ 6 w 103"/>
                  <a:gd name="T91" fmla="*/ 1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03" h="12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2" y="1"/>
                      <a:pt x="3" y="1"/>
                    </a:cubicBezTo>
                    <a:cubicBezTo>
                      <a:pt x="4" y="1"/>
                      <a:pt x="5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7" y="1"/>
                    </a:cubicBezTo>
                    <a:cubicBezTo>
                      <a:pt x="9" y="1"/>
                      <a:pt x="11" y="2"/>
                      <a:pt x="13" y="2"/>
                    </a:cubicBezTo>
                    <a:cubicBezTo>
                      <a:pt x="15" y="2"/>
                      <a:pt x="18" y="2"/>
                      <a:pt x="20" y="3"/>
                    </a:cubicBezTo>
                    <a:cubicBezTo>
                      <a:pt x="22" y="3"/>
                      <a:pt x="24" y="3"/>
                      <a:pt x="26" y="3"/>
                    </a:cubicBezTo>
                    <a:cubicBezTo>
                      <a:pt x="28" y="3"/>
                      <a:pt x="30" y="4"/>
                      <a:pt x="32" y="4"/>
                    </a:cubicBezTo>
                    <a:cubicBezTo>
                      <a:pt x="35" y="4"/>
                      <a:pt x="37" y="4"/>
                      <a:pt x="39" y="5"/>
                    </a:cubicBezTo>
                    <a:cubicBezTo>
                      <a:pt x="40" y="5"/>
                      <a:pt x="41" y="5"/>
                      <a:pt x="42" y="5"/>
                    </a:cubicBezTo>
                    <a:cubicBezTo>
                      <a:pt x="43" y="5"/>
                      <a:pt x="44" y="5"/>
                      <a:pt x="45" y="5"/>
                    </a:cubicBezTo>
                    <a:cubicBezTo>
                      <a:pt x="50" y="6"/>
                      <a:pt x="54" y="6"/>
                      <a:pt x="58" y="7"/>
                    </a:cubicBezTo>
                    <a:cubicBezTo>
                      <a:pt x="63" y="8"/>
                      <a:pt x="67" y="8"/>
                      <a:pt x="72" y="8"/>
                    </a:cubicBezTo>
                    <a:cubicBezTo>
                      <a:pt x="74" y="9"/>
                      <a:pt x="76" y="9"/>
                      <a:pt x="78" y="9"/>
                    </a:cubicBezTo>
                    <a:cubicBezTo>
                      <a:pt x="80" y="9"/>
                      <a:pt x="83" y="10"/>
                      <a:pt x="85" y="10"/>
                    </a:cubicBezTo>
                    <a:cubicBezTo>
                      <a:pt x="86" y="10"/>
                      <a:pt x="87" y="10"/>
                      <a:pt x="89" y="10"/>
                    </a:cubicBezTo>
                    <a:cubicBezTo>
                      <a:pt x="90" y="10"/>
                      <a:pt x="91" y="10"/>
                      <a:pt x="92" y="11"/>
                    </a:cubicBezTo>
                    <a:cubicBezTo>
                      <a:pt x="95" y="11"/>
                      <a:pt x="98" y="11"/>
                      <a:pt x="101" y="12"/>
                    </a:cubicBezTo>
                    <a:cubicBezTo>
                      <a:pt x="102" y="12"/>
                      <a:pt x="103" y="11"/>
                      <a:pt x="103" y="10"/>
                    </a:cubicBezTo>
                    <a:cubicBezTo>
                      <a:pt x="103" y="9"/>
                      <a:pt x="102" y="8"/>
                      <a:pt x="101" y="8"/>
                    </a:cubicBezTo>
                    <a:cubicBezTo>
                      <a:pt x="99" y="7"/>
                      <a:pt x="97" y="7"/>
                      <a:pt x="94" y="7"/>
                    </a:cubicBezTo>
                    <a:cubicBezTo>
                      <a:pt x="93" y="7"/>
                      <a:pt x="92" y="6"/>
                      <a:pt x="91" y="6"/>
                    </a:cubicBezTo>
                    <a:cubicBezTo>
                      <a:pt x="90" y="6"/>
                      <a:pt x="89" y="6"/>
                      <a:pt x="88" y="6"/>
                    </a:cubicBezTo>
                    <a:cubicBezTo>
                      <a:pt x="87" y="6"/>
                      <a:pt x="86" y="6"/>
                      <a:pt x="85" y="6"/>
                    </a:cubicBezTo>
                    <a:cubicBezTo>
                      <a:pt x="84" y="6"/>
                      <a:pt x="83" y="6"/>
                      <a:pt x="82" y="5"/>
                    </a:cubicBezTo>
                    <a:cubicBezTo>
                      <a:pt x="79" y="5"/>
                      <a:pt x="77" y="5"/>
                      <a:pt x="75" y="5"/>
                    </a:cubicBezTo>
                    <a:cubicBezTo>
                      <a:pt x="70" y="4"/>
                      <a:pt x="66" y="4"/>
                      <a:pt x="62" y="3"/>
                    </a:cubicBezTo>
                    <a:cubicBezTo>
                      <a:pt x="57" y="3"/>
                      <a:pt x="53" y="3"/>
                      <a:pt x="48" y="2"/>
                    </a:cubicBezTo>
                    <a:cubicBezTo>
                      <a:pt x="46" y="2"/>
                      <a:pt x="43" y="2"/>
                      <a:pt x="40" y="2"/>
                    </a:cubicBezTo>
                    <a:cubicBezTo>
                      <a:pt x="39" y="1"/>
                      <a:pt x="37" y="1"/>
                      <a:pt x="36" y="1"/>
                    </a:cubicBezTo>
                    <a:cubicBezTo>
                      <a:pt x="35" y="1"/>
                      <a:pt x="33" y="1"/>
                      <a:pt x="32" y="1"/>
                    </a:cubicBezTo>
                    <a:cubicBezTo>
                      <a:pt x="32" y="1"/>
                      <a:pt x="32" y="1"/>
                      <a:pt x="32" y="1"/>
                    </a:cubicBezTo>
                    <a:cubicBezTo>
                      <a:pt x="28" y="1"/>
                      <a:pt x="23" y="1"/>
                      <a:pt x="19" y="1"/>
                    </a:cubicBezTo>
                    <a:cubicBezTo>
                      <a:pt x="17" y="1"/>
                      <a:pt x="15" y="0"/>
                      <a:pt x="13" y="0"/>
                    </a:cubicBezTo>
                    <a:cubicBezTo>
                      <a:pt x="10" y="0"/>
                      <a:pt x="8" y="0"/>
                      <a:pt x="6" y="0"/>
                    </a:cubicBezTo>
                    <a:cubicBezTo>
                      <a:pt x="5" y="0"/>
                      <a:pt x="4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moveTo>
                      <a:pt x="7" y="1"/>
                    </a:move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moveTo>
                      <a:pt x="6" y="1"/>
                    </a:move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</a:path>
                </a:pathLst>
              </a:custGeom>
              <a:solidFill>
                <a:srgbClr val="B154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54" name="Freeform 203"/>
              <p:cNvSpPr>
                <a:spLocks/>
              </p:cNvSpPr>
              <p:nvPr/>
            </p:nvSpPr>
            <p:spPr bwMode="auto">
              <a:xfrm>
                <a:off x="5873" y="3390"/>
                <a:ext cx="80" cy="77"/>
              </a:xfrm>
              <a:custGeom>
                <a:avLst/>
                <a:gdLst>
                  <a:gd name="T0" fmla="*/ 2 w 42"/>
                  <a:gd name="T1" fmla="*/ 0 h 41"/>
                  <a:gd name="T2" fmla="*/ 1 w 42"/>
                  <a:gd name="T3" fmla="*/ 2 h 41"/>
                  <a:gd name="T4" fmla="*/ 2 w 42"/>
                  <a:gd name="T5" fmla="*/ 8 h 41"/>
                  <a:gd name="T6" fmla="*/ 5 w 42"/>
                  <a:gd name="T7" fmla="*/ 14 h 41"/>
                  <a:gd name="T8" fmla="*/ 9 w 42"/>
                  <a:gd name="T9" fmla="*/ 20 h 41"/>
                  <a:gd name="T10" fmla="*/ 13 w 42"/>
                  <a:gd name="T11" fmla="*/ 25 h 41"/>
                  <a:gd name="T12" fmla="*/ 17 w 42"/>
                  <a:gd name="T13" fmla="*/ 30 h 41"/>
                  <a:gd name="T14" fmla="*/ 23 w 42"/>
                  <a:gd name="T15" fmla="*/ 34 h 41"/>
                  <a:gd name="T16" fmla="*/ 28 w 42"/>
                  <a:gd name="T17" fmla="*/ 37 h 41"/>
                  <a:gd name="T18" fmla="*/ 34 w 42"/>
                  <a:gd name="T19" fmla="*/ 40 h 41"/>
                  <a:gd name="T20" fmla="*/ 37 w 42"/>
                  <a:gd name="T21" fmla="*/ 41 h 41"/>
                  <a:gd name="T22" fmla="*/ 38 w 42"/>
                  <a:gd name="T23" fmla="*/ 41 h 41"/>
                  <a:gd name="T24" fmla="*/ 39 w 42"/>
                  <a:gd name="T25" fmla="*/ 41 h 41"/>
                  <a:gd name="T26" fmla="*/ 41 w 42"/>
                  <a:gd name="T27" fmla="*/ 41 h 41"/>
                  <a:gd name="T28" fmla="*/ 42 w 42"/>
                  <a:gd name="T29" fmla="*/ 39 h 41"/>
                  <a:gd name="T30" fmla="*/ 41 w 42"/>
                  <a:gd name="T31" fmla="*/ 37 h 41"/>
                  <a:gd name="T32" fmla="*/ 40 w 42"/>
                  <a:gd name="T33" fmla="*/ 37 h 41"/>
                  <a:gd name="T34" fmla="*/ 34 w 42"/>
                  <a:gd name="T35" fmla="*/ 35 h 41"/>
                  <a:gd name="T36" fmla="*/ 28 w 42"/>
                  <a:gd name="T37" fmla="*/ 32 h 41"/>
                  <a:gd name="T38" fmla="*/ 22 w 42"/>
                  <a:gd name="T39" fmla="*/ 28 h 41"/>
                  <a:gd name="T40" fmla="*/ 22 w 42"/>
                  <a:gd name="T41" fmla="*/ 28 h 41"/>
                  <a:gd name="T42" fmla="*/ 18 w 42"/>
                  <a:gd name="T43" fmla="*/ 25 h 41"/>
                  <a:gd name="T44" fmla="*/ 14 w 42"/>
                  <a:gd name="T45" fmla="*/ 21 h 41"/>
                  <a:gd name="T46" fmla="*/ 5 w 42"/>
                  <a:gd name="T47" fmla="*/ 7 h 41"/>
                  <a:gd name="T48" fmla="*/ 4 w 42"/>
                  <a:gd name="T49" fmla="*/ 4 h 41"/>
                  <a:gd name="T50" fmla="*/ 4 w 42"/>
                  <a:gd name="T51" fmla="*/ 1 h 41"/>
                  <a:gd name="T52" fmla="*/ 2 w 42"/>
                  <a:gd name="T53" fmla="*/ 0 h 41"/>
                  <a:gd name="T54" fmla="*/ 2 w 42"/>
                  <a:gd name="T55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2" h="41">
                    <a:moveTo>
                      <a:pt x="2" y="0"/>
                    </a:moveTo>
                    <a:cubicBezTo>
                      <a:pt x="1" y="1"/>
                      <a:pt x="0" y="1"/>
                      <a:pt x="1" y="2"/>
                    </a:cubicBezTo>
                    <a:cubicBezTo>
                      <a:pt x="1" y="4"/>
                      <a:pt x="1" y="6"/>
                      <a:pt x="2" y="8"/>
                    </a:cubicBezTo>
                    <a:cubicBezTo>
                      <a:pt x="3" y="10"/>
                      <a:pt x="4" y="12"/>
                      <a:pt x="5" y="14"/>
                    </a:cubicBezTo>
                    <a:cubicBezTo>
                      <a:pt x="6" y="16"/>
                      <a:pt x="7" y="18"/>
                      <a:pt x="9" y="20"/>
                    </a:cubicBezTo>
                    <a:cubicBezTo>
                      <a:pt x="10" y="22"/>
                      <a:pt x="11" y="23"/>
                      <a:pt x="13" y="25"/>
                    </a:cubicBezTo>
                    <a:cubicBezTo>
                      <a:pt x="14" y="27"/>
                      <a:pt x="16" y="28"/>
                      <a:pt x="17" y="30"/>
                    </a:cubicBezTo>
                    <a:cubicBezTo>
                      <a:pt x="19" y="31"/>
                      <a:pt x="21" y="32"/>
                      <a:pt x="23" y="34"/>
                    </a:cubicBezTo>
                    <a:cubicBezTo>
                      <a:pt x="24" y="35"/>
                      <a:pt x="26" y="36"/>
                      <a:pt x="28" y="37"/>
                    </a:cubicBezTo>
                    <a:cubicBezTo>
                      <a:pt x="30" y="38"/>
                      <a:pt x="32" y="39"/>
                      <a:pt x="34" y="40"/>
                    </a:cubicBezTo>
                    <a:cubicBezTo>
                      <a:pt x="35" y="40"/>
                      <a:pt x="36" y="40"/>
                      <a:pt x="37" y="41"/>
                    </a:cubicBezTo>
                    <a:cubicBezTo>
                      <a:pt x="37" y="41"/>
                      <a:pt x="38" y="41"/>
                      <a:pt x="38" y="41"/>
                    </a:cubicBezTo>
                    <a:cubicBezTo>
                      <a:pt x="39" y="41"/>
                      <a:pt x="39" y="41"/>
                      <a:pt x="39" y="41"/>
                    </a:cubicBezTo>
                    <a:cubicBezTo>
                      <a:pt x="39" y="41"/>
                      <a:pt x="40" y="41"/>
                      <a:pt x="41" y="41"/>
                    </a:cubicBezTo>
                    <a:cubicBezTo>
                      <a:pt x="42" y="41"/>
                      <a:pt x="42" y="40"/>
                      <a:pt x="42" y="39"/>
                    </a:cubicBezTo>
                    <a:cubicBezTo>
                      <a:pt x="42" y="38"/>
                      <a:pt x="42" y="38"/>
                      <a:pt x="41" y="37"/>
                    </a:cubicBezTo>
                    <a:cubicBezTo>
                      <a:pt x="41" y="37"/>
                      <a:pt x="40" y="37"/>
                      <a:pt x="40" y="37"/>
                    </a:cubicBezTo>
                    <a:cubicBezTo>
                      <a:pt x="38" y="37"/>
                      <a:pt x="36" y="36"/>
                      <a:pt x="34" y="35"/>
                    </a:cubicBezTo>
                    <a:cubicBezTo>
                      <a:pt x="32" y="34"/>
                      <a:pt x="30" y="33"/>
                      <a:pt x="28" y="32"/>
                    </a:cubicBezTo>
                    <a:cubicBezTo>
                      <a:pt x="26" y="31"/>
                      <a:pt x="24" y="29"/>
                      <a:pt x="22" y="28"/>
                    </a:cubicBezTo>
                    <a:cubicBezTo>
                      <a:pt x="22" y="28"/>
                      <a:pt x="22" y="28"/>
                      <a:pt x="22" y="28"/>
                    </a:cubicBezTo>
                    <a:cubicBezTo>
                      <a:pt x="21" y="27"/>
                      <a:pt x="19" y="26"/>
                      <a:pt x="18" y="25"/>
                    </a:cubicBezTo>
                    <a:cubicBezTo>
                      <a:pt x="17" y="23"/>
                      <a:pt x="15" y="22"/>
                      <a:pt x="14" y="21"/>
                    </a:cubicBezTo>
                    <a:cubicBezTo>
                      <a:pt x="11" y="16"/>
                      <a:pt x="8" y="12"/>
                      <a:pt x="5" y="7"/>
                    </a:cubicBezTo>
                    <a:cubicBezTo>
                      <a:pt x="5" y="6"/>
                      <a:pt x="5" y="5"/>
                      <a:pt x="4" y="4"/>
                    </a:cubicBezTo>
                    <a:cubicBezTo>
                      <a:pt x="4" y="3"/>
                      <a:pt x="4" y="2"/>
                      <a:pt x="4" y="1"/>
                    </a:cubicBezTo>
                    <a:cubicBezTo>
                      <a:pt x="4" y="1"/>
                      <a:pt x="3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</a:path>
                </a:pathLst>
              </a:custGeom>
              <a:solidFill>
                <a:srgbClr val="B154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55" name="Oval 204"/>
              <p:cNvSpPr>
                <a:spLocks noChangeArrowheads="1"/>
              </p:cNvSpPr>
              <p:nvPr/>
            </p:nvSpPr>
            <p:spPr bwMode="auto">
              <a:xfrm>
                <a:off x="5960" y="3459"/>
                <a:ext cx="8" cy="8"/>
              </a:xfrm>
              <a:prstGeom prst="ellipse">
                <a:avLst/>
              </a:prstGeom>
              <a:solidFill>
                <a:srgbClr val="B154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406"/>
            <p:cNvGrpSpPr>
              <a:grpSpLocks/>
            </p:cNvGrpSpPr>
            <p:nvPr/>
          </p:nvGrpSpPr>
          <p:grpSpPr bwMode="auto">
            <a:xfrm>
              <a:off x="5197" y="1988"/>
              <a:ext cx="1559" cy="1509"/>
              <a:chOff x="5197" y="1988"/>
              <a:chExt cx="1559" cy="1509"/>
            </a:xfrm>
          </p:grpSpPr>
          <p:sp>
            <p:nvSpPr>
              <p:cNvPr id="2356" name="Oval 206"/>
              <p:cNvSpPr>
                <a:spLocks noChangeArrowheads="1"/>
              </p:cNvSpPr>
              <p:nvPr/>
            </p:nvSpPr>
            <p:spPr bwMode="auto">
              <a:xfrm>
                <a:off x="5975" y="3459"/>
                <a:ext cx="6" cy="6"/>
              </a:xfrm>
              <a:prstGeom prst="ellipse">
                <a:avLst/>
              </a:prstGeom>
              <a:solidFill>
                <a:srgbClr val="B154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7" name="Freeform 207"/>
              <p:cNvSpPr>
                <a:spLocks noEditPoints="1"/>
              </p:cNvSpPr>
              <p:nvPr/>
            </p:nvSpPr>
            <p:spPr bwMode="auto">
              <a:xfrm>
                <a:off x="5242" y="3384"/>
                <a:ext cx="230" cy="23"/>
              </a:xfrm>
              <a:custGeom>
                <a:avLst/>
                <a:gdLst>
                  <a:gd name="T0" fmla="*/ 120 w 122"/>
                  <a:gd name="T1" fmla="*/ 0 h 12"/>
                  <a:gd name="T2" fmla="*/ 115 w 122"/>
                  <a:gd name="T3" fmla="*/ 0 h 12"/>
                  <a:gd name="T4" fmla="*/ 113 w 122"/>
                  <a:gd name="T5" fmla="*/ 0 h 12"/>
                  <a:gd name="T6" fmla="*/ 106 w 122"/>
                  <a:gd name="T7" fmla="*/ 1 h 12"/>
                  <a:gd name="T8" fmla="*/ 100 w 122"/>
                  <a:gd name="T9" fmla="*/ 1 h 12"/>
                  <a:gd name="T10" fmla="*/ 94 w 122"/>
                  <a:gd name="T11" fmla="*/ 1 h 12"/>
                  <a:gd name="T12" fmla="*/ 87 w 122"/>
                  <a:gd name="T13" fmla="*/ 1 h 12"/>
                  <a:gd name="T14" fmla="*/ 81 w 122"/>
                  <a:gd name="T15" fmla="*/ 2 h 12"/>
                  <a:gd name="T16" fmla="*/ 74 w 122"/>
                  <a:gd name="T17" fmla="*/ 2 h 12"/>
                  <a:gd name="T18" fmla="*/ 71 w 122"/>
                  <a:gd name="T19" fmla="*/ 2 h 12"/>
                  <a:gd name="T20" fmla="*/ 68 w 122"/>
                  <a:gd name="T21" fmla="*/ 2 h 12"/>
                  <a:gd name="T22" fmla="*/ 61 w 122"/>
                  <a:gd name="T23" fmla="*/ 3 h 12"/>
                  <a:gd name="T24" fmla="*/ 55 w 122"/>
                  <a:gd name="T25" fmla="*/ 3 h 12"/>
                  <a:gd name="T26" fmla="*/ 42 w 122"/>
                  <a:gd name="T27" fmla="*/ 4 h 12"/>
                  <a:gd name="T28" fmla="*/ 38 w 122"/>
                  <a:gd name="T29" fmla="*/ 4 h 12"/>
                  <a:gd name="T30" fmla="*/ 35 w 122"/>
                  <a:gd name="T31" fmla="*/ 4 h 12"/>
                  <a:gd name="T32" fmla="*/ 29 w 122"/>
                  <a:gd name="T33" fmla="*/ 6 h 12"/>
                  <a:gd name="T34" fmla="*/ 22 w 122"/>
                  <a:gd name="T35" fmla="*/ 7 h 12"/>
                  <a:gd name="T36" fmla="*/ 16 w 122"/>
                  <a:gd name="T37" fmla="*/ 8 h 12"/>
                  <a:gd name="T38" fmla="*/ 10 w 122"/>
                  <a:gd name="T39" fmla="*/ 9 h 12"/>
                  <a:gd name="T40" fmla="*/ 3 w 122"/>
                  <a:gd name="T41" fmla="*/ 10 h 12"/>
                  <a:gd name="T42" fmla="*/ 3 w 122"/>
                  <a:gd name="T43" fmla="*/ 10 h 12"/>
                  <a:gd name="T44" fmla="*/ 1 w 122"/>
                  <a:gd name="T45" fmla="*/ 10 h 12"/>
                  <a:gd name="T46" fmla="*/ 0 w 122"/>
                  <a:gd name="T47" fmla="*/ 11 h 12"/>
                  <a:gd name="T48" fmla="*/ 1 w 122"/>
                  <a:gd name="T49" fmla="*/ 12 h 12"/>
                  <a:gd name="T50" fmla="*/ 9 w 122"/>
                  <a:gd name="T51" fmla="*/ 11 h 12"/>
                  <a:gd name="T52" fmla="*/ 14 w 122"/>
                  <a:gd name="T53" fmla="*/ 10 h 12"/>
                  <a:gd name="T54" fmla="*/ 20 w 122"/>
                  <a:gd name="T55" fmla="*/ 10 h 12"/>
                  <a:gd name="T56" fmla="*/ 25 w 122"/>
                  <a:gd name="T57" fmla="*/ 9 h 12"/>
                  <a:gd name="T58" fmla="*/ 25 w 122"/>
                  <a:gd name="T59" fmla="*/ 9 h 12"/>
                  <a:gd name="T60" fmla="*/ 30 w 122"/>
                  <a:gd name="T61" fmla="*/ 8 h 12"/>
                  <a:gd name="T62" fmla="*/ 29 w 122"/>
                  <a:gd name="T63" fmla="*/ 9 h 12"/>
                  <a:gd name="T64" fmla="*/ 32 w 122"/>
                  <a:gd name="T65" fmla="*/ 8 h 12"/>
                  <a:gd name="T66" fmla="*/ 38 w 122"/>
                  <a:gd name="T67" fmla="*/ 8 h 12"/>
                  <a:gd name="T68" fmla="*/ 44 w 122"/>
                  <a:gd name="T69" fmla="*/ 7 h 12"/>
                  <a:gd name="T70" fmla="*/ 51 w 122"/>
                  <a:gd name="T71" fmla="*/ 7 h 12"/>
                  <a:gd name="T72" fmla="*/ 57 w 122"/>
                  <a:gd name="T73" fmla="*/ 7 h 12"/>
                  <a:gd name="T74" fmla="*/ 64 w 122"/>
                  <a:gd name="T75" fmla="*/ 7 h 12"/>
                  <a:gd name="T76" fmla="*/ 67 w 122"/>
                  <a:gd name="T77" fmla="*/ 7 h 12"/>
                  <a:gd name="T78" fmla="*/ 70 w 122"/>
                  <a:gd name="T79" fmla="*/ 6 h 12"/>
                  <a:gd name="T80" fmla="*/ 83 w 122"/>
                  <a:gd name="T81" fmla="*/ 6 h 12"/>
                  <a:gd name="T82" fmla="*/ 90 w 122"/>
                  <a:gd name="T83" fmla="*/ 5 h 12"/>
                  <a:gd name="T84" fmla="*/ 96 w 122"/>
                  <a:gd name="T85" fmla="*/ 5 h 12"/>
                  <a:gd name="T86" fmla="*/ 103 w 122"/>
                  <a:gd name="T87" fmla="*/ 5 h 12"/>
                  <a:gd name="T88" fmla="*/ 109 w 122"/>
                  <a:gd name="T89" fmla="*/ 5 h 12"/>
                  <a:gd name="T90" fmla="*/ 114 w 122"/>
                  <a:gd name="T91" fmla="*/ 5 h 12"/>
                  <a:gd name="T92" fmla="*/ 120 w 122"/>
                  <a:gd name="T93" fmla="*/ 4 h 12"/>
                  <a:gd name="T94" fmla="*/ 121 w 122"/>
                  <a:gd name="T95" fmla="*/ 4 h 12"/>
                  <a:gd name="T96" fmla="*/ 122 w 122"/>
                  <a:gd name="T97" fmla="*/ 2 h 12"/>
                  <a:gd name="T98" fmla="*/ 120 w 122"/>
                  <a:gd name="T99" fmla="*/ 0 h 12"/>
                  <a:gd name="T100" fmla="*/ 120 w 122"/>
                  <a:gd name="T101" fmla="*/ 0 h 12"/>
                  <a:gd name="T102" fmla="*/ 14 w 122"/>
                  <a:gd name="T103" fmla="*/ 10 h 12"/>
                  <a:gd name="T104" fmla="*/ 14 w 122"/>
                  <a:gd name="T105" fmla="*/ 10 h 12"/>
                  <a:gd name="T106" fmla="*/ 14 w 122"/>
                  <a:gd name="T107" fmla="*/ 10 h 12"/>
                  <a:gd name="T108" fmla="*/ 3 w 122"/>
                  <a:gd name="T109" fmla="*/ 10 h 12"/>
                  <a:gd name="T110" fmla="*/ 3 w 122"/>
                  <a:gd name="T111" fmla="*/ 10 h 12"/>
                  <a:gd name="T112" fmla="*/ 3 w 122"/>
                  <a:gd name="T113" fmla="*/ 1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22" h="12">
                    <a:moveTo>
                      <a:pt x="120" y="0"/>
                    </a:moveTo>
                    <a:cubicBezTo>
                      <a:pt x="118" y="0"/>
                      <a:pt x="117" y="0"/>
                      <a:pt x="115" y="0"/>
                    </a:cubicBezTo>
                    <a:cubicBezTo>
                      <a:pt x="115" y="0"/>
                      <a:pt x="114" y="0"/>
                      <a:pt x="113" y="0"/>
                    </a:cubicBezTo>
                    <a:cubicBezTo>
                      <a:pt x="111" y="1"/>
                      <a:pt x="109" y="1"/>
                      <a:pt x="106" y="1"/>
                    </a:cubicBezTo>
                    <a:cubicBezTo>
                      <a:pt x="104" y="1"/>
                      <a:pt x="102" y="1"/>
                      <a:pt x="100" y="1"/>
                    </a:cubicBezTo>
                    <a:cubicBezTo>
                      <a:pt x="98" y="1"/>
                      <a:pt x="96" y="1"/>
                      <a:pt x="94" y="1"/>
                    </a:cubicBezTo>
                    <a:cubicBezTo>
                      <a:pt x="91" y="1"/>
                      <a:pt x="89" y="1"/>
                      <a:pt x="87" y="1"/>
                    </a:cubicBezTo>
                    <a:cubicBezTo>
                      <a:pt x="85" y="2"/>
                      <a:pt x="83" y="2"/>
                      <a:pt x="81" y="2"/>
                    </a:cubicBezTo>
                    <a:cubicBezTo>
                      <a:pt x="78" y="2"/>
                      <a:pt x="76" y="2"/>
                      <a:pt x="74" y="2"/>
                    </a:cubicBezTo>
                    <a:cubicBezTo>
                      <a:pt x="73" y="2"/>
                      <a:pt x="72" y="2"/>
                      <a:pt x="71" y="2"/>
                    </a:cubicBezTo>
                    <a:cubicBezTo>
                      <a:pt x="70" y="2"/>
                      <a:pt x="69" y="2"/>
                      <a:pt x="68" y="2"/>
                    </a:cubicBezTo>
                    <a:cubicBezTo>
                      <a:pt x="65" y="3"/>
                      <a:pt x="63" y="3"/>
                      <a:pt x="61" y="3"/>
                    </a:cubicBezTo>
                    <a:cubicBezTo>
                      <a:pt x="59" y="3"/>
                      <a:pt x="57" y="3"/>
                      <a:pt x="55" y="3"/>
                    </a:cubicBezTo>
                    <a:cubicBezTo>
                      <a:pt x="50" y="3"/>
                      <a:pt x="46" y="3"/>
                      <a:pt x="42" y="4"/>
                    </a:cubicBezTo>
                    <a:cubicBezTo>
                      <a:pt x="40" y="4"/>
                      <a:pt x="39" y="4"/>
                      <a:pt x="38" y="4"/>
                    </a:cubicBezTo>
                    <a:cubicBezTo>
                      <a:pt x="37" y="4"/>
                      <a:pt x="36" y="4"/>
                      <a:pt x="35" y="4"/>
                    </a:cubicBezTo>
                    <a:cubicBezTo>
                      <a:pt x="33" y="5"/>
                      <a:pt x="31" y="5"/>
                      <a:pt x="29" y="6"/>
                    </a:cubicBezTo>
                    <a:cubicBezTo>
                      <a:pt x="27" y="6"/>
                      <a:pt x="25" y="6"/>
                      <a:pt x="22" y="7"/>
                    </a:cubicBezTo>
                    <a:cubicBezTo>
                      <a:pt x="20" y="7"/>
                      <a:pt x="18" y="8"/>
                      <a:pt x="16" y="8"/>
                    </a:cubicBezTo>
                    <a:cubicBezTo>
                      <a:pt x="14" y="8"/>
                      <a:pt x="12" y="9"/>
                      <a:pt x="10" y="9"/>
                    </a:cubicBezTo>
                    <a:cubicBezTo>
                      <a:pt x="7" y="9"/>
                      <a:pt x="5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2" y="10"/>
                      <a:pt x="1" y="10"/>
                    </a:cubicBezTo>
                    <a:cubicBezTo>
                      <a:pt x="1" y="10"/>
                      <a:pt x="0" y="11"/>
                      <a:pt x="0" y="11"/>
                    </a:cubicBezTo>
                    <a:cubicBezTo>
                      <a:pt x="0" y="12"/>
                      <a:pt x="1" y="12"/>
                      <a:pt x="1" y="12"/>
                    </a:cubicBezTo>
                    <a:cubicBezTo>
                      <a:pt x="4" y="12"/>
                      <a:pt x="7" y="11"/>
                      <a:pt x="9" y="11"/>
                    </a:cubicBezTo>
                    <a:cubicBezTo>
                      <a:pt x="11" y="11"/>
                      <a:pt x="12" y="11"/>
                      <a:pt x="14" y="10"/>
                    </a:cubicBezTo>
                    <a:cubicBezTo>
                      <a:pt x="16" y="10"/>
                      <a:pt x="18" y="10"/>
                      <a:pt x="20" y="10"/>
                    </a:cubicBezTo>
                    <a:cubicBezTo>
                      <a:pt x="21" y="10"/>
                      <a:pt x="23" y="9"/>
                      <a:pt x="25" y="9"/>
                    </a:cubicBezTo>
                    <a:cubicBezTo>
                      <a:pt x="25" y="9"/>
                      <a:pt x="25" y="9"/>
                      <a:pt x="25" y="9"/>
                    </a:cubicBezTo>
                    <a:cubicBezTo>
                      <a:pt x="27" y="9"/>
                      <a:pt x="28" y="9"/>
                      <a:pt x="30" y="8"/>
                    </a:cubicBezTo>
                    <a:cubicBezTo>
                      <a:pt x="29" y="9"/>
                      <a:pt x="29" y="9"/>
                      <a:pt x="29" y="9"/>
                    </a:cubicBezTo>
                    <a:cubicBezTo>
                      <a:pt x="30" y="8"/>
                      <a:pt x="31" y="8"/>
                      <a:pt x="32" y="8"/>
                    </a:cubicBezTo>
                    <a:cubicBezTo>
                      <a:pt x="34" y="8"/>
                      <a:pt x="36" y="8"/>
                      <a:pt x="38" y="8"/>
                    </a:cubicBezTo>
                    <a:cubicBezTo>
                      <a:pt x="40" y="7"/>
                      <a:pt x="42" y="7"/>
                      <a:pt x="44" y="7"/>
                    </a:cubicBezTo>
                    <a:cubicBezTo>
                      <a:pt x="46" y="7"/>
                      <a:pt x="49" y="7"/>
                      <a:pt x="51" y="7"/>
                    </a:cubicBezTo>
                    <a:cubicBezTo>
                      <a:pt x="53" y="7"/>
                      <a:pt x="55" y="7"/>
                      <a:pt x="57" y="7"/>
                    </a:cubicBezTo>
                    <a:cubicBezTo>
                      <a:pt x="59" y="7"/>
                      <a:pt x="62" y="7"/>
                      <a:pt x="64" y="7"/>
                    </a:cubicBezTo>
                    <a:cubicBezTo>
                      <a:pt x="65" y="7"/>
                      <a:pt x="66" y="7"/>
                      <a:pt x="67" y="7"/>
                    </a:cubicBezTo>
                    <a:cubicBezTo>
                      <a:pt x="68" y="6"/>
                      <a:pt x="69" y="6"/>
                      <a:pt x="70" y="6"/>
                    </a:cubicBezTo>
                    <a:cubicBezTo>
                      <a:pt x="75" y="6"/>
                      <a:pt x="79" y="6"/>
                      <a:pt x="83" y="6"/>
                    </a:cubicBezTo>
                    <a:cubicBezTo>
                      <a:pt x="85" y="6"/>
                      <a:pt x="87" y="6"/>
                      <a:pt x="90" y="5"/>
                    </a:cubicBezTo>
                    <a:cubicBezTo>
                      <a:pt x="92" y="5"/>
                      <a:pt x="94" y="5"/>
                      <a:pt x="96" y="5"/>
                    </a:cubicBezTo>
                    <a:cubicBezTo>
                      <a:pt x="98" y="5"/>
                      <a:pt x="100" y="5"/>
                      <a:pt x="103" y="5"/>
                    </a:cubicBezTo>
                    <a:cubicBezTo>
                      <a:pt x="105" y="5"/>
                      <a:pt x="107" y="5"/>
                      <a:pt x="109" y="5"/>
                    </a:cubicBezTo>
                    <a:cubicBezTo>
                      <a:pt x="111" y="5"/>
                      <a:pt x="112" y="5"/>
                      <a:pt x="114" y="5"/>
                    </a:cubicBezTo>
                    <a:cubicBezTo>
                      <a:pt x="116" y="5"/>
                      <a:pt x="118" y="4"/>
                      <a:pt x="120" y="4"/>
                    </a:cubicBezTo>
                    <a:cubicBezTo>
                      <a:pt x="120" y="4"/>
                      <a:pt x="121" y="4"/>
                      <a:pt x="121" y="4"/>
                    </a:cubicBezTo>
                    <a:cubicBezTo>
                      <a:pt x="121" y="3"/>
                      <a:pt x="122" y="3"/>
                      <a:pt x="122" y="2"/>
                    </a:cubicBezTo>
                    <a:cubicBezTo>
                      <a:pt x="122" y="1"/>
                      <a:pt x="121" y="0"/>
                      <a:pt x="120" y="0"/>
                    </a:cubicBezTo>
                    <a:cubicBezTo>
                      <a:pt x="120" y="0"/>
                      <a:pt x="120" y="0"/>
                      <a:pt x="120" y="0"/>
                    </a:cubicBezTo>
                    <a:moveTo>
                      <a:pt x="14" y="10"/>
                    </a:moveTo>
                    <a:cubicBezTo>
                      <a:pt x="14" y="10"/>
                      <a:pt x="14" y="10"/>
                      <a:pt x="14" y="10"/>
                    </a:cubicBezTo>
                    <a:cubicBezTo>
                      <a:pt x="14" y="10"/>
                      <a:pt x="14" y="10"/>
                      <a:pt x="14" y="10"/>
                    </a:cubicBezTo>
                    <a:moveTo>
                      <a:pt x="3" y="10"/>
                    </a:move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</a:path>
                </a:pathLst>
              </a:custGeom>
              <a:solidFill>
                <a:srgbClr val="B154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8" name="Freeform 208"/>
              <p:cNvSpPr>
                <a:spLocks noEditPoints="1"/>
              </p:cNvSpPr>
              <p:nvPr/>
            </p:nvSpPr>
            <p:spPr bwMode="auto">
              <a:xfrm>
                <a:off x="5495" y="3382"/>
                <a:ext cx="32" cy="6"/>
              </a:xfrm>
              <a:custGeom>
                <a:avLst/>
                <a:gdLst>
                  <a:gd name="T0" fmla="*/ 16 w 17"/>
                  <a:gd name="T1" fmla="*/ 0 h 3"/>
                  <a:gd name="T2" fmla="*/ 13 w 17"/>
                  <a:gd name="T3" fmla="*/ 0 h 3"/>
                  <a:gd name="T4" fmla="*/ 10 w 17"/>
                  <a:gd name="T5" fmla="*/ 0 h 3"/>
                  <a:gd name="T6" fmla="*/ 8 w 17"/>
                  <a:gd name="T7" fmla="*/ 1 h 3"/>
                  <a:gd name="T8" fmla="*/ 5 w 17"/>
                  <a:gd name="T9" fmla="*/ 1 h 3"/>
                  <a:gd name="T10" fmla="*/ 1 w 17"/>
                  <a:gd name="T11" fmla="*/ 1 h 3"/>
                  <a:gd name="T12" fmla="*/ 0 w 17"/>
                  <a:gd name="T13" fmla="*/ 2 h 3"/>
                  <a:gd name="T14" fmla="*/ 0 w 17"/>
                  <a:gd name="T15" fmla="*/ 2 h 3"/>
                  <a:gd name="T16" fmla="*/ 1 w 17"/>
                  <a:gd name="T17" fmla="*/ 3 h 3"/>
                  <a:gd name="T18" fmla="*/ 5 w 17"/>
                  <a:gd name="T19" fmla="*/ 3 h 3"/>
                  <a:gd name="T20" fmla="*/ 8 w 17"/>
                  <a:gd name="T21" fmla="*/ 3 h 3"/>
                  <a:gd name="T22" fmla="*/ 12 w 17"/>
                  <a:gd name="T23" fmla="*/ 3 h 3"/>
                  <a:gd name="T24" fmla="*/ 16 w 17"/>
                  <a:gd name="T25" fmla="*/ 2 h 3"/>
                  <a:gd name="T26" fmla="*/ 17 w 17"/>
                  <a:gd name="T27" fmla="*/ 2 h 3"/>
                  <a:gd name="T28" fmla="*/ 17 w 17"/>
                  <a:gd name="T29" fmla="*/ 1 h 3"/>
                  <a:gd name="T30" fmla="*/ 16 w 17"/>
                  <a:gd name="T31" fmla="*/ 0 h 3"/>
                  <a:gd name="T32" fmla="*/ 16 w 17"/>
                  <a:gd name="T33" fmla="*/ 0 h 3"/>
                  <a:gd name="T34" fmla="*/ 5 w 17"/>
                  <a:gd name="T35" fmla="*/ 1 h 3"/>
                  <a:gd name="T36" fmla="*/ 5 w 17"/>
                  <a:gd name="T37" fmla="*/ 1 h 3"/>
                  <a:gd name="T38" fmla="*/ 5 w 17"/>
                  <a:gd name="T3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" h="3">
                    <a:moveTo>
                      <a:pt x="16" y="0"/>
                    </a:moveTo>
                    <a:cubicBezTo>
                      <a:pt x="15" y="0"/>
                      <a:pt x="14" y="0"/>
                      <a:pt x="13" y="0"/>
                    </a:cubicBezTo>
                    <a:cubicBezTo>
                      <a:pt x="12" y="0"/>
                      <a:pt x="11" y="0"/>
                      <a:pt x="10" y="0"/>
                    </a:cubicBezTo>
                    <a:cubicBezTo>
                      <a:pt x="10" y="1"/>
                      <a:pt x="9" y="1"/>
                      <a:pt x="8" y="1"/>
                    </a:cubicBezTo>
                    <a:cubicBezTo>
                      <a:pt x="7" y="1"/>
                      <a:pt x="6" y="1"/>
                      <a:pt x="5" y="1"/>
                    </a:cubicBezTo>
                    <a:cubicBezTo>
                      <a:pt x="4" y="1"/>
                      <a:pt x="2" y="1"/>
                      <a:pt x="1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2" y="3"/>
                      <a:pt x="3" y="3"/>
                      <a:pt x="5" y="3"/>
                    </a:cubicBezTo>
                    <a:cubicBezTo>
                      <a:pt x="6" y="3"/>
                      <a:pt x="7" y="3"/>
                      <a:pt x="8" y="3"/>
                    </a:cubicBezTo>
                    <a:cubicBezTo>
                      <a:pt x="9" y="3"/>
                      <a:pt x="11" y="3"/>
                      <a:pt x="12" y="3"/>
                    </a:cubicBezTo>
                    <a:cubicBezTo>
                      <a:pt x="13" y="3"/>
                      <a:pt x="14" y="3"/>
                      <a:pt x="16" y="2"/>
                    </a:cubicBezTo>
                    <a:cubicBezTo>
                      <a:pt x="17" y="2"/>
                      <a:pt x="17" y="2"/>
                      <a:pt x="17" y="2"/>
                    </a:cubicBezTo>
                    <a:cubicBezTo>
                      <a:pt x="17" y="1"/>
                      <a:pt x="17" y="1"/>
                      <a:pt x="17" y="1"/>
                    </a:cubicBezTo>
                    <a:cubicBezTo>
                      <a:pt x="17" y="1"/>
                      <a:pt x="16" y="0"/>
                      <a:pt x="16" y="0"/>
                    </a:cubicBezTo>
                    <a:cubicBezTo>
                      <a:pt x="16" y="0"/>
                      <a:pt x="16" y="0"/>
                      <a:pt x="16" y="0"/>
                    </a:cubicBezTo>
                    <a:moveTo>
                      <a:pt x="5" y="1"/>
                    </a:move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</a:path>
                </a:pathLst>
              </a:custGeom>
              <a:solidFill>
                <a:srgbClr val="B154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9" name="Freeform 209"/>
              <p:cNvSpPr>
                <a:spLocks/>
              </p:cNvSpPr>
              <p:nvPr/>
            </p:nvSpPr>
            <p:spPr bwMode="auto">
              <a:xfrm>
                <a:off x="6245" y="3309"/>
                <a:ext cx="22" cy="0"/>
              </a:xfrm>
              <a:custGeom>
                <a:avLst/>
                <a:gdLst>
                  <a:gd name="T0" fmla="*/ 1 w 12"/>
                  <a:gd name="T1" fmla="*/ 3 w 12"/>
                  <a:gd name="T2" fmla="*/ 7 w 12"/>
                  <a:gd name="T3" fmla="*/ 9 w 12"/>
                  <a:gd name="T4" fmla="*/ 10 w 12"/>
                  <a:gd name="T5" fmla="*/ 11 w 12"/>
                  <a:gd name="T6" fmla="*/ 12 w 12"/>
                  <a:gd name="T7" fmla="*/ 8 w 12"/>
                  <a:gd name="T8" fmla="*/ 4 w 12"/>
                  <a:gd name="T9" fmla="*/ 2 w 12"/>
                  <a:gd name="T10" fmla="*/ 0 w 12"/>
                  <a:gd name="T11" fmla="*/ 1 w 1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  <a:cxn ang="0">
                    <a:pos x="T9" y="0"/>
                  </a:cxn>
                  <a:cxn ang="0">
                    <a:pos x="T10" y="0"/>
                  </a:cxn>
                  <a:cxn ang="0">
                    <a:pos x="T11" y="0"/>
                  </a:cxn>
                </a:cxnLst>
                <a:rect l="0" t="0" r="r" b="b"/>
                <a:pathLst>
                  <a:path w="12">
                    <a:moveTo>
                      <a:pt x="1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5" y="0"/>
                      <a:pt x="6" y="0"/>
                      <a:pt x="7" y="0"/>
                    </a:cubicBezTo>
                    <a:cubicBezTo>
                      <a:pt x="8" y="0"/>
                      <a:pt x="8" y="0"/>
                      <a:pt x="9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1" y="0"/>
                      <a:pt x="11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0" y="0"/>
                      <a:pt x="9" y="0"/>
                      <a:pt x="8" y="0"/>
                    </a:cubicBezTo>
                    <a:cubicBezTo>
                      <a:pt x="6" y="0"/>
                      <a:pt x="5" y="0"/>
                      <a:pt x="4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0" name="Freeform 210"/>
              <p:cNvSpPr>
                <a:spLocks noEditPoints="1"/>
              </p:cNvSpPr>
              <p:nvPr/>
            </p:nvSpPr>
            <p:spPr bwMode="auto">
              <a:xfrm>
                <a:off x="6039" y="3273"/>
                <a:ext cx="675" cy="73"/>
              </a:xfrm>
              <a:custGeom>
                <a:avLst/>
                <a:gdLst>
                  <a:gd name="T0" fmla="*/ 82 w 358"/>
                  <a:gd name="T1" fmla="*/ 1 h 39"/>
                  <a:gd name="T2" fmla="*/ 43 w 358"/>
                  <a:gd name="T3" fmla="*/ 9 h 39"/>
                  <a:gd name="T4" fmla="*/ 32 w 358"/>
                  <a:gd name="T5" fmla="*/ 12 h 39"/>
                  <a:gd name="T6" fmla="*/ 20 w 358"/>
                  <a:gd name="T7" fmla="*/ 16 h 39"/>
                  <a:gd name="T8" fmla="*/ 11 w 358"/>
                  <a:gd name="T9" fmla="*/ 21 h 39"/>
                  <a:gd name="T10" fmla="*/ 1 w 358"/>
                  <a:gd name="T11" fmla="*/ 31 h 39"/>
                  <a:gd name="T12" fmla="*/ 12 w 358"/>
                  <a:gd name="T13" fmla="*/ 26 h 39"/>
                  <a:gd name="T14" fmla="*/ 18 w 358"/>
                  <a:gd name="T15" fmla="*/ 22 h 39"/>
                  <a:gd name="T16" fmla="*/ 27 w 358"/>
                  <a:gd name="T17" fmla="*/ 18 h 39"/>
                  <a:gd name="T18" fmla="*/ 41 w 358"/>
                  <a:gd name="T19" fmla="*/ 14 h 39"/>
                  <a:gd name="T20" fmla="*/ 60 w 358"/>
                  <a:gd name="T21" fmla="*/ 9 h 39"/>
                  <a:gd name="T22" fmla="*/ 79 w 358"/>
                  <a:gd name="T23" fmla="*/ 6 h 39"/>
                  <a:gd name="T24" fmla="*/ 104 w 358"/>
                  <a:gd name="T25" fmla="*/ 4 h 39"/>
                  <a:gd name="T26" fmla="*/ 136 w 358"/>
                  <a:gd name="T27" fmla="*/ 6 h 39"/>
                  <a:gd name="T28" fmla="*/ 151 w 358"/>
                  <a:gd name="T29" fmla="*/ 8 h 39"/>
                  <a:gd name="T30" fmla="*/ 173 w 358"/>
                  <a:gd name="T31" fmla="*/ 13 h 39"/>
                  <a:gd name="T32" fmla="*/ 188 w 358"/>
                  <a:gd name="T33" fmla="*/ 17 h 39"/>
                  <a:gd name="T34" fmla="*/ 217 w 358"/>
                  <a:gd name="T35" fmla="*/ 26 h 39"/>
                  <a:gd name="T36" fmla="*/ 237 w 358"/>
                  <a:gd name="T37" fmla="*/ 30 h 39"/>
                  <a:gd name="T38" fmla="*/ 253 w 358"/>
                  <a:gd name="T39" fmla="*/ 33 h 39"/>
                  <a:gd name="T40" fmla="*/ 276 w 358"/>
                  <a:gd name="T41" fmla="*/ 37 h 39"/>
                  <a:gd name="T42" fmla="*/ 289 w 358"/>
                  <a:gd name="T43" fmla="*/ 38 h 39"/>
                  <a:gd name="T44" fmla="*/ 309 w 358"/>
                  <a:gd name="T45" fmla="*/ 39 h 39"/>
                  <a:gd name="T46" fmla="*/ 327 w 358"/>
                  <a:gd name="T47" fmla="*/ 39 h 39"/>
                  <a:gd name="T48" fmla="*/ 342 w 358"/>
                  <a:gd name="T49" fmla="*/ 37 h 39"/>
                  <a:gd name="T50" fmla="*/ 348 w 358"/>
                  <a:gd name="T51" fmla="*/ 36 h 39"/>
                  <a:gd name="T52" fmla="*/ 355 w 358"/>
                  <a:gd name="T53" fmla="*/ 35 h 39"/>
                  <a:gd name="T54" fmla="*/ 358 w 358"/>
                  <a:gd name="T55" fmla="*/ 30 h 39"/>
                  <a:gd name="T56" fmla="*/ 357 w 358"/>
                  <a:gd name="T57" fmla="*/ 28 h 39"/>
                  <a:gd name="T58" fmla="*/ 357 w 358"/>
                  <a:gd name="T59" fmla="*/ 28 h 39"/>
                  <a:gd name="T60" fmla="*/ 353 w 358"/>
                  <a:gd name="T61" fmla="*/ 25 h 39"/>
                  <a:gd name="T62" fmla="*/ 353 w 358"/>
                  <a:gd name="T63" fmla="*/ 28 h 39"/>
                  <a:gd name="T64" fmla="*/ 354 w 358"/>
                  <a:gd name="T65" fmla="*/ 30 h 39"/>
                  <a:gd name="T66" fmla="*/ 347 w 358"/>
                  <a:gd name="T67" fmla="*/ 32 h 39"/>
                  <a:gd name="T68" fmla="*/ 343 w 358"/>
                  <a:gd name="T69" fmla="*/ 33 h 39"/>
                  <a:gd name="T70" fmla="*/ 331 w 358"/>
                  <a:gd name="T71" fmla="*/ 35 h 39"/>
                  <a:gd name="T72" fmla="*/ 317 w 358"/>
                  <a:gd name="T73" fmla="*/ 35 h 39"/>
                  <a:gd name="T74" fmla="*/ 290 w 358"/>
                  <a:gd name="T75" fmla="*/ 34 h 39"/>
                  <a:gd name="T76" fmla="*/ 284 w 358"/>
                  <a:gd name="T77" fmla="*/ 34 h 39"/>
                  <a:gd name="T78" fmla="*/ 264 w 358"/>
                  <a:gd name="T79" fmla="*/ 31 h 39"/>
                  <a:gd name="T80" fmla="*/ 248 w 358"/>
                  <a:gd name="T81" fmla="*/ 28 h 39"/>
                  <a:gd name="T82" fmla="*/ 233 w 358"/>
                  <a:gd name="T83" fmla="*/ 25 h 39"/>
                  <a:gd name="T84" fmla="*/ 213 w 358"/>
                  <a:gd name="T85" fmla="*/ 20 h 39"/>
                  <a:gd name="T86" fmla="*/ 189 w 358"/>
                  <a:gd name="T87" fmla="*/ 12 h 39"/>
                  <a:gd name="T88" fmla="*/ 173 w 358"/>
                  <a:gd name="T89" fmla="*/ 9 h 39"/>
                  <a:gd name="T90" fmla="*/ 147 w 358"/>
                  <a:gd name="T91" fmla="*/ 3 h 39"/>
                  <a:gd name="T92" fmla="*/ 121 w 358"/>
                  <a:gd name="T93" fmla="*/ 0 h 39"/>
                  <a:gd name="T94" fmla="*/ 354 w 358"/>
                  <a:gd name="T95" fmla="*/ 30 h 39"/>
                  <a:gd name="T96" fmla="*/ 352 w 358"/>
                  <a:gd name="T97" fmla="*/ 35 h 39"/>
                  <a:gd name="T98" fmla="*/ 290 w 358"/>
                  <a:gd name="T99" fmla="*/ 34 h 39"/>
                  <a:gd name="T100" fmla="*/ 357 w 358"/>
                  <a:gd name="T101" fmla="*/ 28 h 39"/>
                  <a:gd name="T102" fmla="*/ 20 w 358"/>
                  <a:gd name="T103" fmla="*/ 1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358" h="39">
                    <a:moveTo>
                      <a:pt x="102" y="0"/>
                    </a:moveTo>
                    <a:cubicBezTo>
                      <a:pt x="99" y="0"/>
                      <a:pt x="96" y="0"/>
                      <a:pt x="93" y="0"/>
                    </a:cubicBezTo>
                    <a:cubicBezTo>
                      <a:pt x="89" y="1"/>
                      <a:pt x="86" y="1"/>
                      <a:pt x="82" y="1"/>
                    </a:cubicBezTo>
                    <a:cubicBezTo>
                      <a:pt x="79" y="2"/>
                      <a:pt x="76" y="2"/>
                      <a:pt x="73" y="3"/>
                    </a:cubicBezTo>
                    <a:cubicBezTo>
                      <a:pt x="69" y="3"/>
                      <a:pt x="66" y="4"/>
                      <a:pt x="63" y="4"/>
                    </a:cubicBezTo>
                    <a:cubicBezTo>
                      <a:pt x="56" y="5"/>
                      <a:pt x="50" y="7"/>
                      <a:pt x="43" y="9"/>
                    </a:cubicBezTo>
                    <a:cubicBezTo>
                      <a:pt x="42" y="9"/>
                      <a:pt x="41" y="9"/>
                      <a:pt x="40" y="9"/>
                    </a:cubicBezTo>
                    <a:cubicBezTo>
                      <a:pt x="39" y="10"/>
                      <a:pt x="38" y="10"/>
                      <a:pt x="37" y="10"/>
                    </a:cubicBezTo>
                    <a:cubicBezTo>
                      <a:pt x="35" y="11"/>
                      <a:pt x="34" y="11"/>
                      <a:pt x="32" y="12"/>
                    </a:cubicBezTo>
                    <a:cubicBezTo>
                      <a:pt x="30" y="13"/>
                      <a:pt x="28" y="13"/>
                      <a:pt x="26" y="14"/>
                    </a:cubicBezTo>
                    <a:cubicBezTo>
                      <a:pt x="25" y="14"/>
                      <a:pt x="24" y="15"/>
                      <a:pt x="23" y="15"/>
                    </a:cubicBezTo>
                    <a:cubicBezTo>
                      <a:pt x="22" y="16"/>
                      <a:pt x="21" y="16"/>
                      <a:pt x="20" y="16"/>
                    </a:cubicBezTo>
                    <a:cubicBezTo>
                      <a:pt x="20" y="16"/>
                      <a:pt x="20" y="16"/>
                      <a:pt x="20" y="16"/>
                    </a:cubicBezTo>
                    <a:cubicBezTo>
                      <a:pt x="19" y="17"/>
                      <a:pt x="17" y="18"/>
                      <a:pt x="15" y="19"/>
                    </a:cubicBezTo>
                    <a:cubicBezTo>
                      <a:pt x="14" y="19"/>
                      <a:pt x="13" y="21"/>
                      <a:pt x="11" y="21"/>
                    </a:cubicBezTo>
                    <a:cubicBezTo>
                      <a:pt x="9" y="23"/>
                      <a:pt x="7" y="24"/>
                      <a:pt x="6" y="25"/>
                    </a:cubicBezTo>
                    <a:cubicBezTo>
                      <a:pt x="4" y="26"/>
                      <a:pt x="3" y="27"/>
                      <a:pt x="1" y="28"/>
                    </a:cubicBezTo>
                    <a:cubicBezTo>
                      <a:pt x="0" y="29"/>
                      <a:pt x="0" y="30"/>
                      <a:pt x="1" y="31"/>
                    </a:cubicBezTo>
                    <a:cubicBezTo>
                      <a:pt x="1" y="32"/>
                      <a:pt x="2" y="32"/>
                      <a:pt x="3" y="31"/>
                    </a:cubicBezTo>
                    <a:cubicBezTo>
                      <a:pt x="4" y="30"/>
                      <a:pt x="6" y="30"/>
                      <a:pt x="7" y="29"/>
                    </a:cubicBezTo>
                    <a:cubicBezTo>
                      <a:pt x="9" y="28"/>
                      <a:pt x="10" y="27"/>
                      <a:pt x="12" y="26"/>
                    </a:cubicBezTo>
                    <a:cubicBezTo>
                      <a:pt x="14" y="24"/>
                      <a:pt x="14" y="24"/>
                      <a:pt x="14" y="24"/>
                    </a:cubicBezTo>
                    <a:cubicBezTo>
                      <a:pt x="15" y="24"/>
                      <a:pt x="15" y="24"/>
                      <a:pt x="16" y="23"/>
                    </a:cubicBezTo>
                    <a:cubicBezTo>
                      <a:pt x="16" y="23"/>
                      <a:pt x="17" y="22"/>
                      <a:pt x="18" y="22"/>
                    </a:cubicBezTo>
                    <a:cubicBezTo>
                      <a:pt x="18" y="22"/>
                      <a:pt x="19" y="22"/>
                      <a:pt x="19" y="21"/>
                    </a:cubicBezTo>
                    <a:cubicBezTo>
                      <a:pt x="20" y="21"/>
                      <a:pt x="22" y="20"/>
                      <a:pt x="23" y="20"/>
                    </a:cubicBezTo>
                    <a:cubicBezTo>
                      <a:pt x="24" y="19"/>
                      <a:pt x="26" y="19"/>
                      <a:pt x="27" y="18"/>
                    </a:cubicBezTo>
                    <a:cubicBezTo>
                      <a:pt x="30" y="17"/>
                      <a:pt x="33" y="16"/>
                      <a:pt x="36" y="15"/>
                    </a:cubicBezTo>
                    <a:cubicBezTo>
                      <a:pt x="37" y="15"/>
                      <a:pt x="38" y="15"/>
                      <a:pt x="38" y="14"/>
                    </a:cubicBezTo>
                    <a:cubicBezTo>
                      <a:pt x="39" y="14"/>
                      <a:pt x="40" y="14"/>
                      <a:pt x="41" y="14"/>
                    </a:cubicBezTo>
                    <a:cubicBezTo>
                      <a:pt x="42" y="13"/>
                      <a:pt x="44" y="13"/>
                      <a:pt x="46" y="12"/>
                    </a:cubicBezTo>
                    <a:cubicBezTo>
                      <a:pt x="49" y="12"/>
                      <a:pt x="52" y="11"/>
                      <a:pt x="55" y="10"/>
                    </a:cubicBezTo>
                    <a:cubicBezTo>
                      <a:pt x="57" y="10"/>
                      <a:pt x="58" y="9"/>
                      <a:pt x="60" y="9"/>
                    </a:cubicBezTo>
                    <a:cubicBezTo>
                      <a:pt x="62" y="9"/>
                      <a:pt x="63" y="8"/>
                      <a:pt x="65" y="8"/>
                    </a:cubicBezTo>
                    <a:cubicBezTo>
                      <a:pt x="68" y="7"/>
                      <a:pt x="71" y="7"/>
                      <a:pt x="74" y="7"/>
                    </a:cubicBezTo>
                    <a:cubicBezTo>
                      <a:pt x="76" y="6"/>
                      <a:pt x="78" y="6"/>
                      <a:pt x="79" y="6"/>
                    </a:cubicBezTo>
                    <a:cubicBezTo>
                      <a:pt x="81" y="6"/>
                      <a:pt x="83" y="6"/>
                      <a:pt x="84" y="5"/>
                    </a:cubicBezTo>
                    <a:cubicBezTo>
                      <a:pt x="88" y="5"/>
                      <a:pt x="91" y="5"/>
                      <a:pt x="95" y="4"/>
                    </a:cubicBezTo>
                    <a:cubicBezTo>
                      <a:pt x="98" y="4"/>
                      <a:pt x="101" y="4"/>
                      <a:pt x="104" y="4"/>
                    </a:cubicBezTo>
                    <a:cubicBezTo>
                      <a:pt x="108" y="4"/>
                      <a:pt x="111" y="4"/>
                      <a:pt x="115" y="4"/>
                    </a:cubicBezTo>
                    <a:cubicBezTo>
                      <a:pt x="119" y="4"/>
                      <a:pt x="122" y="5"/>
                      <a:pt x="126" y="5"/>
                    </a:cubicBezTo>
                    <a:cubicBezTo>
                      <a:pt x="129" y="5"/>
                      <a:pt x="133" y="6"/>
                      <a:pt x="136" y="6"/>
                    </a:cubicBezTo>
                    <a:cubicBezTo>
                      <a:pt x="137" y="6"/>
                      <a:pt x="139" y="6"/>
                      <a:pt x="141" y="7"/>
                    </a:cubicBezTo>
                    <a:cubicBezTo>
                      <a:pt x="143" y="7"/>
                      <a:pt x="144" y="7"/>
                      <a:pt x="146" y="7"/>
                    </a:cubicBezTo>
                    <a:cubicBezTo>
                      <a:pt x="148" y="8"/>
                      <a:pt x="149" y="8"/>
                      <a:pt x="151" y="8"/>
                    </a:cubicBezTo>
                    <a:cubicBezTo>
                      <a:pt x="153" y="8"/>
                      <a:pt x="155" y="9"/>
                      <a:pt x="156" y="9"/>
                    </a:cubicBezTo>
                    <a:cubicBezTo>
                      <a:pt x="160" y="10"/>
                      <a:pt x="164" y="11"/>
                      <a:pt x="167" y="12"/>
                    </a:cubicBezTo>
                    <a:cubicBezTo>
                      <a:pt x="169" y="12"/>
                      <a:pt x="171" y="12"/>
                      <a:pt x="173" y="13"/>
                    </a:cubicBezTo>
                    <a:cubicBezTo>
                      <a:pt x="174" y="13"/>
                      <a:pt x="176" y="13"/>
                      <a:pt x="178" y="14"/>
                    </a:cubicBezTo>
                    <a:cubicBezTo>
                      <a:pt x="180" y="14"/>
                      <a:pt x="181" y="15"/>
                      <a:pt x="183" y="15"/>
                    </a:cubicBezTo>
                    <a:cubicBezTo>
                      <a:pt x="185" y="16"/>
                      <a:pt x="186" y="16"/>
                      <a:pt x="188" y="17"/>
                    </a:cubicBezTo>
                    <a:cubicBezTo>
                      <a:pt x="194" y="19"/>
                      <a:pt x="201" y="21"/>
                      <a:pt x="208" y="23"/>
                    </a:cubicBezTo>
                    <a:cubicBezTo>
                      <a:pt x="209" y="23"/>
                      <a:pt x="211" y="24"/>
                      <a:pt x="212" y="24"/>
                    </a:cubicBezTo>
                    <a:cubicBezTo>
                      <a:pt x="214" y="25"/>
                      <a:pt x="216" y="25"/>
                      <a:pt x="217" y="26"/>
                    </a:cubicBezTo>
                    <a:cubicBezTo>
                      <a:pt x="221" y="26"/>
                      <a:pt x="224" y="27"/>
                      <a:pt x="227" y="28"/>
                    </a:cubicBezTo>
                    <a:cubicBezTo>
                      <a:pt x="229" y="28"/>
                      <a:pt x="230" y="28"/>
                      <a:pt x="232" y="29"/>
                    </a:cubicBezTo>
                    <a:cubicBezTo>
                      <a:pt x="234" y="29"/>
                      <a:pt x="236" y="30"/>
                      <a:pt x="237" y="30"/>
                    </a:cubicBezTo>
                    <a:cubicBezTo>
                      <a:pt x="239" y="31"/>
                      <a:pt x="241" y="31"/>
                      <a:pt x="243" y="31"/>
                    </a:cubicBezTo>
                    <a:cubicBezTo>
                      <a:pt x="244" y="32"/>
                      <a:pt x="246" y="32"/>
                      <a:pt x="248" y="33"/>
                    </a:cubicBezTo>
                    <a:cubicBezTo>
                      <a:pt x="249" y="33"/>
                      <a:pt x="251" y="33"/>
                      <a:pt x="253" y="33"/>
                    </a:cubicBezTo>
                    <a:cubicBezTo>
                      <a:pt x="254" y="34"/>
                      <a:pt x="255" y="34"/>
                      <a:pt x="257" y="34"/>
                    </a:cubicBezTo>
                    <a:cubicBezTo>
                      <a:pt x="260" y="35"/>
                      <a:pt x="263" y="35"/>
                      <a:pt x="266" y="36"/>
                    </a:cubicBezTo>
                    <a:cubicBezTo>
                      <a:pt x="269" y="36"/>
                      <a:pt x="273" y="37"/>
                      <a:pt x="276" y="37"/>
                    </a:cubicBezTo>
                    <a:cubicBezTo>
                      <a:pt x="277" y="37"/>
                      <a:pt x="279" y="37"/>
                      <a:pt x="280" y="38"/>
                    </a:cubicBezTo>
                    <a:cubicBezTo>
                      <a:pt x="282" y="38"/>
                      <a:pt x="284" y="38"/>
                      <a:pt x="285" y="38"/>
                    </a:cubicBezTo>
                    <a:cubicBezTo>
                      <a:pt x="287" y="38"/>
                      <a:pt x="288" y="38"/>
                      <a:pt x="289" y="38"/>
                    </a:cubicBezTo>
                    <a:cubicBezTo>
                      <a:pt x="289" y="38"/>
                      <a:pt x="289" y="38"/>
                      <a:pt x="289" y="38"/>
                    </a:cubicBezTo>
                    <a:cubicBezTo>
                      <a:pt x="292" y="39"/>
                      <a:pt x="295" y="39"/>
                      <a:pt x="299" y="39"/>
                    </a:cubicBezTo>
                    <a:cubicBezTo>
                      <a:pt x="302" y="39"/>
                      <a:pt x="305" y="39"/>
                      <a:pt x="309" y="39"/>
                    </a:cubicBezTo>
                    <a:cubicBezTo>
                      <a:pt x="312" y="39"/>
                      <a:pt x="315" y="39"/>
                      <a:pt x="318" y="39"/>
                    </a:cubicBezTo>
                    <a:cubicBezTo>
                      <a:pt x="319" y="39"/>
                      <a:pt x="321" y="39"/>
                      <a:pt x="323" y="39"/>
                    </a:cubicBezTo>
                    <a:cubicBezTo>
                      <a:pt x="324" y="39"/>
                      <a:pt x="325" y="39"/>
                      <a:pt x="327" y="39"/>
                    </a:cubicBezTo>
                    <a:cubicBezTo>
                      <a:pt x="329" y="39"/>
                      <a:pt x="331" y="39"/>
                      <a:pt x="332" y="39"/>
                    </a:cubicBezTo>
                    <a:cubicBezTo>
                      <a:pt x="334" y="38"/>
                      <a:pt x="336" y="38"/>
                      <a:pt x="337" y="38"/>
                    </a:cubicBezTo>
                    <a:cubicBezTo>
                      <a:pt x="339" y="38"/>
                      <a:pt x="341" y="37"/>
                      <a:pt x="342" y="37"/>
                    </a:cubicBezTo>
                    <a:cubicBezTo>
                      <a:pt x="344" y="37"/>
                      <a:pt x="345" y="37"/>
                      <a:pt x="346" y="37"/>
                    </a:cubicBezTo>
                    <a:cubicBezTo>
                      <a:pt x="346" y="37"/>
                      <a:pt x="346" y="37"/>
                      <a:pt x="346" y="37"/>
                    </a:cubicBezTo>
                    <a:cubicBezTo>
                      <a:pt x="347" y="36"/>
                      <a:pt x="347" y="36"/>
                      <a:pt x="348" y="36"/>
                    </a:cubicBezTo>
                    <a:cubicBezTo>
                      <a:pt x="347" y="36"/>
                      <a:pt x="347" y="36"/>
                      <a:pt x="347" y="36"/>
                    </a:cubicBezTo>
                    <a:cubicBezTo>
                      <a:pt x="348" y="36"/>
                      <a:pt x="350" y="36"/>
                      <a:pt x="351" y="36"/>
                    </a:cubicBezTo>
                    <a:cubicBezTo>
                      <a:pt x="352" y="35"/>
                      <a:pt x="353" y="35"/>
                      <a:pt x="355" y="35"/>
                    </a:cubicBezTo>
                    <a:cubicBezTo>
                      <a:pt x="355" y="35"/>
                      <a:pt x="356" y="34"/>
                      <a:pt x="357" y="34"/>
                    </a:cubicBezTo>
                    <a:cubicBezTo>
                      <a:pt x="358" y="33"/>
                      <a:pt x="358" y="32"/>
                      <a:pt x="358" y="32"/>
                    </a:cubicBezTo>
                    <a:cubicBezTo>
                      <a:pt x="358" y="31"/>
                      <a:pt x="358" y="30"/>
                      <a:pt x="358" y="30"/>
                    </a:cubicBezTo>
                    <a:cubicBezTo>
                      <a:pt x="358" y="29"/>
                      <a:pt x="358" y="29"/>
                      <a:pt x="357" y="28"/>
                    </a:cubicBezTo>
                    <a:cubicBezTo>
                      <a:pt x="357" y="28"/>
                      <a:pt x="357" y="28"/>
                      <a:pt x="357" y="28"/>
                    </a:cubicBezTo>
                    <a:cubicBezTo>
                      <a:pt x="357" y="28"/>
                      <a:pt x="357" y="28"/>
                      <a:pt x="357" y="28"/>
                    </a:cubicBezTo>
                    <a:cubicBezTo>
                      <a:pt x="357" y="28"/>
                      <a:pt x="357" y="28"/>
                      <a:pt x="357" y="28"/>
                    </a:cubicBezTo>
                    <a:cubicBezTo>
                      <a:pt x="357" y="27"/>
                      <a:pt x="357" y="27"/>
                      <a:pt x="357" y="27"/>
                    </a:cubicBezTo>
                    <a:cubicBezTo>
                      <a:pt x="357" y="28"/>
                      <a:pt x="357" y="28"/>
                      <a:pt x="357" y="28"/>
                    </a:cubicBezTo>
                    <a:cubicBezTo>
                      <a:pt x="357" y="27"/>
                      <a:pt x="357" y="27"/>
                      <a:pt x="357" y="27"/>
                    </a:cubicBezTo>
                    <a:cubicBezTo>
                      <a:pt x="357" y="27"/>
                      <a:pt x="356" y="26"/>
                      <a:pt x="356" y="25"/>
                    </a:cubicBezTo>
                    <a:cubicBezTo>
                      <a:pt x="355" y="25"/>
                      <a:pt x="354" y="24"/>
                      <a:pt x="353" y="25"/>
                    </a:cubicBezTo>
                    <a:cubicBezTo>
                      <a:pt x="353" y="25"/>
                      <a:pt x="353" y="25"/>
                      <a:pt x="353" y="25"/>
                    </a:cubicBezTo>
                    <a:cubicBezTo>
                      <a:pt x="353" y="25"/>
                      <a:pt x="352" y="26"/>
                      <a:pt x="352" y="27"/>
                    </a:cubicBezTo>
                    <a:cubicBezTo>
                      <a:pt x="352" y="27"/>
                      <a:pt x="353" y="28"/>
                      <a:pt x="353" y="28"/>
                    </a:cubicBezTo>
                    <a:cubicBezTo>
                      <a:pt x="353" y="29"/>
                      <a:pt x="353" y="29"/>
                      <a:pt x="353" y="29"/>
                    </a:cubicBezTo>
                    <a:cubicBezTo>
                      <a:pt x="353" y="28"/>
                      <a:pt x="353" y="28"/>
                      <a:pt x="353" y="28"/>
                    </a:cubicBezTo>
                    <a:cubicBezTo>
                      <a:pt x="353" y="29"/>
                      <a:pt x="353" y="29"/>
                      <a:pt x="354" y="30"/>
                    </a:cubicBezTo>
                    <a:cubicBezTo>
                      <a:pt x="354" y="31"/>
                      <a:pt x="354" y="31"/>
                      <a:pt x="354" y="31"/>
                    </a:cubicBezTo>
                    <a:cubicBezTo>
                      <a:pt x="353" y="31"/>
                      <a:pt x="352" y="31"/>
                      <a:pt x="351" y="31"/>
                    </a:cubicBezTo>
                    <a:cubicBezTo>
                      <a:pt x="349" y="32"/>
                      <a:pt x="348" y="32"/>
                      <a:pt x="347" y="32"/>
                    </a:cubicBezTo>
                    <a:cubicBezTo>
                      <a:pt x="347" y="32"/>
                      <a:pt x="347" y="32"/>
                      <a:pt x="347" y="32"/>
                    </a:cubicBezTo>
                    <a:cubicBezTo>
                      <a:pt x="346" y="32"/>
                      <a:pt x="346" y="32"/>
                      <a:pt x="345" y="33"/>
                    </a:cubicBezTo>
                    <a:cubicBezTo>
                      <a:pt x="344" y="33"/>
                      <a:pt x="344" y="33"/>
                      <a:pt x="343" y="33"/>
                    </a:cubicBezTo>
                    <a:cubicBezTo>
                      <a:pt x="342" y="33"/>
                      <a:pt x="340" y="33"/>
                      <a:pt x="339" y="34"/>
                    </a:cubicBezTo>
                    <a:cubicBezTo>
                      <a:pt x="338" y="34"/>
                      <a:pt x="336" y="34"/>
                      <a:pt x="335" y="34"/>
                    </a:cubicBezTo>
                    <a:cubicBezTo>
                      <a:pt x="333" y="34"/>
                      <a:pt x="332" y="34"/>
                      <a:pt x="331" y="35"/>
                    </a:cubicBezTo>
                    <a:cubicBezTo>
                      <a:pt x="329" y="35"/>
                      <a:pt x="327" y="35"/>
                      <a:pt x="326" y="35"/>
                    </a:cubicBezTo>
                    <a:cubicBezTo>
                      <a:pt x="324" y="35"/>
                      <a:pt x="323" y="35"/>
                      <a:pt x="321" y="35"/>
                    </a:cubicBezTo>
                    <a:cubicBezTo>
                      <a:pt x="320" y="35"/>
                      <a:pt x="318" y="35"/>
                      <a:pt x="317" y="35"/>
                    </a:cubicBezTo>
                    <a:cubicBezTo>
                      <a:pt x="312" y="35"/>
                      <a:pt x="308" y="35"/>
                      <a:pt x="304" y="35"/>
                    </a:cubicBezTo>
                    <a:cubicBezTo>
                      <a:pt x="299" y="35"/>
                      <a:pt x="294" y="35"/>
                      <a:pt x="290" y="34"/>
                    </a:cubicBezTo>
                    <a:cubicBezTo>
                      <a:pt x="290" y="34"/>
                      <a:pt x="290" y="34"/>
                      <a:pt x="290" y="34"/>
                    </a:cubicBezTo>
                    <a:cubicBezTo>
                      <a:pt x="289" y="34"/>
                      <a:pt x="287" y="34"/>
                      <a:pt x="286" y="34"/>
                    </a:cubicBezTo>
                    <a:cubicBezTo>
                      <a:pt x="286" y="34"/>
                      <a:pt x="286" y="34"/>
                      <a:pt x="286" y="34"/>
                    </a:cubicBezTo>
                    <a:cubicBezTo>
                      <a:pt x="285" y="34"/>
                      <a:pt x="285" y="34"/>
                      <a:pt x="284" y="34"/>
                    </a:cubicBezTo>
                    <a:cubicBezTo>
                      <a:pt x="281" y="33"/>
                      <a:pt x="277" y="33"/>
                      <a:pt x="274" y="33"/>
                    </a:cubicBezTo>
                    <a:cubicBezTo>
                      <a:pt x="272" y="32"/>
                      <a:pt x="271" y="32"/>
                      <a:pt x="269" y="32"/>
                    </a:cubicBezTo>
                    <a:cubicBezTo>
                      <a:pt x="267" y="32"/>
                      <a:pt x="266" y="31"/>
                      <a:pt x="264" y="31"/>
                    </a:cubicBezTo>
                    <a:cubicBezTo>
                      <a:pt x="262" y="31"/>
                      <a:pt x="260" y="31"/>
                      <a:pt x="259" y="30"/>
                    </a:cubicBezTo>
                    <a:cubicBezTo>
                      <a:pt x="257" y="30"/>
                      <a:pt x="255" y="30"/>
                      <a:pt x="254" y="29"/>
                    </a:cubicBezTo>
                    <a:cubicBezTo>
                      <a:pt x="252" y="29"/>
                      <a:pt x="250" y="29"/>
                      <a:pt x="248" y="28"/>
                    </a:cubicBezTo>
                    <a:cubicBezTo>
                      <a:pt x="247" y="28"/>
                      <a:pt x="245" y="28"/>
                      <a:pt x="243" y="27"/>
                    </a:cubicBezTo>
                    <a:cubicBezTo>
                      <a:pt x="242" y="27"/>
                      <a:pt x="240" y="26"/>
                      <a:pt x="238" y="26"/>
                    </a:cubicBezTo>
                    <a:cubicBezTo>
                      <a:pt x="236" y="26"/>
                      <a:pt x="235" y="25"/>
                      <a:pt x="233" y="25"/>
                    </a:cubicBezTo>
                    <a:cubicBezTo>
                      <a:pt x="229" y="24"/>
                      <a:pt x="226" y="23"/>
                      <a:pt x="223" y="23"/>
                    </a:cubicBezTo>
                    <a:cubicBezTo>
                      <a:pt x="221" y="22"/>
                      <a:pt x="220" y="22"/>
                      <a:pt x="218" y="21"/>
                    </a:cubicBezTo>
                    <a:cubicBezTo>
                      <a:pt x="216" y="21"/>
                      <a:pt x="215" y="20"/>
                      <a:pt x="213" y="20"/>
                    </a:cubicBezTo>
                    <a:cubicBezTo>
                      <a:pt x="210" y="19"/>
                      <a:pt x="207" y="18"/>
                      <a:pt x="203" y="17"/>
                    </a:cubicBezTo>
                    <a:cubicBezTo>
                      <a:pt x="200" y="16"/>
                      <a:pt x="197" y="15"/>
                      <a:pt x="194" y="14"/>
                    </a:cubicBezTo>
                    <a:cubicBezTo>
                      <a:pt x="192" y="13"/>
                      <a:pt x="190" y="13"/>
                      <a:pt x="189" y="12"/>
                    </a:cubicBezTo>
                    <a:cubicBezTo>
                      <a:pt x="187" y="12"/>
                      <a:pt x="185" y="12"/>
                      <a:pt x="184" y="11"/>
                    </a:cubicBezTo>
                    <a:cubicBezTo>
                      <a:pt x="182" y="11"/>
                      <a:pt x="180" y="10"/>
                      <a:pt x="179" y="10"/>
                    </a:cubicBezTo>
                    <a:cubicBezTo>
                      <a:pt x="177" y="9"/>
                      <a:pt x="175" y="9"/>
                      <a:pt x="173" y="9"/>
                    </a:cubicBezTo>
                    <a:cubicBezTo>
                      <a:pt x="162" y="6"/>
                      <a:pt x="162" y="6"/>
                      <a:pt x="162" y="6"/>
                    </a:cubicBezTo>
                    <a:cubicBezTo>
                      <a:pt x="159" y="5"/>
                      <a:pt x="155" y="5"/>
                      <a:pt x="152" y="4"/>
                    </a:cubicBezTo>
                    <a:cubicBezTo>
                      <a:pt x="150" y="4"/>
                      <a:pt x="149" y="3"/>
                      <a:pt x="147" y="3"/>
                    </a:cubicBezTo>
                    <a:cubicBezTo>
                      <a:pt x="145" y="3"/>
                      <a:pt x="143" y="3"/>
                      <a:pt x="141" y="2"/>
                    </a:cubicBezTo>
                    <a:cubicBezTo>
                      <a:pt x="138" y="2"/>
                      <a:pt x="135" y="2"/>
                      <a:pt x="131" y="1"/>
                    </a:cubicBezTo>
                    <a:cubicBezTo>
                      <a:pt x="128" y="1"/>
                      <a:pt x="124" y="0"/>
                      <a:pt x="121" y="0"/>
                    </a:cubicBezTo>
                    <a:cubicBezTo>
                      <a:pt x="115" y="0"/>
                      <a:pt x="109" y="0"/>
                      <a:pt x="104" y="0"/>
                    </a:cubicBezTo>
                    <a:cubicBezTo>
                      <a:pt x="102" y="0"/>
                      <a:pt x="102" y="0"/>
                      <a:pt x="102" y="0"/>
                    </a:cubicBezTo>
                    <a:moveTo>
                      <a:pt x="354" y="30"/>
                    </a:moveTo>
                    <a:cubicBezTo>
                      <a:pt x="354" y="30"/>
                      <a:pt x="354" y="30"/>
                      <a:pt x="354" y="30"/>
                    </a:cubicBezTo>
                    <a:cubicBezTo>
                      <a:pt x="354" y="30"/>
                      <a:pt x="354" y="30"/>
                      <a:pt x="354" y="30"/>
                    </a:cubicBezTo>
                    <a:moveTo>
                      <a:pt x="352" y="35"/>
                    </a:moveTo>
                    <a:cubicBezTo>
                      <a:pt x="351" y="36"/>
                      <a:pt x="351" y="36"/>
                      <a:pt x="351" y="36"/>
                    </a:cubicBezTo>
                    <a:cubicBezTo>
                      <a:pt x="352" y="35"/>
                      <a:pt x="352" y="35"/>
                      <a:pt x="352" y="35"/>
                    </a:cubicBezTo>
                    <a:moveTo>
                      <a:pt x="290" y="34"/>
                    </a:moveTo>
                    <a:cubicBezTo>
                      <a:pt x="290" y="34"/>
                      <a:pt x="290" y="34"/>
                      <a:pt x="290" y="34"/>
                    </a:cubicBezTo>
                    <a:close/>
                    <a:moveTo>
                      <a:pt x="357" y="28"/>
                    </a:moveTo>
                    <a:cubicBezTo>
                      <a:pt x="357" y="28"/>
                      <a:pt x="357" y="28"/>
                      <a:pt x="357" y="28"/>
                    </a:cubicBezTo>
                    <a:cubicBezTo>
                      <a:pt x="357" y="28"/>
                      <a:pt x="357" y="28"/>
                      <a:pt x="357" y="28"/>
                    </a:cubicBezTo>
                    <a:moveTo>
                      <a:pt x="20" y="16"/>
                    </a:moveTo>
                    <a:cubicBezTo>
                      <a:pt x="20" y="16"/>
                      <a:pt x="20" y="16"/>
                      <a:pt x="20" y="16"/>
                    </a:cubicBezTo>
                    <a:cubicBezTo>
                      <a:pt x="20" y="16"/>
                      <a:pt x="20" y="16"/>
                      <a:pt x="20" y="16"/>
                    </a:cubicBezTo>
                  </a:path>
                </a:pathLst>
              </a:custGeom>
              <a:solidFill>
                <a:srgbClr val="DAD9C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1" name="Freeform 211"/>
              <p:cNvSpPr>
                <a:spLocks/>
              </p:cNvSpPr>
              <p:nvPr/>
            </p:nvSpPr>
            <p:spPr bwMode="auto">
              <a:xfrm>
                <a:off x="6707" y="3331"/>
                <a:ext cx="9" cy="6"/>
              </a:xfrm>
              <a:custGeom>
                <a:avLst/>
                <a:gdLst>
                  <a:gd name="T0" fmla="*/ 4 w 5"/>
                  <a:gd name="T1" fmla="*/ 0 h 3"/>
                  <a:gd name="T2" fmla="*/ 3 w 5"/>
                  <a:gd name="T3" fmla="*/ 0 h 3"/>
                  <a:gd name="T4" fmla="*/ 3 w 5"/>
                  <a:gd name="T5" fmla="*/ 0 h 3"/>
                  <a:gd name="T6" fmla="*/ 3 w 5"/>
                  <a:gd name="T7" fmla="*/ 0 h 3"/>
                  <a:gd name="T8" fmla="*/ 0 w 5"/>
                  <a:gd name="T9" fmla="*/ 1 h 3"/>
                  <a:gd name="T10" fmla="*/ 0 w 5"/>
                  <a:gd name="T11" fmla="*/ 2 h 3"/>
                  <a:gd name="T12" fmla="*/ 1 w 5"/>
                  <a:gd name="T13" fmla="*/ 3 h 3"/>
                  <a:gd name="T14" fmla="*/ 1 w 5"/>
                  <a:gd name="T15" fmla="*/ 3 h 3"/>
                  <a:gd name="T16" fmla="*/ 2 w 5"/>
                  <a:gd name="T17" fmla="*/ 3 h 3"/>
                  <a:gd name="T18" fmla="*/ 2 w 5"/>
                  <a:gd name="T19" fmla="*/ 3 h 3"/>
                  <a:gd name="T20" fmla="*/ 2 w 5"/>
                  <a:gd name="T21" fmla="*/ 3 h 3"/>
                  <a:gd name="T22" fmla="*/ 3 w 5"/>
                  <a:gd name="T23" fmla="*/ 3 h 3"/>
                  <a:gd name="T24" fmla="*/ 4 w 5"/>
                  <a:gd name="T25" fmla="*/ 2 h 3"/>
                  <a:gd name="T26" fmla="*/ 4 w 5"/>
                  <a:gd name="T27" fmla="*/ 2 h 3"/>
                  <a:gd name="T28" fmla="*/ 4 w 5"/>
                  <a:gd name="T29" fmla="*/ 2 h 3"/>
                  <a:gd name="T30" fmla="*/ 4 w 5"/>
                  <a:gd name="T31" fmla="*/ 2 h 3"/>
                  <a:gd name="T32" fmla="*/ 5 w 5"/>
                  <a:gd name="T33" fmla="*/ 2 h 3"/>
                  <a:gd name="T34" fmla="*/ 5 w 5"/>
                  <a:gd name="T35" fmla="*/ 1 h 3"/>
                  <a:gd name="T36" fmla="*/ 5 w 5"/>
                  <a:gd name="T37" fmla="*/ 1 h 3"/>
                  <a:gd name="T38" fmla="*/ 4 w 5"/>
                  <a:gd name="T39" fmla="*/ 0 h 3"/>
                  <a:gd name="T40" fmla="*/ 4 w 5"/>
                  <a:gd name="T4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" h="3">
                    <a:moveTo>
                      <a:pt x="4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1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</a:path>
                </a:pathLst>
              </a:custGeom>
              <a:solidFill>
                <a:srgbClr val="DAD9C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2" name="Freeform 212"/>
              <p:cNvSpPr>
                <a:spLocks noEditPoints="1"/>
              </p:cNvSpPr>
              <p:nvPr/>
            </p:nvSpPr>
            <p:spPr bwMode="auto">
              <a:xfrm>
                <a:off x="6437" y="3301"/>
                <a:ext cx="270" cy="43"/>
              </a:xfrm>
              <a:custGeom>
                <a:avLst/>
                <a:gdLst>
                  <a:gd name="T0" fmla="*/ 0 w 143"/>
                  <a:gd name="T1" fmla="*/ 1 h 23"/>
                  <a:gd name="T2" fmla="*/ 0 w 143"/>
                  <a:gd name="T3" fmla="*/ 2 h 23"/>
                  <a:gd name="T4" fmla="*/ 1 w 143"/>
                  <a:gd name="T5" fmla="*/ 4 h 23"/>
                  <a:gd name="T6" fmla="*/ 14 w 143"/>
                  <a:gd name="T7" fmla="*/ 8 h 23"/>
                  <a:gd name="T8" fmla="*/ 18 w 143"/>
                  <a:gd name="T9" fmla="*/ 9 h 23"/>
                  <a:gd name="T10" fmla="*/ 24 w 143"/>
                  <a:gd name="T11" fmla="*/ 11 h 23"/>
                  <a:gd name="T12" fmla="*/ 37 w 143"/>
                  <a:gd name="T13" fmla="*/ 15 h 23"/>
                  <a:gd name="T14" fmla="*/ 57 w 143"/>
                  <a:gd name="T15" fmla="*/ 19 h 23"/>
                  <a:gd name="T16" fmla="*/ 57 w 143"/>
                  <a:gd name="T17" fmla="*/ 19 h 23"/>
                  <a:gd name="T18" fmla="*/ 59 w 143"/>
                  <a:gd name="T19" fmla="*/ 19 h 23"/>
                  <a:gd name="T20" fmla="*/ 79 w 143"/>
                  <a:gd name="T21" fmla="*/ 21 h 23"/>
                  <a:gd name="T22" fmla="*/ 88 w 143"/>
                  <a:gd name="T23" fmla="*/ 21 h 23"/>
                  <a:gd name="T24" fmla="*/ 94 w 143"/>
                  <a:gd name="T25" fmla="*/ 23 h 23"/>
                  <a:gd name="T26" fmla="*/ 101 w 143"/>
                  <a:gd name="T27" fmla="*/ 22 h 23"/>
                  <a:gd name="T28" fmla="*/ 112 w 143"/>
                  <a:gd name="T29" fmla="*/ 22 h 23"/>
                  <a:gd name="T30" fmla="*/ 122 w 143"/>
                  <a:gd name="T31" fmla="*/ 21 h 23"/>
                  <a:gd name="T32" fmla="*/ 127 w 143"/>
                  <a:gd name="T33" fmla="*/ 20 h 23"/>
                  <a:gd name="T34" fmla="*/ 128 w 143"/>
                  <a:gd name="T35" fmla="*/ 19 h 23"/>
                  <a:gd name="T36" fmla="*/ 136 w 143"/>
                  <a:gd name="T37" fmla="*/ 18 h 23"/>
                  <a:gd name="T38" fmla="*/ 141 w 143"/>
                  <a:gd name="T39" fmla="*/ 17 h 23"/>
                  <a:gd name="T40" fmla="*/ 142 w 143"/>
                  <a:gd name="T41" fmla="*/ 15 h 23"/>
                  <a:gd name="T42" fmla="*/ 142 w 143"/>
                  <a:gd name="T43" fmla="*/ 14 h 23"/>
                  <a:gd name="T44" fmla="*/ 142 w 143"/>
                  <a:gd name="T45" fmla="*/ 14 h 23"/>
                  <a:gd name="T46" fmla="*/ 143 w 143"/>
                  <a:gd name="T47" fmla="*/ 12 h 23"/>
                  <a:gd name="T48" fmla="*/ 140 w 143"/>
                  <a:gd name="T49" fmla="*/ 10 h 23"/>
                  <a:gd name="T50" fmla="*/ 137 w 143"/>
                  <a:gd name="T51" fmla="*/ 11 h 23"/>
                  <a:gd name="T52" fmla="*/ 128 w 143"/>
                  <a:gd name="T53" fmla="*/ 12 h 23"/>
                  <a:gd name="T54" fmla="*/ 113 w 143"/>
                  <a:gd name="T55" fmla="*/ 14 h 23"/>
                  <a:gd name="T56" fmla="*/ 108 w 143"/>
                  <a:gd name="T57" fmla="*/ 14 h 23"/>
                  <a:gd name="T58" fmla="*/ 97 w 143"/>
                  <a:gd name="T59" fmla="*/ 13 h 23"/>
                  <a:gd name="T60" fmla="*/ 62 w 143"/>
                  <a:gd name="T61" fmla="*/ 11 h 23"/>
                  <a:gd name="T62" fmla="*/ 46 w 143"/>
                  <a:gd name="T63" fmla="*/ 10 h 23"/>
                  <a:gd name="T64" fmla="*/ 41 w 143"/>
                  <a:gd name="T65" fmla="*/ 8 h 23"/>
                  <a:gd name="T66" fmla="*/ 27 w 143"/>
                  <a:gd name="T67" fmla="*/ 5 h 23"/>
                  <a:gd name="T68" fmla="*/ 17 w 143"/>
                  <a:gd name="T69" fmla="*/ 2 h 23"/>
                  <a:gd name="T70" fmla="*/ 12 w 143"/>
                  <a:gd name="T71" fmla="*/ 1 h 23"/>
                  <a:gd name="T72" fmla="*/ 9 w 143"/>
                  <a:gd name="T73" fmla="*/ 1 h 23"/>
                  <a:gd name="T74" fmla="*/ 6 w 143"/>
                  <a:gd name="T75" fmla="*/ 0 h 23"/>
                  <a:gd name="T76" fmla="*/ 2 w 143"/>
                  <a:gd name="T77" fmla="*/ 0 h 23"/>
                  <a:gd name="T78" fmla="*/ 1 w 143"/>
                  <a:gd name="T79" fmla="*/ 0 h 23"/>
                  <a:gd name="T80" fmla="*/ 135 w 143"/>
                  <a:gd name="T81" fmla="*/ 17 h 23"/>
                  <a:gd name="T82" fmla="*/ 78 w 143"/>
                  <a:gd name="T83" fmla="*/ 20 h 23"/>
                  <a:gd name="T84" fmla="*/ 78 w 143"/>
                  <a:gd name="T85" fmla="*/ 20 h 23"/>
                  <a:gd name="T86" fmla="*/ 56 w 143"/>
                  <a:gd name="T87" fmla="*/ 19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3" h="23">
                    <a:moveTo>
                      <a:pt x="1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6" y="5"/>
                      <a:pt x="10" y="7"/>
                      <a:pt x="14" y="8"/>
                    </a:cubicBezTo>
                    <a:cubicBezTo>
                      <a:pt x="15" y="8"/>
                      <a:pt x="16" y="9"/>
                      <a:pt x="17" y="9"/>
                    </a:cubicBezTo>
                    <a:cubicBezTo>
                      <a:pt x="17" y="9"/>
                      <a:pt x="17" y="9"/>
                      <a:pt x="18" y="9"/>
                    </a:cubicBezTo>
                    <a:cubicBezTo>
                      <a:pt x="19" y="10"/>
                      <a:pt x="20" y="10"/>
                      <a:pt x="21" y="10"/>
                    </a:cubicBezTo>
                    <a:cubicBezTo>
                      <a:pt x="22" y="11"/>
                      <a:pt x="23" y="11"/>
                      <a:pt x="24" y="11"/>
                    </a:cubicBezTo>
                    <a:cubicBezTo>
                      <a:pt x="26" y="12"/>
                      <a:pt x="28" y="13"/>
                      <a:pt x="30" y="13"/>
                    </a:cubicBezTo>
                    <a:cubicBezTo>
                      <a:pt x="33" y="14"/>
                      <a:pt x="35" y="14"/>
                      <a:pt x="37" y="15"/>
                    </a:cubicBezTo>
                    <a:cubicBezTo>
                      <a:pt x="40" y="16"/>
                      <a:pt x="42" y="16"/>
                      <a:pt x="45" y="17"/>
                    </a:cubicBezTo>
                    <a:cubicBezTo>
                      <a:pt x="49" y="18"/>
                      <a:pt x="53" y="18"/>
                      <a:pt x="57" y="19"/>
                    </a:cubicBezTo>
                    <a:cubicBezTo>
                      <a:pt x="56" y="19"/>
                      <a:pt x="56" y="19"/>
                      <a:pt x="56" y="19"/>
                    </a:cubicBezTo>
                    <a:cubicBezTo>
                      <a:pt x="57" y="19"/>
                      <a:pt x="57" y="19"/>
                      <a:pt x="57" y="19"/>
                    </a:cubicBezTo>
                    <a:cubicBezTo>
                      <a:pt x="58" y="18"/>
                      <a:pt x="58" y="18"/>
                      <a:pt x="58" y="18"/>
                    </a:cubicBezTo>
                    <a:cubicBezTo>
                      <a:pt x="59" y="19"/>
                      <a:pt x="59" y="19"/>
                      <a:pt x="59" y="19"/>
                    </a:cubicBezTo>
                    <a:cubicBezTo>
                      <a:pt x="61" y="19"/>
                      <a:pt x="63" y="19"/>
                      <a:pt x="65" y="19"/>
                    </a:cubicBezTo>
                    <a:cubicBezTo>
                      <a:pt x="70" y="20"/>
                      <a:pt x="74" y="20"/>
                      <a:pt x="79" y="21"/>
                    </a:cubicBezTo>
                    <a:cubicBezTo>
                      <a:pt x="82" y="21"/>
                      <a:pt x="84" y="21"/>
                      <a:pt x="87" y="21"/>
                    </a:cubicBezTo>
                    <a:cubicBezTo>
                      <a:pt x="87" y="21"/>
                      <a:pt x="88" y="21"/>
                      <a:pt x="88" y="21"/>
                    </a:cubicBezTo>
                    <a:cubicBezTo>
                      <a:pt x="88" y="22"/>
                      <a:pt x="89" y="22"/>
                      <a:pt x="89" y="22"/>
                    </a:cubicBezTo>
                    <a:cubicBezTo>
                      <a:pt x="91" y="22"/>
                      <a:pt x="93" y="22"/>
                      <a:pt x="94" y="23"/>
                    </a:cubicBezTo>
                    <a:cubicBezTo>
                      <a:pt x="96" y="23"/>
                      <a:pt x="97" y="23"/>
                      <a:pt x="98" y="23"/>
                    </a:cubicBezTo>
                    <a:cubicBezTo>
                      <a:pt x="99" y="23"/>
                      <a:pt x="100" y="22"/>
                      <a:pt x="101" y="22"/>
                    </a:cubicBezTo>
                    <a:cubicBezTo>
                      <a:pt x="102" y="22"/>
                      <a:pt x="103" y="22"/>
                      <a:pt x="104" y="22"/>
                    </a:cubicBezTo>
                    <a:cubicBezTo>
                      <a:pt x="107" y="22"/>
                      <a:pt x="109" y="22"/>
                      <a:pt x="112" y="22"/>
                    </a:cubicBezTo>
                    <a:cubicBezTo>
                      <a:pt x="114" y="22"/>
                      <a:pt x="116" y="22"/>
                      <a:pt x="118" y="21"/>
                    </a:cubicBezTo>
                    <a:cubicBezTo>
                      <a:pt x="119" y="21"/>
                      <a:pt x="121" y="21"/>
                      <a:pt x="122" y="21"/>
                    </a:cubicBezTo>
                    <a:cubicBezTo>
                      <a:pt x="123" y="21"/>
                      <a:pt x="123" y="21"/>
                      <a:pt x="124" y="21"/>
                    </a:cubicBezTo>
                    <a:cubicBezTo>
                      <a:pt x="125" y="21"/>
                      <a:pt x="126" y="21"/>
                      <a:pt x="127" y="20"/>
                    </a:cubicBezTo>
                    <a:cubicBezTo>
                      <a:pt x="127" y="20"/>
                      <a:pt x="128" y="20"/>
                      <a:pt x="128" y="19"/>
                    </a:cubicBezTo>
                    <a:cubicBezTo>
                      <a:pt x="128" y="19"/>
                      <a:pt x="128" y="19"/>
                      <a:pt x="128" y="19"/>
                    </a:cubicBezTo>
                    <a:cubicBezTo>
                      <a:pt x="130" y="19"/>
                      <a:pt x="131" y="19"/>
                      <a:pt x="132" y="18"/>
                    </a:cubicBezTo>
                    <a:cubicBezTo>
                      <a:pt x="133" y="18"/>
                      <a:pt x="135" y="18"/>
                      <a:pt x="136" y="18"/>
                    </a:cubicBezTo>
                    <a:cubicBezTo>
                      <a:pt x="137" y="18"/>
                      <a:pt x="138" y="17"/>
                      <a:pt x="139" y="17"/>
                    </a:cubicBezTo>
                    <a:cubicBezTo>
                      <a:pt x="140" y="17"/>
                      <a:pt x="140" y="17"/>
                      <a:pt x="141" y="17"/>
                    </a:cubicBezTo>
                    <a:cubicBezTo>
                      <a:pt x="142" y="17"/>
                      <a:pt x="143" y="17"/>
                      <a:pt x="143" y="16"/>
                    </a:cubicBezTo>
                    <a:cubicBezTo>
                      <a:pt x="143" y="15"/>
                      <a:pt x="143" y="15"/>
                      <a:pt x="142" y="15"/>
                    </a:cubicBezTo>
                    <a:cubicBezTo>
                      <a:pt x="142" y="15"/>
                      <a:pt x="142" y="15"/>
                      <a:pt x="142" y="15"/>
                    </a:cubicBezTo>
                    <a:cubicBezTo>
                      <a:pt x="142" y="14"/>
                      <a:pt x="142" y="14"/>
                      <a:pt x="142" y="14"/>
                    </a:cubicBezTo>
                    <a:cubicBezTo>
                      <a:pt x="142" y="14"/>
                      <a:pt x="142" y="14"/>
                      <a:pt x="142" y="14"/>
                    </a:cubicBezTo>
                    <a:cubicBezTo>
                      <a:pt x="142" y="14"/>
                      <a:pt x="142" y="14"/>
                      <a:pt x="142" y="14"/>
                    </a:cubicBezTo>
                    <a:cubicBezTo>
                      <a:pt x="143" y="14"/>
                      <a:pt x="143" y="13"/>
                      <a:pt x="143" y="13"/>
                    </a:cubicBezTo>
                    <a:cubicBezTo>
                      <a:pt x="143" y="12"/>
                      <a:pt x="143" y="12"/>
                      <a:pt x="143" y="12"/>
                    </a:cubicBezTo>
                    <a:cubicBezTo>
                      <a:pt x="143" y="11"/>
                      <a:pt x="143" y="11"/>
                      <a:pt x="142" y="11"/>
                    </a:cubicBezTo>
                    <a:cubicBezTo>
                      <a:pt x="142" y="10"/>
                      <a:pt x="141" y="10"/>
                      <a:pt x="140" y="10"/>
                    </a:cubicBezTo>
                    <a:cubicBezTo>
                      <a:pt x="140" y="10"/>
                      <a:pt x="140" y="10"/>
                      <a:pt x="139" y="10"/>
                    </a:cubicBezTo>
                    <a:cubicBezTo>
                      <a:pt x="139" y="11"/>
                      <a:pt x="138" y="11"/>
                      <a:pt x="137" y="11"/>
                    </a:cubicBezTo>
                    <a:cubicBezTo>
                      <a:pt x="136" y="11"/>
                      <a:pt x="135" y="11"/>
                      <a:pt x="134" y="11"/>
                    </a:cubicBezTo>
                    <a:cubicBezTo>
                      <a:pt x="132" y="11"/>
                      <a:pt x="130" y="12"/>
                      <a:pt x="128" y="12"/>
                    </a:cubicBezTo>
                    <a:cubicBezTo>
                      <a:pt x="123" y="13"/>
                      <a:pt x="118" y="13"/>
                      <a:pt x="114" y="14"/>
                    </a:cubicBezTo>
                    <a:cubicBezTo>
                      <a:pt x="113" y="14"/>
                      <a:pt x="113" y="14"/>
                      <a:pt x="113" y="14"/>
                    </a:cubicBezTo>
                    <a:cubicBezTo>
                      <a:pt x="112" y="14"/>
                      <a:pt x="111" y="14"/>
                      <a:pt x="110" y="14"/>
                    </a:cubicBezTo>
                    <a:cubicBezTo>
                      <a:pt x="110" y="14"/>
                      <a:pt x="109" y="14"/>
                      <a:pt x="108" y="14"/>
                    </a:cubicBezTo>
                    <a:cubicBezTo>
                      <a:pt x="107" y="14"/>
                      <a:pt x="106" y="14"/>
                      <a:pt x="105" y="14"/>
                    </a:cubicBezTo>
                    <a:cubicBezTo>
                      <a:pt x="103" y="14"/>
                      <a:pt x="100" y="14"/>
                      <a:pt x="97" y="13"/>
                    </a:cubicBezTo>
                    <a:cubicBezTo>
                      <a:pt x="93" y="13"/>
                      <a:pt x="88" y="13"/>
                      <a:pt x="84" y="13"/>
                    </a:cubicBezTo>
                    <a:cubicBezTo>
                      <a:pt x="77" y="13"/>
                      <a:pt x="69" y="12"/>
                      <a:pt x="62" y="11"/>
                    </a:cubicBezTo>
                    <a:cubicBezTo>
                      <a:pt x="58" y="11"/>
                      <a:pt x="54" y="11"/>
                      <a:pt x="51" y="10"/>
                    </a:cubicBezTo>
                    <a:cubicBezTo>
                      <a:pt x="49" y="10"/>
                      <a:pt x="47" y="10"/>
                      <a:pt x="46" y="10"/>
                    </a:cubicBezTo>
                    <a:cubicBezTo>
                      <a:pt x="45" y="9"/>
                      <a:pt x="45" y="9"/>
                      <a:pt x="44" y="9"/>
                    </a:cubicBezTo>
                    <a:cubicBezTo>
                      <a:pt x="43" y="9"/>
                      <a:pt x="42" y="9"/>
                      <a:pt x="41" y="8"/>
                    </a:cubicBezTo>
                    <a:cubicBezTo>
                      <a:pt x="39" y="8"/>
                      <a:pt x="36" y="7"/>
                      <a:pt x="34" y="7"/>
                    </a:cubicBezTo>
                    <a:cubicBezTo>
                      <a:pt x="32" y="6"/>
                      <a:pt x="29" y="6"/>
                      <a:pt x="27" y="5"/>
                    </a:cubicBezTo>
                    <a:cubicBezTo>
                      <a:pt x="25" y="5"/>
                      <a:pt x="23" y="4"/>
                      <a:pt x="21" y="4"/>
                    </a:cubicBezTo>
                    <a:cubicBezTo>
                      <a:pt x="19" y="3"/>
                      <a:pt x="18" y="3"/>
                      <a:pt x="17" y="2"/>
                    </a:cubicBezTo>
                    <a:cubicBezTo>
                      <a:pt x="16" y="2"/>
                      <a:pt x="16" y="2"/>
                      <a:pt x="16" y="2"/>
                    </a:cubicBezTo>
                    <a:cubicBezTo>
                      <a:pt x="15" y="2"/>
                      <a:pt x="14" y="2"/>
                      <a:pt x="12" y="1"/>
                    </a:cubicBezTo>
                    <a:cubicBezTo>
                      <a:pt x="12" y="1"/>
                      <a:pt x="11" y="1"/>
                      <a:pt x="11" y="2"/>
                    </a:cubicBezTo>
                    <a:cubicBezTo>
                      <a:pt x="10" y="1"/>
                      <a:pt x="10" y="1"/>
                      <a:pt x="9" y="1"/>
                    </a:cubicBezTo>
                    <a:cubicBezTo>
                      <a:pt x="9" y="1"/>
                      <a:pt x="8" y="1"/>
                      <a:pt x="7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4" y="0"/>
                    </a:cubicBezTo>
                    <a:cubicBezTo>
                      <a:pt x="4" y="0"/>
                      <a:pt x="3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moveTo>
                      <a:pt x="136" y="17"/>
                    </a:moveTo>
                    <a:cubicBezTo>
                      <a:pt x="135" y="17"/>
                      <a:pt x="135" y="17"/>
                      <a:pt x="135" y="17"/>
                    </a:cubicBezTo>
                    <a:cubicBezTo>
                      <a:pt x="136" y="17"/>
                      <a:pt x="136" y="17"/>
                      <a:pt x="136" y="17"/>
                    </a:cubicBezTo>
                    <a:moveTo>
                      <a:pt x="78" y="20"/>
                    </a:moveTo>
                    <a:cubicBezTo>
                      <a:pt x="79" y="20"/>
                      <a:pt x="79" y="20"/>
                      <a:pt x="79" y="20"/>
                    </a:cubicBezTo>
                    <a:cubicBezTo>
                      <a:pt x="78" y="20"/>
                      <a:pt x="78" y="20"/>
                      <a:pt x="78" y="20"/>
                    </a:cubicBezTo>
                    <a:moveTo>
                      <a:pt x="56" y="19"/>
                    </a:moveTo>
                    <a:cubicBezTo>
                      <a:pt x="56" y="19"/>
                      <a:pt x="56" y="19"/>
                      <a:pt x="56" y="19"/>
                    </a:cubicBezTo>
                    <a:cubicBezTo>
                      <a:pt x="56" y="19"/>
                      <a:pt x="56" y="19"/>
                      <a:pt x="56" y="19"/>
                    </a:cubicBezTo>
                  </a:path>
                </a:pathLst>
              </a:custGeom>
              <a:solidFill>
                <a:srgbClr val="DAD9C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3" name="Freeform 213"/>
              <p:cNvSpPr>
                <a:spLocks noEditPoints="1"/>
              </p:cNvSpPr>
              <p:nvPr/>
            </p:nvSpPr>
            <p:spPr bwMode="auto">
              <a:xfrm>
                <a:off x="6037" y="3248"/>
                <a:ext cx="210" cy="79"/>
              </a:xfrm>
              <a:custGeom>
                <a:avLst/>
                <a:gdLst>
                  <a:gd name="T0" fmla="*/ 82 w 111"/>
                  <a:gd name="T1" fmla="*/ 1 h 42"/>
                  <a:gd name="T2" fmla="*/ 76 w 111"/>
                  <a:gd name="T3" fmla="*/ 2 h 42"/>
                  <a:gd name="T4" fmla="*/ 72 w 111"/>
                  <a:gd name="T5" fmla="*/ 3 h 42"/>
                  <a:gd name="T6" fmla="*/ 68 w 111"/>
                  <a:gd name="T7" fmla="*/ 4 h 42"/>
                  <a:gd name="T8" fmla="*/ 67 w 111"/>
                  <a:gd name="T9" fmla="*/ 4 h 42"/>
                  <a:gd name="T10" fmla="*/ 64 w 111"/>
                  <a:gd name="T11" fmla="*/ 5 h 42"/>
                  <a:gd name="T12" fmla="*/ 58 w 111"/>
                  <a:gd name="T13" fmla="*/ 6 h 42"/>
                  <a:gd name="T14" fmla="*/ 50 w 111"/>
                  <a:gd name="T15" fmla="*/ 9 h 42"/>
                  <a:gd name="T16" fmla="*/ 44 w 111"/>
                  <a:gd name="T17" fmla="*/ 11 h 42"/>
                  <a:gd name="T18" fmla="*/ 35 w 111"/>
                  <a:gd name="T19" fmla="*/ 15 h 42"/>
                  <a:gd name="T20" fmla="*/ 32 w 111"/>
                  <a:gd name="T21" fmla="*/ 17 h 42"/>
                  <a:gd name="T22" fmla="*/ 32 w 111"/>
                  <a:gd name="T23" fmla="*/ 18 h 42"/>
                  <a:gd name="T24" fmla="*/ 30 w 111"/>
                  <a:gd name="T25" fmla="*/ 17 h 42"/>
                  <a:gd name="T26" fmla="*/ 29 w 111"/>
                  <a:gd name="T27" fmla="*/ 18 h 42"/>
                  <a:gd name="T28" fmla="*/ 28 w 111"/>
                  <a:gd name="T29" fmla="*/ 19 h 42"/>
                  <a:gd name="T30" fmla="*/ 19 w 111"/>
                  <a:gd name="T31" fmla="*/ 23 h 42"/>
                  <a:gd name="T32" fmla="*/ 16 w 111"/>
                  <a:gd name="T33" fmla="*/ 25 h 42"/>
                  <a:gd name="T34" fmla="*/ 12 w 111"/>
                  <a:gd name="T35" fmla="*/ 28 h 42"/>
                  <a:gd name="T36" fmla="*/ 7 w 111"/>
                  <a:gd name="T37" fmla="*/ 32 h 42"/>
                  <a:gd name="T38" fmla="*/ 7 w 111"/>
                  <a:gd name="T39" fmla="*/ 33 h 42"/>
                  <a:gd name="T40" fmla="*/ 6 w 111"/>
                  <a:gd name="T41" fmla="*/ 33 h 42"/>
                  <a:gd name="T42" fmla="*/ 5 w 111"/>
                  <a:gd name="T43" fmla="*/ 34 h 42"/>
                  <a:gd name="T44" fmla="*/ 1 w 111"/>
                  <a:gd name="T45" fmla="*/ 39 h 42"/>
                  <a:gd name="T46" fmla="*/ 0 w 111"/>
                  <a:gd name="T47" fmla="*/ 39 h 42"/>
                  <a:gd name="T48" fmla="*/ 0 w 111"/>
                  <a:gd name="T49" fmla="*/ 41 h 42"/>
                  <a:gd name="T50" fmla="*/ 3 w 111"/>
                  <a:gd name="T51" fmla="*/ 42 h 42"/>
                  <a:gd name="T52" fmla="*/ 4 w 111"/>
                  <a:gd name="T53" fmla="*/ 42 h 42"/>
                  <a:gd name="T54" fmla="*/ 6 w 111"/>
                  <a:gd name="T55" fmla="*/ 40 h 42"/>
                  <a:gd name="T56" fmla="*/ 7 w 111"/>
                  <a:gd name="T57" fmla="*/ 39 h 42"/>
                  <a:gd name="T58" fmla="*/ 8 w 111"/>
                  <a:gd name="T59" fmla="*/ 37 h 42"/>
                  <a:gd name="T60" fmla="*/ 8 w 111"/>
                  <a:gd name="T61" fmla="*/ 37 h 42"/>
                  <a:gd name="T62" fmla="*/ 11 w 111"/>
                  <a:gd name="T63" fmla="*/ 36 h 42"/>
                  <a:gd name="T64" fmla="*/ 16 w 111"/>
                  <a:gd name="T65" fmla="*/ 33 h 42"/>
                  <a:gd name="T66" fmla="*/ 20 w 111"/>
                  <a:gd name="T67" fmla="*/ 31 h 42"/>
                  <a:gd name="T68" fmla="*/ 27 w 111"/>
                  <a:gd name="T69" fmla="*/ 29 h 42"/>
                  <a:gd name="T70" fmla="*/ 36 w 111"/>
                  <a:gd name="T71" fmla="*/ 25 h 42"/>
                  <a:gd name="T72" fmla="*/ 40 w 111"/>
                  <a:gd name="T73" fmla="*/ 24 h 42"/>
                  <a:gd name="T74" fmla="*/ 46 w 111"/>
                  <a:gd name="T75" fmla="*/ 22 h 42"/>
                  <a:gd name="T76" fmla="*/ 54 w 111"/>
                  <a:gd name="T77" fmla="*/ 19 h 42"/>
                  <a:gd name="T78" fmla="*/ 54 w 111"/>
                  <a:gd name="T79" fmla="*/ 19 h 42"/>
                  <a:gd name="T80" fmla="*/ 59 w 111"/>
                  <a:gd name="T81" fmla="*/ 19 h 42"/>
                  <a:gd name="T82" fmla="*/ 69 w 111"/>
                  <a:gd name="T83" fmla="*/ 17 h 42"/>
                  <a:gd name="T84" fmla="*/ 94 w 111"/>
                  <a:gd name="T85" fmla="*/ 15 h 42"/>
                  <a:gd name="T86" fmla="*/ 102 w 111"/>
                  <a:gd name="T87" fmla="*/ 14 h 42"/>
                  <a:gd name="T88" fmla="*/ 106 w 111"/>
                  <a:gd name="T89" fmla="*/ 13 h 42"/>
                  <a:gd name="T90" fmla="*/ 106 w 111"/>
                  <a:gd name="T91" fmla="*/ 10 h 42"/>
                  <a:gd name="T92" fmla="*/ 109 w 111"/>
                  <a:gd name="T93" fmla="*/ 8 h 42"/>
                  <a:gd name="T94" fmla="*/ 108 w 111"/>
                  <a:gd name="T95" fmla="*/ 6 h 42"/>
                  <a:gd name="T96" fmla="*/ 108 w 111"/>
                  <a:gd name="T97" fmla="*/ 4 h 42"/>
                  <a:gd name="T98" fmla="*/ 110 w 111"/>
                  <a:gd name="T99" fmla="*/ 5 h 42"/>
                  <a:gd name="T100" fmla="*/ 111 w 111"/>
                  <a:gd name="T101" fmla="*/ 3 h 42"/>
                  <a:gd name="T102" fmla="*/ 103 w 111"/>
                  <a:gd name="T103" fmla="*/ 0 h 42"/>
                  <a:gd name="T104" fmla="*/ 94 w 111"/>
                  <a:gd name="T105" fmla="*/ 0 h 42"/>
                  <a:gd name="T106" fmla="*/ 109 w 111"/>
                  <a:gd name="T107" fmla="*/ 5 h 42"/>
                  <a:gd name="T108" fmla="*/ 109 w 111"/>
                  <a:gd name="T109" fmla="*/ 5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11" h="42">
                    <a:moveTo>
                      <a:pt x="90" y="0"/>
                    </a:moveTo>
                    <a:cubicBezTo>
                      <a:pt x="87" y="0"/>
                      <a:pt x="85" y="0"/>
                      <a:pt x="82" y="1"/>
                    </a:cubicBezTo>
                    <a:cubicBezTo>
                      <a:pt x="81" y="1"/>
                      <a:pt x="80" y="1"/>
                      <a:pt x="80" y="1"/>
                    </a:cubicBezTo>
                    <a:cubicBezTo>
                      <a:pt x="78" y="2"/>
                      <a:pt x="77" y="2"/>
                      <a:pt x="76" y="2"/>
                    </a:cubicBezTo>
                    <a:cubicBezTo>
                      <a:pt x="75" y="2"/>
                      <a:pt x="74" y="3"/>
                      <a:pt x="73" y="3"/>
                    </a:cubicBezTo>
                    <a:cubicBezTo>
                      <a:pt x="73" y="3"/>
                      <a:pt x="72" y="3"/>
                      <a:pt x="72" y="3"/>
                    </a:cubicBezTo>
                    <a:cubicBezTo>
                      <a:pt x="71" y="3"/>
                      <a:pt x="70" y="3"/>
                      <a:pt x="70" y="3"/>
                    </a:cubicBezTo>
                    <a:cubicBezTo>
                      <a:pt x="69" y="3"/>
                      <a:pt x="69" y="3"/>
                      <a:pt x="68" y="4"/>
                    </a:cubicBezTo>
                    <a:cubicBezTo>
                      <a:pt x="68" y="4"/>
                      <a:pt x="68" y="4"/>
                      <a:pt x="68" y="4"/>
                    </a:cubicBezTo>
                    <a:cubicBezTo>
                      <a:pt x="67" y="4"/>
                      <a:pt x="67" y="4"/>
                      <a:pt x="67" y="4"/>
                    </a:cubicBezTo>
                    <a:cubicBezTo>
                      <a:pt x="67" y="5"/>
                      <a:pt x="67" y="5"/>
                      <a:pt x="67" y="5"/>
                    </a:cubicBezTo>
                    <a:cubicBezTo>
                      <a:pt x="66" y="5"/>
                      <a:pt x="65" y="5"/>
                      <a:pt x="64" y="5"/>
                    </a:cubicBezTo>
                    <a:cubicBezTo>
                      <a:pt x="62" y="5"/>
                      <a:pt x="61" y="6"/>
                      <a:pt x="60" y="6"/>
                    </a:cubicBezTo>
                    <a:cubicBezTo>
                      <a:pt x="59" y="6"/>
                      <a:pt x="59" y="6"/>
                      <a:pt x="58" y="6"/>
                    </a:cubicBezTo>
                    <a:cubicBezTo>
                      <a:pt x="58" y="6"/>
                      <a:pt x="57" y="6"/>
                      <a:pt x="57" y="7"/>
                    </a:cubicBezTo>
                    <a:cubicBezTo>
                      <a:pt x="55" y="7"/>
                      <a:pt x="52" y="8"/>
                      <a:pt x="50" y="9"/>
                    </a:cubicBezTo>
                    <a:cubicBezTo>
                      <a:pt x="49" y="9"/>
                      <a:pt x="48" y="9"/>
                      <a:pt x="47" y="10"/>
                    </a:cubicBezTo>
                    <a:cubicBezTo>
                      <a:pt x="46" y="10"/>
                      <a:pt x="45" y="11"/>
                      <a:pt x="44" y="11"/>
                    </a:cubicBezTo>
                    <a:cubicBezTo>
                      <a:pt x="42" y="12"/>
                      <a:pt x="41" y="12"/>
                      <a:pt x="39" y="13"/>
                    </a:cubicBezTo>
                    <a:cubicBezTo>
                      <a:pt x="38" y="13"/>
                      <a:pt x="37" y="14"/>
                      <a:pt x="35" y="15"/>
                    </a:cubicBezTo>
                    <a:cubicBezTo>
                      <a:pt x="34" y="15"/>
                      <a:pt x="34" y="16"/>
                      <a:pt x="33" y="16"/>
                    </a:cubicBezTo>
                    <a:cubicBezTo>
                      <a:pt x="32" y="17"/>
                      <a:pt x="32" y="17"/>
                      <a:pt x="32" y="17"/>
                    </a:cubicBezTo>
                    <a:cubicBezTo>
                      <a:pt x="32" y="17"/>
                      <a:pt x="32" y="17"/>
                      <a:pt x="32" y="17"/>
                    </a:cubicBezTo>
                    <a:cubicBezTo>
                      <a:pt x="32" y="18"/>
                      <a:pt x="32" y="18"/>
                      <a:pt x="32" y="18"/>
                    </a:cubicBezTo>
                    <a:cubicBezTo>
                      <a:pt x="31" y="18"/>
                      <a:pt x="31" y="18"/>
                      <a:pt x="31" y="18"/>
                    </a:cubicBezTo>
                    <a:cubicBezTo>
                      <a:pt x="30" y="17"/>
                      <a:pt x="30" y="17"/>
                      <a:pt x="30" y="17"/>
                    </a:cubicBezTo>
                    <a:cubicBezTo>
                      <a:pt x="30" y="18"/>
                      <a:pt x="30" y="18"/>
                      <a:pt x="30" y="18"/>
                    </a:cubicBezTo>
                    <a:cubicBezTo>
                      <a:pt x="29" y="18"/>
                      <a:pt x="29" y="18"/>
                      <a:pt x="29" y="18"/>
                    </a:cubicBezTo>
                    <a:cubicBezTo>
                      <a:pt x="29" y="18"/>
                      <a:pt x="29" y="18"/>
                      <a:pt x="29" y="18"/>
                    </a:cubicBezTo>
                    <a:cubicBezTo>
                      <a:pt x="28" y="18"/>
                      <a:pt x="28" y="18"/>
                      <a:pt x="28" y="19"/>
                    </a:cubicBezTo>
                    <a:cubicBezTo>
                      <a:pt x="27" y="19"/>
                      <a:pt x="26" y="19"/>
                      <a:pt x="25" y="20"/>
                    </a:cubicBezTo>
                    <a:cubicBezTo>
                      <a:pt x="23" y="21"/>
                      <a:pt x="21" y="22"/>
                      <a:pt x="19" y="23"/>
                    </a:cubicBezTo>
                    <a:cubicBezTo>
                      <a:pt x="18" y="23"/>
                      <a:pt x="18" y="24"/>
                      <a:pt x="17" y="24"/>
                    </a:cubicBezTo>
                    <a:cubicBezTo>
                      <a:pt x="16" y="25"/>
                      <a:pt x="16" y="25"/>
                      <a:pt x="16" y="25"/>
                    </a:cubicBezTo>
                    <a:cubicBezTo>
                      <a:pt x="15" y="25"/>
                      <a:pt x="15" y="26"/>
                      <a:pt x="15" y="26"/>
                    </a:cubicBezTo>
                    <a:cubicBezTo>
                      <a:pt x="14" y="27"/>
                      <a:pt x="13" y="27"/>
                      <a:pt x="12" y="28"/>
                    </a:cubicBezTo>
                    <a:cubicBezTo>
                      <a:pt x="11" y="29"/>
                      <a:pt x="9" y="30"/>
                      <a:pt x="8" y="31"/>
                    </a:cubicBezTo>
                    <a:cubicBezTo>
                      <a:pt x="8" y="31"/>
                      <a:pt x="8" y="31"/>
                      <a:pt x="7" y="32"/>
                    </a:cubicBezTo>
                    <a:cubicBezTo>
                      <a:pt x="7" y="33"/>
                      <a:pt x="7" y="33"/>
                      <a:pt x="7" y="33"/>
                    </a:cubicBezTo>
                    <a:cubicBezTo>
                      <a:pt x="7" y="33"/>
                      <a:pt x="7" y="33"/>
                      <a:pt x="7" y="33"/>
                    </a:cubicBezTo>
                    <a:cubicBezTo>
                      <a:pt x="6" y="33"/>
                      <a:pt x="6" y="33"/>
                      <a:pt x="6" y="33"/>
                    </a:cubicBezTo>
                    <a:cubicBezTo>
                      <a:pt x="6" y="33"/>
                      <a:pt x="6" y="33"/>
                      <a:pt x="6" y="33"/>
                    </a:cubicBezTo>
                    <a:cubicBezTo>
                      <a:pt x="5" y="34"/>
                      <a:pt x="5" y="34"/>
                      <a:pt x="5" y="34"/>
                    </a:cubicBezTo>
                    <a:cubicBezTo>
                      <a:pt x="5" y="34"/>
                      <a:pt x="5" y="34"/>
                      <a:pt x="5" y="34"/>
                    </a:cubicBezTo>
                    <a:cubicBezTo>
                      <a:pt x="4" y="35"/>
                      <a:pt x="4" y="35"/>
                      <a:pt x="3" y="35"/>
                    </a:cubicBezTo>
                    <a:cubicBezTo>
                      <a:pt x="2" y="36"/>
                      <a:pt x="1" y="37"/>
                      <a:pt x="1" y="39"/>
                    </a:cubicBezTo>
                    <a:cubicBezTo>
                      <a:pt x="1" y="39"/>
                      <a:pt x="1" y="39"/>
                      <a:pt x="1" y="39"/>
                    </a:cubicBezTo>
                    <a:cubicBezTo>
                      <a:pt x="0" y="39"/>
                      <a:pt x="0" y="39"/>
                      <a:pt x="0" y="39"/>
                    </a:cubicBezTo>
                    <a:cubicBezTo>
                      <a:pt x="0" y="39"/>
                      <a:pt x="0" y="40"/>
                      <a:pt x="0" y="40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42"/>
                      <a:pt x="1" y="42"/>
                      <a:pt x="2" y="42"/>
                    </a:cubicBezTo>
                    <a:cubicBezTo>
                      <a:pt x="3" y="42"/>
                      <a:pt x="3" y="42"/>
                      <a:pt x="3" y="42"/>
                    </a:cubicBezTo>
                    <a:cubicBezTo>
                      <a:pt x="3" y="42"/>
                      <a:pt x="3" y="42"/>
                      <a:pt x="3" y="42"/>
                    </a:cubicBezTo>
                    <a:cubicBezTo>
                      <a:pt x="4" y="42"/>
                      <a:pt x="4" y="42"/>
                      <a:pt x="4" y="42"/>
                    </a:cubicBezTo>
                    <a:cubicBezTo>
                      <a:pt x="5" y="41"/>
                      <a:pt x="5" y="41"/>
                      <a:pt x="6" y="40"/>
                    </a:cubicBezTo>
                    <a:cubicBezTo>
                      <a:pt x="6" y="40"/>
                      <a:pt x="6" y="40"/>
                      <a:pt x="6" y="40"/>
                    </a:cubicBezTo>
                    <a:cubicBezTo>
                      <a:pt x="6" y="40"/>
                      <a:pt x="6" y="40"/>
                      <a:pt x="6" y="40"/>
                    </a:cubicBezTo>
                    <a:cubicBezTo>
                      <a:pt x="7" y="39"/>
                      <a:pt x="7" y="39"/>
                      <a:pt x="7" y="39"/>
                    </a:cubicBezTo>
                    <a:cubicBezTo>
                      <a:pt x="8" y="39"/>
                      <a:pt x="8" y="39"/>
                      <a:pt x="8" y="39"/>
                    </a:cubicBezTo>
                    <a:cubicBezTo>
                      <a:pt x="8" y="38"/>
                      <a:pt x="8" y="38"/>
                      <a:pt x="8" y="37"/>
                    </a:cubicBezTo>
                    <a:cubicBezTo>
                      <a:pt x="8" y="37"/>
                      <a:pt x="8" y="37"/>
                      <a:pt x="8" y="37"/>
                    </a:cubicBezTo>
                    <a:cubicBezTo>
                      <a:pt x="8" y="37"/>
                      <a:pt x="8" y="37"/>
                      <a:pt x="8" y="37"/>
                    </a:cubicBezTo>
                    <a:cubicBezTo>
                      <a:pt x="8" y="37"/>
                      <a:pt x="8" y="37"/>
                      <a:pt x="8" y="37"/>
                    </a:cubicBezTo>
                    <a:cubicBezTo>
                      <a:pt x="9" y="37"/>
                      <a:pt x="10" y="37"/>
                      <a:pt x="11" y="36"/>
                    </a:cubicBezTo>
                    <a:cubicBezTo>
                      <a:pt x="11" y="36"/>
                      <a:pt x="12" y="35"/>
                      <a:pt x="13" y="35"/>
                    </a:cubicBezTo>
                    <a:cubicBezTo>
                      <a:pt x="14" y="34"/>
                      <a:pt x="15" y="34"/>
                      <a:pt x="16" y="33"/>
                    </a:cubicBezTo>
                    <a:cubicBezTo>
                      <a:pt x="17" y="32"/>
                      <a:pt x="18" y="32"/>
                      <a:pt x="19" y="31"/>
                    </a:cubicBezTo>
                    <a:cubicBezTo>
                      <a:pt x="20" y="31"/>
                      <a:pt x="20" y="31"/>
                      <a:pt x="20" y="31"/>
                    </a:cubicBezTo>
                    <a:cubicBezTo>
                      <a:pt x="22" y="31"/>
                      <a:pt x="23" y="31"/>
                      <a:pt x="24" y="30"/>
                    </a:cubicBezTo>
                    <a:cubicBezTo>
                      <a:pt x="25" y="30"/>
                      <a:pt x="26" y="29"/>
                      <a:pt x="27" y="29"/>
                    </a:cubicBezTo>
                    <a:cubicBezTo>
                      <a:pt x="29" y="28"/>
                      <a:pt x="31" y="27"/>
                      <a:pt x="33" y="26"/>
                    </a:cubicBezTo>
                    <a:cubicBezTo>
                      <a:pt x="34" y="26"/>
                      <a:pt x="35" y="25"/>
                      <a:pt x="36" y="25"/>
                    </a:cubicBezTo>
                    <a:cubicBezTo>
                      <a:pt x="36" y="25"/>
                      <a:pt x="36" y="25"/>
                      <a:pt x="36" y="25"/>
                    </a:cubicBezTo>
                    <a:cubicBezTo>
                      <a:pt x="37" y="24"/>
                      <a:pt x="39" y="24"/>
                      <a:pt x="40" y="24"/>
                    </a:cubicBezTo>
                    <a:cubicBezTo>
                      <a:pt x="41" y="23"/>
                      <a:pt x="42" y="23"/>
                      <a:pt x="43" y="23"/>
                    </a:cubicBezTo>
                    <a:cubicBezTo>
                      <a:pt x="44" y="22"/>
                      <a:pt x="45" y="22"/>
                      <a:pt x="46" y="22"/>
                    </a:cubicBezTo>
                    <a:cubicBezTo>
                      <a:pt x="49" y="21"/>
                      <a:pt x="51" y="20"/>
                      <a:pt x="53" y="19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5" y="19"/>
                      <a:pt x="56" y="19"/>
                      <a:pt x="57" y="19"/>
                    </a:cubicBezTo>
                    <a:cubicBezTo>
                      <a:pt x="58" y="19"/>
                      <a:pt x="58" y="19"/>
                      <a:pt x="59" y="19"/>
                    </a:cubicBezTo>
                    <a:cubicBezTo>
                      <a:pt x="60" y="18"/>
                      <a:pt x="61" y="18"/>
                      <a:pt x="62" y="18"/>
                    </a:cubicBezTo>
                    <a:cubicBezTo>
                      <a:pt x="64" y="18"/>
                      <a:pt x="66" y="18"/>
                      <a:pt x="69" y="17"/>
                    </a:cubicBezTo>
                    <a:cubicBezTo>
                      <a:pt x="73" y="17"/>
                      <a:pt x="78" y="16"/>
                      <a:pt x="83" y="16"/>
                    </a:cubicBezTo>
                    <a:cubicBezTo>
                      <a:pt x="87" y="15"/>
                      <a:pt x="91" y="15"/>
                      <a:pt x="94" y="15"/>
                    </a:cubicBezTo>
                    <a:cubicBezTo>
                      <a:pt x="96" y="14"/>
                      <a:pt x="98" y="14"/>
                      <a:pt x="100" y="14"/>
                    </a:cubicBezTo>
                    <a:cubicBezTo>
                      <a:pt x="100" y="14"/>
                      <a:pt x="101" y="14"/>
                      <a:pt x="102" y="14"/>
                    </a:cubicBezTo>
                    <a:cubicBezTo>
                      <a:pt x="102" y="14"/>
                      <a:pt x="103" y="14"/>
                      <a:pt x="103" y="14"/>
                    </a:cubicBezTo>
                    <a:cubicBezTo>
                      <a:pt x="104" y="14"/>
                      <a:pt x="105" y="14"/>
                      <a:pt x="106" y="13"/>
                    </a:cubicBezTo>
                    <a:cubicBezTo>
                      <a:pt x="106" y="13"/>
                      <a:pt x="107" y="12"/>
                      <a:pt x="107" y="11"/>
                    </a:cubicBezTo>
                    <a:cubicBezTo>
                      <a:pt x="107" y="11"/>
                      <a:pt x="107" y="10"/>
                      <a:pt x="106" y="10"/>
                    </a:cubicBezTo>
                    <a:cubicBezTo>
                      <a:pt x="107" y="10"/>
                      <a:pt x="107" y="10"/>
                      <a:pt x="107" y="10"/>
                    </a:cubicBezTo>
                    <a:cubicBezTo>
                      <a:pt x="108" y="10"/>
                      <a:pt x="109" y="9"/>
                      <a:pt x="109" y="8"/>
                    </a:cubicBezTo>
                    <a:cubicBezTo>
                      <a:pt x="109" y="7"/>
                      <a:pt x="108" y="7"/>
                      <a:pt x="108" y="6"/>
                    </a:cubicBezTo>
                    <a:cubicBezTo>
                      <a:pt x="108" y="6"/>
                      <a:pt x="108" y="6"/>
                      <a:pt x="108" y="6"/>
                    </a:cubicBezTo>
                    <a:cubicBezTo>
                      <a:pt x="108" y="6"/>
                      <a:pt x="108" y="5"/>
                      <a:pt x="108" y="5"/>
                    </a:cubicBezTo>
                    <a:cubicBezTo>
                      <a:pt x="108" y="4"/>
                      <a:pt x="108" y="4"/>
                      <a:pt x="108" y="4"/>
                    </a:cubicBezTo>
                    <a:cubicBezTo>
                      <a:pt x="109" y="5"/>
                      <a:pt x="109" y="5"/>
                      <a:pt x="109" y="5"/>
                    </a:cubicBezTo>
                    <a:cubicBezTo>
                      <a:pt x="110" y="5"/>
                      <a:pt x="110" y="5"/>
                      <a:pt x="110" y="5"/>
                    </a:cubicBezTo>
                    <a:cubicBezTo>
                      <a:pt x="110" y="4"/>
                      <a:pt x="110" y="4"/>
                      <a:pt x="110" y="4"/>
                    </a:cubicBezTo>
                    <a:cubicBezTo>
                      <a:pt x="111" y="4"/>
                      <a:pt x="111" y="4"/>
                      <a:pt x="111" y="3"/>
                    </a:cubicBezTo>
                    <a:cubicBezTo>
                      <a:pt x="111" y="2"/>
                      <a:pt x="111" y="1"/>
                      <a:pt x="110" y="1"/>
                    </a:cubicBezTo>
                    <a:cubicBezTo>
                      <a:pt x="108" y="1"/>
                      <a:pt x="106" y="0"/>
                      <a:pt x="103" y="0"/>
                    </a:cubicBezTo>
                    <a:cubicBezTo>
                      <a:pt x="101" y="0"/>
                      <a:pt x="99" y="0"/>
                      <a:pt x="96" y="0"/>
                    </a:cubicBezTo>
                    <a:cubicBezTo>
                      <a:pt x="95" y="0"/>
                      <a:pt x="95" y="0"/>
                      <a:pt x="94" y="0"/>
                    </a:cubicBezTo>
                    <a:cubicBezTo>
                      <a:pt x="92" y="0"/>
                      <a:pt x="91" y="0"/>
                      <a:pt x="90" y="0"/>
                    </a:cubicBezTo>
                    <a:moveTo>
                      <a:pt x="109" y="5"/>
                    </a:moveTo>
                    <a:cubicBezTo>
                      <a:pt x="109" y="5"/>
                      <a:pt x="109" y="5"/>
                      <a:pt x="109" y="5"/>
                    </a:cubicBezTo>
                    <a:cubicBezTo>
                      <a:pt x="109" y="5"/>
                      <a:pt x="109" y="5"/>
                      <a:pt x="109" y="5"/>
                    </a:cubicBezTo>
                  </a:path>
                </a:pathLst>
              </a:custGeom>
              <a:solidFill>
                <a:srgbClr val="DAD9C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4" name="Freeform 214"/>
              <p:cNvSpPr>
                <a:spLocks noEditPoints="1"/>
              </p:cNvSpPr>
              <p:nvPr/>
            </p:nvSpPr>
            <p:spPr bwMode="auto">
              <a:xfrm>
                <a:off x="6218" y="3248"/>
                <a:ext cx="261" cy="70"/>
              </a:xfrm>
              <a:custGeom>
                <a:avLst/>
                <a:gdLst>
                  <a:gd name="T0" fmla="*/ 3 w 138"/>
                  <a:gd name="T1" fmla="*/ 1 h 37"/>
                  <a:gd name="T2" fmla="*/ 6 w 138"/>
                  <a:gd name="T3" fmla="*/ 4 h 37"/>
                  <a:gd name="T4" fmla="*/ 7 w 138"/>
                  <a:gd name="T5" fmla="*/ 6 h 37"/>
                  <a:gd name="T6" fmla="*/ 6 w 138"/>
                  <a:gd name="T7" fmla="*/ 7 h 37"/>
                  <a:gd name="T8" fmla="*/ 11 w 138"/>
                  <a:gd name="T9" fmla="*/ 10 h 37"/>
                  <a:gd name="T10" fmla="*/ 8 w 138"/>
                  <a:gd name="T11" fmla="*/ 10 h 37"/>
                  <a:gd name="T12" fmla="*/ 4 w 138"/>
                  <a:gd name="T13" fmla="*/ 10 h 37"/>
                  <a:gd name="T14" fmla="*/ 0 w 138"/>
                  <a:gd name="T15" fmla="*/ 11 h 37"/>
                  <a:gd name="T16" fmla="*/ 3 w 138"/>
                  <a:gd name="T17" fmla="*/ 12 h 37"/>
                  <a:gd name="T18" fmla="*/ 4 w 138"/>
                  <a:gd name="T19" fmla="*/ 12 h 37"/>
                  <a:gd name="T20" fmla="*/ 20 w 138"/>
                  <a:gd name="T21" fmla="*/ 14 h 37"/>
                  <a:gd name="T22" fmla="*/ 34 w 138"/>
                  <a:gd name="T23" fmla="*/ 15 h 37"/>
                  <a:gd name="T24" fmla="*/ 50 w 138"/>
                  <a:gd name="T25" fmla="*/ 18 h 37"/>
                  <a:gd name="T26" fmla="*/ 69 w 138"/>
                  <a:gd name="T27" fmla="*/ 21 h 37"/>
                  <a:gd name="T28" fmla="*/ 76 w 138"/>
                  <a:gd name="T29" fmla="*/ 22 h 37"/>
                  <a:gd name="T30" fmla="*/ 80 w 138"/>
                  <a:gd name="T31" fmla="*/ 23 h 37"/>
                  <a:gd name="T32" fmla="*/ 89 w 138"/>
                  <a:gd name="T33" fmla="*/ 26 h 37"/>
                  <a:gd name="T34" fmla="*/ 101 w 138"/>
                  <a:gd name="T35" fmla="*/ 30 h 37"/>
                  <a:gd name="T36" fmla="*/ 117 w 138"/>
                  <a:gd name="T37" fmla="*/ 34 h 37"/>
                  <a:gd name="T38" fmla="*/ 125 w 138"/>
                  <a:gd name="T39" fmla="*/ 37 h 37"/>
                  <a:gd name="T40" fmla="*/ 129 w 138"/>
                  <a:gd name="T41" fmla="*/ 35 h 37"/>
                  <a:gd name="T42" fmla="*/ 126 w 138"/>
                  <a:gd name="T43" fmla="*/ 34 h 37"/>
                  <a:gd name="T44" fmla="*/ 121 w 138"/>
                  <a:gd name="T45" fmla="*/ 30 h 37"/>
                  <a:gd name="T46" fmla="*/ 126 w 138"/>
                  <a:gd name="T47" fmla="*/ 31 h 37"/>
                  <a:gd name="T48" fmla="*/ 134 w 138"/>
                  <a:gd name="T49" fmla="*/ 34 h 37"/>
                  <a:gd name="T50" fmla="*/ 138 w 138"/>
                  <a:gd name="T51" fmla="*/ 34 h 37"/>
                  <a:gd name="T52" fmla="*/ 125 w 138"/>
                  <a:gd name="T53" fmla="*/ 28 h 37"/>
                  <a:gd name="T54" fmla="*/ 111 w 138"/>
                  <a:gd name="T55" fmla="*/ 24 h 37"/>
                  <a:gd name="T56" fmla="*/ 94 w 138"/>
                  <a:gd name="T57" fmla="*/ 18 h 37"/>
                  <a:gd name="T58" fmla="*/ 85 w 138"/>
                  <a:gd name="T59" fmla="*/ 15 h 37"/>
                  <a:gd name="T60" fmla="*/ 72 w 138"/>
                  <a:gd name="T61" fmla="*/ 11 h 37"/>
                  <a:gd name="T62" fmla="*/ 61 w 138"/>
                  <a:gd name="T63" fmla="*/ 8 h 37"/>
                  <a:gd name="T64" fmla="*/ 54 w 138"/>
                  <a:gd name="T65" fmla="*/ 6 h 37"/>
                  <a:gd name="T66" fmla="*/ 50 w 138"/>
                  <a:gd name="T67" fmla="*/ 5 h 37"/>
                  <a:gd name="T68" fmla="*/ 41 w 138"/>
                  <a:gd name="T69" fmla="*/ 3 h 37"/>
                  <a:gd name="T70" fmla="*/ 31 w 138"/>
                  <a:gd name="T71" fmla="*/ 2 h 37"/>
                  <a:gd name="T72" fmla="*/ 23 w 138"/>
                  <a:gd name="T73" fmla="*/ 1 h 37"/>
                  <a:gd name="T74" fmla="*/ 19 w 138"/>
                  <a:gd name="T75" fmla="*/ 1 h 37"/>
                  <a:gd name="T76" fmla="*/ 14 w 138"/>
                  <a:gd name="T77" fmla="*/ 1 h 37"/>
                  <a:gd name="T78" fmla="*/ 8 w 138"/>
                  <a:gd name="T79" fmla="*/ 0 h 37"/>
                  <a:gd name="T80" fmla="*/ 6 w 138"/>
                  <a:gd name="T81" fmla="*/ 0 h 37"/>
                  <a:gd name="T82" fmla="*/ 3 w 138"/>
                  <a:gd name="T83" fmla="*/ 12 h 37"/>
                  <a:gd name="T84" fmla="*/ 3 w 138"/>
                  <a:gd name="T85" fmla="*/ 12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38" h="37">
                    <a:moveTo>
                      <a:pt x="5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4" y="1"/>
                      <a:pt x="3" y="1"/>
                      <a:pt x="3" y="1"/>
                    </a:cubicBezTo>
                    <a:cubicBezTo>
                      <a:pt x="3" y="2"/>
                      <a:pt x="3" y="3"/>
                      <a:pt x="4" y="3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6" y="5"/>
                      <a:pt x="7" y="6"/>
                      <a:pt x="7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6" y="6"/>
                      <a:pt x="6" y="6"/>
                      <a:pt x="6" y="6"/>
                    </a:cubicBezTo>
                    <a:cubicBezTo>
                      <a:pt x="6" y="7"/>
                      <a:pt x="6" y="7"/>
                      <a:pt x="6" y="7"/>
                    </a:cubicBezTo>
                    <a:cubicBezTo>
                      <a:pt x="6" y="8"/>
                      <a:pt x="6" y="9"/>
                      <a:pt x="7" y="9"/>
                    </a:cubicBezTo>
                    <a:cubicBezTo>
                      <a:pt x="8" y="9"/>
                      <a:pt x="8" y="9"/>
                      <a:pt x="9" y="9"/>
                    </a:cubicBezTo>
                    <a:cubicBezTo>
                      <a:pt x="10" y="10"/>
                      <a:pt x="10" y="10"/>
                      <a:pt x="11" y="10"/>
                    </a:cubicBezTo>
                    <a:cubicBezTo>
                      <a:pt x="12" y="10"/>
                      <a:pt x="12" y="10"/>
                      <a:pt x="12" y="10"/>
                    </a:cubicBezTo>
                    <a:cubicBezTo>
                      <a:pt x="11" y="10"/>
                      <a:pt x="11" y="10"/>
                      <a:pt x="11" y="10"/>
                    </a:cubicBezTo>
                    <a:cubicBezTo>
                      <a:pt x="10" y="10"/>
                      <a:pt x="9" y="10"/>
                      <a:pt x="8" y="10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7" y="10"/>
                      <a:pt x="6" y="9"/>
                      <a:pt x="5" y="9"/>
                    </a:cubicBezTo>
                    <a:cubicBezTo>
                      <a:pt x="4" y="10"/>
                      <a:pt x="4" y="10"/>
                      <a:pt x="4" y="10"/>
                    </a:cubicBezTo>
                    <a:cubicBezTo>
                      <a:pt x="4" y="10"/>
                      <a:pt x="4" y="10"/>
                      <a:pt x="4" y="10"/>
                    </a:cubicBezTo>
                    <a:cubicBezTo>
                      <a:pt x="3" y="10"/>
                      <a:pt x="2" y="10"/>
                      <a:pt x="1" y="10"/>
                    </a:cubicBezTo>
                    <a:cubicBezTo>
                      <a:pt x="0" y="10"/>
                      <a:pt x="0" y="10"/>
                      <a:pt x="0" y="11"/>
                    </a:cubicBezTo>
                    <a:cubicBezTo>
                      <a:pt x="0" y="11"/>
                      <a:pt x="0" y="12"/>
                      <a:pt x="0" y="12"/>
                    </a:cubicBezTo>
                    <a:cubicBezTo>
                      <a:pt x="1" y="12"/>
                      <a:pt x="2" y="12"/>
                      <a:pt x="3" y="12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4" y="12"/>
                      <a:pt x="4" y="12"/>
                      <a:pt x="4" y="12"/>
                    </a:cubicBezTo>
                    <a:cubicBezTo>
                      <a:pt x="4" y="12"/>
                      <a:pt x="4" y="12"/>
                      <a:pt x="4" y="12"/>
                    </a:cubicBezTo>
                    <a:cubicBezTo>
                      <a:pt x="4" y="13"/>
                      <a:pt x="5" y="14"/>
                      <a:pt x="5" y="14"/>
                    </a:cubicBezTo>
                    <a:cubicBezTo>
                      <a:pt x="8" y="14"/>
                      <a:pt x="10" y="14"/>
                      <a:pt x="13" y="14"/>
                    </a:cubicBezTo>
                    <a:cubicBezTo>
                      <a:pt x="15" y="14"/>
                      <a:pt x="18" y="14"/>
                      <a:pt x="20" y="14"/>
                    </a:cubicBezTo>
                    <a:cubicBezTo>
                      <a:pt x="23" y="14"/>
                      <a:pt x="25" y="14"/>
                      <a:pt x="27" y="14"/>
                    </a:cubicBezTo>
                    <a:cubicBezTo>
                      <a:pt x="29" y="14"/>
                      <a:pt x="31" y="14"/>
                      <a:pt x="33" y="14"/>
                    </a:cubicBezTo>
                    <a:cubicBezTo>
                      <a:pt x="34" y="15"/>
                      <a:pt x="34" y="15"/>
                      <a:pt x="34" y="15"/>
                    </a:cubicBezTo>
                    <a:cubicBezTo>
                      <a:pt x="36" y="15"/>
                      <a:pt x="38" y="16"/>
                      <a:pt x="39" y="16"/>
                    </a:cubicBezTo>
                    <a:cubicBezTo>
                      <a:pt x="41" y="16"/>
                      <a:pt x="42" y="16"/>
                      <a:pt x="43" y="17"/>
                    </a:cubicBezTo>
                    <a:cubicBezTo>
                      <a:pt x="45" y="17"/>
                      <a:pt x="47" y="17"/>
                      <a:pt x="50" y="18"/>
                    </a:cubicBezTo>
                    <a:cubicBezTo>
                      <a:pt x="52" y="18"/>
                      <a:pt x="54" y="18"/>
                      <a:pt x="57" y="19"/>
                    </a:cubicBezTo>
                    <a:cubicBezTo>
                      <a:pt x="59" y="19"/>
                      <a:pt x="61" y="20"/>
                      <a:pt x="64" y="20"/>
                    </a:cubicBezTo>
                    <a:cubicBezTo>
                      <a:pt x="65" y="20"/>
                      <a:pt x="67" y="20"/>
                      <a:pt x="69" y="21"/>
                    </a:cubicBezTo>
                    <a:cubicBezTo>
                      <a:pt x="71" y="21"/>
                      <a:pt x="73" y="21"/>
                      <a:pt x="75" y="21"/>
                    </a:cubicBezTo>
                    <a:cubicBezTo>
                      <a:pt x="75" y="21"/>
                      <a:pt x="75" y="21"/>
                      <a:pt x="75" y="21"/>
                    </a:cubicBezTo>
                    <a:cubicBezTo>
                      <a:pt x="76" y="22"/>
                      <a:pt x="76" y="22"/>
                      <a:pt x="76" y="22"/>
                    </a:cubicBezTo>
                    <a:cubicBezTo>
                      <a:pt x="76" y="22"/>
                      <a:pt x="77" y="22"/>
                      <a:pt x="78" y="22"/>
                    </a:cubicBezTo>
                    <a:cubicBezTo>
                      <a:pt x="79" y="23"/>
                      <a:pt x="79" y="23"/>
                      <a:pt x="79" y="23"/>
                    </a:cubicBezTo>
                    <a:cubicBezTo>
                      <a:pt x="79" y="23"/>
                      <a:pt x="80" y="23"/>
                      <a:pt x="80" y="23"/>
                    </a:cubicBezTo>
                    <a:cubicBezTo>
                      <a:pt x="81" y="24"/>
                      <a:pt x="82" y="24"/>
                      <a:pt x="83" y="24"/>
                    </a:cubicBezTo>
                    <a:cubicBezTo>
                      <a:pt x="83" y="24"/>
                      <a:pt x="84" y="25"/>
                      <a:pt x="85" y="25"/>
                    </a:cubicBezTo>
                    <a:cubicBezTo>
                      <a:pt x="86" y="25"/>
                      <a:pt x="88" y="26"/>
                      <a:pt x="89" y="26"/>
                    </a:cubicBezTo>
                    <a:cubicBezTo>
                      <a:pt x="91" y="27"/>
                      <a:pt x="93" y="27"/>
                      <a:pt x="95" y="28"/>
                    </a:cubicBezTo>
                    <a:cubicBezTo>
                      <a:pt x="95" y="28"/>
                      <a:pt x="95" y="28"/>
                      <a:pt x="95" y="28"/>
                    </a:cubicBezTo>
                    <a:cubicBezTo>
                      <a:pt x="97" y="28"/>
                      <a:pt x="99" y="29"/>
                      <a:pt x="101" y="30"/>
                    </a:cubicBezTo>
                    <a:cubicBezTo>
                      <a:pt x="104" y="30"/>
                      <a:pt x="106" y="31"/>
                      <a:pt x="108" y="32"/>
                    </a:cubicBezTo>
                    <a:cubicBezTo>
                      <a:pt x="111" y="32"/>
                      <a:pt x="113" y="33"/>
                      <a:pt x="116" y="34"/>
                    </a:cubicBezTo>
                    <a:cubicBezTo>
                      <a:pt x="116" y="34"/>
                      <a:pt x="117" y="34"/>
                      <a:pt x="117" y="34"/>
                    </a:cubicBezTo>
                    <a:cubicBezTo>
                      <a:pt x="118" y="34"/>
                      <a:pt x="118" y="34"/>
                      <a:pt x="118" y="34"/>
                    </a:cubicBezTo>
                    <a:cubicBezTo>
                      <a:pt x="120" y="35"/>
                      <a:pt x="121" y="35"/>
                      <a:pt x="123" y="36"/>
                    </a:cubicBezTo>
                    <a:cubicBezTo>
                      <a:pt x="124" y="36"/>
                      <a:pt x="124" y="36"/>
                      <a:pt x="125" y="37"/>
                    </a:cubicBezTo>
                    <a:cubicBezTo>
                      <a:pt x="126" y="37"/>
                      <a:pt x="127" y="37"/>
                      <a:pt x="127" y="37"/>
                    </a:cubicBezTo>
                    <a:cubicBezTo>
                      <a:pt x="128" y="37"/>
                      <a:pt x="129" y="37"/>
                      <a:pt x="129" y="37"/>
                    </a:cubicBezTo>
                    <a:cubicBezTo>
                      <a:pt x="129" y="36"/>
                      <a:pt x="129" y="36"/>
                      <a:pt x="129" y="35"/>
                    </a:cubicBezTo>
                    <a:cubicBezTo>
                      <a:pt x="129" y="34"/>
                      <a:pt x="128" y="34"/>
                      <a:pt x="127" y="34"/>
                    </a:cubicBezTo>
                    <a:cubicBezTo>
                      <a:pt x="127" y="34"/>
                      <a:pt x="127" y="34"/>
                      <a:pt x="127" y="34"/>
                    </a:cubicBezTo>
                    <a:cubicBezTo>
                      <a:pt x="126" y="34"/>
                      <a:pt x="126" y="34"/>
                      <a:pt x="126" y="34"/>
                    </a:cubicBezTo>
                    <a:cubicBezTo>
                      <a:pt x="127" y="33"/>
                      <a:pt x="126" y="32"/>
                      <a:pt x="126" y="32"/>
                    </a:cubicBezTo>
                    <a:cubicBezTo>
                      <a:pt x="125" y="31"/>
                      <a:pt x="124" y="31"/>
                      <a:pt x="123" y="31"/>
                    </a:cubicBezTo>
                    <a:cubicBezTo>
                      <a:pt x="123" y="30"/>
                      <a:pt x="122" y="30"/>
                      <a:pt x="121" y="30"/>
                    </a:cubicBezTo>
                    <a:cubicBezTo>
                      <a:pt x="121" y="30"/>
                      <a:pt x="121" y="30"/>
                      <a:pt x="121" y="30"/>
                    </a:cubicBezTo>
                    <a:cubicBezTo>
                      <a:pt x="122" y="30"/>
                      <a:pt x="123" y="30"/>
                      <a:pt x="123" y="31"/>
                    </a:cubicBezTo>
                    <a:cubicBezTo>
                      <a:pt x="124" y="31"/>
                      <a:pt x="125" y="31"/>
                      <a:pt x="126" y="31"/>
                    </a:cubicBezTo>
                    <a:cubicBezTo>
                      <a:pt x="126" y="32"/>
                      <a:pt x="126" y="32"/>
                      <a:pt x="126" y="32"/>
                    </a:cubicBezTo>
                    <a:cubicBezTo>
                      <a:pt x="128" y="32"/>
                      <a:pt x="130" y="33"/>
                      <a:pt x="132" y="33"/>
                    </a:cubicBezTo>
                    <a:cubicBezTo>
                      <a:pt x="132" y="34"/>
                      <a:pt x="133" y="34"/>
                      <a:pt x="134" y="34"/>
                    </a:cubicBezTo>
                    <a:cubicBezTo>
                      <a:pt x="135" y="35"/>
                      <a:pt x="135" y="35"/>
                      <a:pt x="135" y="35"/>
                    </a:cubicBezTo>
                    <a:cubicBezTo>
                      <a:pt x="136" y="35"/>
                      <a:pt x="136" y="35"/>
                      <a:pt x="137" y="35"/>
                    </a:cubicBezTo>
                    <a:cubicBezTo>
                      <a:pt x="138" y="35"/>
                      <a:pt x="138" y="35"/>
                      <a:pt x="138" y="34"/>
                    </a:cubicBezTo>
                    <a:cubicBezTo>
                      <a:pt x="138" y="33"/>
                      <a:pt x="138" y="33"/>
                      <a:pt x="138" y="33"/>
                    </a:cubicBezTo>
                    <a:cubicBezTo>
                      <a:pt x="138" y="32"/>
                      <a:pt x="138" y="32"/>
                      <a:pt x="137" y="32"/>
                    </a:cubicBezTo>
                    <a:cubicBezTo>
                      <a:pt x="133" y="31"/>
                      <a:pt x="129" y="29"/>
                      <a:pt x="125" y="28"/>
                    </a:cubicBezTo>
                    <a:cubicBezTo>
                      <a:pt x="123" y="27"/>
                      <a:pt x="120" y="27"/>
                      <a:pt x="118" y="26"/>
                    </a:cubicBezTo>
                    <a:cubicBezTo>
                      <a:pt x="118" y="26"/>
                      <a:pt x="118" y="26"/>
                      <a:pt x="118" y="26"/>
                    </a:cubicBezTo>
                    <a:cubicBezTo>
                      <a:pt x="116" y="25"/>
                      <a:pt x="114" y="24"/>
                      <a:pt x="111" y="24"/>
                    </a:cubicBezTo>
                    <a:cubicBezTo>
                      <a:pt x="107" y="22"/>
                      <a:pt x="104" y="21"/>
                      <a:pt x="100" y="20"/>
                    </a:cubicBezTo>
                    <a:cubicBezTo>
                      <a:pt x="98" y="19"/>
                      <a:pt x="96" y="19"/>
                      <a:pt x="95" y="18"/>
                    </a:cubicBezTo>
                    <a:cubicBezTo>
                      <a:pt x="94" y="18"/>
                      <a:pt x="94" y="18"/>
                      <a:pt x="94" y="18"/>
                    </a:cubicBezTo>
                    <a:cubicBezTo>
                      <a:pt x="92" y="17"/>
                      <a:pt x="90" y="17"/>
                      <a:pt x="89" y="16"/>
                    </a:cubicBezTo>
                    <a:cubicBezTo>
                      <a:pt x="88" y="16"/>
                      <a:pt x="87" y="16"/>
                      <a:pt x="86" y="15"/>
                    </a:cubicBezTo>
                    <a:cubicBezTo>
                      <a:pt x="85" y="15"/>
                      <a:pt x="85" y="15"/>
                      <a:pt x="85" y="15"/>
                    </a:cubicBezTo>
                    <a:cubicBezTo>
                      <a:pt x="84" y="15"/>
                      <a:pt x="83" y="15"/>
                      <a:pt x="82" y="14"/>
                    </a:cubicBezTo>
                    <a:cubicBezTo>
                      <a:pt x="82" y="14"/>
                      <a:pt x="81" y="14"/>
                      <a:pt x="81" y="14"/>
                    </a:cubicBezTo>
                    <a:cubicBezTo>
                      <a:pt x="78" y="13"/>
                      <a:pt x="75" y="12"/>
                      <a:pt x="72" y="11"/>
                    </a:cubicBezTo>
                    <a:cubicBezTo>
                      <a:pt x="70" y="10"/>
                      <a:pt x="68" y="10"/>
                      <a:pt x="65" y="9"/>
                    </a:cubicBezTo>
                    <a:cubicBezTo>
                      <a:pt x="65" y="9"/>
                      <a:pt x="64" y="8"/>
                      <a:pt x="63" y="8"/>
                    </a:cubicBezTo>
                    <a:cubicBezTo>
                      <a:pt x="62" y="8"/>
                      <a:pt x="62" y="8"/>
                      <a:pt x="61" y="8"/>
                    </a:cubicBezTo>
                    <a:cubicBezTo>
                      <a:pt x="60" y="7"/>
                      <a:pt x="59" y="7"/>
                      <a:pt x="58" y="7"/>
                    </a:cubicBezTo>
                    <a:cubicBezTo>
                      <a:pt x="57" y="7"/>
                      <a:pt x="57" y="7"/>
                      <a:pt x="57" y="7"/>
                    </a:cubicBezTo>
                    <a:cubicBezTo>
                      <a:pt x="56" y="7"/>
                      <a:pt x="55" y="6"/>
                      <a:pt x="54" y="6"/>
                    </a:cubicBezTo>
                    <a:cubicBezTo>
                      <a:pt x="53" y="6"/>
                      <a:pt x="53" y="6"/>
                      <a:pt x="52" y="6"/>
                    </a:cubicBezTo>
                    <a:cubicBezTo>
                      <a:pt x="51" y="6"/>
                      <a:pt x="51" y="6"/>
                      <a:pt x="51" y="5"/>
                    </a:cubicBezTo>
                    <a:cubicBezTo>
                      <a:pt x="50" y="5"/>
                      <a:pt x="50" y="5"/>
                      <a:pt x="50" y="5"/>
                    </a:cubicBezTo>
                    <a:cubicBezTo>
                      <a:pt x="49" y="5"/>
                      <a:pt x="49" y="5"/>
                      <a:pt x="49" y="5"/>
                    </a:cubicBezTo>
                    <a:cubicBezTo>
                      <a:pt x="49" y="5"/>
                      <a:pt x="48" y="5"/>
                      <a:pt x="47" y="5"/>
                    </a:cubicBezTo>
                    <a:cubicBezTo>
                      <a:pt x="45" y="4"/>
                      <a:pt x="43" y="4"/>
                      <a:pt x="41" y="3"/>
                    </a:cubicBezTo>
                    <a:cubicBezTo>
                      <a:pt x="39" y="3"/>
                      <a:pt x="37" y="3"/>
                      <a:pt x="36" y="2"/>
                    </a:cubicBezTo>
                    <a:cubicBezTo>
                      <a:pt x="35" y="2"/>
                      <a:pt x="34" y="2"/>
                      <a:pt x="33" y="2"/>
                    </a:cubicBezTo>
                    <a:cubicBezTo>
                      <a:pt x="33" y="2"/>
                      <a:pt x="32" y="2"/>
                      <a:pt x="31" y="2"/>
                    </a:cubicBezTo>
                    <a:cubicBezTo>
                      <a:pt x="28" y="1"/>
                      <a:pt x="28" y="1"/>
                      <a:pt x="28" y="1"/>
                    </a:cubicBezTo>
                    <a:cubicBezTo>
                      <a:pt x="27" y="1"/>
                      <a:pt x="27" y="1"/>
                      <a:pt x="26" y="1"/>
                    </a:cubicBezTo>
                    <a:cubicBezTo>
                      <a:pt x="25" y="1"/>
                      <a:pt x="24" y="1"/>
                      <a:pt x="23" y="1"/>
                    </a:cubicBezTo>
                    <a:cubicBezTo>
                      <a:pt x="23" y="1"/>
                      <a:pt x="23" y="1"/>
                      <a:pt x="23" y="1"/>
                    </a:cubicBezTo>
                    <a:cubicBezTo>
                      <a:pt x="22" y="1"/>
                      <a:pt x="21" y="0"/>
                      <a:pt x="20" y="0"/>
                    </a:cubicBezTo>
                    <a:cubicBezTo>
                      <a:pt x="19" y="1"/>
                      <a:pt x="19" y="1"/>
                      <a:pt x="19" y="1"/>
                    </a:cubicBezTo>
                    <a:cubicBezTo>
                      <a:pt x="18" y="1"/>
                      <a:pt x="18" y="1"/>
                      <a:pt x="18" y="1"/>
                    </a:cubicBezTo>
                    <a:cubicBezTo>
                      <a:pt x="18" y="1"/>
                      <a:pt x="17" y="1"/>
                      <a:pt x="17" y="1"/>
                    </a:cubicBezTo>
                    <a:cubicBezTo>
                      <a:pt x="16" y="1"/>
                      <a:pt x="15" y="1"/>
                      <a:pt x="14" y="1"/>
                    </a:cubicBezTo>
                    <a:cubicBezTo>
                      <a:pt x="14" y="1"/>
                      <a:pt x="13" y="1"/>
                      <a:pt x="12" y="1"/>
                    </a:cubicBezTo>
                    <a:cubicBezTo>
                      <a:pt x="11" y="0"/>
                      <a:pt x="11" y="0"/>
                      <a:pt x="10" y="0"/>
                    </a:cubicBezTo>
                    <a:cubicBezTo>
                      <a:pt x="9" y="0"/>
                      <a:pt x="8" y="0"/>
                      <a:pt x="8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moveTo>
                      <a:pt x="3" y="12"/>
                    </a:moveTo>
                    <a:cubicBezTo>
                      <a:pt x="3" y="12"/>
                      <a:pt x="3" y="12"/>
                      <a:pt x="3" y="12"/>
                    </a:cubicBezTo>
                    <a:close/>
                    <a:moveTo>
                      <a:pt x="3" y="12"/>
                    </a:moveTo>
                    <a:cubicBezTo>
                      <a:pt x="3" y="12"/>
                      <a:pt x="3" y="12"/>
                      <a:pt x="3" y="12"/>
                    </a:cubicBezTo>
                    <a:cubicBezTo>
                      <a:pt x="3" y="12"/>
                      <a:pt x="3" y="12"/>
                      <a:pt x="3" y="12"/>
                    </a:cubicBezTo>
                  </a:path>
                </a:pathLst>
              </a:custGeom>
              <a:solidFill>
                <a:srgbClr val="DAD9C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5" name="Freeform 215"/>
              <p:cNvSpPr>
                <a:spLocks noEditPoints="1"/>
              </p:cNvSpPr>
              <p:nvPr/>
            </p:nvSpPr>
            <p:spPr bwMode="auto">
              <a:xfrm>
                <a:off x="5238" y="3258"/>
                <a:ext cx="677" cy="86"/>
              </a:xfrm>
              <a:custGeom>
                <a:avLst/>
                <a:gdLst>
                  <a:gd name="T0" fmla="*/ 234 w 359"/>
                  <a:gd name="T1" fmla="*/ 1 h 46"/>
                  <a:gd name="T2" fmla="*/ 224 w 359"/>
                  <a:gd name="T3" fmla="*/ 3 h 46"/>
                  <a:gd name="T4" fmla="*/ 211 w 359"/>
                  <a:gd name="T5" fmla="*/ 5 h 46"/>
                  <a:gd name="T6" fmla="*/ 187 w 359"/>
                  <a:gd name="T7" fmla="*/ 12 h 46"/>
                  <a:gd name="T8" fmla="*/ 173 w 359"/>
                  <a:gd name="T9" fmla="*/ 17 h 46"/>
                  <a:gd name="T10" fmla="*/ 159 w 359"/>
                  <a:gd name="T11" fmla="*/ 21 h 46"/>
                  <a:gd name="T12" fmla="*/ 145 w 359"/>
                  <a:gd name="T13" fmla="*/ 26 h 46"/>
                  <a:gd name="T14" fmla="*/ 130 w 359"/>
                  <a:gd name="T15" fmla="*/ 30 h 46"/>
                  <a:gd name="T16" fmla="*/ 116 w 359"/>
                  <a:gd name="T17" fmla="*/ 34 h 46"/>
                  <a:gd name="T18" fmla="*/ 91 w 359"/>
                  <a:gd name="T19" fmla="*/ 39 h 46"/>
                  <a:gd name="T20" fmla="*/ 71 w 359"/>
                  <a:gd name="T21" fmla="*/ 40 h 46"/>
                  <a:gd name="T22" fmla="*/ 53 w 359"/>
                  <a:gd name="T23" fmla="*/ 41 h 46"/>
                  <a:gd name="T24" fmla="*/ 34 w 359"/>
                  <a:gd name="T25" fmla="*/ 41 h 46"/>
                  <a:gd name="T26" fmla="*/ 34 w 359"/>
                  <a:gd name="T27" fmla="*/ 41 h 46"/>
                  <a:gd name="T28" fmla="*/ 26 w 359"/>
                  <a:gd name="T29" fmla="*/ 41 h 46"/>
                  <a:gd name="T30" fmla="*/ 9 w 359"/>
                  <a:gd name="T31" fmla="*/ 38 h 46"/>
                  <a:gd name="T32" fmla="*/ 0 w 359"/>
                  <a:gd name="T33" fmla="*/ 39 h 46"/>
                  <a:gd name="T34" fmla="*/ 4 w 359"/>
                  <a:gd name="T35" fmla="*/ 40 h 46"/>
                  <a:gd name="T36" fmla="*/ 23 w 359"/>
                  <a:gd name="T37" fmla="*/ 44 h 46"/>
                  <a:gd name="T38" fmla="*/ 52 w 359"/>
                  <a:gd name="T39" fmla="*/ 45 h 46"/>
                  <a:gd name="T40" fmla="*/ 67 w 359"/>
                  <a:gd name="T41" fmla="*/ 45 h 46"/>
                  <a:gd name="T42" fmla="*/ 90 w 359"/>
                  <a:gd name="T43" fmla="*/ 43 h 46"/>
                  <a:gd name="T44" fmla="*/ 111 w 359"/>
                  <a:gd name="T45" fmla="*/ 39 h 46"/>
                  <a:gd name="T46" fmla="*/ 126 w 359"/>
                  <a:gd name="T47" fmla="*/ 36 h 46"/>
                  <a:gd name="T48" fmla="*/ 140 w 359"/>
                  <a:gd name="T49" fmla="*/ 32 h 46"/>
                  <a:gd name="T50" fmla="*/ 155 w 359"/>
                  <a:gd name="T51" fmla="*/ 27 h 46"/>
                  <a:gd name="T52" fmla="*/ 178 w 359"/>
                  <a:gd name="T53" fmla="*/ 19 h 46"/>
                  <a:gd name="T54" fmla="*/ 192 w 359"/>
                  <a:gd name="T55" fmla="*/ 15 h 46"/>
                  <a:gd name="T56" fmla="*/ 208 w 359"/>
                  <a:gd name="T57" fmla="*/ 10 h 46"/>
                  <a:gd name="T58" fmla="*/ 221 w 359"/>
                  <a:gd name="T59" fmla="*/ 8 h 46"/>
                  <a:gd name="T60" fmla="*/ 235 w 359"/>
                  <a:gd name="T61" fmla="*/ 5 h 46"/>
                  <a:gd name="T62" fmla="*/ 258 w 359"/>
                  <a:gd name="T63" fmla="*/ 5 h 46"/>
                  <a:gd name="T64" fmla="*/ 275 w 359"/>
                  <a:gd name="T65" fmla="*/ 6 h 46"/>
                  <a:gd name="T66" fmla="*/ 290 w 359"/>
                  <a:gd name="T67" fmla="*/ 8 h 46"/>
                  <a:gd name="T68" fmla="*/ 300 w 359"/>
                  <a:gd name="T69" fmla="*/ 10 h 46"/>
                  <a:gd name="T70" fmla="*/ 311 w 359"/>
                  <a:gd name="T71" fmla="*/ 14 h 46"/>
                  <a:gd name="T72" fmla="*/ 327 w 359"/>
                  <a:gd name="T73" fmla="*/ 20 h 46"/>
                  <a:gd name="T74" fmla="*/ 340 w 359"/>
                  <a:gd name="T75" fmla="*/ 27 h 46"/>
                  <a:gd name="T76" fmla="*/ 343 w 359"/>
                  <a:gd name="T77" fmla="*/ 29 h 46"/>
                  <a:gd name="T78" fmla="*/ 344 w 359"/>
                  <a:gd name="T79" fmla="*/ 29 h 46"/>
                  <a:gd name="T80" fmla="*/ 348 w 359"/>
                  <a:gd name="T81" fmla="*/ 32 h 46"/>
                  <a:gd name="T82" fmla="*/ 352 w 359"/>
                  <a:gd name="T83" fmla="*/ 35 h 46"/>
                  <a:gd name="T84" fmla="*/ 355 w 359"/>
                  <a:gd name="T85" fmla="*/ 37 h 46"/>
                  <a:gd name="T86" fmla="*/ 358 w 359"/>
                  <a:gd name="T87" fmla="*/ 38 h 46"/>
                  <a:gd name="T88" fmla="*/ 357 w 359"/>
                  <a:gd name="T89" fmla="*/ 34 h 46"/>
                  <a:gd name="T90" fmla="*/ 352 w 359"/>
                  <a:gd name="T91" fmla="*/ 30 h 46"/>
                  <a:gd name="T92" fmla="*/ 351 w 359"/>
                  <a:gd name="T93" fmla="*/ 29 h 46"/>
                  <a:gd name="T94" fmla="*/ 346 w 359"/>
                  <a:gd name="T95" fmla="*/ 26 h 46"/>
                  <a:gd name="T96" fmla="*/ 338 w 359"/>
                  <a:gd name="T97" fmla="*/ 21 h 46"/>
                  <a:gd name="T98" fmla="*/ 326 w 359"/>
                  <a:gd name="T99" fmla="*/ 15 h 46"/>
                  <a:gd name="T100" fmla="*/ 313 w 359"/>
                  <a:gd name="T101" fmla="*/ 10 h 46"/>
                  <a:gd name="T102" fmla="*/ 295 w 359"/>
                  <a:gd name="T103" fmla="*/ 5 h 46"/>
                  <a:gd name="T104" fmla="*/ 280 w 359"/>
                  <a:gd name="T105" fmla="*/ 2 h 46"/>
                  <a:gd name="T106" fmla="*/ 264 w 359"/>
                  <a:gd name="T107" fmla="*/ 1 h 46"/>
                  <a:gd name="T108" fmla="*/ 251 w 359"/>
                  <a:gd name="T109" fmla="*/ 0 h 46"/>
                  <a:gd name="T110" fmla="*/ 208 w 359"/>
                  <a:gd name="T111" fmla="*/ 10 h 46"/>
                  <a:gd name="T112" fmla="*/ 344 w 359"/>
                  <a:gd name="T113" fmla="*/ 29 h 46"/>
                  <a:gd name="T114" fmla="*/ 115 w 359"/>
                  <a:gd name="T115" fmla="*/ 34 h 46"/>
                  <a:gd name="T116" fmla="*/ 34 w 359"/>
                  <a:gd name="T117" fmla="*/ 41 h 46"/>
                  <a:gd name="T118" fmla="*/ 344 w 359"/>
                  <a:gd name="T119" fmla="*/ 29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359" h="46">
                    <a:moveTo>
                      <a:pt x="248" y="0"/>
                    </a:moveTo>
                    <a:cubicBezTo>
                      <a:pt x="245" y="0"/>
                      <a:pt x="242" y="1"/>
                      <a:pt x="239" y="1"/>
                    </a:cubicBezTo>
                    <a:cubicBezTo>
                      <a:pt x="237" y="1"/>
                      <a:pt x="235" y="1"/>
                      <a:pt x="234" y="1"/>
                    </a:cubicBezTo>
                    <a:cubicBezTo>
                      <a:pt x="232" y="2"/>
                      <a:pt x="230" y="2"/>
                      <a:pt x="229" y="2"/>
                    </a:cubicBezTo>
                    <a:cubicBezTo>
                      <a:pt x="228" y="2"/>
                      <a:pt x="227" y="2"/>
                      <a:pt x="226" y="3"/>
                    </a:cubicBezTo>
                    <a:cubicBezTo>
                      <a:pt x="225" y="3"/>
                      <a:pt x="225" y="3"/>
                      <a:pt x="224" y="3"/>
                    </a:cubicBezTo>
                    <a:cubicBezTo>
                      <a:pt x="222" y="3"/>
                      <a:pt x="221" y="4"/>
                      <a:pt x="219" y="4"/>
                    </a:cubicBezTo>
                    <a:cubicBezTo>
                      <a:pt x="218" y="4"/>
                      <a:pt x="216" y="4"/>
                      <a:pt x="215" y="4"/>
                    </a:cubicBezTo>
                    <a:cubicBezTo>
                      <a:pt x="213" y="5"/>
                      <a:pt x="212" y="5"/>
                      <a:pt x="211" y="5"/>
                    </a:cubicBezTo>
                    <a:cubicBezTo>
                      <a:pt x="207" y="6"/>
                      <a:pt x="204" y="7"/>
                      <a:pt x="201" y="8"/>
                    </a:cubicBezTo>
                    <a:cubicBezTo>
                      <a:pt x="198" y="8"/>
                      <a:pt x="195" y="9"/>
                      <a:pt x="191" y="10"/>
                    </a:cubicBezTo>
                    <a:cubicBezTo>
                      <a:pt x="190" y="11"/>
                      <a:pt x="188" y="11"/>
                      <a:pt x="187" y="12"/>
                    </a:cubicBezTo>
                    <a:cubicBezTo>
                      <a:pt x="185" y="12"/>
                      <a:pt x="184" y="13"/>
                      <a:pt x="182" y="13"/>
                    </a:cubicBezTo>
                    <a:cubicBezTo>
                      <a:pt x="181" y="14"/>
                      <a:pt x="179" y="14"/>
                      <a:pt x="178" y="15"/>
                    </a:cubicBezTo>
                    <a:cubicBezTo>
                      <a:pt x="176" y="15"/>
                      <a:pt x="174" y="16"/>
                      <a:pt x="173" y="17"/>
                    </a:cubicBezTo>
                    <a:cubicBezTo>
                      <a:pt x="171" y="17"/>
                      <a:pt x="170" y="18"/>
                      <a:pt x="168" y="18"/>
                    </a:cubicBezTo>
                    <a:cubicBezTo>
                      <a:pt x="167" y="19"/>
                      <a:pt x="165" y="19"/>
                      <a:pt x="163" y="20"/>
                    </a:cubicBezTo>
                    <a:cubicBezTo>
                      <a:pt x="162" y="20"/>
                      <a:pt x="160" y="21"/>
                      <a:pt x="159" y="21"/>
                    </a:cubicBezTo>
                    <a:cubicBezTo>
                      <a:pt x="157" y="22"/>
                      <a:pt x="156" y="22"/>
                      <a:pt x="154" y="23"/>
                    </a:cubicBezTo>
                    <a:cubicBezTo>
                      <a:pt x="153" y="23"/>
                      <a:pt x="151" y="24"/>
                      <a:pt x="150" y="24"/>
                    </a:cubicBezTo>
                    <a:cubicBezTo>
                      <a:pt x="148" y="25"/>
                      <a:pt x="147" y="25"/>
                      <a:pt x="145" y="26"/>
                    </a:cubicBezTo>
                    <a:cubicBezTo>
                      <a:pt x="142" y="27"/>
                      <a:pt x="140" y="27"/>
                      <a:pt x="138" y="28"/>
                    </a:cubicBezTo>
                    <a:cubicBezTo>
                      <a:pt x="136" y="28"/>
                      <a:pt x="135" y="29"/>
                      <a:pt x="134" y="29"/>
                    </a:cubicBezTo>
                    <a:cubicBezTo>
                      <a:pt x="132" y="30"/>
                      <a:pt x="131" y="30"/>
                      <a:pt x="130" y="30"/>
                    </a:cubicBezTo>
                    <a:cubicBezTo>
                      <a:pt x="129" y="31"/>
                      <a:pt x="127" y="31"/>
                      <a:pt x="126" y="31"/>
                    </a:cubicBezTo>
                    <a:cubicBezTo>
                      <a:pt x="125" y="32"/>
                      <a:pt x="124" y="32"/>
                      <a:pt x="123" y="32"/>
                    </a:cubicBezTo>
                    <a:cubicBezTo>
                      <a:pt x="120" y="33"/>
                      <a:pt x="118" y="34"/>
                      <a:pt x="116" y="34"/>
                    </a:cubicBezTo>
                    <a:cubicBezTo>
                      <a:pt x="114" y="34"/>
                      <a:pt x="113" y="35"/>
                      <a:pt x="111" y="35"/>
                    </a:cubicBezTo>
                    <a:cubicBezTo>
                      <a:pt x="108" y="36"/>
                      <a:pt x="104" y="36"/>
                      <a:pt x="101" y="37"/>
                    </a:cubicBezTo>
                    <a:cubicBezTo>
                      <a:pt x="98" y="38"/>
                      <a:pt x="94" y="38"/>
                      <a:pt x="91" y="39"/>
                    </a:cubicBezTo>
                    <a:cubicBezTo>
                      <a:pt x="88" y="39"/>
                      <a:pt x="84" y="39"/>
                      <a:pt x="81" y="40"/>
                    </a:cubicBezTo>
                    <a:cubicBezTo>
                      <a:pt x="79" y="40"/>
                      <a:pt x="78" y="40"/>
                      <a:pt x="76" y="40"/>
                    </a:cubicBezTo>
                    <a:cubicBezTo>
                      <a:pt x="75" y="40"/>
                      <a:pt x="73" y="40"/>
                      <a:pt x="71" y="40"/>
                    </a:cubicBezTo>
                    <a:cubicBezTo>
                      <a:pt x="70" y="41"/>
                      <a:pt x="69" y="41"/>
                      <a:pt x="67" y="41"/>
                    </a:cubicBezTo>
                    <a:cubicBezTo>
                      <a:pt x="66" y="41"/>
                      <a:pt x="64" y="41"/>
                      <a:pt x="63" y="41"/>
                    </a:cubicBezTo>
                    <a:cubicBezTo>
                      <a:pt x="60" y="41"/>
                      <a:pt x="57" y="41"/>
                      <a:pt x="53" y="41"/>
                    </a:cubicBezTo>
                    <a:cubicBezTo>
                      <a:pt x="50" y="41"/>
                      <a:pt x="47" y="41"/>
                      <a:pt x="44" y="41"/>
                    </a:cubicBezTo>
                    <a:cubicBezTo>
                      <a:pt x="41" y="41"/>
                      <a:pt x="38" y="41"/>
                      <a:pt x="35" y="41"/>
                    </a:cubicBezTo>
                    <a:cubicBezTo>
                      <a:pt x="34" y="41"/>
                      <a:pt x="34" y="41"/>
                      <a:pt x="34" y="41"/>
                    </a:cubicBezTo>
                    <a:cubicBezTo>
                      <a:pt x="33" y="41"/>
                      <a:pt x="33" y="41"/>
                      <a:pt x="33" y="41"/>
                    </a:cubicBezTo>
                    <a:cubicBezTo>
                      <a:pt x="34" y="41"/>
                      <a:pt x="34" y="41"/>
                      <a:pt x="34" y="41"/>
                    </a:cubicBezTo>
                    <a:cubicBezTo>
                      <a:pt x="34" y="41"/>
                      <a:pt x="34" y="41"/>
                      <a:pt x="34" y="41"/>
                    </a:cubicBezTo>
                    <a:cubicBezTo>
                      <a:pt x="34" y="41"/>
                      <a:pt x="34" y="41"/>
                      <a:pt x="34" y="41"/>
                    </a:cubicBezTo>
                    <a:cubicBezTo>
                      <a:pt x="34" y="41"/>
                      <a:pt x="34" y="41"/>
                      <a:pt x="34" y="41"/>
                    </a:cubicBezTo>
                    <a:cubicBezTo>
                      <a:pt x="31" y="41"/>
                      <a:pt x="29" y="41"/>
                      <a:pt x="26" y="41"/>
                    </a:cubicBezTo>
                    <a:cubicBezTo>
                      <a:pt x="23" y="40"/>
                      <a:pt x="20" y="40"/>
                      <a:pt x="18" y="40"/>
                    </a:cubicBezTo>
                    <a:cubicBezTo>
                      <a:pt x="16" y="39"/>
                      <a:pt x="15" y="39"/>
                      <a:pt x="13" y="39"/>
                    </a:cubicBezTo>
                    <a:cubicBezTo>
                      <a:pt x="12" y="39"/>
                      <a:pt x="11" y="38"/>
                      <a:pt x="9" y="38"/>
                    </a:cubicBezTo>
                    <a:cubicBezTo>
                      <a:pt x="7" y="38"/>
                      <a:pt x="4" y="37"/>
                      <a:pt x="2" y="37"/>
                    </a:cubicBezTo>
                    <a:cubicBezTo>
                      <a:pt x="1" y="36"/>
                      <a:pt x="0" y="37"/>
                      <a:pt x="0" y="38"/>
                    </a:cubicBezTo>
                    <a:cubicBezTo>
                      <a:pt x="0" y="39"/>
                      <a:pt x="0" y="39"/>
                      <a:pt x="0" y="39"/>
                    </a:cubicBezTo>
                    <a:cubicBezTo>
                      <a:pt x="1" y="39"/>
                      <a:pt x="1" y="39"/>
                      <a:pt x="1" y="39"/>
                    </a:cubicBezTo>
                    <a:cubicBezTo>
                      <a:pt x="2" y="39"/>
                      <a:pt x="3" y="40"/>
                      <a:pt x="4" y="40"/>
                    </a:cubicBezTo>
                    <a:cubicBezTo>
                      <a:pt x="4" y="40"/>
                      <a:pt x="4" y="40"/>
                      <a:pt x="4" y="40"/>
                    </a:cubicBezTo>
                    <a:cubicBezTo>
                      <a:pt x="5" y="40"/>
                      <a:pt x="7" y="41"/>
                      <a:pt x="8" y="41"/>
                    </a:cubicBezTo>
                    <a:cubicBezTo>
                      <a:pt x="10" y="42"/>
                      <a:pt x="11" y="42"/>
                      <a:pt x="13" y="42"/>
                    </a:cubicBezTo>
                    <a:cubicBezTo>
                      <a:pt x="16" y="43"/>
                      <a:pt x="20" y="44"/>
                      <a:pt x="23" y="44"/>
                    </a:cubicBezTo>
                    <a:cubicBezTo>
                      <a:pt x="26" y="45"/>
                      <a:pt x="29" y="45"/>
                      <a:pt x="32" y="45"/>
                    </a:cubicBezTo>
                    <a:cubicBezTo>
                      <a:pt x="36" y="45"/>
                      <a:pt x="39" y="45"/>
                      <a:pt x="42" y="46"/>
                    </a:cubicBezTo>
                    <a:cubicBezTo>
                      <a:pt x="46" y="46"/>
                      <a:pt x="49" y="45"/>
                      <a:pt x="52" y="45"/>
                    </a:cubicBezTo>
                    <a:cubicBezTo>
                      <a:pt x="54" y="45"/>
                      <a:pt x="56" y="45"/>
                      <a:pt x="57" y="45"/>
                    </a:cubicBezTo>
                    <a:cubicBezTo>
                      <a:pt x="59" y="45"/>
                      <a:pt x="61" y="45"/>
                      <a:pt x="62" y="45"/>
                    </a:cubicBezTo>
                    <a:cubicBezTo>
                      <a:pt x="64" y="45"/>
                      <a:pt x="65" y="45"/>
                      <a:pt x="67" y="45"/>
                    </a:cubicBezTo>
                    <a:cubicBezTo>
                      <a:pt x="68" y="45"/>
                      <a:pt x="70" y="45"/>
                      <a:pt x="71" y="45"/>
                    </a:cubicBezTo>
                    <a:cubicBezTo>
                      <a:pt x="75" y="44"/>
                      <a:pt x="78" y="44"/>
                      <a:pt x="81" y="44"/>
                    </a:cubicBezTo>
                    <a:cubicBezTo>
                      <a:pt x="84" y="44"/>
                      <a:pt x="87" y="43"/>
                      <a:pt x="90" y="43"/>
                    </a:cubicBezTo>
                    <a:cubicBezTo>
                      <a:pt x="92" y="43"/>
                      <a:pt x="95" y="42"/>
                      <a:pt x="98" y="42"/>
                    </a:cubicBezTo>
                    <a:cubicBezTo>
                      <a:pt x="101" y="41"/>
                      <a:pt x="104" y="41"/>
                      <a:pt x="107" y="40"/>
                    </a:cubicBezTo>
                    <a:cubicBezTo>
                      <a:pt x="108" y="40"/>
                      <a:pt x="110" y="40"/>
                      <a:pt x="111" y="39"/>
                    </a:cubicBezTo>
                    <a:cubicBezTo>
                      <a:pt x="113" y="39"/>
                      <a:pt x="114" y="39"/>
                      <a:pt x="116" y="38"/>
                    </a:cubicBezTo>
                    <a:cubicBezTo>
                      <a:pt x="116" y="38"/>
                      <a:pt x="116" y="38"/>
                      <a:pt x="116" y="38"/>
                    </a:cubicBezTo>
                    <a:cubicBezTo>
                      <a:pt x="119" y="38"/>
                      <a:pt x="122" y="37"/>
                      <a:pt x="126" y="36"/>
                    </a:cubicBezTo>
                    <a:cubicBezTo>
                      <a:pt x="127" y="35"/>
                      <a:pt x="129" y="35"/>
                      <a:pt x="130" y="35"/>
                    </a:cubicBezTo>
                    <a:cubicBezTo>
                      <a:pt x="132" y="34"/>
                      <a:pt x="134" y="34"/>
                      <a:pt x="135" y="33"/>
                    </a:cubicBezTo>
                    <a:cubicBezTo>
                      <a:pt x="137" y="33"/>
                      <a:pt x="139" y="32"/>
                      <a:pt x="140" y="32"/>
                    </a:cubicBezTo>
                    <a:cubicBezTo>
                      <a:pt x="142" y="31"/>
                      <a:pt x="144" y="31"/>
                      <a:pt x="145" y="30"/>
                    </a:cubicBezTo>
                    <a:cubicBezTo>
                      <a:pt x="147" y="29"/>
                      <a:pt x="148" y="29"/>
                      <a:pt x="150" y="28"/>
                    </a:cubicBezTo>
                    <a:cubicBezTo>
                      <a:pt x="152" y="28"/>
                      <a:pt x="153" y="28"/>
                      <a:pt x="155" y="27"/>
                    </a:cubicBezTo>
                    <a:cubicBezTo>
                      <a:pt x="158" y="26"/>
                      <a:pt x="161" y="25"/>
                      <a:pt x="164" y="24"/>
                    </a:cubicBezTo>
                    <a:cubicBezTo>
                      <a:pt x="167" y="23"/>
                      <a:pt x="170" y="22"/>
                      <a:pt x="173" y="21"/>
                    </a:cubicBezTo>
                    <a:cubicBezTo>
                      <a:pt x="175" y="20"/>
                      <a:pt x="176" y="20"/>
                      <a:pt x="178" y="19"/>
                    </a:cubicBezTo>
                    <a:cubicBezTo>
                      <a:pt x="180" y="19"/>
                      <a:pt x="181" y="18"/>
                      <a:pt x="183" y="18"/>
                    </a:cubicBezTo>
                    <a:cubicBezTo>
                      <a:pt x="184" y="17"/>
                      <a:pt x="186" y="17"/>
                      <a:pt x="187" y="16"/>
                    </a:cubicBezTo>
                    <a:cubicBezTo>
                      <a:pt x="189" y="15"/>
                      <a:pt x="190" y="15"/>
                      <a:pt x="192" y="15"/>
                    </a:cubicBezTo>
                    <a:cubicBezTo>
                      <a:pt x="194" y="14"/>
                      <a:pt x="197" y="13"/>
                      <a:pt x="200" y="12"/>
                    </a:cubicBezTo>
                    <a:cubicBezTo>
                      <a:pt x="201" y="12"/>
                      <a:pt x="203" y="11"/>
                      <a:pt x="204" y="11"/>
                    </a:cubicBezTo>
                    <a:cubicBezTo>
                      <a:pt x="205" y="11"/>
                      <a:pt x="207" y="10"/>
                      <a:pt x="208" y="10"/>
                    </a:cubicBezTo>
                    <a:cubicBezTo>
                      <a:pt x="209" y="10"/>
                      <a:pt x="211" y="10"/>
                      <a:pt x="212" y="9"/>
                    </a:cubicBezTo>
                    <a:cubicBezTo>
                      <a:pt x="214" y="9"/>
                      <a:pt x="215" y="9"/>
                      <a:pt x="216" y="8"/>
                    </a:cubicBezTo>
                    <a:cubicBezTo>
                      <a:pt x="218" y="8"/>
                      <a:pt x="219" y="8"/>
                      <a:pt x="221" y="8"/>
                    </a:cubicBezTo>
                    <a:cubicBezTo>
                      <a:pt x="222" y="8"/>
                      <a:pt x="224" y="7"/>
                      <a:pt x="225" y="7"/>
                    </a:cubicBezTo>
                    <a:cubicBezTo>
                      <a:pt x="227" y="7"/>
                      <a:pt x="229" y="6"/>
                      <a:pt x="230" y="6"/>
                    </a:cubicBezTo>
                    <a:cubicBezTo>
                      <a:pt x="232" y="6"/>
                      <a:pt x="234" y="6"/>
                      <a:pt x="235" y="5"/>
                    </a:cubicBezTo>
                    <a:cubicBezTo>
                      <a:pt x="239" y="5"/>
                      <a:pt x="242" y="5"/>
                      <a:pt x="245" y="5"/>
                    </a:cubicBezTo>
                    <a:cubicBezTo>
                      <a:pt x="248" y="5"/>
                      <a:pt x="250" y="4"/>
                      <a:pt x="252" y="5"/>
                    </a:cubicBezTo>
                    <a:cubicBezTo>
                      <a:pt x="254" y="5"/>
                      <a:pt x="256" y="5"/>
                      <a:pt x="258" y="5"/>
                    </a:cubicBezTo>
                    <a:cubicBezTo>
                      <a:pt x="259" y="5"/>
                      <a:pt x="260" y="5"/>
                      <a:pt x="261" y="5"/>
                    </a:cubicBezTo>
                    <a:cubicBezTo>
                      <a:pt x="264" y="5"/>
                      <a:pt x="267" y="5"/>
                      <a:pt x="270" y="5"/>
                    </a:cubicBezTo>
                    <a:cubicBezTo>
                      <a:pt x="272" y="6"/>
                      <a:pt x="273" y="6"/>
                      <a:pt x="275" y="6"/>
                    </a:cubicBezTo>
                    <a:cubicBezTo>
                      <a:pt x="276" y="6"/>
                      <a:pt x="277" y="6"/>
                      <a:pt x="277" y="6"/>
                    </a:cubicBezTo>
                    <a:cubicBezTo>
                      <a:pt x="278" y="6"/>
                      <a:pt x="279" y="6"/>
                      <a:pt x="280" y="7"/>
                    </a:cubicBezTo>
                    <a:cubicBezTo>
                      <a:pt x="283" y="7"/>
                      <a:pt x="287" y="8"/>
                      <a:pt x="290" y="8"/>
                    </a:cubicBezTo>
                    <a:cubicBezTo>
                      <a:pt x="291" y="8"/>
                      <a:pt x="291" y="8"/>
                      <a:pt x="292" y="9"/>
                    </a:cubicBezTo>
                    <a:cubicBezTo>
                      <a:pt x="293" y="9"/>
                      <a:pt x="294" y="9"/>
                      <a:pt x="295" y="9"/>
                    </a:cubicBezTo>
                    <a:cubicBezTo>
                      <a:pt x="297" y="10"/>
                      <a:pt x="298" y="10"/>
                      <a:pt x="300" y="10"/>
                    </a:cubicBezTo>
                    <a:cubicBezTo>
                      <a:pt x="301" y="11"/>
                      <a:pt x="303" y="11"/>
                      <a:pt x="305" y="12"/>
                    </a:cubicBezTo>
                    <a:cubicBezTo>
                      <a:pt x="306" y="12"/>
                      <a:pt x="307" y="13"/>
                      <a:pt x="308" y="13"/>
                    </a:cubicBezTo>
                    <a:cubicBezTo>
                      <a:pt x="309" y="13"/>
                      <a:pt x="310" y="14"/>
                      <a:pt x="311" y="14"/>
                    </a:cubicBezTo>
                    <a:cubicBezTo>
                      <a:pt x="312" y="14"/>
                      <a:pt x="312" y="14"/>
                      <a:pt x="312" y="14"/>
                    </a:cubicBezTo>
                    <a:cubicBezTo>
                      <a:pt x="311" y="14"/>
                      <a:pt x="311" y="14"/>
                      <a:pt x="311" y="14"/>
                    </a:cubicBezTo>
                    <a:cubicBezTo>
                      <a:pt x="317" y="16"/>
                      <a:pt x="322" y="18"/>
                      <a:pt x="327" y="20"/>
                    </a:cubicBezTo>
                    <a:cubicBezTo>
                      <a:pt x="330" y="21"/>
                      <a:pt x="332" y="23"/>
                      <a:pt x="335" y="24"/>
                    </a:cubicBezTo>
                    <a:cubicBezTo>
                      <a:pt x="336" y="25"/>
                      <a:pt x="337" y="25"/>
                      <a:pt x="338" y="26"/>
                    </a:cubicBezTo>
                    <a:cubicBezTo>
                      <a:pt x="339" y="26"/>
                      <a:pt x="340" y="27"/>
                      <a:pt x="340" y="27"/>
                    </a:cubicBezTo>
                    <a:cubicBezTo>
                      <a:pt x="341" y="28"/>
                      <a:pt x="342" y="28"/>
                      <a:pt x="342" y="28"/>
                    </a:cubicBezTo>
                    <a:cubicBezTo>
                      <a:pt x="343" y="29"/>
                      <a:pt x="343" y="29"/>
                      <a:pt x="343" y="29"/>
                    </a:cubicBezTo>
                    <a:cubicBezTo>
                      <a:pt x="343" y="29"/>
                      <a:pt x="343" y="29"/>
                      <a:pt x="343" y="29"/>
                    </a:cubicBezTo>
                    <a:cubicBezTo>
                      <a:pt x="344" y="29"/>
                      <a:pt x="344" y="29"/>
                      <a:pt x="344" y="29"/>
                    </a:cubicBezTo>
                    <a:cubicBezTo>
                      <a:pt x="344" y="29"/>
                      <a:pt x="344" y="29"/>
                      <a:pt x="344" y="29"/>
                    </a:cubicBezTo>
                    <a:cubicBezTo>
                      <a:pt x="344" y="29"/>
                      <a:pt x="344" y="29"/>
                      <a:pt x="344" y="29"/>
                    </a:cubicBezTo>
                    <a:cubicBezTo>
                      <a:pt x="344" y="30"/>
                      <a:pt x="344" y="30"/>
                      <a:pt x="344" y="30"/>
                    </a:cubicBezTo>
                    <a:cubicBezTo>
                      <a:pt x="345" y="30"/>
                      <a:pt x="345" y="30"/>
                      <a:pt x="346" y="31"/>
                    </a:cubicBezTo>
                    <a:cubicBezTo>
                      <a:pt x="347" y="31"/>
                      <a:pt x="347" y="32"/>
                      <a:pt x="348" y="32"/>
                    </a:cubicBezTo>
                    <a:cubicBezTo>
                      <a:pt x="348" y="32"/>
                      <a:pt x="348" y="32"/>
                      <a:pt x="348" y="32"/>
                    </a:cubicBezTo>
                    <a:cubicBezTo>
                      <a:pt x="349" y="33"/>
                      <a:pt x="349" y="33"/>
                      <a:pt x="350" y="34"/>
                    </a:cubicBezTo>
                    <a:cubicBezTo>
                      <a:pt x="350" y="34"/>
                      <a:pt x="351" y="35"/>
                      <a:pt x="352" y="35"/>
                    </a:cubicBezTo>
                    <a:cubicBezTo>
                      <a:pt x="352" y="36"/>
                      <a:pt x="353" y="36"/>
                      <a:pt x="353" y="36"/>
                    </a:cubicBezTo>
                    <a:cubicBezTo>
                      <a:pt x="354" y="37"/>
                      <a:pt x="355" y="37"/>
                      <a:pt x="355" y="38"/>
                    </a:cubicBezTo>
                    <a:cubicBezTo>
                      <a:pt x="355" y="37"/>
                      <a:pt x="355" y="37"/>
                      <a:pt x="355" y="37"/>
                    </a:cubicBezTo>
                    <a:cubicBezTo>
                      <a:pt x="356" y="38"/>
                      <a:pt x="356" y="38"/>
                      <a:pt x="356" y="38"/>
                    </a:cubicBezTo>
                    <a:cubicBezTo>
                      <a:pt x="356" y="38"/>
                      <a:pt x="356" y="38"/>
                      <a:pt x="357" y="39"/>
                    </a:cubicBezTo>
                    <a:cubicBezTo>
                      <a:pt x="357" y="39"/>
                      <a:pt x="358" y="38"/>
                      <a:pt x="358" y="38"/>
                    </a:cubicBezTo>
                    <a:cubicBezTo>
                      <a:pt x="359" y="38"/>
                      <a:pt x="359" y="37"/>
                      <a:pt x="359" y="36"/>
                    </a:cubicBezTo>
                    <a:cubicBezTo>
                      <a:pt x="359" y="35"/>
                      <a:pt x="358" y="35"/>
                      <a:pt x="357" y="34"/>
                    </a:cubicBezTo>
                    <a:cubicBezTo>
                      <a:pt x="357" y="34"/>
                      <a:pt x="357" y="34"/>
                      <a:pt x="357" y="34"/>
                    </a:cubicBezTo>
                    <a:cubicBezTo>
                      <a:pt x="357" y="34"/>
                      <a:pt x="357" y="33"/>
                      <a:pt x="356" y="33"/>
                    </a:cubicBezTo>
                    <a:cubicBezTo>
                      <a:pt x="355" y="33"/>
                      <a:pt x="355" y="32"/>
                      <a:pt x="354" y="32"/>
                    </a:cubicBezTo>
                    <a:cubicBezTo>
                      <a:pt x="354" y="31"/>
                      <a:pt x="353" y="31"/>
                      <a:pt x="352" y="30"/>
                    </a:cubicBezTo>
                    <a:cubicBezTo>
                      <a:pt x="351" y="29"/>
                      <a:pt x="351" y="29"/>
                      <a:pt x="351" y="29"/>
                    </a:cubicBezTo>
                    <a:cubicBezTo>
                      <a:pt x="351" y="29"/>
                      <a:pt x="351" y="29"/>
                      <a:pt x="350" y="29"/>
                    </a:cubicBezTo>
                    <a:cubicBezTo>
                      <a:pt x="351" y="29"/>
                      <a:pt x="351" y="29"/>
                      <a:pt x="351" y="29"/>
                    </a:cubicBezTo>
                    <a:cubicBezTo>
                      <a:pt x="349" y="28"/>
                      <a:pt x="348" y="27"/>
                      <a:pt x="347" y="26"/>
                    </a:cubicBezTo>
                    <a:cubicBezTo>
                      <a:pt x="346" y="26"/>
                      <a:pt x="346" y="26"/>
                      <a:pt x="346" y="26"/>
                    </a:cubicBezTo>
                    <a:cubicBezTo>
                      <a:pt x="346" y="26"/>
                      <a:pt x="346" y="26"/>
                      <a:pt x="346" y="26"/>
                    </a:cubicBezTo>
                    <a:cubicBezTo>
                      <a:pt x="345" y="26"/>
                      <a:pt x="345" y="25"/>
                      <a:pt x="344" y="25"/>
                    </a:cubicBezTo>
                    <a:cubicBezTo>
                      <a:pt x="343" y="24"/>
                      <a:pt x="342" y="23"/>
                      <a:pt x="341" y="23"/>
                    </a:cubicBezTo>
                    <a:cubicBezTo>
                      <a:pt x="340" y="22"/>
                      <a:pt x="339" y="22"/>
                      <a:pt x="338" y="21"/>
                    </a:cubicBezTo>
                    <a:cubicBezTo>
                      <a:pt x="337" y="20"/>
                      <a:pt x="335" y="20"/>
                      <a:pt x="334" y="19"/>
                    </a:cubicBezTo>
                    <a:cubicBezTo>
                      <a:pt x="333" y="18"/>
                      <a:pt x="331" y="18"/>
                      <a:pt x="330" y="17"/>
                    </a:cubicBezTo>
                    <a:cubicBezTo>
                      <a:pt x="328" y="16"/>
                      <a:pt x="327" y="16"/>
                      <a:pt x="326" y="15"/>
                    </a:cubicBezTo>
                    <a:cubicBezTo>
                      <a:pt x="324" y="14"/>
                      <a:pt x="323" y="14"/>
                      <a:pt x="321" y="13"/>
                    </a:cubicBezTo>
                    <a:cubicBezTo>
                      <a:pt x="318" y="12"/>
                      <a:pt x="315" y="11"/>
                      <a:pt x="312" y="10"/>
                    </a:cubicBezTo>
                    <a:cubicBezTo>
                      <a:pt x="313" y="10"/>
                      <a:pt x="313" y="10"/>
                      <a:pt x="313" y="10"/>
                    </a:cubicBezTo>
                    <a:cubicBezTo>
                      <a:pt x="311" y="10"/>
                      <a:pt x="310" y="9"/>
                      <a:pt x="308" y="9"/>
                    </a:cubicBezTo>
                    <a:cubicBezTo>
                      <a:pt x="305" y="8"/>
                      <a:pt x="302" y="7"/>
                      <a:pt x="299" y="6"/>
                    </a:cubicBezTo>
                    <a:cubicBezTo>
                      <a:pt x="298" y="6"/>
                      <a:pt x="296" y="5"/>
                      <a:pt x="295" y="5"/>
                    </a:cubicBezTo>
                    <a:cubicBezTo>
                      <a:pt x="294" y="5"/>
                      <a:pt x="293" y="4"/>
                      <a:pt x="292" y="4"/>
                    </a:cubicBezTo>
                    <a:cubicBezTo>
                      <a:pt x="291" y="4"/>
                      <a:pt x="290" y="4"/>
                      <a:pt x="289" y="4"/>
                    </a:cubicBezTo>
                    <a:cubicBezTo>
                      <a:pt x="286" y="3"/>
                      <a:pt x="283" y="3"/>
                      <a:pt x="280" y="2"/>
                    </a:cubicBezTo>
                    <a:cubicBezTo>
                      <a:pt x="278" y="2"/>
                      <a:pt x="276" y="2"/>
                      <a:pt x="274" y="2"/>
                    </a:cubicBezTo>
                    <a:cubicBezTo>
                      <a:pt x="273" y="2"/>
                      <a:pt x="271" y="1"/>
                      <a:pt x="270" y="1"/>
                    </a:cubicBezTo>
                    <a:cubicBezTo>
                      <a:pt x="268" y="1"/>
                      <a:pt x="266" y="1"/>
                      <a:pt x="264" y="1"/>
                    </a:cubicBezTo>
                    <a:cubicBezTo>
                      <a:pt x="262" y="1"/>
                      <a:pt x="260" y="1"/>
                      <a:pt x="258" y="0"/>
                    </a:cubicBezTo>
                    <a:cubicBezTo>
                      <a:pt x="258" y="0"/>
                      <a:pt x="258" y="0"/>
                      <a:pt x="258" y="0"/>
                    </a:cubicBezTo>
                    <a:cubicBezTo>
                      <a:pt x="256" y="0"/>
                      <a:pt x="254" y="0"/>
                      <a:pt x="251" y="0"/>
                    </a:cubicBezTo>
                    <a:cubicBezTo>
                      <a:pt x="250" y="0"/>
                      <a:pt x="249" y="0"/>
                      <a:pt x="248" y="0"/>
                    </a:cubicBezTo>
                    <a:moveTo>
                      <a:pt x="208" y="10"/>
                    </a:moveTo>
                    <a:cubicBezTo>
                      <a:pt x="208" y="10"/>
                      <a:pt x="208" y="10"/>
                      <a:pt x="208" y="10"/>
                    </a:cubicBezTo>
                    <a:cubicBezTo>
                      <a:pt x="208" y="10"/>
                      <a:pt x="208" y="10"/>
                      <a:pt x="208" y="10"/>
                    </a:cubicBezTo>
                    <a:moveTo>
                      <a:pt x="344" y="29"/>
                    </a:moveTo>
                    <a:cubicBezTo>
                      <a:pt x="344" y="29"/>
                      <a:pt x="344" y="29"/>
                      <a:pt x="344" y="29"/>
                    </a:cubicBezTo>
                    <a:cubicBezTo>
                      <a:pt x="344" y="29"/>
                      <a:pt x="344" y="29"/>
                      <a:pt x="344" y="29"/>
                    </a:cubicBezTo>
                    <a:moveTo>
                      <a:pt x="115" y="34"/>
                    </a:moveTo>
                    <a:cubicBezTo>
                      <a:pt x="115" y="34"/>
                      <a:pt x="115" y="34"/>
                      <a:pt x="115" y="34"/>
                    </a:cubicBezTo>
                    <a:cubicBezTo>
                      <a:pt x="115" y="34"/>
                      <a:pt x="115" y="34"/>
                      <a:pt x="115" y="34"/>
                    </a:cubicBezTo>
                    <a:moveTo>
                      <a:pt x="34" y="41"/>
                    </a:moveTo>
                    <a:cubicBezTo>
                      <a:pt x="34" y="41"/>
                      <a:pt x="34" y="41"/>
                      <a:pt x="34" y="41"/>
                    </a:cubicBezTo>
                    <a:cubicBezTo>
                      <a:pt x="34" y="41"/>
                      <a:pt x="34" y="41"/>
                      <a:pt x="34" y="41"/>
                    </a:cubicBezTo>
                    <a:close/>
                    <a:moveTo>
                      <a:pt x="344" y="29"/>
                    </a:moveTo>
                    <a:cubicBezTo>
                      <a:pt x="344" y="29"/>
                      <a:pt x="344" y="29"/>
                      <a:pt x="344" y="29"/>
                    </a:cubicBezTo>
                    <a:cubicBezTo>
                      <a:pt x="343" y="29"/>
                      <a:pt x="343" y="29"/>
                      <a:pt x="343" y="29"/>
                    </a:cubicBezTo>
                    <a:cubicBezTo>
                      <a:pt x="344" y="29"/>
                      <a:pt x="344" y="29"/>
                      <a:pt x="344" y="29"/>
                    </a:cubicBezTo>
                  </a:path>
                </a:pathLst>
              </a:custGeom>
              <a:solidFill>
                <a:srgbClr val="DAD9C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6" name="Freeform 216"/>
              <p:cNvSpPr>
                <a:spLocks noEditPoints="1"/>
              </p:cNvSpPr>
              <p:nvPr/>
            </p:nvSpPr>
            <p:spPr bwMode="auto">
              <a:xfrm>
                <a:off x="5240" y="3246"/>
                <a:ext cx="579" cy="93"/>
              </a:xfrm>
              <a:custGeom>
                <a:avLst/>
                <a:gdLst>
                  <a:gd name="T0" fmla="*/ 239 w 307"/>
                  <a:gd name="T1" fmla="*/ 1 h 49"/>
                  <a:gd name="T2" fmla="*/ 228 w 307"/>
                  <a:gd name="T3" fmla="*/ 3 h 49"/>
                  <a:gd name="T4" fmla="*/ 219 w 307"/>
                  <a:gd name="T5" fmla="*/ 4 h 49"/>
                  <a:gd name="T6" fmla="*/ 196 w 307"/>
                  <a:gd name="T7" fmla="*/ 10 h 49"/>
                  <a:gd name="T8" fmla="*/ 190 w 307"/>
                  <a:gd name="T9" fmla="*/ 12 h 49"/>
                  <a:gd name="T10" fmla="*/ 187 w 307"/>
                  <a:gd name="T11" fmla="*/ 12 h 49"/>
                  <a:gd name="T12" fmla="*/ 175 w 307"/>
                  <a:gd name="T13" fmla="*/ 16 h 49"/>
                  <a:gd name="T14" fmla="*/ 156 w 307"/>
                  <a:gd name="T15" fmla="*/ 23 h 49"/>
                  <a:gd name="T16" fmla="*/ 135 w 307"/>
                  <a:gd name="T17" fmla="*/ 29 h 49"/>
                  <a:gd name="T18" fmla="*/ 131 w 307"/>
                  <a:gd name="T19" fmla="*/ 31 h 49"/>
                  <a:gd name="T20" fmla="*/ 128 w 307"/>
                  <a:gd name="T21" fmla="*/ 31 h 49"/>
                  <a:gd name="T22" fmla="*/ 119 w 307"/>
                  <a:gd name="T23" fmla="*/ 34 h 49"/>
                  <a:gd name="T24" fmla="*/ 104 w 307"/>
                  <a:gd name="T25" fmla="*/ 37 h 49"/>
                  <a:gd name="T26" fmla="*/ 81 w 307"/>
                  <a:gd name="T27" fmla="*/ 40 h 49"/>
                  <a:gd name="T28" fmla="*/ 76 w 307"/>
                  <a:gd name="T29" fmla="*/ 41 h 49"/>
                  <a:gd name="T30" fmla="*/ 55 w 307"/>
                  <a:gd name="T31" fmla="*/ 42 h 49"/>
                  <a:gd name="T32" fmla="*/ 48 w 307"/>
                  <a:gd name="T33" fmla="*/ 43 h 49"/>
                  <a:gd name="T34" fmla="*/ 44 w 307"/>
                  <a:gd name="T35" fmla="*/ 42 h 49"/>
                  <a:gd name="T36" fmla="*/ 17 w 307"/>
                  <a:gd name="T37" fmla="*/ 41 h 49"/>
                  <a:gd name="T38" fmla="*/ 3 w 307"/>
                  <a:gd name="T39" fmla="*/ 39 h 49"/>
                  <a:gd name="T40" fmla="*/ 1 w 307"/>
                  <a:gd name="T41" fmla="*/ 43 h 49"/>
                  <a:gd name="T42" fmla="*/ 3 w 307"/>
                  <a:gd name="T43" fmla="*/ 43 h 49"/>
                  <a:gd name="T44" fmla="*/ 9 w 307"/>
                  <a:gd name="T45" fmla="*/ 45 h 49"/>
                  <a:gd name="T46" fmla="*/ 20 w 307"/>
                  <a:gd name="T47" fmla="*/ 47 h 49"/>
                  <a:gd name="T48" fmla="*/ 34 w 307"/>
                  <a:gd name="T49" fmla="*/ 48 h 49"/>
                  <a:gd name="T50" fmla="*/ 50 w 307"/>
                  <a:gd name="T51" fmla="*/ 49 h 49"/>
                  <a:gd name="T52" fmla="*/ 69 w 307"/>
                  <a:gd name="T53" fmla="*/ 48 h 49"/>
                  <a:gd name="T54" fmla="*/ 89 w 307"/>
                  <a:gd name="T55" fmla="*/ 47 h 49"/>
                  <a:gd name="T56" fmla="*/ 94 w 307"/>
                  <a:gd name="T57" fmla="*/ 45 h 49"/>
                  <a:gd name="T58" fmla="*/ 108 w 307"/>
                  <a:gd name="T59" fmla="*/ 43 h 49"/>
                  <a:gd name="T60" fmla="*/ 135 w 307"/>
                  <a:gd name="T61" fmla="*/ 36 h 49"/>
                  <a:gd name="T62" fmla="*/ 148 w 307"/>
                  <a:gd name="T63" fmla="*/ 31 h 49"/>
                  <a:gd name="T64" fmla="*/ 165 w 307"/>
                  <a:gd name="T65" fmla="*/ 25 h 49"/>
                  <a:gd name="T66" fmla="*/ 190 w 307"/>
                  <a:gd name="T67" fmla="*/ 18 h 49"/>
                  <a:gd name="T68" fmla="*/ 213 w 307"/>
                  <a:gd name="T69" fmla="*/ 12 h 49"/>
                  <a:gd name="T70" fmla="*/ 221 w 307"/>
                  <a:gd name="T71" fmla="*/ 10 h 49"/>
                  <a:gd name="T72" fmla="*/ 229 w 307"/>
                  <a:gd name="T73" fmla="*/ 10 h 49"/>
                  <a:gd name="T74" fmla="*/ 250 w 307"/>
                  <a:gd name="T75" fmla="*/ 8 h 49"/>
                  <a:gd name="T76" fmla="*/ 256 w 307"/>
                  <a:gd name="T77" fmla="*/ 9 h 49"/>
                  <a:gd name="T78" fmla="*/ 277 w 307"/>
                  <a:gd name="T79" fmla="*/ 11 h 49"/>
                  <a:gd name="T80" fmla="*/ 301 w 307"/>
                  <a:gd name="T81" fmla="*/ 13 h 49"/>
                  <a:gd name="T82" fmla="*/ 307 w 307"/>
                  <a:gd name="T83" fmla="*/ 13 h 49"/>
                  <a:gd name="T84" fmla="*/ 303 w 307"/>
                  <a:gd name="T85" fmla="*/ 8 h 49"/>
                  <a:gd name="T86" fmla="*/ 296 w 307"/>
                  <a:gd name="T87" fmla="*/ 5 h 49"/>
                  <a:gd name="T88" fmla="*/ 280 w 307"/>
                  <a:gd name="T89" fmla="*/ 3 h 49"/>
                  <a:gd name="T90" fmla="*/ 257 w 307"/>
                  <a:gd name="T91" fmla="*/ 1 h 49"/>
                  <a:gd name="T92" fmla="*/ 241 w 307"/>
                  <a:gd name="T93" fmla="*/ 1 h 49"/>
                  <a:gd name="T94" fmla="*/ 213 w 307"/>
                  <a:gd name="T95" fmla="*/ 12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07" h="49">
                    <a:moveTo>
                      <a:pt x="244" y="0"/>
                    </a:moveTo>
                    <a:cubicBezTo>
                      <a:pt x="244" y="0"/>
                      <a:pt x="243" y="0"/>
                      <a:pt x="243" y="1"/>
                    </a:cubicBezTo>
                    <a:cubicBezTo>
                      <a:pt x="242" y="1"/>
                      <a:pt x="241" y="1"/>
                      <a:pt x="240" y="1"/>
                    </a:cubicBezTo>
                    <a:cubicBezTo>
                      <a:pt x="239" y="1"/>
                      <a:pt x="239" y="1"/>
                      <a:pt x="239" y="1"/>
                    </a:cubicBezTo>
                    <a:cubicBezTo>
                      <a:pt x="239" y="1"/>
                      <a:pt x="239" y="2"/>
                      <a:pt x="238" y="2"/>
                    </a:cubicBezTo>
                    <a:cubicBezTo>
                      <a:pt x="237" y="2"/>
                      <a:pt x="235" y="2"/>
                      <a:pt x="233" y="2"/>
                    </a:cubicBezTo>
                    <a:cubicBezTo>
                      <a:pt x="232" y="3"/>
                      <a:pt x="230" y="3"/>
                      <a:pt x="229" y="3"/>
                    </a:cubicBezTo>
                    <a:cubicBezTo>
                      <a:pt x="229" y="3"/>
                      <a:pt x="228" y="3"/>
                      <a:pt x="228" y="3"/>
                    </a:cubicBezTo>
                    <a:cubicBezTo>
                      <a:pt x="227" y="3"/>
                      <a:pt x="227" y="3"/>
                      <a:pt x="227" y="3"/>
                    </a:cubicBezTo>
                    <a:cubicBezTo>
                      <a:pt x="226" y="3"/>
                      <a:pt x="226" y="3"/>
                      <a:pt x="226" y="3"/>
                    </a:cubicBezTo>
                    <a:cubicBezTo>
                      <a:pt x="225" y="3"/>
                      <a:pt x="224" y="3"/>
                      <a:pt x="223" y="3"/>
                    </a:cubicBezTo>
                    <a:cubicBezTo>
                      <a:pt x="222" y="4"/>
                      <a:pt x="220" y="4"/>
                      <a:pt x="219" y="4"/>
                    </a:cubicBezTo>
                    <a:cubicBezTo>
                      <a:pt x="216" y="5"/>
                      <a:pt x="214" y="5"/>
                      <a:pt x="211" y="6"/>
                    </a:cubicBezTo>
                    <a:cubicBezTo>
                      <a:pt x="208" y="7"/>
                      <a:pt x="206" y="7"/>
                      <a:pt x="204" y="8"/>
                    </a:cubicBezTo>
                    <a:cubicBezTo>
                      <a:pt x="201" y="8"/>
                      <a:pt x="199" y="9"/>
                      <a:pt x="197" y="9"/>
                    </a:cubicBezTo>
                    <a:cubicBezTo>
                      <a:pt x="196" y="10"/>
                      <a:pt x="196" y="10"/>
                      <a:pt x="196" y="10"/>
                    </a:cubicBezTo>
                    <a:cubicBezTo>
                      <a:pt x="195" y="10"/>
                      <a:pt x="195" y="10"/>
                      <a:pt x="195" y="10"/>
                    </a:cubicBezTo>
                    <a:cubicBezTo>
                      <a:pt x="194" y="10"/>
                      <a:pt x="194" y="10"/>
                      <a:pt x="193" y="11"/>
                    </a:cubicBezTo>
                    <a:cubicBezTo>
                      <a:pt x="192" y="11"/>
                      <a:pt x="191" y="11"/>
                      <a:pt x="191" y="11"/>
                    </a:cubicBezTo>
                    <a:cubicBezTo>
                      <a:pt x="190" y="12"/>
                      <a:pt x="190" y="12"/>
                      <a:pt x="190" y="12"/>
                    </a:cubicBezTo>
                    <a:cubicBezTo>
                      <a:pt x="190" y="12"/>
                      <a:pt x="190" y="12"/>
                      <a:pt x="190" y="12"/>
                    </a:cubicBezTo>
                    <a:cubicBezTo>
                      <a:pt x="189" y="12"/>
                      <a:pt x="189" y="12"/>
                      <a:pt x="189" y="12"/>
                    </a:cubicBezTo>
                    <a:cubicBezTo>
                      <a:pt x="188" y="12"/>
                      <a:pt x="188" y="12"/>
                      <a:pt x="188" y="12"/>
                    </a:cubicBezTo>
                    <a:cubicBezTo>
                      <a:pt x="187" y="12"/>
                      <a:pt x="187" y="12"/>
                      <a:pt x="187" y="12"/>
                    </a:cubicBezTo>
                    <a:cubicBezTo>
                      <a:pt x="187" y="13"/>
                      <a:pt x="186" y="13"/>
                      <a:pt x="185" y="13"/>
                    </a:cubicBezTo>
                    <a:cubicBezTo>
                      <a:pt x="184" y="14"/>
                      <a:pt x="182" y="14"/>
                      <a:pt x="180" y="15"/>
                    </a:cubicBezTo>
                    <a:cubicBezTo>
                      <a:pt x="179" y="15"/>
                      <a:pt x="177" y="16"/>
                      <a:pt x="176" y="16"/>
                    </a:cubicBezTo>
                    <a:cubicBezTo>
                      <a:pt x="175" y="16"/>
                      <a:pt x="175" y="16"/>
                      <a:pt x="175" y="16"/>
                    </a:cubicBezTo>
                    <a:cubicBezTo>
                      <a:pt x="174" y="16"/>
                      <a:pt x="173" y="17"/>
                      <a:pt x="172" y="17"/>
                    </a:cubicBezTo>
                    <a:cubicBezTo>
                      <a:pt x="171" y="17"/>
                      <a:pt x="170" y="18"/>
                      <a:pt x="169" y="18"/>
                    </a:cubicBezTo>
                    <a:cubicBezTo>
                      <a:pt x="168" y="19"/>
                      <a:pt x="166" y="19"/>
                      <a:pt x="165" y="20"/>
                    </a:cubicBezTo>
                    <a:cubicBezTo>
                      <a:pt x="162" y="21"/>
                      <a:pt x="159" y="22"/>
                      <a:pt x="156" y="23"/>
                    </a:cubicBezTo>
                    <a:cubicBezTo>
                      <a:pt x="150" y="24"/>
                      <a:pt x="145" y="26"/>
                      <a:pt x="140" y="28"/>
                    </a:cubicBezTo>
                    <a:cubicBezTo>
                      <a:pt x="139" y="28"/>
                      <a:pt x="139" y="28"/>
                      <a:pt x="139" y="28"/>
                    </a:cubicBezTo>
                    <a:cubicBezTo>
                      <a:pt x="138" y="28"/>
                      <a:pt x="137" y="29"/>
                      <a:pt x="136" y="29"/>
                    </a:cubicBezTo>
                    <a:cubicBezTo>
                      <a:pt x="135" y="29"/>
                      <a:pt x="135" y="29"/>
                      <a:pt x="135" y="29"/>
                    </a:cubicBezTo>
                    <a:cubicBezTo>
                      <a:pt x="135" y="29"/>
                      <a:pt x="134" y="29"/>
                      <a:pt x="134" y="30"/>
                    </a:cubicBezTo>
                    <a:cubicBezTo>
                      <a:pt x="133" y="30"/>
                      <a:pt x="133" y="30"/>
                      <a:pt x="133" y="30"/>
                    </a:cubicBezTo>
                    <a:cubicBezTo>
                      <a:pt x="133" y="30"/>
                      <a:pt x="133" y="30"/>
                      <a:pt x="133" y="30"/>
                    </a:cubicBezTo>
                    <a:cubicBezTo>
                      <a:pt x="132" y="30"/>
                      <a:pt x="132" y="30"/>
                      <a:pt x="131" y="31"/>
                    </a:cubicBezTo>
                    <a:cubicBezTo>
                      <a:pt x="131" y="31"/>
                      <a:pt x="131" y="31"/>
                      <a:pt x="131" y="31"/>
                    </a:cubicBezTo>
                    <a:cubicBezTo>
                      <a:pt x="130" y="31"/>
                      <a:pt x="130" y="31"/>
                      <a:pt x="130" y="31"/>
                    </a:cubicBezTo>
                    <a:cubicBezTo>
                      <a:pt x="130" y="31"/>
                      <a:pt x="130" y="31"/>
                      <a:pt x="130" y="31"/>
                    </a:cubicBezTo>
                    <a:cubicBezTo>
                      <a:pt x="129" y="31"/>
                      <a:pt x="129" y="31"/>
                      <a:pt x="128" y="31"/>
                    </a:cubicBezTo>
                    <a:cubicBezTo>
                      <a:pt x="128" y="32"/>
                      <a:pt x="128" y="32"/>
                      <a:pt x="128" y="32"/>
                    </a:cubicBezTo>
                    <a:cubicBezTo>
                      <a:pt x="127" y="32"/>
                      <a:pt x="126" y="32"/>
                      <a:pt x="125" y="32"/>
                    </a:cubicBezTo>
                    <a:cubicBezTo>
                      <a:pt x="124" y="33"/>
                      <a:pt x="123" y="33"/>
                      <a:pt x="123" y="33"/>
                    </a:cubicBezTo>
                    <a:cubicBezTo>
                      <a:pt x="121" y="33"/>
                      <a:pt x="120" y="34"/>
                      <a:pt x="119" y="34"/>
                    </a:cubicBezTo>
                    <a:cubicBezTo>
                      <a:pt x="118" y="34"/>
                      <a:pt x="117" y="35"/>
                      <a:pt x="115" y="35"/>
                    </a:cubicBezTo>
                    <a:cubicBezTo>
                      <a:pt x="114" y="35"/>
                      <a:pt x="113" y="36"/>
                      <a:pt x="111" y="36"/>
                    </a:cubicBezTo>
                    <a:cubicBezTo>
                      <a:pt x="110" y="36"/>
                      <a:pt x="110" y="36"/>
                      <a:pt x="110" y="36"/>
                    </a:cubicBezTo>
                    <a:cubicBezTo>
                      <a:pt x="108" y="36"/>
                      <a:pt x="106" y="36"/>
                      <a:pt x="104" y="37"/>
                    </a:cubicBezTo>
                    <a:cubicBezTo>
                      <a:pt x="102" y="37"/>
                      <a:pt x="101" y="37"/>
                      <a:pt x="100" y="37"/>
                    </a:cubicBezTo>
                    <a:cubicBezTo>
                      <a:pt x="98" y="38"/>
                      <a:pt x="95" y="38"/>
                      <a:pt x="93" y="38"/>
                    </a:cubicBezTo>
                    <a:cubicBezTo>
                      <a:pt x="90" y="39"/>
                      <a:pt x="87" y="39"/>
                      <a:pt x="85" y="39"/>
                    </a:cubicBezTo>
                    <a:cubicBezTo>
                      <a:pt x="83" y="39"/>
                      <a:pt x="82" y="40"/>
                      <a:pt x="81" y="40"/>
                    </a:cubicBezTo>
                    <a:cubicBezTo>
                      <a:pt x="80" y="40"/>
                      <a:pt x="80" y="40"/>
                      <a:pt x="79" y="40"/>
                    </a:cubicBezTo>
                    <a:cubicBezTo>
                      <a:pt x="78" y="40"/>
                      <a:pt x="78" y="40"/>
                      <a:pt x="78" y="40"/>
                    </a:cubicBezTo>
                    <a:cubicBezTo>
                      <a:pt x="77" y="40"/>
                      <a:pt x="77" y="40"/>
                      <a:pt x="77" y="40"/>
                    </a:cubicBezTo>
                    <a:cubicBezTo>
                      <a:pt x="77" y="40"/>
                      <a:pt x="76" y="40"/>
                      <a:pt x="76" y="41"/>
                    </a:cubicBezTo>
                    <a:cubicBezTo>
                      <a:pt x="74" y="41"/>
                      <a:pt x="72" y="41"/>
                      <a:pt x="70" y="41"/>
                    </a:cubicBezTo>
                    <a:cubicBezTo>
                      <a:pt x="69" y="41"/>
                      <a:pt x="67" y="41"/>
                      <a:pt x="65" y="42"/>
                    </a:cubicBezTo>
                    <a:cubicBezTo>
                      <a:pt x="64" y="42"/>
                      <a:pt x="62" y="42"/>
                      <a:pt x="60" y="42"/>
                    </a:cubicBezTo>
                    <a:cubicBezTo>
                      <a:pt x="59" y="42"/>
                      <a:pt x="57" y="42"/>
                      <a:pt x="55" y="42"/>
                    </a:cubicBezTo>
                    <a:cubicBezTo>
                      <a:pt x="53" y="42"/>
                      <a:pt x="53" y="42"/>
                      <a:pt x="53" y="42"/>
                    </a:cubicBezTo>
                    <a:cubicBezTo>
                      <a:pt x="52" y="42"/>
                      <a:pt x="51" y="42"/>
                      <a:pt x="50" y="42"/>
                    </a:cubicBezTo>
                    <a:cubicBezTo>
                      <a:pt x="49" y="42"/>
                      <a:pt x="49" y="42"/>
                      <a:pt x="48" y="43"/>
                    </a:cubicBezTo>
                    <a:cubicBezTo>
                      <a:pt x="48" y="43"/>
                      <a:pt x="48" y="43"/>
                      <a:pt x="48" y="43"/>
                    </a:cubicBezTo>
                    <a:cubicBezTo>
                      <a:pt x="47" y="43"/>
                      <a:pt x="47" y="43"/>
                      <a:pt x="47" y="43"/>
                    </a:cubicBezTo>
                    <a:cubicBezTo>
                      <a:pt x="47" y="43"/>
                      <a:pt x="47" y="43"/>
                      <a:pt x="47" y="43"/>
                    </a:cubicBezTo>
                    <a:cubicBezTo>
                      <a:pt x="46" y="43"/>
                      <a:pt x="46" y="43"/>
                      <a:pt x="45" y="43"/>
                    </a:cubicBezTo>
                    <a:cubicBezTo>
                      <a:pt x="45" y="43"/>
                      <a:pt x="44" y="42"/>
                      <a:pt x="44" y="42"/>
                    </a:cubicBezTo>
                    <a:cubicBezTo>
                      <a:pt x="43" y="42"/>
                      <a:pt x="42" y="42"/>
                      <a:pt x="41" y="42"/>
                    </a:cubicBezTo>
                    <a:cubicBezTo>
                      <a:pt x="39" y="42"/>
                      <a:pt x="38" y="42"/>
                      <a:pt x="36" y="42"/>
                    </a:cubicBezTo>
                    <a:cubicBezTo>
                      <a:pt x="33" y="42"/>
                      <a:pt x="29" y="42"/>
                      <a:pt x="26" y="41"/>
                    </a:cubicBezTo>
                    <a:cubicBezTo>
                      <a:pt x="23" y="41"/>
                      <a:pt x="20" y="41"/>
                      <a:pt x="17" y="41"/>
                    </a:cubicBezTo>
                    <a:cubicBezTo>
                      <a:pt x="14" y="40"/>
                      <a:pt x="11" y="40"/>
                      <a:pt x="7" y="39"/>
                    </a:cubicBezTo>
                    <a:cubicBezTo>
                      <a:pt x="7" y="39"/>
                      <a:pt x="6" y="39"/>
                      <a:pt x="5" y="39"/>
                    </a:cubicBezTo>
                    <a:cubicBezTo>
                      <a:pt x="5" y="39"/>
                      <a:pt x="5" y="39"/>
                      <a:pt x="4" y="39"/>
                    </a:cubicBezTo>
                    <a:cubicBezTo>
                      <a:pt x="3" y="39"/>
                      <a:pt x="3" y="39"/>
                      <a:pt x="3" y="39"/>
                    </a:cubicBezTo>
                    <a:cubicBezTo>
                      <a:pt x="2" y="39"/>
                      <a:pt x="2" y="39"/>
                      <a:pt x="2" y="39"/>
                    </a:cubicBezTo>
                    <a:cubicBezTo>
                      <a:pt x="2" y="40"/>
                      <a:pt x="2" y="40"/>
                      <a:pt x="2" y="40"/>
                    </a:cubicBezTo>
                    <a:cubicBezTo>
                      <a:pt x="1" y="41"/>
                      <a:pt x="1" y="41"/>
                      <a:pt x="1" y="41"/>
                    </a:cubicBezTo>
                    <a:cubicBezTo>
                      <a:pt x="0" y="41"/>
                      <a:pt x="0" y="42"/>
                      <a:pt x="1" y="43"/>
                    </a:cubicBezTo>
                    <a:cubicBezTo>
                      <a:pt x="1" y="43"/>
                      <a:pt x="2" y="43"/>
                      <a:pt x="2" y="43"/>
                    </a:cubicBezTo>
                    <a:cubicBezTo>
                      <a:pt x="2" y="43"/>
                      <a:pt x="2" y="43"/>
                      <a:pt x="2" y="43"/>
                    </a:cubicBezTo>
                    <a:cubicBezTo>
                      <a:pt x="2" y="43"/>
                      <a:pt x="2" y="43"/>
                      <a:pt x="2" y="43"/>
                    </a:cubicBezTo>
                    <a:cubicBezTo>
                      <a:pt x="3" y="43"/>
                      <a:pt x="3" y="43"/>
                      <a:pt x="3" y="43"/>
                    </a:cubicBezTo>
                    <a:cubicBezTo>
                      <a:pt x="2" y="43"/>
                      <a:pt x="2" y="43"/>
                      <a:pt x="2" y="43"/>
                    </a:cubicBezTo>
                    <a:cubicBezTo>
                      <a:pt x="3" y="43"/>
                      <a:pt x="4" y="43"/>
                      <a:pt x="5" y="44"/>
                    </a:cubicBezTo>
                    <a:cubicBezTo>
                      <a:pt x="6" y="44"/>
                      <a:pt x="6" y="44"/>
                      <a:pt x="6" y="44"/>
                    </a:cubicBezTo>
                    <a:cubicBezTo>
                      <a:pt x="7" y="44"/>
                      <a:pt x="8" y="45"/>
                      <a:pt x="9" y="45"/>
                    </a:cubicBezTo>
                    <a:cubicBezTo>
                      <a:pt x="10" y="45"/>
                      <a:pt x="10" y="45"/>
                      <a:pt x="10" y="45"/>
                    </a:cubicBezTo>
                    <a:cubicBezTo>
                      <a:pt x="12" y="46"/>
                      <a:pt x="13" y="46"/>
                      <a:pt x="15" y="46"/>
                    </a:cubicBezTo>
                    <a:cubicBezTo>
                      <a:pt x="16" y="47"/>
                      <a:pt x="17" y="47"/>
                      <a:pt x="18" y="47"/>
                    </a:cubicBezTo>
                    <a:cubicBezTo>
                      <a:pt x="19" y="47"/>
                      <a:pt x="19" y="47"/>
                      <a:pt x="20" y="47"/>
                    </a:cubicBezTo>
                    <a:cubicBezTo>
                      <a:pt x="22" y="47"/>
                      <a:pt x="23" y="47"/>
                      <a:pt x="25" y="48"/>
                    </a:cubicBezTo>
                    <a:cubicBezTo>
                      <a:pt x="26" y="48"/>
                      <a:pt x="28" y="48"/>
                      <a:pt x="30" y="48"/>
                    </a:cubicBezTo>
                    <a:cubicBezTo>
                      <a:pt x="31" y="48"/>
                      <a:pt x="32" y="48"/>
                      <a:pt x="33" y="48"/>
                    </a:cubicBezTo>
                    <a:cubicBezTo>
                      <a:pt x="34" y="48"/>
                      <a:pt x="34" y="48"/>
                      <a:pt x="34" y="48"/>
                    </a:cubicBezTo>
                    <a:cubicBezTo>
                      <a:pt x="34" y="48"/>
                      <a:pt x="35" y="49"/>
                      <a:pt x="36" y="49"/>
                    </a:cubicBezTo>
                    <a:cubicBezTo>
                      <a:pt x="37" y="49"/>
                      <a:pt x="38" y="49"/>
                      <a:pt x="39" y="49"/>
                    </a:cubicBezTo>
                    <a:cubicBezTo>
                      <a:pt x="40" y="49"/>
                      <a:pt x="41" y="49"/>
                      <a:pt x="42" y="49"/>
                    </a:cubicBezTo>
                    <a:cubicBezTo>
                      <a:pt x="45" y="49"/>
                      <a:pt x="47" y="49"/>
                      <a:pt x="50" y="49"/>
                    </a:cubicBezTo>
                    <a:cubicBezTo>
                      <a:pt x="51" y="49"/>
                      <a:pt x="52" y="49"/>
                      <a:pt x="54" y="49"/>
                    </a:cubicBezTo>
                    <a:cubicBezTo>
                      <a:pt x="55" y="49"/>
                      <a:pt x="56" y="49"/>
                      <a:pt x="58" y="49"/>
                    </a:cubicBezTo>
                    <a:cubicBezTo>
                      <a:pt x="60" y="49"/>
                      <a:pt x="62" y="49"/>
                      <a:pt x="65" y="49"/>
                    </a:cubicBezTo>
                    <a:cubicBezTo>
                      <a:pt x="66" y="49"/>
                      <a:pt x="67" y="49"/>
                      <a:pt x="69" y="48"/>
                    </a:cubicBezTo>
                    <a:cubicBezTo>
                      <a:pt x="71" y="48"/>
                      <a:pt x="72" y="48"/>
                      <a:pt x="74" y="48"/>
                    </a:cubicBezTo>
                    <a:cubicBezTo>
                      <a:pt x="77" y="48"/>
                      <a:pt x="80" y="48"/>
                      <a:pt x="83" y="48"/>
                    </a:cubicBezTo>
                    <a:cubicBezTo>
                      <a:pt x="84" y="48"/>
                      <a:pt x="85" y="48"/>
                      <a:pt x="87" y="47"/>
                    </a:cubicBezTo>
                    <a:cubicBezTo>
                      <a:pt x="87" y="47"/>
                      <a:pt x="88" y="47"/>
                      <a:pt x="89" y="47"/>
                    </a:cubicBezTo>
                    <a:cubicBezTo>
                      <a:pt x="90" y="47"/>
                      <a:pt x="91" y="47"/>
                      <a:pt x="91" y="47"/>
                    </a:cubicBezTo>
                    <a:cubicBezTo>
                      <a:pt x="92" y="47"/>
                      <a:pt x="93" y="46"/>
                      <a:pt x="93" y="45"/>
                    </a:cubicBezTo>
                    <a:cubicBezTo>
                      <a:pt x="93" y="45"/>
                      <a:pt x="93" y="45"/>
                      <a:pt x="93" y="45"/>
                    </a:cubicBezTo>
                    <a:cubicBezTo>
                      <a:pt x="93" y="45"/>
                      <a:pt x="93" y="45"/>
                      <a:pt x="94" y="45"/>
                    </a:cubicBezTo>
                    <a:cubicBezTo>
                      <a:pt x="97" y="45"/>
                      <a:pt x="100" y="44"/>
                      <a:pt x="103" y="43"/>
                    </a:cubicBezTo>
                    <a:cubicBezTo>
                      <a:pt x="104" y="43"/>
                      <a:pt x="104" y="43"/>
                      <a:pt x="105" y="43"/>
                    </a:cubicBezTo>
                    <a:cubicBezTo>
                      <a:pt x="105" y="43"/>
                      <a:pt x="105" y="44"/>
                      <a:pt x="106" y="44"/>
                    </a:cubicBezTo>
                    <a:cubicBezTo>
                      <a:pt x="107" y="43"/>
                      <a:pt x="108" y="43"/>
                      <a:pt x="108" y="43"/>
                    </a:cubicBezTo>
                    <a:cubicBezTo>
                      <a:pt x="109" y="43"/>
                      <a:pt x="110" y="43"/>
                      <a:pt x="111" y="42"/>
                    </a:cubicBezTo>
                    <a:cubicBezTo>
                      <a:pt x="112" y="42"/>
                      <a:pt x="114" y="42"/>
                      <a:pt x="115" y="41"/>
                    </a:cubicBezTo>
                    <a:cubicBezTo>
                      <a:pt x="119" y="40"/>
                      <a:pt x="122" y="39"/>
                      <a:pt x="125" y="38"/>
                    </a:cubicBezTo>
                    <a:cubicBezTo>
                      <a:pt x="129" y="38"/>
                      <a:pt x="132" y="37"/>
                      <a:pt x="135" y="36"/>
                    </a:cubicBezTo>
                    <a:cubicBezTo>
                      <a:pt x="138" y="35"/>
                      <a:pt x="141" y="34"/>
                      <a:pt x="144" y="33"/>
                    </a:cubicBezTo>
                    <a:cubicBezTo>
                      <a:pt x="145" y="32"/>
                      <a:pt x="146" y="32"/>
                      <a:pt x="147" y="32"/>
                    </a:cubicBezTo>
                    <a:cubicBezTo>
                      <a:pt x="148" y="32"/>
                      <a:pt x="148" y="32"/>
                      <a:pt x="148" y="32"/>
                    </a:cubicBezTo>
                    <a:cubicBezTo>
                      <a:pt x="148" y="31"/>
                      <a:pt x="148" y="31"/>
                      <a:pt x="148" y="31"/>
                    </a:cubicBezTo>
                    <a:cubicBezTo>
                      <a:pt x="150" y="31"/>
                      <a:pt x="152" y="30"/>
                      <a:pt x="153" y="30"/>
                    </a:cubicBezTo>
                    <a:cubicBezTo>
                      <a:pt x="156" y="29"/>
                      <a:pt x="159" y="28"/>
                      <a:pt x="162" y="27"/>
                    </a:cubicBezTo>
                    <a:cubicBezTo>
                      <a:pt x="163" y="27"/>
                      <a:pt x="163" y="26"/>
                      <a:pt x="163" y="26"/>
                    </a:cubicBezTo>
                    <a:cubicBezTo>
                      <a:pt x="164" y="26"/>
                      <a:pt x="165" y="26"/>
                      <a:pt x="165" y="25"/>
                    </a:cubicBezTo>
                    <a:cubicBezTo>
                      <a:pt x="167" y="25"/>
                      <a:pt x="168" y="25"/>
                      <a:pt x="170" y="24"/>
                    </a:cubicBezTo>
                    <a:cubicBezTo>
                      <a:pt x="173" y="23"/>
                      <a:pt x="177" y="22"/>
                      <a:pt x="180" y="21"/>
                    </a:cubicBezTo>
                    <a:cubicBezTo>
                      <a:pt x="182" y="20"/>
                      <a:pt x="183" y="20"/>
                      <a:pt x="185" y="19"/>
                    </a:cubicBezTo>
                    <a:cubicBezTo>
                      <a:pt x="186" y="19"/>
                      <a:pt x="188" y="18"/>
                      <a:pt x="190" y="18"/>
                    </a:cubicBezTo>
                    <a:cubicBezTo>
                      <a:pt x="192" y="17"/>
                      <a:pt x="194" y="17"/>
                      <a:pt x="197" y="16"/>
                    </a:cubicBezTo>
                    <a:cubicBezTo>
                      <a:pt x="200" y="15"/>
                      <a:pt x="203" y="14"/>
                      <a:pt x="207" y="14"/>
                    </a:cubicBezTo>
                    <a:cubicBezTo>
                      <a:pt x="209" y="13"/>
                      <a:pt x="211" y="13"/>
                      <a:pt x="213" y="12"/>
                    </a:cubicBezTo>
                    <a:cubicBezTo>
                      <a:pt x="213" y="12"/>
                      <a:pt x="213" y="12"/>
                      <a:pt x="213" y="12"/>
                    </a:cubicBezTo>
                    <a:cubicBezTo>
                      <a:pt x="214" y="12"/>
                      <a:pt x="216" y="12"/>
                      <a:pt x="218" y="11"/>
                    </a:cubicBezTo>
                    <a:cubicBezTo>
                      <a:pt x="218" y="11"/>
                      <a:pt x="219" y="10"/>
                      <a:pt x="219" y="10"/>
                    </a:cubicBezTo>
                    <a:cubicBezTo>
                      <a:pt x="219" y="10"/>
                      <a:pt x="219" y="10"/>
                      <a:pt x="219" y="10"/>
                    </a:cubicBezTo>
                    <a:cubicBezTo>
                      <a:pt x="220" y="10"/>
                      <a:pt x="221" y="10"/>
                      <a:pt x="221" y="10"/>
                    </a:cubicBezTo>
                    <a:cubicBezTo>
                      <a:pt x="222" y="10"/>
                      <a:pt x="223" y="9"/>
                      <a:pt x="224" y="9"/>
                    </a:cubicBezTo>
                    <a:cubicBezTo>
                      <a:pt x="224" y="10"/>
                      <a:pt x="224" y="10"/>
                      <a:pt x="225" y="10"/>
                    </a:cubicBezTo>
                    <a:cubicBezTo>
                      <a:pt x="226" y="10"/>
                      <a:pt x="226" y="10"/>
                      <a:pt x="227" y="10"/>
                    </a:cubicBezTo>
                    <a:cubicBezTo>
                      <a:pt x="228" y="10"/>
                      <a:pt x="228" y="10"/>
                      <a:pt x="229" y="10"/>
                    </a:cubicBezTo>
                    <a:cubicBezTo>
                      <a:pt x="230" y="10"/>
                      <a:pt x="231" y="10"/>
                      <a:pt x="233" y="10"/>
                    </a:cubicBezTo>
                    <a:cubicBezTo>
                      <a:pt x="235" y="10"/>
                      <a:pt x="237" y="10"/>
                      <a:pt x="240" y="9"/>
                    </a:cubicBezTo>
                    <a:cubicBezTo>
                      <a:pt x="242" y="9"/>
                      <a:pt x="245" y="9"/>
                      <a:pt x="247" y="9"/>
                    </a:cubicBezTo>
                    <a:cubicBezTo>
                      <a:pt x="248" y="9"/>
                      <a:pt x="249" y="9"/>
                      <a:pt x="250" y="8"/>
                    </a:cubicBezTo>
                    <a:cubicBezTo>
                      <a:pt x="252" y="8"/>
                      <a:pt x="253" y="8"/>
                      <a:pt x="255" y="8"/>
                    </a:cubicBezTo>
                    <a:cubicBezTo>
                      <a:pt x="255" y="8"/>
                      <a:pt x="255" y="8"/>
                      <a:pt x="255" y="8"/>
                    </a:cubicBezTo>
                    <a:cubicBezTo>
                      <a:pt x="255" y="8"/>
                      <a:pt x="255" y="8"/>
                      <a:pt x="255" y="8"/>
                    </a:cubicBezTo>
                    <a:cubicBezTo>
                      <a:pt x="256" y="9"/>
                      <a:pt x="256" y="9"/>
                      <a:pt x="256" y="9"/>
                    </a:cubicBezTo>
                    <a:cubicBezTo>
                      <a:pt x="257" y="9"/>
                      <a:pt x="257" y="9"/>
                      <a:pt x="257" y="9"/>
                    </a:cubicBezTo>
                    <a:cubicBezTo>
                      <a:pt x="260" y="9"/>
                      <a:pt x="263" y="10"/>
                      <a:pt x="266" y="10"/>
                    </a:cubicBezTo>
                    <a:cubicBezTo>
                      <a:pt x="266" y="10"/>
                      <a:pt x="267" y="10"/>
                      <a:pt x="268" y="10"/>
                    </a:cubicBezTo>
                    <a:cubicBezTo>
                      <a:pt x="271" y="10"/>
                      <a:pt x="274" y="10"/>
                      <a:pt x="277" y="11"/>
                    </a:cubicBezTo>
                    <a:cubicBezTo>
                      <a:pt x="283" y="11"/>
                      <a:pt x="290" y="12"/>
                      <a:pt x="296" y="13"/>
                    </a:cubicBezTo>
                    <a:cubicBezTo>
                      <a:pt x="297" y="13"/>
                      <a:pt x="298" y="13"/>
                      <a:pt x="300" y="14"/>
                    </a:cubicBezTo>
                    <a:cubicBezTo>
                      <a:pt x="300" y="14"/>
                      <a:pt x="300" y="14"/>
                      <a:pt x="301" y="13"/>
                    </a:cubicBezTo>
                    <a:cubicBezTo>
                      <a:pt x="301" y="13"/>
                      <a:pt x="301" y="13"/>
                      <a:pt x="301" y="13"/>
                    </a:cubicBezTo>
                    <a:cubicBezTo>
                      <a:pt x="302" y="13"/>
                      <a:pt x="302" y="13"/>
                      <a:pt x="302" y="13"/>
                    </a:cubicBezTo>
                    <a:cubicBezTo>
                      <a:pt x="303" y="13"/>
                      <a:pt x="303" y="13"/>
                      <a:pt x="303" y="13"/>
                    </a:cubicBezTo>
                    <a:cubicBezTo>
                      <a:pt x="304" y="13"/>
                      <a:pt x="304" y="14"/>
                      <a:pt x="305" y="14"/>
                    </a:cubicBezTo>
                    <a:cubicBezTo>
                      <a:pt x="306" y="14"/>
                      <a:pt x="307" y="13"/>
                      <a:pt x="307" y="13"/>
                    </a:cubicBezTo>
                    <a:cubicBezTo>
                      <a:pt x="307" y="12"/>
                      <a:pt x="307" y="10"/>
                      <a:pt x="306" y="10"/>
                    </a:cubicBezTo>
                    <a:cubicBezTo>
                      <a:pt x="305" y="10"/>
                      <a:pt x="304" y="9"/>
                      <a:pt x="303" y="9"/>
                    </a:cubicBezTo>
                    <a:cubicBezTo>
                      <a:pt x="303" y="9"/>
                      <a:pt x="303" y="9"/>
                      <a:pt x="303" y="9"/>
                    </a:cubicBezTo>
                    <a:cubicBezTo>
                      <a:pt x="303" y="8"/>
                      <a:pt x="303" y="8"/>
                      <a:pt x="303" y="8"/>
                    </a:cubicBezTo>
                    <a:cubicBezTo>
                      <a:pt x="303" y="7"/>
                      <a:pt x="303" y="7"/>
                      <a:pt x="302" y="7"/>
                    </a:cubicBezTo>
                    <a:cubicBezTo>
                      <a:pt x="302" y="6"/>
                      <a:pt x="301" y="6"/>
                      <a:pt x="301" y="6"/>
                    </a:cubicBezTo>
                    <a:cubicBezTo>
                      <a:pt x="300" y="6"/>
                      <a:pt x="300" y="6"/>
                      <a:pt x="299" y="6"/>
                    </a:cubicBezTo>
                    <a:cubicBezTo>
                      <a:pt x="298" y="6"/>
                      <a:pt x="297" y="6"/>
                      <a:pt x="296" y="5"/>
                    </a:cubicBezTo>
                    <a:cubicBezTo>
                      <a:pt x="294" y="5"/>
                      <a:pt x="292" y="5"/>
                      <a:pt x="290" y="5"/>
                    </a:cubicBezTo>
                    <a:cubicBezTo>
                      <a:pt x="289" y="4"/>
                      <a:pt x="288" y="4"/>
                      <a:pt x="287" y="4"/>
                    </a:cubicBezTo>
                    <a:cubicBezTo>
                      <a:pt x="285" y="4"/>
                      <a:pt x="282" y="4"/>
                      <a:pt x="280" y="3"/>
                    </a:cubicBezTo>
                    <a:cubicBezTo>
                      <a:pt x="280" y="3"/>
                      <a:pt x="280" y="3"/>
                      <a:pt x="280" y="3"/>
                    </a:cubicBezTo>
                    <a:cubicBezTo>
                      <a:pt x="279" y="3"/>
                      <a:pt x="279" y="2"/>
                      <a:pt x="278" y="2"/>
                    </a:cubicBezTo>
                    <a:cubicBezTo>
                      <a:pt x="272" y="2"/>
                      <a:pt x="266" y="1"/>
                      <a:pt x="260" y="1"/>
                    </a:cubicBezTo>
                    <a:cubicBezTo>
                      <a:pt x="260" y="1"/>
                      <a:pt x="260" y="1"/>
                      <a:pt x="260" y="1"/>
                    </a:cubicBezTo>
                    <a:cubicBezTo>
                      <a:pt x="259" y="1"/>
                      <a:pt x="258" y="1"/>
                      <a:pt x="257" y="1"/>
                    </a:cubicBezTo>
                    <a:cubicBezTo>
                      <a:pt x="254" y="1"/>
                      <a:pt x="251" y="1"/>
                      <a:pt x="249" y="0"/>
                    </a:cubicBezTo>
                    <a:cubicBezTo>
                      <a:pt x="248" y="0"/>
                      <a:pt x="247" y="0"/>
                      <a:pt x="246" y="0"/>
                    </a:cubicBezTo>
                    <a:cubicBezTo>
                      <a:pt x="246" y="0"/>
                      <a:pt x="245" y="0"/>
                      <a:pt x="244" y="0"/>
                    </a:cubicBezTo>
                    <a:moveTo>
                      <a:pt x="241" y="1"/>
                    </a:moveTo>
                    <a:cubicBezTo>
                      <a:pt x="241" y="1"/>
                      <a:pt x="241" y="1"/>
                      <a:pt x="241" y="1"/>
                    </a:cubicBezTo>
                    <a:cubicBezTo>
                      <a:pt x="241" y="1"/>
                      <a:pt x="241" y="1"/>
                      <a:pt x="241" y="1"/>
                    </a:cubicBezTo>
                    <a:cubicBezTo>
                      <a:pt x="241" y="1"/>
                      <a:pt x="241" y="1"/>
                      <a:pt x="241" y="1"/>
                    </a:cubicBezTo>
                    <a:moveTo>
                      <a:pt x="213" y="12"/>
                    </a:moveTo>
                    <a:cubicBezTo>
                      <a:pt x="213" y="12"/>
                      <a:pt x="213" y="12"/>
                      <a:pt x="213" y="12"/>
                    </a:cubicBezTo>
                    <a:cubicBezTo>
                      <a:pt x="213" y="12"/>
                      <a:pt x="213" y="12"/>
                      <a:pt x="213" y="12"/>
                    </a:cubicBezTo>
                  </a:path>
                </a:pathLst>
              </a:custGeom>
              <a:solidFill>
                <a:srgbClr val="DAD9C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7" name="Freeform 217"/>
              <p:cNvSpPr>
                <a:spLocks noEditPoints="1"/>
              </p:cNvSpPr>
              <p:nvPr/>
            </p:nvSpPr>
            <p:spPr bwMode="auto">
              <a:xfrm>
                <a:off x="5766" y="3252"/>
                <a:ext cx="153" cy="74"/>
              </a:xfrm>
              <a:custGeom>
                <a:avLst/>
                <a:gdLst>
                  <a:gd name="T0" fmla="*/ 1 w 81"/>
                  <a:gd name="T1" fmla="*/ 2 h 39"/>
                  <a:gd name="T2" fmla="*/ 9 w 81"/>
                  <a:gd name="T3" fmla="*/ 3 h 39"/>
                  <a:gd name="T4" fmla="*/ 17 w 81"/>
                  <a:gd name="T5" fmla="*/ 5 h 39"/>
                  <a:gd name="T6" fmla="*/ 16 w 81"/>
                  <a:gd name="T7" fmla="*/ 5 h 39"/>
                  <a:gd name="T8" fmla="*/ 16 w 81"/>
                  <a:gd name="T9" fmla="*/ 7 h 39"/>
                  <a:gd name="T10" fmla="*/ 18 w 81"/>
                  <a:gd name="T11" fmla="*/ 8 h 39"/>
                  <a:gd name="T12" fmla="*/ 19 w 81"/>
                  <a:gd name="T13" fmla="*/ 8 h 39"/>
                  <a:gd name="T14" fmla="*/ 21 w 81"/>
                  <a:gd name="T15" fmla="*/ 11 h 39"/>
                  <a:gd name="T16" fmla="*/ 33 w 81"/>
                  <a:gd name="T17" fmla="*/ 15 h 39"/>
                  <a:gd name="T18" fmla="*/ 46 w 81"/>
                  <a:gd name="T19" fmla="*/ 20 h 39"/>
                  <a:gd name="T20" fmla="*/ 50 w 81"/>
                  <a:gd name="T21" fmla="*/ 21 h 39"/>
                  <a:gd name="T22" fmla="*/ 53 w 81"/>
                  <a:gd name="T23" fmla="*/ 21 h 39"/>
                  <a:gd name="T24" fmla="*/ 57 w 81"/>
                  <a:gd name="T25" fmla="*/ 25 h 39"/>
                  <a:gd name="T26" fmla="*/ 66 w 81"/>
                  <a:gd name="T27" fmla="*/ 31 h 39"/>
                  <a:gd name="T28" fmla="*/ 71 w 81"/>
                  <a:gd name="T29" fmla="*/ 35 h 39"/>
                  <a:gd name="T30" fmla="*/ 74 w 81"/>
                  <a:gd name="T31" fmla="*/ 37 h 39"/>
                  <a:gd name="T32" fmla="*/ 76 w 81"/>
                  <a:gd name="T33" fmla="*/ 38 h 39"/>
                  <a:gd name="T34" fmla="*/ 77 w 81"/>
                  <a:gd name="T35" fmla="*/ 38 h 39"/>
                  <a:gd name="T36" fmla="*/ 79 w 81"/>
                  <a:gd name="T37" fmla="*/ 39 h 39"/>
                  <a:gd name="T38" fmla="*/ 80 w 81"/>
                  <a:gd name="T39" fmla="*/ 37 h 39"/>
                  <a:gd name="T40" fmla="*/ 76 w 81"/>
                  <a:gd name="T41" fmla="*/ 34 h 39"/>
                  <a:gd name="T42" fmla="*/ 74 w 81"/>
                  <a:gd name="T43" fmla="*/ 32 h 39"/>
                  <a:gd name="T44" fmla="*/ 68 w 81"/>
                  <a:gd name="T45" fmla="*/ 27 h 39"/>
                  <a:gd name="T46" fmla="*/ 60 w 81"/>
                  <a:gd name="T47" fmla="*/ 22 h 39"/>
                  <a:gd name="T48" fmla="*/ 55 w 81"/>
                  <a:gd name="T49" fmla="*/ 18 h 39"/>
                  <a:gd name="T50" fmla="*/ 38 w 81"/>
                  <a:gd name="T51" fmla="*/ 9 h 39"/>
                  <a:gd name="T52" fmla="*/ 32 w 81"/>
                  <a:gd name="T53" fmla="*/ 7 h 39"/>
                  <a:gd name="T54" fmla="*/ 27 w 81"/>
                  <a:gd name="T55" fmla="*/ 5 h 39"/>
                  <a:gd name="T56" fmla="*/ 25 w 81"/>
                  <a:gd name="T57" fmla="*/ 5 h 39"/>
                  <a:gd name="T58" fmla="*/ 24 w 81"/>
                  <a:gd name="T59" fmla="*/ 5 h 39"/>
                  <a:gd name="T60" fmla="*/ 10 w 81"/>
                  <a:gd name="T61" fmla="*/ 1 h 39"/>
                  <a:gd name="T62" fmla="*/ 1 w 81"/>
                  <a:gd name="T63" fmla="*/ 0 h 39"/>
                  <a:gd name="T64" fmla="*/ 17 w 81"/>
                  <a:gd name="T65" fmla="*/ 5 h 39"/>
                  <a:gd name="T66" fmla="*/ 17 w 81"/>
                  <a:gd name="T67" fmla="*/ 5 h 39"/>
                  <a:gd name="T68" fmla="*/ 18 w 81"/>
                  <a:gd name="T69" fmla="*/ 5 h 39"/>
                  <a:gd name="T70" fmla="*/ 18 w 81"/>
                  <a:gd name="T71" fmla="*/ 5 h 39"/>
                  <a:gd name="T72" fmla="*/ 32 w 81"/>
                  <a:gd name="T73" fmla="*/ 7 h 39"/>
                  <a:gd name="T74" fmla="*/ 21 w 81"/>
                  <a:gd name="T75" fmla="*/ 11 h 39"/>
                  <a:gd name="T76" fmla="*/ 21 w 81"/>
                  <a:gd name="T77" fmla="*/ 11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81" h="39">
                    <a:moveTo>
                      <a:pt x="0" y="1"/>
                    </a:moveTo>
                    <a:cubicBezTo>
                      <a:pt x="0" y="1"/>
                      <a:pt x="1" y="1"/>
                      <a:pt x="1" y="2"/>
                    </a:cubicBezTo>
                    <a:cubicBezTo>
                      <a:pt x="3" y="2"/>
                      <a:pt x="4" y="2"/>
                      <a:pt x="6" y="2"/>
                    </a:cubicBezTo>
                    <a:cubicBezTo>
                      <a:pt x="7" y="2"/>
                      <a:pt x="8" y="3"/>
                      <a:pt x="9" y="3"/>
                    </a:cubicBezTo>
                    <a:cubicBezTo>
                      <a:pt x="11" y="3"/>
                      <a:pt x="12" y="3"/>
                      <a:pt x="13" y="4"/>
                    </a:cubicBezTo>
                    <a:cubicBezTo>
                      <a:pt x="15" y="4"/>
                      <a:pt x="16" y="4"/>
                      <a:pt x="17" y="5"/>
                    </a:cubicBezTo>
                    <a:cubicBezTo>
                      <a:pt x="17" y="5"/>
                      <a:pt x="17" y="5"/>
                      <a:pt x="17" y="5"/>
                    </a:cubicBezTo>
                    <a:cubicBezTo>
                      <a:pt x="16" y="5"/>
                      <a:pt x="16" y="5"/>
                      <a:pt x="16" y="5"/>
                    </a:cubicBezTo>
                    <a:cubicBezTo>
                      <a:pt x="15" y="6"/>
                      <a:pt x="15" y="6"/>
                      <a:pt x="16" y="6"/>
                    </a:cubicBezTo>
                    <a:cubicBezTo>
                      <a:pt x="16" y="7"/>
                      <a:pt x="16" y="7"/>
                      <a:pt x="16" y="7"/>
                    </a:cubicBezTo>
                    <a:cubicBezTo>
                      <a:pt x="17" y="7"/>
                      <a:pt x="17" y="7"/>
                      <a:pt x="17" y="7"/>
                    </a:cubicBezTo>
                    <a:cubicBezTo>
                      <a:pt x="18" y="8"/>
                      <a:pt x="18" y="8"/>
                      <a:pt x="18" y="8"/>
                    </a:cubicBezTo>
                    <a:cubicBezTo>
                      <a:pt x="19" y="8"/>
                      <a:pt x="19" y="8"/>
                      <a:pt x="19" y="8"/>
                    </a:cubicBezTo>
                    <a:cubicBezTo>
                      <a:pt x="19" y="8"/>
                      <a:pt x="19" y="8"/>
                      <a:pt x="19" y="8"/>
                    </a:cubicBezTo>
                    <a:cubicBezTo>
                      <a:pt x="19" y="9"/>
                      <a:pt x="19" y="10"/>
                      <a:pt x="20" y="10"/>
                    </a:cubicBezTo>
                    <a:cubicBezTo>
                      <a:pt x="21" y="11"/>
                      <a:pt x="21" y="11"/>
                      <a:pt x="21" y="11"/>
                    </a:cubicBezTo>
                    <a:cubicBezTo>
                      <a:pt x="23" y="11"/>
                      <a:pt x="25" y="12"/>
                      <a:pt x="27" y="13"/>
                    </a:cubicBezTo>
                    <a:cubicBezTo>
                      <a:pt x="29" y="14"/>
                      <a:pt x="31" y="14"/>
                      <a:pt x="33" y="15"/>
                    </a:cubicBezTo>
                    <a:cubicBezTo>
                      <a:pt x="35" y="16"/>
                      <a:pt x="38" y="17"/>
                      <a:pt x="40" y="18"/>
                    </a:cubicBezTo>
                    <a:cubicBezTo>
                      <a:pt x="42" y="18"/>
                      <a:pt x="44" y="19"/>
                      <a:pt x="46" y="20"/>
                    </a:cubicBezTo>
                    <a:cubicBezTo>
                      <a:pt x="47" y="20"/>
                      <a:pt x="47" y="20"/>
                      <a:pt x="48" y="21"/>
                    </a:cubicBezTo>
                    <a:cubicBezTo>
                      <a:pt x="49" y="21"/>
                      <a:pt x="50" y="21"/>
                      <a:pt x="50" y="21"/>
                    </a:cubicBezTo>
                    <a:cubicBezTo>
                      <a:pt x="51" y="20"/>
                      <a:pt x="51" y="20"/>
                      <a:pt x="51" y="20"/>
                    </a:cubicBezTo>
                    <a:cubicBezTo>
                      <a:pt x="52" y="21"/>
                      <a:pt x="52" y="21"/>
                      <a:pt x="53" y="21"/>
                    </a:cubicBezTo>
                    <a:cubicBezTo>
                      <a:pt x="53" y="22"/>
                      <a:pt x="54" y="23"/>
                      <a:pt x="55" y="23"/>
                    </a:cubicBezTo>
                    <a:cubicBezTo>
                      <a:pt x="55" y="24"/>
                      <a:pt x="56" y="24"/>
                      <a:pt x="57" y="25"/>
                    </a:cubicBezTo>
                    <a:cubicBezTo>
                      <a:pt x="58" y="26"/>
                      <a:pt x="60" y="27"/>
                      <a:pt x="61" y="28"/>
                    </a:cubicBezTo>
                    <a:cubicBezTo>
                      <a:pt x="63" y="29"/>
                      <a:pt x="64" y="30"/>
                      <a:pt x="66" y="31"/>
                    </a:cubicBezTo>
                    <a:cubicBezTo>
                      <a:pt x="67" y="32"/>
                      <a:pt x="67" y="32"/>
                      <a:pt x="67" y="32"/>
                    </a:cubicBezTo>
                    <a:cubicBezTo>
                      <a:pt x="68" y="33"/>
                      <a:pt x="70" y="34"/>
                      <a:pt x="71" y="35"/>
                    </a:cubicBezTo>
                    <a:cubicBezTo>
                      <a:pt x="72" y="35"/>
                      <a:pt x="72" y="36"/>
                      <a:pt x="73" y="36"/>
                    </a:cubicBezTo>
                    <a:cubicBezTo>
                      <a:pt x="73" y="37"/>
                      <a:pt x="74" y="37"/>
                      <a:pt x="74" y="37"/>
                    </a:cubicBezTo>
                    <a:cubicBezTo>
                      <a:pt x="75" y="37"/>
                      <a:pt x="75" y="37"/>
                      <a:pt x="75" y="37"/>
                    </a:cubicBezTo>
                    <a:cubicBezTo>
                      <a:pt x="76" y="38"/>
                      <a:pt x="76" y="38"/>
                      <a:pt x="76" y="38"/>
                    </a:cubicBezTo>
                    <a:cubicBezTo>
                      <a:pt x="76" y="37"/>
                      <a:pt x="76" y="37"/>
                      <a:pt x="76" y="37"/>
                    </a:cubicBezTo>
                    <a:cubicBezTo>
                      <a:pt x="77" y="38"/>
                      <a:pt x="77" y="38"/>
                      <a:pt x="77" y="38"/>
                    </a:cubicBezTo>
                    <a:cubicBezTo>
                      <a:pt x="78" y="39"/>
                      <a:pt x="78" y="39"/>
                      <a:pt x="78" y="39"/>
                    </a:cubicBezTo>
                    <a:cubicBezTo>
                      <a:pt x="79" y="39"/>
                      <a:pt x="79" y="39"/>
                      <a:pt x="79" y="39"/>
                    </a:cubicBezTo>
                    <a:cubicBezTo>
                      <a:pt x="79" y="39"/>
                      <a:pt x="79" y="39"/>
                      <a:pt x="80" y="39"/>
                    </a:cubicBezTo>
                    <a:cubicBezTo>
                      <a:pt x="80" y="39"/>
                      <a:pt x="81" y="38"/>
                      <a:pt x="80" y="37"/>
                    </a:cubicBezTo>
                    <a:cubicBezTo>
                      <a:pt x="80" y="36"/>
                      <a:pt x="79" y="36"/>
                      <a:pt x="78" y="35"/>
                    </a:cubicBezTo>
                    <a:cubicBezTo>
                      <a:pt x="78" y="35"/>
                      <a:pt x="77" y="34"/>
                      <a:pt x="76" y="34"/>
                    </a:cubicBezTo>
                    <a:cubicBezTo>
                      <a:pt x="75" y="33"/>
                      <a:pt x="75" y="33"/>
                      <a:pt x="75" y="33"/>
                    </a:cubicBezTo>
                    <a:cubicBezTo>
                      <a:pt x="75" y="33"/>
                      <a:pt x="75" y="33"/>
                      <a:pt x="74" y="32"/>
                    </a:cubicBezTo>
                    <a:cubicBezTo>
                      <a:pt x="73" y="31"/>
                      <a:pt x="72" y="31"/>
                      <a:pt x="71" y="30"/>
                    </a:cubicBezTo>
                    <a:cubicBezTo>
                      <a:pt x="70" y="29"/>
                      <a:pt x="69" y="28"/>
                      <a:pt x="68" y="27"/>
                    </a:cubicBezTo>
                    <a:cubicBezTo>
                      <a:pt x="66" y="27"/>
                      <a:pt x="65" y="26"/>
                      <a:pt x="64" y="25"/>
                    </a:cubicBezTo>
                    <a:cubicBezTo>
                      <a:pt x="63" y="24"/>
                      <a:pt x="61" y="23"/>
                      <a:pt x="60" y="22"/>
                    </a:cubicBezTo>
                    <a:cubicBezTo>
                      <a:pt x="59" y="21"/>
                      <a:pt x="58" y="21"/>
                      <a:pt x="57" y="20"/>
                    </a:cubicBezTo>
                    <a:cubicBezTo>
                      <a:pt x="56" y="19"/>
                      <a:pt x="56" y="19"/>
                      <a:pt x="55" y="18"/>
                    </a:cubicBezTo>
                    <a:cubicBezTo>
                      <a:pt x="52" y="15"/>
                      <a:pt x="48" y="13"/>
                      <a:pt x="44" y="12"/>
                    </a:cubicBezTo>
                    <a:cubicBezTo>
                      <a:pt x="42" y="11"/>
                      <a:pt x="40" y="10"/>
                      <a:pt x="38" y="9"/>
                    </a:cubicBezTo>
                    <a:cubicBezTo>
                      <a:pt x="37" y="9"/>
                      <a:pt x="37" y="9"/>
                      <a:pt x="36" y="8"/>
                    </a:cubicBezTo>
                    <a:cubicBezTo>
                      <a:pt x="35" y="8"/>
                      <a:pt x="33" y="7"/>
                      <a:pt x="32" y="7"/>
                    </a:cubicBezTo>
                    <a:cubicBezTo>
                      <a:pt x="31" y="6"/>
                      <a:pt x="30" y="6"/>
                      <a:pt x="29" y="6"/>
                    </a:cubicBezTo>
                    <a:cubicBezTo>
                      <a:pt x="28" y="5"/>
                      <a:pt x="28" y="5"/>
                      <a:pt x="27" y="5"/>
                    </a:cubicBezTo>
                    <a:cubicBezTo>
                      <a:pt x="27" y="5"/>
                      <a:pt x="27" y="5"/>
                      <a:pt x="27" y="5"/>
                    </a:cubicBezTo>
                    <a:cubicBezTo>
                      <a:pt x="26" y="5"/>
                      <a:pt x="26" y="5"/>
                      <a:pt x="25" y="5"/>
                    </a:cubicBezTo>
                    <a:cubicBezTo>
                      <a:pt x="25" y="5"/>
                      <a:pt x="25" y="5"/>
                      <a:pt x="25" y="5"/>
                    </a:cubicBezTo>
                    <a:cubicBezTo>
                      <a:pt x="24" y="5"/>
                      <a:pt x="24" y="5"/>
                      <a:pt x="24" y="5"/>
                    </a:cubicBezTo>
                    <a:cubicBezTo>
                      <a:pt x="22" y="4"/>
                      <a:pt x="20" y="4"/>
                      <a:pt x="18" y="3"/>
                    </a:cubicBezTo>
                    <a:cubicBezTo>
                      <a:pt x="16" y="2"/>
                      <a:pt x="13" y="2"/>
                      <a:pt x="10" y="1"/>
                    </a:cubicBezTo>
                    <a:cubicBezTo>
                      <a:pt x="7" y="1"/>
                      <a:pt x="4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moveTo>
                      <a:pt x="17" y="5"/>
                    </a:moveTo>
                    <a:cubicBezTo>
                      <a:pt x="17" y="5"/>
                      <a:pt x="17" y="5"/>
                      <a:pt x="17" y="5"/>
                    </a:cubicBezTo>
                    <a:cubicBezTo>
                      <a:pt x="17" y="5"/>
                      <a:pt x="17" y="5"/>
                      <a:pt x="17" y="5"/>
                    </a:cubicBezTo>
                    <a:cubicBezTo>
                      <a:pt x="17" y="5"/>
                      <a:pt x="17" y="5"/>
                      <a:pt x="17" y="5"/>
                    </a:cubicBezTo>
                    <a:moveTo>
                      <a:pt x="18" y="5"/>
                    </a:moveTo>
                    <a:cubicBezTo>
                      <a:pt x="18" y="5"/>
                      <a:pt x="18" y="5"/>
                      <a:pt x="18" y="5"/>
                    </a:cubicBezTo>
                    <a:cubicBezTo>
                      <a:pt x="18" y="5"/>
                      <a:pt x="18" y="5"/>
                      <a:pt x="18" y="5"/>
                    </a:cubicBezTo>
                    <a:moveTo>
                      <a:pt x="32" y="7"/>
                    </a:moveTo>
                    <a:cubicBezTo>
                      <a:pt x="32" y="7"/>
                      <a:pt x="32" y="7"/>
                      <a:pt x="32" y="7"/>
                    </a:cubicBezTo>
                    <a:cubicBezTo>
                      <a:pt x="32" y="7"/>
                      <a:pt x="32" y="7"/>
                      <a:pt x="32" y="7"/>
                    </a:cubicBezTo>
                    <a:moveTo>
                      <a:pt x="21" y="11"/>
                    </a:moveTo>
                    <a:cubicBezTo>
                      <a:pt x="21" y="11"/>
                      <a:pt x="21" y="11"/>
                      <a:pt x="21" y="11"/>
                    </a:cubicBezTo>
                    <a:cubicBezTo>
                      <a:pt x="21" y="11"/>
                      <a:pt x="21" y="11"/>
                      <a:pt x="21" y="11"/>
                    </a:cubicBezTo>
                  </a:path>
                </a:pathLst>
              </a:custGeom>
              <a:solidFill>
                <a:srgbClr val="DAD9C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8" name="Freeform 218"/>
              <p:cNvSpPr>
                <a:spLocks noEditPoints="1"/>
              </p:cNvSpPr>
              <p:nvPr/>
            </p:nvSpPr>
            <p:spPr bwMode="auto">
              <a:xfrm>
                <a:off x="5229" y="3188"/>
                <a:ext cx="720" cy="113"/>
              </a:xfrm>
              <a:custGeom>
                <a:avLst/>
                <a:gdLst>
                  <a:gd name="T0" fmla="*/ 255 w 382"/>
                  <a:gd name="T1" fmla="*/ 2 h 60"/>
                  <a:gd name="T2" fmla="*/ 232 w 382"/>
                  <a:gd name="T3" fmla="*/ 6 h 60"/>
                  <a:gd name="T4" fmla="*/ 207 w 382"/>
                  <a:gd name="T5" fmla="*/ 15 h 60"/>
                  <a:gd name="T6" fmla="*/ 186 w 382"/>
                  <a:gd name="T7" fmla="*/ 23 h 60"/>
                  <a:gd name="T8" fmla="*/ 175 w 382"/>
                  <a:gd name="T9" fmla="*/ 27 h 60"/>
                  <a:gd name="T10" fmla="*/ 150 w 382"/>
                  <a:gd name="T11" fmla="*/ 37 h 60"/>
                  <a:gd name="T12" fmla="*/ 125 w 382"/>
                  <a:gd name="T13" fmla="*/ 45 h 60"/>
                  <a:gd name="T14" fmla="*/ 108 w 382"/>
                  <a:gd name="T15" fmla="*/ 49 h 60"/>
                  <a:gd name="T16" fmla="*/ 92 w 382"/>
                  <a:gd name="T17" fmla="*/ 52 h 60"/>
                  <a:gd name="T18" fmla="*/ 73 w 382"/>
                  <a:gd name="T19" fmla="*/ 54 h 60"/>
                  <a:gd name="T20" fmla="*/ 44 w 382"/>
                  <a:gd name="T21" fmla="*/ 55 h 60"/>
                  <a:gd name="T22" fmla="*/ 32 w 382"/>
                  <a:gd name="T23" fmla="*/ 54 h 60"/>
                  <a:gd name="T24" fmla="*/ 13 w 382"/>
                  <a:gd name="T25" fmla="*/ 52 h 60"/>
                  <a:gd name="T26" fmla="*/ 0 w 382"/>
                  <a:gd name="T27" fmla="*/ 51 h 60"/>
                  <a:gd name="T28" fmla="*/ 9 w 382"/>
                  <a:gd name="T29" fmla="*/ 55 h 60"/>
                  <a:gd name="T30" fmla="*/ 36 w 382"/>
                  <a:gd name="T31" fmla="*/ 59 h 60"/>
                  <a:gd name="T32" fmla="*/ 57 w 382"/>
                  <a:gd name="T33" fmla="*/ 59 h 60"/>
                  <a:gd name="T34" fmla="*/ 84 w 382"/>
                  <a:gd name="T35" fmla="*/ 57 h 60"/>
                  <a:gd name="T36" fmla="*/ 108 w 382"/>
                  <a:gd name="T37" fmla="*/ 53 h 60"/>
                  <a:gd name="T38" fmla="*/ 133 w 382"/>
                  <a:gd name="T39" fmla="*/ 47 h 60"/>
                  <a:gd name="T40" fmla="*/ 155 w 382"/>
                  <a:gd name="T41" fmla="*/ 39 h 60"/>
                  <a:gd name="T42" fmla="*/ 173 w 382"/>
                  <a:gd name="T43" fmla="*/ 32 h 60"/>
                  <a:gd name="T44" fmla="*/ 189 w 382"/>
                  <a:gd name="T45" fmla="*/ 27 h 60"/>
                  <a:gd name="T46" fmla="*/ 213 w 382"/>
                  <a:gd name="T47" fmla="*/ 17 h 60"/>
                  <a:gd name="T48" fmla="*/ 232 w 382"/>
                  <a:gd name="T49" fmla="*/ 10 h 60"/>
                  <a:gd name="T50" fmla="*/ 253 w 382"/>
                  <a:gd name="T51" fmla="*/ 7 h 60"/>
                  <a:gd name="T52" fmla="*/ 280 w 382"/>
                  <a:gd name="T53" fmla="*/ 5 h 60"/>
                  <a:gd name="T54" fmla="*/ 299 w 382"/>
                  <a:gd name="T55" fmla="*/ 7 h 60"/>
                  <a:gd name="T56" fmla="*/ 317 w 382"/>
                  <a:gd name="T57" fmla="*/ 11 h 60"/>
                  <a:gd name="T58" fmla="*/ 337 w 382"/>
                  <a:gd name="T59" fmla="*/ 21 h 60"/>
                  <a:gd name="T60" fmla="*/ 337 w 382"/>
                  <a:gd name="T61" fmla="*/ 21 h 60"/>
                  <a:gd name="T62" fmla="*/ 350 w 382"/>
                  <a:gd name="T63" fmla="*/ 30 h 60"/>
                  <a:gd name="T64" fmla="*/ 368 w 382"/>
                  <a:gd name="T65" fmla="*/ 46 h 60"/>
                  <a:gd name="T66" fmla="*/ 376 w 382"/>
                  <a:gd name="T67" fmla="*/ 56 h 60"/>
                  <a:gd name="T68" fmla="*/ 378 w 382"/>
                  <a:gd name="T69" fmla="*/ 59 h 60"/>
                  <a:gd name="T70" fmla="*/ 380 w 382"/>
                  <a:gd name="T71" fmla="*/ 55 h 60"/>
                  <a:gd name="T72" fmla="*/ 378 w 382"/>
                  <a:gd name="T73" fmla="*/ 53 h 60"/>
                  <a:gd name="T74" fmla="*/ 376 w 382"/>
                  <a:gd name="T75" fmla="*/ 49 h 60"/>
                  <a:gd name="T76" fmla="*/ 362 w 382"/>
                  <a:gd name="T77" fmla="*/ 35 h 60"/>
                  <a:gd name="T78" fmla="*/ 345 w 382"/>
                  <a:gd name="T79" fmla="*/ 22 h 60"/>
                  <a:gd name="T80" fmla="*/ 332 w 382"/>
                  <a:gd name="T81" fmla="*/ 13 h 60"/>
                  <a:gd name="T82" fmla="*/ 307 w 382"/>
                  <a:gd name="T83" fmla="*/ 4 h 60"/>
                  <a:gd name="T84" fmla="*/ 287 w 382"/>
                  <a:gd name="T85" fmla="*/ 1 h 60"/>
                  <a:gd name="T86" fmla="*/ 276 w 382"/>
                  <a:gd name="T87" fmla="*/ 0 h 60"/>
                  <a:gd name="T88" fmla="*/ 346 w 382"/>
                  <a:gd name="T89" fmla="*/ 22 h 60"/>
                  <a:gd name="T90" fmla="*/ 345 w 382"/>
                  <a:gd name="T91" fmla="*/ 26 h 60"/>
                  <a:gd name="T92" fmla="*/ 113 w 382"/>
                  <a:gd name="T93" fmla="*/ 52 h 60"/>
                  <a:gd name="T94" fmla="*/ 375 w 382"/>
                  <a:gd name="T95" fmla="*/ 55 h 60"/>
                  <a:gd name="T96" fmla="*/ 375 w 382"/>
                  <a:gd name="T97" fmla="*/ 55 h 60"/>
                  <a:gd name="T98" fmla="*/ 337 w 382"/>
                  <a:gd name="T99" fmla="*/ 21 h 60"/>
                  <a:gd name="T100" fmla="*/ 280 w 382"/>
                  <a:gd name="T101" fmla="*/ 1 h 60"/>
                  <a:gd name="T102" fmla="*/ 279 w 382"/>
                  <a:gd name="T103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382" h="60">
                    <a:moveTo>
                      <a:pt x="274" y="0"/>
                    </a:moveTo>
                    <a:cubicBezTo>
                      <a:pt x="273" y="0"/>
                      <a:pt x="271" y="0"/>
                      <a:pt x="269" y="1"/>
                    </a:cubicBezTo>
                    <a:cubicBezTo>
                      <a:pt x="266" y="1"/>
                      <a:pt x="263" y="1"/>
                      <a:pt x="259" y="1"/>
                    </a:cubicBezTo>
                    <a:cubicBezTo>
                      <a:pt x="258" y="2"/>
                      <a:pt x="256" y="2"/>
                      <a:pt x="255" y="2"/>
                    </a:cubicBezTo>
                    <a:cubicBezTo>
                      <a:pt x="253" y="2"/>
                      <a:pt x="252" y="3"/>
                      <a:pt x="250" y="3"/>
                    </a:cubicBezTo>
                    <a:cubicBezTo>
                      <a:pt x="247" y="3"/>
                      <a:pt x="244" y="4"/>
                      <a:pt x="241" y="4"/>
                    </a:cubicBezTo>
                    <a:cubicBezTo>
                      <a:pt x="240" y="5"/>
                      <a:pt x="238" y="5"/>
                      <a:pt x="237" y="5"/>
                    </a:cubicBezTo>
                    <a:cubicBezTo>
                      <a:pt x="235" y="6"/>
                      <a:pt x="234" y="6"/>
                      <a:pt x="232" y="6"/>
                    </a:cubicBezTo>
                    <a:cubicBezTo>
                      <a:pt x="230" y="7"/>
                      <a:pt x="227" y="8"/>
                      <a:pt x="224" y="9"/>
                    </a:cubicBezTo>
                    <a:cubicBezTo>
                      <a:pt x="223" y="9"/>
                      <a:pt x="222" y="9"/>
                      <a:pt x="221" y="10"/>
                    </a:cubicBezTo>
                    <a:cubicBezTo>
                      <a:pt x="219" y="10"/>
                      <a:pt x="218" y="11"/>
                      <a:pt x="216" y="11"/>
                    </a:cubicBezTo>
                    <a:cubicBezTo>
                      <a:pt x="213" y="12"/>
                      <a:pt x="210" y="14"/>
                      <a:pt x="207" y="15"/>
                    </a:cubicBezTo>
                    <a:cubicBezTo>
                      <a:pt x="205" y="15"/>
                      <a:pt x="203" y="16"/>
                      <a:pt x="202" y="17"/>
                    </a:cubicBezTo>
                    <a:cubicBezTo>
                      <a:pt x="200" y="17"/>
                      <a:pt x="199" y="18"/>
                      <a:pt x="198" y="18"/>
                    </a:cubicBezTo>
                    <a:cubicBezTo>
                      <a:pt x="195" y="19"/>
                      <a:pt x="192" y="20"/>
                      <a:pt x="190" y="21"/>
                    </a:cubicBezTo>
                    <a:cubicBezTo>
                      <a:pt x="189" y="22"/>
                      <a:pt x="188" y="22"/>
                      <a:pt x="186" y="23"/>
                    </a:cubicBezTo>
                    <a:cubicBezTo>
                      <a:pt x="185" y="23"/>
                      <a:pt x="184" y="24"/>
                      <a:pt x="183" y="24"/>
                    </a:cubicBezTo>
                    <a:cubicBezTo>
                      <a:pt x="183" y="24"/>
                      <a:pt x="182" y="25"/>
                      <a:pt x="181" y="25"/>
                    </a:cubicBezTo>
                    <a:cubicBezTo>
                      <a:pt x="181" y="25"/>
                      <a:pt x="180" y="25"/>
                      <a:pt x="179" y="26"/>
                    </a:cubicBezTo>
                    <a:cubicBezTo>
                      <a:pt x="178" y="26"/>
                      <a:pt x="177" y="26"/>
                      <a:pt x="175" y="27"/>
                    </a:cubicBezTo>
                    <a:cubicBezTo>
                      <a:pt x="172" y="28"/>
                      <a:pt x="169" y="30"/>
                      <a:pt x="165" y="31"/>
                    </a:cubicBezTo>
                    <a:cubicBezTo>
                      <a:pt x="164" y="32"/>
                      <a:pt x="162" y="32"/>
                      <a:pt x="160" y="33"/>
                    </a:cubicBezTo>
                    <a:cubicBezTo>
                      <a:pt x="159" y="33"/>
                      <a:pt x="157" y="34"/>
                      <a:pt x="155" y="35"/>
                    </a:cubicBezTo>
                    <a:cubicBezTo>
                      <a:pt x="154" y="35"/>
                      <a:pt x="152" y="36"/>
                      <a:pt x="150" y="37"/>
                    </a:cubicBezTo>
                    <a:cubicBezTo>
                      <a:pt x="149" y="37"/>
                      <a:pt x="147" y="38"/>
                      <a:pt x="145" y="38"/>
                    </a:cubicBezTo>
                    <a:cubicBezTo>
                      <a:pt x="144" y="39"/>
                      <a:pt x="142" y="39"/>
                      <a:pt x="141" y="40"/>
                    </a:cubicBezTo>
                    <a:cubicBezTo>
                      <a:pt x="139" y="40"/>
                      <a:pt x="137" y="41"/>
                      <a:pt x="136" y="41"/>
                    </a:cubicBezTo>
                    <a:cubicBezTo>
                      <a:pt x="132" y="43"/>
                      <a:pt x="128" y="44"/>
                      <a:pt x="125" y="45"/>
                    </a:cubicBezTo>
                    <a:cubicBezTo>
                      <a:pt x="123" y="45"/>
                      <a:pt x="121" y="46"/>
                      <a:pt x="119" y="46"/>
                    </a:cubicBezTo>
                    <a:cubicBezTo>
                      <a:pt x="117" y="47"/>
                      <a:pt x="115" y="47"/>
                      <a:pt x="113" y="48"/>
                    </a:cubicBezTo>
                    <a:cubicBezTo>
                      <a:pt x="111" y="48"/>
                      <a:pt x="110" y="48"/>
                      <a:pt x="108" y="49"/>
                    </a:cubicBezTo>
                    <a:cubicBezTo>
                      <a:pt x="108" y="49"/>
                      <a:pt x="108" y="49"/>
                      <a:pt x="108" y="49"/>
                    </a:cubicBezTo>
                    <a:cubicBezTo>
                      <a:pt x="108" y="49"/>
                      <a:pt x="107" y="49"/>
                      <a:pt x="107" y="49"/>
                    </a:cubicBezTo>
                    <a:cubicBezTo>
                      <a:pt x="107" y="49"/>
                      <a:pt x="107" y="49"/>
                      <a:pt x="107" y="49"/>
                    </a:cubicBezTo>
                    <a:cubicBezTo>
                      <a:pt x="104" y="50"/>
                      <a:pt x="101" y="50"/>
                      <a:pt x="97" y="51"/>
                    </a:cubicBezTo>
                    <a:cubicBezTo>
                      <a:pt x="96" y="51"/>
                      <a:pt x="94" y="51"/>
                      <a:pt x="92" y="52"/>
                    </a:cubicBezTo>
                    <a:cubicBezTo>
                      <a:pt x="91" y="52"/>
                      <a:pt x="89" y="52"/>
                      <a:pt x="88" y="52"/>
                    </a:cubicBezTo>
                    <a:cubicBezTo>
                      <a:pt x="86" y="53"/>
                      <a:pt x="84" y="53"/>
                      <a:pt x="83" y="53"/>
                    </a:cubicBezTo>
                    <a:cubicBezTo>
                      <a:pt x="81" y="53"/>
                      <a:pt x="79" y="53"/>
                      <a:pt x="78" y="54"/>
                    </a:cubicBezTo>
                    <a:cubicBezTo>
                      <a:pt x="76" y="54"/>
                      <a:pt x="74" y="54"/>
                      <a:pt x="73" y="54"/>
                    </a:cubicBezTo>
                    <a:cubicBezTo>
                      <a:pt x="71" y="54"/>
                      <a:pt x="69" y="55"/>
                      <a:pt x="67" y="55"/>
                    </a:cubicBezTo>
                    <a:cubicBezTo>
                      <a:pt x="65" y="55"/>
                      <a:pt x="62" y="55"/>
                      <a:pt x="59" y="55"/>
                    </a:cubicBezTo>
                    <a:cubicBezTo>
                      <a:pt x="57" y="55"/>
                      <a:pt x="54" y="55"/>
                      <a:pt x="51" y="55"/>
                    </a:cubicBezTo>
                    <a:cubicBezTo>
                      <a:pt x="49" y="55"/>
                      <a:pt x="46" y="55"/>
                      <a:pt x="44" y="55"/>
                    </a:cubicBezTo>
                    <a:cubicBezTo>
                      <a:pt x="42" y="55"/>
                      <a:pt x="39" y="55"/>
                      <a:pt x="37" y="55"/>
                    </a:cubicBezTo>
                    <a:cubicBezTo>
                      <a:pt x="36" y="55"/>
                      <a:pt x="35" y="55"/>
                      <a:pt x="34" y="55"/>
                    </a:cubicBezTo>
                    <a:cubicBezTo>
                      <a:pt x="33" y="55"/>
                      <a:pt x="33" y="55"/>
                      <a:pt x="32" y="54"/>
                    </a:cubicBezTo>
                    <a:cubicBezTo>
                      <a:pt x="32" y="54"/>
                      <a:pt x="32" y="54"/>
                      <a:pt x="32" y="54"/>
                    </a:cubicBezTo>
                    <a:cubicBezTo>
                      <a:pt x="30" y="54"/>
                      <a:pt x="27" y="54"/>
                      <a:pt x="25" y="54"/>
                    </a:cubicBezTo>
                    <a:cubicBezTo>
                      <a:pt x="24" y="54"/>
                      <a:pt x="22" y="54"/>
                      <a:pt x="21" y="54"/>
                    </a:cubicBezTo>
                    <a:cubicBezTo>
                      <a:pt x="20" y="53"/>
                      <a:pt x="18" y="53"/>
                      <a:pt x="17" y="53"/>
                    </a:cubicBezTo>
                    <a:cubicBezTo>
                      <a:pt x="16" y="53"/>
                      <a:pt x="14" y="52"/>
                      <a:pt x="13" y="52"/>
                    </a:cubicBezTo>
                    <a:cubicBezTo>
                      <a:pt x="12" y="52"/>
                      <a:pt x="10" y="52"/>
                      <a:pt x="9" y="51"/>
                    </a:cubicBezTo>
                    <a:cubicBezTo>
                      <a:pt x="8" y="51"/>
                      <a:pt x="7" y="51"/>
                      <a:pt x="5" y="51"/>
                    </a:cubicBezTo>
                    <a:cubicBezTo>
                      <a:pt x="4" y="50"/>
                      <a:pt x="3" y="50"/>
                      <a:pt x="2" y="50"/>
                    </a:cubicBezTo>
                    <a:cubicBezTo>
                      <a:pt x="1" y="49"/>
                      <a:pt x="0" y="50"/>
                      <a:pt x="0" y="51"/>
                    </a:cubicBezTo>
                    <a:cubicBezTo>
                      <a:pt x="0" y="51"/>
                      <a:pt x="0" y="52"/>
                      <a:pt x="0" y="52"/>
                    </a:cubicBezTo>
                    <a:cubicBezTo>
                      <a:pt x="0" y="52"/>
                      <a:pt x="1" y="52"/>
                      <a:pt x="1" y="53"/>
                    </a:cubicBezTo>
                    <a:cubicBezTo>
                      <a:pt x="3" y="53"/>
                      <a:pt x="4" y="53"/>
                      <a:pt x="5" y="54"/>
                    </a:cubicBezTo>
                    <a:cubicBezTo>
                      <a:pt x="7" y="54"/>
                      <a:pt x="8" y="55"/>
                      <a:pt x="9" y="55"/>
                    </a:cubicBezTo>
                    <a:cubicBezTo>
                      <a:pt x="11" y="55"/>
                      <a:pt x="12" y="56"/>
                      <a:pt x="14" y="56"/>
                    </a:cubicBezTo>
                    <a:cubicBezTo>
                      <a:pt x="15" y="56"/>
                      <a:pt x="17" y="57"/>
                      <a:pt x="18" y="57"/>
                    </a:cubicBezTo>
                    <a:cubicBezTo>
                      <a:pt x="21" y="58"/>
                      <a:pt x="24" y="58"/>
                      <a:pt x="27" y="58"/>
                    </a:cubicBezTo>
                    <a:cubicBezTo>
                      <a:pt x="30" y="59"/>
                      <a:pt x="33" y="59"/>
                      <a:pt x="36" y="59"/>
                    </a:cubicBezTo>
                    <a:cubicBezTo>
                      <a:pt x="36" y="59"/>
                      <a:pt x="36" y="59"/>
                      <a:pt x="36" y="59"/>
                    </a:cubicBezTo>
                    <a:cubicBezTo>
                      <a:pt x="41" y="59"/>
                      <a:pt x="45" y="59"/>
                      <a:pt x="50" y="59"/>
                    </a:cubicBezTo>
                    <a:cubicBezTo>
                      <a:pt x="51" y="59"/>
                      <a:pt x="52" y="59"/>
                      <a:pt x="52" y="59"/>
                    </a:cubicBezTo>
                    <a:cubicBezTo>
                      <a:pt x="54" y="59"/>
                      <a:pt x="56" y="59"/>
                      <a:pt x="57" y="59"/>
                    </a:cubicBezTo>
                    <a:cubicBezTo>
                      <a:pt x="59" y="59"/>
                      <a:pt x="61" y="59"/>
                      <a:pt x="63" y="59"/>
                    </a:cubicBezTo>
                    <a:cubicBezTo>
                      <a:pt x="66" y="59"/>
                      <a:pt x="70" y="59"/>
                      <a:pt x="73" y="58"/>
                    </a:cubicBezTo>
                    <a:cubicBezTo>
                      <a:pt x="75" y="58"/>
                      <a:pt x="77" y="58"/>
                      <a:pt x="78" y="58"/>
                    </a:cubicBezTo>
                    <a:cubicBezTo>
                      <a:pt x="80" y="58"/>
                      <a:pt x="82" y="57"/>
                      <a:pt x="84" y="57"/>
                    </a:cubicBezTo>
                    <a:cubicBezTo>
                      <a:pt x="85" y="57"/>
                      <a:pt x="87" y="57"/>
                      <a:pt x="88" y="56"/>
                    </a:cubicBezTo>
                    <a:cubicBezTo>
                      <a:pt x="90" y="56"/>
                      <a:pt x="91" y="56"/>
                      <a:pt x="93" y="56"/>
                    </a:cubicBezTo>
                    <a:cubicBezTo>
                      <a:pt x="98" y="55"/>
                      <a:pt x="104" y="54"/>
                      <a:pt x="109" y="53"/>
                    </a:cubicBezTo>
                    <a:cubicBezTo>
                      <a:pt x="108" y="53"/>
                      <a:pt x="108" y="53"/>
                      <a:pt x="108" y="53"/>
                    </a:cubicBezTo>
                    <a:cubicBezTo>
                      <a:pt x="110" y="53"/>
                      <a:pt x="111" y="52"/>
                      <a:pt x="113" y="52"/>
                    </a:cubicBezTo>
                    <a:cubicBezTo>
                      <a:pt x="115" y="52"/>
                      <a:pt x="117" y="51"/>
                      <a:pt x="119" y="51"/>
                    </a:cubicBezTo>
                    <a:cubicBezTo>
                      <a:pt x="120" y="50"/>
                      <a:pt x="122" y="50"/>
                      <a:pt x="123" y="49"/>
                    </a:cubicBezTo>
                    <a:cubicBezTo>
                      <a:pt x="127" y="49"/>
                      <a:pt x="130" y="48"/>
                      <a:pt x="133" y="47"/>
                    </a:cubicBezTo>
                    <a:cubicBezTo>
                      <a:pt x="136" y="46"/>
                      <a:pt x="140" y="45"/>
                      <a:pt x="143" y="44"/>
                    </a:cubicBezTo>
                    <a:cubicBezTo>
                      <a:pt x="145" y="43"/>
                      <a:pt x="146" y="42"/>
                      <a:pt x="148" y="42"/>
                    </a:cubicBezTo>
                    <a:cubicBezTo>
                      <a:pt x="149" y="41"/>
                      <a:pt x="151" y="41"/>
                      <a:pt x="153" y="40"/>
                    </a:cubicBezTo>
                    <a:cubicBezTo>
                      <a:pt x="154" y="40"/>
                      <a:pt x="154" y="39"/>
                      <a:pt x="155" y="39"/>
                    </a:cubicBezTo>
                    <a:cubicBezTo>
                      <a:pt x="156" y="39"/>
                      <a:pt x="157" y="38"/>
                      <a:pt x="158" y="38"/>
                    </a:cubicBezTo>
                    <a:cubicBezTo>
                      <a:pt x="159" y="38"/>
                      <a:pt x="161" y="37"/>
                      <a:pt x="163" y="36"/>
                    </a:cubicBezTo>
                    <a:cubicBezTo>
                      <a:pt x="164" y="36"/>
                      <a:pt x="166" y="35"/>
                      <a:pt x="168" y="34"/>
                    </a:cubicBezTo>
                    <a:cubicBezTo>
                      <a:pt x="169" y="34"/>
                      <a:pt x="171" y="33"/>
                      <a:pt x="173" y="32"/>
                    </a:cubicBezTo>
                    <a:cubicBezTo>
                      <a:pt x="174" y="32"/>
                      <a:pt x="176" y="31"/>
                      <a:pt x="178" y="31"/>
                    </a:cubicBezTo>
                    <a:cubicBezTo>
                      <a:pt x="178" y="30"/>
                      <a:pt x="179" y="30"/>
                      <a:pt x="180" y="30"/>
                    </a:cubicBezTo>
                    <a:cubicBezTo>
                      <a:pt x="180" y="30"/>
                      <a:pt x="181" y="29"/>
                      <a:pt x="182" y="29"/>
                    </a:cubicBezTo>
                    <a:cubicBezTo>
                      <a:pt x="184" y="28"/>
                      <a:pt x="186" y="27"/>
                      <a:pt x="189" y="27"/>
                    </a:cubicBezTo>
                    <a:cubicBezTo>
                      <a:pt x="191" y="26"/>
                      <a:pt x="193" y="24"/>
                      <a:pt x="196" y="23"/>
                    </a:cubicBezTo>
                    <a:cubicBezTo>
                      <a:pt x="197" y="23"/>
                      <a:pt x="199" y="22"/>
                      <a:pt x="200" y="22"/>
                    </a:cubicBezTo>
                    <a:cubicBezTo>
                      <a:pt x="201" y="21"/>
                      <a:pt x="203" y="21"/>
                      <a:pt x="204" y="20"/>
                    </a:cubicBezTo>
                    <a:cubicBezTo>
                      <a:pt x="207" y="19"/>
                      <a:pt x="210" y="18"/>
                      <a:pt x="213" y="17"/>
                    </a:cubicBezTo>
                    <a:cubicBezTo>
                      <a:pt x="215" y="16"/>
                      <a:pt x="217" y="15"/>
                      <a:pt x="219" y="15"/>
                    </a:cubicBezTo>
                    <a:cubicBezTo>
                      <a:pt x="220" y="14"/>
                      <a:pt x="221" y="14"/>
                      <a:pt x="223" y="13"/>
                    </a:cubicBezTo>
                    <a:cubicBezTo>
                      <a:pt x="225" y="13"/>
                      <a:pt x="227" y="12"/>
                      <a:pt x="230" y="11"/>
                    </a:cubicBezTo>
                    <a:cubicBezTo>
                      <a:pt x="231" y="11"/>
                      <a:pt x="232" y="11"/>
                      <a:pt x="232" y="10"/>
                    </a:cubicBezTo>
                    <a:cubicBezTo>
                      <a:pt x="233" y="10"/>
                      <a:pt x="234" y="10"/>
                      <a:pt x="235" y="10"/>
                    </a:cubicBezTo>
                    <a:cubicBezTo>
                      <a:pt x="237" y="9"/>
                      <a:pt x="238" y="9"/>
                      <a:pt x="240" y="9"/>
                    </a:cubicBezTo>
                    <a:cubicBezTo>
                      <a:pt x="241" y="9"/>
                      <a:pt x="243" y="8"/>
                      <a:pt x="244" y="8"/>
                    </a:cubicBezTo>
                    <a:cubicBezTo>
                      <a:pt x="247" y="8"/>
                      <a:pt x="250" y="7"/>
                      <a:pt x="253" y="7"/>
                    </a:cubicBezTo>
                    <a:cubicBezTo>
                      <a:pt x="256" y="6"/>
                      <a:pt x="259" y="6"/>
                      <a:pt x="263" y="5"/>
                    </a:cubicBezTo>
                    <a:cubicBezTo>
                      <a:pt x="266" y="5"/>
                      <a:pt x="269" y="5"/>
                      <a:pt x="272" y="5"/>
                    </a:cubicBezTo>
                    <a:cubicBezTo>
                      <a:pt x="274" y="5"/>
                      <a:pt x="276" y="5"/>
                      <a:pt x="279" y="5"/>
                    </a:cubicBezTo>
                    <a:cubicBezTo>
                      <a:pt x="279" y="5"/>
                      <a:pt x="280" y="5"/>
                      <a:pt x="280" y="5"/>
                    </a:cubicBezTo>
                    <a:cubicBezTo>
                      <a:pt x="281" y="5"/>
                      <a:pt x="281" y="5"/>
                      <a:pt x="282" y="5"/>
                    </a:cubicBezTo>
                    <a:cubicBezTo>
                      <a:pt x="283" y="5"/>
                      <a:pt x="284" y="5"/>
                      <a:pt x="286" y="5"/>
                    </a:cubicBezTo>
                    <a:cubicBezTo>
                      <a:pt x="287" y="5"/>
                      <a:pt x="289" y="5"/>
                      <a:pt x="290" y="5"/>
                    </a:cubicBezTo>
                    <a:cubicBezTo>
                      <a:pt x="293" y="6"/>
                      <a:pt x="296" y="6"/>
                      <a:pt x="299" y="7"/>
                    </a:cubicBezTo>
                    <a:cubicBezTo>
                      <a:pt x="300" y="7"/>
                      <a:pt x="301" y="7"/>
                      <a:pt x="301" y="7"/>
                    </a:cubicBezTo>
                    <a:cubicBezTo>
                      <a:pt x="302" y="7"/>
                      <a:pt x="303" y="8"/>
                      <a:pt x="304" y="8"/>
                    </a:cubicBezTo>
                    <a:cubicBezTo>
                      <a:pt x="305" y="8"/>
                      <a:pt x="307" y="8"/>
                      <a:pt x="308" y="9"/>
                    </a:cubicBezTo>
                    <a:cubicBezTo>
                      <a:pt x="311" y="10"/>
                      <a:pt x="314" y="11"/>
                      <a:pt x="317" y="11"/>
                    </a:cubicBezTo>
                    <a:cubicBezTo>
                      <a:pt x="319" y="12"/>
                      <a:pt x="320" y="13"/>
                      <a:pt x="322" y="13"/>
                    </a:cubicBezTo>
                    <a:cubicBezTo>
                      <a:pt x="323" y="14"/>
                      <a:pt x="324" y="14"/>
                      <a:pt x="325" y="15"/>
                    </a:cubicBezTo>
                    <a:cubicBezTo>
                      <a:pt x="326" y="15"/>
                      <a:pt x="327" y="15"/>
                      <a:pt x="328" y="16"/>
                    </a:cubicBezTo>
                    <a:cubicBezTo>
                      <a:pt x="331" y="17"/>
                      <a:pt x="334" y="19"/>
                      <a:pt x="337" y="21"/>
                    </a:cubicBezTo>
                    <a:cubicBezTo>
                      <a:pt x="337" y="21"/>
                      <a:pt x="337" y="21"/>
                      <a:pt x="337" y="21"/>
                    </a:cubicBezTo>
                    <a:cubicBezTo>
                      <a:pt x="337" y="21"/>
                      <a:pt x="337" y="21"/>
                      <a:pt x="337" y="21"/>
                    </a:cubicBezTo>
                    <a:cubicBezTo>
                      <a:pt x="337" y="21"/>
                      <a:pt x="337" y="21"/>
                      <a:pt x="337" y="21"/>
                    </a:cubicBezTo>
                    <a:cubicBezTo>
                      <a:pt x="337" y="21"/>
                      <a:pt x="337" y="21"/>
                      <a:pt x="337" y="21"/>
                    </a:cubicBezTo>
                    <a:cubicBezTo>
                      <a:pt x="338" y="22"/>
                      <a:pt x="338" y="22"/>
                      <a:pt x="338" y="22"/>
                    </a:cubicBezTo>
                    <a:cubicBezTo>
                      <a:pt x="340" y="23"/>
                      <a:pt x="342" y="24"/>
                      <a:pt x="344" y="26"/>
                    </a:cubicBezTo>
                    <a:cubicBezTo>
                      <a:pt x="345" y="27"/>
                      <a:pt x="346" y="27"/>
                      <a:pt x="347" y="28"/>
                    </a:cubicBezTo>
                    <a:cubicBezTo>
                      <a:pt x="348" y="28"/>
                      <a:pt x="349" y="29"/>
                      <a:pt x="350" y="30"/>
                    </a:cubicBezTo>
                    <a:cubicBezTo>
                      <a:pt x="352" y="31"/>
                      <a:pt x="354" y="33"/>
                      <a:pt x="356" y="35"/>
                    </a:cubicBezTo>
                    <a:cubicBezTo>
                      <a:pt x="358" y="37"/>
                      <a:pt x="359" y="38"/>
                      <a:pt x="361" y="40"/>
                    </a:cubicBezTo>
                    <a:cubicBezTo>
                      <a:pt x="362" y="41"/>
                      <a:pt x="364" y="42"/>
                      <a:pt x="365" y="43"/>
                    </a:cubicBezTo>
                    <a:cubicBezTo>
                      <a:pt x="366" y="44"/>
                      <a:pt x="367" y="45"/>
                      <a:pt x="368" y="46"/>
                    </a:cubicBezTo>
                    <a:cubicBezTo>
                      <a:pt x="369" y="47"/>
                      <a:pt x="370" y="48"/>
                      <a:pt x="371" y="50"/>
                    </a:cubicBezTo>
                    <a:cubicBezTo>
                      <a:pt x="371" y="50"/>
                      <a:pt x="372" y="51"/>
                      <a:pt x="372" y="52"/>
                    </a:cubicBezTo>
                    <a:cubicBezTo>
                      <a:pt x="373" y="52"/>
                      <a:pt x="373" y="53"/>
                      <a:pt x="374" y="53"/>
                    </a:cubicBezTo>
                    <a:cubicBezTo>
                      <a:pt x="374" y="54"/>
                      <a:pt x="375" y="55"/>
                      <a:pt x="376" y="56"/>
                    </a:cubicBezTo>
                    <a:cubicBezTo>
                      <a:pt x="375" y="56"/>
                      <a:pt x="375" y="56"/>
                      <a:pt x="375" y="56"/>
                    </a:cubicBezTo>
                    <a:cubicBezTo>
                      <a:pt x="375" y="56"/>
                      <a:pt x="375" y="56"/>
                      <a:pt x="375" y="56"/>
                    </a:cubicBezTo>
                    <a:cubicBezTo>
                      <a:pt x="376" y="56"/>
                      <a:pt x="377" y="57"/>
                      <a:pt x="377" y="58"/>
                    </a:cubicBezTo>
                    <a:cubicBezTo>
                      <a:pt x="377" y="58"/>
                      <a:pt x="378" y="59"/>
                      <a:pt x="378" y="59"/>
                    </a:cubicBezTo>
                    <a:cubicBezTo>
                      <a:pt x="378" y="60"/>
                      <a:pt x="379" y="60"/>
                      <a:pt x="380" y="60"/>
                    </a:cubicBezTo>
                    <a:cubicBezTo>
                      <a:pt x="381" y="60"/>
                      <a:pt x="382" y="59"/>
                      <a:pt x="381" y="58"/>
                    </a:cubicBezTo>
                    <a:cubicBezTo>
                      <a:pt x="381" y="57"/>
                      <a:pt x="381" y="57"/>
                      <a:pt x="381" y="56"/>
                    </a:cubicBezTo>
                    <a:cubicBezTo>
                      <a:pt x="381" y="56"/>
                      <a:pt x="381" y="55"/>
                      <a:pt x="380" y="55"/>
                    </a:cubicBezTo>
                    <a:cubicBezTo>
                      <a:pt x="380" y="54"/>
                      <a:pt x="379" y="53"/>
                      <a:pt x="378" y="53"/>
                    </a:cubicBezTo>
                    <a:cubicBezTo>
                      <a:pt x="378" y="53"/>
                      <a:pt x="378" y="53"/>
                      <a:pt x="378" y="53"/>
                    </a:cubicBezTo>
                    <a:cubicBezTo>
                      <a:pt x="378" y="53"/>
                      <a:pt x="378" y="53"/>
                      <a:pt x="378" y="53"/>
                    </a:cubicBezTo>
                    <a:cubicBezTo>
                      <a:pt x="378" y="53"/>
                      <a:pt x="378" y="53"/>
                      <a:pt x="378" y="53"/>
                    </a:cubicBezTo>
                    <a:cubicBezTo>
                      <a:pt x="379" y="53"/>
                      <a:pt x="379" y="53"/>
                      <a:pt x="379" y="53"/>
                    </a:cubicBezTo>
                    <a:cubicBezTo>
                      <a:pt x="378" y="53"/>
                      <a:pt x="378" y="53"/>
                      <a:pt x="378" y="53"/>
                    </a:cubicBezTo>
                    <a:cubicBezTo>
                      <a:pt x="378" y="52"/>
                      <a:pt x="377" y="51"/>
                      <a:pt x="377" y="51"/>
                    </a:cubicBezTo>
                    <a:cubicBezTo>
                      <a:pt x="376" y="50"/>
                      <a:pt x="376" y="50"/>
                      <a:pt x="376" y="49"/>
                    </a:cubicBezTo>
                    <a:cubicBezTo>
                      <a:pt x="375" y="48"/>
                      <a:pt x="375" y="48"/>
                      <a:pt x="374" y="47"/>
                    </a:cubicBezTo>
                    <a:cubicBezTo>
                      <a:pt x="373" y="46"/>
                      <a:pt x="372" y="44"/>
                      <a:pt x="370" y="43"/>
                    </a:cubicBezTo>
                    <a:cubicBezTo>
                      <a:pt x="369" y="41"/>
                      <a:pt x="368" y="40"/>
                      <a:pt x="366" y="39"/>
                    </a:cubicBezTo>
                    <a:cubicBezTo>
                      <a:pt x="365" y="38"/>
                      <a:pt x="364" y="36"/>
                      <a:pt x="362" y="35"/>
                    </a:cubicBezTo>
                    <a:cubicBezTo>
                      <a:pt x="361" y="34"/>
                      <a:pt x="360" y="33"/>
                      <a:pt x="359" y="32"/>
                    </a:cubicBezTo>
                    <a:cubicBezTo>
                      <a:pt x="358" y="31"/>
                      <a:pt x="357" y="30"/>
                      <a:pt x="356" y="29"/>
                    </a:cubicBezTo>
                    <a:cubicBezTo>
                      <a:pt x="352" y="26"/>
                      <a:pt x="349" y="24"/>
                      <a:pt x="345" y="22"/>
                    </a:cubicBezTo>
                    <a:cubicBezTo>
                      <a:pt x="345" y="22"/>
                      <a:pt x="345" y="22"/>
                      <a:pt x="345" y="22"/>
                    </a:cubicBezTo>
                    <a:cubicBezTo>
                      <a:pt x="343" y="20"/>
                      <a:pt x="342" y="19"/>
                      <a:pt x="340" y="18"/>
                    </a:cubicBezTo>
                    <a:cubicBezTo>
                      <a:pt x="340" y="18"/>
                      <a:pt x="340" y="18"/>
                      <a:pt x="340" y="18"/>
                    </a:cubicBezTo>
                    <a:cubicBezTo>
                      <a:pt x="338" y="17"/>
                      <a:pt x="337" y="16"/>
                      <a:pt x="336" y="15"/>
                    </a:cubicBezTo>
                    <a:cubicBezTo>
                      <a:pt x="334" y="14"/>
                      <a:pt x="333" y="14"/>
                      <a:pt x="332" y="13"/>
                    </a:cubicBezTo>
                    <a:cubicBezTo>
                      <a:pt x="330" y="12"/>
                      <a:pt x="329" y="12"/>
                      <a:pt x="327" y="11"/>
                    </a:cubicBezTo>
                    <a:cubicBezTo>
                      <a:pt x="325" y="10"/>
                      <a:pt x="324" y="10"/>
                      <a:pt x="322" y="9"/>
                    </a:cubicBezTo>
                    <a:cubicBezTo>
                      <a:pt x="319" y="8"/>
                      <a:pt x="316" y="7"/>
                      <a:pt x="313" y="6"/>
                    </a:cubicBezTo>
                    <a:cubicBezTo>
                      <a:pt x="311" y="5"/>
                      <a:pt x="309" y="5"/>
                      <a:pt x="307" y="4"/>
                    </a:cubicBezTo>
                    <a:cubicBezTo>
                      <a:pt x="306" y="4"/>
                      <a:pt x="306" y="4"/>
                      <a:pt x="305" y="4"/>
                    </a:cubicBezTo>
                    <a:cubicBezTo>
                      <a:pt x="304" y="3"/>
                      <a:pt x="303" y="3"/>
                      <a:pt x="302" y="3"/>
                    </a:cubicBezTo>
                    <a:cubicBezTo>
                      <a:pt x="299" y="2"/>
                      <a:pt x="295" y="2"/>
                      <a:pt x="292" y="1"/>
                    </a:cubicBezTo>
                    <a:cubicBezTo>
                      <a:pt x="290" y="1"/>
                      <a:pt x="288" y="1"/>
                      <a:pt x="287" y="1"/>
                    </a:cubicBezTo>
                    <a:cubicBezTo>
                      <a:pt x="285" y="1"/>
                      <a:pt x="283" y="1"/>
                      <a:pt x="281" y="1"/>
                    </a:cubicBezTo>
                    <a:cubicBezTo>
                      <a:pt x="282" y="1"/>
                      <a:pt x="282" y="1"/>
                      <a:pt x="282" y="1"/>
                    </a:cubicBezTo>
                    <a:cubicBezTo>
                      <a:pt x="281" y="1"/>
                      <a:pt x="280" y="1"/>
                      <a:pt x="279" y="0"/>
                    </a:cubicBezTo>
                    <a:cubicBezTo>
                      <a:pt x="278" y="0"/>
                      <a:pt x="277" y="0"/>
                      <a:pt x="276" y="0"/>
                    </a:cubicBezTo>
                    <a:cubicBezTo>
                      <a:pt x="275" y="0"/>
                      <a:pt x="275" y="0"/>
                      <a:pt x="274" y="0"/>
                    </a:cubicBezTo>
                    <a:moveTo>
                      <a:pt x="346" y="22"/>
                    </a:moveTo>
                    <a:cubicBezTo>
                      <a:pt x="346" y="22"/>
                      <a:pt x="346" y="22"/>
                      <a:pt x="346" y="22"/>
                    </a:cubicBezTo>
                    <a:cubicBezTo>
                      <a:pt x="346" y="22"/>
                      <a:pt x="346" y="22"/>
                      <a:pt x="346" y="22"/>
                    </a:cubicBezTo>
                    <a:moveTo>
                      <a:pt x="338" y="22"/>
                    </a:moveTo>
                    <a:cubicBezTo>
                      <a:pt x="338" y="22"/>
                      <a:pt x="338" y="22"/>
                      <a:pt x="338" y="22"/>
                    </a:cubicBezTo>
                    <a:cubicBezTo>
                      <a:pt x="338" y="22"/>
                      <a:pt x="338" y="22"/>
                      <a:pt x="338" y="22"/>
                    </a:cubicBezTo>
                    <a:moveTo>
                      <a:pt x="345" y="26"/>
                    </a:moveTo>
                    <a:cubicBezTo>
                      <a:pt x="345" y="26"/>
                      <a:pt x="345" y="26"/>
                      <a:pt x="345" y="26"/>
                    </a:cubicBezTo>
                    <a:cubicBezTo>
                      <a:pt x="345" y="26"/>
                      <a:pt x="345" y="26"/>
                      <a:pt x="345" y="26"/>
                    </a:cubicBezTo>
                    <a:moveTo>
                      <a:pt x="113" y="52"/>
                    </a:moveTo>
                    <a:cubicBezTo>
                      <a:pt x="113" y="52"/>
                      <a:pt x="113" y="52"/>
                      <a:pt x="113" y="52"/>
                    </a:cubicBezTo>
                    <a:cubicBezTo>
                      <a:pt x="113" y="52"/>
                      <a:pt x="113" y="52"/>
                      <a:pt x="113" y="52"/>
                    </a:cubicBezTo>
                    <a:moveTo>
                      <a:pt x="375" y="56"/>
                    </a:moveTo>
                    <a:cubicBezTo>
                      <a:pt x="375" y="56"/>
                      <a:pt x="375" y="56"/>
                      <a:pt x="375" y="56"/>
                    </a:cubicBezTo>
                    <a:cubicBezTo>
                      <a:pt x="375" y="55"/>
                      <a:pt x="375" y="55"/>
                      <a:pt x="375" y="55"/>
                    </a:cubicBezTo>
                    <a:cubicBezTo>
                      <a:pt x="375" y="56"/>
                      <a:pt x="375" y="56"/>
                      <a:pt x="375" y="56"/>
                    </a:cubicBezTo>
                    <a:moveTo>
                      <a:pt x="375" y="55"/>
                    </a:moveTo>
                    <a:cubicBezTo>
                      <a:pt x="375" y="55"/>
                      <a:pt x="375" y="55"/>
                      <a:pt x="375" y="55"/>
                    </a:cubicBezTo>
                    <a:cubicBezTo>
                      <a:pt x="375" y="55"/>
                      <a:pt x="375" y="55"/>
                      <a:pt x="375" y="55"/>
                    </a:cubicBezTo>
                    <a:moveTo>
                      <a:pt x="337" y="21"/>
                    </a:moveTo>
                    <a:cubicBezTo>
                      <a:pt x="337" y="21"/>
                      <a:pt x="337" y="21"/>
                      <a:pt x="337" y="21"/>
                    </a:cubicBezTo>
                    <a:cubicBezTo>
                      <a:pt x="337" y="21"/>
                      <a:pt x="337" y="21"/>
                      <a:pt x="337" y="21"/>
                    </a:cubicBezTo>
                    <a:cubicBezTo>
                      <a:pt x="337" y="21"/>
                      <a:pt x="337" y="21"/>
                      <a:pt x="337" y="21"/>
                    </a:cubicBezTo>
                    <a:moveTo>
                      <a:pt x="340" y="18"/>
                    </a:moveTo>
                    <a:cubicBezTo>
                      <a:pt x="339" y="17"/>
                      <a:pt x="339" y="17"/>
                      <a:pt x="339" y="17"/>
                    </a:cubicBezTo>
                    <a:cubicBezTo>
                      <a:pt x="340" y="18"/>
                      <a:pt x="340" y="18"/>
                      <a:pt x="340" y="18"/>
                    </a:cubicBezTo>
                    <a:moveTo>
                      <a:pt x="280" y="1"/>
                    </a:moveTo>
                    <a:cubicBezTo>
                      <a:pt x="279" y="0"/>
                      <a:pt x="279" y="0"/>
                      <a:pt x="279" y="0"/>
                    </a:cubicBezTo>
                    <a:cubicBezTo>
                      <a:pt x="280" y="1"/>
                      <a:pt x="280" y="1"/>
                      <a:pt x="280" y="1"/>
                    </a:cubicBezTo>
                    <a:moveTo>
                      <a:pt x="279" y="0"/>
                    </a:moveTo>
                    <a:cubicBezTo>
                      <a:pt x="279" y="0"/>
                      <a:pt x="279" y="0"/>
                      <a:pt x="279" y="0"/>
                    </a:cubicBezTo>
                    <a:cubicBezTo>
                      <a:pt x="279" y="0"/>
                      <a:pt x="279" y="0"/>
                      <a:pt x="279" y="0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9" name="Freeform 219"/>
              <p:cNvSpPr>
                <a:spLocks/>
              </p:cNvSpPr>
              <p:nvPr/>
            </p:nvSpPr>
            <p:spPr bwMode="auto">
              <a:xfrm>
                <a:off x="5233" y="3280"/>
                <a:ext cx="41" cy="12"/>
              </a:xfrm>
              <a:custGeom>
                <a:avLst/>
                <a:gdLst>
                  <a:gd name="T0" fmla="*/ 0 w 22"/>
                  <a:gd name="T1" fmla="*/ 1 h 6"/>
                  <a:gd name="T2" fmla="*/ 1 w 22"/>
                  <a:gd name="T3" fmla="*/ 2 h 6"/>
                  <a:gd name="T4" fmla="*/ 6 w 22"/>
                  <a:gd name="T5" fmla="*/ 3 h 6"/>
                  <a:gd name="T6" fmla="*/ 11 w 22"/>
                  <a:gd name="T7" fmla="*/ 4 h 6"/>
                  <a:gd name="T8" fmla="*/ 21 w 22"/>
                  <a:gd name="T9" fmla="*/ 6 h 6"/>
                  <a:gd name="T10" fmla="*/ 22 w 22"/>
                  <a:gd name="T11" fmla="*/ 5 h 6"/>
                  <a:gd name="T12" fmla="*/ 21 w 22"/>
                  <a:gd name="T13" fmla="*/ 4 h 6"/>
                  <a:gd name="T14" fmla="*/ 16 w 22"/>
                  <a:gd name="T15" fmla="*/ 3 h 6"/>
                  <a:gd name="T16" fmla="*/ 11 w 22"/>
                  <a:gd name="T17" fmla="*/ 2 h 6"/>
                  <a:gd name="T18" fmla="*/ 7 w 22"/>
                  <a:gd name="T19" fmla="*/ 1 h 6"/>
                  <a:gd name="T20" fmla="*/ 4 w 22"/>
                  <a:gd name="T21" fmla="*/ 0 h 6"/>
                  <a:gd name="T22" fmla="*/ 1 w 22"/>
                  <a:gd name="T23" fmla="*/ 0 h 6"/>
                  <a:gd name="T24" fmla="*/ 1 w 22"/>
                  <a:gd name="T25" fmla="*/ 0 h 6"/>
                  <a:gd name="T26" fmla="*/ 0 w 22"/>
                  <a:gd name="T27" fmla="*/ 1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2" h="6">
                    <a:moveTo>
                      <a:pt x="0" y="1"/>
                    </a:moveTo>
                    <a:cubicBezTo>
                      <a:pt x="0" y="1"/>
                      <a:pt x="1" y="1"/>
                      <a:pt x="1" y="2"/>
                    </a:cubicBezTo>
                    <a:cubicBezTo>
                      <a:pt x="3" y="2"/>
                      <a:pt x="5" y="2"/>
                      <a:pt x="6" y="3"/>
                    </a:cubicBezTo>
                    <a:cubicBezTo>
                      <a:pt x="8" y="3"/>
                      <a:pt x="9" y="3"/>
                      <a:pt x="11" y="4"/>
                    </a:cubicBezTo>
                    <a:cubicBezTo>
                      <a:pt x="14" y="4"/>
                      <a:pt x="17" y="5"/>
                      <a:pt x="21" y="6"/>
                    </a:cubicBezTo>
                    <a:cubicBezTo>
                      <a:pt x="21" y="6"/>
                      <a:pt x="22" y="5"/>
                      <a:pt x="22" y="5"/>
                    </a:cubicBezTo>
                    <a:cubicBezTo>
                      <a:pt x="22" y="5"/>
                      <a:pt x="21" y="4"/>
                      <a:pt x="21" y="4"/>
                    </a:cubicBezTo>
                    <a:cubicBezTo>
                      <a:pt x="19" y="4"/>
                      <a:pt x="18" y="4"/>
                      <a:pt x="16" y="3"/>
                    </a:cubicBezTo>
                    <a:cubicBezTo>
                      <a:pt x="14" y="3"/>
                      <a:pt x="13" y="2"/>
                      <a:pt x="11" y="2"/>
                    </a:cubicBezTo>
                    <a:cubicBezTo>
                      <a:pt x="10" y="2"/>
                      <a:pt x="8" y="1"/>
                      <a:pt x="7" y="1"/>
                    </a:cubicBezTo>
                    <a:cubicBezTo>
                      <a:pt x="6" y="1"/>
                      <a:pt x="5" y="1"/>
                      <a:pt x="4" y="0"/>
                    </a:cubicBezTo>
                    <a:cubicBezTo>
                      <a:pt x="3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</a:path>
                </a:pathLst>
              </a:custGeom>
              <a:solidFill>
                <a:srgbClr val="DAD9C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70" name="Freeform 220"/>
              <p:cNvSpPr>
                <a:spLocks/>
              </p:cNvSpPr>
              <p:nvPr/>
            </p:nvSpPr>
            <p:spPr bwMode="auto">
              <a:xfrm>
                <a:off x="5233" y="3280"/>
                <a:ext cx="15" cy="6"/>
              </a:xfrm>
              <a:custGeom>
                <a:avLst/>
                <a:gdLst>
                  <a:gd name="T0" fmla="*/ 0 w 8"/>
                  <a:gd name="T1" fmla="*/ 0 h 3"/>
                  <a:gd name="T2" fmla="*/ 0 w 8"/>
                  <a:gd name="T3" fmla="*/ 1 h 3"/>
                  <a:gd name="T4" fmla="*/ 1 w 8"/>
                  <a:gd name="T5" fmla="*/ 1 h 3"/>
                  <a:gd name="T6" fmla="*/ 4 w 8"/>
                  <a:gd name="T7" fmla="*/ 2 h 3"/>
                  <a:gd name="T8" fmla="*/ 8 w 8"/>
                  <a:gd name="T9" fmla="*/ 3 h 3"/>
                  <a:gd name="T10" fmla="*/ 8 w 8"/>
                  <a:gd name="T11" fmla="*/ 2 h 3"/>
                  <a:gd name="T12" fmla="*/ 8 w 8"/>
                  <a:gd name="T13" fmla="*/ 2 h 3"/>
                  <a:gd name="T14" fmla="*/ 1 w 8"/>
                  <a:gd name="T15" fmla="*/ 0 h 3"/>
                  <a:gd name="T16" fmla="*/ 1 w 8"/>
                  <a:gd name="T17" fmla="*/ 0 h 3"/>
                  <a:gd name="T18" fmla="*/ 0 w 8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3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3" y="2"/>
                      <a:pt x="4" y="2"/>
                    </a:cubicBezTo>
                    <a:cubicBezTo>
                      <a:pt x="5" y="2"/>
                      <a:pt x="7" y="3"/>
                      <a:pt x="8" y="3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6" y="1"/>
                      <a:pt x="3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DAD9C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71" name="Freeform 221"/>
              <p:cNvSpPr>
                <a:spLocks/>
              </p:cNvSpPr>
              <p:nvPr/>
            </p:nvSpPr>
            <p:spPr bwMode="auto">
              <a:xfrm>
                <a:off x="5229" y="3278"/>
                <a:ext cx="39" cy="12"/>
              </a:xfrm>
              <a:custGeom>
                <a:avLst/>
                <a:gdLst>
                  <a:gd name="T0" fmla="*/ 0 w 21"/>
                  <a:gd name="T1" fmla="*/ 0 h 6"/>
                  <a:gd name="T2" fmla="*/ 0 w 21"/>
                  <a:gd name="T3" fmla="*/ 0 h 6"/>
                  <a:gd name="T4" fmla="*/ 0 w 21"/>
                  <a:gd name="T5" fmla="*/ 1 h 6"/>
                  <a:gd name="T6" fmla="*/ 3 w 21"/>
                  <a:gd name="T7" fmla="*/ 2 h 6"/>
                  <a:gd name="T8" fmla="*/ 4 w 21"/>
                  <a:gd name="T9" fmla="*/ 3 h 6"/>
                  <a:gd name="T10" fmla="*/ 5 w 21"/>
                  <a:gd name="T11" fmla="*/ 3 h 6"/>
                  <a:gd name="T12" fmla="*/ 6 w 21"/>
                  <a:gd name="T13" fmla="*/ 3 h 6"/>
                  <a:gd name="T14" fmla="*/ 8 w 21"/>
                  <a:gd name="T15" fmla="*/ 4 h 6"/>
                  <a:gd name="T16" fmla="*/ 10 w 21"/>
                  <a:gd name="T17" fmla="*/ 4 h 6"/>
                  <a:gd name="T18" fmla="*/ 20 w 21"/>
                  <a:gd name="T19" fmla="*/ 6 h 6"/>
                  <a:gd name="T20" fmla="*/ 21 w 21"/>
                  <a:gd name="T21" fmla="*/ 6 h 6"/>
                  <a:gd name="T22" fmla="*/ 21 w 21"/>
                  <a:gd name="T23" fmla="*/ 5 h 6"/>
                  <a:gd name="T24" fmla="*/ 12 w 21"/>
                  <a:gd name="T25" fmla="*/ 3 h 6"/>
                  <a:gd name="T26" fmla="*/ 8 w 21"/>
                  <a:gd name="T27" fmla="*/ 2 h 6"/>
                  <a:gd name="T28" fmla="*/ 5 w 21"/>
                  <a:gd name="T29" fmla="*/ 1 h 6"/>
                  <a:gd name="T30" fmla="*/ 3 w 21"/>
                  <a:gd name="T31" fmla="*/ 1 h 6"/>
                  <a:gd name="T32" fmla="*/ 3 w 21"/>
                  <a:gd name="T33" fmla="*/ 1 h 6"/>
                  <a:gd name="T34" fmla="*/ 1 w 21"/>
                  <a:gd name="T35" fmla="*/ 0 h 6"/>
                  <a:gd name="T36" fmla="*/ 0 w 21"/>
                  <a:gd name="T37" fmla="*/ 0 h 6"/>
                  <a:gd name="T38" fmla="*/ 0 w 21"/>
                  <a:gd name="T39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1" h="6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2" y="2"/>
                      <a:pt x="3" y="2"/>
                    </a:cubicBezTo>
                    <a:cubicBezTo>
                      <a:pt x="3" y="2"/>
                      <a:pt x="4" y="2"/>
                      <a:pt x="4" y="3"/>
                    </a:cubicBezTo>
                    <a:cubicBezTo>
                      <a:pt x="4" y="3"/>
                      <a:pt x="5" y="3"/>
                      <a:pt x="5" y="3"/>
                    </a:cubicBezTo>
                    <a:cubicBezTo>
                      <a:pt x="5" y="3"/>
                      <a:pt x="6" y="3"/>
                      <a:pt x="6" y="3"/>
                    </a:cubicBezTo>
                    <a:cubicBezTo>
                      <a:pt x="7" y="3"/>
                      <a:pt x="7" y="3"/>
                      <a:pt x="8" y="4"/>
                    </a:cubicBezTo>
                    <a:cubicBezTo>
                      <a:pt x="9" y="4"/>
                      <a:pt x="9" y="4"/>
                      <a:pt x="10" y="4"/>
                    </a:cubicBezTo>
                    <a:cubicBezTo>
                      <a:pt x="14" y="5"/>
                      <a:pt x="17" y="6"/>
                      <a:pt x="20" y="6"/>
                    </a:cubicBezTo>
                    <a:cubicBezTo>
                      <a:pt x="21" y="6"/>
                      <a:pt x="21" y="6"/>
                      <a:pt x="21" y="6"/>
                    </a:cubicBezTo>
                    <a:cubicBezTo>
                      <a:pt x="21" y="5"/>
                      <a:pt x="21" y="5"/>
                      <a:pt x="21" y="5"/>
                    </a:cubicBezTo>
                    <a:cubicBezTo>
                      <a:pt x="18" y="4"/>
                      <a:pt x="15" y="4"/>
                      <a:pt x="12" y="3"/>
                    </a:cubicBezTo>
                    <a:cubicBezTo>
                      <a:pt x="10" y="3"/>
                      <a:pt x="9" y="2"/>
                      <a:pt x="8" y="2"/>
                    </a:cubicBezTo>
                    <a:cubicBezTo>
                      <a:pt x="7" y="2"/>
                      <a:pt x="6" y="2"/>
                      <a:pt x="5" y="1"/>
                    </a:cubicBezTo>
                    <a:cubicBezTo>
                      <a:pt x="5" y="1"/>
                      <a:pt x="4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0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DAD9C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72" name="Freeform 222"/>
              <p:cNvSpPr>
                <a:spLocks noEditPoints="1"/>
              </p:cNvSpPr>
              <p:nvPr/>
            </p:nvSpPr>
            <p:spPr bwMode="auto">
              <a:xfrm>
                <a:off x="5404" y="3177"/>
                <a:ext cx="422" cy="111"/>
              </a:xfrm>
              <a:custGeom>
                <a:avLst/>
                <a:gdLst>
                  <a:gd name="T0" fmla="*/ 176 w 224"/>
                  <a:gd name="T1" fmla="*/ 0 h 59"/>
                  <a:gd name="T2" fmla="*/ 167 w 224"/>
                  <a:gd name="T3" fmla="*/ 1 h 59"/>
                  <a:gd name="T4" fmla="*/ 164 w 224"/>
                  <a:gd name="T5" fmla="*/ 2 h 59"/>
                  <a:gd name="T6" fmla="*/ 153 w 224"/>
                  <a:gd name="T7" fmla="*/ 4 h 59"/>
                  <a:gd name="T8" fmla="*/ 139 w 224"/>
                  <a:gd name="T9" fmla="*/ 7 h 59"/>
                  <a:gd name="T10" fmla="*/ 131 w 224"/>
                  <a:gd name="T11" fmla="*/ 10 h 59"/>
                  <a:gd name="T12" fmla="*/ 125 w 224"/>
                  <a:gd name="T13" fmla="*/ 12 h 59"/>
                  <a:gd name="T14" fmla="*/ 115 w 224"/>
                  <a:gd name="T15" fmla="*/ 16 h 59"/>
                  <a:gd name="T16" fmla="*/ 113 w 224"/>
                  <a:gd name="T17" fmla="*/ 16 h 59"/>
                  <a:gd name="T18" fmla="*/ 113 w 224"/>
                  <a:gd name="T19" fmla="*/ 16 h 59"/>
                  <a:gd name="T20" fmla="*/ 92 w 224"/>
                  <a:gd name="T21" fmla="*/ 25 h 59"/>
                  <a:gd name="T22" fmla="*/ 92 w 224"/>
                  <a:gd name="T23" fmla="*/ 25 h 59"/>
                  <a:gd name="T24" fmla="*/ 79 w 224"/>
                  <a:gd name="T25" fmla="*/ 30 h 59"/>
                  <a:gd name="T26" fmla="*/ 66 w 224"/>
                  <a:gd name="T27" fmla="*/ 36 h 59"/>
                  <a:gd name="T28" fmla="*/ 48 w 224"/>
                  <a:gd name="T29" fmla="*/ 43 h 59"/>
                  <a:gd name="T30" fmla="*/ 42 w 224"/>
                  <a:gd name="T31" fmla="*/ 46 h 59"/>
                  <a:gd name="T32" fmla="*/ 31 w 224"/>
                  <a:gd name="T33" fmla="*/ 49 h 59"/>
                  <a:gd name="T34" fmla="*/ 18 w 224"/>
                  <a:gd name="T35" fmla="*/ 53 h 59"/>
                  <a:gd name="T36" fmla="*/ 5 w 224"/>
                  <a:gd name="T37" fmla="*/ 57 h 59"/>
                  <a:gd name="T38" fmla="*/ 1 w 224"/>
                  <a:gd name="T39" fmla="*/ 57 h 59"/>
                  <a:gd name="T40" fmla="*/ 2 w 224"/>
                  <a:gd name="T41" fmla="*/ 59 h 59"/>
                  <a:gd name="T42" fmla="*/ 4 w 224"/>
                  <a:gd name="T43" fmla="*/ 59 h 59"/>
                  <a:gd name="T44" fmla="*/ 15 w 224"/>
                  <a:gd name="T45" fmla="*/ 56 h 59"/>
                  <a:gd name="T46" fmla="*/ 26 w 224"/>
                  <a:gd name="T47" fmla="*/ 54 h 59"/>
                  <a:gd name="T48" fmla="*/ 35 w 224"/>
                  <a:gd name="T49" fmla="*/ 51 h 59"/>
                  <a:gd name="T50" fmla="*/ 43 w 224"/>
                  <a:gd name="T51" fmla="*/ 49 h 59"/>
                  <a:gd name="T52" fmla="*/ 49 w 224"/>
                  <a:gd name="T53" fmla="*/ 47 h 59"/>
                  <a:gd name="T54" fmla="*/ 56 w 224"/>
                  <a:gd name="T55" fmla="*/ 44 h 59"/>
                  <a:gd name="T56" fmla="*/ 72 w 224"/>
                  <a:gd name="T57" fmla="*/ 38 h 59"/>
                  <a:gd name="T58" fmla="*/ 77 w 224"/>
                  <a:gd name="T59" fmla="*/ 36 h 59"/>
                  <a:gd name="T60" fmla="*/ 94 w 224"/>
                  <a:gd name="T61" fmla="*/ 29 h 59"/>
                  <a:gd name="T62" fmla="*/ 111 w 224"/>
                  <a:gd name="T63" fmla="*/ 23 h 59"/>
                  <a:gd name="T64" fmla="*/ 120 w 224"/>
                  <a:gd name="T65" fmla="*/ 19 h 59"/>
                  <a:gd name="T66" fmla="*/ 125 w 224"/>
                  <a:gd name="T67" fmla="*/ 18 h 59"/>
                  <a:gd name="T68" fmla="*/ 141 w 224"/>
                  <a:gd name="T69" fmla="*/ 13 h 59"/>
                  <a:gd name="T70" fmla="*/ 151 w 224"/>
                  <a:gd name="T71" fmla="*/ 11 h 59"/>
                  <a:gd name="T72" fmla="*/ 160 w 224"/>
                  <a:gd name="T73" fmla="*/ 10 h 59"/>
                  <a:gd name="T74" fmla="*/ 174 w 224"/>
                  <a:gd name="T75" fmla="*/ 8 h 59"/>
                  <a:gd name="T76" fmla="*/ 184 w 224"/>
                  <a:gd name="T77" fmla="*/ 7 h 59"/>
                  <a:gd name="T78" fmla="*/ 189 w 224"/>
                  <a:gd name="T79" fmla="*/ 9 h 59"/>
                  <a:gd name="T80" fmla="*/ 202 w 224"/>
                  <a:gd name="T81" fmla="*/ 10 h 59"/>
                  <a:gd name="T82" fmla="*/ 213 w 224"/>
                  <a:gd name="T83" fmla="*/ 11 h 59"/>
                  <a:gd name="T84" fmla="*/ 221 w 224"/>
                  <a:gd name="T85" fmla="*/ 11 h 59"/>
                  <a:gd name="T86" fmla="*/ 223 w 224"/>
                  <a:gd name="T87" fmla="*/ 10 h 59"/>
                  <a:gd name="T88" fmla="*/ 223 w 224"/>
                  <a:gd name="T89" fmla="*/ 7 h 59"/>
                  <a:gd name="T90" fmla="*/ 219 w 224"/>
                  <a:gd name="T91" fmla="*/ 4 h 59"/>
                  <a:gd name="T92" fmla="*/ 216 w 224"/>
                  <a:gd name="T93" fmla="*/ 3 h 59"/>
                  <a:gd name="T94" fmla="*/ 200 w 224"/>
                  <a:gd name="T95" fmla="*/ 1 h 59"/>
                  <a:gd name="T96" fmla="*/ 193 w 224"/>
                  <a:gd name="T97" fmla="*/ 0 h 59"/>
                  <a:gd name="T98" fmla="*/ 182 w 224"/>
                  <a:gd name="T99" fmla="*/ 0 h 59"/>
                  <a:gd name="T100" fmla="*/ 18 w 224"/>
                  <a:gd name="T101" fmla="*/ 55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224" h="59">
                    <a:moveTo>
                      <a:pt x="182" y="0"/>
                    </a:moveTo>
                    <a:cubicBezTo>
                      <a:pt x="181" y="0"/>
                      <a:pt x="180" y="0"/>
                      <a:pt x="178" y="0"/>
                    </a:cubicBezTo>
                    <a:cubicBezTo>
                      <a:pt x="177" y="0"/>
                      <a:pt x="177" y="0"/>
                      <a:pt x="176" y="0"/>
                    </a:cubicBezTo>
                    <a:cubicBezTo>
                      <a:pt x="174" y="0"/>
                      <a:pt x="173" y="1"/>
                      <a:pt x="172" y="1"/>
                    </a:cubicBezTo>
                    <a:cubicBezTo>
                      <a:pt x="171" y="1"/>
                      <a:pt x="169" y="1"/>
                      <a:pt x="168" y="1"/>
                    </a:cubicBezTo>
                    <a:cubicBezTo>
                      <a:pt x="168" y="1"/>
                      <a:pt x="167" y="1"/>
                      <a:pt x="167" y="1"/>
                    </a:cubicBezTo>
                    <a:cubicBezTo>
                      <a:pt x="166" y="2"/>
                      <a:pt x="165" y="2"/>
                      <a:pt x="165" y="2"/>
                    </a:cubicBezTo>
                    <a:cubicBezTo>
                      <a:pt x="165" y="2"/>
                      <a:pt x="165" y="2"/>
                      <a:pt x="165" y="2"/>
                    </a:cubicBezTo>
                    <a:cubicBezTo>
                      <a:pt x="164" y="2"/>
                      <a:pt x="164" y="2"/>
                      <a:pt x="164" y="2"/>
                    </a:cubicBezTo>
                    <a:cubicBezTo>
                      <a:pt x="162" y="2"/>
                      <a:pt x="161" y="2"/>
                      <a:pt x="160" y="2"/>
                    </a:cubicBezTo>
                    <a:cubicBezTo>
                      <a:pt x="159" y="2"/>
                      <a:pt x="158" y="3"/>
                      <a:pt x="157" y="3"/>
                    </a:cubicBezTo>
                    <a:cubicBezTo>
                      <a:pt x="156" y="3"/>
                      <a:pt x="155" y="3"/>
                      <a:pt x="153" y="4"/>
                    </a:cubicBezTo>
                    <a:cubicBezTo>
                      <a:pt x="152" y="4"/>
                      <a:pt x="151" y="4"/>
                      <a:pt x="149" y="4"/>
                    </a:cubicBezTo>
                    <a:cubicBezTo>
                      <a:pt x="148" y="5"/>
                      <a:pt x="147" y="5"/>
                      <a:pt x="146" y="5"/>
                    </a:cubicBezTo>
                    <a:cubicBezTo>
                      <a:pt x="144" y="6"/>
                      <a:pt x="141" y="7"/>
                      <a:pt x="139" y="7"/>
                    </a:cubicBezTo>
                    <a:cubicBezTo>
                      <a:pt x="138" y="8"/>
                      <a:pt x="137" y="8"/>
                      <a:pt x="136" y="8"/>
                    </a:cubicBezTo>
                    <a:cubicBezTo>
                      <a:pt x="135" y="8"/>
                      <a:pt x="134" y="9"/>
                      <a:pt x="133" y="9"/>
                    </a:cubicBezTo>
                    <a:cubicBezTo>
                      <a:pt x="133" y="9"/>
                      <a:pt x="132" y="10"/>
                      <a:pt x="131" y="10"/>
                    </a:cubicBezTo>
                    <a:cubicBezTo>
                      <a:pt x="130" y="10"/>
                      <a:pt x="129" y="11"/>
                      <a:pt x="128" y="11"/>
                    </a:cubicBezTo>
                    <a:cubicBezTo>
                      <a:pt x="127" y="11"/>
                      <a:pt x="127" y="12"/>
                      <a:pt x="127" y="12"/>
                    </a:cubicBezTo>
                    <a:cubicBezTo>
                      <a:pt x="126" y="12"/>
                      <a:pt x="126" y="12"/>
                      <a:pt x="125" y="12"/>
                    </a:cubicBezTo>
                    <a:cubicBezTo>
                      <a:pt x="123" y="13"/>
                      <a:pt x="121" y="14"/>
                      <a:pt x="118" y="14"/>
                    </a:cubicBezTo>
                    <a:cubicBezTo>
                      <a:pt x="118" y="15"/>
                      <a:pt x="117" y="15"/>
                      <a:pt x="117" y="15"/>
                    </a:cubicBezTo>
                    <a:cubicBezTo>
                      <a:pt x="116" y="15"/>
                      <a:pt x="115" y="16"/>
                      <a:pt x="115" y="16"/>
                    </a:cubicBezTo>
                    <a:cubicBezTo>
                      <a:pt x="115" y="16"/>
                      <a:pt x="115" y="16"/>
                      <a:pt x="115" y="16"/>
                    </a:cubicBezTo>
                    <a:cubicBezTo>
                      <a:pt x="114" y="16"/>
                      <a:pt x="114" y="16"/>
                      <a:pt x="113" y="16"/>
                    </a:cubicBezTo>
                    <a:cubicBezTo>
                      <a:pt x="113" y="16"/>
                      <a:pt x="113" y="16"/>
                      <a:pt x="113" y="16"/>
                    </a:cubicBezTo>
                    <a:cubicBezTo>
                      <a:pt x="113" y="16"/>
                      <a:pt x="113" y="16"/>
                      <a:pt x="113" y="16"/>
                    </a:cubicBezTo>
                    <a:cubicBezTo>
                      <a:pt x="113" y="16"/>
                      <a:pt x="113" y="16"/>
                      <a:pt x="113" y="16"/>
                    </a:cubicBezTo>
                    <a:cubicBezTo>
                      <a:pt x="113" y="16"/>
                      <a:pt x="113" y="16"/>
                      <a:pt x="113" y="16"/>
                    </a:cubicBezTo>
                    <a:cubicBezTo>
                      <a:pt x="106" y="19"/>
                      <a:pt x="100" y="22"/>
                      <a:pt x="93" y="25"/>
                    </a:cubicBezTo>
                    <a:cubicBezTo>
                      <a:pt x="93" y="25"/>
                      <a:pt x="93" y="25"/>
                      <a:pt x="93" y="25"/>
                    </a:cubicBezTo>
                    <a:cubicBezTo>
                      <a:pt x="93" y="25"/>
                      <a:pt x="92" y="24"/>
                      <a:pt x="92" y="25"/>
                    </a:cubicBezTo>
                    <a:cubicBezTo>
                      <a:pt x="92" y="25"/>
                      <a:pt x="92" y="25"/>
                      <a:pt x="92" y="25"/>
                    </a:cubicBezTo>
                    <a:cubicBezTo>
                      <a:pt x="92" y="25"/>
                      <a:pt x="92" y="25"/>
                      <a:pt x="92" y="25"/>
                    </a:cubicBezTo>
                    <a:cubicBezTo>
                      <a:pt x="92" y="25"/>
                      <a:pt x="92" y="25"/>
                      <a:pt x="92" y="25"/>
                    </a:cubicBezTo>
                    <a:cubicBezTo>
                      <a:pt x="91" y="25"/>
                      <a:pt x="90" y="26"/>
                      <a:pt x="89" y="26"/>
                    </a:cubicBezTo>
                    <a:cubicBezTo>
                      <a:pt x="88" y="26"/>
                      <a:pt x="87" y="27"/>
                      <a:pt x="86" y="27"/>
                    </a:cubicBezTo>
                    <a:cubicBezTo>
                      <a:pt x="83" y="28"/>
                      <a:pt x="81" y="29"/>
                      <a:pt x="79" y="30"/>
                    </a:cubicBezTo>
                    <a:cubicBezTo>
                      <a:pt x="77" y="31"/>
                      <a:pt x="74" y="32"/>
                      <a:pt x="72" y="33"/>
                    </a:cubicBezTo>
                    <a:cubicBezTo>
                      <a:pt x="71" y="33"/>
                      <a:pt x="70" y="34"/>
                      <a:pt x="69" y="34"/>
                    </a:cubicBezTo>
                    <a:cubicBezTo>
                      <a:pt x="68" y="35"/>
                      <a:pt x="67" y="35"/>
                      <a:pt x="66" y="36"/>
                    </a:cubicBezTo>
                    <a:cubicBezTo>
                      <a:pt x="65" y="36"/>
                      <a:pt x="65" y="36"/>
                      <a:pt x="65" y="36"/>
                    </a:cubicBezTo>
                    <a:cubicBezTo>
                      <a:pt x="62" y="38"/>
                      <a:pt x="58" y="39"/>
                      <a:pt x="55" y="41"/>
                    </a:cubicBezTo>
                    <a:cubicBezTo>
                      <a:pt x="53" y="42"/>
                      <a:pt x="51" y="43"/>
                      <a:pt x="48" y="43"/>
                    </a:cubicBezTo>
                    <a:cubicBezTo>
                      <a:pt x="47" y="44"/>
                      <a:pt x="45" y="45"/>
                      <a:pt x="43" y="45"/>
                    </a:cubicBezTo>
                    <a:cubicBezTo>
                      <a:pt x="43" y="46"/>
                      <a:pt x="43" y="46"/>
                      <a:pt x="43" y="46"/>
                    </a:cubicBezTo>
                    <a:cubicBezTo>
                      <a:pt x="42" y="46"/>
                      <a:pt x="42" y="46"/>
                      <a:pt x="42" y="46"/>
                    </a:cubicBezTo>
                    <a:cubicBezTo>
                      <a:pt x="41" y="46"/>
                      <a:pt x="39" y="47"/>
                      <a:pt x="37" y="48"/>
                    </a:cubicBezTo>
                    <a:cubicBezTo>
                      <a:pt x="36" y="48"/>
                      <a:pt x="35" y="48"/>
                      <a:pt x="34" y="49"/>
                    </a:cubicBezTo>
                    <a:cubicBezTo>
                      <a:pt x="33" y="49"/>
                      <a:pt x="32" y="49"/>
                      <a:pt x="31" y="49"/>
                    </a:cubicBezTo>
                    <a:cubicBezTo>
                      <a:pt x="30" y="50"/>
                      <a:pt x="29" y="50"/>
                      <a:pt x="28" y="51"/>
                    </a:cubicBezTo>
                    <a:cubicBezTo>
                      <a:pt x="25" y="51"/>
                      <a:pt x="23" y="52"/>
                      <a:pt x="20" y="53"/>
                    </a:cubicBezTo>
                    <a:cubicBezTo>
                      <a:pt x="19" y="53"/>
                      <a:pt x="18" y="53"/>
                      <a:pt x="18" y="53"/>
                    </a:cubicBezTo>
                    <a:cubicBezTo>
                      <a:pt x="16" y="54"/>
                      <a:pt x="15" y="54"/>
                      <a:pt x="14" y="54"/>
                    </a:cubicBezTo>
                    <a:cubicBezTo>
                      <a:pt x="12" y="55"/>
                      <a:pt x="10" y="55"/>
                      <a:pt x="8" y="56"/>
                    </a:cubicBezTo>
                    <a:cubicBezTo>
                      <a:pt x="7" y="56"/>
                      <a:pt x="6" y="56"/>
                      <a:pt x="5" y="57"/>
                    </a:cubicBezTo>
                    <a:cubicBezTo>
                      <a:pt x="5" y="57"/>
                      <a:pt x="5" y="57"/>
                      <a:pt x="5" y="57"/>
                    </a:cubicBezTo>
                    <a:cubicBezTo>
                      <a:pt x="4" y="57"/>
                      <a:pt x="4" y="57"/>
                      <a:pt x="3" y="57"/>
                    </a:cubicBezTo>
                    <a:cubicBezTo>
                      <a:pt x="2" y="57"/>
                      <a:pt x="1" y="57"/>
                      <a:pt x="1" y="57"/>
                    </a:cubicBezTo>
                    <a:cubicBezTo>
                      <a:pt x="0" y="58"/>
                      <a:pt x="0" y="58"/>
                      <a:pt x="0" y="58"/>
                    </a:cubicBezTo>
                    <a:cubicBezTo>
                      <a:pt x="0" y="59"/>
                      <a:pt x="0" y="59"/>
                      <a:pt x="1" y="59"/>
                    </a:cubicBezTo>
                    <a:cubicBezTo>
                      <a:pt x="1" y="59"/>
                      <a:pt x="2" y="59"/>
                      <a:pt x="2" y="59"/>
                    </a:cubicBezTo>
                    <a:cubicBezTo>
                      <a:pt x="3" y="59"/>
                      <a:pt x="3" y="59"/>
                      <a:pt x="3" y="58"/>
                    </a:cubicBezTo>
                    <a:cubicBezTo>
                      <a:pt x="3" y="59"/>
                      <a:pt x="3" y="59"/>
                      <a:pt x="3" y="59"/>
                    </a:cubicBezTo>
                    <a:cubicBezTo>
                      <a:pt x="4" y="59"/>
                      <a:pt x="4" y="59"/>
                      <a:pt x="4" y="59"/>
                    </a:cubicBezTo>
                    <a:cubicBezTo>
                      <a:pt x="6" y="58"/>
                      <a:pt x="7" y="58"/>
                      <a:pt x="9" y="57"/>
                    </a:cubicBezTo>
                    <a:cubicBezTo>
                      <a:pt x="10" y="57"/>
                      <a:pt x="11" y="57"/>
                      <a:pt x="12" y="57"/>
                    </a:cubicBezTo>
                    <a:cubicBezTo>
                      <a:pt x="13" y="56"/>
                      <a:pt x="14" y="56"/>
                      <a:pt x="15" y="56"/>
                    </a:cubicBezTo>
                    <a:cubicBezTo>
                      <a:pt x="17" y="55"/>
                      <a:pt x="19" y="55"/>
                      <a:pt x="22" y="54"/>
                    </a:cubicBezTo>
                    <a:cubicBezTo>
                      <a:pt x="23" y="54"/>
                      <a:pt x="24" y="54"/>
                      <a:pt x="26" y="53"/>
                    </a:cubicBezTo>
                    <a:cubicBezTo>
                      <a:pt x="26" y="54"/>
                      <a:pt x="26" y="54"/>
                      <a:pt x="26" y="54"/>
                    </a:cubicBezTo>
                    <a:cubicBezTo>
                      <a:pt x="27" y="53"/>
                      <a:pt x="28" y="53"/>
                      <a:pt x="29" y="53"/>
                    </a:cubicBezTo>
                    <a:cubicBezTo>
                      <a:pt x="30" y="53"/>
                      <a:pt x="31" y="52"/>
                      <a:pt x="32" y="52"/>
                    </a:cubicBezTo>
                    <a:cubicBezTo>
                      <a:pt x="33" y="52"/>
                      <a:pt x="34" y="51"/>
                      <a:pt x="35" y="51"/>
                    </a:cubicBezTo>
                    <a:cubicBezTo>
                      <a:pt x="36" y="51"/>
                      <a:pt x="38" y="50"/>
                      <a:pt x="39" y="50"/>
                    </a:cubicBezTo>
                    <a:cubicBezTo>
                      <a:pt x="40" y="49"/>
                      <a:pt x="42" y="49"/>
                      <a:pt x="43" y="49"/>
                    </a:cubicBezTo>
                    <a:cubicBezTo>
                      <a:pt x="43" y="49"/>
                      <a:pt x="43" y="49"/>
                      <a:pt x="43" y="49"/>
                    </a:cubicBezTo>
                    <a:cubicBezTo>
                      <a:pt x="44" y="48"/>
                      <a:pt x="45" y="48"/>
                      <a:pt x="46" y="47"/>
                    </a:cubicBezTo>
                    <a:cubicBezTo>
                      <a:pt x="47" y="47"/>
                      <a:pt x="47" y="47"/>
                      <a:pt x="47" y="47"/>
                    </a:cubicBezTo>
                    <a:cubicBezTo>
                      <a:pt x="47" y="47"/>
                      <a:pt x="48" y="47"/>
                      <a:pt x="49" y="47"/>
                    </a:cubicBezTo>
                    <a:cubicBezTo>
                      <a:pt x="49" y="46"/>
                      <a:pt x="49" y="46"/>
                      <a:pt x="49" y="46"/>
                    </a:cubicBezTo>
                    <a:cubicBezTo>
                      <a:pt x="50" y="46"/>
                      <a:pt x="50" y="46"/>
                      <a:pt x="50" y="46"/>
                    </a:cubicBezTo>
                    <a:cubicBezTo>
                      <a:pt x="52" y="46"/>
                      <a:pt x="54" y="45"/>
                      <a:pt x="56" y="44"/>
                    </a:cubicBezTo>
                    <a:cubicBezTo>
                      <a:pt x="58" y="43"/>
                      <a:pt x="61" y="42"/>
                      <a:pt x="63" y="42"/>
                    </a:cubicBezTo>
                    <a:cubicBezTo>
                      <a:pt x="65" y="41"/>
                      <a:pt x="67" y="40"/>
                      <a:pt x="70" y="39"/>
                    </a:cubicBezTo>
                    <a:cubicBezTo>
                      <a:pt x="70" y="38"/>
                      <a:pt x="71" y="38"/>
                      <a:pt x="72" y="38"/>
                    </a:cubicBezTo>
                    <a:cubicBezTo>
                      <a:pt x="72" y="38"/>
                      <a:pt x="73" y="37"/>
                      <a:pt x="73" y="37"/>
                    </a:cubicBezTo>
                    <a:cubicBezTo>
                      <a:pt x="74" y="37"/>
                      <a:pt x="74" y="37"/>
                      <a:pt x="75" y="37"/>
                    </a:cubicBezTo>
                    <a:cubicBezTo>
                      <a:pt x="75" y="36"/>
                      <a:pt x="76" y="36"/>
                      <a:pt x="77" y="36"/>
                    </a:cubicBezTo>
                    <a:cubicBezTo>
                      <a:pt x="80" y="35"/>
                      <a:pt x="84" y="33"/>
                      <a:pt x="87" y="32"/>
                    </a:cubicBezTo>
                    <a:cubicBezTo>
                      <a:pt x="87" y="32"/>
                      <a:pt x="87" y="32"/>
                      <a:pt x="87" y="32"/>
                    </a:cubicBezTo>
                    <a:cubicBezTo>
                      <a:pt x="90" y="31"/>
                      <a:pt x="92" y="30"/>
                      <a:pt x="94" y="29"/>
                    </a:cubicBezTo>
                    <a:cubicBezTo>
                      <a:pt x="97" y="28"/>
                      <a:pt x="99" y="28"/>
                      <a:pt x="101" y="27"/>
                    </a:cubicBezTo>
                    <a:cubicBezTo>
                      <a:pt x="103" y="26"/>
                      <a:pt x="105" y="25"/>
                      <a:pt x="107" y="24"/>
                    </a:cubicBezTo>
                    <a:cubicBezTo>
                      <a:pt x="108" y="24"/>
                      <a:pt x="110" y="24"/>
                      <a:pt x="111" y="23"/>
                    </a:cubicBezTo>
                    <a:cubicBezTo>
                      <a:pt x="112" y="23"/>
                      <a:pt x="113" y="22"/>
                      <a:pt x="115" y="21"/>
                    </a:cubicBezTo>
                    <a:cubicBezTo>
                      <a:pt x="116" y="21"/>
                      <a:pt x="118" y="20"/>
                      <a:pt x="119" y="20"/>
                    </a:cubicBezTo>
                    <a:cubicBezTo>
                      <a:pt x="120" y="19"/>
                      <a:pt x="120" y="19"/>
                      <a:pt x="120" y="19"/>
                    </a:cubicBezTo>
                    <a:cubicBezTo>
                      <a:pt x="120" y="19"/>
                      <a:pt x="120" y="19"/>
                      <a:pt x="120" y="19"/>
                    </a:cubicBezTo>
                    <a:cubicBezTo>
                      <a:pt x="121" y="19"/>
                      <a:pt x="122" y="19"/>
                      <a:pt x="122" y="19"/>
                    </a:cubicBezTo>
                    <a:cubicBezTo>
                      <a:pt x="123" y="18"/>
                      <a:pt x="124" y="18"/>
                      <a:pt x="125" y="18"/>
                    </a:cubicBezTo>
                    <a:cubicBezTo>
                      <a:pt x="126" y="18"/>
                      <a:pt x="127" y="17"/>
                      <a:pt x="127" y="17"/>
                    </a:cubicBezTo>
                    <a:cubicBezTo>
                      <a:pt x="127" y="17"/>
                      <a:pt x="127" y="17"/>
                      <a:pt x="127" y="17"/>
                    </a:cubicBezTo>
                    <a:cubicBezTo>
                      <a:pt x="132" y="16"/>
                      <a:pt x="137" y="15"/>
                      <a:pt x="141" y="13"/>
                    </a:cubicBezTo>
                    <a:cubicBezTo>
                      <a:pt x="144" y="13"/>
                      <a:pt x="146" y="12"/>
                      <a:pt x="148" y="11"/>
                    </a:cubicBezTo>
                    <a:cubicBezTo>
                      <a:pt x="149" y="11"/>
                      <a:pt x="149" y="11"/>
                      <a:pt x="150" y="11"/>
                    </a:cubicBezTo>
                    <a:cubicBezTo>
                      <a:pt x="151" y="11"/>
                      <a:pt x="151" y="11"/>
                      <a:pt x="151" y="11"/>
                    </a:cubicBezTo>
                    <a:cubicBezTo>
                      <a:pt x="152" y="11"/>
                      <a:pt x="153" y="11"/>
                      <a:pt x="154" y="10"/>
                    </a:cubicBezTo>
                    <a:cubicBezTo>
                      <a:pt x="155" y="10"/>
                      <a:pt x="156" y="10"/>
                      <a:pt x="157" y="10"/>
                    </a:cubicBezTo>
                    <a:cubicBezTo>
                      <a:pt x="158" y="10"/>
                      <a:pt x="159" y="10"/>
                      <a:pt x="160" y="10"/>
                    </a:cubicBezTo>
                    <a:cubicBezTo>
                      <a:pt x="161" y="9"/>
                      <a:pt x="163" y="9"/>
                      <a:pt x="164" y="9"/>
                    </a:cubicBezTo>
                    <a:cubicBezTo>
                      <a:pt x="165" y="9"/>
                      <a:pt x="167" y="9"/>
                      <a:pt x="168" y="8"/>
                    </a:cubicBezTo>
                    <a:cubicBezTo>
                      <a:pt x="170" y="8"/>
                      <a:pt x="172" y="8"/>
                      <a:pt x="174" y="8"/>
                    </a:cubicBezTo>
                    <a:cubicBezTo>
                      <a:pt x="176" y="8"/>
                      <a:pt x="177" y="8"/>
                      <a:pt x="179" y="7"/>
                    </a:cubicBezTo>
                    <a:cubicBezTo>
                      <a:pt x="179" y="7"/>
                      <a:pt x="180" y="7"/>
                      <a:pt x="180" y="7"/>
                    </a:cubicBezTo>
                    <a:cubicBezTo>
                      <a:pt x="182" y="7"/>
                      <a:pt x="183" y="7"/>
                      <a:pt x="184" y="7"/>
                    </a:cubicBezTo>
                    <a:cubicBezTo>
                      <a:pt x="185" y="7"/>
                      <a:pt x="186" y="7"/>
                      <a:pt x="188" y="7"/>
                    </a:cubicBezTo>
                    <a:cubicBezTo>
                      <a:pt x="187" y="8"/>
                      <a:pt x="187" y="8"/>
                      <a:pt x="187" y="8"/>
                    </a:cubicBezTo>
                    <a:cubicBezTo>
                      <a:pt x="187" y="8"/>
                      <a:pt x="188" y="9"/>
                      <a:pt x="189" y="9"/>
                    </a:cubicBezTo>
                    <a:cubicBezTo>
                      <a:pt x="190" y="9"/>
                      <a:pt x="191" y="9"/>
                      <a:pt x="192" y="10"/>
                    </a:cubicBezTo>
                    <a:cubicBezTo>
                      <a:pt x="193" y="10"/>
                      <a:pt x="194" y="10"/>
                      <a:pt x="195" y="10"/>
                    </a:cubicBezTo>
                    <a:cubicBezTo>
                      <a:pt x="197" y="10"/>
                      <a:pt x="199" y="10"/>
                      <a:pt x="202" y="10"/>
                    </a:cubicBezTo>
                    <a:cubicBezTo>
                      <a:pt x="203" y="10"/>
                      <a:pt x="205" y="10"/>
                      <a:pt x="206" y="10"/>
                    </a:cubicBezTo>
                    <a:cubicBezTo>
                      <a:pt x="207" y="10"/>
                      <a:pt x="207" y="10"/>
                      <a:pt x="207" y="10"/>
                    </a:cubicBezTo>
                    <a:cubicBezTo>
                      <a:pt x="209" y="10"/>
                      <a:pt x="211" y="11"/>
                      <a:pt x="213" y="11"/>
                    </a:cubicBezTo>
                    <a:cubicBezTo>
                      <a:pt x="214" y="11"/>
                      <a:pt x="215" y="11"/>
                      <a:pt x="216" y="12"/>
                    </a:cubicBezTo>
                    <a:cubicBezTo>
                      <a:pt x="217" y="12"/>
                      <a:pt x="218" y="12"/>
                      <a:pt x="219" y="12"/>
                    </a:cubicBezTo>
                    <a:cubicBezTo>
                      <a:pt x="220" y="12"/>
                      <a:pt x="221" y="12"/>
                      <a:pt x="221" y="11"/>
                    </a:cubicBezTo>
                    <a:cubicBezTo>
                      <a:pt x="221" y="10"/>
                      <a:pt x="221" y="10"/>
                      <a:pt x="221" y="10"/>
                    </a:cubicBezTo>
                    <a:cubicBezTo>
                      <a:pt x="222" y="10"/>
                      <a:pt x="222" y="10"/>
                      <a:pt x="222" y="10"/>
                    </a:cubicBezTo>
                    <a:cubicBezTo>
                      <a:pt x="223" y="10"/>
                      <a:pt x="223" y="10"/>
                      <a:pt x="223" y="10"/>
                    </a:cubicBezTo>
                    <a:cubicBezTo>
                      <a:pt x="223" y="10"/>
                      <a:pt x="224" y="9"/>
                      <a:pt x="224" y="9"/>
                    </a:cubicBezTo>
                    <a:cubicBezTo>
                      <a:pt x="224" y="8"/>
                      <a:pt x="224" y="7"/>
                      <a:pt x="223" y="7"/>
                    </a:cubicBezTo>
                    <a:cubicBezTo>
                      <a:pt x="223" y="7"/>
                      <a:pt x="223" y="7"/>
                      <a:pt x="223" y="7"/>
                    </a:cubicBezTo>
                    <a:cubicBezTo>
                      <a:pt x="222" y="6"/>
                      <a:pt x="222" y="6"/>
                      <a:pt x="222" y="6"/>
                    </a:cubicBezTo>
                    <a:cubicBezTo>
                      <a:pt x="222" y="6"/>
                      <a:pt x="221" y="6"/>
                      <a:pt x="221" y="6"/>
                    </a:cubicBezTo>
                    <a:cubicBezTo>
                      <a:pt x="220" y="5"/>
                      <a:pt x="220" y="5"/>
                      <a:pt x="219" y="4"/>
                    </a:cubicBezTo>
                    <a:cubicBezTo>
                      <a:pt x="219" y="4"/>
                      <a:pt x="219" y="4"/>
                      <a:pt x="218" y="4"/>
                    </a:cubicBezTo>
                    <a:cubicBezTo>
                      <a:pt x="217" y="4"/>
                      <a:pt x="217" y="4"/>
                      <a:pt x="217" y="4"/>
                    </a:cubicBezTo>
                    <a:cubicBezTo>
                      <a:pt x="217" y="4"/>
                      <a:pt x="216" y="4"/>
                      <a:pt x="216" y="3"/>
                    </a:cubicBezTo>
                    <a:cubicBezTo>
                      <a:pt x="215" y="3"/>
                      <a:pt x="214" y="3"/>
                      <a:pt x="213" y="3"/>
                    </a:cubicBezTo>
                    <a:cubicBezTo>
                      <a:pt x="211" y="2"/>
                      <a:pt x="209" y="2"/>
                      <a:pt x="207" y="1"/>
                    </a:cubicBezTo>
                    <a:cubicBezTo>
                      <a:pt x="204" y="1"/>
                      <a:pt x="202" y="1"/>
                      <a:pt x="200" y="1"/>
                    </a:cubicBezTo>
                    <a:cubicBezTo>
                      <a:pt x="199" y="0"/>
                      <a:pt x="198" y="0"/>
                      <a:pt x="197" y="0"/>
                    </a:cubicBezTo>
                    <a:cubicBezTo>
                      <a:pt x="196" y="0"/>
                      <a:pt x="195" y="0"/>
                      <a:pt x="195" y="0"/>
                    </a:cubicBezTo>
                    <a:cubicBezTo>
                      <a:pt x="194" y="0"/>
                      <a:pt x="193" y="0"/>
                      <a:pt x="193" y="0"/>
                    </a:cubicBezTo>
                    <a:cubicBezTo>
                      <a:pt x="192" y="0"/>
                      <a:pt x="190" y="0"/>
                      <a:pt x="189" y="0"/>
                    </a:cubicBezTo>
                    <a:cubicBezTo>
                      <a:pt x="188" y="0"/>
                      <a:pt x="188" y="0"/>
                      <a:pt x="187" y="0"/>
                    </a:cubicBezTo>
                    <a:cubicBezTo>
                      <a:pt x="185" y="0"/>
                      <a:pt x="184" y="0"/>
                      <a:pt x="182" y="0"/>
                    </a:cubicBezTo>
                    <a:moveTo>
                      <a:pt x="18" y="55"/>
                    </a:moveTo>
                    <a:cubicBezTo>
                      <a:pt x="18" y="55"/>
                      <a:pt x="18" y="55"/>
                      <a:pt x="18" y="55"/>
                    </a:cubicBezTo>
                    <a:cubicBezTo>
                      <a:pt x="18" y="55"/>
                      <a:pt x="18" y="55"/>
                      <a:pt x="18" y="55"/>
                    </a:cubicBezTo>
                    <a:cubicBezTo>
                      <a:pt x="18" y="55"/>
                      <a:pt x="18" y="55"/>
                      <a:pt x="18" y="55"/>
                    </a:cubicBezTo>
                  </a:path>
                </a:pathLst>
              </a:custGeom>
              <a:solidFill>
                <a:srgbClr val="DAD9C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73" name="Freeform 223"/>
              <p:cNvSpPr>
                <a:spLocks noEditPoints="1"/>
              </p:cNvSpPr>
              <p:nvPr/>
            </p:nvSpPr>
            <p:spPr bwMode="auto">
              <a:xfrm>
                <a:off x="5802" y="3186"/>
                <a:ext cx="120" cy="83"/>
              </a:xfrm>
              <a:custGeom>
                <a:avLst/>
                <a:gdLst>
                  <a:gd name="T0" fmla="*/ 4 w 64"/>
                  <a:gd name="T1" fmla="*/ 2 h 44"/>
                  <a:gd name="T2" fmla="*/ 5 w 64"/>
                  <a:gd name="T3" fmla="*/ 4 h 44"/>
                  <a:gd name="T4" fmla="*/ 7 w 64"/>
                  <a:gd name="T5" fmla="*/ 4 h 44"/>
                  <a:gd name="T6" fmla="*/ 2 w 64"/>
                  <a:gd name="T7" fmla="*/ 2 h 44"/>
                  <a:gd name="T8" fmla="*/ 2 w 64"/>
                  <a:gd name="T9" fmla="*/ 3 h 44"/>
                  <a:gd name="T10" fmla="*/ 1 w 64"/>
                  <a:gd name="T11" fmla="*/ 5 h 44"/>
                  <a:gd name="T12" fmla="*/ 1 w 64"/>
                  <a:gd name="T13" fmla="*/ 6 h 44"/>
                  <a:gd name="T14" fmla="*/ 2 w 64"/>
                  <a:gd name="T15" fmla="*/ 6 h 44"/>
                  <a:gd name="T16" fmla="*/ 10 w 64"/>
                  <a:gd name="T17" fmla="*/ 9 h 44"/>
                  <a:gd name="T18" fmla="*/ 23 w 64"/>
                  <a:gd name="T19" fmla="*/ 14 h 44"/>
                  <a:gd name="T20" fmla="*/ 29 w 64"/>
                  <a:gd name="T21" fmla="*/ 17 h 44"/>
                  <a:gd name="T22" fmla="*/ 33 w 64"/>
                  <a:gd name="T23" fmla="*/ 19 h 44"/>
                  <a:gd name="T24" fmla="*/ 44 w 64"/>
                  <a:gd name="T25" fmla="*/ 27 h 44"/>
                  <a:gd name="T26" fmla="*/ 48 w 64"/>
                  <a:gd name="T27" fmla="*/ 30 h 44"/>
                  <a:gd name="T28" fmla="*/ 50 w 64"/>
                  <a:gd name="T29" fmla="*/ 32 h 44"/>
                  <a:gd name="T30" fmla="*/ 51 w 64"/>
                  <a:gd name="T31" fmla="*/ 32 h 44"/>
                  <a:gd name="T32" fmla="*/ 52 w 64"/>
                  <a:gd name="T33" fmla="*/ 33 h 44"/>
                  <a:gd name="T34" fmla="*/ 54 w 64"/>
                  <a:gd name="T35" fmla="*/ 34 h 44"/>
                  <a:gd name="T36" fmla="*/ 59 w 64"/>
                  <a:gd name="T37" fmla="*/ 40 h 44"/>
                  <a:gd name="T38" fmla="*/ 64 w 64"/>
                  <a:gd name="T39" fmla="*/ 43 h 44"/>
                  <a:gd name="T40" fmla="*/ 63 w 64"/>
                  <a:gd name="T41" fmla="*/ 40 h 44"/>
                  <a:gd name="T42" fmla="*/ 63 w 64"/>
                  <a:gd name="T43" fmla="*/ 39 h 44"/>
                  <a:gd name="T44" fmla="*/ 61 w 64"/>
                  <a:gd name="T45" fmla="*/ 37 h 44"/>
                  <a:gd name="T46" fmla="*/ 57 w 64"/>
                  <a:gd name="T47" fmla="*/ 32 h 44"/>
                  <a:gd name="T48" fmla="*/ 48 w 64"/>
                  <a:gd name="T49" fmla="*/ 23 h 44"/>
                  <a:gd name="T50" fmla="*/ 43 w 64"/>
                  <a:gd name="T51" fmla="*/ 18 h 44"/>
                  <a:gd name="T52" fmla="*/ 40 w 64"/>
                  <a:gd name="T53" fmla="*/ 16 h 44"/>
                  <a:gd name="T54" fmla="*/ 38 w 64"/>
                  <a:gd name="T55" fmla="*/ 15 h 44"/>
                  <a:gd name="T56" fmla="*/ 29 w 64"/>
                  <a:gd name="T57" fmla="*/ 9 h 44"/>
                  <a:gd name="T58" fmla="*/ 23 w 64"/>
                  <a:gd name="T59" fmla="*/ 6 h 44"/>
                  <a:gd name="T60" fmla="*/ 11 w 64"/>
                  <a:gd name="T61" fmla="*/ 1 h 44"/>
                  <a:gd name="T62" fmla="*/ 9 w 64"/>
                  <a:gd name="T63" fmla="*/ 1 h 44"/>
                  <a:gd name="T64" fmla="*/ 6 w 64"/>
                  <a:gd name="T65" fmla="*/ 0 h 44"/>
                  <a:gd name="T66" fmla="*/ 3 w 64"/>
                  <a:gd name="T67" fmla="*/ 6 h 44"/>
                  <a:gd name="T68" fmla="*/ 3 w 64"/>
                  <a:gd name="T69" fmla="*/ 6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64" h="44">
                    <a:moveTo>
                      <a:pt x="4" y="0"/>
                    </a:moveTo>
                    <a:cubicBezTo>
                      <a:pt x="4" y="1"/>
                      <a:pt x="4" y="1"/>
                      <a:pt x="4" y="2"/>
                    </a:cubicBezTo>
                    <a:cubicBezTo>
                      <a:pt x="4" y="2"/>
                      <a:pt x="4" y="3"/>
                      <a:pt x="5" y="3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6" y="4"/>
                      <a:pt x="6" y="4"/>
                      <a:pt x="5" y="4"/>
                    </a:cubicBezTo>
                    <a:cubicBezTo>
                      <a:pt x="4" y="3"/>
                      <a:pt x="3" y="3"/>
                      <a:pt x="2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3"/>
                      <a:pt x="1" y="4"/>
                      <a:pt x="1" y="4"/>
                    </a:cubicBezTo>
                    <a:cubicBezTo>
                      <a:pt x="0" y="4"/>
                      <a:pt x="1" y="5"/>
                      <a:pt x="1" y="5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3" y="6"/>
                      <a:pt x="3" y="6"/>
                    </a:cubicBezTo>
                    <a:cubicBezTo>
                      <a:pt x="6" y="7"/>
                      <a:pt x="8" y="8"/>
                      <a:pt x="10" y="9"/>
                    </a:cubicBezTo>
                    <a:cubicBezTo>
                      <a:pt x="12" y="10"/>
                      <a:pt x="14" y="10"/>
                      <a:pt x="17" y="11"/>
                    </a:cubicBezTo>
                    <a:cubicBezTo>
                      <a:pt x="19" y="12"/>
                      <a:pt x="21" y="13"/>
                      <a:pt x="23" y="14"/>
                    </a:cubicBezTo>
                    <a:cubicBezTo>
                      <a:pt x="25" y="15"/>
                      <a:pt x="27" y="16"/>
                      <a:pt x="29" y="16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30" y="17"/>
                      <a:pt x="30" y="17"/>
                      <a:pt x="30" y="17"/>
                    </a:cubicBezTo>
                    <a:cubicBezTo>
                      <a:pt x="31" y="18"/>
                      <a:pt x="32" y="19"/>
                      <a:pt x="33" y="19"/>
                    </a:cubicBezTo>
                    <a:cubicBezTo>
                      <a:pt x="35" y="21"/>
                      <a:pt x="37" y="22"/>
                      <a:pt x="39" y="23"/>
                    </a:cubicBezTo>
                    <a:cubicBezTo>
                      <a:pt x="40" y="25"/>
                      <a:pt x="42" y="26"/>
                      <a:pt x="44" y="27"/>
                    </a:cubicBezTo>
                    <a:cubicBezTo>
                      <a:pt x="45" y="28"/>
                      <a:pt x="46" y="29"/>
                      <a:pt x="47" y="29"/>
                    </a:cubicBezTo>
                    <a:cubicBezTo>
                      <a:pt x="47" y="30"/>
                      <a:pt x="48" y="30"/>
                      <a:pt x="48" y="30"/>
                    </a:cubicBezTo>
                    <a:cubicBezTo>
                      <a:pt x="49" y="31"/>
                      <a:pt x="49" y="31"/>
                      <a:pt x="49" y="31"/>
                    </a:cubicBezTo>
                    <a:cubicBezTo>
                      <a:pt x="49" y="31"/>
                      <a:pt x="49" y="31"/>
                      <a:pt x="50" y="32"/>
                    </a:cubicBezTo>
                    <a:cubicBezTo>
                      <a:pt x="50" y="32"/>
                      <a:pt x="50" y="32"/>
                      <a:pt x="50" y="32"/>
                    </a:cubicBezTo>
                    <a:cubicBezTo>
                      <a:pt x="51" y="32"/>
                      <a:pt x="51" y="32"/>
                      <a:pt x="51" y="32"/>
                    </a:cubicBezTo>
                    <a:cubicBezTo>
                      <a:pt x="51" y="32"/>
                      <a:pt x="51" y="32"/>
                      <a:pt x="51" y="32"/>
                    </a:cubicBezTo>
                    <a:cubicBezTo>
                      <a:pt x="51" y="32"/>
                      <a:pt x="51" y="33"/>
                      <a:pt x="52" y="33"/>
                    </a:cubicBezTo>
                    <a:cubicBezTo>
                      <a:pt x="53" y="34"/>
                      <a:pt x="53" y="34"/>
                      <a:pt x="53" y="34"/>
                    </a:cubicBezTo>
                    <a:cubicBezTo>
                      <a:pt x="53" y="34"/>
                      <a:pt x="54" y="34"/>
                      <a:pt x="54" y="34"/>
                    </a:cubicBezTo>
                    <a:cubicBezTo>
                      <a:pt x="55" y="34"/>
                      <a:pt x="55" y="35"/>
                      <a:pt x="56" y="36"/>
                    </a:cubicBezTo>
                    <a:cubicBezTo>
                      <a:pt x="57" y="37"/>
                      <a:pt x="58" y="38"/>
                      <a:pt x="59" y="40"/>
                    </a:cubicBezTo>
                    <a:cubicBezTo>
                      <a:pt x="60" y="41"/>
                      <a:pt x="61" y="42"/>
                      <a:pt x="62" y="43"/>
                    </a:cubicBezTo>
                    <a:cubicBezTo>
                      <a:pt x="63" y="44"/>
                      <a:pt x="64" y="43"/>
                      <a:pt x="64" y="43"/>
                    </a:cubicBezTo>
                    <a:cubicBezTo>
                      <a:pt x="64" y="42"/>
                      <a:pt x="64" y="42"/>
                      <a:pt x="64" y="41"/>
                    </a:cubicBezTo>
                    <a:cubicBezTo>
                      <a:pt x="63" y="40"/>
                      <a:pt x="63" y="40"/>
                      <a:pt x="63" y="40"/>
                    </a:cubicBezTo>
                    <a:cubicBezTo>
                      <a:pt x="63" y="40"/>
                      <a:pt x="63" y="40"/>
                      <a:pt x="63" y="40"/>
                    </a:cubicBezTo>
                    <a:cubicBezTo>
                      <a:pt x="63" y="40"/>
                      <a:pt x="63" y="39"/>
                      <a:pt x="63" y="39"/>
                    </a:cubicBezTo>
                    <a:cubicBezTo>
                      <a:pt x="62" y="38"/>
                      <a:pt x="62" y="38"/>
                      <a:pt x="62" y="38"/>
                    </a:cubicBezTo>
                    <a:cubicBezTo>
                      <a:pt x="62" y="37"/>
                      <a:pt x="62" y="37"/>
                      <a:pt x="61" y="37"/>
                    </a:cubicBezTo>
                    <a:cubicBezTo>
                      <a:pt x="61" y="36"/>
                      <a:pt x="60" y="35"/>
                      <a:pt x="59" y="34"/>
                    </a:cubicBezTo>
                    <a:cubicBezTo>
                      <a:pt x="58" y="33"/>
                      <a:pt x="58" y="32"/>
                      <a:pt x="57" y="32"/>
                    </a:cubicBezTo>
                    <a:cubicBezTo>
                      <a:pt x="56" y="30"/>
                      <a:pt x="54" y="29"/>
                      <a:pt x="53" y="27"/>
                    </a:cubicBezTo>
                    <a:cubicBezTo>
                      <a:pt x="51" y="26"/>
                      <a:pt x="50" y="24"/>
                      <a:pt x="48" y="23"/>
                    </a:cubicBezTo>
                    <a:cubicBezTo>
                      <a:pt x="47" y="22"/>
                      <a:pt x="47" y="21"/>
                      <a:pt x="46" y="20"/>
                    </a:cubicBezTo>
                    <a:cubicBezTo>
                      <a:pt x="45" y="20"/>
                      <a:pt x="44" y="19"/>
                      <a:pt x="43" y="18"/>
                    </a:cubicBezTo>
                    <a:cubicBezTo>
                      <a:pt x="42" y="18"/>
                      <a:pt x="42" y="17"/>
                      <a:pt x="41" y="17"/>
                    </a:cubicBezTo>
                    <a:cubicBezTo>
                      <a:pt x="40" y="17"/>
                      <a:pt x="40" y="16"/>
                      <a:pt x="40" y="16"/>
                    </a:cubicBezTo>
                    <a:cubicBezTo>
                      <a:pt x="39" y="16"/>
                      <a:pt x="39" y="16"/>
                      <a:pt x="39" y="16"/>
                    </a:cubicBezTo>
                    <a:cubicBezTo>
                      <a:pt x="39" y="15"/>
                      <a:pt x="38" y="15"/>
                      <a:pt x="38" y="15"/>
                    </a:cubicBezTo>
                    <a:cubicBezTo>
                      <a:pt x="37" y="14"/>
                      <a:pt x="36" y="13"/>
                      <a:pt x="35" y="13"/>
                    </a:cubicBezTo>
                    <a:cubicBezTo>
                      <a:pt x="33" y="11"/>
                      <a:pt x="31" y="10"/>
                      <a:pt x="29" y="9"/>
                    </a:cubicBezTo>
                    <a:cubicBezTo>
                      <a:pt x="28" y="9"/>
                      <a:pt x="27" y="8"/>
                      <a:pt x="26" y="7"/>
                    </a:cubicBezTo>
                    <a:cubicBezTo>
                      <a:pt x="25" y="7"/>
                      <a:pt x="24" y="6"/>
                      <a:pt x="23" y="6"/>
                    </a:cubicBezTo>
                    <a:cubicBezTo>
                      <a:pt x="21" y="5"/>
                      <a:pt x="19" y="4"/>
                      <a:pt x="17" y="3"/>
                    </a:cubicBezTo>
                    <a:cubicBezTo>
                      <a:pt x="15" y="3"/>
                      <a:pt x="13" y="2"/>
                      <a:pt x="11" y="1"/>
                    </a:cubicBezTo>
                    <a:cubicBezTo>
                      <a:pt x="10" y="1"/>
                      <a:pt x="10" y="1"/>
                      <a:pt x="9" y="1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8" y="1"/>
                      <a:pt x="8" y="0"/>
                      <a:pt x="7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4" y="0"/>
                    </a:cubicBezTo>
                    <a:moveTo>
                      <a:pt x="3" y="6"/>
                    </a:moveTo>
                    <a:cubicBezTo>
                      <a:pt x="4" y="6"/>
                      <a:pt x="4" y="6"/>
                      <a:pt x="4" y="6"/>
                    </a:cubicBezTo>
                    <a:cubicBezTo>
                      <a:pt x="3" y="6"/>
                      <a:pt x="3" y="6"/>
                      <a:pt x="3" y="6"/>
                    </a:cubicBezTo>
                  </a:path>
                </a:pathLst>
              </a:custGeom>
              <a:solidFill>
                <a:srgbClr val="DAD9C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74" name="Freeform 224"/>
              <p:cNvSpPr>
                <a:spLocks noEditPoints="1"/>
              </p:cNvSpPr>
              <p:nvPr/>
            </p:nvSpPr>
            <p:spPr bwMode="auto">
              <a:xfrm>
                <a:off x="5917" y="3256"/>
                <a:ext cx="15" cy="17"/>
              </a:xfrm>
              <a:custGeom>
                <a:avLst/>
                <a:gdLst>
                  <a:gd name="T0" fmla="*/ 0 w 8"/>
                  <a:gd name="T1" fmla="*/ 0 h 9"/>
                  <a:gd name="T2" fmla="*/ 0 w 8"/>
                  <a:gd name="T3" fmla="*/ 0 h 9"/>
                  <a:gd name="T4" fmla="*/ 1 w 8"/>
                  <a:gd name="T5" fmla="*/ 2 h 9"/>
                  <a:gd name="T6" fmla="*/ 1 w 8"/>
                  <a:gd name="T7" fmla="*/ 2 h 9"/>
                  <a:gd name="T8" fmla="*/ 1 w 8"/>
                  <a:gd name="T9" fmla="*/ 3 h 9"/>
                  <a:gd name="T10" fmla="*/ 1 w 8"/>
                  <a:gd name="T11" fmla="*/ 3 h 9"/>
                  <a:gd name="T12" fmla="*/ 2 w 8"/>
                  <a:gd name="T13" fmla="*/ 4 h 9"/>
                  <a:gd name="T14" fmla="*/ 2 w 8"/>
                  <a:gd name="T15" fmla="*/ 4 h 9"/>
                  <a:gd name="T16" fmla="*/ 3 w 8"/>
                  <a:gd name="T17" fmla="*/ 6 h 9"/>
                  <a:gd name="T18" fmla="*/ 5 w 8"/>
                  <a:gd name="T19" fmla="*/ 8 h 9"/>
                  <a:gd name="T20" fmla="*/ 6 w 8"/>
                  <a:gd name="T21" fmla="*/ 9 h 9"/>
                  <a:gd name="T22" fmla="*/ 7 w 8"/>
                  <a:gd name="T23" fmla="*/ 9 h 9"/>
                  <a:gd name="T24" fmla="*/ 7 w 8"/>
                  <a:gd name="T25" fmla="*/ 8 h 9"/>
                  <a:gd name="T26" fmla="*/ 7 w 8"/>
                  <a:gd name="T27" fmla="*/ 8 h 9"/>
                  <a:gd name="T28" fmla="*/ 7 w 8"/>
                  <a:gd name="T29" fmla="*/ 7 h 9"/>
                  <a:gd name="T30" fmla="*/ 7 w 8"/>
                  <a:gd name="T31" fmla="*/ 7 h 9"/>
                  <a:gd name="T32" fmla="*/ 7 w 8"/>
                  <a:gd name="T33" fmla="*/ 7 h 9"/>
                  <a:gd name="T34" fmla="*/ 6 w 8"/>
                  <a:gd name="T35" fmla="*/ 6 h 9"/>
                  <a:gd name="T36" fmla="*/ 5 w 8"/>
                  <a:gd name="T37" fmla="*/ 4 h 9"/>
                  <a:gd name="T38" fmla="*/ 2 w 8"/>
                  <a:gd name="T39" fmla="*/ 2 h 9"/>
                  <a:gd name="T40" fmla="*/ 2 w 8"/>
                  <a:gd name="T41" fmla="*/ 2 h 9"/>
                  <a:gd name="T42" fmla="*/ 2 w 8"/>
                  <a:gd name="T43" fmla="*/ 2 h 9"/>
                  <a:gd name="T44" fmla="*/ 2 w 8"/>
                  <a:gd name="T45" fmla="*/ 2 h 9"/>
                  <a:gd name="T46" fmla="*/ 2 w 8"/>
                  <a:gd name="T47" fmla="*/ 2 h 9"/>
                  <a:gd name="T48" fmla="*/ 2 w 8"/>
                  <a:gd name="T49" fmla="*/ 1 h 9"/>
                  <a:gd name="T50" fmla="*/ 1 w 8"/>
                  <a:gd name="T51" fmla="*/ 0 h 9"/>
                  <a:gd name="T52" fmla="*/ 0 w 8"/>
                  <a:gd name="T53" fmla="*/ 0 h 9"/>
                  <a:gd name="T54" fmla="*/ 0 w 8"/>
                  <a:gd name="T55" fmla="*/ 0 h 9"/>
                  <a:gd name="T56" fmla="*/ 2 w 8"/>
                  <a:gd name="T57" fmla="*/ 4 h 9"/>
                  <a:gd name="T58" fmla="*/ 2 w 8"/>
                  <a:gd name="T59" fmla="*/ 4 h 9"/>
                  <a:gd name="T60" fmla="*/ 2 w 8"/>
                  <a:gd name="T61" fmla="*/ 4 h 9"/>
                  <a:gd name="T62" fmla="*/ 2 w 8"/>
                  <a:gd name="T63" fmla="*/ 4 h 9"/>
                  <a:gd name="T64" fmla="*/ 2 w 8"/>
                  <a:gd name="T65" fmla="*/ 4 h 9"/>
                  <a:gd name="T66" fmla="*/ 2 w 8"/>
                  <a:gd name="T67" fmla="*/ 4 h 9"/>
                  <a:gd name="T68" fmla="*/ 2 w 8"/>
                  <a:gd name="T69" fmla="*/ 4 h 9"/>
                  <a:gd name="T70" fmla="*/ 2 w 8"/>
                  <a:gd name="T71" fmla="*/ 4 h 9"/>
                  <a:gd name="T72" fmla="*/ 7 w 8"/>
                  <a:gd name="T73" fmla="*/ 7 h 9"/>
                  <a:gd name="T74" fmla="*/ 7 w 8"/>
                  <a:gd name="T75" fmla="*/ 7 h 9"/>
                  <a:gd name="T76" fmla="*/ 7 w 8"/>
                  <a:gd name="T77" fmla="*/ 7 h 9"/>
                  <a:gd name="T78" fmla="*/ 2 w 8"/>
                  <a:gd name="T79" fmla="*/ 2 h 9"/>
                  <a:gd name="T80" fmla="*/ 2 w 8"/>
                  <a:gd name="T81" fmla="*/ 2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8" h="9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5"/>
                      <a:pt x="3" y="5"/>
                      <a:pt x="3" y="6"/>
                    </a:cubicBezTo>
                    <a:cubicBezTo>
                      <a:pt x="4" y="6"/>
                      <a:pt x="4" y="7"/>
                      <a:pt x="5" y="8"/>
                    </a:cubicBezTo>
                    <a:cubicBezTo>
                      <a:pt x="5" y="8"/>
                      <a:pt x="6" y="9"/>
                      <a:pt x="6" y="9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7" y="9"/>
                      <a:pt x="8" y="9"/>
                      <a:pt x="7" y="8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7" y="7"/>
                      <a:pt x="7" y="7"/>
                      <a:pt x="7" y="7"/>
                    </a:cubicBezTo>
                    <a:cubicBezTo>
                      <a:pt x="7" y="7"/>
                      <a:pt x="7" y="7"/>
                      <a:pt x="7" y="7"/>
                    </a:cubicBezTo>
                    <a:cubicBezTo>
                      <a:pt x="7" y="7"/>
                      <a:pt x="7" y="7"/>
                      <a:pt x="7" y="7"/>
                    </a:cubicBezTo>
                    <a:cubicBezTo>
                      <a:pt x="6" y="6"/>
                      <a:pt x="6" y="6"/>
                      <a:pt x="6" y="6"/>
                    </a:cubicBezTo>
                    <a:cubicBezTo>
                      <a:pt x="6" y="5"/>
                      <a:pt x="5" y="5"/>
                      <a:pt x="5" y="4"/>
                    </a:cubicBezTo>
                    <a:cubicBezTo>
                      <a:pt x="4" y="4"/>
                      <a:pt x="3" y="3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moveTo>
                      <a:pt x="2" y="4"/>
                    </a:move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moveTo>
                      <a:pt x="2" y="4"/>
                    </a:move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moveTo>
                      <a:pt x="7" y="7"/>
                    </a:moveTo>
                    <a:cubicBezTo>
                      <a:pt x="7" y="7"/>
                      <a:pt x="7" y="7"/>
                      <a:pt x="7" y="7"/>
                    </a:cubicBezTo>
                    <a:cubicBezTo>
                      <a:pt x="7" y="7"/>
                      <a:pt x="7" y="7"/>
                      <a:pt x="7" y="7"/>
                    </a:cubicBezTo>
                    <a:close/>
                    <a:moveTo>
                      <a:pt x="2" y="2"/>
                    </a:moveTo>
                    <a:cubicBezTo>
                      <a:pt x="2" y="2"/>
                      <a:pt x="2" y="2"/>
                      <a:pt x="2" y="2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75" name="Freeform 225"/>
              <p:cNvSpPr>
                <a:spLocks noEditPoints="1"/>
              </p:cNvSpPr>
              <p:nvPr/>
            </p:nvSpPr>
            <p:spPr bwMode="auto">
              <a:xfrm>
                <a:off x="5223" y="3135"/>
                <a:ext cx="747" cy="162"/>
              </a:xfrm>
              <a:custGeom>
                <a:avLst/>
                <a:gdLst>
                  <a:gd name="T0" fmla="*/ 268 w 396"/>
                  <a:gd name="T1" fmla="*/ 2 h 86"/>
                  <a:gd name="T2" fmla="*/ 258 w 396"/>
                  <a:gd name="T3" fmla="*/ 4 h 86"/>
                  <a:gd name="T4" fmla="*/ 213 w 396"/>
                  <a:gd name="T5" fmla="*/ 19 h 86"/>
                  <a:gd name="T6" fmla="*/ 187 w 396"/>
                  <a:gd name="T7" fmla="*/ 31 h 86"/>
                  <a:gd name="T8" fmla="*/ 167 w 396"/>
                  <a:gd name="T9" fmla="*/ 41 h 86"/>
                  <a:gd name="T10" fmla="*/ 144 w 396"/>
                  <a:gd name="T11" fmla="*/ 51 h 86"/>
                  <a:gd name="T12" fmla="*/ 124 w 396"/>
                  <a:gd name="T13" fmla="*/ 58 h 86"/>
                  <a:gd name="T14" fmla="*/ 79 w 396"/>
                  <a:gd name="T15" fmla="*/ 69 h 86"/>
                  <a:gd name="T16" fmla="*/ 50 w 396"/>
                  <a:gd name="T17" fmla="*/ 70 h 86"/>
                  <a:gd name="T18" fmla="*/ 43 w 396"/>
                  <a:gd name="T19" fmla="*/ 70 h 86"/>
                  <a:gd name="T20" fmla="*/ 31 w 396"/>
                  <a:gd name="T21" fmla="*/ 68 h 86"/>
                  <a:gd name="T22" fmla="*/ 11 w 396"/>
                  <a:gd name="T23" fmla="*/ 61 h 86"/>
                  <a:gd name="T24" fmla="*/ 1 w 396"/>
                  <a:gd name="T25" fmla="*/ 59 h 86"/>
                  <a:gd name="T26" fmla="*/ 15 w 396"/>
                  <a:gd name="T27" fmla="*/ 67 h 86"/>
                  <a:gd name="T28" fmla="*/ 41 w 396"/>
                  <a:gd name="T29" fmla="*/ 73 h 86"/>
                  <a:gd name="T30" fmla="*/ 75 w 396"/>
                  <a:gd name="T31" fmla="*/ 74 h 86"/>
                  <a:gd name="T32" fmla="*/ 97 w 396"/>
                  <a:gd name="T33" fmla="*/ 70 h 86"/>
                  <a:gd name="T34" fmla="*/ 135 w 396"/>
                  <a:gd name="T35" fmla="*/ 59 h 86"/>
                  <a:gd name="T36" fmla="*/ 158 w 396"/>
                  <a:gd name="T37" fmla="*/ 50 h 86"/>
                  <a:gd name="T38" fmla="*/ 170 w 396"/>
                  <a:gd name="T39" fmla="*/ 44 h 86"/>
                  <a:gd name="T40" fmla="*/ 196 w 396"/>
                  <a:gd name="T41" fmla="*/ 31 h 86"/>
                  <a:gd name="T42" fmla="*/ 196 w 396"/>
                  <a:gd name="T43" fmla="*/ 31 h 86"/>
                  <a:gd name="T44" fmla="*/ 220 w 396"/>
                  <a:gd name="T45" fmla="*/ 21 h 86"/>
                  <a:gd name="T46" fmla="*/ 239 w 396"/>
                  <a:gd name="T47" fmla="*/ 14 h 86"/>
                  <a:gd name="T48" fmla="*/ 268 w 396"/>
                  <a:gd name="T49" fmla="*/ 6 h 86"/>
                  <a:gd name="T50" fmla="*/ 277 w 396"/>
                  <a:gd name="T51" fmla="*/ 5 h 86"/>
                  <a:gd name="T52" fmla="*/ 293 w 396"/>
                  <a:gd name="T53" fmla="*/ 4 h 86"/>
                  <a:gd name="T54" fmla="*/ 317 w 396"/>
                  <a:gd name="T55" fmla="*/ 8 h 86"/>
                  <a:gd name="T56" fmla="*/ 329 w 396"/>
                  <a:gd name="T57" fmla="*/ 12 h 86"/>
                  <a:gd name="T58" fmla="*/ 340 w 396"/>
                  <a:gd name="T59" fmla="*/ 18 h 86"/>
                  <a:gd name="T60" fmla="*/ 354 w 396"/>
                  <a:gd name="T61" fmla="*/ 28 h 86"/>
                  <a:gd name="T62" fmla="*/ 368 w 396"/>
                  <a:gd name="T63" fmla="*/ 43 h 86"/>
                  <a:gd name="T64" fmla="*/ 376 w 396"/>
                  <a:gd name="T65" fmla="*/ 56 h 86"/>
                  <a:gd name="T66" fmla="*/ 383 w 396"/>
                  <a:gd name="T67" fmla="*/ 66 h 86"/>
                  <a:gd name="T68" fmla="*/ 388 w 396"/>
                  <a:gd name="T69" fmla="*/ 76 h 86"/>
                  <a:gd name="T70" fmla="*/ 393 w 396"/>
                  <a:gd name="T71" fmla="*/ 86 h 86"/>
                  <a:gd name="T72" fmla="*/ 394 w 396"/>
                  <a:gd name="T73" fmla="*/ 81 h 86"/>
                  <a:gd name="T74" fmla="*/ 386 w 396"/>
                  <a:gd name="T75" fmla="*/ 63 h 86"/>
                  <a:gd name="T76" fmla="*/ 379 w 396"/>
                  <a:gd name="T77" fmla="*/ 53 h 86"/>
                  <a:gd name="T78" fmla="*/ 372 w 396"/>
                  <a:gd name="T79" fmla="*/ 42 h 86"/>
                  <a:gd name="T80" fmla="*/ 364 w 396"/>
                  <a:gd name="T81" fmla="*/ 33 h 86"/>
                  <a:gd name="T82" fmla="*/ 355 w 396"/>
                  <a:gd name="T83" fmla="*/ 23 h 86"/>
                  <a:gd name="T84" fmla="*/ 343 w 396"/>
                  <a:gd name="T85" fmla="*/ 15 h 86"/>
                  <a:gd name="T86" fmla="*/ 332 w 396"/>
                  <a:gd name="T87" fmla="*/ 9 h 86"/>
                  <a:gd name="T88" fmla="*/ 319 w 396"/>
                  <a:gd name="T89" fmla="*/ 4 h 86"/>
                  <a:gd name="T90" fmla="*/ 293 w 396"/>
                  <a:gd name="T91" fmla="*/ 0 h 86"/>
                  <a:gd name="T92" fmla="*/ 268 w 396"/>
                  <a:gd name="T93" fmla="*/ 6 h 86"/>
                  <a:gd name="T94" fmla="*/ 344 w 396"/>
                  <a:gd name="T95" fmla="*/ 20 h 86"/>
                  <a:gd name="T96" fmla="*/ 155 w 396"/>
                  <a:gd name="T97" fmla="*/ 46 h 86"/>
                  <a:gd name="T98" fmla="*/ 387 w 396"/>
                  <a:gd name="T99" fmla="*/ 74 h 86"/>
                  <a:gd name="T100" fmla="*/ 43 w 396"/>
                  <a:gd name="T101" fmla="*/ 69 h 86"/>
                  <a:gd name="T102" fmla="*/ 196 w 396"/>
                  <a:gd name="T103" fmla="*/ 31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396" h="86">
                    <a:moveTo>
                      <a:pt x="288" y="0"/>
                    </a:moveTo>
                    <a:cubicBezTo>
                      <a:pt x="287" y="0"/>
                      <a:pt x="285" y="0"/>
                      <a:pt x="283" y="0"/>
                    </a:cubicBezTo>
                    <a:cubicBezTo>
                      <a:pt x="282" y="1"/>
                      <a:pt x="280" y="1"/>
                      <a:pt x="279" y="1"/>
                    </a:cubicBezTo>
                    <a:cubicBezTo>
                      <a:pt x="275" y="1"/>
                      <a:pt x="272" y="1"/>
                      <a:pt x="268" y="2"/>
                    </a:cubicBezTo>
                    <a:cubicBezTo>
                      <a:pt x="268" y="2"/>
                      <a:pt x="268" y="2"/>
                      <a:pt x="268" y="2"/>
                    </a:cubicBezTo>
                    <a:cubicBezTo>
                      <a:pt x="267" y="2"/>
                      <a:pt x="265" y="3"/>
                      <a:pt x="263" y="3"/>
                    </a:cubicBezTo>
                    <a:cubicBezTo>
                      <a:pt x="262" y="3"/>
                      <a:pt x="262" y="3"/>
                      <a:pt x="261" y="3"/>
                    </a:cubicBezTo>
                    <a:cubicBezTo>
                      <a:pt x="260" y="4"/>
                      <a:pt x="259" y="4"/>
                      <a:pt x="258" y="4"/>
                    </a:cubicBezTo>
                    <a:cubicBezTo>
                      <a:pt x="255" y="5"/>
                      <a:pt x="251" y="6"/>
                      <a:pt x="247" y="7"/>
                    </a:cubicBezTo>
                    <a:cubicBezTo>
                      <a:pt x="241" y="9"/>
                      <a:pt x="234" y="11"/>
                      <a:pt x="227" y="13"/>
                    </a:cubicBezTo>
                    <a:cubicBezTo>
                      <a:pt x="224" y="15"/>
                      <a:pt x="221" y="16"/>
                      <a:pt x="218" y="17"/>
                    </a:cubicBezTo>
                    <a:cubicBezTo>
                      <a:pt x="216" y="18"/>
                      <a:pt x="215" y="18"/>
                      <a:pt x="213" y="19"/>
                    </a:cubicBezTo>
                    <a:cubicBezTo>
                      <a:pt x="211" y="20"/>
                      <a:pt x="210" y="21"/>
                      <a:pt x="208" y="21"/>
                    </a:cubicBezTo>
                    <a:cubicBezTo>
                      <a:pt x="205" y="23"/>
                      <a:pt x="201" y="24"/>
                      <a:pt x="198" y="26"/>
                    </a:cubicBezTo>
                    <a:cubicBezTo>
                      <a:pt x="196" y="27"/>
                      <a:pt x="194" y="27"/>
                      <a:pt x="193" y="28"/>
                    </a:cubicBezTo>
                    <a:cubicBezTo>
                      <a:pt x="191" y="29"/>
                      <a:pt x="189" y="30"/>
                      <a:pt x="187" y="31"/>
                    </a:cubicBezTo>
                    <a:cubicBezTo>
                      <a:pt x="185" y="32"/>
                      <a:pt x="183" y="33"/>
                      <a:pt x="181" y="34"/>
                    </a:cubicBezTo>
                    <a:cubicBezTo>
                      <a:pt x="179" y="35"/>
                      <a:pt x="177" y="36"/>
                      <a:pt x="175" y="37"/>
                    </a:cubicBezTo>
                    <a:cubicBezTo>
                      <a:pt x="174" y="38"/>
                      <a:pt x="172" y="38"/>
                      <a:pt x="170" y="39"/>
                    </a:cubicBezTo>
                    <a:cubicBezTo>
                      <a:pt x="169" y="40"/>
                      <a:pt x="168" y="40"/>
                      <a:pt x="167" y="41"/>
                    </a:cubicBezTo>
                    <a:cubicBezTo>
                      <a:pt x="166" y="41"/>
                      <a:pt x="165" y="42"/>
                      <a:pt x="164" y="42"/>
                    </a:cubicBezTo>
                    <a:cubicBezTo>
                      <a:pt x="164" y="42"/>
                      <a:pt x="164" y="42"/>
                      <a:pt x="164" y="42"/>
                    </a:cubicBezTo>
                    <a:cubicBezTo>
                      <a:pt x="161" y="43"/>
                      <a:pt x="158" y="45"/>
                      <a:pt x="154" y="47"/>
                    </a:cubicBezTo>
                    <a:cubicBezTo>
                      <a:pt x="151" y="48"/>
                      <a:pt x="148" y="50"/>
                      <a:pt x="144" y="51"/>
                    </a:cubicBezTo>
                    <a:cubicBezTo>
                      <a:pt x="142" y="52"/>
                      <a:pt x="141" y="52"/>
                      <a:pt x="139" y="53"/>
                    </a:cubicBezTo>
                    <a:cubicBezTo>
                      <a:pt x="137" y="53"/>
                      <a:pt x="136" y="54"/>
                      <a:pt x="134" y="55"/>
                    </a:cubicBezTo>
                    <a:cubicBezTo>
                      <a:pt x="132" y="55"/>
                      <a:pt x="131" y="56"/>
                      <a:pt x="129" y="56"/>
                    </a:cubicBezTo>
                    <a:cubicBezTo>
                      <a:pt x="127" y="57"/>
                      <a:pt x="126" y="58"/>
                      <a:pt x="124" y="58"/>
                    </a:cubicBezTo>
                    <a:cubicBezTo>
                      <a:pt x="121" y="59"/>
                      <a:pt x="118" y="61"/>
                      <a:pt x="115" y="62"/>
                    </a:cubicBezTo>
                    <a:cubicBezTo>
                      <a:pt x="110" y="63"/>
                      <a:pt x="106" y="64"/>
                      <a:pt x="102" y="65"/>
                    </a:cubicBezTo>
                    <a:cubicBezTo>
                      <a:pt x="98" y="66"/>
                      <a:pt x="94" y="67"/>
                      <a:pt x="90" y="67"/>
                    </a:cubicBezTo>
                    <a:cubicBezTo>
                      <a:pt x="86" y="68"/>
                      <a:pt x="83" y="69"/>
                      <a:pt x="79" y="69"/>
                    </a:cubicBezTo>
                    <a:cubicBezTo>
                      <a:pt x="77" y="69"/>
                      <a:pt x="75" y="69"/>
                      <a:pt x="73" y="70"/>
                    </a:cubicBezTo>
                    <a:cubicBezTo>
                      <a:pt x="71" y="70"/>
                      <a:pt x="69" y="70"/>
                      <a:pt x="68" y="70"/>
                    </a:cubicBezTo>
                    <a:cubicBezTo>
                      <a:pt x="64" y="70"/>
                      <a:pt x="60" y="70"/>
                      <a:pt x="56" y="70"/>
                    </a:cubicBezTo>
                    <a:cubicBezTo>
                      <a:pt x="54" y="70"/>
                      <a:pt x="52" y="70"/>
                      <a:pt x="50" y="70"/>
                    </a:cubicBezTo>
                    <a:cubicBezTo>
                      <a:pt x="48" y="70"/>
                      <a:pt x="46" y="70"/>
                      <a:pt x="44" y="70"/>
                    </a:cubicBezTo>
                    <a:cubicBezTo>
                      <a:pt x="44" y="70"/>
                      <a:pt x="44" y="70"/>
                      <a:pt x="43" y="70"/>
                    </a:cubicBezTo>
                    <a:cubicBezTo>
                      <a:pt x="43" y="70"/>
                      <a:pt x="43" y="70"/>
                      <a:pt x="43" y="70"/>
                    </a:cubicBezTo>
                    <a:cubicBezTo>
                      <a:pt x="43" y="70"/>
                      <a:pt x="43" y="70"/>
                      <a:pt x="43" y="70"/>
                    </a:cubicBezTo>
                    <a:cubicBezTo>
                      <a:pt x="43" y="69"/>
                      <a:pt x="43" y="69"/>
                      <a:pt x="43" y="69"/>
                    </a:cubicBezTo>
                    <a:cubicBezTo>
                      <a:pt x="43" y="69"/>
                      <a:pt x="43" y="69"/>
                      <a:pt x="43" y="69"/>
                    </a:cubicBezTo>
                    <a:cubicBezTo>
                      <a:pt x="41" y="69"/>
                      <a:pt x="39" y="69"/>
                      <a:pt x="37" y="69"/>
                    </a:cubicBezTo>
                    <a:cubicBezTo>
                      <a:pt x="35" y="68"/>
                      <a:pt x="33" y="68"/>
                      <a:pt x="31" y="68"/>
                    </a:cubicBezTo>
                    <a:cubicBezTo>
                      <a:pt x="29" y="67"/>
                      <a:pt x="27" y="67"/>
                      <a:pt x="25" y="66"/>
                    </a:cubicBezTo>
                    <a:cubicBezTo>
                      <a:pt x="23" y="66"/>
                      <a:pt x="21" y="65"/>
                      <a:pt x="19" y="65"/>
                    </a:cubicBezTo>
                    <a:cubicBezTo>
                      <a:pt x="18" y="64"/>
                      <a:pt x="17" y="64"/>
                      <a:pt x="16" y="63"/>
                    </a:cubicBezTo>
                    <a:cubicBezTo>
                      <a:pt x="14" y="63"/>
                      <a:pt x="13" y="62"/>
                      <a:pt x="11" y="61"/>
                    </a:cubicBezTo>
                    <a:cubicBezTo>
                      <a:pt x="10" y="60"/>
                      <a:pt x="8" y="59"/>
                      <a:pt x="7" y="58"/>
                    </a:cubicBezTo>
                    <a:cubicBezTo>
                      <a:pt x="5" y="57"/>
                      <a:pt x="4" y="57"/>
                      <a:pt x="3" y="56"/>
                    </a:cubicBezTo>
                    <a:cubicBezTo>
                      <a:pt x="2" y="56"/>
                      <a:pt x="1" y="56"/>
                      <a:pt x="1" y="57"/>
                    </a:cubicBezTo>
                    <a:cubicBezTo>
                      <a:pt x="0" y="57"/>
                      <a:pt x="0" y="58"/>
                      <a:pt x="1" y="59"/>
                    </a:cubicBezTo>
                    <a:cubicBezTo>
                      <a:pt x="2" y="59"/>
                      <a:pt x="3" y="59"/>
                      <a:pt x="3" y="60"/>
                    </a:cubicBezTo>
                    <a:cubicBezTo>
                      <a:pt x="4" y="60"/>
                      <a:pt x="5" y="61"/>
                      <a:pt x="6" y="61"/>
                    </a:cubicBezTo>
                    <a:cubicBezTo>
                      <a:pt x="7" y="62"/>
                      <a:pt x="9" y="63"/>
                      <a:pt x="11" y="64"/>
                    </a:cubicBezTo>
                    <a:cubicBezTo>
                      <a:pt x="12" y="65"/>
                      <a:pt x="13" y="66"/>
                      <a:pt x="15" y="67"/>
                    </a:cubicBezTo>
                    <a:cubicBezTo>
                      <a:pt x="16" y="68"/>
                      <a:pt x="18" y="68"/>
                      <a:pt x="20" y="69"/>
                    </a:cubicBezTo>
                    <a:cubicBezTo>
                      <a:pt x="23" y="70"/>
                      <a:pt x="27" y="71"/>
                      <a:pt x="30" y="72"/>
                    </a:cubicBezTo>
                    <a:cubicBezTo>
                      <a:pt x="32" y="72"/>
                      <a:pt x="33" y="72"/>
                      <a:pt x="35" y="73"/>
                    </a:cubicBezTo>
                    <a:cubicBezTo>
                      <a:pt x="37" y="73"/>
                      <a:pt x="39" y="73"/>
                      <a:pt x="41" y="73"/>
                    </a:cubicBezTo>
                    <a:cubicBezTo>
                      <a:pt x="44" y="74"/>
                      <a:pt x="48" y="74"/>
                      <a:pt x="52" y="74"/>
                    </a:cubicBezTo>
                    <a:cubicBezTo>
                      <a:pt x="54" y="74"/>
                      <a:pt x="56" y="74"/>
                      <a:pt x="58" y="74"/>
                    </a:cubicBezTo>
                    <a:cubicBezTo>
                      <a:pt x="59" y="74"/>
                      <a:pt x="61" y="74"/>
                      <a:pt x="63" y="74"/>
                    </a:cubicBezTo>
                    <a:cubicBezTo>
                      <a:pt x="67" y="74"/>
                      <a:pt x="71" y="74"/>
                      <a:pt x="75" y="74"/>
                    </a:cubicBezTo>
                    <a:cubicBezTo>
                      <a:pt x="77" y="74"/>
                      <a:pt x="79" y="73"/>
                      <a:pt x="81" y="73"/>
                    </a:cubicBezTo>
                    <a:cubicBezTo>
                      <a:pt x="82" y="73"/>
                      <a:pt x="84" y="72"/>
                      <a:pt x="86" y="72"/>
                    </a:cubicBezTo>
                    <a:cubicBezTo>
                      <a:pt x="88" y="72"/>
                      <a:pt x="90" y="72"/>
                      <a:pt x="92" y="71"/>
                    </a:cubicBezTo>
                    <a:cubicBezTo>
                      <a:pt x="94" y="71"/>
                      <a:pt x="96" y="70"/>
                      <a:pt x="97" y="70"/>
                    </a:cubicBezTo>
                    <a:cubicBezTo>
                      <a:pt x="101" y="69"/>
                      <a:pt x="104" y="69"/>
                      <a:pt x="108" y="68"/>
                    </a:cubicBezTo>
                    <a:cubicBezTo>
                      <a:pt x="111" y="67"/>
                      <a:pt x="114" y="66"/>
                      <a:pt x="117" y="65"/>
                    </a:cubicBezTo>
                    <a:cubicBezTo>
                      <a:pt x="121" y="64"/>
                      <a:pt x="124" y="63"/>
                      <a:pt x="127" y="62"/>
                    </a:cubicBezTo>
                    <a:cubicBezTo>
                      <a:pt x="130" y="61"/>
                      <a:pt x="132" y="60"/>
                      <a:pt x="135" y="59"/>
                    </a:cubicBezTo>
                    <a:cubicBezTo>
                      <a:pt x="137" y="58"/>
                      <a:pt x="139" y="57"/>
                      <a:pt x="142" y="56"/>
                    </a:cubicBezTo>
                    <a:cubicBezTo>
                      <a:pt x="143" y="56"/>
                      <a:pt x="144" y="55"/>
                      <a:pt x="146" y="55"/>
                    </a:cubicBezTo>
                    <a:cubicBezTo>
                      <a:pt x="147" y="54"/>
                      <a:pt x="148" y="54"/>
                      <a:pt x="150" y="53"/>
                    </a:cubicBezTo>
                    <a:cubicBezTo>
                      <a:pt x="152" y="52"/>
                      <a:pt x="155" y="51"/>
                      <a:pt x="158" y="50"/>
                    </a:cubicBezTo>
                    <a:cubicBezTo>
                      <a:pt x="158" y="50"/>
                      <a:pt x="158" y="50"/>
                      <a:pt x="158" y="50"/>
                    </a:cubicBezTo>
                    <a:cubicBezTo>
                      <a:pt x="160" y="49"/>
                      <a:pt x="162" y="48"/>
                      <a:pt x="164" y="47"/>
                    </a:cubicBezTo>
                    <a:cubicBezTo>
                      <a:pt x="165" y="46"/>
                      <a:pt x="166" y="46"/>
                      <a:pt x="167" y="45"/>
                    </a:cubicBezTo>
                    <a:cubicBezTo>
                      <a:pt x="168" y="45"/>
                      <a:pt x="169" y="44"/>
                      <a:pt x="170" y="44"/>
                    </a:cubicBezTo>
                    <a:cubicBezTo>
                      <a:pt x="172" y="43"/>
                      <a:pt x="174" y="42"/>
                      <a:pt x="176" y="41"/>
                    </a:cubicBezTo>
                    <a:cubicBezTo>
                      <a:pt x="179" y="40"/>
                      <a:pt x="181" y="39"/>
                      <a:pt x="183" y="38"/>
                    </a:cubicBezTo>
                    <a:cubicBezTo>
                      <a:pt x="185" y="37"/>
                      <a:pt x="187" y="35"/>
                      <a:pt x="189" y="34"/>
                    </a:cubicBezTo>
                    <a:cubicBezTo>
                      <a:pt x="192" y="33"/>
                      <a:pt x="194" y="32"/>
                      <a:pt x="196" y="31"/>
                    </a:cubicBezTo>
                    <a:cubicBezTo>
                      <a:pt x="196" y="31"/>
                      <a:pt x="196" y="31"/>
                      <a:pt x="196" y="31"/>
                    </a:cubicBezTo>
                    <a:cubicBezTo>
                      <a:pt x="196" y="31"/>
                      <a:pt x="196" y="31"/>
                      <a:pt x="196" y="31"/>
                    </a:cubicBezTo>
                    <a:cubicBezTo>
                      <a:pt x="196" y="31"/>
                      <a:pt x="196" y="31"/>
                      <a:pt x="196" y="31"/>
                    </a:cubicBezTo>
                    <a:cubicBezTo>
                      <a:pt x="196" y="31"/>
                      <a:pt x="196" y="31"/>
                      <a:pt x="196" y="31"/>
                    </a:cubicBezTo>
                    <a:cubicBezTo>
                      <a:pt x="197" y="30"/>
                      <a:pt x="199" y="30"/>
                      <a:pt x="200" y="29"/>
                    </a:cubicBezTo>
                    <a:cubicBezTo>
                      <a:pt x="202" y="28"/>
                      <a:pt x="204" y="28"/>
                      <a:pt x="205" y="27"/>
                    </a:cubicBezTo>
                    <a:cubicBezTo>
                      <a:pt x="209" y="25"/>
                      <a:pt x="212" y="24"/>
                      <a:pt x="216" y="23"/>
                    </a:cubicBezTo>
                    <a:cubicBezTo>
                      <a:pt x="217" y="22"/>
                      <a:pt x="219" y="21"/>
                      <a:pt x="220" y="21"/>
                    </a:cubicBezTo>
                    <a:cubicBezTo>
                      <a:pt x="222" y="20"/>
                      <a:pt x="224" y="19"/>
                      <a:pt x="225" y="19"/>
                    </a:cubicBezTo>
                    <a:cubicBezTo>
                      <a:pt x="227" y="18"/>
                      <a:pt x="229" y="18"/>
                      <a:pt x="230" y="17"/>
                    </a:cubicBezTo>
                    <a:cubicBezTo>
                      <a:pt x="232" y="16"/>
                      <a:pt x="233" y="16"/>
                      <a:pt x="235" y="15"/>
                    </a:cubicBezTo>
                    <a:cubicBezTo>
                      <a:pt x="236" y="15"/>
                      <a:pt x="238" y="14"/>
                      <a:pt x="239" y="14"/>
                    </a:cubicBezTo>
                    <a:cubicBezTo>
                      <a:pt x="240" y="13"/>
                      <a:pt x="242" y="13"/>
                      <a:pt x="243" y="13"/>
                    </a:cubicBezTo>
                    <a:cubicBezTo>
                      <a:pt x="246" y="12"/>
                      <a:pt x="249" y="11"/>
                      <a:pt x="252" y="10"/>
                    </a:cubicBezTo>
                    <a:cubicBezTo>
                      <a:pt x="254" y="9"/>
                      <a:pt x="257" y="9"/>
                      <a:pt x="260" y="8"/>
                    </a:cubicBezTo>
                    <a:cubicBezTo>
                      <a:pt x="263" y="7"/>
                      <a:pt x="265" y="7"/>
                      <a:pt x="268" y="6"/>
                    </a:cubicBezTo>
                    <a:cubicBezTo>
                      <a:pt x="268" y="6"/>
                      <a:pt x="268" y="6"/>
                      <a:pt x="268" y="6"/>
                    </a:cubicBezTo>
                    <a:cubicBezTo>
                      <a:pt x="269" y="6"/>
                      <a:pt x="269" y="6"/>
                      <a:pt x="270" y="6"/>
                    </a:cubicBezTo>
                    <a:cubicBezTo>
                      <a:pt x="270" y="6"/>
                      <a:pt x="270" y="6"/>
                      <a:pt x="270" y="6"/>
                    </a:cubicBezTo>
                    <a:cubicBezTo>
                      <a:pt x="272" y="6"/>
                      <a:pt x="275" y="5"/>
                      <a:pt x="277" y="5"/>
                    </a:cubicBezTo>
                    <a:cubicBezTo>
                      <a:pt x="279" y="5"/>
                      <a:pt x="280" y="5"/>
                      <a:pt x="282" y="5"/>
                    </a:cubicBezTo>
                    <a:cubicBezTo>
                      <a:pt x="283" y="5"/>
                      <a:pt x="284" y="5"/>
                      <a:pt x="286" y="4"/>
                    </a:cubicBezTo>
                    <a:cubicBezTo>
                      <a:pt x="287" y="4"/>
                      <a:pt x="288" y="4"/>
                      <a:pt x="289" y="4"/>
                    </a:cubicBezTo>
                    <a:cubicBezTo>
                      <a:pt x="291" y="4"/>
                      <a:pt x="292" y="4"/>
                      <a:pt x="293" y="4"/>
                    </a:cubicBezTo>
                    <a:cubicBezTo>
                      <a:pt x="296" y="4"/>
                      <a:pt x="299" y="4"/>
                      <a:pt x="301" y="4"/>
                    </a:cubicBezTo>
                    <a:cubicBezTo>
                      <a:pt x="303" y="5"/>
                      <a:pt x="305" y="5"/>
                      <a:pt x="307" y="5"/>
                    </a:cubicBezTo>
                    <a:cubicBezTo>
                      <a:pt x="309" y="6"/>
                      <a:pt x="312" y="6"/>
                      <a:pt x="314" y="7"/>
                    </a:cubicBezTo>
                    <a:cubicBezTo>
                      <a:pt x="315" y="7"/>
                      <a:pt x="316" y="7"/>
                      <a:pt x="317" y="8"/>
                    </a:cubicBezTo>
                    <a:cubicBezTo>
                      <a:pt x="318" y="8"/>
                      <a:pt x="319" y="8"/>
                      <a:pt x="320" y="9"/>
                    </a:cubicBezTo>
                    <a:cubicBezTo>
                      <a:pt x="321" y="9"/>
                      <a:pt x="322" y="9"/>
                      <a:pt x="323" y="10"/>
                    </a:cubicBezTo>
                    <a:cubicBezTo>
                      <a:pt x="324" y="10"/>
                      <a:pt x="326" y="10"/>
                      <a:pt x="327" y="11"/>
                    </a:cubicBezTo>
                    <a:cubicBezTo>
                      <a:pt x="327" y="11"/>
                      <a:pt x="328" y="11"/>
                      <a:pt x="329" y="12"/>
                    </a:cubicBezTo>
                    <a:cubicBezTo>
                      <a:pt x="330" y="12"/>
                      <a:pt x="330" y="12"/>
                      <a:pt x="331" y="13"/>
                    </a:cubicBezTo>
                    <a:cubicBezTo>
                      <a:pt x="333" y="14"/>
                      <a:pt x="334" y="14"/>
                      <a:pt x="336" y="15"/>
                    </a:cubicBezTo>
                    <a:cubicBezTo>
                      <a:pt x="336" y="15"/>
                      <a:pt x="337" y="16"/>
                      <a:pt x="338" y="16"/>
                    </a:cubicBezTo>
                    <a:cubicBezTo>
                      <a:pt x="338" y="17"/>
                      <a:pt x="339" y="17"/>
                      <a:pt x="340" y="18"/>
                    </a:cubicBezTo>
                    <a:cubicBezTo>
                      <a:pt x="341" y="19"/>
                      <a:pt x="342" y="19"/>
                      <a:pt x="344" y="20"/>
                    </a:cubicBezTo>
                    <a:cubicBezTo>
                      <a:pt x="344" y="21"/>
                      <a:pt x="345" y="21"/>
                      <a:pt x="345" y="21"/>
                    </a:cubicBezTo>
                    <a:cubicBezTo>
                      <a:pt x="347" y="23"/>
                      <a:pt x="349" y="24"/>
                      <a:pt x="351" y="26"/>
                    </a:cubicBezTo>
                    <a:cubicBezTo>
                      <a:pt x="352" y="26"/>
                      <a:pt x="353" y="27"/>
                      <a:pt x="354" y="28"/>
                    </a:cubicBezTo>
                    <a:cubicBezTo>
                      <a:pt x="355" y="29"/>
                      <a:pt x="356" y="30"/>
                      <a:pt x="357" y="31"/>
                    </a:cubicBezTo>
                    <a:cubicBezTo>
                      <a:pt x="358" y="32"/>
                      <a:pt x="359" y="33"/>
                      <a:pt x="360" y="34"/>
                    </a:cubicBezTo>
                    <a:cubicBezTo>
                      <a:pt x="361" y="35"/>
                      <a:pt x="362" y="36"/>
                      <a:pt x="362" y="37"/>
                    </a:cubicBezTo>
                    <a:cubicBezTo>
                      <a:pt x="364" y="39"/>
                      <a:pt x="366" y="41"/>
                      <a:pt x="368" y="43"/>
                    </a:cubicBezTo>
                    <a:cubicBezTo>
                      <a:pt x="368" y="44"/>
                      <a:pt x="369" y="44"/>
                      <a:pt x="369" y="45"/>
                    </a:cubicBezTo>
                    <a:cubicBezTo>
                      <a:pt x="370" y="46"/>
                      <a:pt x="371" y="47"/>
                      <a:pt x="372" y="48"/>
                    </a:cubicBezTo>
                    <a:cubicBezTo>
                      <a:pt x="372" y="49"/>
                      <a:pt x="373" y="51"/>
                      <a:pt x="374" y="52"/>
                    </a:cubicBezTo>
                    <a:cubicBezTo>
                      <a:pt x="375" y="53"/>
                      <a:pt x="376" y="54"/>
                      <a:pt x="376" y="56"/>
                    </a:cubicBezTo>
                    <a:cubicBezTo>
                      <a:pt x="377" y="57"/>
                      <a:pt x="378" y="58"/>
                      <a:pt x="378" y="59"/>
                    </a:cubicBezTo>
                    <a:cubicBezTo>
                      <a:pt x="379" y="60"/>
                      <a:pt x="379" y="60"/>
                      <a:pt x="380" y="61"/>
                    </a:cubicBezTo>
                    <a:cubicBezTo>
                      <a:pt x="381" y="63"/>
                      <a:pt x="381" y="63"/>
                      <a:pt x="381" y="63"/>
                    </a:cubicBezTo>
                    <a:cubicBezTo>
                      <a:pt x="381" y="64"/>
                      <a:pt x="382" y="65"/>
                      <a:pt x="383" y="66"/>
                    </a:cubicBezTo>
                    <a:cubicBezTo>
                      <a:pt x="383" y="67"/>
                      <a:pt x="383" y="67"/>
                      <a:pt x="384" y="68"/>
                    </a:cubicBezTo>
                    <a:cubicBezTo>
                      <a:pt x="384" y="68"/>
                      <a:pt x="385" y="69"/>
                      <a:pt x="385" y="70"/>
                    </a:cubicBezTo>
                    <a:cubicBezTo>
                      <a:pt x="386" y="71"/>
                      <a:pt x="386" y="72"/>
                      <a:pt x="387" y="73"/>
                    </a:cubicBezTo>
                    <a:cubicBezTo>
                      <a:pt x="387" y="74"/>
                      <a:pt x="388" y="75"/>
                      <a:pt x="388" y="76"/>
                    </a:cubicBezTo>
                    <a:cubicBezTo>
                      <a:pt x="389" y="77"/>
                      <a:pt x="389" y="79"/>
                      <a:pt x="389" y="80"/>
                    </a:cubicBezTo>
                    <a:cubicBezTo>
                      <a:pt x="390" y="81"/>
                      <a:pt x="390" y="82"/>
                      <a:pt x="390" y="82"/>
                    </a:cubicBezTo>
                    <a:cubicBezTo>
                      <a:pt x="391" y="83"/>
                      <a:pt x="391" y="84"/>
                      <a:pt x="392" y="85"/>
                    </a:cubicBezTo>
                    <a:cubicBezTo>
                      <a:pt x="392" y="86"/>
                      <a:pt x="392" y="86"/>
                      <a:pt x="393" y="86"/>
                    </a:cubicBezTo>
                    <a:cubicBezTo>
                      <a:pt x="393" y="86"/>
                      <a:pt x="394" y="86"/>
                      <a:pt x="395" y="86"/>
                    </a:cubicBezTo>
                    <a:cubicBezTo>
                      <a:pt x="395" y="86"/>
                      <a:pt x="395" y="85"/>
                      <a:pt x="395" y="85"/>
                    </a:cubicBezTo>
                    <a:cubicBezTo>
                      <a:pt x="396" y="84"/>
                      <a:pt x="395" y="83"/>
                      <a:pt x="395" y="83"/>
                    </a:cubicBezTo>
                    <a:cubicBezTo>
                      <a:pt x="395" y="82"/>
                      <a:pt x="395" y="82"/>
                      <a:pt x="394" y="81"/>
                    </a:cubicBezTo>
                    <a:cubicBezTo>
                      <a:pt x="394" y="80"/>
                      <a:pt x="393" y="79"/>
                      <a:pt x="393" y="77"/>
                    </a:cubicBezTo>
                    <a:cubicBezTo>
                      <a:pt x="392" y="76"/>
                      <a:pt x="392" y="74"/>
                      <a:pt x="391" y="72"/>
                    </a:cubicBezTo>
                    <a:cubicBezTo>
                      <a:pt x="390" y="70"/>
                      <a:pt x="389" y="68"/>
                      <a:pt x="388" y="66"/>
                    </a:cubicBezTo>
                    <a:cubicBezTo>
                      <a:pt x="387" y="65"/>
                      <a:pt x="386" y="64"/>
                      <a:pt x="386" y="63"/>
                    </a:cubicBezTo>
                    <a:cubicBezTo>
                      <a:pt x="385" y="62"/>
                      <a:pt x="385" y="61"/>
                      <a:pt x="384" y="60"/>
                    </a:cubicBezTo>
                    <a:cubicBezTo>
                      <a:pt x="384" y="60"/>
                      <a:pt x="383" y="59"/>
                      <a:pt x="383" y="58"/>
                    </a:cubicBezTo>
                    <a:cubicBezTo>
                      <a:pt x="383" y="57"/>
                      <a:pt x="382" y="57"/>
                      <a:pt x="382" y="56"/>
                    </a:cubicBezTo>
                    <a:cubicBezTo>
                      <a:pt x="381" y="55"/>
                      <a:pt x="380" y="54"/>
                      <a:pt x="379" y="53"/>
                    </a:cubicBezTo>
                    <a:cubicBezTo>
                      <a:pt x="379" y="51"/>
                      <a:pt x="378" y="50"/>
                      <a:pt x="377" y="49"/>
                    </a:cubicBezTo>
                    <a:cubicBezTo>
                      <a:pt x="376" y="47"/>
                      <a:pt x="375" y="46"/>
                      <a:pt x="374" y="45"/>
                    </a:cubicBezTo>
                    <a:cubicBezTo>
                      <a:pt x="374" y="44"/>
                      <a:pt x="373" y="44"/>
                      <a:pt x="373" y="43"/>
                    </a:cubicBezTo>
                    <a:cubicBezTo>
                      <a:pt x="372" y="42"/>
                      <a:pt x="372" y="42"/>
                      <a:pt x="372" y="42"/>
                    </a:cubicBezTo>
                    <a:cubicBezTo>
                      <a:pt x="372" y="41"/>
                      <a:pt x="372" y="41"/>
                      <a:pt x="372" y="41"/>
                    </a:cubicBezTo>
                    <a:cubicBezTo>
                      <a:pt x="371" y="41"/>
                      <a:pt x="371" y="40"/>
                      <a:pt x="370" y="40"/>
                    </a:cubicBezTo>
                    <a:cubicBezTo>
                      <a:pt x="369" y="38"/>
                      <a:pt x="368" y="37"/>
                      <a:pt x="367" y="35"/>
                    </a:cubicBezTo>
                    <a:cubicBezTo>
                      <a:pt x="366" y="35"/>
                      <a:pt x="365" y="34"/>
                      <a:pt x="364" y="33"/>
                    </a:cubicBezTo>
                    <a:cubicBezTo>
                      <a:pt x="364" y="32"/>
                      <a:pt x="363" y="31"/>
                      <a:pt x="362" y="31"/>
                    </a:cubicBezTo>
                    <a:cubicBezTo>
                      <a:pt x="361" y="30"/>
                      <a:pt x="360" y="29"/>
                      <a:pt x="360" y="28"/>
                    </a:cubicBezTo>
                    <a:cubicBezTo>
                      <a:pt x="359" y="27"/>
                      <a:pt x="358" y="27"/>
                      <a:pt x="357" y="26"/>
                    </a:cubicBezTo>
                    <a:cubicBezTo>
                      <a:pt x="356" y="25"/>
                      <a:pt x="355" y="24"/>
                      <a:pt x="355" y="23"/>
                    </a:cubicBezTo>
                    <a:cubicBezTo>
                      <a:pt x="354" y="23"/>
                      <a:pt x="353" y="22"/>
                      <a:pt x="352" y="21"/>
                    </a:cubicBezTo>
                    <a:cubicBezTo>
                      <a:pt x="351" y="21"/>
                      <a:pt x="350" y="20"/>
                      <a:pt x="349" y="19"/>
                    </a:cubicBezTo>
                    <a:cubicBezTo>
                      <a:pt x="349" y="19"/>
                      <a:pt x="348" y="18"/>
                      <a:pt x="347" y="18"/>
                    </a:cubicBezTo>
                    <a:cubicBezTo>
                      <a:pt x="346" y="17"/>
                      <a:pt x="345" y="16"/>
                      <a:pt x="343" y="15"/>
                    </a:cubicBezTo>
                    <a:cubicBezTo>
                      <a:pt x="342" y="14"/>
                      <a:pt x="340" y="13"/>
                      <a:pt x="339" y="12"/>
                    </a:cubicBezTo>
                    <a:cubicBezTo>
                      <a:pt x="338" y="12"/>
                      <a:pt x="337" y="11"/>
                      <a:pt x="337" y="11"/>
                    </a:cubicBezTo>
                    <a:cubicBezTo>
                      <a:pt x="336" y="11"/>
                      <a:pt x="335" y="10"/>
                      <a:pt x="334" y="10"/>
                    </a:cubicBezTo>
                    <a:cubicBezTo>
                      <a:pt x="334" y="9"/>
                      <a:pt x="333" y="9"/>
                      <a:pt x="332" y="9"/>
                    </a:cubicBezTo>
                    <a:cubicBezTo>
                      <a:pt x="331" y="8"/>
                      <a:pt x="330" y="8"/>
                      <a:pt x="329" y="7"/>
                    </a:cubicBezTo>
                    <a:cubicBezTo>
                      <a:pt x="329" y="7"/>
                      <a:pt x="328" y="7"/>
                      <a:pt x="327" y="6"/>
                    </a:cubicBezTo>
                    <a:cubicBezTo>
                      <a:pt x="326" y="6"/>
                      <a:pt x="325" y="6"/>
                      <a:pt x="324" y="6"/>
                    </a:cubicBezTo>
                    <a:cubicBezTo>
                      <a:pt x="322" y="5"/>
                      <a:pt x="320" y="4"/>
                      <a:pt x="319" y="4"/>
                    </a:cubicBezTo>
                    <a:cubicBezTo>
                      <a:pt x="317" y="3"/>
                      <a:pt x="315" y="3"/>
                      <a:pt x="313" y="2"/>
                    </a:cubicBezTo>
                    <a:cubicBezTo>
                      <a:pt x="312" y="2"/>
                      <a:pt x="310" y="2"/>
                      <a:pt x="308" y="1"/>
                    </a:cubicBezTo>
                    <a:cubicBezTo>
                      <a:pt x="305" y="1"/>
                      <a:pt x="301" y="0"/>
                      <a:pt x="298" y="0"/>
                    </a:cubicBezTo>
                    <a:cubicBezTo>
                      <a:pt x="297" y="0"/>
                      <a:pt x="295" y="0"/>
                      <a:pt x="293" y="0"/>
                    </a:cubicBezTo>
                    <a:cubicBezTo>
                      <a:pt x="293" y="0"/>
                      <a:pt x="293" y="0"/>
                      <a:pt x="293" y="0"/>
                    </a:cubicBezTo>
                    <a:cubicBezTo>
                      <a:pt x="291" y="0"/>
                      <a:pt x="290" y="0"/>
                      <a:pt x="288" y="0"/>
                    </a:cubicBezTo>
                    <a:moveTo>
                      <a:pt x="269" y="6"/>
                    </a:moveTo>
                    <a:cubicBezTo>
                      <a:pt x="268" y="6"/>
                      <a:pt x="268" y="6"/>
                      <a:pt x="268" y="6"/>
                    </a:cubicBezTo>
                    <a:cubicBezTo>
                      <a:pt x="269" y="6"/>
                      <a:pt x="269" y="6"/>
                      <a:pt x="269" y="6"/>
                    </a:cubicBezTo>
                    <a:moveTo>
                      <a:pt x="344" y="20"/>
                    </a:moveTo>
                    <a:cubicBezTo>
                      <a:pt x="344" y="20"/>
                      <a:pt x="344" y="20"/>
                      <a:pt x="344" y="20"/>
                    </a:cubicBezTo>
                    <a:cubicBezTo>
                      <a:pt x="344" y="20"/>
                      <a:pt x="344" y="20"/>
                      <a:pt x="344" y="20"/>
                    </a:cubicBezTo>
                    <a:moveTo>
                      <a:pt x="176" y="37"/>
                    </a:moveTo>
                    <a:cubicBezTo>
                      <a:pt x="175" y="37"/>
                      <a:pt x="175" y="37"/>
                      <a:pt x="175" y="37"/>
                    </a:cubicBezTo>
                    <a:cubicBezTo>
                      <a:pt x="176" y="37"/>
                      <a:pt x="176" y="37"/>
                      <a:pt x="176" y="37"/>
                    </a:cubicBezTo>
                    <a:moveTo>
                      <a:pt x="155" y="46"/>
                    </a:moveTo>
                    <a:cubicBezTo>
                      <a:pt x="155" y="46"/>
                      <a:pt x="155" y="46"/>
                      <a:pt x="155" y="46"/>
                    </a:cubicBezTo>
                    <a:cubicBezTo>
                      <a:pt x="155" y="46"/>
                      <a:pt x="155" y="46"/>
                      <a:pt x="155" y="46"/>
                    </a:cubicBezTo>
                    <a:moveTo>
                      <a:pt x="387" y="73"/>
                    </a:moveTo>
                    <a:cubicBezTo>
                      <a:pt x="387" y="74"/>
                      <a:pt x="387" y="74"/>
                      <a:pt x="387" y="74"/>
                    </a:cubicBezTo>
                    <a:cubicBezTo>
                      <a:pt x="387" y="73"/>
                      <a:pt x="387" y="73"/>
                      <a:pt x="387" y="73"/>
                    </a:cubicBezTo>
                    <a:moveTo>
                      <a:pt x="43" y="70"/>
                    </a:moveTo>
                    <a:cubicBezTo>
                      <a:pt x="43" y="70"/>
                      <a:pt x="43" y="70"/>
                      <a:pt x="43" y="70"/>
                    </a:cubicBezTo>
                    <a:cubicBezTo>
                      <a:pt x="43" y="69"/>
                      <a:pt x="43" y="69"/>
                      <a:pt x="43" y="69"/>
                    </a:cubicBezTo>
                    <a:cubicBezTo>
                      <a:pt x="43" y="70"/>
                      <a:pt x="43" y="70"/>
                      <a:pt x="43" y="70"/>
                    </a:cubicBezTo>
                    <a:moveTo>
                      <a:pt x="196" y="31"/>
                    </a:moveTo>
                    <a:cubicBezTo>
                      <a:pt x="196" y="31"/>
                      <a:pt x="196" y="31"/>
                      <a:pt x="196" y="31"/>
                    </a:cubicBezTo>
                    <a:cubicBezTo>
                      <a:pt x="196" y="31"/>
                      <a:pt x="196" y="31"/>
                      <a:pt x="196" y="31"/>
                    </a:cubicBezTo>
                    <a:cubicBezTo>
                      <a:pt x="196" y="31"/>
                      <a:pt x="196" y="31"/>
                      <a:pt x="196" y="31"/>
                    </a:cubicBezTo>
                  </a:path>
                </a:pathLst>
              </a:custGeom>
              <a:solidFill>
                <a:srgbClr val="DAD9C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76" name="Freeform 226"/>
              <p:cNvSpPr>
                <a:spLocks/>
              </p:cNvSpPr>
              <p:nvPr/>
            </p:nvSpPr>
            <p:spPr bwMode="auto">
              <a:xfrm>
                <a:off x="5938" y="3243"/>
                <a:ext cx="24" cy="52"/>
              </a:xfrm>
              <a:custGeom>
                <a:avLst/>
                <a:gdLst>
                  <a:gd name="T0" fmla="*/ 0 w 13"/>
                  <a:gd name="T1" fmla="*/ 0 h 28"/>
                  <a:gd name="T2" fmla="*/ 0 w 13"/>
                  <a:gd name="T3" fmla="*/ 1 h 28"/>
                  <a:gd name="T4" fmla="*/ 3 w 13"/>
                  <a:gd name="T5" fmla="*/ 8 h 28"/>
                  <a:gd name="T6" fmla="*/ 5 w 13"/>
                  <a:gd name="T7" fmla="*/ 11 h 28"/>
                  <a:gd name="T8" fmla="*/ 6 w 13"/>
                  <a:gd name="T9" fmla="*/ 14 h 28"/>
                  <a:gd name="T10" fmla="*/ 7 w 13"/>
                  <a:gd name="T11" fmla="*/ 17 h 28"/>
                  <a:gd name="T12" fmla="*/ 9 w 13"/>
                  <a:gd name="T13" fmla="*/ 20 h 28"/>
                  <a:gd name="T14" fmla="*/ 10 w 13"/>
                  <a:gd name="T15" fmla="*/ 23 h 28"/>
                  <a:gd name="T16" fmla="*/ 12 w 13"/>
                  <a:gd name="T17" fmla="*/ 26 h 28"/>
                  <a:gd name="T18" fmla="*/ 12 w 13"/>
                  <a:gd name="T19" fmla="*/ 28 h 28"/>
                  <a:gd name="T20" fmla="*/ 13 w 13"/>
                  <a:gd name="T21" fmla="*/ 28 h 28"/>
                  <a:gd name="T22" fmla="*/ 13 w 13"/>
                  <a:gd name="T23" fmla="*/ 28 h 28"/>
                  <a:gd name="T24" fmla="*/ 13 w 13"/>
                  <a:gd name="T25" fmla="*/ 28 h 28"/>
                  <a:gd name="T26" fmla="*/ 13 w 13"/>
                  <a:gd name="T27" fmla="*/ 28 h 28"/>
                  <a:gd name="T28" fmla="*/ 13 w 13"/>
                  <a:gd name="T29" fmla="*/ 26 h 28"/>
                  <a:gd name="T30" fmla="*/ 12 w 13"/>
                  <a:gd name="T31" fmla="*/ 25 h 28"/>
                  <a:gd name="T32" fmla="*/ 12 w 13"/>
                  <a:gd name="T33" fmla="*/ 24 h 28"/>
                  <a:gd name="T34" fmla="*/ 11 w 13"/>
                  <a:gd name="T35" fmla="*/ 21 h 28"/>
                  <a:gd name="T36" fmla="*/ 9 w 13"/>
                  <a:gd name="T37" fmla="*/ 18 h 28"/>
                  <a:gd name="T38" fmla="*/ 8 w 13"/>
                  <a:gd name="T39" fmla="*/ 15 h 28"/>
                  <a:gd name="T40" fmla="*/ 6 w 13"/>
                  <a:gd name="T41" fmla="*/ 12 h 28"/>
                  <a:gd name="T42" fmla="*/ 5 w 13"/>
                  <a:gd name="T43" fmla="*/ 9 h 28"/>
                  <a:gd name="T44" fmla="*/ 2 w 13"/>
                  <a:gd name="T45" fmla="*/ 3 h 28"/>
                  <a:gd name="T46" fmla="*/ 1 w 13"/>
                  <a:gd name="T47" fmla="*/ 1 h 28"/>
                  <a:gd name="T48" fmla="*/ 1 w 13"/>
                  <a:gd name="T49" fmla="*/ 0 h 28"/>
                  <a:gd name="T50" fmla="*/ 0 w 13"/>
                  <a:gd name="T51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3" h="28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4"/>
                      <a:pt x="2" y="6"/>
                      <a:pt x="3" y="8"/>
                    </a:cubicBezTo>
                    <a:cubicBezTo>
                      <a:pt x="4" y="9"/>
                      <a:pt x="4" y="10"/>
                      <a:pt x="5" y="11"/>
                    </a:cubicBezTo>
                    <a:cubicBezTo>
                      <a:pt x="5" y="12"/>
                      <a:pt x="6" y="13"/>
                      <a:pt x="6" y="14"/>
                    </a:cubicBezTo>
                    <a:cubicBezTo>
                      <a:pt x="7" y="15"/>
                      <a:pt x="7" y="16"/>
                      <a:pt x="7" y="17"/>
                    </a:cubicBezTo>
                    <a:cubicBezTo>
                      <a:pt x="8" y="18"/>
                      <a:pt x="8" y="19"/>
                      <a:pt x="9" y="20"/>
                    </a:cubicBezTo>
                    <a:cubicBezTo>
                      <a:pt x="9" y="21"/>
                      <a:pt x="10" y="22"/>
                      <a:pt x="10" y="23"/>
                    </a:cubicBezTo>
                    <a:cubicBezTo>
                      <a:pt x="11" y="24"/>
                      <a:pt x="11" y="25"/>
                      <a:pt x="12" y="26"/>
                    </a:cubicBezTo>
                    <a:cubicBezTo>
                      <a:pt x="12" y="27"/>
                      <a:pt x="12" y="28"/>
                      <a:pt x="12" y="28"/>
                    </a:cubicBezTo>
                    <a:cubicBezTo>
                      <a:pt x="13" y="28"/>
                      <a:pt x="13" y="28"/>
                      <a:pt x="13" y="28"/>
                    </a:cubicBezTo>
                    <a:cubicBezTo>
                      <a:pt x="13" y="28"/>
                      <a:pt x="13" y="28"/>
                      <a:pt x="13" y="28"/>
                    </a:cubicBezTo>
                    <a:cubicBezTo>
                      <a:pt x="13" y="28"/>
                      <a:pt x="13" y="28"/>
                      <a:pt x="13" y="28"/>
                    </a:cubicBezTo>
                    <a:cubicBezTo>
                      <a:pt x="13" y="28"/>
                      <a:pt x="13" y="28"/>
                      <a:pt x="13" y="28"/>
                    </a:cubicBezTo>
                    <a:cubicBezTo>
                      <a:pt x="13" y="27"/>
                      <a:pt x="13" y="26"/>
                      <a:pt x="13" y="26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23"/>
                      <a:pt x="11" y="22"/>
                      <a:pt x="11" y="21"/>
                    </a:cubicBezTo>
                    <a:cubicBezTo>
                      <a:pt x="10" y="20"/>
                      <a:pt x="10" y="19"/>
                      <a:pt x="9" y="18"/>
                    </a:cubicBezTo>
                    <a:cubicBezTo>
                      <a:pt x="9" y="17"/>
                      <a:pt x="8" y="16"/>
                      <a:pt x="8" y="15"/>
                    </a:cubicBezTo>
                    <a:cubicBezTo>
                      <a:pt x="7" y="14"/>
                      <a:pt x="7" y="13"/>
                      <a:pt x="6" y="12"/>
                    </a:cubicBezTo>
                    <a:cubicBezTo>
                      <a:pt x="6" y="11"/>
                      <a:pt x="6" y="10"/>
                      <a:pt x="5" y="9"/>
                    </a:cubicBezTo>
                    <a:cubicBezTo>
                      <a:pt x="4" y="7"/>
                      <a:pt x="3" y="5"/>
                      <a:pt x="2" y="3"/>
                    </a:cubicBezTo>
                    <a:cubicBezTo>
                      <a:pt x="2" y="2"/>
                      <a:pt x="2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DAD9C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77" name="Freeform 227"/>
              <p:cNvSpPr>
                <a:spLocks/>
              </p:cNvSpPr>
              <p:nvPr/>
            </p:nvSpPr>
            <p:spPr bwMode="auto">
              <a:xfrm>
                <a:off x="5934" y="3237"/>
                <a:ext cx="28" cy="57"/>
              </a:xfrm>
              <a:custGeom>
                <a:avLst/>
                <a:gdLst>
                  <a:gd name="T0" fmla="*/ 0 w 15"/>
                  <a:gd name="T1" fmla="*/ 0 h 30"/>
                  <a:gd name="T2" fmla="*/ 0 w 15"/>
                  <a:gd name="T3" fmla="*/ 1 h 30"/>
                  <a:gd name="T4" fmla="*/ 6 w 15"/>
                  <a:gd name="T5" fmla="*/ 13 h 30"/>
                  <a:gd name="T6" fmla="*/ 8 w 15"/>
                  <a:gd name="T7" fmla="*/ 16 h 30"/>
                  <a:gd name="T8" fmla="*/ 9 w 15"/>
                  <a:gd name="T9" fmla="*/ 19 h 30"/>
                  <a:gd name="T10" fmla="*/ 10 w 15"/>
                  <a:gd name="T11" fmla="*/ 21 h 30"/>
                  <a:gd name="T12" fmla="*/ 11 w 15"/>
                  <a:gd name="T13" fmla="*/ 22 h 30"/>
                  <a:gd name="T14" fmla="*/ 12 w 15"/>
                  <a:gd name="T15" fmla="*/ 24 h 30"/>
                  <a:gd name="T16" fmla="*/ 12 w 15"/>
                  <a:gd name="T17" fmla="*/ 25 h 30"/>
                  <a:gd name="T18" fmla="*/ 13 w 15"/>
                  <a:gd name="T19" fmla="*/ 27 h 30"/>
                  <a:gd name="T20" fmla="*/ 14 w 15"/>
                  <a:gd name="T21" fmla="*/ 30 h 30"/>
                  <a:gd name="T22" fmla="*/ 15 w 15"/>
                  <a:gd name="T23" fmla="*/ 30 h 30"/>
                  <a:gd name="T24" fmla="*/ 15 w 15"/>
                  <a:gd name="T25" fmla="*/ 30 h 30"/>
                  <a:gd name="T26" fmla="*/ 15 w 15"/>
                  <a:gd name="T27" fmla="*/ 30 h 30"/>
                  <a:gd name="T28" fmla="*/ 15 w 15"/>
                  <a:gd name="T29" fmla="*/ 29 h 30"/>
                  <a:gd name="T30" fmla="*/ 15 w 15"/>
                  <a:gd name="T31" fmla="*/ 27 h 30"/>
                  <a:gd name="T32" fmla="*/ 14 w 15"/>
                  <a:gd name="T33" fmla="*/ 26 h 30"/>
                  <a:gd name="T34" fmla="*/ 13 w 15"/>
                  <a:gd name="T35" fmla="*/ 24 h 30"/>
                  <a:gd name="T36" fmla="*/ 13 w 15"/>
                  <a:gd name="T37" fmla="*/ 23 h 30"/>
                  <a:gd name="T38" fmla="*/ 12 w 15"/>
                  <a:gd name="T39" fmla="*/ 21 h 30"/>
                  <a:gd name="T40" fmla="*/ 12 w 15"/>
                  <a:gd name="T41" fmla="*/ 21 h 30"/>
                  <a:gd name="T42" fmla="*/ 11 w 15"/>
                  <a:gd name="T43" fmla="*/ 20 h 30"/>
                  <a:gd name="T44" fmla="*/ 9 w 15"/>
                  <a:gd name="T45" fmla="*/ 16 h 30"/>
                  <a:gd name="T46" fmla="*/ 8 w 15"/>
                  <a:gd name="T47" fmla="*/ 13 h 30"/>
                  <a:gd name="T48" fmla="*/ 6 w 15"/>
                  <a:gd name="T49" fmla="*/ 11 h 30"/>
                  <a:gd name="T50" fmla="*/ 3 w 15"/>
                  <a:gd name="T51" fmla="*/ 4 h 30"/>
                  <a:gd name="T52" fmla="*/ 1 w 15"/>
                  <a:gd name="T53" fmla="*/ 0 h 30"/>
                  <a:gd name="T54" fmla="*/ 1 w 15"/>
                  <a:gd name="T55" fmla="*/ 0 h 30"/>
                  <a:gd name="T56" fmla="*/ 0 w 15"/>
                  <a:gd name="T5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5" h="30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2" y="5"/>
                      <a:pt x="4" y="9"/>
                      <a:pt x="6" y="13"/>
                    </a:cubicBezTo>
                    <a:cubicBezTo>
                      <a:pt x="7" y="14"/>
                      <a:pt x="7" y="15"/>
                      <a:pt x="8" y="16"/>
                    </a:cubicBezTo>
                    <a:cubicBezTo>
                      <a:pt x="8" y="17"/>
                      <a:pt x="9" y="18"/>
                      <a:pt x="9" y="19"/>
                    </a:cubicBezTo>
                    <a:cubicBezTo>
                      <a:pt x="10" y="20"/>
                      <a:pt x="10" y="20"/>
                      <a:pt x="10" y="21"/>
                    </a:cubicBezTo>
                    <a:cubicBezTo>
                      <a:pt x="11" y="21"/>
                      <a:pt x="11" y="22"/>
                      <a:pt x="11" y="22"/>
                    </a:cubicBezTo>
                    <a:cubicBezTo>
                      <a:pt x="11" y="23"/>
                      <a:pt x="12" y="24"/>
                      <a:pt x="12" y="24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3" y="26"/>
                      <a:pt x="13" y="27"/>
                      <a:pt x="13" y="27"/>
                    </a:cubicBezTo>
                    <a:cubicBezTo>
                      <a:pt x="14" y="28"/>
                      <a:pt x="14" y="29"/>
                      <a:pt x="14" y="30"/>
                    </a:cubicBezTo>
                    <a:cubicBezTo>
                      <a:pt x="15" y="30"/>
                      <a:pt x="15" y="30"/>
                      <a:pt x="15" y="30"/>
                    </a:cubicBezTo>
                    <a:cubicBezTo>
                      <a:pt x="15" y="30"/>
                      <a:pt x="15" y="30"/>
                      <a:pt x="15" y="30"/>
                    </a:cubicBezTo>
                    <a:cubicBezTo>
                      <a:pt x="15" y="30"/>
                      <a:pt x="15" y="30"/>
                      <a:pt x="15" y="30"/>
                    </a:cubicBezTo>
                    <a:cubicBezTo>
                      <a:pt x="15" y="29"/>
                      <a:pt x="15" y="29"/>
                      <a:pt x="15" y="29"/>
                    </a:cubicBezTo>
                    <a:cubicBezTo>
                      <a:pt x="15" y="29"/>
                      <a:pt x="15" y="28"/>
                      <a:pt x="15" y="27"/>
                    </a:cubicBezTo>
                    <a:cubicBezTo>
                      <a:pt x="14" y="27"/>
                      <a:pt x="14" y="27"/>
                      <a:pt x="14" y="26"/>
                    </a:cubicBezTo>
                    <a:cubicBezTo>
                      <a:pt x="14" y="25"/>
                      <a:pt x="13" y="25"/>
                      <a:pt x="13" y="24"/>
                    </a:cubicBezTo>
                    <a:cubicBezTo>
                      <a:pt x="13" y="24"/>
                      <a:pt x="13" y="23"/>
                      <a:pt x="13" y="23"/>
                    </a:cubicBezTo>
                    <a:cubicBezTo>
                      <a:pt x="12" y="22"/>
                      <a:pt x="12" y="22"/>
                      <a:pt x="12" y="21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11" y="20"/>
                      <a:pt x="11" y="20"/>
                      <a:pt x="11" y="20"/>
                    </a:cubicBezTo>
                    <a:cubicBezTo>
                      <a:pt x="10" y="19"/>
                      <a:pt x="10" y="17"/>
                      <a:pt x="9" y="16"/>
                    </a:cubicBezTo>
                    <a:cubicBezTo>
                      <a:pt x="9" y="15"/>
                      <a:pt x="8" y="14"/>
                      <a:pt x="8" y="13"/>
                    </a:cubicBezTo>
                    <a:cubicBezTo>
                      <a:pt x="7" y="12"/>
                      <a:pt x="7" y="12"/>
                      <a:pt x="6" y="11"/>
                    </a:cubicBezTo>
                    <a:cubicBezTo>
                      <a:pt x="5" y="9"/>
                      <a:pt x="4" y="7"/>
                      <a:pt x="3" y="4"/>
                    </a:cubicBezTo>
                    <a:cubicBezTo>
                      <a:pt x="2" y="3"/>
                      <a:pt x="2" y="2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DAD9C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78" name="Freeform 228"/>
              <p:cNvSpPr>
                <a:spLocks noEditPoints="1"/>
              </p:cNvSpPr>
              <p:nvPr/>
            </p:nvSpPr>
            <p:spPr bwMode="auto">
              <a:xfrm>
                <a:off x="5817" y="3135"/>
                <a:ext cx="158" cy="160"/>
              </a:xfrm>
              <a:custGeom>
                <a:avLst/>
                <a:gdLst>
                  <a:gd name="T0" fmla="*/ 2 w 84"/>
                  <a:gd name="T1" fmla="*/ 1 h 85"/>
                  <a:gd name="T2" fmla="*/ 0 w 84"/>
                  <a:gd name="T3" fmla="*/ 2 h 85"/>
                  <a:gd name="T4" fmla="*/ 1 w 84"/>
                  <a:gd name="T5" fmla="*/ 4 h 85"/>
                  <a:gd name="T6" fmla="*/ 12 w 84"/>
                  <a:gd name="T7" fmla="*/ 8 h 85"/>
                  <a:gd name="T8" fmla="*/ 16 w 84"/>
                  <a:gd name="T9" fmla="*/ 10 h 85"/>
                  <a:gd name="T10" fmla="*/ 20 w 84"/>
                  <a:gd name="T11" fmla="*/ 11 h 85"/>
                  <a:gd name="T12" fmla="*/ 21 w 84"/>
                  <a:gd name="T13" fmla="*/ 12 h 85"/>
                  <a:gd name="T14" fmla="*/ 22 w 84"/>
                  <a:gd name="T15" fmla="*/ 13 h 85"/>
                  <a:gd name="T16" fmla="*/ 27 w 84"/>
                  <a:gd name="T17" fmla="*/ 15 h 85"/>
                  <a:gd name="T18" fmla="*/ 29 w 84"/>
                  <a:gd name="T19" fmla="*/ 17 h 85"/>
                  <a:gd name="T20" fmla="*/ 35 w 84"/>
                  <a:gd name="T21" fmla="*/ 22 h 85"/>
                  <a:gd name="T22" fmla="*/ 41 w 84"/>
                  <a:gd name="T23" fmla="*/ 26 h 85"/>
                  <a:gd name="T24" fmla="*/ 43 w 84"/>
                  <a:gd name="T25" fmla="*/ 29 h 85"/>
                  <a:gd name="T26" fmla="*/ 48 w 84"/>
                  <a:gd name="T27" fmla="*/ 33 h 85"/>
                  <a:gd name="T28" fmla="*/ 57 w 84"/>
                  <a:gd name="T29" fmla="*/ 44 h 85"/>
                  <a:gd name="T30" fmla="*/ 60 w 84"/>
                  <a:gd name="T31" fmla="*/ 48 h 85"/>
                  <a:gd name="T32" fmla="*/ 60 w 84"/>
                  <a:gd name="T33" fmla="*/ 48 h 85"/>
                  <a:gd name="T34" fmla="*/ 61 w 84"/>
                  <a:gd name="T35" fmla="*/ 51 h 85"/>
                  <a:gd name="T36" fmla="*/ 63 w 84"/>
                  <a:gd name="T37" fmla="*/ 55 h 85"/>
                  <a:gd name="T38" fmla="*/ 70 w 84"/>
                  <a:gd name="T39" fmla="*/ 67 h 85"/>
                  <a:gd name="T40" fmla="*/ 75 w 84"/>
                  <a:gd name="T41" fmla="*/ 77 h 85"/>
                  <a:gd name="T42" fmla="*/ 75 w 84"/>
                  <a:gd name="T43" fmla="*/ 80 h 85"/>
                  <a:gd name="T44" fmla="*/ 76 w 84"/>
                  <a:gd name="T45" fmla="*/ 78 h 85"/>
                  <a:gd name="T46" fmla="*/ 74 w 84"/>
                  <a:gd name="T47" fmla="*/ 72 h 85"/>
                  <a:gd name="T48" fmla="*/ 71 w 84"/>
                  <a:gd name="T49" fmla="*/ 66 h 85"/>
                  <a:gd name="T50" fmla="*/ 71 w 84"/>
                  <a:gd name="T51" fmla="*/ 67 h 85"/>
                  <a:gd name="T52" fmla="*/ 74 w 84"/>
                  <a:gd name="T53" fmla="*/ 73 h 85"/>
                  <a:gd name="T54" fmla="*/ 77 w 84"/>
                  <a:gd name="T55" fmla="*/ 79 h 85"/>
                  <a:gd name="T56" fmla="*/ 79 w 84"/>
                  <a:gd name="T57" fmla="*/ 80 h 85"/>
                  <a:gd name="T58" fmla="*/ 79 w 84"/>
                  <a:gd name="T59" fmla="*/ 81 h 85"/>
                  <a:gd name="T60" fmla="*/ 79 w 84"/>
                  <a:gd name="T61" fmla="*/ 81 h 85"/>
                  <a:gd name="T62" fmla="*/ 79 w 84"/>
                  <a:gd name="T63" fmla="*/ 83 h 85"/>
                  <a:gd name="T64" fmla="*/ 80 w 84"/>
                  <a:gd name="T65" fmla="*/ 84 h 85"/>
                  <a:gd name="T66" fmla="*/ 81 w 84"/>
                  <a:gd name="T67" fmla="*/ 85 h 85"/>
                  <a:gd name="T68" fmla="*/ 83 w 84"/>
                  <a:gd name="T69" fmla="*/ 83 h 85"/>
                  <a:gd name="T70" fmla="*/ 83 w 84"/>
                  <a:gd name="T71" fmla="*/ 83 h 85"/>
                  <a:gd name="T72" fmla="*/ 84 w 84"/>
                  <a:gd name="T73" fmla="*/ 81 h 85"/>
                  <a:gd name="T74" fmla="*/ 82 w 84"/>
                  <a:gd name="T75" fmla="*/ 77 h 85"/>
                  <a:gd name="T76" fmla="*/ 81 w 84"/>
                  <a:gd name="T77" fmla="*/ 74 h 85"/>
                  <a:gd name="T78" fmla="*/ 80 w 84"/>
                  <a:gd name="T79" fmla="*/ 69 h 85"/>
                  <a:gd name="T80" fmla="*/ 78 w 84"/>
                  <a:gd name="T81" fmla="*/ 67 h 85"/>
                  <a:gd name="T82" fmla="*/ 76 w 84"/>
                  <a:gd name="T83" fmla="*/ 61 h 85"/>
                  <a:gd name="T84" fmla="*/ 73 w 84"/>
                  <a:gd name="T85" fmla="*/ 56 h 85"/>
                  <a:gd name="T86" fmla="*/ 73 w 84"/>
                  <a:gd name="T87" fmla="*/ 55 h 85"/>
                  <a:gd name="T88" fmla="*/ 73 w 84"/>
                  <a:gd name="T89" fmla="*/ 53 h 85"/>
                  <a:gd name="T90" fmla="*/ 71 w 84"/>
                  <a:gd name="T91" fmla="*/ 50 h 85"/>
                  <a:gd name="T92" fmla="*/ 69 w 84"/>
                  <a:gd name="T93" fmla="*/ 48 h 85"/>
                  <a:gd name="T94" fmla="*/ 65 w 84"/>
                  <a:gd name="T95" fmla="*/ 42 h 85"/>
                  <a:gd name="T96" fmla="*/ 56 w 84"/>
                  <a:gd name="T97" fmla="*/ 32 h 85"/>
                  <a:gd name="T98" fmla="*/ 52 w 84"/>
                  <a:gd name="T99" fmla="*/ 28 h 85"/>
                  <a:gd name="T100" fmla="*/ 45 w 84"/>
                  <a:gd name="T101" fmla="*/ 22 h 85"/>
                  <a:gd name="T102" fmla="*/ 39 w 84"/>
                  <a:gd name="T103" fmla="*/ 17 h 85"/>
                  <a:gd name="T104" fmla="*/ 34 w 84"/>
                  <a:gd name="T105" fmla="*/ 14 h 85"/>
                  <a:gd name="T106" fmla="*/ 31 w 84"/>
                  <a:gd name="T107" fmla="*/ 12 h 85"/>
                  <a:gd name="T108" fmla="*/ 22 w 84"/>
                  <a:gd name="T109" fmla="*/ 8 h 85"/>
                  <a:gd name="T110" fmla="*/ 18 w 84"/>
                  <a:gd name="T111" fmla="*/ 6 h 85"/>
                  <a:gd name="T112" fmla="*/ 16 w 84"/>
                  <a:gd name="T113" fmla="*/ 5 h 85"/>
                  <a:gd name="T114" fmla="*/ 7 w 84"/>
                  <a:gd name="T115" fmla="*/ 2 h 85"/>
                  <a:gd name="T116" fmla="*/ 5 w 84"/>
                  <a:gd name="T117" fmla="*/ 1 h 85"/>
                  <a:gd name="T118" fmla="*/ 3 w 84"/>
                  <a:gd name="T119" fmla="*/ 0 h 85"/>
                  <a:gd name="T120" fmla="*/ 2 w 84"/>
                  <a:gd name="T121" fmla="*/ 1 h 85"/>
                  <a:gd name="T122" fmla="*/ 77 w 84"/>
                  <a:gd name="T123" fmla="*/ 79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84" h="85">
                    <a:moveTo>
                      <a:pt x="2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2"/>
                      <a:pt x="0" y="2"/>
                    </a:cubicBezTo>
                    <a:cubicBezTo>
                      <a:pt x="0" y="2"/>
                      <a:pt x="0" y="3"/>
                      <a:pt x="0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3" y="5"/>
                      <a:pt x="5" y="5"/>
                      <a:pt x="6" y="6"/>
                    </a:cubicBezTo>
                    <a:cubicBezTo>
                      <a:pt x="8" y="7"/>
                      <a:pt x="10" y="7"/>
                      <a:pt x="12" y="8"/>
                    </a:cubicBezTo>
                    <a:cubicBezTo>
                      <a:pt x="13" y="8"/>
                      <a:pt x="13" y="9"/>
                      <a:pt x="14" y="9"/>
                    </a:cubicBezTo>
                    <a:cubicBezTo>
                      <a:pt x="15" y="9"/>
                      <a:pt x="15" y="9"/>
                      <a:pt x="16" y="10"/>
                    </a:cubicBezTo>
                    <a:cubicBezTo>
                      <a:pt x="16" y="10"/>
                      <a:pt x="17" y="10"/>
                      <a:pt x="17" y="10"/>
                    </a:cubicBezTo>
                    <a:cubicBezTo>
                      <a:pt x="20" y="11"/>
                      <a:pt x="20" y="11"/>
                      <a:pt x="20" y="11"/>
                    </a:cubicBezTo>
                    <a:cubicBezTo>
                      <a:pt x="20" y="12"/>
                      <a:pt x="20" y="12"/>
                      <a:pt x="20" y="12"/>
                    </a:cubicBezTo>
                    <a:cubicBezTo>
                      <a:pt x="21" y="12"/>
                      <a:pt x="21" y="12"/>
                      <a:pt x="21" y="12"/>
                    </a:cubicBezTo>
                    <a:cubicBezTo>
                      <a:pt x="21" y="12"/>
                      <a:pt x="21" y="12"/>
                      <a:pt x="21" y="12"/>
                    </a:cubicBezTo>
                    <a:cubicBezTo>
                      <a:pt x="22" y="13"/>
                      <a:pt x="22" y="13"/>
                      <a:pt x="22" y="13"/>
                    </a:cubicBezTo>
                    <a:cubicBezTo>
                      <a:pt x="22" y="13"/>
                      <a:pt x="23" y="13"/>
                      <a:pt x="23" y="14"/>
                    </a:cubicBezTo>
                    <a:cubicBezTo>
                      <a:pt x="24" y="14"/>
                      <a:pt x="26" y="15"/>
                      <a:pt x="27" y="15"/>
                    </a:cubicBezTo>
                    <a:cubicBezTo>
                      <a:pt x="27" y="16"/>
                      <a:pt x="28" y="16"/>
                      <a:pt x="29" y="17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30" y="18"/>
                      <a:pt x="31" y="19"/>
                      <a:pt x="32" y="20"/>
                    </a:cubicBezTo>
                    <a:cubicBezTo>
                      <a:pt x="33" y="20"/>
                      <a:pt x="34" y="21"/>
                      <a:pt x="35" y="22"/>
                    </a:cubicBezTo>
                    <a:cubicBezTo>
                      <a:pt x="36" y="23"/>
                      <a:pt x="38" y="24"/>
                      <a:pt x="39" y="25"/>
                    </a:cubicBezTo>
                    <a:cubicBezTo>
                      <a:pt x="39" y="25"/>
                      <a:pt x="40" y="26"/>
                      <a:pt x="41" y="26"/>
                    </a:cubicBezTo>
                    <a:cubicBezTo>
                      <a:pt x="42" y="27"/>
                      <a:pt x="42" y="27"/>
                      <a:pt x="42" y="27"/>
                    </a:cubicBezTo>
                    <a:cubicBezTo>
                      <a:pt x="42" y="28"/>
                      <a:pt x="43" y="28"/>
                      <a:pt x="43" y="29"/>
                    </a:cubicBezTo>
                    <a:cubicBezTo>
                      <a:pt x="44" y="30"/>
                      <a:pt x="45" y="30"/>
                      <a:pt x="45" y="31"/>
                    </a:cubicBezTo>
                    <a:cubicBezTo>
                      <a:pt x="46" y="32"/>
                      <a:pt x="47" y="33"/>
                      <a:pt x="48" y="33"/>
                    </a:cubicBezTo>
                    <a:cubicBezTo>
                      <a:pt x="49" y="35"/>
                      <a:pt x="51" y="37"/>
                      <a:pt x="52" y="38"/>
                    </a:cubicBezTo>
                    <a:cubicBezTo>
                      <a:pt x="54" y="40"/>
                      <a:pt x="55" y="42"/>
                      <a:pt x="57" y="44"/>
                    </a:cubicBezTo>
                    <a:cubicBezTo>
                      <a:pt x="58" y="45"/>
                      <a:pt x="59" y="46"/>
                      <a:pt x="59" y="47"/>
                    </a:cubicBezTo>
                    <a:cubicBezTo>
                      <a:pt x="60" y="48"/>
                      <a:pt x="60" y="48"/>
                      <a:pt x="60" y="48"/>
                    </a:cubicBezTo>
                    <a:cubicBezTo>
                      <a:pt x="60" y="48"/>
                      <a:pt x="60" y="48"/>
                      <a:pt x="60" y="48"/>
                    </a:cubicBezTo>
                    <a:cubicBezTo>
                      <a:pt x="60" y="48"/>
                      <a:pt x="60" y="48"/>
                      <a:pt x="60" y="48"/>
                    </a:cubicBezTo>
                    <a:cubicBezTo>
                      <a:pt x="60" y="49"/>
                      <a:pt x="60" y="49"/>
                      <a:pt x="60" y="49"/>
                    </a:cubicBezTo>
                    <a:cubicBezTo>
                      <a:pt x="60" y="50"/>
                      <a:pt x="61" y="50"/>
                      <a:pt x="61" y="51"/>
                    </a:cubicBezTo>
                    <a:cubicBezTo>
                      <a:pt x="61" y="51"/>
                      <a:pt x="61" y="52"/>
                      <a:pt x="62" y="52"/>
                    </a:cubicBezTo>
                    <a:cubicBezTo>
                      <a:pt x="62" y="53"/>
                      <a:pt x="63" y="54"/>
                      <a:pt x="63" y="55"/>
                    </a:cubicBezTo>
                    <a:cubicBezTo>
                      <a:pt x="64" y="57"/>
                      <a:pt x="65" y="59"/>
                      <a:pt x="66" y="61"/>
                    </a:cubicBezTo>
                    <a:cubicBezTo>
                      <a:pt x="68" y="63"/>
                      <a:pt x="69" y="65"/>
                      <a:pt x="70" y="67"/>
                    </a:cubicBezTo>
                    <a:cubicBezTo>
                      <a:pt x="71" y="69"/>
                      <a:pt x="72" y="71"/>
                      <a:pt x="73" y="73"/>
                    </a:cubicBezTo>
                    <a:cubicBezTo>
                      <a:pt x="74" y="75"/>
                      <a:pt x="74" y="76"/>
                      <a:pt x="75" y="77"/>
                    </a:cubicBezTo>
                    <a:cubicBezTo>
                      <a:pt x="75" y="77"/>
                      <a:pt x="75" y="77"/>
                      <a:pt x="75" y="77"/>
                    </a:cubicBezTo>
                    <a:cubicBezTo>
                      <a:pt x="75" y="78"/>
                      <a:pt x="75" y="79"/>
                      <a:pt x="75" y="80"/>
                    </a:cubicBezTo>
                    <a:cubicBezTo>
                      <a:pt x="76" y="80"/>
                      <a:pt x="77" y="80"/>
                      <a:pt x="77" y="80"/>
                    </a:cubicBezTo>
                    <a:cubicBezTo>
                      <a:pt x="76" y="79"/>
                      <a:pt x="76" y="78"/>
                      <a:pt x="76" y="78"/>
                    </a:cubicBezTo>
                    <a:cubicBezTo>
                      <a:pt x="76" y="77"/>
                      <a:pt x="76" y="76"/>
                      <a:pt x="75" y="76"/>
                    </a:cubicBezTo>
                    <a:cubicBezTo>
                      <a:pt x="75" y="75"/>
                      <a:pt x="74" y="74"/>
                      <a:pt x="74" y="72"/>
                    </a:cubicBezTo>
                    <a:cubicBezTo>
                      <a:pt x="73" y="71"/>
                      <a:pt x="73" y="70"/>
                      <a:pt x="72" y="69"/>
                    </a:cubicBezTo>
                    <a:cubicBezTo>
                      <a:pt x="72" y="68"/>
                      <a:pt x="71" y="67"/>
                      <a:pt x="71" y="66"/>
                    </a:cubicBezTo>
                    <a:cubicBezTo>
                      <a:pt x="70" y="65"/>
                      <a:pt x="70" y="64"/>
                      <a:pt x="69" y="64"/>
                    </a:cubicBezTo>
                    <a:cubicBezTo>
                      <a:pt x="70" y="65"/>
                      <a:pt x="71" y="66"/>
                      <a:pt x="71" y="67"/>
                    </a:cubicBezTo>
                    <a:cubicBezTo>
                      <a:pt x="72" y="68"/>
                      <a:pt x="72" y="69"/>
                      <a:pt x="73" y="70"/>
                    </a:cubicBezTo>
                    <a:cubicBezTo>
                      <a:pt x="74" y="71"/>
                      <a:pt x="74" y="72"/>
                      <a:pt x="74" y="73"/>
                    </a:cubicBezTo>
                    <a:cubicBezTo>
                      <a:pt x="75" y="75"/>
                      <a:pt x="76" y="77"/>
                      <a:pt x="77" y="79"/>
                    </a:cubicBezTo>
                    <a:cubicBezTo>
                      <a:pt x="77" y="79"/>
                      <a:pt x="77" y="79"/>
                      <a:pt x="77" y="79"/>
                    </a:cubicBezTo>
                    <a:cubicBezTo>
                      <a:pt x="77" y="80"/>
                      <a:pt x="78" y="80"/>
                      <a:pt x="78" y="80"/>
                    </a:cubicBezTo>
                    <a:cubicBezTo>
                      <a:pt x="79" y="80"/>
                      <a:pt x="79" y="80"/>
                      <a:pt x="79" y="80"/>
                    </a:cubicBezTo>
                    <a:cubicBezTo>
                      <a:pt x="79" y="81"/>
                      <a:pt x="79" y="81"/>
                      <a:pt x="79" y="81"/>
                    </a:cubicBezTo>
                    <a:cubicBezTo>
                      <a:pt x="79" y="81"/>
                      <a:pt x="79" y="81"/>
                      <a:pt x="79" y="81"/>
                    </a:cubicBezTo>
                    <a:cubicBezTo>
                      <a:pt x="79" y="81"/>
                      <a:pt x="79" y="81"/>
                      <a:pt x="79" y="81"/>
                    </a:cubicBezTo>
                    <a:cubicBezTo>
                      <a:pt x="79" y="81"/>
                      <a:pt x="79" y="81"/>
                      <a:pt x="79" y="81"/>
                    </a:cubicBezTo>
                    <a:cubicBezTo>
                      <a:pt x="79" y="81"/>
                      <a:pt x="79" y="82"/>
                      <a:pt x="79" y="82"/>
                    </a:cubicBezTo>
                    <a:cubicBezTo>
                      <a:pt x="79" y="83"/>
                      <a:pt x="79" y="83"/>
                      <a:pt x="79" y="83"/>
                    </a:cubicBezTo>
                    <a:cubicBezTo>
                      <a:pt x="79" y="84"/>
                      <a:pt x="79" y="84"/>
                      <a:pt x="79" y="84"/>
                    </a:cubicBezTo>
                    <a:cubicBezTo>
                      <a:pt x="80" y="84"/>
                      <a:pt x="80" y="84"/>
                      <a:pt x="80" y="84"/>
                    </a:cubicBezTo>
                    <a:cubicBezTo>
                      <a:pt x="80" y="84"/>
                      <a:pt x="80" y="84"/>
                      <a:pt x="80" y="84"/>
                    </a:cubicBezTo>
                    <a:cubicBezTo>
                      <a:pt x="80" y="85"/>
                      <a:pt x="81" y="85"/>
                      <a:pt x="81" y="85"/>
                    </a:cubicBezTo>
                    <a:cubicBezTo>
                      <a:pt x="82" y="85"/>
                      <a:pt x="82" y="84"/>
                      <a:pt x="83" y="84"/>
                    </a:cubicBezTo>
                    <a:cubicBezTo>
                      <a:pt x="83" y="83"/>
                      <a:pt x="83" y="83"/>
                      <a:pt x="83" y="83"/>
                    </a:cubicBezTo>
                    <a:cubicBezTo>
                      <a:pt x="83" y="83"/>
                      <a:pt x="83" y="83"/>
                      <a:pt x="83" y="83"/>
                    </a:cubicBezTo>
                    <a:cubicBezTo>
                      <a:pt x="83" y="83"/>
                      <a:pt x="83" y="83"/>
                      <a:pt x="83" y="83"/>
                    </a:cubicBezTo>
                    <a:cubicBezTo>
                      <a:pt x="83" y="83"/>
                      <a:pt x="83" y="83"/>
                      <a:pt x="83" y="83"/>
                    </a:cubicBezTo>
                    <a:cubicBezTo>
                      <a:pt x="84" y="83"/>
                      <a:pt x="84" y="82"/>
                      <a:pt x="84" y="81"/>
                    </a:cubicBezTo>
                    <a:cubicBezTo>
                      <a:pt x="84" y="80"/>
                      <a:pt x="84" y="80"/>
                      <a:pt x="84" y="80"/>
                    </a:cubicBezTo>
                    <a:cubicBezTo>
                      <a:pt x="83" y="79"/>
                      <a:pt x="83" y="78"/>
                      <a:pt x="82" y="77"/>
                    </a:cubicBezTo>
                    <a:cubicBezTo>
                      <a:pt x="82" y="76"/>
                      <a:pt x="82" y="76"/>
                      <a:pt x="82" y="76"/>
                    </a:cubicBezTo>
                    <a:cubicBezTo>
                      <a:pt x="82" y="76"/>
                      <a:pt x="82" y="75"/>
                      <a:pt x="81" y="74"/>
                    </a:cubicBezTo>
                    <a:cubicBezTo>
                      <a:pt x="81" y="73"/>
                      <a:pt x="81" y="73"/>
                      <a:pt x="81" y="73"/>
                    </a:cubicBezTo>
                    <a:cubicBezTo>
                      <a:pt x="80" y="72"/>
                      <a:pt x="80" y="70"/>
                      <a:pt x="80" y="69"/>
                    </a:cubicBezTo>
                    <a:cubicBezTo>
                      <a:pt x="79" y="69"/>
                      <a:pt x="79" y="68"/>
                      <a:pt x="78" y="67"/>
                    </a:cubicBezTo>
                    <a:cubicBezTo>
                      <a:pt x="78" y="67"/>
                      <a:pt x="78" y="67"/>
                      <a:pt x="78" y="67"/>
                    </a:cubicBezTo>
                    <a:cubicBezTo>
                      <a:pt x="78" y="66"/>
                      <a:pt x="77" y="65"/>
                      <a:pt x="77" y="64"/>
                    </a:cubicBezTo>
                    <a:cubicBezTo>
                      <a:pt x="77" y="63"/>
                      <a:pt x="76" y="62"/>
                      <a:pt x="76" y="61"/>
                    </a:cubicBezTo>
                    <a:cubicBezTo>
                      <a:pt x="75" y="60"/>
                      <a:pt x="75" y="59"/>
                      <a:pt x="74" y="58"/>
                    </a:cubicBezTo>
                    <a:cubicBezTo>
                      <a:pt x="74" y="58"/>
                      <a:pt x="73" y="57"/>
                      <a:pt x="73" y="56"/>
                    </a:cubicBezTo>
                    <a:cubicBezTo>
                      <a:pt x="73" y="56"/>
                      <a:pt x="73" y="56"/>
                      <a:pt x="73" y="56"/>
                    </a:cubicBezTo>
                    <a:cubicBezTo>
                      <a:pt x="73" y="55"/>
                      <a:pt x="73" y="55"/>
                      <a:pt x="73" y="55"/>
                    </a:cubicBezTo>
                    <a:cubicBezTo>
                      <a:pt x="73" y="54"/>
                      <a:pt x="73" y="54"/>
                      <a:pt x="73" y="54"/>
                    </a:cubicBezTo>
                    <a:cubicBezTo>
                      <a:pt x="73" y="53"/>
                      <a:pt x="73" y="53"/>
                      <a:pt x="73" y="53"/>
                    </a:cubicBezTo>
                    <a:cubicBezTo>
                      <a:pt x="72" y="52"/>
                      <a:pt x="72" y="52"/>
                      <a:pt x="72" y="52"/>
                    </a:cubicBezTo>
                    <a:cubicBezTo>
                      <a:pt x="72" y="52"/>
                      <a:pt x="71" y="51"/>
                      <a:pt x="71" y="50"/>
                    </a:cubicBezTo>
                    <a:cubicBezTo>
                      <a:pt x="69" y="47"/>
                      <a:pt x="69" y="47"/>
                      <a:pt x="69" y="47"/>
                    </a:cubicBezTo>
                    <a:cubicBezTo>
                      <a:pt x="69" y="48"/>
                      <a:pt x="69" y="48"/>
                      <a:pt x="69" y="48"/>
                    </a:cubicBezTo>
                    <a:cubicBezTo>
                      <a:pt x="68" y="47"/>
                      <a:pt x="67" y="46"/>
                      <a:pt x="67" y="44"/>
                    </a:cubicBezTo>
                    <a:cubicBezTo>
                      <a:pt x="66" y="44"/>
                      <a:pt x="65" y="43"/>
                      <a:pt x="65" y="42"/>
                    </a:cubicBezTo>
                    <a:cubicBezTo>
                      <a:pt x="63" y="40"/>
                      <a:pt x="62" y="39"/>
                      <a:pt x="60" y="37"/>
                    </a:cubicBezTo>
                    <a:cubicBezTo>
                      <a:pt x="59" y="35"/>
                      <a:pt x="57" y="33"/>
                      <a:pt x="56" y="32"/>
                    </a:cubicBezTo>
                    <a:cubicBezTo>
                      <a:pt x="55" y="31"/>
                      <a:pt x="54" y="30"/>
                      <a:pt x="53" y="29"/>
                    </a:cubicBezTo>
                    <a:cubicBezTo>
                      <a:pt x="52" y="28"/>
                      <a:pt x="52" y="28"/>
                      <a:pt x="52" y="28"/>
                    </a:cubicBezTo>
                    <a:cubicBezTo>
                      <a:pt x="51" y="27"/>
                      <a:pt x="50" y="25"/>
                      <a:pt x="48" y="24"/>
                    </a:cubicBezTo>
                    <a:cubicBezTo>
                      <a:pt x="47" y="23"/>
                      <a:pt x="46" y="23"/>
                      <a:pt x="45" y="22"/>
                    </a:cubicBezTo>
                    <a:cubicBezTo>
                      <a:pt x="44" y="21"/>
                      <a:pt x="43" y="20"/>
                      <a:pt x="42" y="19"/>
                    </a:cubicBezTo>
                    <a:cubicBezTo>
                      <a:pt x="41" y="19"/>
                      <a:pt x="40" y="18"/>
                      <a:pt x="39" y="17"/>
                    </a:cubicBezTo>
                    <a:cubicBezTo>
                      <a:pt x="39" y="17"/>
                      <a:pt x="38" y="16"/>
                      <a:pt x="37" y="15"/>
                    </a:cubicBezTo>
                    <a:cubicBezTo>
                      <a:pt x="36" y="15"/>
                      <a:pt x="35" y="14"/>
                      <a:pt x="34" y="14"/>
                    </a:cubicBezTo>
                    <a:cubicBezTo>
                      <a:pt x="34" y="13"/>
                      <a:pt x="33" y="13"/>
                      <a:pt x="33" y="13"/>
                    </a:cubicBezTo>
                    <a:cubicBezTo>
                      <a:pt x="32" y="13"/>
                      <a:pt x="32" y="12"/>
                      <a:pt x="31" y="12"/>
                    </a:cubicBezTo>
                    <a:cubicBezTo>
                      <a:pt x="30" y="11"/>
                      <a:pt x="29" y="11"/>
                      <a:pt x="28" y="10"/>
                    </a:cubicBezTo>
                    <a:cubicBezTo>
                      <a:pt x="26" y="9"/>
                      <a:pt x="24" y="8"/>
                      <a:pt x="22" y="8"/>
                    </a:cubicBezTo>
                    <a:cubicBezTo>
                      <a:pt x="21" y="7"/>
                      <a:pt x="21" y="7"/>
                      <a:pt x="20" y="6"/>
                    </a:cubicBezTo>
                    <a:cubicBezTo>
                      <a:pt x="19" y="6"/>
                      <a:pt x="19" y="6"/>
                      <a:pt x="18" y="6"/>
                    </a:cubicBezTo>
                    <a:cubicBezTo>
                      <a:pt x="18" y="5"/>
                      <a:pt x="17" y="5"/>
                      <a:pt x="16" y="5"/>
                    </a:cubicBezTo>
                    <a:cubicBezTo>
                      <a:pt x="16" y="5"/>
                      <a:pt x="16" y="5"/>
                      <a:pt x="16" y="5"/>
                    </a:cubicBezTo>
                    <a:cubicBezTo>
                      <a:pt x="14" y="4"/>
                      <a:pt x="13" y="4"/>
                      <a:pt x="11" y="3"/>
                    </a:cubicBezTo>
                    <a:cubicBezTo>
                      <a:pt x="10" y="3"/>
                      <a:pt x="9" y="2"/>
                      <a:pt x="7" y="2"/>
                    </a:cubicBezTo>
                    <a:cubicBezTo>
                      <a:pt x="7" y="1"/>
                      <a:pt x="6" y="1"/>
                      <a:pt x="6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4" y="0"/>
                      <a:pt x="4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1"/>
                    </a:cubicBezTo>
                    <a:moveTo>
                      <a:pt x="77" y="79"/>
                    </a:moveTo>
                    <a:cubicBezTo>
                      <a:pt x="77" y="79"/>
                      <a:pt x="77" y="79"/>
                      <a:pt x="77" y="79"/>
                    </a:cubicBezTo>
                    <a:cubicBezTo>
                      <a:pt x="77" y="79"/>
                      <a:pt x="77" y="79"/>
                      <a:pt x="77" y="79"/>
                    </a:cubicBezTo>
                  </a:path>
                </a:pathLst>
              </a:custGeom>
              <a:solidFill>
                <a:srgbClr val="DAD9C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79" name="Freeform 229"/>
              <p:cNvSpPr>
                <a:spLocks noEditPoints="1"/>
              </p:cNvSpPr>
              <p:nvPr/>
            </p:nvSpPr>
            <p:spPr bwMode="auto">
              <a:xfrm>
                <a:off x="5855" y="3156"/>
                <a:ext cx="75" cy="64"/>
              </a:xfrm>
              <a:custGeom>
                <a:avLst/>
                <a:gdLst>
                  <a:gd name="T0" fmla="*/ 0 w 40"/>
                  <a:gd name="T1" fmla="*/ 0 h 34"/>
                  <a:gd name="T2" fmla="*/ 0 w 40"/>
                  <a:gd name="T3" fmla="*/ 1 h 34"/>
                  <a:gd name="T4" fmla="*/ 11 w 40"/>
                  <a:gd name="T5" fmla="*/ 10 h 34"/>
                  <a:gd name="T6" fmla="*/ 12 w 40"/>
                  <a:gd name="T7" fmla="*/ 10 h 34"/>
                  <a:gd name="T8" fmla="*/ 14 w 40"/>
                  <a:gd name="T9" fmla="*/ 12 h 34"/>
                  <a:gd name="T10" fmla="*/ 17 w 40"/>
                  <a:gd name="T11" fmla="*/ 14 h 34"/>
                  <a:gd name="T12" fmla="*/ 21 w 40"/>
                  <a:gd name="T13" fmla="*/ 18 h 34"/>
                  <a:gd name="T14" fmla="*/ 23 w 40"/>
                  <a:gd name="T15" fmla="*/ 20 h 34"/>
                  <a:gd name="T16" fmla="*/ 23 w 40"/>
                  <a:gd name="T17" fmla="*/ 20 h 34"/>
                  <a:gd name="T18" fmla="*/ 27 w 40"/>
                  <a:gd name="T19" fmla="*/ 23 h 34"/>
                  <a:gd name="T20" fmla="*/ 30 w 40"/>
                  <a:gd name="T21" fmla="*/ 26 h 34"/>
                  <a:gd name="T22" fmla="*/ 32 w 40"/>
                  <a:gd name="T23" fmla="*/ 28 h 34"/>
                  <a:gd name="T24" fmla="*/ 33 w 40"/>
                  <a:gd name="T25" fmla="*/ 28 h 34"/>
                  <a:gd name="T26" fmla="*/ 34 w 40"/>
                  <a:gd name="T27" fmla="*/ 30 h 34"/>
                  <a:gd name="T28" fmla="*/ 36 w 40"/>
                  <a:gd name="T29" fmla="*/ 31 h 34"/>
                  <a:gd name="T30" fmla="*/ 37 w 40"/>
                  <a:gd name="T31" fmla="*/ 32 h 34"/>
                  <a:gd name="T32" fmla="*/ 38 w 40"/>
                  <a:gd name="T33" fmla="*/ 33 h 34"/>
                  <a:gd name="T34" fmla="*/ 39 w 40"/>
                  <a:gd name="T35" fmla="*/ 34 h 34"/>
                  <a:gd name="T36" fmla="*/ 40 w 40"/>
                  <a:gd name="T37" fmla="*/ 34 h 34"/>
                  <a:gd name="T38" fmla="*/ 40 w 40"/>
                  <a:gd name="T39" fmla="*/ 33 h 34"/>
                  <a:gd name="T40" fmla="*/ 38 w 40"/>
                  <a:gd name="T41" fmla="*/ 32 h 34"/>
                  <a:gd name="T42" fmla="*/ 38 w 40"/>
                  <a:gd name="T43" fmla="*/ 32 h 34"/>
                  <a:gd name="T44" fmla="*/ 38 w 40"/>
                  <a:gd name="T45" fmla="*/ 32 h 34"/>
                  <a:gd name="T46" fmla="*/ 38 w 40"/>
                  <a:gd name="T47" fmla="*/ 32 h 34"/>
                  <a:gd name="T48" fmla="*/ 38 w 40"/>
                  <a:gd name="T49" fmla="*/ 32 h 34"/>
                  <a:gd name="T50" fmla="*/ 36 w 40"/>
                  <a:gd name="T51" fmla="*/ 30 h 34"/>
                  <a:gd name="T52" fmla="*/ 34 w 40"/>
                  <a:gd name="T53" fmla="*/ 28 h 34"/>
                  <a:gd name="T54" fmla="*/ 32 w 40"/>
                  <a:gd name="T55" fmla="*/ 26 h 34"/>
                  <a:gd name="T56" fmla="*/ 30 w 40"/>
                  <a:gd name="T57" fmla="*/ 24 h 34"/>
                  <a:gd name="T58" fmla="*/ 26 w 40"/>
                  <a:gd name="T59" fmla="*/ 20 h 34"/>
                  <a:gd name="T60" fmla="*/ 24 w 40"/>
                  <a:gd name="T61" fmla="*/ 19 h 34"/>
                  <a:gd name="T62" fmla="*/ 21 w 40"/>
                  <a:gd name="T63" fmla="*/ 17 h 34"/>
                  <a:gd name="T64" fmla="*/ 22 w 40"/>
                  <a:gd name="T65" fmla="*/ 17 h 34"/>
                  <a:gd name="T66" fmla="*/ 17 w 40"/>
                  <a:gd name="T67" fmla="*/ 12 h 34"/>
                  <a:gd name="T68" fmla="*/ 15 w 40"/>
                  <a:gd name="T69" fmla="*/ 11 h 34"/>
                  <a:gd name="T70" fmla="*/ 14 w 40"/>
                  <a:gd name="T71" fmla="*/ 10 h 34"/>
                  <a:gd name="T72" fmla="*/ 13 w 40"/>
                  <a:gd name="T73" fmla="*/ 9 h 34"/>
                  <a:gd name="T74" fmla="*/ 11 w 40"/>
                  <a:gd name="T75" fmla="*/ 8 h 34"/>
                  <a:gd name="T76" fmla="*/ 1 w 40"/>
                  <a:gd name="T77" fmla="*/ 0 h 34"/>
                  <a:gd name="T78" fmla="*/ 0 w 40"/>
                  <a:gd name="T79" fmla="*/ 0 h 34"/>
                  <a:gd name="T80" fmla="*/ 0 w 40"/>
                  <a:gd name="T81" fmla="*/ 0 h 34"/>
                  <a:gd name="T82" fmla="*/ 38 w 40"/>
                  <a:gd name="T83" fmla="*/ 32 h 34"/>
                  <a:gd name="T84" fmla="*/ 38 w 40"/>
                  <a:gd name="T85" fmla="*/ 32 h 34"/>
                  <a:gd name="T86" fmla="*/ 38 w 40"/>
                  <a:gd name="T87" fmla="*/ 32 h 34"/>
                  <a:gd name="T88" fmla="*/ 38 w 40"/>
                  <a:gd name="T89" fmla="*/ 32 h 34"/>
                  <a:gd name="T90" fmla="*/ 23 w 40"/>
                  <a:gd name="T91" fmla="*/ 20 h 34"/>
                  <a:gd name="T92" fmla="*/ 23 w 40"/>
                  <a:gd name="T93" fmla="*/ 20 h 34"/>
                  <a:gd name="T94" fmla="*/ 23 w 40"/>
                  <a:gd name="T95" fmla="*/ 2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40" h="34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4" y="4"/>
                      <a:pt x="7" y="7"/>
                      <a:pt x="11" y="10"/>
                    </a:cubicBezTo>
                    <a:cubicBezTo>
                      <a:pt x="12" y="10"/>
                      <a:pt x="12" y="10"/>
                      <a:pt x="12" y="10"/>
                    </a:cubicBezTo>
                    <a:cubicBezTo>
                      <a:pt x="13" y="11"/>
                      <a:pt x="13" y="11"/>
                      <a:pt x="14" y="12"/>
                    </a:cubicBezTo>
                    <a:cubicBezTo>
                      <a:pt x="15" y="12"/>
                      <a:pt x="16" y="13"/>
                      <a:pt x="17" y="14"/>
                    </a:cubicBezTo>
                    <a:cubicBezTo>
                      <a:pt x="18" y="15"/>
                      <a:pt x="20" y="16"/>
                      <a:pt x="21" y="18"/>
                    </a:cubicBezTo>
                    <a:cubicBezTo>
                      <a:pt x="22" y="18"/>
                      <a:pt x="23" y="19"/>
                      <a:pt x="23" y="20"/>
                    </a:cubicBezTo>
                    <a:cubicBezTo>
                      <a:pt x="23" y="20"/>
                      <a:pt x="23" y="20"/>
                      <a:pt x="23" y="20"/>
                    </a:cubicBezTo>
                    <a:cubicBezTo>
                      <a:pt x="24" y="21"/>
                      <a:pt x="26" y="22"/>
                      <a:pt x="27" y="23"/>
                    </a:cubicBezTo>
                    <a:cubicBezTo>
                      <a:pt x="28" y="24"/>
                      <a:pt x="29" y="25"/>
                      <a:pt x="30" y="26"/>
                    </a:cubicBezTo>
                    <a:cubicBezTo>
                      <a:pt x="31" y="27"/>
                      <a:pt x="32" y="27"/>
                      <a:pt x="32" y="28"/>
                    </a:cubicBezTo>
                    <a:cubicBezTo>
                      <a:pt x="33" y="28"/>
                      <a:pt x="33" y="28"/>
                      <a:pt x="33" y="28"/>
                    </a:cubicBezTo>
                    <a:cubicBezTo>
                      <a:pt x="34" y="30"/>
                      <a:pt x="34" y="30"/>
                      <a:pt x="34" y="30"/>
                    </a:cubicBezTo>
                    <a:cubicBezTo>
                      <a:pt x="35" y="30"/>
                      <a:pt x="35" y="31"/>
                      <a:pt x="36" y="31"/>
                    </a:cubicBezTo>
                    <a:cubicBezTo>
                      <a:pt x="37" y="32"/>
                      <a:pt x="37" y="32"/>
                      <a:pt x="37" y="32"/>
                    </a:cubicBezTo>
                    <a:cubicBezTo>
                      <a:pt x="38" y="33"/>
                      <a:pt x="38" y="33"/>
                      <a:pt x="38" y="33"/>
                    </a:cubicBezTo>
                    <a:cubicBezTo>
                      <a:pt x="38" y="34"/>
                      <a:pt x="39" y="34"/>
                      <a:pt x="39" y="34"/>
                    </a:cubicBezTo>
                    <a:cubicBezTo>
                      <a:pt x="40" y="34"/>
                      <a:pt x="40" y="34"/>
                      <a:pt x="40" y="34"/>
                    </a:cubicBezTo>
                    <a:cubicBezTo>
                      <a:pt x="40" y="33"/>
                      <a:pt x="40" y="33"/>
                      <a:pt x="40" y="33"/>
                    </a:cubicBezTo>
                    <a:cubicBezTo>
                      <a:pt x="39" y="33"/>
                      <a:pt x="39" y="33"/>
                      <a:pt x="38" y="32"/>
                    </a:cubicBezTo>
                    <a:cubicBezTo>
                      <a:pt x="38" y="32"/>
                      <a:pt x="38" y="32"/>
                      <a:pt x="38" y="32"/>
                    </a:cubicBezTo>
                    <a:cubicBezTo>
                      <a:pt x="38" y="32"/>
                      <a:pt x="38" y="32"/>
                      <a:pt x="38" y="32"/>
                    </a:cubicBezTo>
                    <a:cubicBezTo>
                      <a:pt x="38" y="32"/>
                      <a:pt x="38" y="32"/>
                      <a:pt x="38" y="32"/>
                    </a:cubicBezTo>
                    <a:cubicBezTo>
                      <a:pt x="38" y="32"/>
                      <a:pt x="38" y="32"/>
                      <a:pt x="38" y="32"/>
                    </a:cubicBezTo>
                    <a:cubicBezTo>
                      <a:pt x="37" y="31"/>
                      <a:pt x="37" y="31"/>
                      <a:pt x="36" y="30"/>
                    </a:cubicBezTo>
                    <a:cubicBezTo>
                      <a:pt x="35" y="29"/>
                      <a:pt x="34" y="28"/>
                      <a:pt x="34" y="28"/>
                    </a:cubicBezTo>
                    <a:cubicBezTo>
                      <a:pt x="33" y="27"/>
                      <a:pt x="32" y="26"/>
                      <a:pt x="32" y="26"/>
                    </a:cubicBezTo>
                    <a:cubicBezTo>
                      <a:pt x="31" y="25"/>
                      <a:pt x="31" y="25"/>
                      <a:pt x="30" y="24"/>
                    </a:cubicBezTo>
                    <a:cubicBezTo>
                      <a:pt x="29" y="23"/>
                      <a:pt x="27" y="22"/>
                      <a:pt x="26" y="20"/>
                    </a:cubicBezTo>
                    <a:cubicBezTo>
                      <a:pt x="25" y="20"/>
                      <a:pt x="24" y="19"/>
                      <a:pt x="24" y="19"/>
                    </a:cubicBezTo>
                    <a:cubicBezTo>
                      <a:pt x="23" y="18"/>
                      <a:pt x="22" y="17"/>
                      <a:pt x="21" y="17"/>
                    </a:cubicBezTo>
                    <a:cubicBezTo>
                      <a:pt x="22" y="17"/>
                      <a:pt x="22" y="17"/>
                      <a:pt x="22" y="17"/>
                    </a:cubicBezTo>
                    <a:cubicBezTo>
                      <a:pt x="20" y="15"/>
                      <a:pt x="18" y="14"/>
                      <a:pt x="17" y="12"/>
                    </a:cubicBezTo>
                    <a:cubicBezTo>
                      <a:pt x="16" y="12"/>
                      <a:pt x="16" y="12"/>
                      <a:pt x="15" y="11"/>
                    </a:cubicBezTo>
                    <a:cubicBezTo>
                      <a:pt x="14" y="10"/>
                      <a:pt x="14" y="10"/>
                      <a:pt x="14" y="10"/>
                    </a:cubicBezTo>
                    <a:cubicBezTo>
                      <a:pt x="14" y="10"/>
                      <a:pt x="13" y="10"/>
                      <a:pt x="13" y="9"/>
                    </a:cubicBezTo>
                    <a:cubicBezTo>
                      <a:pt x="12" y="9"/>
                      <a:pt x="12" y="8"/>
                      <a:pt x="11" y="8"/>
                    </a:cubicBezTo>
                    <a:cubicBezTo>
                      <a:pt x="8" y="5"/>
                      <a:pt x="4" y="3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moveTo>
                      <a:pt x="38" y="32"/>
                    </a:moveTo>
                    <a:cubicBezTo>
                      <a:pt x="38" y="32"/>
                      <a:pt x="38" y="32"/>
                      <a:pt x="38" y="32"/>
                    </a:cubicBezTo>
                    <a:cubicBezTo>
                      <a:pt x="38" y="32"/>
                      <a:pt x="38" y="32"/>
                      <a:pt x="38" y="32"/>
                    </a:cubicBezTo>
                    <a:cubicBezTo>
                      <a:pt x="38" y="32"/>
                      <a:pt x="38" y="32"/>
                      <a:pt x="38" y="32"/>
                    </a:cubicBezTo>
                    <a:moveTo>
                      <a:pt x="23" y="20"/>
                    </a:moveTo>
                    <a:cubicBezTo>
                      <a:pt x="23" y="20"/>
                      <a:pt x="23" y="20"/>
                      <a:pt x="23" y="20"/>
                    </a:cubicBezTo>
                    <a:cubicBezTo>
                      <a:pt x="23" y="20"/>
                      <a:pt x="23" y="20"/>
                      <a:pt x="23" y="20"/>
                    </a:cubicBezTo>
                  </a:path>
                </a:pathLst>
              </a:custGeom>
              <a:solidFill>
                <a:srgbClr val="DAD9C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80" name="Freeform 230"/>
              <p:cNvSpPr>
                <a:spLocks noEditPoints="1"/>
              </p:cNvSpPr>
              <p:nvPr/>
            </p:nvSpPr>
            <p:spPr bwMode="auto">
              <a:xfrm>
                <a:off x="5860" y="3162"/>
                <a:ext cx="64" cy="58"/>
              </a:xfrm>
              <a:custGeom>
                <a:avLst/>
                <a:gdLst>
                  <a:gd name="T0" fmla="*/ 0 w 34"/>
                  <a:gd name="T1" fmla="*/ 0 h 31"/>
                  <a:gd name="T2" fmla="*/ 0 w 34"/>
                  <a:gd name="T3" fmla="*/ 1 h 31"/>
                  <a:gd name="T4" fmla="*/ 8 w 34"/>
                  <a:gd name="T5" fmla="*/ 7 h 31"/>
                  <a:gd name="T6" fmla="*/ 17 w 34"/>
                  <a:gd name="T7" fmla="*/ 14 h 31"/>
                  <a:gd name="T8" fmla="*/ 16 w 34"/>
                  <a:gd name="T9" fmla="*/ 14 h 31"/>
                  <a:gd name="T10" fmla="*/ 19 w 34"/>
                  <a:gd name="T11" fmla="*/ 16 h 31"/>
                  <a:gd name="T12" fmla="*/ 21 w 34"/>
                  <a:gd name="T13" fmla="*/ 18 h 31"/>
                  <a:gd name="T14" fmla="*/ 23 w 34"/>
                  <a:gd name="T15" fmla="*/ 20 h 31"/>
                  <a:gd name="T16" fmla="*/ 25 w 34"/>
                  <a:gd name="T17" fmla="*/ 22 h 31"/>
                  <a:gd name="T18" fmla="*/ 27 w 34"/>
                  <a:gd name="T19" fmla="*/ 24 h 31"/>
                  <a:gd name="T20" fmla="*/ 28 w 34"/>
                  <a:gd name="T21" fmla="*/ 25 h 31"/>
                  <a:gd name="T22" fmla="*/ 30 w 34"/>
                  <a:gd name="T23" fmla="*/ 27 h 31"/>
                  <a:gd name="T24" fmla="*/ 34 w 34"/>
                  <a:gd name="T25" fmla="*/ 31 h 31"/>
                  <a:gd name="T26" fmla="*/ 34 w 34"/>
                  <a:gd name="T27" fmla="*/ 31 h 31"/>
                  <a:gd name="T28" fmla="*/ 34 w 34"/>
                  <a:gd name="T29" fmla="*/ 31 h 31"/>
                  <a:gd name="T30" fmla="*/ 32 w 34"/>
                  <a:gd name="T31" fmla="*/ 28 h 31"/>
                  <a:gd name="T32" fmla="*/ 30 w 34"/>
                  <a:gd name="T33" fmla="*/ 25 h 31"/>
                  <a:gd name="T34" fmla="*/ 25 w 34"/>
                  <a:gd name="T35" fmla="*/ 21 h 31"/>
                  <a:gd name="T36" fmla="*/ 23 w 34"/>
                  <a:gd name="T37" fmla="*/ 18 h 31"/>
                  <a:gd name="T38" fmla="*/ 20 w 34"/>
                  <a:gd name="T39" fmla="*/ 16 h 31"/>
                  <a:gd name="T40" fmla="*/ 19 w 34"/>
                  <a:gd name="T41" fmla="*/ 15 h 31"/>
                  <a:gd name="T42" fmla="*/ 17 w 34"/>
                  <a:gd name="T43" fmla="*/ 13 h 31"/>
                  <a:gd name="T44" fmla="*/ 15 w 34"/>
                  <a:gd name="T45" fmla="*/ 11 h 31"/>
                  <a:gd name="T46" fmla="*/ 12 w 34"/>
                  <a:gd name="T47" fmla="*/ 9 h 31"/>
                  <a:gd name="T48" fmla="*/ 13 w 34"/>
                  <a:gd name="T49" fmla="*/ 9 h 31"/>
                  <a:gd name="T50" fmla="*/ 10 w 34"/>
                  <a:gd name="T51" fmla="*/ 6 h 31"/>
                  <a:gd name="T52" fmla="*/ 7 w 34"/>
                  <a:gd name="T53" fmla="*/ 4 h 31"/>
                  <a:gd name="T54" fmla="*/ 4 w 34"/>
                  <a:gd name="T55" fmla="*/ 2 h 31"/>
                  <a:gd name="T56" fmla="*/ 1 w 34"/>
                  <a:gd name="T57" fmla="*/ 0 h 31"/>
                  <a:gd name="T58" fmla="*/ 0 w 34"/>
                  <a:gd name="T59" fmla="*/ 0 h 31"/>
                  <a:gd name="T60" fmla="*/ 0 w 34"/>
                  <a:gd name="T61" fmla="*/ 0 h 31"/>
                  <a:gd name="T62" fmla="*/ 12 w 34"/>
                  <a:gd name="T63" fmla="*/ 9 h 31"/>
                  <a:gd name="T64" fmla="*/ 12 w 34"/>
                  <a:gd name="T65" fmla="*/ 9 h 31"/>
                  <a:gd name="T66" fmla="*/ 12 w 34"/>
                  <a:gd name="T67" fmla="*/ 9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4" h="3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3" y="3"/>
                      <a:pt x="6" y="5"/>
                      <a:pt x="8" y="7"/>
                    </a:cubicBezTo>
                    <a:cubicBezTo>
                      <a:pt x="11" y="9"/>
                      <a:pt x="14" y="12"/>
                      <a:pt x="17" y="14"/>
                    </a:cubicBezTo>
                    <a:cubicBezTo>
                      <a:pt x="16" y="14"/>
                      <a:pt x="16" y="14"/>
                      <a:pt x="16" y="14"/>
                    </a:cubicBezTo>
                    <a:cubicBezTo>
                      <a:pt x="17" y="15"/>
                      <a:pt x="18" y="15"/>
                      <a:pt x="19" y="16"/>
                    </a:cubicBezTo>
                    <a:cubicBezTo>
                      <a:pt x="20" y="17"/>
                      <a:pt x="20" y="17"/>
                      <a:pt x="21" y="18"/>
                    </a:cubicBezTo>
                    <a:cubicBezTo>
                      <a:pt x="22" y="19"/>
                      <a:pt x="22" y="19"/>
                      <a:pt x="23" y="20"/>
                    </a:cubicBezTo>
                    <a:cubicBezTo>
                      <a:pt x="24" y="21"/>
                      <a:pt x="24" y="21"/>
                      <a:pt x="25" y="22"/>
                    </a:cubicBezTo>
                    <a:cubicBezTo>
                      <a:pt x="26" y="23"/>
                      <a:pt x="26" y="24"/>
                      <a:pt x="27" y="24"/>
                    </a:cubicBezTo>
                    <a:cubicBezTo>
                      <a:pt x="28" y="25"/>
                      <a:pt x="28" y="25"/>
                      <a:pt x="28" y="25"/>
                    </a:cubicBezTo>
                    <a:cubicBezTo>
                      <a:pt x="29" y="26"/>
                      <a:pt x="29" y="26"/>
                      <a:pt x="30" y="27"/>
                    </a:cubicBezTo>
                    <a:cubicBezTo>
                      <a:pt x="31" y="28"/>
                      <a:pt x="32" y="30"/>
                      <a:pt x="34" y="31"/>
                    </a:cubicBezTo>
                    <a:cubicBezTo>
                      <a:pt x="34" y="31"/>
                      <a:pt x="34" y="31"/>
                      <a:pt x="34" y="31"/>
                    </a:cubicBezTo>
                    <a:cubicBezTo>
                      <a:pt x="34" y="31"/>
                      <a:pt x="34" y="31"/>
                      <a:pt x="34" y="31"/>
                    </a:cubicBezTo>
                    <a:cubicBezTo>
                      <a:pt x="34" y="30"/>
                      <a:pt x="33" y="29"/>
                      <a:pt x="32" y="28"/>
                    </a:cubicBezTo>
                    <a:cubicBezTo>
                      <a:pt x="31" y="27"/>
                      <a:pt x="31" y="26"/>
                      <a:pt x="30" y="25"/>
                    </a:cubicBezTo>
                    <a:cubicBezTo>
                      <a:pt x="28" y="24"/>
                      <a:pt x="27" y="22"/>
                      <a:pt x="25" y="21"/>
                    </a:cubicBezTo>
                    <a:cubicBezTo>
                      <a:pt x="24" y="20"/>
                      <a:pt x="24" y="19"/>
                      <a:pt x="23" y="18"/>
                    </a:cubicBezTo>
                    <a:cubicBezTo>
                      <a:pt x="22" y="18"/>
                      <a:pt x="21" y="17"/>
                      <a:pt x="20" y="16"/>
                    </a:cubicBezTo>
                    <a:cubicBezTo>
                      <a:pt x="19" y="15"/>
                      <a:pt x="19" y="15"/>
                      <a:pt x="19" y="15"/>
                    </a:cubicBezTo>
                    <a:cubicBezTo>
                      <a:pt x="17" y="13"/>
                      <a:pt x="17" y="13"/>
                      <a:pt x="17" y="13"/>
                    </a:cubicBezTo>
                    <a:cubicBezTo>
                      <a:pt x="17" y="13"/>
                      <a:pt x="16" y="12"/>
                      <a:pt x="15" y="11"/>
                    </a:cubicBezTo>
                    <a:cubicBezTo>
                      <a:pt x="14" y="10"/>
                      <a:pt x="13" y="10"/>
                      <a:pt x="12" y="9"/>
                    </a:cubicBezTo>
                    <a:cubicBezTo>
                      <a:pt x="13" y="9"/>
                      <a:pt x="13" y="9"/>
                      <a:pt x="13" y="9"/>
                    </a:cubicBezTo>
                    <a:cubicBezTo>
                      <a:pt x="12" y="8"/>
                      <a:pt x="11" y="7"/>
                      <a:pt x="10" y="6"/>
                    </a:cubicBezTo>
                    <a:cubicBezTo>
                      <a:pt x="9" y="6"/>
                      <a:pt x="8" y="5"/>
                      <a:pt x="7" y="4"/>
                    </a:cubicBezTo>
                    <a:cubicBezTo>
                      <a:pt x="6" y="4"/>
                      <a:pt x="5" y="3"/>
                      <a:pt x="4" y="2"/>
                    </a:cubicBezTo>
                    <a:cubicBezTo>
                      <a:pt x="3" y="1"/>
                      <a:pt x="2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moveTo>
                      <a:pt x="12" y="9"/>
                    </a:moveTo>
                    <a:cubicBezTo>
                      <a:pt x="12" y="9"/>
                      <a:pt x="12" y="9"/>
                      <a:pt x="12" y="9"/>
                    </a:cubicBezTo>
                    <a:cubicBezTo>
                      <a:pt x="12" y="9"/>
                      <a:pt x="12" y="9"/>
                      <a:pt x="12" y="9"/>
                    </a:cubicBezTo>
                  </a:path>
                </a:pathLst>
              </a:custGeom>
              <a:solidFill>
                <a:srgbClr val="DAD9C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81" name="Freeform 231"/>
              <p:cNvSpPr>
                <a:spLocks/>
              </p:cNvSpPr>
              <p:nvPr/>
            </p:nvSpPr>
            <p:spPr bwMode="auto">
              <a:xfrm>
                <a:off x="5847" y="3156"/>
                <a:ext cx="77" cy="62"/>
              </a:xfrm>
              <a:custGeom>
                <a:avLst/>
                <a:gdLst>
                  <a:gd name="T0" fmla="*/ 0 w 41"/>
                  <a:gd name="T1" fmla="*/ 0 h 33"/>
                  <a:gd name="T2" fmla="*/ 0 w 41"/>
                  <a:gd name="T3" fmla="*/ 1 h 33"/>
                  <a:gd name="T4" fmla="*/ 7 w 41"/>
                  <a:gd name="T5" fmla="*/ 5 h 33"/>
                  <a:gd name="T6" fmla="*/ 9 w 41"/>
                  <a:gd name="T7" fmla="*/ 7 h 33"/>
                  <a:gd name="T8" fmla="*/ 12 w 41"/>
                  <a:gd name="T9" fmla="*/ 8 h 33"/>
                  <a:gd name="T10" fmla="*/ 18 w 41"/>
                  <a:gd name="T11" fmla="*/ 12 h 33"/>
                  <a:gd name="T12" fmla="*/ 19 w 41"/>
                  <a:gd name="T13" fmla="*/ 13 h 33"/>
                  <a:gd name="T14" fmla="*/ 20 w 41"/>
                  <a:gd name="T15" fmla="*/ 15 h 33"/>
                  <a:gd name="T16" fmla="*/ 23 w 41"/>
                  <a:gd name="T17" fmla="*/ 17 h 33"/>
                  <a:gd name="T18" fmla="*/ 24 w 41"/>
                  <a:gd name="T19" fmla="*/ 18 h 33"/>
                  <a:gd name="T20" fmla="*/ 24 w 41"/>
                  <a:gd name="T21" fmla="*/ 18 h 33"/>
                  <a:gd name="T22" fmla="*/ 27 w 41"/>
                  <a:gd name="T23" fmla="*/ 21 h 33"/>
                  <a:gd name="T24" fmla="*/ 27 w 41"/>
                  <a:gd name="T25" fmla="*/ 21 h 33"/>
                  <a:gd name="T26" fmla="*/ 31 w 41"/>
                  <a:gd name="T27" fmla="*/ 24 h 33"/>
                  <a:gd name="T28" fmla="*/ 34 w 41"/>
                  <a:gd name="T29" fmla="*/ 26 h 33"/>
                  <a:gd name="T30" fmla="*/ 34 w 41"/>
                  <a:gd name="T31" fmla="*/ 27 h 33"/>
                  <a:gd name="T32" fmla="*/ 35 w 41"/>
                  <a:gd name="T33" fmla="*/ 28 h 33"/>
                  <a:gd name="T34" fmla="*/ 37 w 41"/>
                  <a:gd name="T35" fmla="*/ 29 h 33"/>
                  <a:gd name="T36" fmla="*/ 38 w 41"/>
                  <a:gd name="T37" fmla="*/ 30 h 33"/>
                  <a:gd name="T38" fmla="*/ 38 w 41"/>
                  <a:gd name="T39" fmla="*/ 31 h 33"/>
                  <a:gd name="T40" fmla="*/ 40 w 41"/>
                  <a:gd name="T41" fmla="*/ 33 h 33"/>
                  <a:gd name="T42" fmla="*/ 41 w 41"/>
                  <a:gd name="T43" fmla="*/ 33 h 33"/>
                  <a:gd name="T44" fmla="*/ 41 w 41"/>
                  <a:gd name="T45" fmla="*/ 33 h 33"/>
                  <a:gd name="T46" fmla="*/ 39 w 41"/>
                  <a:gd name="T47" fmla="*/ 30 h 33"/>
                  <a:gd name="T48" fmla="*/ 38 w 41"/>
                  <a:gd name="T49" fmla="*/ 30 h 33"/>
                  <a:gd name="T50" fmla="*/ 38 w 41"/>
                  <a:gd name="T51" fmla="*/ 29 h 33"/>
                  <a:gd name="T52" fmla="*/ 36 w 41"/>
                  <a:gd name="T53" fmla="*/ 28 h 33"/>
                  <a:gd name="T54" fmla="*/ 34 w 41"/>
                  <a:gd name="T55" fmla="*/ 26 h 33"/>
                  <a:gd name="T56" fmla="*/ 34 w 41"/>
                  <a:gd name="T57" fmla="*/ 25 h 33"/>
                  <a:gd name="T58" fmla="*/ 33 w 41"/>
                  <a:gd name="T59" fmla="*/ 24 h 33"/>
                  <a:gd name="T60" fmla="*/ 31 w 41"/>
                  <a:gd name="T61" fmla="*/ 23 h 33"/>
                  <a:gd name="T62" fmla="*/ 28 w 41"/>
                  <a:gd name="T63" fmla="*/ 20 h 33"/>
                  <a:gd name="T64" fmla="*/ 28 w 41"/>
                  <a:gd name="T65" fmla="*/ 20 h 33"/>
                  <a:gd name="T66" fmla="*/ 25 w 41"/>
                  <a:gd name="T67" fmla="*/ 17 h 33"/>
                  <a:gd name="T68" fmla="*/ 25 w 41"/>
                  <a:gd name="T69" fmla="*/ 17 h 33"/>
                  <a:gd name="T70" fmla="*/ 24 w 41"/>
                  <a:gd name="T71" fmla="*/ 16 h 33"/>
                  <a:gd name="T72" fmla="*/ 22 w 41"/>
                  <a:gd name="T73" fmla="*/ 15 h 33"/>
                  <a:gd name="T74" fmla="*/ 19 w 41"/>
                  <a:gd name="T75" fmla="*/ 13 h 33"/>
                  <a:gd name="T76" fmla="*/ 18 w 41"/>
                  <a:gd name="T77" fmla="*/ 12 h 33"/>
                  <a:gd name="T78" fmla="*/ 17 w 41"/>
                  <a:gd name="T79" fmla="*/ 10 h 33"/>
                  <a:gd name="T80" fmla="*/ 16 w 41"/>
                  <a:gd name="T81" fmla="*/ 10 h 33"/>
                  <a:gd name="T82" fmla="*/ 14 w 41"/>
                  <a:gd name="T83" fmla="*/ 9 h 33"/>
                  <a:gd name="T84" fmla="*/ 13 w 41"/>
                  <a:gd name="T85" fmla="*/ 7 h 33"/>
                  <a:gd name="T86" fmla="*/ 11 w 41"/>
                  <a:gd name="T87" fmla="*/ 6 h 33"/>
                  <a:gd name="T88" fmla="*/ 10 w 41"/>
                  <a:gd name="T89" fmla="*/ 6 h 33"/>
                  <a:gd name="T90" fmla="*/ 9 w 41"/>
                  <a:gd name="T91" fmla="*/ 5 h 33"/>
                  <a:gd name="T92" fmla="*/ 7 w 41"/>
                  <a:gd name="T93" fmla="*/ 4 h 33"/>
                  <a:gd name="T94" fmla="*/ 7 w 41"/>
                  <a:gd name="T95" fmla="*/ 3 h 33"/>
                  <a:gd name="T96" fmla="*/ 6 w 41"/>
                  <a:gd name="T97" fmla="*/ 3 h 33"/>
                  <a:gd name="T98" fmla="*/ 3 w 41"/>
                  <a:gd name="T99" fmla="*/ 1 h 33"/>
                  <a:gd name="T100" fmla="*/ 1 w 41"/>
                  <a:gd name="T101" fmla="*/ 0 h 33"/>
                  <a:gd name="T102" fmla="*/ 0 w 41"/>
                  <a:gd name="T103" fmla="*/ 0 h 33"/>
                  <a:gd name="T104" fmla="*/ 0 w 41"/>
                  <a:gd name="T105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41" h="33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2" y="2"/>
                      <a:pt x="4" y="3"/>
                      <a:pt x="7" y="5"/>
                    </a:cubicBezTo>
                    <a:cubicBezTo>
                      <a:pt x="7" y="5"/>
                      <a:pt x="8" y="6"/>
                      <a:pt x="9" y="7"/>
                    </a:cubicBezTo>
                    <a:cubicBezTo>
                      <a:pt x="10" y="7"/>
                      <a:pt x="11" y="8"/>
                      <a:pt x="12" y="8"/>
                    </a:cubicBezTo>
                    <a:cubicBezTo>
                      <a:pt x="14" y="10"/>
                      <a:pt x="16" y="11"/>
                      <a:pt x="18" y="12"/>
                    </a:cubicBezTo>
                    <a:cubicBezTo>
                      <a:pt x="19" y="13"/>
                      <a:pt x="19" y="13"/>
                      <a:pt x="19" y="13"/>
                    </a:cubicBezTo>
                    <a:cubicBezTo>
                      <a:pt x="19" y="14"/>
                      <a:pt x="20" y="14"/>
                      <a:pt x="20" y="15"/>
                    </a:cubicBezTo>
                    <a:cubicBezTo>
                      <a:pt x="21" y="15"/>
                      <a:pt x="22" y="16"/>
                      <a:pt x="23" y="17"/>
                    </a:cubicBezTo>
                    <a:cubicBezTo>
                      <a:pt x="24" y="18"/>
                      <a:pt x="24" y="18"/>
                      <a:pt x="24" y="18"/>
                    </a:cubicBezTo>
                    <a:cubicBezTo>
                      <a:pt x="24" y="18"/>
                      <a:pt x="24" y="18"/>
                      <a:pt x="24" y="18"/>
                    </a:cubicBezTo>
                    <a:cubicBezTo>
                      <a:pt x="25" y="19"/>
                      <a:pt x="26" y="20"/>
                      <a:pt x="27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28" y="21"/>
                      <a:pt x="29" y="23"/>
                      <a:pt x="31" y="24"/>
                    </a:cubicBezTo>
                    <a:cubicBezTo>
                      <a:pt x="32" y="24"/>
                      <a:pt x="33" y="25"/>
                      <a:pt x="34" y="26"/>
                    </a:cubicBezTo>
                    <a:cubicBezTo>
                      <a:pt x="34" y="27"/>
                      <a:pt x="34" y="27"/>
                      <a:pt x="34" y="27"/>
                    </a:cubicBezTo>
                    <a:cubicBezTo>
                      <a:pt x="35" y="28"/>
                      <a:pt x="35" y="28"/>
                      <a:pt x="35" y="28"/>
                    </a:cubicBezTo>
                    <a:cubicBezTo>
                      <a:pt x="36" y="29"/>
                      <a:pt x="36" y="29"/>
                      <a:pt x="37" y="29"/>
                    </a:cubicBezTo>
                    <a:cubicBezTo>
                      <a:pt x="38" y="30"/>
                      <a:pt x="38" y="30"/>
                      <a:pt x="38" y="30"/>
                    </a:cubicBezTo>
                    <a:cubicBezTo>
                      <a:pt x="38" y="31"/>
                      <a:pt x="38" y="31"/>
                      <a:pt x="38" y="31"/>
                    </a:cubicBezTo>
                    <a:cubicBezTo>
                      <a:pt x="39" y="32"/>
                      <a:pt x="40" y="33"/>
                      <a:pt x="40" y="33"/>
                    </a:cubicBezTo>
                    <a:cubicBezTo>
                      <a:pt x="41" y="33"/>
                      <a:pt x="41" y="33"/>
                      <a:pt x="41" y="33"/>
                    </a:cubicBezTo>
                    <a:cubicBezTo>
                      <a:pt x="41" y="33"/>
                      <a:pt x="41" y="33"/>
                      <a:pt x="41" y="33"/>
                    </a:cubicBezTo>
                    <a:cubicBezTo>
                      <a:pt x="40" y="32"/>
                      <a:pt x="40" y="31"/>
                      <a:pt x="39" y="30"/>
                    </a:cubicBezTo>
                    <a:cubicBezTo>
                      <a:pt x="38" y="30"/>
                      <a:pt x="38" y="30"/>
                      <a:pt x="38" y="30"/>
                    </a:cubicBezTo>
                    <a:cubicBezTo>
                      <a:pt x="38" y="29"/>
                      <a:pt x="38" y="29"/>
                      <a:pt x="38" y="29"/>
                    </a:cubicBezTo>
                    <a:cubicBezTo>
                      <a:pt x="37" y="28"/>
                      <a:pt x="37" y="28"/>
                      <a:pt x="36" y="28"/>
                    </a:cubicBezTo>
                    <a:cubicBezTo>
                      <a:pt x="36" y="27"/>
                      <a:pt x="35" y="26"/>
                      <a:pt x="34" y="26"/>
                    </a:cubicBezTo>
                    <a:cubicBezTo>
                      <a:pt x="34" y="25"/>
                      <a:pt x="34" y="25"/>
                      <a:pt x="34" y="25"/>
                    </a:cubicBezTo>
                    <a:cubicBezTo>
                      <a:pt x="33" y="25"/>
                      <a:pt x="33" y="24"/>
                      <a:pt x="33" y="24"/>
                    </a:cubicBezTo>
                    <a:cubicBezTo>
                      <a:pt x="32" y="24"/>
                      <a:pt x="32" y="23"/>
                      <a:pt x="31" y="23"/>
                    </a:cubicBezTo>
                    <a:cubicBezTo>
                      <a:pt x="30" y="22"/>
                      <a:pt x="29" y="21"/>
                      <a:pt x="28" y="20"/>
                    </a:cubicBezTo>
                    <a:cubicBezTo>
                      <a:pt x="28" y="20"/>
                      <a:pt x="28" y="20"/>
                      <a:pt x="28" y="20"/>
                    </a:cubicBezTo>
                    <a:cubicBezTo>
                      <a:pt x="27" y="19"/>
                      <a:pt x="26" y="18"/>
                      <a:pt x="25" y="17"/>
                    </a:cubicBezTo>
                    <a:cubicBezTo>
                      <a:pt x="25" y="17"/>
                      <a:pt x="25" y="17"/>
                      <a:pt x="25" y="17"/>
                    </a:cubicBezTo>
                    <a:cubicBezTo>
                      <a:pt x="24" y="16"/>
                      <a:pt x="24" y="16"/>
                      <a:pt x="24" y="16"/>
                    </a:cubicBezTo>
                    <a:cubicBezTo>
                      <a:pt x="22" y="15"/>
                      <a:pt x="22" y="15"/>
                      <a:pt x="22" y="15"/>
                    </a:cubicBezTo>
                    <a:cubicBezTo>
                      <a:pt x="21" y="14"/>
                      <a:pt x="20" y="13"/>
                      <a:pt x="19" y="13"/>
                    </a:cubicBezTo>
                    <a:cubicBezTo>
                      <a:pt x="19" y="12"/>
                      <a:pt x="19" y="12"/>
                      <a:pt x="18" y="12"/>
                    </a:cubicBezTo>
                    <a:cubicBezTo>
                      <a:pt x="18" y="11"/>
                      <a:pt x="17" y="11"/>
                      <a:pt x="17" y="10"/>
                    </a:cubicBezTo>
                    <a:cubicBezTo>
                      <a:pt x="16" y="10"/>
                      <a:pt x="16" y="10"/>
                      <a:pt x="16" y="10"/>
                    </a:cubicBezTo>
                    <a:cubicBezTo>
                      <a:pt x="15" y="9"/>
                      <a:pt x="15" y="9"/>
                      <a:pt x="14" y="9"/>
                    </a:cubicBezTo>
                    <a:cubicBezTo>
                      <a:pt x="14" y="8"/>
                      <a:pt x="13" y="8"/>
                      <a:pt x="13" y="7"/>
                    </a:cubicBezTo>
                    <a:cubicBezTo>
                      <a:pt x="12" y="7"/>
                      <a:pt x="12" y="7"/>
                      <a:pt x="11" y="6"/>
                    </a:cubicBezTo>
                    <a:cubicBezTo>
                      <a:pt x="10" y="6"/>
                      <a:pt x="10" y="6"/>
                      <a:pt x="10" y="6"/>
                    </a:cubicBezTo>
                    <a:cubicBezTo>
                      <a:pt x="10" y="5"/>
                      <a:pt x="9" y="5"/>
                      <a:pt x="9" y="5"/>
                    </a:cubicBezTo>
                    <a:cubicBezTo>
                      <a:pt x="8" y="4"/>
                      <a:pt x="8" y="4"/>
                      <a:pt x="7" y="4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5" y="2"/>
                      <a:pt x="4" y="2"/>
                      <a:pt x="3" y="1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DAD9C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82" name="Freeform 232"/>
              <p:cNvSpPr>
                <a:spLocks noEditPoints="1"/>
              </p:cNvSpPr>
              <p:nvPr/>
            </p:nvSpPr>
            <p:spPr bwMode="auto">
              <a:xfrm>
                <a:off x="5265" y="3126"/>
                <a:ext cx="588" cy="145"/>
              </a:xfrm>
              <a:custGeom>
                <a:avLst/>
                <a:gdLst>
                  <a:gd name="T0" fmla="*/ 248 w 312"/>
                  <a:gd name="T1" fmla="*/ 1 h 77"/>
                  <a:gd name="T2" fmla="*/ 231 w 312"/>
                  <a:gd name="T3" fmla="*/ 6 h 77"/>
                  <a:gd name="T4" fmla="*/ 224 w 312"/>
                  <a:gd name="T5" fmla="*/ 7 h 77"/>
                  <a:gd name="T6" fmla="*/ 212 w 312"/>
                  <a:gd name="T7" fmla="*/ 10 h 77"/>
                  <a:gd name="T8" fmla="*/ 202 w 312"/>
                  <a:gd name="T9" fmla="*/ 14 h 77"/>
                  <a:gd name="T10" fmla="*/ 175 w 312"/>
                  <a:gd name="T11" fmla="*/ 26 h 77"/>
                  <a:gd name="T12" fmla="*/ 156 w 312"/>
                  <a:gd name="T13" fmla="*/ 35 h 77"/>
                  <a:gd name="T14" fmla="*/ 146 w 312"/>
                  <a:gd name="T15" fmla="*/ 40 h 77"/>
                  <a:gd name="T16" fmla="*/ 129 w 312"/>
                  <a:gd name="T17" fmla="*/ 48 h 77"/>
                  <a:gd name="T18" fmla="*/ 111 w 312"/>
                  <a:gd name="T19" fmla="*/ 56 h 77"/>
                  <a:gd name="T20" fmla="*/ 85 w 312"/>
                  <a:gd name="T21" fmla="*/ 64 h 77"/>
                  <a:gd name="T22" fmla="*/ 79 w 312"/>
                  <a:gd name="T23" fmla="*/ 66 h 77"/>
                  <a:gd name="T24" fmla="*/ 57 w 312"/>
                  <a:gd name="T25" fmla="*/ 70 h 77"/>
                  <a:gd name="T26" fmla="*/ 42 w 312"/>
                  <a:gd name="T27" fmla="*/ 72 h 77"/>
                  <a:gd name="T28" fmla="*/ 24 w 312"/>
                  <a:gd name="T29" fmla="*/ 73 h 77"/>
                  <a:gd name="T30" fmla="*/ 11 w 312"/>
                  <a:gd name="T31" fmla="*/ 72 h 77"/>
                  <a:gd name="T32" fmla="*/ 2 w 312"/>
                  <a:gd name="T33" fmla="*/ 70 h 77"/>
                  <a:gd name="T34" fmla="*/ 3 w 312"/>
                  <a:gd name="T35" fmla="*/ 73 h 77"/>
                  <a:gd name="T36" fmla="*/ 10 w 312"/>
                  <a:gd name="T37" fmla="*/ 74 h 77"/>
                  <a:gd name="T38" fmla="*/ 17 w 312"/>
                  <a:gd name="T39" fmla="*/ 76 h 77"/>
                  <a:gd name="T40" fmla="*/ 25 w 312"/>
                  <a:gd name="T41" fmla="*/ 76 h 77"/>
                  <a:gd name="T42" fmla="*/ 34 w 312"/>
                  <a:gd name="T43" fmla="*/ 76 h 77"/>
                  <a:gd name="T44" fmla="*/ 45 w 312"/>
                  <a:gd name="T45" fmla="*/ 76 h 77"/>
                  <a:gd name="T46" fmla="*/ 58 w 312"/>
                  <a:gd name="T47" fmla="*/ 75 h 77"/>
                  <a:gd name="T48" fmla="*/ 70 w 312"/>
                  <a:gd name="T49" fmla="*/ 72 h 77"/>
                  <a:gd name="T50" fmla="*/ 79 w 312"/>
                  <a:gd name="T51" fmla="*/ 70 h 77"/>
                  <a:gd name="T52" fmla="*/ 89 w 312"/>
                  <a:gd name="T53" fmla="*/ 68 h 77"/>
                  <a:gd name="T54" fmla="*/ 97 w 312"/>
                  <a:gd name="T55" fmla="*/ 66 h 77"/>
                  <a:gd name="T56" fmla="*/ 110 w 312"/>
                  <a:gd name="T57" fmla="*/ 61 h 77"/>
                  <a:gd name="T58" fmla="*/ 123 w 312"/>
                  <a:gd name="T59" fmla="*/ 57 h 77"/>
                  <a:gd name="T60" fmla="*/ 126 w 312"/>
                  <a:gd name="T61" fmla="*/ 55 h 77"/>
                  <a:gd name="T62" fmla="*/ 132 w 312"/>
                  <a:gd name="T63" fmla="*/ 53 h 77"/>
                  <a:gd name="T64" fmla="*/ 135 w 312"/>
                  <a:gd name="T65" fmla="*/ 51 h 77"/>
                  <a:gd name="T66" fmla="*/ 162 w 312"/>
                  <a:gd name="T67" fmla="*/ 38 h 77"/>
                  <a:gd name="T68" fmla="*/ 177 w 312"/>
                  <a:gd name="T69" fmla="*/ 31 h 77"/>
                  <a:gd name="T70" fmla="*/ 183 w 312"/>
                  <a:gd name="T71" fmla="*/ 29 h 77"/>
                  <a:gd name="T72" fmla="*/ 192 w 312"/>
                  <a:gd name="T73" fmla="*/ 26 h 77"/>
                  <a:gd name="T74" fmla="*/ 203 w 312"/>
                  <a:gd name="T75" fmla="*/ 21 h 77"/>
                  <a:gd name="T76" fmla="*/ 224 w 312"/>
                  <a:gd name="T77" fmla="*/ 14 h 77"/>
                  <a:gd name="T78" fmla="*/ 245 w 312"/>
                  <a:gd name="T79" fmla="*/ 9 h 77"/>
                  <a:gd name="T80" fmla="*/ 264 w 312"/>
                  <a:gd name="T81" fmla="*/ 5 h 77"/>
                  <a:gd name="T82" fmla="*/ 272 w 312"/>
                  <a:gd name="T83" fmla="*/ 6 h 77"/>
                  <a:gd name="T84" fmla="*/ 289 w 312"/>
                  <a:gd name="T85" fmla="*/ 9 h 77"/>
                  <a:gd name="T86" fmla="*/ 297 w 312"/>
                  <a:gd name="T87" fmla="*/ 9 h 77"/>
                  <a:gd name="T88" fmla="*/ 305 w 312"/>
                  <a:gd name="T89" fmla="*/ 10 h 77"/>
                  <a:gd name="T90" fmla="*/ 311 w 312"/>
                  <a:gd name="T91" fmla="*/ 12 h 77"/>
                  <a:gd name="T92" fmla="*/ 308 w 312"/>
                  <a:gd name="T93" fmla="*/ 8 h 77"/>
                  <a:gd name="T94" fmla="*/ 291 w 312"/>
                  <a:gd name="T95" fmla="*/ 3 h 77"/>
                  <a:gd name="T96" fmla="*/ 284 w 312"/>
                  <a:gd name="T97" fmla="*/ 2 h 77"/>
                  <a:gd name="T98" fmla="*/ 270 w 312"/>
                  <a:gd name="T99" fmla="*/ 0 h 77"/>
                  <a:gd name="T100" fmla="*/ 250 w 312"/>
                  <a:gd name="T101" fmla="*/ 7 h 77"/>
                  <a:gd name="T102" fmla="*/ 127 w 312"/>
                  <a:gd name="T103" fmla="*/ 55 h 77"/>
                  <a:gd name="T104" fmla="*/ 102 w 312"/>
                  <a:gd name="T105" fmla="*/ 64 h 77"/>
                  <a:gd name="T106" fmla="*/ 201 w 312"/>
                  <a:gd name="T107" fmla="*/ 14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12" h="77">
                    <a:moveTo>
                      <a:pt x="264" y="0"/>
                    </a:moveTo>
                    <a:cubicBezTo>
                      <a:pt x="261" y="0"/>
                      <a:pt x="258" y="0"/>
                      <a:pt x="255" y="1"/>
                    </a:cubicBezTo>
                    <a:cubicBezTo>
                      <a:pt x="254" y="1"/>
                      <a:pt x="253" y="1"/>
                      <a:pt x="252" y="1"/>
                    </a:cubicBezTo>
                    <a:cubicBezTo>
                      <a:pt x="251" y="1"/>
                      <a:pt x="251" y="1"/>
                      <a:pt x="250" y="1"/>
                    </a:cubicBezTo>
                    <a:cubicBezTo>
                      <a:pt x="249" y="1"/>
                      <a:pt x="249" y="1"/>
                      <a:pt x="248" y="1"/>
                    </a:cubicBezTo>
                    <a:cubicBezTo>
                      <a:pt x="247" y="1"/>
                      <a:pt x="246" y="2"/>
                      <a:pt x="245" y="2"/>
                    </a:cubicBezTo>
                    <a:cubicBezTo>
                      <a:pt x="244" y="2"/>
                      <a:pt x="242" y="3"/>
                      <a:pt x="241" y="3"/>
                    </a:cubicBezTo>
                    <a:cubicBezTo>
                      <a:pt x="240" y="3"/>
                      <a:pt x="239" y="4"/>
                      <a:pt x="238" y="4"/>
                    </a:cubicBezTo>
                    <a:cubicBezTo>
                      <a:pt x="236" y="4"/>
                      <a:pt x="235" y="5"/>
                      <a:pt x="234" y="5"/>
                    </a:cubicBezTo>
                    <a:cubicBezTo>
                      <a:pt x="233" y="5"/>
                      <a:pt x="232" y="5"/>
                      <a:pt x="231" y="6"/>
                    </a:cubicBezTo>
                    <a:cubicBezTo>
                      <a:pt x="230" y="6"/>
                      <a:pt x="229" y="6"/>
                      <a:pt x="229" y="6"/>
                    </a:cubicBezTo>
                    <a:cubicBezTo>
                      <a:pt x="228" y="6"/>
                      <a:pt x="228" y="6"/>
                      <a:pt x="227" y="7"/>
                    </a:cubicBezTo>
                    <a:cubicBezTo>
                      <a:pt x="227" y="7"/>
                      <a:pt x="227" y="7"/>
                      <a:pt x="227" y="7"/>
                    </a:cubicBezTo>
                    <a:cubicBezTo>
                      <a:pt x="226" y="7"/>
                      <a:pt x="226" y="7"/>
                      <a:pt x="226" y="7"/>
                    </a:cubicBezTo>
                    <a:cubicBezTo>
                      <a:pt x="225" y="7"/>
                      <a:pt x="225" y="7"/>
                      <a:pt x="224" y="7"/>
                    </a:cubicBezTo>
                    <a:cubicBezTo>
                      <a:pt x="222" y="8"/>
                      <a:pt x="221" y="8"/>
                      <a:pt x="219" y="9"/>
                    </a:cubicBezTo>
                    <a:cubicBezTo>
                      <a:pt x="219" y="9"/>
                      <a:pt x="218" y="9"/>
                      <a:pt x="217" y="9"/>
                    </a:cubicBezTo>
                    <a:cubicBezTo>
                      <a:pt x="216" y="9"/>
                      <a:pt x="216" y="10"/>
                      <a:pt x="215" y="10"/>
                    </a:cubicBezTo>
                    <a:cubicBezTo>
                      <a:pt x="214" y="10"/>
                      <a:pt x="213" y="11"/>
                      <a:pt x="212" y="11"/>
                    </a:cubicBezTo>
                    <a:cubicBezTo>
                      <a:pt x="212" y="10"/>
                      <a:pt x="212" y="10"/>
                      <a:pt x="212" y="10"/>
                    </a:cubicBezTo>
                    <a:cubicBezTo>
                      <a:pt x="211" y="10"/>
                      <a:pt x="211" y="10"/>
                      <a:pt x="211" y="10"/>
                    </a:cubicBezTo>
                    <a:cubicBezTo>
                      <a:pt x="209" y="11"/>
                      <a:pt x="208" y="11"/>
                      <a:pt x="206" y="12"/>
                    </a:cubicBezTo>
                    <a:cubicBezTo>
                      <a:pt x="206" y="12"/>
                      <a:pt x="206" y="12"/>
                      <a:pt x="205" y="13"/>
                    </a:cubicBezTo>
                    <a:cubicBezTo>
                      <a:pt x="204" y="13"/>
                      <a:pt x="203" y="14"/>
                      <a:pt x="202" y="14"/>
                    </a:cubicBezTo>
                    <a:cubicBezTo>
                      <a:pt x="202" y="14"/>
                      <a:pt x="202" y="14"/>
                      <a:pt x="202" y="14"/>
                    </a:cubicBezTo>
                    <a:cubicBezTo>
                      <a:pt x="200" y="15"/>
                      <a:pt x="198" y="16"/>
                      <a:pt x="196" y="17"/>
                    </a:cubicBezTo>
                    <a:cubicBezTo>
                      <a:pt x="193" y="18"/>
                      <a:pt x="190" y="19"/>
                      <a:pt x="188" y="20"/>
                    </a:cubicBezTo>
                    <a:cubicBezTo>
                      <a:pt x="187" y="21"/>
                      <a:pt x="186" y="21"/>
                      <a:pt x="185" y="22"/>
                    </a:cubicBezTo>
                    <a:cubicBezTo>
                      <a:pt x="184" y="22"/>
                      <a:pt x="183" y="22"/>
                      <a:pt x="182" y="23"/>
                    </a:cubicBezTo>
                    <a:cubicBezTo>
                      <a:pt x="179" y="24"/>
                      <a:pt x="177" y="25"/>
                      <a:pt x="175" y="26"/>
                    </a:cubicBezTo>
                    <a:cubicBezTo>
                      <a:pt x="174" y="27"/>
                      <a:pt x="174" y="27"/>
                      <a:pt x="174" y="27"/>
                    </a:cubicBezTo>
                    <a:cubicBezTo>
                      <a:pt x="174" y="27"/>
                      <a:pt x="174" y="27"/>
                      <a:pt x="174" y="27"/>
                    </a:cubicBezTo>
                    <a:cubicBezTo>
                      <a:pt x="172" y="28"/>
                      <a:pt x="171" y="29"/>
                      <a:pt x="169" y="29"/>
                    </a:cubicBezTo>
                    <a:cubicBezTo>
                      <a:pt x="168" y="30"/>
                      <a:pt x="166" y="31"/>
                      <a:pt x="165" y="32"/>
                    </a:cubicBezTo>
                    <a:cubicBezTo>
                      <a:pt x="162" y="33"/>
                      <a:pt x="159" y="34"/>
                      <a:pt x="156" y="35"/>
                    </a:cubicBezTo>
                    <a:cubicBezTo>
                      <a:pt x="155" y="36"/>
                      <a:pt x="154" y="37"/>
                      <a:pt x="152" y="38"/>
                    </a:cubicBezTo>
                    <a:cubicBezTo>
                      <a:pt x="151" y="38"/>
                      <a:pt x="151" y="38"/>
                      <a:pt x="151" y="38"/>
                    </a:cubicBezTo>
                    <a:cubicBezTo>
                      <a:pt x="150" y="38"/>
                      <a:pt x="150" y="38"/>
                      <a:pt x="150" y="38"/>
                    </a:cubicBezTo>
                    <a:cubicBezTo>
                      <a:pt x="150" y="39"/>
                      <a:pt x="150" y="39"/>
                      <a:pt x="150" y="39"/>
                    </a:cubicBezTo>
                    <a:cubicBezTo>
                      <a:pt x="149" y="39"/>
                      <a:pt x="148" y="40"/>
                      <a:pt x="146" y="40"/>
                    </a:cubicBezTo>
                    <a:cubicBezTo>
                      <a:pt x="145" y="41"/>
                      <a:pt x="143" y="42"/>
                      <a:pt x="142" y="42"/>
                    </a:cubicBezTo>
                    <a:cubicBezTo>
                      <a:pt x="139" y="43"/>
                      <a:pt x="136" y="45"/>
                      <a:pt x="133" y="46"/>
                    </a:cubicBezTo>
                    <a:cubicBezTo>
                      <a:pt x="132" y="46"/>
                      <a:pt x="132" y="47"/>
                      <a:pt x="131" y="47"/>
                    </a:cubicBezTo>
                    <a:cubicBezTo>
                      <a:pt x="130" y="47"/>
                      <a:pt x="130" y="47"/>
                      <a:pt x="130" y="47"/>
                    </a:cubicBezTo>
                    <a:cubicBezTo>
                      <a:pt x="129" y="48"/>
                      <a:pt x="129" y="48"/>
                      <a:pt x="129" y="48"/>
                    </a:cubicBezTo>
                    <a:cubicBezTo>
                      <a:pt x="127" y="49"/>
                      <a:pt x="126" y="49"/>
                      <a:pt x="124" y="50"/>
                    </a:cubicBezTo>
                    <a:cubicBezTo>
                      <a:pt x="123" y="50"/>
                      <a:pt x="123" y="51"/>
                      <a:pt x="122" y="51"/>
                    </a:cubicBezTo>
                    <a:cubicBezTo>
                      <a:pt x="121" y="52"/>
                      <a:pt x="120" y="52"/>
                      <a:pt x="120" y="52"/>
                    </a:cubicBezTo>
                    <a:cubicBezTo>
                      <a:pt x="119" y="53"/>
                      <a:pt x="119" y="53"/>
                      <a:pt x="119" y="53"/>
                    </a:cubicBezTo>
                    <a:cubicBezTo>
                      <a:pt x="117" y="54"/>
                      <a:pt x="114" y="55"/>
                      <a:pt x="111" y="56"/>
                    </a:cubicBezTo>
                    <a:cubicBezTo>
                      <a:pt x="110" y="56"/>
                      <a:pt x="109" y="57"/>
                      <a:pt x="107" y="57"/>
                    </a:cubicBezTo>
                    <a:cubicBezTo>
                      <a:pt x="107" y="58"/>
                      <a:pt x="107" y="58"/>
                      <a:pt x="107" y="58"/>
                    </a:cubicBezTo>
                    <a:cubicBezTo>
                      <a:pt x="106" y="58"/>
                      <a:pt x="104" y="58"/>
                      <a:pt x="103" y="59"/>
                    </a:cubicBezTo>
                    <a:cubicBezTo>
                      <a:pt x="100" y="60"/>
                      <a:pt x="97" y="60"/>
                      <a:pt x="94" y="61"/>
                    </a:cubicBezTo>
                    <a:cubicBezTo>
                      <a:pt x="91" y="62"/>
                      <a:pt x="88" y="63"/>
                      <a:pt x="85" y="64"/>
                    </a:cubicBezTo>
                    <a:cubicBezTo>
                      <a:pt x="84" y="64"/>
                      <a:pt x="82" y="65"/>
                      <a:pt x="81" y="65"/>
                    </a:cubicBezTo>
                    <a:cubicBezTo>
                      <a:pt x="80" y="66"/>
                      <a:pt x="80" y="66"/>
                      <a:pt x="80" y="66"/>
                    </a:cubicBezTo>
                    <a:cubicBezTo>
                      <a:pt x="80" y="66"/>
                      <a:pt x="80" y="66"/>
                      <a:pt x="80" y="66"/>
                    </a:cubicBezTo>
                    <a:cubicBezTo>
                      <a:pt x="80" y="65"/>
                      <a:pt x="80" y="65"/>
                      <a:pt x="80" y="65"/>
                    </a:cubicBezTo>
                    <a:cubicBezTo>
                      <a:pt x="79" y="66"/>
                      <a:pt x="79" y="66"/>
                      <a:pt x="79" y="66"/>
                    </a:cubicBezTo>
                    <a:cubicBezTo>
                      <a:pt x="78" y="66"/>
                      <a:pt x="78" y="66"/>
                      <a:pt x="77" y="66"/>
                    </a:cubicBezTo>
                    <a:cubicBezTo>
                      <a:pt x="77" y="66"/>
                      <a:pt x="76" y="66"/>
                      <a:pt x="76" y="66"/>
                    </a:cubicBezTo>
                    <a:cubicBezTo>
                      <a:pt x="74" y="66"/>
                      <a:pt x="73" y="67"/>
                      <a:pt x="72" y="67"/>
                    </a:cubicBezTo>
                    <a:cubicBezTo>
                      <a:pt x="69" y="67"/>
                      <a:pt x="67" y="68"/>
                      <a:pt x="64" y="68"/>
                    </a:cubicBezTo>
                    <a:cubicBezTo>
                      <a:pt x="62" y="69"/>
                      <a:pt x="59" y="69"/>
                      <a:pt x="57" y="70"/>
                    </a:cubicBezTo>
                    <a:cubicBezTo>
                      <a:pt x="56" y="70"/>
                      <a:pt x="55" y="71"/>
                      <a:pt x="54" y="71"/>
                    </a:cubicBezTo>
                    <a:cubicBezTo>
                      <a:pt x="53" y="71"/>
                      <a:pt x="53" y="71"/>
                      <a:pt x="53" y="71"/>
                    </a:cubicBezTo>
                    <a:cubicBezTo>
                      <a:pt x="52" y="71"/>
                      <a:pt x="52" y="71"/>
                      <a:pt x="52" y="71"/>
                    </a:cubicBezTo>
                    <a:cubicBezTo>
                      <a:pt x="51" y="71"/>
                      <a:pt x="50" y="71"/>
                      <a:pt x="49" y="71"/>
                    </a:cubicBezTo>
                    <a:cubicBezTo>
                      <a:pt x="46" y="72"/>
                      <a:pt x="44" y="72"/>
                      <a:pt x="42" y="72"/>
                    </a:cubicBezTo>
                    <a:cubicBezTo>
                      <a:pt x="40" y="72"/>
                      <a:pt x="38" y="73"/>
                      <a:pt x="35" y="73"/>
                    </a:cubicBezTo>
                    <a:cubicBezTo>
                      <a:pt x="35" y="73"/>
                      <a:pt x="35" y="73"/>
                      <a:pt x="35" y="73"/>
                    </a:cubicBezTo>
                    <a:cubicBezTo>
                      <a:pt x="34" y="73"/>
                      <a:pt x="34" y="73"/>
                      <a:pt x="34" y="73"/>
                    </a:cubicBezTo>
                    <a:cubicBezTo>
                      <a:pt x="32" y="73"/>
                      <a:pt x="29" y="73"/>
                      <a:pt x="27" y="73"/>
                    </a:cubicBezTo>
                    <a:cubicBezTo>
                      <a:pt x="26" y="73"/>
                      <a:pt x="25" y="73"/>
                      <a:pt x="24" y="73"/>
                    </a:cubicBezTo>
                    <a:cubicBezTo>
                      <a:pt x="22" y="73"/>
                      <a:pt x="21" y="73"/>
                      <a:pt x="19" y="73"/>
                    </a:cubicBezTo>
                    <a:cubicBezTo>
                      <a:pt x="19" y="73"/>
                      <a:pt x="18" y="73"/>
                      <a:pt x="17" y="73"/>
                    </a:cubicBezTo>
                    <a:cubicBezTo>
                      <a:pt x="16" y="72"/>
                      <a:pt x="14" y="72"/>
                      <a:pt x="12" y="72"/>
                    </a:cubicBezTo>
                    <a:cubicBezTo>
                      <a:pt x="13" y="72"/>
                      <a:pt x="13" y="72"/>
                      <a:pt x="13" y="72"/>
                    </a:cubicBezTo>
                    <a:cubicBezTo>
                      <a:pt x="12" y="72"/>
                      <a:pt x="12" y="72"/>
                      <a:pt x="11" y="72"/>
                    </a:cubicBezTo>
                    <a:cubicBezTo>
                      <a:pt x="11" y="72"/>
                      <a:pt x="11" y="72"/>
                      <a:pt x="11" y="72"/>
                    </a:cubicBezTo>
                    <a:cubicBezTo>
                      <a:pt x="10" y="72"/>
                      <a:pt x="10" y="72"/>
                      <a:pt x="9" y="72"/>
                    </a:cubicBezTo>
                    <a:cubicBezTo>
                      <a:pt x="9" y="71"/>
                      <a:pt x="8" y="71"/>
                      <a:pt x="8" y="71"/>
                    </a:cubicBezTo>
                    <a:cubicBezTo>
                      <a:pt x="7" y="71"/>
                      <a:pt x="6" y="71"/>
                      <a:pt x="6" y="71"/>
                    </a:cubicBezTo>
                    <a:cubicBezTo>
                      <a:pt x="4" y="70"/>
                      <a:pt x="3" y="70"/>
                      <a:pt x="2" y="70"/>
                    </a:cubicBezTo>
                    <a:cubicBezTo>
                      <a:pt x="1" y="70"/>
                      <a:pt x="0" y="70"/>
                      <a:pt x="0" y="71"/>
                    </a:cubicBezTo>
                    <a:cubicBezTo>
                      <a:pt x="0" y="72"/>
                      <a:pt x="1" y="72"/>
                      <a:pt x="2" y="72"/>
                    </a:cubicBezTo>
                    <a:cubicBezTo>
                      <a:pt x="2" y="72"/>
                      <a:pt x="2" y="72"/>
                      <a:pt x="2" y="72"/>
                    </a:cubicBezTo>
                    <a:cubicBezTo>
                      <a:pt x="3" y="72"/>
                      <a:pt x="3" y="72"/>
                      <a:pt x="3" y="72"/>
                    </a:cubicBezTo>
                    <a:cubicBezTo>
                      <a:pt x="3" y="73"/>
                      <a:pt x="3" y="73"/>
                      <a:pt x="3" y="73"/>
                    </a:cubicBezTo>
                    <a:cubicBezTo>
                      <a:pt x="4" y="74"/>
                      <a:pt x="4" y="74"/>
                      <a:pt x="4" y="74"/>
                    </a:cubicBezTo>
                    <a:cubicBezTo>
                      <a:pt x="4" y="74"/>
                      <a:pt x="5" y="74"/>
                      <a:pt x="5" y="74"/>
                    </a:cubicBezTo>
                    <a:cubicBezTo>
                      <a:pt x="6" y="74"/>
                      <a:pt x="6" y="74"/>
                      <a:pt x="6" y="74"/>
                    </a:cubicBezTo>
                    <a:cubicBezTo>
                      <a:pt x="8" y="74"/>
                      <a:pt x="8" y="74"/>
                      <a:pt x="8" y="74"/>
                    </a:cubicBezTo>
                    <a:cubicBezTo>
                      <a:pt x="8" y="74"/>
                      <a:pt x="9" y="74"/>
                      <a:pt x="10" y="74"/>
                    </a:cubicBezTo>
                    <a:cubicBezTo>
                      <a:pt x="10" y="75"/>
                      <a:pt x="10" y="75"/>
                      <a:pt x="10" y="75"/>
                    </a:cubicBezTo>
                    <a:cubicBezTo>
                      <a:pt x="11" y="75"/>
                      <a:pt x="11" y="75"/>
                      <a:pt x="11" y="75"/>
                    </a:cubicBezTo>
                    <a:cubicBezTo>
                      <a:pt x="11" y="75"/>
                      <a:pt x="11" y="75"/>
                      <a:pt x="12" y="75"/>
                    </a:cubicBezTo>
                    <a:cubicBezTo>
                      <a:pt x="13" y="75"/>
                      <a:pt x="13" y="75"/>
                      <a:pt x="14" y="75"/>
                    </a:cubicBezTo>
                    <a:cubicBezTo>
                      <a:pt x="15" y="75"/>
                      <a:pt x="16" y="75"/>
                      <a:pt x="17" y="76"/>
                    </a:cubicBezTo>
                    <a:cubicBezTo>
                      <a:pt x="17" y="76"/>
                      <a:pt x="18" y="76"/>
                      <a:pt x="19" y="76"/>
                    </a:cubicBezTo>
                    <a:cubicBezTo>
                      <a:pt x="19" y="76"/>
                      <a:pt x="19" y="76"/>
                      <a:pt x="19" y="76"/>
                    </a:cubicBezTo>
                    <a:cubicBezTo>
                      <a:pt x="19" y="76"/>
                      <a:pt x="20" y="76"/>
                      <a:pt x="20" y="77"/>
                    </a:cubicBezTo>
                    <a:cubicBezTo>
                      <a:pt x="21" y="77"/>
                      <a:pt x="22" y="77"/>
                      <a:pt x="22" y="76"/>
                    </a:cubicBezTo>
                    <a:cubicBezTo>
                      <a:pt x="23" y="76"/>
                      <a:pt x="24" y="76"/>
                      <a:pt x="25" y="76"/>
                    </a:cubicBezTo>
                    <a:cubicBezTo>
                      <a:pt x="26" y="76"/>
                      <a:pt x="27" y="76"/>
                      <a:pt x="29" y="76"/>
                    </a:cubicBezTo>
                    <a:cubicBezTo>
                      <a:pt x="29" y="76"/>
                      <a:pt x="29" y="76"/>
                      <a:pt x="29" y="76"/>
                    </a:cubicBezTo>
                    <a:cubicBezTo>
                      <a:pt x="29" y="76"/>
                      <a:pt x="29" y="76"/>
                      <a:pt x="29" y="76"/>
                    </a:cubicBezTo>
                    <a:cubicBezTo>
                      <a:pt x="29" y="76"/>
                      <a:pt x="29" y="76"/>
                      <a:pt x="29" y="76"/>
                    </a:cubicBezTo>
                    <a:cubicBezTo>
                      <a:pt x="31" y="76"/>
                      <a:pt x="32" y="76"/>
                      <a:pt x="34" y="76"/>
                    </a:cubicBezTo>
                    <a:cubicBezTo>
                      <a:pt x="34" y="77"/>
                      <a:pt x="34" y="77"/>
                      <a:pt x="35" y="77"/>
                    </a:cubicBezTo>
                    <a:cubicBezTo>
                      <a:pt x="36" y="77"/>
                      <a:pt x="37" y="77"/>
                      <a:pt x="38" y="77"/>
                    </a:cubicBezTo>
                    <a:cubicBezTo>
                      <a:pt x="39" y="77"/>
                      <a:pt x="40" y="77"/>
                      <a:pt x="41" y="76"/>
                    </a:cubicBezTo>
                    <a:cubicBezTo>
                      <a:pt x="42" y="76"/>
                      <a:pt x="44" y="76"/>
                      <a:pt x="45" y="76"/>
                    </a:cubicBezTo>
                    <a:cubicBezTo>
                      <a:pt x="45" y="76"/>
                      <a:pt x="45" y="76"/>
                      <a:pt x="45" y="76"/>
                    </a:cubicBezTo>
                    <a:cubicBezTo>
                      <a:pt x="45" y="76"/>
                      <a:pt x="46" y="76"/>
                      <a:pt x="46" y="76"/>
                    </a:cubicBezTo>
                    <a:cubicBezTo>
                      <a:pt x="47" y="76"/>
                      <a:pt x="47" y="76"/>
                      <a:pt x="48" y="76"/>
                    </a:cubicBezTo>
                    <a:cubicBezTo>
                      <a:pt x="48" y="76"/>
                      <a:pt x="49" y="75"/>
                      <a:pt x="49" y="75"/>
                    </a:cubicBezTo>
                    <a:cubicBezTo>
                      <a:pt x="51" y="75"/>
                      <a:pt x="52" y="75"/>
                      <a:pt x="53" y="75"/>
                    </a:cubicBezTo>
                    <a:cubicBezTo>
                      <a:pt x="55" y="75"/>
                      <a:pt x="56" y="75"/>
                      <a:pt x="58" y="75"/>
                    </a:cubicBezTo>
                    <a:cubicBezTo>
                      <a:pt x="60" y="74"/>
                      <a:pt x="62" y="74"/>
                      <a:pt x="64" y="74"/>
                    </a:cubicBezTo>
                    <a:cubicBezTo>
                      <a:pt x="65" y="74"/>
                      <a:pt x="65" y="74"/>
                      <a:pt x="66" y="74"/>
                    </a:cubicBezTo>
                    <a:cubicBezTo>
                      <a:pt x="67" y="74"/>
                      <a:pt x="68" y="74"/>
                      <a:pt x="69" y="73"/>
                    </a:cubicBezTo>
                    <a:cubicBezTo>
                      <a:pt x="70" y="73"/>
                      <a:pt x="70" y="73"/>
                      <a:pt x="70" y="73"/>
                    </a:cubicBezTo>
                    <a:cubicBezTo>
                      <a:pt x="70" y="72"/>
                      <a:pt x="70" y="72"/>
                      <a:pt x="70" y="72"/>
                    </a:cubicBezTo>
                    <a:cubicBezTo>
                      <a:pt x="71" y="72"/>
                      <a:pt x="72" y="72"/>
                      <a:pt x="73" y="72"/>
                    </a:cubicBezTo>
                    <a:cubicBezTo>
                      <a:pt x="74" y="71"/>
                      <a:pt x="74" y="71"/>
                      <a:pt x="74" y="71"/>
                    </a:cubicBezTo>
                    <a:cubicBezTo>
                      <a:pt x="74" y="71"/>
                      <a:pt x="74" y="71"/>
                      <a:pt x="74" y="71"/>
                    </a:cubicBezTo>
                    <a:cubicBezTo>
                      <a:pt x="75" y="71"/>
                      <a:pt x="76" y="71"/>
                      <a:pt x="77" y="70"/>
                    </a:cubicBezTo>
                    <a:cubicBezTo>
                      <a:pt x="78" y="70"/>
                      <a:pt x="78" y="70"/>
                      <a:pt x="79" y="70"/>
                    </a:cubicBezTo>
                    <a:cubicBezTo>
                      <a:pt x="80" y="70"/>
                      <a:pt x="81" y="70"/>
                      <a:pt x="82" y="70"/>
                    </a:cubicBezTo>
                    <a:cubicBezTo>
                      <a:pt x="82" y="69"/>
                      <a:pt x="83" y="69"/>
                      <a:pt x="83" y="69"/>
                    </a:cubicBezTo>
                    <a:cubicBezTo>
                      <a:pt x="84" y="70"/>
                      <a:pt x="84" y="70"/>
                      <a:pt x="84" y="69"/>
                    </a:cubicBezTo>
                    <a:cubicBezTo>
                      <a:pt x="86" y="69"/>
                      <a:pt x="87" y="68"/>
                      <a:pt x="89" y="68"/>
                    </a:cubicBezTo>
                    <a:cubicBezTo>
                      <a:pt x="89" y="68"/>
                      <a:pt x="89" y="68"/>
                      <a:pt x="89" y="68"/>
                    </a:cubicBezTo>
                    <a:cubicBezTo>
                      <a:pt x="90" y="68"/>
                      <a:pt x="91" y="67"/>
                      <a:pt x="92" y="67"/>
                    </a:cubicBezTo>
                    <a:cubicBezTo>
                      <a:pt x="93" y="67"/>
                      <a:pt x="93" y="67"/>
                      <a:pt x="94" y="67"/>
                    </a:cubicBezTo>
                    <a:cubicBezTo>
                      <a:pt x="94" y="67"/>
                      <a:pt x="95" y="67"/>
                      <a:pt x="95" y="66"/>
                    </a:cubicBezTo>
                    <a:cubicBezTo>
                      <a:pt x="96" y="66"/>
                      <a:pt x="96" y="66"/>
                      <a:pt x="96" y="66"/>
                    </a:cubicBezTo>
                    <a:cubicBezTo>
                      <a:pt x="97" y="66"/>
                      <a:pt x="97" y="66"/>
                      <a:pt x="97" y="66"/>
                    </a:cubicBezTo>
                    <a:cubicBezTo>
                      <a:pt x="97" y="66"/>
                      <a:pt x="98" y="66"/>
                      <a:pt x="98" y="66"/>
                    </a:cubicBezTo>
                    <a:cubicBezTo>
                      <a:pt x="99" y="66"/>
                      <a:pt x="99" y="66"/>
                      <a:pt x="99" y="66"/>
                    </a:cubicBezTo>
                    <a:cubicBezTo>
                      <a:pt x="99" y="65"/>
                      <a:pt x="100" y="65"/>
                      <a:pt x="100" y="65"/>
                    </a:cubicBezTo>
                    <a:cubicBezTo>
                      <a:pt x="102" y="65"/>
                      <a:pt x="103" y="64"/>
                      <a:pt x="104" y="64"/>
                    </a:cubicBezTo>
                    <a:cubicBezTo>
                      <a:pt x="106" y="63"/>
                      <a:pt x="108" y="62"/>
                      <a:pt x="110" y="61"/>
                    </a:cubicBezTo>
                    <a:cubicBezTo>
                      <a:pt x="111" y="61"/>
                      <a:pt x="113" y="60"/>
                      <a:pt x="114" y="60"/>
                    </a:cubicBezTo>
                    <a:cubicBezTo>
                      <a:pt x="115" y="60"/>
                      <a:pt x="116" y="59"/>
                      <a:pt x="117" y="59"/>
                    </a:cubicBezTo>
                    <a:cubicBezTo>
                      <a:pt x="119" y="58"/>
                      <a:pt x="120" y="58"/>
                      <a:pt x="122" y="57"/>
                    </a:cubicBezTo>
                    <a:cubicBezTo>
                      <a:pt x="122" y="57"/>
                      <a:pt x="123" y="57"/>
                      <a:pt x="123" y="57"/>
                    </a:cubicBezTo>
                    <a:cubicBezTo>
                      <a:pt x="123" y="57"/>
                      <a:pt x="123" y="57"/>
                      <a:pt x="123" y="57"/>
                    </a:cubicBezTo>
                    <a:cubicBezTo>
                      <a:pt x="124" y="56"/>
                      <a:pt x="124" y="56"/>
                      <a:pt x="124" y="56"/>
                    </a:cubicBezTo>
                    <a:cubicBezTo>
                      <a:pt x="124" y="56"/>
                      <a:pt x="124" y="56"/>
                      <a:pt x="124" y="56"/>
                    </a:cubicBezTo>
                    <a:cubicBezTo>
                      <a:pt x="124" y="56"/>
                      <a:pt x="124" y="56"/>
                      <a:pt x="124" y="56"/>
                    </a:cubicBezTo>
                    <a:cubicBezTo>
                      <a:pt x="124" y="56"/>
                      <a:pt x="124" y="56"/>
                      <a:pt x="124" y="56"/>
                    </a:cubicBezTo>
                    <a:cubicBezTo>
                      <a:pt x="125" y="56"/>
                      <a:pt x="126" y="55"/>
                      <a:pt x="126" y="55"/>
                    </a:cubicBezTo>
                    <a:cubicBezTo>
                      <a:pt x="127" y="55"/>
                      <a:pt x="127" y="55"/>
                      <a:pt x="127" y="55"/>
                    </a:cubicBezTo>
                    <a:cubicBezTo>
                      <a:pt x="127" y="55"/>
                      <a:pt x="127" y="55"/>
                      <a:pt x="127" y="55"/>
                    </a:cubicBezTo>
                    <a:cubicBezTo>
                      <a:pt x="128" y="55"/>
                      <a:pt x="129" y="54"/>
                      <a:pt x="130" y="54"/>
                    </a:cubicBezTo>
                    <a:cubicBezTo>
                      <a:pt x="131" y="53"/>
                      <a:pt x="131" y="53"/>
                      <a:pt x="131" y="53"/>
                    </a:cubicBezTo>
                    <a:cubicBezTo>
                      <a:pt x="132" y="53"/>
                      <a:pt x="132" y="53"/>
                      <a:pt x="132" y="53"/>
                    </a:cubicBezTo>
                    <a:cubicBezTo>
                      <a:pt x="132" y="52"/>
                      <a:pt x="132" y="52"/>
                      <a:pt x="132" y="52"/>
                    </a:cubicBezTo>
                    <a:cubicBezTo>
                      <a:pt x="133" y="52"/>
                      <a:pt x="133" y="52"/>
                      <a:pt x="133" y="52"/>
                    </a:cubicBezTo>
                    <a:cubicBezTo>
                      <a:pt x="133" y="52"/>
                      <a:pt x="133" y="52"/>
                      <a:pt x="133" y="52"/>
                    </a:cubicBezTo>
                    <a:cubicBezTo>
                      <a:pt x="134" y="52"/>
                      <a:pt x="134" y="52"/>
                      <a:pt x="134" y="52"/>
                    </a:cubicBezTo>
                    <a:cubicBezTo>
                      <a:pt x="135" y="51"/>
                      <a:pt x="135" y="51"/>
                      <a:pt x="135" y="51"/>
                    </a:cubicBezTo>
                    <a:cubicBezTo>
                      <a:pt x="136" y="51"/>
                      <a:pt x="136" y="51"/>
                      <a:pt x="137" y="50"/>
                    </a:cubicBezTo>
                    <a:cubicBezTo>
                      <a:pt x="139" y="49"/>
                      <a:pt x="140" y="49"/>
                      <a:pt x="142" y="48"/>
                    </a:cubicBezTo>
                    <a:cubicBezTo>
                      <a:pt x="145" y="46"/>
                      <a:pt x="148" y="45"/>
                      <a:pt x="151" y="43"/>
                    </a:cubicBezTo>
                    <a:cubicBezTo>
                      <a:pt x="154" y="42"/>
                      <a:pt x="156" y="41"/>
                      <a:pt x="159" y="40"/>
                    </a:cubicBezTo>
                    <a:cubicBezTo>
                      <a:pt x="160" y="39"/>
                      <a:pt x="161" y="39"/>
                      <a:pt x="162" y="38"/>
                    </a:cubicBezTo>
                    <a:cubicBezTo>
                      <a:pt x="162" y="38"/>
                      <a:pt x="162" y="38"/>
                      <a:pt x="162" y="38"/>
                    </a:cubicBezTo>
                    <a:cubicBezTo>
                      <a:pt x="165" y="37"/>
                      <a:pt x="167" y="36"/>
                      <a:pt x="169" y="35"/>
                    </a:cubicBezTo>
                    <a:cubicBezTo>
                      <a:pt x="171" y="35"/>
                      <a:pt x="172" y="34"/>
                      <a:pt x="173" y="34"/>
                    </a:cubicBezTo>
                    <a:cubicBezTo>
                      <a:pt x="173" y="33"/>
                      <a:pt x="174" y="33"/>
                      <a:pt x="174" y="33"/>
                    </a:cubicBezTo>
                    <a:cubicBezTo>
                      <a:pt x="175" y="33"/>
                      <a:pt x="176" y="32"/>
                      <a:pt x="177" y="31"/>
                    </a:cubicBezTo>
                    <a:cubicBezTo>
                      <a:pt x="177" y="31"/>
                      <a:pt x="177" y="31"/>
                      <a:pt x="177" y="30"/>
                    </a:cubicBezTo>
                    <a:cubicBezTo>
                      <a:pt x="178" y="30"/>
                      <a:pt x="179" y="30"/>
                      <a:pt x="179" y="30"/>
                    </a:cubicBezTo>
                    <a:cubicBezTo>
                      <a:pt x="180" y="29"/>
                      <a:pt x="180" y="29"/>
                      <a:pt x="180" y="29"/>
                    </a:cubicBezTo>
                    <a:cubicBezTo>
                      <a:pt x="181" y="30"/>
                      <a:pt x="181" y="30"/>
                      <a:pt x="181" y="30"/>
                    </a:cubicBezTo>
                    <a:cubicBezTo>
                      <a:pt x="182" y="30"/>
                      <a:pt x="182" y="30"/>
                      <a:pt x="183" y="29"/>
                    </a:cubicBezTo>
                    <a:cubicBezTo>
                      <a:pt x="184" y="29"/>
                      <a:pt x="186" y="28"/>
                      <a:pt x="188" y="27"/>
                    </a:cubicBezTo>
                    <a:cubicBezTo>
                      <a:pt x="188" y="27"/>
                      <a:pt x="189" y="26"/>
                      <a:pt x="190" y="26"/>
                    </a:cubicBezTo>
                    <a:cubicBezTo>
                      <a:pt x="190" y="26"/>
                      <a:pt x="190" y="26"/>
                      <a:pt x="190" y="26"/>
                    </a:cubicBezTo>
                    <a:cubicBezTo>
                      <a:pt x="191" y="26"/>
                      <a:pt x="191" y="26"/>
                      <a:pt x="192" y="26"/>
                    </a:cubicBezTo>
                    <a:cubicBezTo>
                      <a:pt x="192" y="26"/>
                      <a:pt x="192" y="26"/>
                      <a:pt x="192" y="26"/>
                    </a:cubicBezTo>
                    <a:cubicBezTo>
                      <a:pt x="192" y="26"/>
                      <a:pt x="192" y="26"/>
                      <a:pt x="192" y="26"/>
                    </a:cubicBezTo>
                    <a:cubicBezTo>
                      <a:pt x="192" y="26"/>
                      <a:pt x="193" y="25"/>
                      <a:pt x="193" y="25"/>
                    </a:cubicBezTo>
                    <a:cubicBezTo>
                      <a:pt x="194" y="25"/>
                      <a:pt x="195" y="24"/>
                      <a:pt x="195" y="24"/>
                    </a:cubicBezTo>
                    <a:cubicBezTo>
                      <a:pt x="196" y="24"/>
                      <a:pt x="198" y="23"/>
                      <a:pt x="199" y="23"/>
                    </a:cubicBezTo>
                    <a:cubicBezTo>
                      <a:pt x="200" y="22"/>
                      <a:pt x="201" y="22"/>
                      <a:pt x="203" y="21"/>
                    </a:cubicBezTo>
                    <a:cubicBezTo>
                      <a:pt x="204" y="21"/>
                      <a:pt x="205" y="20"/>
                      <a:pt x="206" y="20"/>
                    </a:cubicBezTo>
                    <a:cubicBezTo>
                      <a:pt x="207" y="19"/>
                      <a:pt x="208" y="19"/>
                      <a:pt x="210" y="19"/>
                    </a:cubicBezTo>
                    <a:cubicBezTo>
                      <a:pt x="211" y="18"/>
                      <a:pt x="212" y="18"/>
                      <a:pt x="213" y="17"/>
                    </a:cubicBezTo>
                    <a:cubicBezTo>
                      <a:pt x="216" y="17"/>
                      <a:pt x="218" y="16"/>
                      <a:pt x="220" y="15"/>
                    </a:cubicBezTo>
                    <a:cubicBezTo>
                      <a:pt x="222" y="15"/>
                      <a:pt x="223" y="14"/>
                      <a:pt x="224" y="14"/>
                    </a:cubicBezTo>
                    <a:cubicBezTo>
                      <a:pt x="226" y="14"/>
                      <a:pt x="228" y="13"/>
                      <a:pt x="230" y="13"/>
                    </a:cubicBezTo>
                    <a:cubicBezTo>
                      <a:pt x="231" y="12"/>
                      <a:pt x="233" y="12"/>
                      <a:pt x="235" y="11"/>
                    </a:cubicBezTo>
                    <a:cubicBezTo>
                      <a:pt x="237" y="11"/>
                      <a:pt x="239" y="10"/>
                      <a:pt x="241" y="10"/>
                    </a:cubicBezTo>
                    <a:cubicBezTo>
                      <a:pt x="242" y="10"/>
                      <a:pt x="243" y="10"/>
                      <a:pt x="243" y="9"/>
                    </a:cubicBezTo>
                    <a:cubicBezTo>
                      <a:pt x="244" y="9"/>
                      <a:pt x="245" y="9"/>
                      <a:pt x="245" y="9"/>
                    </a:cubicBezTo>
                    <a:cubicBezTo>
                      <a:pt x="246" y="9"/>
                      <a:pt x="247" y="8"/>
                      <a:pt x="248" y="8"/>
                    </a:cubicBezTo>
                    <a:cubicBezTo>
                      <a:pt x="248" y="8"/>
                      <a:pt x="249" y="7"/>
                      <a:pt x="249" y="7"/>
                    </a:cubicBezTo>
                    <a:cubicBezTo>
                      <a:pt x="250" y="7"/>
                      <a:pt x="250" y="7"/>
                      <a:pt x="250" y="7"/>
                    </a:cubicBezTo>
                    <a:cubicBezTo>
                      <a:pt x="252" y="7"/>
                      <a:pt x="254" y="6"/>
                      <a:pt x="257" y="6"/>
                    </a:cubicBezTo>
                    <a:cubicBezTo>
                      <a:pt x="259" y="6"/>
                      <a:pt x="262" y="6"/>
                      <a:pt x="264" y="5"/>
                    </a:cubicBezTo>
                    <a:cubicBezTo>
                      <a:pt x="265" y="5"/>
                      <a:pt x="265" y="5"/>
                      <a:pt x="265" y="5"/>
                    </a:cubicBezTo>
                    <a:cubicBezTo>
                      <a:pt x="266" y="5"/>
                      <a:pt x="266" y="5"/>
                      <a:pt x="266" y="5"/>
                    </a:cubicBezTo>
                    <a:cubicBezTo>
                      <a:pt x="266" y="6"/>
                      <a:pt x="267" y="6"/>
                      <a:pt x="268" y="6"/>
                    </a:cubicBezTo>
                    <a:cubicBezTo>
                      <a:pt x="269" y="6"/>
                      <a:pt x="269" y="6"/>
                      <a:pt x="269" y="6"/>
                    </a:cubicBezTo>
                    <a:cubicBezTo>
                      <a:pt x="270" y="6"/>
                      <a:pt x="271" y="6"/>
                      <a:pt x="272" y="6"/>
                    </a:cubicBezTo>
                    <a:cubicBezTo>
                      <a:pt x="272" y="6"/>
                      <a:pt x="273" y="6"/>
                      <a:pt x="274" y="6"/>
                    </a:cubicBezTo>
                    <a:cubicBezTo>
                      <a:pt x="275" y="6"/>
                      <a:pt x="276" y="7"/>
                      <a:pt x="277" y="7"/>
                    </a:cubicBezTo>
                    <a:cubicBezTo>
                      <a:pt x="276" y="7"/>
                      <a:pt x="276" y="7"/>
                      <a:pt x="276" y="7"/>
                    </a:cubicBezTo>
                    <a:cubicBezTo>
                      <a:pt x="279" y="7"/>
                      <a:pt x="282" y="7"/>
                      <a:pt x="285" y="8"/>
                    </a:cubicBezTo>
                    <a:cubicBezTo>
                      <a:pt x="286" y="8"/>
                      <a:pt x="287" y="8"/>
                      <a:pt x="289" y="9"/>
                    </a:cubicBezTo>
                    <a:cubicBezTo>
                      <a:pt x="290" y="9"/>
                      <a:pt x="291" y="9"/>
                      <a:pt x="293" y="9"/>
                    </a:cubicBezTo>
                    <a:cubicBezTo>
                      <a:pt x="293" y="10"/>
                      <a:pt x="293" y="10"/>
                      <a:pt x="294" y="9"/>
                    </a:cubicBezTo>
                    <a:cubicBezTo>
                      <a:pt x="294" y="9"/>
                      <a:pt x="294" y="9"/>
                      <a:pt x="294" y="9"/>
                    </a:cubicBezTo>
                    <a:cubicBezTo>
                      <a:pt x="294" y="9"/>
                      <a:pt x="294" y="9"/>
                      <a:pt x="294" y="9"/>
                    </a:cubicBezTo>
                    <a:cubicBezTo>
                      <a:pt x="295" y="9"/>
                      <a:pt x="296" y="9"/>
                      <a:pt x="297" y="9"/>
                    </a:cubicBezTo>
                    <a:cubicBezTo>
                      <a:pt x="298" y="10"/>
                      <a:pt x="299" y="10"/>
                      <a:pt x="300" y="10"/>
                    </a:cubicBezTo>
                    <a:cubicBezTo>
                      <a:pt x="301" y="10"/>
                      <a:pt x="301" y="11"/>
                      <a:pt x="302" y="11"/>
                    </a:cubicBezTo>
                    <a:cubicBezTo>
                      <a:pt x="303" y="11"/>
                      <a:pt x="303" y="11"/>
                      <a:pt x="304" y="11"/>
                    </a:cubicBezTo>
                    <a:cubicBezTo>
                      <a:pt x="305" y="11"/>
                      <a:pt x="305" y="11"/>
                      <a:pt x="305" y="10"/>
                    </a:cubicBezTo>
                    <a:cubicBezTo>
                      <a:pt x="305" y="10"/>
                      <a:pt x="305" y="10"/>
                      <a:pt x="305" y="10"/>
                    </a:cubicBezTo>
                    <a:cubicBezTo>
                      <a:pt x="306" y="10"/>
                      <a:pt x="307" y="10"/>
                      <a:pt x="307" y="11"/>
                    </a:cubicBezTo>
                    <a:cubicBezTo>
                      <a:pt x="308" y="11"/>
                      <a:pt x="308" y="11"/>
                      <a:pt x="309" y="12"/>
                    </a:cubicBezTo>
                    <a:cubicBezTo>
                      <a:pt x="309" y="12"/>
                      <a:pt x="310" y="12"/>
                      <a:pt x="311" y="13"/>
                    </a:cubicBezTo>
                    <a:cubicBezTo>
                      <a:pt x="311" y="12"/>
                      <a:pt x="311" y="12"/>
                      <a:pt x="311" y="12"/>
                    </a:cubicBezTo>
                    <a:cubicBezTo>
                      <a:pt x="311" y="12"/>
                      <a:pt x="311" y="12"/>
                      <a:pt x="311" y="12"/>
                    </a:cubicBezTo>
                    <a:cubicBezTo>
                      <a:pt x="311" y="11"/>
                      <a:pt x="311" y="11"/>
                      <a:pt x="311" y="11"/>
                    </a:cubicBezTo>
                    <a:cubicBezTo>
                      <a:pt x="311" y="11"/>
                      <a:pt x="311" y="11"/>
                      <a:pt x="311" y="11"/>
                    </a:cubicBezTo>
                    <a:cubicBezTo>
                      <a:pt x="312" y="10"/>
                      <a:pt x="311" y="10"/>
                      <a:pt x="311" y="10"/>
                    </a:cubicBezTo>
                    <a:cubicBezTo>
                      <a:pt x="311" y="10"/>
                      <a:pt x="311" y="10"/>
                      <a:pt x="311" y="10"/>
                    </a:cubicBezTo>
                    <a:cubicBezTo>
                      <a:pt x="310" y="9"/>
                      <a:pt x="309" y="9"/>
                      <a:pt x="308" y="8"/>
                    </a:cubicBezTo>
                    <a:cubicBezTo>
                      <a:pt x="307" y="8"/>
                      <a:pt x="306" y="8"/>
                      <a:pt x="305" y="7"/>
                    </a:cubicBezTo>
                    <a:cubicBezTo>
                      <a:pt x="305" y="7"/>
                      <a:pt x="304" y="7"/>
                      <a:pt x="303" y="7"/>
                    </a:cubicBezTo>
                    <a:cubicBezTo>
                      <a:pt x="300" y="6"/>
                      <a:pt x="298" y="5"/>
                      <a:pt x="295" y="4"/>
                    </a:cubicBezTo>
                    <a:cubicBezTo>
                      <a:pt x="294" y="4"/>
                      <a:pt x="293" y="4"/>
                      <a:pt x="293" y="4"/>
                    </a:cubicBezTo>
                    <a:cubicBezTo>
                      <a:pt x="292" y="4"/>
                      <a:pt x="292" y="3"/>
                      <a:pt x="291" y="3"/>
                    </a:cubicBezTo>
                    <a:cubicBezTo>
                      <a:pt x="290" y="3"/>
                      <a:pt x="289" y="3"/>
                      <a:pt x="289" y="3"/>
                    </a:cubicBezTo>
                    <a:cubicBezTo>
                      <a:pt x="288" y="3"/>
                      <a:pt x="287" y="3"/>
                      <a:pt x="286" y="2"/>
                    </a:cubicBezTo>
                    <a:cubicBezTo>
                      <a:pt x="286" y="2"/>
                      <a:pt x="285" y="2"/>
                      <a:pt x="284" y="2"/>
                    </a:cubicBezTo>
                    <a:cubicBezTo>
                      <a:pt x="284" y="2"/>
                      <a:pt x="284" y="2"/>
                      <a:pt x="284" y="2"/>
                    </a:cubicBezTo>
                    <a:cubicBezTo>
                      <a:pt x="284" y="2"/>
                      <a:pt x="284" y="2"/>
                      <a:pt x="284" y="2"/>
                    </a:cubicBezTo>
                    <a:cubicBezTo>
                      <a:pt x="283" y="2"/>
                      <a:pt x="283" y="2"/>
                      <a:pt x="282" y="2"/>
                    </a:cubicBezTo>
                    <a:cubicBezTo>
                      <a:pt x="282" y="2"/>
                      <a:pt x="282" y="2"/>
                      <a:pt x="282" y="2"/>
                    </a:cubicBezTo>
                    <a:cubicBezTo>
                      <a:pt x="281" y="2"/>
                      <a:pt x="281" y="2"/>
                      <a:pt x="281" y="2"/>
                    </a:cubicBezTo>
                    <a:cubicBezTo>
                      <a:pt x="278" y="1"/>
                      <a:pt x="275" y="1"/>
                      <a:pt x="272" y="1"/>
                    </a:cubicBezTo>
                    <a:cubicBezTo>
                      <a:pt x="272" y="1"/>
                      <a:pt x="271" y="1"/>
                      <a:pt x="270" y="0"/>
                    </a:cubicBezTo>
                    <a:cubicBezTo>
                      <a:pt x="270" y="0"/>
                      <a:pt x="269" y="0"/>
                      <a:pt x="268" y="0"/>
                    </a:cubicBezTo>
                    <a:cubicBezTo>
                      <a:pt x="267" y="0"/>
                      <a:pt x="266" y="0"/>
                      <a:pt x="265" y="0"/>
                    </a:cubicBezTo>
                    <a:cubicBezTo>
                      <a:pt x="264" y="0"/>
                      <a:pt x="264" y="0"/>
                      <a:pt x="264" y="0"/>
                    </a:cubicBezTo>
                    <a:moveTo>
                      <a:pt x="250" y="7"/>
                    </a:moveTo>
                    <a:cubicBezTo>
                      <a:pt x="250" y="7"/>
                      <a:pt x="250" y="7"/>
                      <a:pt x="250" y="7"/>
                    </a:cubicBezTo>
                    <a:cubicBezTo>
                      <a:pt x="250" y="7"/>
                      <a:pt x="250" y="7"/>
                      <a:pt x="250" y="7"/>
                    </a:cubicBezTo>
                    <a:moveTo>
                      <a:pt x="153" y="42"/>
                    </a:moveTo>
                    <a:cubicBezTo>
                      <a:pt x="152" y="42"/>
                      <a:pt x="152" y="42"/>
                      <a:pt x="152" y="42"/>
                    </a:cubicBezTo>
                    <a:cubicBezTo>
                      <a:pt x="153" y="42"/>
                      <a:pt x="153" y="42"/>
                      <a:pt x="153" y="42"/>
                    </a:cubicBezTo>
                    <a:moveTo>
                      <a:pt x="127" y="55"/>
                    </a:moveTo>
                    <a:cubicBezTo>
                      <a:pt x="126" y="55"/>
                      <a:pt x="126" y="55"/>
                      <a:pt x="126" y="55"/>
                    </a:cubicBezTo>
                    <a:cubicBezTo>
                      <a:pt x="127" y="55"/>
                      <a:pt x="127" y="55"/>
                      <a:pt x="127" y="55"/>
                    </a:cubicBezTo>
                    <a:moveTo>
                      <a:pt x="102" y="64"/>
                    </a:moveTo>
                    <a:cubicBezTo>
                      <a:pt x="102" y="64"/>
                      <a:pt x="102" y="64"/>
                      <a:pt x="102" y="64"/>
                    </a:cubicBezTo>
                    <a:cubicBezTo>
                      <a:pt x="102" y="64"/>
                      <a:pt x="102" y="64"/>
                      <a:pt x="102" y="64"/>
                    </a:cubicBezTo>
                    <a:close/>
                    <a:moveTo>
                      <a:pt x="11" y="72"/>
                    </a:moveTo>
                    <a:cubicBezTo>
                      <a:pt x="11" y="72"/>
                      <a:pt x="11" y="72"/>
                      <a:pt x="11" y="72"/>
                    </a:cubicBezTo>
                    <a:close/>
                    <a:moveTo>
                      <a:pt x="201" y="14"/>
                    </a:moveTo>
                    <a:cubicBezTo>
                      <a:pt x="202" y="14"/>
                      <a:pt x="202" y="14"/>
                      <a:pt x="202" y="14"/>
                    </a:cubicBezTo>
                    <a:cubicBezTo>
                      <a:pt x="201" y="14"/>
                      <a:pt x="201" y="14"/>
                      <a:pt x="201" y="14"/>
                    </a:cubicBezTo>
                  </a:path>
                </a:pathLst>
              </a:custGeom>
              <a:solidFill>
                <a:srgbClr val="DAD9C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83" name="Freeform 233"/>
              <p:cNvSpPr>
                <a:spLocks noEditPoints="1"/>
              </p:cNvSpPr>
              <p:nvPr/>
            </p:nvSpPr>
            <p:spPr bwMode="auto">
              <a:xfrm>
                <a:off x="5250" y="3254"/>
                <a:ext cx="26" cy="9"/>
              </a:xfrm>
              <a:custGeom>
                <a:avLst/>
                <a:gdLst>
                  <a:gd name="T0" fmla="*/ 1 w 14"/>
                  <a:gd name="T1" fmla="*/ 0 h 5"/>
                  <a:gd name="T2" fmla="*/ 0 w 14"/>
                  <a:gd name="T3" fmla="*/ 0 h 5"/>
                  <a:gd name="T4" fmla="*/ 1 w 14"/>
                  <a:gd name="T5" fmla="*/ 1 h 5"/>
                  <a:gd name="T6" fmla="*/ 2 w 14"/>
                  <a:gd name="T7" fmla="*/ 2 h 5"/>
                  <a:gd name="T8" fmla="*/ 4 w 14"/>
                  <a:gd name="T9" fmla="*/ 2 h 5"/>
                  <a:gd name="T10" fmla="*/ 7 w 14"/>
                  <a:gd name="T11" fmla="*/ 3 h 5"/>
                  <a:gd name="T12" fmla="*/ 13 w 14"/>
                  <a:gd name="T13" fmla="*/ 5 h 5"/>
                  <a:gd name="T14" fmla="*/ 14 w 14"/>
                  <a:gd name="T15" fmla="*/ 5 h 5"/>
                  <a:gd name="T16" fmla="*/ 13 w 14"/>
                  <a:gd name="T17" fmla="*/ 4 h 5"/>
                  <a:gd name="T18" fmla="*/ 9 w 14"/>
                  <a:gd name="T19" fmla="*/ 3 h 5"/>
                  <a:gd name="T20" fmla="*/ 6 w 14"/>
                  <a:gd name="T21" fmla="*/ 2 h 5"/>
                  <a:gd name="T22" fmla="*/ 4 w 14"/>
                  <a:gd name="T23" fmla="*/ 1 h 5"/>
                  <a:gd name="T24" fmla="*/ 4 w 14"/>
                  <a:gd name="T25" fmla="*/ 1 h 5"/>
                  <a:gd name="T26" fmla="*/ 4 w 14"/>
                  <a:gd name="T27" fmla="*/ 1 h 5"/>
                  <a:gd name="T28" fmla="*/ 4 w 14"/>
                  <a:gd name="T29" fmla="*/ 1 h 5"/>
                  <a:gd name="T30" fmla="*/ 4 w 14"/>
                  <a:gd name="T31" fmla="*/ 1 h 5"/>
                  <a:gd name="T32" fmla="*/ 3 w 14"/>
                  <a:gd name="T33" fmla="*/ 0 h 5"/>
                  <a:gd name="T34" fmla="*/ 1 w 14"/>
                  <a:gd name="T35" fmla="*/ 0 h 5"/>
                  <a:gd name="T36" fmla="*/ 1 w 14"/>
                  <a:gd name="T37" fmla="*/ 0 h 5"/>
                  <a:gd name="T38" fmla="*/ 1 w 14"/>
                  <a:gd name="T39" fmla="*/ 0 h 5"/>
                  <a:gd name="T40" fmla="*/ 4 w 14"/>
                  <a:gd name="T41" fmla="*/ 1 h 5"/>
                  <a:gd name="T42" fmla="*/ 4 w 14"/>
                  <a:gd name="T43" fmla="*/ 1 h 5"/>
                  <a:gd name="T44" fmla="*/ 4 w 14"/>
                  <a:gd name="T45" fmla="*/ 1 h 5"/>
                  <a:gd name="T46" fmla="*/ 4 w 14"/>
                  <a:gd name="T47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4" h="5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2" y="1"/>
                      <a:pt x="2" y="2"/>
                    </a:cubicBezTo>
                    <a:cubicBezTo>
                      <a:pt x="3" y="2"/>
                      <a:pt x="3" y="2"/>
                      <a:pt x="4" y="2"/>
                    </a:cubicBezTo>
                    <a:cubicBezTo>
                      <a:pt x="5" y="3"/>
                      <a:pt x="6" y="3"/>
                      <a:pt x="7" y="3"/>
                    </a:cubicBezTo>
                    <a:cubicBezTo>
                      <a:pt x="9" y="4"/>
                      <a:pt x="11" y="5"/>
                      <a:pt x="13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4"/>
                      <a:pt x="14" y="4"/>
                      <a:pt x="13" y="4"/>
                    </a:cubicBezTo>
                    <a:cubicBezTo>
                      <a:pt x="12" y="3"/>
                      <a:pt x="10" y="3"/>
                      <a:pt x="9" y="3"/>
                    </a:cubicBezTo>
                    <a:cubicBezTo>
                      <a:pt x="8" y="2"/>
                      <a:pt x="7" y="2"/>
                      <a:pt x="6" y="2"/>
                    </a:cubicBezTo>
                    <a:cubicBezTo>
                      <a:pt x="6" y="2"/>
                      <a:pt x="5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3" y="0"/>
                    </a:cubicBezTo>
                    <a:cubicBezTo>
                      <a:pt x="3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moveTo>
                      <a:pt x="4" y="1"/>
                    </a:move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</a:path>
                </a:pathLst>
              </a:custGeom>
              <a:solidFill>
                <a:srgbClr val="DAD9C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84" name="Freeform 234"/>
              <p:cNvSpPr>
                <a:spLocks/>
              </p:cNvSpPr>
              <p:nvPr/>
            </p:nvSpPr>
            <p:spPr bwMode="auto">
              <a:xfrm>
                <a:off x="5248" y="3254"/>
                <a:ext cx="28" cy="9"/>
              </a:xfrm>
              <a:custGeom>
                <a:avLst/>
                <a:gdLst>
                  <a:gd name="T0" fmla="*/ 0 w 15"/>
                  <a:gd name="T1" fmla="*/ 0 h 5"/>
                  <a:gd name="T2" fmla="*/ 0 w 15"/>
                  <a:gd name="T3" fmla="*/ 1 h 5"/>
                  <a:gd name="T4" fmla="*/ 4 w 15"/>
                  <a:gd name="T5" fmla="*/ 2 h 5"/>
                  <a:gd name="T6" fmla="*/ 8 w 15"/>
                  <a:gd name="T7" fmla="*/ 3 h 5"/>
                  <a:gd name="T8" fmla="*/ 11 w 15"/>
                  <a:gd name="T9" fmla="*/ 4 h 5"/>
                  <a:gd name="T10" fmla="*/ 13 w 15"/>
                  <a:gd name="T11" fmla="*/ 4 h 5"/>
                  <a:gd name="T12" fmla="*/ 15 w 15"/>
                  <a:gd name="T13" fmla="*/ 5 h 5"/>
                  <a:gd name="T14" fmla="*/ 15 w 15"/>
                  <a:gd name="T15" fmla="*/ 5 h 5"/>
                  <a:gd name="T16" fmla="*/ 15 w 15"/>
                  <a:gd name="T17" fmla="*/ 4 h 5"/>
                  <a:gd name="T18" fmla="*/ 15 w 15"/>
                  <a:gd name="T19" fmla="*/ 4 h 5"/>
                  <a:gd name="T20" fmla="*/ 13 w 15"/>
                  <a:gd name="T21" fmla="*/ 3 h 5"/>
                  <a:gd name="T22" fmla="*/ 11 w 15"/>
                  <a:gd name="T23" fmla="*/ 3 h 5"/>
                  <a:gd name="T24" fmla="*/ 10 w 15"/>
                  <a:gd name="T25" fmla="*/ 2 h 5"/>
                  <a:gd name="T26" fmla="*/ 8 w 15"/>
                  <a:gd name="T27" fmla="*/ 2 h 5"/>
                  <a:gd name="T28" fmla="*/ 5 w 15"/>
                  <a:gd name="T29" fmla="*/ 1 h 5"/>
                  <a:gd name="T30" fmla="*/ 1 w 15"/>
                  <a:gd name="T31" fmla="*/ 0 h 5"/>
                  <a:gd name="T32" fmla="*/ 0 w 15"/>
                  <a:gd name="T33" fmla="*/ 0 h 5"/>
                  <a:gd name="T34" fmla="*/ 0 w 15"/>
                  <a:gd name="T35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" h="5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2" y="1"/>
                      <a:pt x="3" y="2"/>
                      <a:pt x="4" y="2"/>
                    </a:cubicBezTo>
                    <a:cubicBezTo>
                      <a:pt x="5" y="2"/>
                      <a:pt x="7" y="3"/>
                      <a:pt x="8" y="3"/>
                    </a:cubicBezTo>
                    <a:cubicBezTo>
                      <a:pt x="9" y="3"/>
                      <a:pt x="10" y="4"/>
                      <a:pt x="11" y="4"/>
                    </a:cubicBezTo>
                    <a:cubicBezTo>
                      <a:pt x="12" y="4"/>
                      <a:pt x="12" y="4"/>
                      <a:pt x="13" y="4"/>
                    </a:cubicBezTo>
                    <a:cubicBezTo>
                      <a:pt x="13" y="5"/>
                      <a:pt x="14" y="5"/>
                      <a:pt x="15" y="5"/>
                    </a:cubicBezTo>
                    <a:cubicBezTo>
                      <a:pt x="15" y="5"/>
                      <a:pt x="15" y="5"/>
                      <a:pt x="15" y="5"/>
                    </a:cubicBezTo>
                    <a:cubicBezTo>
                      <a:pt x="15" y="4"/>
                      <a:pt x="15" y="4"/>
                      <a:pt x="15" y="4"/>
                    </a:cubicBezTo>
                    <a:cubicBezTo>
                      <a:pt x="15" y="4"/>
                      <a:pt x="15" y="4"/>
                      <a:pt x="15" y="4"/>
                    </a:cubicBezTo>
                    <a:cubicBezTo>
                      <a:pt x="14" y="4"/>
                      <a:pt x="14" y="4"/>
                      <a:pt x="13" y="3"/>
                    </a:cubicBezTo>
                    <a:cubicBezTo>
                      <a:pt x="13" y="3"/>
                      <a:pt x="12" y="3"/>
                      <a:pt x="11" y="3"/>
                    </a:cubicBezTo>
                    <a:cubicBezTo>
                      <a:pt x="11" y="3"/>
                      <a:pt x="10" y="3"/>
                      <a:pt x="10" y="2"/>
                    </a:cubicBezTo>
                    <a:cubicBezTo>
                      <a:pt x="9" y="2"/>
                      <a:pt x="9" y="2"/>
                      <a:pt x="8" y="2"/>
                    </a:cubicBezTo>
                    <a:cubicBezTo>
                      <a:pt x="7" y="2"/>
                      <a:pt x="6" y="1"/>
                      <a:pt x="5" y="1"/>
                    </a:cubicBezTo>
                    <a:cubicBezTo>
                      <a:pt x="3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DAD9C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85" name="Freeform 235"/>
              <p:cNvSpPr>
                <a:spLocks/>
              </p:cNvSpPr>
              <p:nvPr/>
            </p:nvSpPr>
            <p:spPr bwMode="auto">
              <a:xfrm>
                <a:off x="5229" y="3245"/>
                <a:ext cx="36" cy="18"/>
              </a:xfrm>
              <a:custGeom>
                <a:avLst/>
                <a:gdLst>
                  <a:gd name="T0" fmla="*/ 0 w 19"/>
                  <a:gd name="T1" fmla="*/ 0 h 10"/>
                  <a:gd name="T2" fmla="*/ 0 w 19"/>
                  <a:gd name="T3" fmla="*/ 0 h 10"/>
                  <a:gd name="T4" fmla="*/ 0 w 19"/>
                  <a:gd name="T5" fmla="*/ 0 h 10"/>
                  <a:gd name="T6" fmla="*/ 0 w 19"/>
                  <a:gd name="T7" fmla="*/ 1 h 10"/>
                  <a:gd name="T8" fmla="*/ 2 w 19"/>
                  <a:gd name="T9" fmla="*/ 2 h 10"/>
                  <a:gd name="T10" fmla="*/ 5 w 19"/>
                  <a:gd name="T11" fmla="*/ 4 h 10"/>
                  <a:gd name="T12" fmla="*/ 7 w 19"/>
                  <a:gd name="T13" fmla="*/ 5 h 10"/>
                  <a:gd name="T14" fmla="*/ 9 w 19"/>
                  <a:gd name="T15" fmla="*/ 6 h 10"/>
                  <a:gd name="T16" fmla="*/ 10 w 19"/>
                  <a:gd name="T17" fmla="*/ 7 h 10"/>
                  <a:gd name="T18" fmla="*/ 11 w 19"/>
                  <a:gd name="T19" fmla="*/ 7 h 10"/>
                  <a:gd name="T20" fmla="*/ 12 w 19"/>
                  <a:gd name="T21" fmla="*/ 8 h 10"/>
                  <a:gd name="T22" fmla="*/ 13 w 19"/>
                  <a:gd name="T23" fmla="*/ 8 h 10"/>
                  <a:gd name="T24" fmla="*/ 15 w 19"/>
                  <a:gd name="T25" fmla="*/ 9 h 10"/>
                  <a:gd name="T26" fmla="*/ 16 w 19"/>
                  <a:gd name="T27" fmla="*/ 9 h 10"/>
                  <a:gd name="T28" fmla="*/ 16 w 19"/>
                  <a:gd name="T29" fmla="*/ 9 h 10"/>
                  <a:gd name="T30" fmla="*/ 17 w 19"/>
                  <a:gd name="T31" fmla="*/ 9 h 10"/>
                  <a:gd name="T32" fmla="*/ 18 w 19"/>
                  <a:gd name="T33" fmla="*/ 10 h 10"/>
                  <a:gd name="T34" fmla="*/ 19 w 19"/>
                  <a:gd name="T35" fmla="*/ 9 h 10"/>
                  <a:gd name="T36" fmla="*/ 19 w 19"/>
                  <a:gd name="T37" fmla="*/ 9 h 10"/>
                  <a:gd name="T38" fmla="*/ 17 w 19"/>
                  <a:gd name="T39" fmla="*/ 8 h 10"/>
                  <a:gd name="T40" fmla="*/ 16 w 19"/>
                  <a:gd name="T41" fmla="*/ 8 h 10"/>
                  <a:gd name="T42" fmla="*/ 15 w 19"/>
                  <a:gd name="T43" fmla="*/ 8 h 10"/>
                  <a:gd name="T44" fmla="*/ 13 w 19"/>
                  <a:gd name="T45" fmla="*/ 7 h 10"/>
                  <a:gd name="T46" fmla="*/ 12 w 19"/>
                  <a:gd name="T47" fmla="*/ 7 h 10"/>
                  <a:gd name="T48" fmla="*/ 12 w 19"/>
                  <a:gd name="T49" fmla="*/ 7 h 10"/>
                  <a:gd name="T50" fmla="*/ 11 w 19"/>
                  <a:gd name="T51" fmla="*/ 6 h 10"/>
                  <a:gd name="T52" fmla="*/ 10 w 19"/>
                  <a:gd name="T53" fmla="*/ 6 h 10"/>
                  <a:gd name="T54" fmla="*/ 9 w 19"/>
                  <a:gd name="T55" fmla="*/ 5 h 10"/>
                  <a:gd name="T56" fmla="*/ 8 w 19"/>
                  <a:gd name="T57" fmla="*/ 5 h 10"/>
                  <a:gd name="T58" fmla="*/ 7 w 19"/>
                  <a:gd name="T59" fmla="*/ 4 h 10"/>
                  <a:gd name="T60" fmla="*/ 7 w 19"/>
                  <a:gd name="T61" fmla="*/ 4 h 10"/>
                  <a:gd name="T62" fmla="*/ 5 w 19"/>
                  <a:gd name="T63" fmla="*/ 3 h 10"/>
                  <a:gd name="T64" fmla="*/ 4 w 19"/>
                  <a:gd name="T65" fmla="*/ 2 h 10"/>
                  <a:gd name="T66" fmla="*/ 2 w 19"/>
                  <a:gd name="T67" fmla="*/ 1 h 10"/>
                  <a:gd name="T68" fmla="*/ 0 w 19"/>
                  <a:gd name="T69" fmla="*/ 0 h 10"/>
                  <a:gd name="T70" fmla="*/ 0 w 19"/>
                  <a:gd name="T71" fmla="*/ 0 h 10"/>
                  <a:gd name="T72" fmla="*/ 0 w 19"/>
                  <a:gd name="T73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9" h="10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2" y="2"/>
                      <a:pt x="2" y="2"/>
                    </a:cubicBezTo>
                    <a:cubicBezTo>
                      <a:pt x="3" y="3"/>
                      <a:pt x="4" y="3"/>
                      <a:pt x="5" y="4"/>
                    </a:cubicBezTo>
                    <a:cubicBezTo>
                      <a:pt x="5" y="4"/>
                      <a:pt x="6" y="5"/>
                      <a:pt x="7" y="5"/>
                    </a:cubicBezTo>
                    <a:cubicBezTo>
                      <a:pt x="7" y="6"/>
                      <a:pt x="8" y="6"/>
                      <a:pt x="9" y="6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0" y="7"/>
                      <a:pt x="11" y="7"/>
                      <a:pt x="11" y="7"/>
                    </a:cubicBezTo>
                    <a:cubicBezTo>
                      <a:pt x="12" y="8"/>
                      <a:pt x="12" y="8"/>
                      <a:pt x="12" y="8"/>
                    </a:cubicBezTo>
                    <a:cubicBezTo>
                      <a:pt x="12" y="8"/>
                      <a:pt x="13" y="8"/>
                      <a:pt x="13" y="8"/>
                    </a:cubicBezTo>
                    <a:cubicBezTo>
                      <a:pt x="14" y="8"/>
                      <a:pt x="14" y="9"/>
                      <a:pt x="15" y="9"/>
                    </a:cubicBezTo>
                    <a:cubicBezTo>
                      <a:pt x="15" y="9"/>
                      <a:pt x="15" y="9"/>
                      <a:pt x="16" y="9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7" y="9"/>
                      <a:pt x="17" y="9"/>
                      <a:pt x="17" y="9"/>
                    </a:cubicBezTo>
                    <a:cubicBezTo>
                      <a:pt x="17" y="10"/>
                      <a:pt x="18" y="10"/>
                      <a:pt x="18" y="10"/>
                    </a:cubicBezTo>
                    <a:cubicBezTo>
                      <a:pt x="19" y="9"/>
                      <a:pt x="19" y="9"/>
                      <a:pt x="19" y="9"/>
                    </a:cubicBezTo>
                    <a:cubicBezTo>
                      <a:pt x="19" y="9"/>
                      <a:pt x="19" y="9"/>
                      <a:pt x="19" y="9"/>
                    </a:cubicBezTo>
                    <a:cubicBezTo>
                      <a:pt x="18" y="9"/>
                      <a:pt x="17" y="8"/>
                      <a:pt x="17" y="8"/>
                    </a:cubicBezTo>
                    <a:cubicBezTo>
                      <a:pt x="16" y="8"/>
                      <a:pt x="16" y="8"/>
                      <a:pt x="16" y="8"/>
                    </a:cubicBezTo>
                    <a:cubicBezTo>
                      <a:pt x="15" y="8"/>
                      <a:pt x="15" y="8"/>
                      <a:pt x="15" y="8"/>
                    </a:cubicBezTo>
                    <a:cubicBezTo>
                      <a:pt x="15" y="8"/>
                      <a:pt x="14" y="8"/>
                      <a:pt x="13" y="7"/>
                    </a:cubicBezTo>
                    <a:cubicBezTo>
                      <a:pt x="13" y="7"/>
                      <a:pt x="13" y="7"/>
                      <a:pt x="12" y="7"/>
                    </a:cubicBezTo>
                    <a:cubicBezTo>
                      <a:pt x="12" y="7"/>
                      <a:pt x="12" y="7"/>
                      <a:pt x="12" y="7"/>
                    </a:cubicBezTo>
                    <a:cubicBezTo>
                      <a:pt x="12" y="7"/>
                      <a:pt x="11" y="6"/>
                      <a:pt x="11" y="6"/>
                    </a:cubicBezTo>
                    <a:cubicBezTo>
                      <a:pt x="10" y="6"/>
                      <a:pt x="10" y="6"/>
                      <a:pt x="10" y="6"/>
                    </a:cubicBezTo>
                    <a:cubicBezTo>
                      <a:pt x="9" y="5"/>
                      <a:pt x="9" y="5"/>
                      <a:pt x="9" y="5"/>
                    </a:cubicBezTo>
                    <a:cubicBezTo>
                      <a:pt x="9" y="5"/>
                      <a:pt x="8" y="5"/>
                      <a:pt x="8" y="5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6" y="4"/>
                      <a:pt x="6" y="3"/>
                      <a:pt x="5" y="3"/>
                    </a:cubicBezTo>
                    <a:cubicBezTo>
                      <a:pt x="5" y="3"/>
                      <a:pt x="4" y="2"/>
                      <a:pt x="4" y="2"/>
                    </a:cubicBezTo>
                    <a:cubicBezTo>
                      <a:pt x="3" y="2"/>
                      <a:pt x="3" y="1"/>
                      <a:pt x="2" y="1"/>
                    </a:cubicBezTo>
                    <a:cubicBezTo>
                      <a:pt x="2" y="1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DAD9C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86" name="Freeform 236"/>
              <p:cNvSpPr>
                <a:spLocks noEditPoints="1"/>
              </p:cNvSpPr>
              <p:nvPr/>
            </p:nvSpPr>
            <p:spPr bwMode="auto">
              <a:xfrm>
                <a:off x="5225" y="3243"/>
                <a:ext cx="36" cy="18"/>
              </a:xfrm>
              <a:custGeom>
                <a:avLst/>
                <a:gdLst>
                  <a:gd name="T0" fmla="*/ 0 w 19"/>
                  <a:gd name="T1" fmla="*/ 0 h 10"/>
                  <a:gd name="T2" fmla="*/ 0 w 19"/>
                  <a:gd name="T3" fmla="*/ 1 h 10"/>
                  <a:gd name="T4" fmla="*/ 0 w 19"/>
                  <a:gd name="T5" fmla="*/ 1 h 10"/>
                  <a:gd name="T6" fmla="*/ 3 w 19"/>
                  <a:gd name="T7" fmla="*/ 3 h 10"/>
                  <a:gd name="T8" fmla="*/ 5 w 19"/>
                  <a:gd name="T9" fmla="*/ 4 h 10"/>
                  <a:gd name="T10" fmla="*/ 6 w 19"/>
                  <a:gd name="T11" fmla="*/ 5 h 10"/>
                  <a:gd name="T12" fmla="*/ 7 w 19"/>
                  <a:gd name="T13" fmla="*/ 6 h 10"/>
                  <a:gd name="T14" fmla="*/ 9 w 19"/>
                  <a:gd name="T15" fmla="*/ 7 h 10"/>
                  <a:gd name="T16" fmla="*/ 12 w 19"/>
                  <a:gd name="T17" fmla="*/ 8 h 10"/>
                  <a:gd name="T18" fmla="*/ 13 w 19"/>
                  <a:gd name="T19" fmla="*/ 8 h 10"/>
                  <a:gd name="T20" fmla="*/ 14 w 19"/>
                  <a:gd name="T21" fmla="*/ 9 h 10"/>
                  <a:gd name="T22" fmla="*/ 16 w 19"/>
                  <a:gd name="T23" fmla="*/ 10 h 10"/>
                  <a:gd name="T24" fmla="*/ 17 w 19"/>
                  <a:gd name="T25" fmla="*/ 10 h 10"/>
                  <a:gd name="T26" fmla="*/ 19 w 19"/>
                  <a:gd name="T27" fmla="*/ 10 h 10"/>
                  <a:gd name="T28" fmla="*/ 19 w 19"/>
                  <a:gd name="T29" fmla="*/ 10 h 10"/>
                  <a:gd name="T30" fmla="*/ 19 w 19"/>
                  <a:gd name="T31" fmla="*/ 9 h 10"/>
                  <a:gd name="T32" fmla="*/ 17 w 19"/>
                  <a:gd name="T33" fmla="*/ 9 h 10"/>
                  <a:gd name="T34" fmla="*/ 16 w 19"/>
                  <a:gd name="T35" fmla="*/ 8 h 10"/>
                  <a:gd name="T36" fmla="*/ 15 w 19"/>
                  <a:gd name="T37" fmla="*/ 8 h 10"/>
                  <a:gd name="T38" fmla="*/ 15 w 19"/>
                  <a:gd name="T39" fmla="*/ 8 h 10"/>
                  <a:gd name="T40" fmla="*/ 15 w 19"/>
                  <a:gd name="T41" fmla="*/ 8 h 10"/>
                  <a:gd name="T42" fmla="*/ 15 w 19"/>
                  <a:gd name="T43" fmla="*/ 8 h 10"/>
                  <a:gd name="T44" fmla="*/ 15 w 19"/>
                  <a:gd name="T45" fmla="*/ 8 h 10"/>
                  <a:gd name="T46" fmla="*/ 13 w 19"/>
                  <a:gd name="T47" fmla="*/ 7 h 10"/>
                  <a:gd name="T48" fmla="*/ 12 w 19"/>
                  <a:gd name="T49" fmla="*/ 7 h 10"/>
                  <a:gd name="T50" fmla="*/ 11 w 19"/>
                  <a:gd name="T51" fmla="*/ 6 h 10"/>
                  <a:gd name="T52" fmla="*/ 8 w 19"/>
                  <a:gd name="T53" fmla="*/ 4 h 10"/>
                  <a:gd name="T54" fmla="*/ 5 w 19"/>
                  <a:gd name="T55" fmla="*/ 2 h 10"/>
                  <a:gd name="T56" fmla="*/ 3 w 19"/>
                  <a:gd name="T57" fmla="*/ 1 h 10"/>
                  <a:gd name="T58" fmla="*/ 1 w 19"/>
                  <a:gd name="T59" fmla="*/ 0 h 10"/>
                  <a:gd name="T60" fmla="*/ 1 w 19"/>
                  <a:gd name="T61" fmla="*/ 0 h 10"/>
                  <a:gd name="T62" fmla="*/ 0 w 19"/>
                  <a:gd name="T63" fmla="*/ 0 h 10"/>
                  <a:gd name="T64" fmla="*/ 15 w 19"/>
                  <a:gd name="T65" fmla="*/ 8 h 10"/>
                  <a:gd name="T66" fmla="*/ 15 w 19"/>
                  <a:gd name="T67" fmla="*/ 8 h 10"/>
                  <a:gd name="T68" fmla="*/ 15 w 19"/>
                  <a:gd name="T69" fmla="*/ 8 h 10"/>
                  <a:gd name="T70" fmla="*/ 15 w 19"/>
                  <a:gd name="T71" fmla="*/ 8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9" h="10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4" y="3"/>
                      <a:pt x="4" y="4"/>
                      <a:pt x="5" y="4"/>
                    </a:cubicBezTo>
                    <a:cubicBezTo>
                      <a:pt x="5" y="5"/>
                      <a:pt x="6" y="5"/>
                      <a:pt x="6" y="5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8" y="6"/>
                      <a:pt x="9" y="6"/>
                      <a:pt x="9" y="7"/>
                    </a:cubicBezTo>
                    <a:cubicBezTo>
                      <a:pt x="10" y="7"/>
                      <a:pt x="11" y="7"/>
                      <a:pt x="12" y="8"/>
                    </a:cubicBezTo>
                    <a:cubicBezTo>
                      <a:pt x="12" y="8"/>
                      <a:pt x="12" y="8"/>
                      <a:pt x="13" y="8"/>
                    </a:cubicBezTo>
                    <a:cubicBezTo>
                      <a:pt x="13" y="9"/>
                      <a:pt x="13" y="9"/>
                      <a:pt x="14" y="9"/>
                    </a:cubicBezTo>
                    <a:cubicBezTo>
                      <a:pt x="15" y="9"/>
                      <a:pt x="15" y="9"/>
                      <a:pt x="16" y="10"/>
                    </a:cubicBezTo>
                    <a:cubicBezTo>
                      <a:pt x="16" y="10"/>
                      <a:pt x="17" y="10"/>
                      <a:pt x="17" y="10"/>
                    </a:cubicBezTo>
                    <a:cubicBezTo>
                      <a:pt x="18" y="10"/>
                      <a:pt x="18" y="10"/>
                      <a:pt x="19" y="10"/>
                    </a:cubicBezTo>
                    <a:cubicBezTo>
                      <a:pt x="19" y="10"/>
                      <a:pt x="19" y="10"/>
                      <a:pt x="19" y="10"/>
                    </a:cubicBezTo>
                    <a:cubicBezTo>
                      <a:pt x="19" y="9"/>
                      <a:pt x="19" y="9"/>
                      <a:pt x="19" y="9"/>
                    </a:cubicBezTo>
                    <a:cubicBezTo>
                      <a:pt x="18" y="9"/>
                      <a:pt x="18" y="9"/>
                      <a:pt x="17" y="9"/>
                    </a:cubicBezTo>
                    <a:cubicBezTo>
                      <a:pt x="16" y="8"/>
                      <a:pt x="16" y="8"/>
                      <a:pt x="16" y="8"/>
                    </a:cubicBezTo>
                    <a:cubicBezTo>
                      <a:pt x="15" y="8"/>
                      <a:pt x="15" y="8"/>
                      <a:pt x="15" y="8"/>
                    </a:cubicBezTo>
                    <a:cubicBezTo>
                      <a:pt x="15" y="8"/>
                      <a:pt x="15" y="8"/>
                      <a:pt x="15" y="8"/>
                    </a:cubicBezTo>
                    <a:cubicBezTo>
                      <a:pt x="15" y="8"/>
                      <a:pt x="15" y="8"/>
                      <a:pt x="15" y="8"/>
                    </a:cubicBezTo>
                    <a:cubicBezTo>
                      <a:pt x="15" y="8"/>
                      <a:pt x="15" y="8"/>
                      <a:pt x="15" y="8"/>
                    </a:cubicBezTo>
                    <a:cubicBezTo>
                      <a:pt x="15" y="8"/>
                      <a:pt x="15" y="8"/>
                      <a:pt x="15" y="8"/>
                    </a:cubicBezTo>
                    <a:cubicBezTo>
                      <a:pt x="14" y="8"/>
                      <a:pt x="14" y="8"/>
                      <a:pt x="13" y="7"/>
                    </a:cubicBezTo>
                    <a:cubicBezTo>
                      <a:pt x="13" y="7"/>
                      <a:pt x="13" y="7"/>
                      <a:pt x="12" y="7"/>
                    </a:cubicBezTo>
                    <a:cubicBezTo>
                      <a:pt x="11" y="6"/>
                      <a:pt x="11" y="6"/>
                      <a:pt x="11" y="6"/>
                    </a:cubicBezTo>
                    <a:cubicBezTo>
                      <a:pt x="10" y="6"/>
                      <a:pt x="9" y="5"/>
                      <a:pt x="8" y="4"/>
                    </a:cubicBezTo>
                    <a:cubicBezTo>
                      <a:pt x="7" y="4"/>
                      <a:pt x="6" y="3"/>
                      <a:pt x="5" y="2"/>
                    </a:cubicBezTo>
                    <a:cubicBezTo>
                      <a:pt x="4" y="2"/>
                      <a:pt x="4" y="2"/>
                      <a:pt x="3" y="1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moveTo>
                      <a:pt x="15" y="8"/>
                    </a:moveTo>
                    <a:cubicBezTo>
                      <a:pt x="15" y="8"/>
                      <a:pt x="15" y="8"/>
                      <a:pt x="15" y="8"/>
                    </a:cubicBezTo>
                    <a:cubicBezTo>
                      <a:pt x="15" y="8"/>
                      <a:pt x="15" y="8"/>
                      <a:pt x="15" y="8"/>
                    </a:cubicBezTo>
                    <a:cubicBezTo>
                      <a:pt x="15" y="8"/>
                      <a:pt x="15" y="8"/>
                      <a:pt x="15" y="8"/>
                    </a:cubicBezTo>
                  </a:path>
                </a:pathLst>
              </a:custGeom>
              <a:solidFill>
                <a:srgbClr val="DAD9C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87" name="Freeform 237"/>
              <p:cNvSpPr>
                <a:spLocks noEditPoints="1"/>
              </p:cNvSpPr>
              <p:nvPr/>
            </p:nvSpPr>
            <p:spPr bwMode="auto">
              <a:xfrm>
                <a:off x="5225" y="3243"/>
                <a:ext cx="38" cy="20"/>
              </a:xfrm>
              <a:custGeom>
                <a:avLst/>
                <a:gdLst>
                  <a:gd name="T0" fmla="*/ 0 w 20"/>
                  <a:gd name="T1" fmla="*/ 1 h 11"/>
                  <a:gd name="T2" fmla="*/ 0 w 20"/>
                  <a:gd name="T3" fmla="*/ 1 h 11"/>
                  <a:gd name="T4" fmla="*/ 1 w 20"/>
                  <a:gd name="T5" fmla="*/ 2 h 11"/>
                  <a:gd name="T6" fmla="*/ 4 w 20"/>
                  <a:gd name="T7" fmla="*/ 4 h 11"/>
                  <a:gd name="T8" fmla="*/ 7 w 20"/>
                  <a:gd name="T9" fmla="*/ 6 h 11"/>
                  <a:gd name="T10" fmla="*/ 10 w 20"/>
                  <a:gd name="T11" fmla="*/ 8 h 11"/>
                  <a:gd name="T12" fmla="*/ 13 w 20"/>
                  <a:gd name="T13" fmla="*/ 9 h 11"/>
                  <a:gd name="T14" fmla="*/ 13 w 20"/>
                  <a:gd name="T15" fmla="*/ 9 h 11"/>
                  <a:gd name="T16" fmla="*/ 13 w 20"/>
                  <a:gd name="T17" fmla="*/ 9 h 11"/>
                  <a:gd name="T18" fmla="*/ 13 w 20"/>
                  <a:gd name="T19" fmla="*/ 9 h 11"/>
                  <a:gd name="T20" fmla="*/ 13 w 20"/>
                  <a:gd name="T21" fmla="*/ 9 h 11"/>
                  <a:gd name="T22" fmla="*/ 14 w 20"/>
                  <a:gd name="T23" fmla="*/ 10 h 11"/>
                  <a:gd name="T24" fmla="*/ 14 w 20"/>
                  <a:gd name="T25" fmla="*/ 10 h 11"/>
                  <a:gd name="T26" fmla="*/ 14 w 20"/>
                  <a:gd name="T27" fmla="*/ 10 h 11"/>
                  <a:gd name="T28" fmla="*/ 16 w 20"/>
                  <a:gd name="T29" fmla="*/ 10 h 11"/>
                  <a:gd name="T30" fmla="*/ 18 w 20"/>
                  <a:gd name="T31" fmla="*/ 11 h 11"/>
                  <a:gd name="T32" fmla="*/ 19 w 20"/>
                  <a:gd name="T33" fmla="*/ 10 h 11"/>
                  <a:gd name="T34" fmla="*/ 19 w 20"/>
                  <a:gd name="T35" fmla="*/ 9 h 11"/>
                  <a:gd name="T36" fmla="*/ 17 w 20"/>
                  <a:gd name="T37" fmla="*/ 9 h 11"/>
                  <a:gd name="T38" fmla="*/ 15 w 20"/>
                  <a:gd name="T39" fmla="*/ 8 h 11"/>
                  <a:gd name="T40" fmla="*/ 12 w 20"/>
                  <a:gd name="T41" fmla="*/ 7 h 11"/>
                  <a:gd name="T42" fmla="*/ 8 w 20"/>
                  <a:gd name="T43" fmla="*/ 5 h 11"/>
                  <a:gd name="T44" fmla="*/ 7 w 20"/>
                  <a:gd name="T45" fmla="*/ 4 h 11"/>
                  <a:gd name="T46" fmla="*/ 5 w 20"/>
                  <a:gd name="T47" fmla="*/ 3 h 11"/>
                  <a:gd name="T48" fmla="*/ 2 w 20"/>
                  <a:gd name="T49" fmla="*/ 0 h 11"/>
                  <a:gd name="T50" fmla="*/ 1 w 20"/>
                  <a:gd name="T51" fmla="*/ 0 h 11"/>
                  <a:gd name="T52" fmla="*/ 0 w 20"/>
                  <a:gd name="T53" fmla="*/ 1 h 11"/>
                  <a:gd name="T54" fmla="*/ 14 w 20"/>
                  <a:gd name="T55" fmla="*/ 10 h 11"/>
                  <a:gd name="T56" fmla="*/ 14 w 20"/>
                  <a:gd name="T57" fmla="*/ 10 h 11"/>
                  <a:gd name="T58" fmla="*/ 14 w 20"/>
                  <a:gd name="T59" fmla="*/ 10 h 11"/>
                  <a:gd name="T60" fmla="*/ 14 w 20"/>
                  <a:gd name="T61" fmla="*/ 10 h 11"/>
                  <a:gd name="T62" fmla="*/ 14 w 20"/>
                  <a:gd name="T63" fmla="*/ 10 h 11"/>
                  <a:gd name="T64" fmla="*/ 14 w 20"/>
                  <a:gd name="T65" fmla="*/ 10 h 11"/>
                  <a:gd name="T66" fmla="*/ 14 w 20"/>
                  <a:gd name="T67" fmla="*/ 10 h 11"/>
                  <a:gd name="T68" fmla="*/ 13 w 20"/>
                  <a:gd name="T69" fmla="*/ 9 h 11"/>
                  <a:gd name="T70" fmla="*/ 13 w 20"/>
                  <a:gd name="T71" fmla="*/ 9 h 11"/>
                  <a:gd name="T72" fmla="*/ 13 w 20"/>
                  <a:gd name="T73" fmla="*/ 9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20" h="1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3"/>
                      <a:pt x="3" y="4"/>
                      <a:pt x="4" y="4"/>
                    </a:cubicBezTo>
                    <a:cubicBezTo>
                      <a:pt x="5" y="5"/>
                      <a:pt x="6" y="6"/>
                      <a:pt x="7" y="6"/>
                    </a:cubicBezTo>
                    <a:cubicBezTo>
                      <a:pt x="8" y="7"/>
                      <a:pt x="9" y="7"/>
                      <a:pt x="10" y="8"/>
                    </a:cubicBezTo>
                    <a:cubicBezTo>
                      <a:pt x="11" y="8"/>
                      <a:pt x="12" y="9"/>
                      <a:pt x="13" y="9"/>
                    </a:cubicBezTo>
                    <a:cubicBezTo>
                      <a:pt x="13" y="9"/>
                      <a:pt x="13" y="9"/>
                      <a:pt x="13" y="9"/>
                    </a:cubicBezTo>
                    <a:cubicBezTo>
                      <a:pt x="13" y="9"/>
                      <a:pt x="13" y="9"/>
                      <a:pt x="13" y="9"/>
                    </a:cubicBezTo>
                    <a:cubicBezTo>
                      <a:pt x="13" y="9"/>
                      <a:pt x="13" y="9"/>
                      <a:pt x="13" y="9"/>
                    </a:cubicBezTo>
                    <a:cubicBezTo>
                      <a:pt x="13" y="9"/>
                      <a:pt x="13" y="9"/>
                      <a:pt x="13" y="9"/>
                    </a:cubicBezTo>
                    <a:cubicBezTo>
                      <a:pt x="14" y="10"/>
                      <a:pt x="14" y="10"/>
                      <a:pt x="14" y="10"/>
                    </a:cubicBezTo>
                    <a:cubicBezTo>
                      <a:pt x="14" y="10"/>
                      <a:pt x="14" y="10"/>
                      <a:pt x="14" y="10"/>
                    </a:cubicBezTo>
                    <a:cubicBezTo>
                      <a:pt x="14" y="10"/>
                      <a:pt x="14" y="10"/>
                      <a:pt x="14" y="10"/>
                    </a:cubicBezTo>
                    <a:cubicBezTo>
                      <a:pt x="15" y="10"/>
                      <a:pt x="15" y="10"/>
                      <a:pt x="16" y="10"/>
                    </a:cubicBezTo>
                    <a:cubicBezTo>
                      <a:pt x="17" y="11"/>
                      <a:pt x="18" y="11"/>
                      <a:pt x="18" y="11"/>
                    </a:cubicBezTo>
                    <a:cubicBezTo>
                      <a:pt x="19" y="11"/>
                      <a:pt x="19" y="11"/>
                      <a:pt x="19" y="10"/>
                    </a:cubicBezTo>
                    <a:cubicBezTo>
                      <a:pt x="20" y="10"/>
                      <a:pt x="19" y="10"/>
                      <a:pt x="19" y="9"/>
                    </a:cubicBezTo>
                    <a:cubicBezTo>
                      <a:pt x="18" y="9"/>
                      <a:pt x="18" y="9"/>
                      <a:pt x="17" y="9"/>
                    </a:cubicBezTo>
                    <a:cubicBezTo>
                      <a:pt x="16" y="9"/>
                      <a:pt x="16" y="8"/>
                      <a:pt x="15" y="8"/>
                    </a:cubicBezTo>
                    <a:cubicBezTo>
                      <a:pt x="14" y="8"/>
                      <a:pt x="13" y="7"/>
                      <a:pt x="12" y="7"/>
                    </a:cubicBezTo>
                    <a:cubicBezTo>
                      <a:pt x="11" y="6"/>
                      <a:pt x="10" y="6"/>
                      <a:pt x="8" y="5"/>
                    </a:cubicBezTo>
                    <a:cubicBezTo>
                      <a:pt x="8" y="5"/>
                      <a:pt x="7" y="4"/>
                      <a:pt x="7" y="4"/>
                    </a:cubicBezTo>
                    <a:cubicBezTo>
                      <a:pt x="6" y="4"/>
                      <a:pt x="6" y="3"/>
                      <a:pt x="5" y="3"/>
                    </a:cubicBezTo>
                    <a:cubicBezTo>
                      <a:pt x="4" y="2"/>
                      <a:pt x="3" y="1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moveTo>
                      <a:pt x="14" y="10"/>
                    </a:moveTo>
                    <a:cubicBezTo>
                      <a:pt x="14" y="10"/>
                      <a:pt x="14" y="10"/>
                      <a:pt x="14" y="10"/>
                    </a:cubicBezTo>
                    <a:cubicBezTo>
                      <a:pt x="14" y="10"/>
                      <a:pt x="14" y="10"/>
                      <a:pt x="14" y="10"/>
                    </a:cubicBezTo>
                    <a:moveTo>
                      <a:pt x="14" y="10"/>
                    </a:moveTo>
                    <a:cubicBezTo>
                      <a:pt x="14" y="10"/>
                      <a:pt x="14" y="10"/>
                      <a:pt x="14" y="10"/>
                    </a:cubicBezTo>
                    <a:cubicBezTo>
                      <a:pt x="14" y="10"/>
                      <a:pt x="14" y="10"/>
                      <a:pt x="14" y="10"/>
                    </a:cubicBezTo>
                    <a:cubicBezTo>
                      <a:pt x="14" y="10"/>
                      <a:pt x="14" y="10"/>
                      <a:pt x="14" y="10"/>
                    </a:cubicBezTo>
                    <a:moveTo>
                      <a:pt x="13" y="9"/>
                    </a:moveTo>
                    <a:cubicBezTo>
                      <a:pt x="13" y="9"/>
                      <a:pt x="13" y="9"/>
                      <a:pt x="13" y="9"/>
                    </a:cubicBezTo>
                    <a:cubicBezTo>
                      <a:pt x="13" y="9"/>
                      <a:pt x="13" y="9"/>
                      <a:pt x="13" y="9"/>
                    </a:cubicBezTo>
                  </a:path>
                </a:pathLst>
              </a:custGeom>
              <a:solidFill>
                <a:srgbClr val="DAD9C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88" name="Freeform 238"/>
              <p:cNvSpPr>
                <a:spLocks/>
              </p:cNvSpPr>
              <p:nvPr/>
            </p:nvSpPr>
            <p:spPr bwMode="auto">
              <a:xfrm>
                <a:off x="5221" y="3241"/>
                <a:ext cx="42" cy="22"/>
              </a:xfrm>
              <a:custGeom>
                <a:avLst/>
                <a:gdLst>
                  <a:gd name="T0" fmla="*/ 0 w 22"/>
                  <a:gd name="T1" fmla="*/ 1 h 12"/>
                  <a:gd name="T2" fmla="*/ 0 w 22"/>
                  <a:gd name="T3" fmla="*/ 2 h 12"/>
                  <a:gd name="T4" fmla="*/ 0 w 22"/>
                  <a:gd name="T5" fmla="*/ 2 h 12"/>
                  <a:gd name="T6" fmla="*/ 5 w 22"/>
                  <a:gd name="T7" fmla="*/ 5 h 12"/>
                  <a:gd name="T8" fmla="*/ 8 w 22"/>
                  <a:gd name="T9" fmla="*/ 7 h 12"/>
                  <a:gd name="T10" fmla="*/ 10 w 22"/>
                  <a:gd name="T11" fmla="*/ 8 h 12"/>
                  <a:gd name="T12" fmla="*/ 13 w 22"/>
                  <a:gd name="T13" fmla="*/ 9 h 12"/>
                  <a:gd name="T14" fmla="*/ 15 w 22"/>
                  <a:gd name="T15" fmla="*/ 10 h 12"/>
                  <a:gd name="T16" fmla="*/ 18 w 22"/>
                  <a:gd name="T17" fmla="*/ 11 h 12"/>
                  <a:gd name="T18" fmla="*/ 21 w 22"/>
                  <a:gd name="T19" fmla="*/ 12 h 12"/>
                  <a:gd name="T20" fmla="*/ 22 w 22"/>
                  <a:gd name="T21" fmla="*/ 12 h 12"/>
                  <a:gd name="T22" fmla="*/ 21 w 22"/>
                  <a:gd name="T23" fmla="*/ 11 h 12"/>
                  <a:gd name="T24" fmla="*/ 20 w 22"/>
                  <a:gd name="T25" fmla="*/ 11 h 12"/>
                  <a:gd name="T26" fmla="*/ 19 w 22"/>
                  <a:gd name="T27" fmla="*/ 10 h 12"/>
                  <a:gd name="T28" fmla="*/ 18 w 22"/>
                  <a:gd name="T29" fmla="*/ 10 h 12"/>
                  <a:gd name="T30" fmla="*/ 17 w 22"/>
                  <a:gd name="T31" fmla="*/ 9 h 12"/>
                  <a:gd name="T32" fmla="*/ 17 w 22"/>
                  <a:gd name="T33" fmla="*/ 10 h 12"/>
                  <a:gd name="T34" fmla="*/ 15 w 22"/>
                  <a:gd name="T35" fmla="*/ 9 h 12"/>
                  <a:gd name="T36" fmla="*/ 13 w 22"/>
                  <a:gd name="T37" fmla="*/ 8 h 12"/>
                  <a:gd name="T38" fmla="*/ 11 w 22"/>
                  <a:gd name="T39" fmla="*/ 7 h 12"/>
                  <a:gd name="T40" fmla="*/ 9 w 22"/>
                  <a:gd name="T41" fmla="*/ 6 h 12"/>
                  <a:gd name="T42" fmla="*/ 5 w 22"/>
                  <a:gd name="T43" fmla="*/ 3 h 12"/>
                  <a:gd name="T44" fmla="*/ 3 w 22"/>
                  <a:gd name="T45" fmla="*/ 2 h 12"/>
                  <a:gd name="T46" fmla="*/ 1 w 22"/>
                  <a:gd name="T47" fmla="*/ 1 h 12"/>
                  <a:gd name="T48" fmla="*/ 1 w 22"/>
                  <a:gd name="T49" fmla="*/ 0 h 12"/>
                  <a:gd name="T50" fmla="*/ 0 w 22"/>
                  <a:gd name="T51" fmla="*/ 1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2" h="12">
                    <a:moveTo>
                      <a:pt x="0" y="1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2" y="3"/>
                      <a:pt x="4" y="4"/>
                      <a:pt x="5" y="5"/>
                    </a:cubicBezTo>
                    <a:cubicBezTo>
                      <a:pt x="6" y="6"/>
                      <a:pt x="7" y="6"/>
                      <a:pt x="8" y="7"/>
                    </a:cubicBezTo>
                    <a:cubicBezTo>
                      <a:pt x="9" y="7"/>
                      <a:pt x="9" y="8"/>
                      <a:pt x="10" y="8"/>
                    </a:cubicBezTo>
                    <a:cubicBezTo>
                      <a:pt x="11" y="9"/>
                      <a:pt x="12" y="9"/>
                      <a:pt x="13" y="9"/>
                    </a:cubicBezTo>
                    <a:cubicBezTo>
                      <a:pt x="14" y="10"/>
                      <a:pt x="14" y="10"/>
                      <a:pt x="15" y="10"/>
                    </a:cubicBezTo>
                    <a:cubicBezTo>
                      <a:pt x="16" y="11"/>
                      <a:pt x="17" y="11"/>
                      <a:pt x="18" y="11"/>
                    </a:cubicBezTo>
                    <a:cubicBezTo>
                      <a:pt x="19" y="12"/>
                      <a:pt x="20" y="12"/>
                      <a:pt x="21" y="12"/>
                    </a:cubicBezTo>
                    <a:cubicBezTo>
                      <a:pt x="22" y="12"/>
                      <a:pt x="22" y="12"/>
                      <a:pt x="22" y="12"/>
                    </a:cubicBezTo>
                    <a:cubicBezTo>
                      <a:pt x="22" y="11"/>
                      <a:pt x="22" y="11"/>
                      <a:pt x="21" y="11"/>
                    </a:cubicBezTo>
                    <a:cubicBezTo>
                      <a:pt x="21" y="11"/>
                      <a:pt x="21" y="11"/>
                      <a:pt x="20" y="11"/>
                    </a:cubicBezTo>
                    <a:cubicBezTo>
                      <a:pt x="19" y="10"/>
                      <a:pt x="19" y="10"/>
                      <a:pt x="19" y="10"/>
                    </a:cubicBezTo>
                    <a:cubicBezTo>
                      <a:pt x="18" y="10"/>
                      <a:pt x="18" y="10"/>
                      <a:pt x="18" y="10"/>
                    </a:cubicBezTo>
                    <a:cubicBezTo>
                      <a:pt x="18" y="10"/>
                      <a:pt x="17" y="10"/>
                      <a:pt x="17" y="9"/>
                    </a:cubicBezTo>
                    <a:cubicBezTo>
                      <a:pt x="17" y="10"/>
                      <a:pt x="17" y="10"/>
                      <a:pt x="17" y="10"/>
                    </a:cubicBezTo>
                    <a:cubicBezTo>
                      <a:pt x="16" y="9"/>
                      <a:pt x="16" y="9"/>
                      <a:pt x="15" y="9"/>
                    </a:cubicBezTo>
                    <a:cubicBezTo>
                      <a:pt x="14" y="8"/>
                      <a:pt x="14" y="8"/>
                      <a:pt x="13" y="8"/>
                    </a:cubicBezTo>
                    <a:cubicBezTo>
                      <a:pt x="12" y="7"/>
                      <a:pt x="12" y="7"/>
                      <a:pt x="11" y="7"/>
                    </a:cubicBezTo>
                    <a:cubicBezTo>
                      <a:pt x="10" y="6"/>
                      <a:pt x="10" y="6"/>
                      <a:pt x="9" y="6"/>
                    </a:cubicBezTo>
                    <a:cubicBezTo>
                      <a:pt x="8" y="5"/>
                      <a:pt x="6" y="4"/>
                      <a:pt x="5" y="3"/>
                    </a:cubicBezTo>
                    <a:cubicBezTo>
                      <a:pt x="5" y="3"/>
                      <a:pt x="4" y="2"/>
                      <a:pt x="3" y="2"/>
                    </a:cubicBezTo>
                    <a:cubicBezTo>
                      <a:pt x="3" y="2"/>
                      <a:pt x="2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</a:path>
                </a:pathLst>
              </a:custGeom>
              <a:solidFill>
                <a:srgbClr val="DAD9C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89" name="Freeform 239"/>
              <p:cNvSpPr>
                <a:spLocks/>
              </p:cNvSpPr>
              <p:nvPr/>
            </p:nvSpPr>
            <p:spPr bwMode="auto">
              <a:xfrm>
                <a:off x="5229" y="3246"/>
                <a:ext cx="32" cy="17"/>
              </a:xfrm>
              <a:custGeom>
                <a:avLst/>
                <a:gdLst>
                  <a:gd name="T0" fmla="*/ 0 w 17"/>
                  <a:gd name="T1" fmla="*/ 0 h 9"/>
                  <a:gd name="T2" fmla="*/ 0 w 17"/>
                  <a:gd name="T3" fmla="*/ 1 h 9"/>
                  <a:gd name="T4" fmla="*/ 1 w 17"/>
                  <a:gd name="T5" fmla="*/ 1 h 9"/>
                  <a:gd name="T6" fmla="*/ 2 w 17"/>
                  <a:gd name="T7" fmla="*/ 2 h 9"/>
                  <a:gd name="T8" fmla="*/ 4 w 17"/>
                  <a:gd name="T9" fmla="*/ 3 h 9"/>
                  <a:gd name="T10" fmla="*/ 8 w 17"/>
                  <a:gd name="T11" fmla="*/ 5 h 9"/>
                  <a:gd name="T12" fmla="*/ 9 w 17"/>
                  <a:gd name="T13" fmla="*/ 6 h 9"/>
                  <a:gd name="T14" fmla="*/ 10 w 17"/>
                  <a:gd name="T15" fmla="*/ 6 h 9"/>
                  <a:gd name="T16" fmla="*/ 12 w 17"/>
                  <a:gd name="T17" fmla="*/ 7 h 9"/>
                  <a:gd name="T18" fmla="*/ 14 w 17"/>
                  <a:gd name="T19" fmla="*/ 8 h 9"/>
                  <a:gd name="T20" fmla="*/ 16 w 17"/>
                  <a:gd name="T21" fmla="*/ 9 h 9"/>
                  <a:gd name="T22" fmla="*/ 17 w 17"/>
                  <a:gd name="T23" fmla="*/ 8 h 9"/>
                  <a:gd name="T24" fmla="*/ 17 w 17"/>
                  <a:gd name="T25" fmla="*/ 8 h 9"/>
                  <a:gd name="T26" fmla="*/ 14 w 17"/>
                  <a:gd name="T27" fmla="*/ 7 h 9"/>
                  <a:gd name="T28" fmla="*/ 11 w 17"/>
                  <a:gd name="T29" fmla="*/ 6 h 9"/>
                  <a:gd name="T30" fmla="*/ 11 w 17"/>
                  <a:gd name="T31" fmla="*/ 6 h 9"/>
                  <a:gd name="T32" fmla="*/ 9 w 17"/>
                  <a:gd name="T33" fmla="*/ 5 h 9"/>
                  <a:gd name="T34" fmla="*/ 6 w 17"/>
                  <a:gd name="T35" fmla="*/ 3 h 9"/>
                  <a:gd name="T36" fmla="*/ 3 w 17"/>
                  <a:gd name="T37" fmla="*/ 2 h 9"/>
                  <a:gd name="T38" fmla="*/ 2 w 17"/>
                  <a:gd name="T39" fmla="*/ 1 h 9"/>
                  <a:gd name="T40" fmla="*/ 0 w 17"/>
                  <a:gd name="T41" fmla="*/ 0 h 9"/>
                  <a:gd name="T42" fmla="*/ 0 w 17"/>
                  <a:gd name="T43" fmla="*/ 0 h 9"/>
                  <a:gd name="T44" fmla="*/ 0 w 17"/>
                  <a:gd name="T45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7" h="9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3" y="3"/>
                      <a:pt x="3" y="3"/>
                      <a:pt x="4" y="3"/>
                    </a:cubicBezTo>
                    <a:cubicBezTo>
                      <a:pt x="5" y="4"/>
                      <a:pt x="7" y="5"/>
                      <a:pt x="8" y="5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9" y="6"/>
                      <a:pt x="10" y="6"/>
                      <a:pt x="10" y="6"/>
                    </a:cubicBezTo>
                    <a:cubicBezTo>
                      <a:pt x="11" y="7"/>
                      <a:pt x="11" y="7"/>
                      <a:pt x="12" y="7"/>
                    </a:cubicBezTo>
                    <a:cubicBezTo>
                      <a:pt x="13" y="7"/>
                      <a:pt x="13" y="8"/>
                      <a:pt x="14" y="8"/>
                    </a:cubicBezTo>
                    <a:cubicBezTo>
                      <a:pt x="15" y="8"/>
                      <a:pt x="16" y="9"/>
                      <a:pt x="16" y="9"/>
                    </a:cubicBezTo>
                    <a:cubicBezTo>
                      <a:pt x="17" y="8"/>
                      <a:pt x="17" y="8"/>
                      <a:pt x="17" y="8"/>
                    </a:cubicBezTo>
                    <a:cubicBezTo>
                      <a:pt x="17" y="8"/>
                      <a:pt x="17" y="8"/>
                      <a:pt x="17" y="8"/>
                    </a:cubicBezTo>
                    <a:cubicBezTo>
                      <a:pt x="16" y="7"/>
                      <a:pt x="15" y="7"/>
                      <a:pt x="14" y="7"/>
                    </a:cubicBezTo>
                    <a:cubicBezTo>
                      <a:pt x="13" y="6"/>
                      <a:pt x="12" y="6"/>
                      <a:pt x="11" y="6"/>
                    </a:cubicBezTo>
                    <a:cubicBezTo>
                      <a:pt x="11" y="6"/>
                      <a:pt x="11" y="6"/>
                      <a:pt x="11" y="6"/>
                    </a:cubicBezTo>
                    <a:cubicBezTo>
                      <a:pt x="11" y="5"/>
                      <a:pt x="10" y="5"/>
                      <a:pt x="9" y="5"/>
                    </a:cubicBezTo>
                    <a:cubicBezTo>
                      <a:pt x="8" y="4"/>
                      <a:pt x="7" y="4"/>
                      <a:pt x="6" y="3"/>
                    </a:cubicBezTo>
                    <a:cubicBezTo>
                      <a:pt x="5" y="3"/>
                      <a:pt x="4" y="2"/>
                      <a:pt x="3" y="2"/>
                    </a:cubicBezTo>
                    <a:cubicBezTo>
                      <a:pt x="3" y="1"/>
                      <a:pt x="2" y="1"/>
                      <a:pt x="2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DAD9C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90" name="Freeform 240"/>
              <p:cNvSpPr>
                <a:spLocks noEditPoints="1"/>
              </p:cNvSpPr>
              <p:nvPr/>
            </p:nvSpPr>
            <p:spPr bwMode="auto">
              <a:xfrm>
                <a:off x="6015" y="3201"/>
                <a:ext cx="711" cy="108"/>
              </a:xfrm>
              <a:custGeom>
                <a:avLst/>
                <a:gdLst>
                  <a:gd name="T0" fmla="*/ 82 w 377"/>
                  <a:gd name="T1" fmla="*/ 3 h 57"/>
                  <a:gd name="T2" fmla="*/ 62 w 377"/>
                  <a:gd name="T3" fmla="*/ 9 h 57"/>
                  <a:gd name="T4" fmla="*/ 45 w 377"/>
                  <a:gd name="T5" fmla="*/ 16 h 57"/>
                  <a:gd name="T6" fmla="*/ 26 w 377"/>
                  <a:gd name="T7" fmla="*/ 27 h 57"/>
                  <a:gd name="T8" fmla="*/ 9 w 377"/>
                  <a:gd name="T9" fmla="*/ 42 h 57"/>
                  <a:gd name="T10" fmla="*/ 3 w 377"/>
                  <a:gd name="T11" fmla="*/ 51 h 57"/>
                  <a:gd name="T12" fmla="*/ 3 w 377"/>
                  <a:gd name="T13" fmla="*/ 56 h 57"/>
                  <a:gd name="T14" fmla="*/ 9 w 377"/>
                  <a:gd name="T15" fmla="*/ 47 h 57"/>
                  <a:gd name="T16" fmla="*/ 17 w 377"/>
                  <a:gd name="T17" fmla="*/ 39 h 57"/>
                  <a:gd name="T18" fmla="*/ 27 w 377"/>
                  <a:gd name="T19" fmla="*/ 32 h 57"/>
                  <a:gd name="T20" fmla="*/ 29 w 377"/>
                  <a:gd name="T21" fmla="*/ 30 h 57"/>
                  <a:gd name="T22" fmla="*/ 55 w 377"/>
                  <a:gd name="T23" fmla="*/ 16 h 57"/>
                  <a:gd name="T24" fmla="*/ 91 w 377"/>
                  <a:gd name="T25" fmla="*/ 6 h 57"/>
                  <a:gd name="T26" fmla="*/ 109 w 377"/>
                  <a:gd name="T27" fmla="*/ 4 h 57"/>
                  <a:gd name="T28" fmla="*/ 119 w 377"/>
                  <a:gd name="T29" fmla="*/ 5 h 57"/>
                  <a:gd name="T30" fmla="*/ 129 w 377"/>
                  <a:gd name="T31" fmla="*/ 5 h 57"/>
                  <a:gd name="T32" fmla="*/ 139 w 377"/>
                  <a:gd name="T33" fmla="*/ 7 h 57"/>
                  <a:gd name="T34" fmla="*/ 143 w 377"/>
                  <a:gd name="T35" fmla="*/ 7 h 57"/>
                  <a:gd name="T36" fmla="*/ 143 w 377"/>
                  <a:gd name="T37" fmla="*/ 7 h 57"/>
                  <a:gd name="T38" fmla="*/ 153 w 377"/>
                  <a:gd name="T39" fmla="*/ 10 h 57"/>
                  <a:gd name="T40" fmla="*/ 186 w 377"/>
                  <a:gd name="T41" fmla="*/ 20 h 57"/>
                  <a:gd name="T42" fmla="*/ 205 w 377"/>
                  <a:gd name="T43" fmla="*/ 27 h 57"/>
                  <a:gd name="T44" fmla="*/ 220 w 377"/>
                  <a:gd name="T45" fmla="*/ 33 h 57"/>
                  <a:gd name="T46" fmla="*/ 247 w 377"/>
                  <a:gd name="T47" fmla="*/ 42 h 57"/>
                  <a:gd name="T48" fmla="*/ 267 w 377"/>
                  <a:gd name="T49" fmla="*/ 48 h 57"/>
                  <a:gd name="T50" fmla="*/ 282 w 377"/>
                  <a:gd name="T51" fmla="*/ 51 h 57"/>
                  <a:gd name="T52" fmla="*/ 299 w 377"/>
                  <a:gd name="T53" fmla="*/ 53 h 57"/>
                  <a:gd name="T54" fmla="*/ 317 w 377"/>
                  <a:gd name="T55" fmla="*/ 54 h 57"/>
                  <a:gd name="T56" fmla="*/ 327 w 377"/>
                  <a:gd name="T57" fmla="*/ 55 h 57"/>
                  <a:gd name="T58" fmla="*/ 337 w 377"/>
                  <a:gd name="T59" fmla="*/ 54 h 57"/>
                  <a:gd name="T60" fmla="*/ 356 w 377"/>
                  <a:gd name="T61" fmla="*/ 52 h 57"/>
                  <a:gd name="T62" fmla="*/ 370 w 377"/>
                  <a:gd name="T63" fmla="*/ 48 h 57"/>
                  <a:gd name="T64" fmla="*/ 376 w 377"/>
                  <a:gd name="T65" fmla="*/ 46 h 57"/>
                  <a:gd name="T66" fmla="*/ 376 w 377"/>
                  <a:gd name="T67" fmla="*/ 43 h 57"/>
                  <a:gd name="T68" fmla="*/ 374 w 377"/>
                  <a:gd name="T69" fmla="*/ 42 h 57"/>
                  <a:gd name="T70" fmla="*/ 364 w 377"/>
                  <a:gd name="T71" fmla="*/ 44 h 57"/>
                  <a:gd name="T72" fmla="*/ 348 w 377"/>
                  <a:gd name="T73" fmla="*/ 47 h 57"/>
                  <a:gd name="T74" fmla="*/ 340 w 377"/>
                  <a:gd name="T75" fmla="*/ 47 h 57"/>
                  <a:gd name="T76" fmla="*/ 313 w 377"/>
                  <a:gd name="T77" fmla="*/ 48 h 57"/>
                  <a:gd name="T78" fmla="*/ 291 w 377"/>
                  <a:gd name="T79" fmla="*/ 46 h 57"/>
                  <a:gd name="T80" fmla="*/ 279 w 377"/>
                  <a:gd name="T81" fmla="*/ 44 h 57"/>
                  <a:gd name="T82" fmla="*/ 260 w 377"/>
                  <a:gd name="T83" fmla="*/ 40 h 57"/>
                  <a:gd name="T84" fmla="*/ 254 w 377"/>
                  <a:gd name="T85" fmla="*/ 40 h 57"/>
                  <a:gd name="T86" fmla="*/ 236 w 377"/>
                  <a:gd name="T87" fmla="*/ 34 h 57"/>
                  <a:gd name="T88" fmla="*/ 217 w 377"/>
                  <a:gd name="T89" fmla="*/ 27 h 57"/>
                  <a:gd name="T90" fmla="*/ 202 w 377"/>
                  <a:gd name="T91" fmla="*/ 21 h 57"/>
                  <a:gd name="T92" fmla="*/ 183 w 377"/>
                  <a:gd name="T93" fmla="*/ 15 h 57"/>
                  <a:gd name="T94" fmla="*/ 154 w 377"/>
                  <a:gd name="T95" fmla="*/ 6 h 57"/>
                  <a:gd name="T96" fmla="*/ 143 w 377"/>
                  <a:gd name="T97" fmla="*/ 3 h 57"/>
                  <a:gd name="T98" fmla="*/ 135 w 377"/>
                  <a:gd name="T99" fmla="*/ 2 h 57"/>
                  <a:gd name="T100" fmla="*/ 125 w 377"/>
                  <a:gd name="T101" fmla="*/ 1 h 57"/>
                  <a:gd name="T102" fmla="*/ 112 w 377"/>
                  <a:gd name="T103" fmla="*/ 0 h 57"/>
                  <a:gd name="T104" fmla="*/ 98 w 377"/>
                  <a:gd name="T105" fmla="*/ 1 h 57"/>
                  <a:gd name="T106" fmla="*/ 64 w 377"/>
                  <a:gd name="T107" fmla="*/ 13 h 57"/>
                  <a:gd name="T108" fmla="*/ 11 w 377"/>
                  <a:gd name="T109" fmla="*/ 45 h 57"/>
                  <a:gd name="T110" fmla="*/ 346 w 377"/>
                  <a:gd name="T111" fmla="*/ 47 h 57"/>
                  <a:gd name="T112" fmla="*/ 9 w 377"/>
                  <a:gd name="T113" fmla="*/ 48 h 57"/>
                  <a:gd name="T114" fmla="*/ 27 w 377"/>
                  <a:gd name="T115" fmla="*/ 32 h 57"/>
                  <a:gd name="T116" fmla="*/ 143 w 377"/>
                  <a:gd name="T117" fmla="*/ 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377" h="57">
                    <a:moveTo>
                      <a:pt x="98" y="1"/>
                    </a:moveTo>
                    <a:cubicBezTo>
                      <a:pt x="95" y="1"/>
                      <a:pt x="91" y="1"/>
                      <a:pt x="88" y="2"/>
                    </a:cubicBezTo>
                    <a:cubicBezTo>
                      <a:pt x="86" y="2"/>
                      <a:pt x="84" y="2"/>
                      <a:pt x="82" y="3"/>
                    </a:cubicBezTo>
                    <a:cubicBezTo>
                      <a:pt x="81" y="3"/>
                      <a:pt x="79" y="4"/>
                      <a:pt x="77" y="4"/>
                    </a:cubicBezTo>
                    <a:cubicBezTo>
                      <a:pt x="74" y="5"/>
                      <a:pt x="71" y="6"/>
                      <a:pt x="68" y="7"/>
                    </a:cubicBezTo>
                    <a:cubicBezTo>
                      <a:pt x="66" y="7"/>
                      <a:pt x="64" y="8"/>
                      <a:pt x="62" y="9"/>
                    </a:cubicBezTo>
                    <a:cubicBezTo>
                      <a:pt x="61" y="9"/>
                      <a:pt x="59" y="10"/>
                      <a:pt x="57" y="11"/>
                    </a:cubicBezTo>
                    <a:cubicBezTo>
                      <a:pt x="55" y="12"/>
                      <a:pt x="52" y="13"/>
                      <a:pt x="49" y="14"/>
                    </a:cubicBezTo>
                    <a:cubicBezTo>
                      <a:pt x="48" y="15"/>
                      <a:pt x="47" y="15"/>
                      <a:pt x="45" y="16"/>
                    </a:cubicBezTo>
                    <a:cubicBezTo>
                      <a:pt x="44" y="17"/>
                      <a:pt x="43" y="17"/>
                      <a:pt x="41" y="18"/>
                    </a:cubicBezTo>
                    <a:cubicBezTo>
                      <a:pt x="39" y="19"/>
                      <a:pt x="36" y="21"/>
                      <a:pt x="33" y="22"/>
                    </a:cubicBezTo>
                    <a:cubicBezTo>
                      <a:pt x="31" y="24"/>
                      <a:pt x="28" y="26"/>
                      <a:pt x="26" y="27"/>
                    </a:cubicBezTo>
                    <a:cubicBezTo>
                      <a:pt x="23" y="29"/>
                      <a:pt x="20" y="31"/>
                      <a:pt x="18" y="33"/>
                    </a:cubicBezTo>
                    <a:cubicBezTo>
                      <a:pt x="15" y="35"/>
                      <a:pt x="13" y="37"/>
                      <a:pt x="11" y="40"/>
                    </a:cubicBezTo>
                    <a:cubicBezTo>
                      <a:pt x="10" y="40"/>
                      <a:pt x="10" y="41"/>
                      <a:pt x="9" y="42"/>
                    </a:cubicBezTo>
                    <a:cubicBezTo>
                      <a:pt x="8" y="43"/>
                      <a:pt x="7" y="44"/>
                      <a:pt x="7" y="45"/>
                    </a:cubicBezTo>
                    <a:cubicBezTo>
                      <a:pt x="6" y="46"/>
                      <a:pt x="5" y="47"/>
                      <a:pt x="5" y="48"/>
                    </a:cubicBezTo>
                    <a:cubicBezTo>
                      <a:pt x="4" y="49"/>
                      <a:pt x="3" y="50"/>
                      <a:pt x="3" y="51"/>
                    </a:cubicBezTo>
                    <a:cubicBezTo>
                      <a:pt x="2" y="52"/>
                      <a:pt x="1" y="53"/>
                      <a:pt x="0" y="54"/>
                    </a:cubicBezTo>
                    <a:cubicBezTo>
                      <a:pt x="0" y="55"/>
                      <a:pt x="0" y="56"/>
                      <a:pt x="1" y="57"/>
                    </a:cubicBezTo>
                    <a:cubicBezTo>
                      <a:pt x="2" y="57"/>
                      <a:pt x="3" y="57"/>
                      <a:pt x="3" y="56"/>
                    </a:cubicBezTo>
                    <a:cubicBezTo>
                      <a:pt x="4" y="55"/>
                      <a:pt x="4" y="55"/>
                      <a:pt x="5" y="54"/>
                    </a:cubicBezTo>
                    <a:cubicBezTo>
                      <a:pt x="5" y="53"/>
                      <a:pt x="6" y="53"/>
                      <a:pt x="6" y="52"/>
                    </a:cubicBezTo>
                    <a:cubicBezTo>
                      <a:pt x="7" y="50"/>
                      <a:pt x="8" y="49"/>
                      <a:pt x="9" y="47"/>
                    </a:cubicBezTo>
                    <a:cubicBezTo>
                      <a:pt x="10" y="47"/>
                      <a:pt x="10" y="46"/>
                      <a:pt x="11" y="46"/>
                    </a:cubicBezTo>
                    <a:cubicBezTo>
                      <a:pt x="12" y="45"/>
                      <a:pt x="13" y="44"/>
                      <a:pt x="13" y="43"/>
                    </a:cubicBezTo>
                    <a:cubicBezTo>
                      <a:pt x="15" y="42"/>
                      <a:pt x="16" y="40"/>
                      <a:pt x="17" y="39"/>
                    </a:cubicBezTo>
                    <a:cubicBezTo>
                      <a:pt x="20" y="36"/>
                      <a:pt x="23" y="34"/>
                      <a:pt x="26" y="32"/>
                    </a:cubicBezTo>
                    <a:cubicBezTo>
                      <a:pt x="26" y="32"/>
                      <a:pt x="26" y="32"/>
                      <a:pt x="26" y="32"/>
                    </a:cubicBezTo>
                    <a:cubicBezTo>
                      <a:pt x="27" y="32"/>
                      <a:pt x="27" y="32"/>
                      <a:pt x="27" y="32"/>
                    </a:cubicBezTo>
                    <a:cubicBezTo>
                      <a:pt x="27" y="32"/>
                      <a:pt x="27" y="32"/>
                      <a:pt x="27" y="32"/>
                    </a:cubicBezTo>
                    <a:cubicBezTo>
                      <a:pt x="27" y="32"/>
                      <a:pt x="27" y="32"/>
                      <a:pt x="27" y="32"/>
                    </a:cubicBezTo>
                    <a:cubicBezTo>
                      <a:pt x="27" y="31"/>
                      <a:pt x="28" y="31"/>
                      <a:pt x="29" y="30"/>
                    </a:cubicBezTo>
                    <a:cubicBezTo>
                      <a:pt x="31" y="28"/>
                      <a:pt x="34" y="27"/>
                      <a:pt x="37" y="25"/>
                    </a:cubicBezTo>
                    <a:cubicBezTo>
                      <a:pt x="40" y="23"/>
                      <a:pt x="43" y="22"/>
                      <a:pt x="46" y="20"/>
                    </a:cubicBezTo>
                    <a:cubicBezTo>
                      <a:pt x="49" y="19"/>
                      <a:pt x="52" y="18"/>
                      <a:pt x="55" y="16"/>
                    </a:cubicBezTo>
                    <a:cubicBezTo>
                      <a:pt x="58" y="15"/>
                      <a:pt x="61" y="14"/>
                      <a:pt x="64" y="12"/>
                    </a:cubicBezTo>
                    <a:cubicBezTo>
                      <a:pt x="70" y="10"/>
                      <a:pt x="75" y="9"/>
                      <a:pt x="81" y="7"/>
                    </a:cubicBezTo>
                    <a:cubicBezTo>
                      <a:pt x="84" y="7"/>
                      <a:pt x="87" y="6"/>
                      <a:pt x="91" y="6"/>
                    </a:cubicBezTo>
                    <a:cubicBezTo>
                      <a:pt x="94" y="5"/>
                      <a:pt x="96" y="5"/>
                      <a:pt x="99" y="5"/>
                    </a:cubicBezTo>
                    <a:cubicBezTo>
                      <a:pt x="99" y="5"/>
                      <a:pt x="99" y="5"/>
                      <a:pt x="99" y="5"/>
                    </a:cubicBezTo>
                    <a:cubicBezTo>
                      <a:pt x="102" y="4"/>
                      <a:pt x="106" y="4"/>
                      <a:pt x="109" y="4"/>
                    </a:cubicBezTo>
                    <a:cubicBezTo>
                      <a:pt x="110" y="4"/>
                      <a:pt x="111" y="4"/>
                      <a:pt x="112" y="4"/>
                    </a:cubicBezTo>
                    <a:cubicBezTo>
                      <a:pt x="112" y="4"/>
                      <a:pt x="113" y="4"/>
                      <a:pt x="114" y="4"/>
                    </a:cubicBezTo>
                    <a:cubicBezTo>
                      <a:pt x="116" y="4"/>
                      <a:pt x="117" y="5"/>
                      <a:pt x="119" y="5"/>
                    </a:cubicBezTo>
                    <a:cubicBezTo>
                      <a:pt x="121" y="5"/>
                      <a:pt x="122" y="5"/>
                      <a:pt x="124" y="5"/>
                    </a:cubicBezTo>
                    <a:cubicBezTo>
                      <a:pt x="125" y="5"/>
                      <a:pt x="126" y="5"/>
                      <a:pt x="127" y="5"/>
                    </a:cubicBezTo>
                    <a:cubicBezTo>
                      <a:pt x="128" y="5"/>
                      <a:pt x="128" y="5"/>
                      <a:pt x="129" y="5"/>
                    </a:cubicBezTo>
                    <a:cubicBezTo>
                      <a:pt x="131" y="5"/>
                      <a:pt x="133" y="6"/>
                      <a:pt x="134" y="6"/>
                    </a:cubicBezTo>
                    <a:cubicBezTo>
                      <a:pt x="136" y="6"/>
                      <a:pt x="138" y="6"/>
                      <a:pt x="140" y="7"/>
                    </a:cubicBezTo>
                    <a:cubicBezTo>
                      <a:pt x="139" y="7"/>
                      <a:pt x="139" y="7"/>
                      <a:pt x="139" y="7"/>
                    </a:cubicBezTo>
                    <a:cubicBezTo>
                      <a:pt x="140" y="7"/>
                      <a:pt x="141" y="7"/>
                      <a:pt x="142" y="7"/>
                    </a:cubicBezTo>
                    <a:cubicBezTo>
                      <a:pt x="141" y="7"/>
                      <a:pt x="141" y="7"/>
                      <a:pt x="141" y="7"/>
                    </a:cubicBezTo>
                    <a:cubicBezTo>
                      <a:pt x="142" y="7"/>
                      <a:pt x="142" y="7"/>
                      <a:pt x="143" y="7"/>
                    </a:cubicBezTo>
                    <a:cubicBezTo>
                      <a:pt x="143" y="7"/>
                      <a:pt x="143" y="7"/>
                      <a:pt x="143" y="7"/>
                    </a:cubicBezTo>
                    <a:cubicBezTo>
                      <a:pt x="143" y="7"/>
                      <a:pt x="143" y="7"/>
                      <a:pt x="143" y="7"/>
                    </a:cubicBezTo>
                    <a:cubicBezTo>
                      <a:pt x="143" y="7"/>
                      <a:pt x="143" y="7"/>
                      <a:pt x="143" y="7"/>
                    </a:cubicBezTo>
                    <a:cubicBezTo>
                      <a:pt x="143" y="7"/>
                      <a:pt x="143" y="7"/>
                      <a:pt x="143" y="7"/>
                    </a:cubicBezTo>
                    <a:cubicBezTo>
                      <a:pt x="145" y="8"/>
                      <a:pt x="146" y="8"/>
                      <a:pt x="148" y="8"/>
                    </a:cubicBezTo>
                    <a:cubicBezTo>
                      <a:pt x="149" y="9"/>
                      <a:pt x="151" y="9"/>
                      <a:pt x="153" y="10"/>
                    </a:cubicBezTo>
                    <a:cubicBezTo>
                      <a:pt x="156" y="10"/>
                      <a:pt x="159" y="11"/>
                      <a:pt x="162" y="12"/>
                    </a:cubicBezTo>
                    <a:cubicBezTo>
                      <a:pt x="168" y="14"/>
                      <a:pt x="175" y="16"/>
                      <a:pt x="181" y="18"/>
                    </a:cubicBezTo>
                    <a:cubicBezTo>
                      <a:pt x="183" y="19"/>
                      <a:pt x="184" y="19"/>
                      <a:pt x="186" y="20"/>
                    </a:cubicBezTo>
                    <a:cubicBezTo>
                      <a:pt x="188" y="21"/>
                      <a:pt x="189" y="21"/>
                      <a:pt x="191" y="22"/>
                    </a:cubicBezTo>
                    <a:cubicBezTo>
                      <a:pt x="194" y="23"/>
                      <a:pt x="197" y="24"/>
                      <a:pt x="200" y="25"/>
                    </a:cubicBezTo>
                    <a:cubicBezTo>
                      <a:pt x="202" y="26"/>
                      <a:pt x="204" y="26"/>
                      <a:pt x="205" y="27"/>
                    </a:cubicBezTo>
                    <a:cubicBezTo>
                      <a:pt x="207" y="27"/>
                      <a:pt x="208" y="28"/>
                      <a:pt x="210" y="29"/>
                    </a:cubicBezTo>
                    <a:cubicBezTo>
                      <a:pt x="212" y="29"/>
                      <a:pt x="213" y="30"/>
                      <a:pt x="215" y="31"/>
                    </a:cubicBezTo>
                    <a:cubicBezTo>
                      <a:pt x="217" y="31"/>
                      <a:pt x="218" y="32"/>
                      <a:pt x="220" y="33"/>
                    </a:cubicBezTo>
                    <a:cubicBezTo>
                      <a:pt x="223" y="34"/>
                      <a:pt x="226" y="35"/>
                      <a:pt x="229" y="36"/>
                    </a:cubicBezTo>
                    <a:cubicBezTo>
                      <a:pt x="232" y="37"/>
                      <a:pt x="235" y="38"/>
                      <a:pt x="239" y="39"/>
                    </a:cubicBezTo>
                    <a:cubicBezTo>
                      <a:pt x="241" y="40"/>
                      <a:pt x="244" y="41"/>
                      <a:pt x="247" y="42"/>
                    </a:cubicBezTo>
                    <a:cubicBezTo>
                      <a:pt x="249" y="43"/>
                      <a:pt x="251" y="43"/>
                      <a:pt x="252" y="44"/>
                    </a:cubicBezTo>
                    <a:cubicBezTo>
                      <a:pt x="254" y="44"/>
                      <a:pt x="255" y="45"/>
                      <a:pt x="257" y="45"/>
                    </a:cubicBezTo>
                    <a:cubicBezTo>
                      <a:pt x="260" y="46"/>
                      <a:pt x="263" y="47"/>
                      <a:pt x="267" y="48"/>
                    </a:cubicBezTo>
                    <a:cubicBezTo>
                      <a:pt x="269" y="48"/>
                      <a:pt x="270" y="48"/>
                      <a:pt x="272" y="49"/>
                    </a:cubicBezTo>
                    <a:cubicBezTo>
                      <a:pt x="274" y="49"/>
                      <a:pt x="275" y="50"/>
                      <a:pt x="277" y="50"/>
                    </a:cubicBezTo>
                    <a:cubicBezTo>
                      <a:pt x="279" y="50"/>
                      <a:pt x="280" y="50"/>
                      <a:pt x="282" y="51"/>
                    </a:cubicBezTo>
                    <a:cubicBezTo>
                      <a:pt x="283" y="51"/>
                      <a:pt x="285" y="51"/>
                      <a:pt x="287" y="52"/>
                    </a:cubicBezTo>
                    <a:cubicBezTo>
                      <a:pt x="290" y="52"/>
                      <a:pt x="293" y="53"/>
                      <a:pt x="297" y="53"/>
                    </a:cubicBezTo>
                    <a:cubicBezTo>
                      <a:pt x="298" y="53"/>
                      <a:pt x="299" y="53"/>
                      <a:pt x="299" y="53"/>
                    </a:cubicBezTo>
                    <a:cubicBezTo>
                      <a:pt x="300" y="53"/>
                      <a:pt x="301" y="53"/>
                      <a:pt x="302" y="53"/>
                    </a:cubicBezTo>
                    <a:cubicBezTo>
                      <a:pt x="304" y="54"/>
                      <a:pt x="305" y="54"/>
                      <a:pt x="307" y="54"/>
                    </a:cubicBezTo>
                    <a:cubicBezTo>
                      <a:pt x="310" y="54"/>
                      <a:pt x="314" y="54"/>
                      <a:pt x="317" y="54"/>
                    </a:cubicBezTo>
                    <a:cubicBezTo>
                      <a:pt x="319" y="54"/>
                      <a:pt x="320" y="55"/>
                      <a:pt x="322" y="55"/>
                    </a:cubicBezTo>
                    <a:cubicBezTo>
                      <a:pt x="323" y="55"/>
                      <a:pt x="324" y="55"/>
                      <a:pt x="325" y="55"/>
                    </a:cubicBezTo>
                    <a:cubicBezTo>
                      <a:pt x="326" y="55"/>
                      <a:pt x="326" y="55"/>
                      <a:pt x="327" y="55"/>
                    </a:cubicBezTo>
                    <a:cubicBezTo>
                      <a:pt x="329" y="55"/>
                      <a:pt x="331" y="54"/>
                      <a:pt x="332" y="54"/>
                    </a:cubicBezTo>
                    <a:cubicBezTo>
                      <a:pt x="333" y="54"/>
                      <a:pt x="334" y="54"/>
                      <a:pt x="334" y="54"/>
                    </a:cubicBezTo>
                    <a:cubicBezTo>
                      <a:pt x="335" y="54"/>
                      <a:pt x="336" y="54"/>
                      <a:pt x="337" y="54"/>
                    </a:cubicBezTo>
                    <a:cubicBezTo>
                      <a:pt x="340" y="54"/>
                      <a:pt x="344" y="54"/>
                      <a:pt x="347" y="53"/>
                    </a:cubicBezTo>
                    <a:cubicBezTo>
                      <a:pt x="349" y="53"/>
                      <a:pt x="350" y="53"/>
                      <a:pt x="352" y="53"/>
                    </a:cubicBezTo>
                    <a:cubicBezTo>
                      <a:pt x="353" y="52"/>
                      <a:pt x="355" y="52"/>
                      <a:pt x="356" y="52"/>
                    </a:cubicBezTo>
                    <a:cubicBezTo>
                      <a:pt x="357" y="52"/>
                      <a:pt x="358" y="52"/>
                      <a:pt x="359" y="51"/>
                    </a:cubicBezTo>
                    <a:cubicBezTo>
                      <a:pt x="360" y="51"/>
                      <a:pt x="362" y="51"/>
                      <a:pt x="363" y="50"/>
                    </a:cubicBezTo>
                    <a:cubicBezTo>
                      <a:pt x="365" y="50"/>
                      <a:pt x="368" y="49"/>
                      <a:pt x="370" y="48"/>
                    </a:cubicBezTo>
                    <a:cubicBezTo>
                      <a:pt x="371" y="48"/>
                      <a:pt x="373" y="48"/>
                      <a:pt x="374" y="47"/>
                    </a:cubicBezTo>
                    <a:cubicBezTo>
                      <a:pt x="374" y="47"/>
                      <a:pt x="375" y="46"/>
                      <a:pt x="376" y="46"/>
                    </a:cubicBezTo>
                    <a:cubicBezTo>
                      <a:pt x="376" y="46"/>
                      <a:pt x="376" y="46"/>
                      <a:pt x="376" y="46"/>
                    </a:cubicBezTo>
                    <a:cubicBezTo>
                      <a:pt x="376" y="45"/>
                      <a:pt x="376" y="45"/>
                      <a:pt x="377" y="45"/>
                    </a:cubicBezTo>
                    <a:cubicBezTo>
                      <a:pt x="377" y="44"/>
                      <a:pt x="377" y="44"/>
                      <a:pt x="377" y="44"/>
                    </a:cubicBezTo>
                    <a:cubicBezTo>
                      <a:pt x="376" y="43"/>
                      <a:pt x="376" y="43"/>
                      <a:pt x="376" y="43"/>
                    </a:cubicBezTo>
                    <a:cubicBezTo>
                      <a:pt x="376" y="43"/>
                      <a:pt x="375" y="43"/>
                      <a:pt x="375" y="42"/>
                    </a:cubicBezTo>
                    <a:cubicBezTo>
                      <a:pt x="374" y="42"/>
                      <a:pt x="374" y="42"/>
                      <a:pt x="374" y="42"/>
                    </a:cubicBezTo>
                    <a:cubicBezTo>
                      <a:pt x="374" y="42"/>
                      <a:pt x="374" y="42"/>
                      <a:pt x="374" y="42"/>
                    </a:cubicBezTo>
                    <a:cubicBezTo>
                      <a:pt x="373" y="42"/>
                      <a:pt x="373" y="42"/>
                      <a:pt x="373" y="42"/>
                    </a:cubicBezTo>
                    <a:cubicBezTo>
                      <a:pt x="372" y="42"/>
                      <a:pt x="371" y="43"/>
                      <a:pt x="370" y="43"/>
                    </a:cubicBezTo>
                    <a:cubicBezTo>
                      <a:pt x="368" y="43"/>
                      <a:pt x="366" y="44"/>
                      <a:pt x="364" y="44"/>
                    </a:cubicBezTo>
                    <a:cubicBezTo>
                      <a:pt x="362" y="45"/>
                      <a:pt x="361" y="45"/>
                      <a:pt x="359" y="46"/>
                    </a:cubicBezTo>
                    <a:cubicBezTo>
                      <a:pt x="357" y="46"/>
                      <a:pt x="355" y="46"/>
                      <a:pt x="353" y="46"/>
                    </a:cubicBezTo>
                    <a:cubicBezTo>
                      <a:pt x="352" y="47"/>
                      <a:pt x="350" y="47"/>
                      <a:pt x="348" y="47"/>
                    </a:cubicBezTo>
                    <a:cubicBezTo>
                      <a:pt x="347" y="47"/>
                      <a:pt x="347" y="47"/>
                      <a:pt x="346" y="47"/>
                    </a:cubicBezTo>
                    <a:cubicBezTo>
                      <a:pt x="346" y="47"/>
                      <a:pt x="346" y="47"/>
                      <a:pt x="346" y="47"/>
                    </a:cubicBezTo>
                    <a:cubicBezTo>
                      <a:pt x="344" y="47"/>
                      <a:pt x="342" y="47"/>
                      <a:pt x="340" y="47"/>
                    </a:cubicBezTo>
                    <a:cubicBezTo>
                      <a:pt x="339" y="47"/>
                      <a:pt x="337" y="47"/>
                      <a:pt x="335" y="47"/>
                    </a:cubicBezTo>
                    <a:cubicBezTo>
                      <a:pt x="331" y="47"/>
                      <a:pt x="327" y="47"/>
                      <a:pt x="324" y="47"/>
                    </a:cubicBezTo>
                    <a:cubicBezTo>
                      <a:pt x="320" y="47"/>
                      <a:pt x="317" y="48"/>
                      <a:pt x="313" y="48"/>
                    </a:cubicBezTo>
                    <a:cubicBezTo>
                      <a:pt x="309" y="48"/>
                      <a:pt x="306" y="47"/>
                      <a:pt x="302" y="47"/>
                    </a:cubicBezTo>
                    <a:cubicBezTo>
                      <a:pt x="300" y="47"/>
                      <a:pt x="299" y="47"/>
                      <a:pt x="297" y="47"/>
                    </a:cubicBezTo>
                    <a:cubicBezTo>
                      <a:pt x="295" y="47"/>
                      <a:pt x="293" y="46"/>
                      <a:pt x="291" y="46"/>
                    </a:cubicBezTo>
                    <a:cubicBezTo>
                      <a:pt x="287" y="45"/>
                      <a:pt x="283" y="45"/>
                      <a:pt x="279" y="44"/>
                    </a:cubicBezTo>
                    <a:cubicBezTo>
                      <a:pt x="280" y="44"/>
                      <a:pt x="280" y="44"/>
                      <a:pt x="280" y="44"/>
                    </a:cubicBezTo>
                    <a:cubicBezTo>
                      <a:pt x="279" y="44"/>
                      <a:pt x="279" y="44"/>
                      <a:pt x="279" y="44"/>
                    </a:cubicBezTo>
                    <a:cubicBezTo>
                      <a:pt x="276" y="44"/>
                      <a:pt x="273" y="43"/>
                      <a:pt x="270" y="42"/>
                    </a:cubicBezTo>
                    <a:cubicBezTo>
                      <a:pt x="269" y="42"/>
                      <a:pt x="267" y="41"/>
                      <a:pt x="266" y="41"/>
                    </a:cubicBezTo>
                    <a:cubicBezTo>
                      <a:pt x="264" y="41"/>
                      <a:pt x="262" y="40"/>
                      <a:pt x="260" y="40"/>
                    </a:cubicBezTo>
                    <a:cubicBezTo>
                      <a:pt x="260" y="40"/>
                      <a:pt x="259" y="40"/>
                      <a:pt x="259" y="40"/>
                    </a:cubicBezTo>
                    <a:cubicBezTo>
                      <a:pt x="258" y="40"/>
                      <a:pt x="258" y="41"/>
                      <a:pt x="258" y="41"/>
                    </a:cubicBezTo>
                    <a:cubicBezTo>
                      <a:pt x="257" y="41"/>
                      <a:pt x="255" y="40"/>
                      <a:pt x="254" y="40"/>
                    </a:cubicBezTo>
                    <a:cubicBezTo>
                      <a:pt x="252" y="39"/>
                      <a:pt x="251" y="39"/>
                      <a:pt x="249" y="38"/>
                    </a:cubicBezTo>
                    <a:cubicBezTo>
                      <a:pt x="246" y="37"/>
                      <a:pt x="243" y="36"/>
                      <a:pt x="240" y="35"/>
                    </a:cubicBezTo>
                    <a:cubicBezTo>
                      <a:pt x="239" y="35"/>
                      <a:pt x="238" y="34"/>
                      <a:pt x="236" y="34"/>
                    </a:cubicBezTo>
                    <a:cubicBezTo>
                      <a:pt x="235" y="33"/>
                      <a:pt x="233" y="33"/>
                      <a:pt x="231" y="32"/>
                    </a:cubicBezTo>
                    <a:cubicBezTo>
                      <a:pt x="228" y="31"/>
                      <a:pt x="225" y="30"/>
                      <a:pt x="222" y="29"/>
                    </a:cubicBezTo>
                    <a:cubicBezTo>
                      <a:pt x="220" y="28"/>
                      <a:pt x="219" y="27"/>
                      <a:pt x="217" y="27"/>
                    </a:cubicBezTo>
                    <a:cubicBezTo>
                      <a:pt x="215" y="26"/>
                      <a:pt x="214" y="26"/>
                      <a:pt x="212" y="25"/>
                    </a:cubicBezTo>
                    <a:cubicBezTo>
                      <a:pt x="210" y="24"/>
                      <a:pt x="209" y="24"/>
                      <a:pt x="207" y="23"/>
                    </a:cubicBezTo>
                    <a:cubicBezTo>
                      <a:pt x="206" y="23"/>
                      <a:pt x="204" y="22"/>
                      <a:pt x="202" y="21"/>
                    </a:cubicBezTo>
                    <a:cubicBezTo>
                      <a:pt x="199" y="20"/>
                      <a:pt x="196" y="19"/>
                      <a:pt x="193" y="18"/>
                    </a:cubicBezTo>
                    <a:cubicBezTo>
                      <a:pt x="191" y="17"/>
                      <a:pt x="190" y="17"/>
                      <a:pt x="188" y="16"/>
                    </a:cubicBezTo>
                    <a:cubicBezTo>
                      <a:pt x="186" y="16"/>
                      <a:pt x="185" y="15"/>
                      <a:pt x="183" y="15"/>
                    </a:cubicBezTo>
                    <a:cubicBezTo>
                      <a:pt x="180" y="13"/>
                      <a:pt x="177" y="12"/>
                      <a:pt x="174" y="11"/>
                    </a:cubicBezTo>
                    <a:cubicBezTo>
                      <a:pt x="170" y="10"/>
                      <a:pt x="167" y="9"/>
                      <a:pt x="164" y="8"/>
                    </a:cubicBezTo>
                    <a:cubicBezTo>
                      <a:pt x="160" y="7"/>
                      <a:pt x="157" y="6"/>
                      <a:pt x="154" y="6"/>
                    </a:cubicBezTo>
                    <a:cubicBezTo>
                      <a:pt x="152" y="5"/>
                      <a:pt x="150" y="5"/>
                      <a:pt x="149" y="4"/>
                    </a:cubicBezTo>
                    <a:cubicBezTo>
                      <a:pt x="147" y="4"/>
                      <a:pt x="144" y="3"/>
                      <a:pt x="142" y="3"/>
                    </a:cubicBezTo>
                    <a:cubicBezTo>
                      <a:pt x="143" y="3"/>
                      <a:pt x="143" y="3"/>
                      <a:pt x="143" y="3"/>
                    </a:cubicBezTo>
                    <a:cubicBezTo>
                      <a:pt x="142" y="3"/>
                      <a:pt x="141" y="3"/>
                      <a:pt x="141" y="3"/>
                    </a:cubicBezTo>
                    <a:cubicBezTo>
                      <a:pt x="141" y="3"/>
                      <a:pt x="141" y="3"/>
                      <a:pt x="141" y="3"/>
                    </a:cubicBezTo>
                    <a:cubicBezTo>
                      <a:pt x="139" y="2"/>
                      <a:pt x="137" y="2"/>
                      <a:pt x="135" y="2"/>
                    </a:cubicBezTo>
                    <a:cubicBezTo>
                      <a:pt x="134" y="2"/>
                      <a:pt x="132" y="1"/>
                      <a:pt x="130" y="1"/>
                    </a:cubicBezTo>
                    <a:cubicBezTo>
                      <a:pt x="129" y="1"/>
                      <a:pt x="128" y="1"/>
                      <a:pt x="127" y="1"/>
                    </a:cubicBezTo>
                    <a:cubicBezTo>
                      <a:pt x="127" y="1"/>
                      <a:pt x="126" y="1"/>
                      <a:pt x="125" y="1"/>
                    </a:cubicBezTo>
                    <a:cubicBezTo>
                      <a:pt x="123" y="1"/>
                      <a:pt x="121" y="1"/>
                      <a:pt x="119" y="0"/>
                    </a:cubicBezTo>
                    <a:cubicBezTo>
                      <a:pt x="118" y="0"/>
                      <a:pt x="116" y="0"/>
                      <a:pt x="114" y="0"/>
                    </a:cubicBezTo>
                    <a:cubicBezTo>
                      <a:pt x="113" y="0"/>
                      <a:pt x="113" y="0"/>
                      <a:pt x="112" y="0"/>
                    </a:cubicBezTo>
                    <a:cubicBezTo>
                      <a:pt x="111" y="0"/>
                      <a:pt x="110" y="0"/>
                      <a:pt x="109" y="0"/>
                    </a:cubicBezTo>
                    <a:cubicBezTo>
                      <a:pt x="108" y="0"/>
                      <a:pt x="108" y="0"/>
                      <a:pt x="107" y="0"/>
                    </a:cubicBezTo>
                    <a:cubicBezTo>
                      <a:pt x="104" y="0"/>
                      <a:pt x="101" y="0"/>
                      <a:pt x="98" y="1"/>
                    </a:cubicBezTo>
                    <a:moveTo>
                      <a:pt x="64" y="13"/>
                    </a:moveTo>
                    <a:cubicBezTo>
                      <a:pt x="64" y="13"/>
                      <a:pt x="64" y="13"/>
                      <a:pt x="64" y="13"/>
                    </a:cubicBezTo>
                    <a:cubicBezTo>
                      <a:pt x="64" y="13"/>
                      <a:pt x="64" y="13"/>
                      <a:pt x="64" y="13"/>
                    </a:cubicBezTo>
                    <a:moveTo>
                      <a:pt x="11" y="45"/>
                    </a:moveTo>
                    <a:cubicBezTo>
                      <a:pt x="11" y="45"/>
                      <a:pt x="11" y="45"/>
                      <a:pt x="11" y="45"/>
                    </a:cubicBezTo>
                    <a:cubicBezTo>
                      <a:pt x="11" y="45"/>
                      <a:pt x="11" y="45"/>
                      <a:pt x="11" y="45"/>
                    </a:cubicBezTo>
                    <a:moveTo>
                      <a:pt x="346" y="47"/>
                    </a:moveTo>
                    <a:cubicBezTo>
                      <a:pt x="345" y="47"/>
                      <a:pt x="345" y="47"/>
                      <a:pt x="345" y="47"/>
                    </a:cubicBezTo>
                    <a:cubicBezTo>
                      <a:pt x="346" y="47"/>
                      <a:pt x="346" y="47"/>
                      <a:pt x="346" y="47"/>
                    </a:cubicBezTo>
                    <a:moveTo>
                      <a:pt x="9" y="48"/>
                    </a:moveTo>
                    <a:cubicBezTo>
                      <a:pt x="9" y="48"/>
                      <a:pt x="9" y="48"/>
                      <a:pt x="9" y="48"/>
                    </a:cubicBezTo>
                    <a:cubicBezTo>
                      <a:pt x="9" y="48"/>
                      <a:pt x="9" y="48"/>
                      <a:pt x="9" y="48"/>
                    </a:cubicBezTo>
                    <a:moveTo>
                      <a:pt x="27" y="32"/>
                    </a:moveTo>
                    <a:cubicBezTo>
                      <a:pt x="26" y="32"/>
                      <a:pt x="26" y="32"/>
                      <a:pt x="26" y="32"/>
                    </a:cubicBezTo>
                    <a:cubicBezTo>
                      <a:pt x="27" y="32"/>
                      <a:pt x="27" y="32"/>
                      <a:pt x="27" y="32"/>
                    </a:cubicBezTo>
                    <a:close/>
                    <a:moveTo>
                      <a:pt x="143" y="7"/>
                    </a:moveTo>
                    <a:cubicBezTo>
                      <a:pt x="143" y="7"/>
                      <a:pt x="143" y="7"/>
                      <a:pt x="143" y="7"/>
                    </a:cubicBezTo>
                    <a:cubicBezTo>
                      <a:pt x="143" y="7"/>
                      <a:pt x="143" y="7"/>
                      <a:pt x="143" y="7"/>
                    </a:cubicBezTo>
                    <a:cubicBezTo>
                      <a:pt x="143" y="7"/>
                      <a:pt x="143" y="7"/>
                      <a:pt x="143" y="7"/>
                    </a:cubicBezTo>
                  </a:path>
                </a:pathLst>
              </a:custGeom>
              <a:solidFill>
                <a:srgbClr val="DAD9C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91" name="Freeform 241"/>
              <p:cNvSpPr>
                <a:spLocks noEditPoints="1"/>
              </p:cNvSpPr>
              <p:nvPr/>
            </p:nvSpPr>
            <p:spPr bwMode="auto">
              <a:xfrm>
                <a:off x="6007" y="3177"/>
                <a:ext cx="319" cy="128"/>
              </a:xfrm>
              <a:custGeom>
                <a:avLst/>
                <a:gdLst>
                  <a:gd name="T0" fmla="*/ 94 w 169"/>
                  <a:gd name="T1" fmla="*/ 0 h 68"/>
                  <a:gd name="T2" fmla="*/ 86 w 169"/>
                  <a:gd name="T3" fmla="*/ 2 h 68"/>
                  <a:gd name="T4" fmla="*/ 79 w 169"/>
                  <a:gd name="T5" fmla="*/ 3 h 68"/>
                  <a:gd name="T6" fmla="*/ 75 w 169"/>
                  <a:gd name="T7" fmla="*/ 2 h 68"/>
                  <a:gd name="T8" fmla="*/ 72 w 169"/>
                  <a:gd name="T9" fmla="*/ 3 h 68"/>
                  <a:gd name="T10" fmla="*/ 50 w 169"/>
                  <a:gd name="T11" fmla="*/ 13 h 68"/>
                  <a:gd name="T12" fmla="*/ 40 w 169"/>
                  <a:gd name="T13" fmla="*/ 19 h 68"/>
                  <a:gd name="T14" fmla="*/ 29 w 169"/>
                  <a:gd name="T15" fmla="*/ 27 h 68"/>
                  <a:gd name="T16" fmla="*/ 22 w 169"/>
                  <a:gd name="T17" fmla="*/ 34 h 68"/>
                  <a:gd name="T18" fmla="*/ 18 w 169"/>
                  <a:gd name="T19" fmla="*/ 37 h 68"/>
                  <a:gd name="T20" fmla="*/ 14 w 169"/>
                  <a:gd name="T21" fmla="*/ 43 h 68"/>
                  <a:gd name="T22" fmla="*/ 12 w 169"/>
                  <a:gd name="T23" fmla="*/ 46 h 68"/>
                  <a:gd name="T24" fmla="*/ 10 w 169"/>
                  <a:gd name="T25" fmla="*/ 48 h 68"/>
                  <a:gd name="T26" fmla="*/ 5 w 169"/>
                  <a:gd name="T27" fmla="*/ 55 h 68"/>
                  <a:gd name="T28" fmla="*/ 2 w 169"/>
                  <a:gd name="T29" fmla="*/ 59 h 68"/>
                  <a:gd name="T30" fmla="*/ 1 w 169"/>
                  <a:gd name="T31" fmla="*/ 63 h 68"/>
                  <a:gd name="T32" fmla="*/ 0 w 169"/>
                  <a:gd name="T33" fmla="*/ 64 h 68"/>
                  <a:gd name="T34" fmla="*/ 1 w 169"/>
                  <a:gd name="T35" fmla="*/ 65 h 68"/>
                  <a:gd name="T36" fmla="*/ 3 w 169"/>
                  <a:gd name="T37" fmla="*/ 66 h 68"/>
                  <a:gd name="T38" fmla="*/ 5 w 169"/>
                  <a:gd name="T39" fmla="*/ 67 h 68"/>
                  <a:gd name="T40" fmla="*/ 7 w 169"/>
                  <a:gd name="T41" fmla="*/ 65 h 68"/>
                  <a:gd name="T42" fmla="*/ 9 w 169"/>
                  <a:gd name="T43" fmla="*/ 61 h 68"/>
                  <a:gd name="T44" fmla="*/ 13 w 169"/>
                  <a:gd name="T45" fmla="*/ 56 h 68"/>
                  <a:gd name="T46" fmla="*/ 22 w 169"/>
                  <a:gd name="T47" fmla="*/ 48 h 68"/>
                  <a:gd name="T48" fmla="*/ 30 w 169"/>
                  <a:gd name="T49" fmla="*/ 40 h 68"/>
                  <a:gd name="T50" fmla="*/ 37 w 169"/>
                  <a:gd name="T51" fmla="*/ 36 h 68"/>
                  <a:gd name="T52" fmla="*/ 55 w 169"/>
                  <a:gd name="T53" fmla="*/ 27 h 68"/>
                  <a:gd name="T54" fmla="*/ 62 w 169"/>
                  <a:gd name="T55" fmla="*/ 23 h 68"/>
                  <a:gd name="T56" fmla="*/ 88 w 169"/>
                  <a:gd name="T57" fmla="*/ 18 h 68"/>
                  <a:gd name="T58" fmla="*/ 97 w 169"/>
                  <a:gd name="T59" fmla="*/ 15 h 68"/>
                  <a:gd name="T60" fmla="*/ 102 w 169"/>
                  <a:gd name="T61" fmla="*/ 15 h 68"/>
                  <a:gd name="T62" fmla="*/ 128 w 169"/>
                  <a:gd name="T63" fmla="*/ 15 h 68"/>
                  <a:gd name="T64" fmla="*/ 135 w 169"/>
                  <a:gd name="T65" fmla="*/ 15 h 68"/>
                  <a:gd name="T66" fmla="*/ 146 w 169"/>
                  <a:gd name="T67" fmla="*/ 18 h 68"/>
                  <a:gd name="T68" fmla="*/ 165 w 169"/>
                  <a:gd name="T69" fmla="*/ 23 h 68"/>
                  <a:gd name="T70" fmla="*/ 169 w 169"/>
                  <a:gd name="T71" fmla="*/ 22 h 68"/>
                  <a:gd name="T72" fmla="*/ 168 w 169"/>
                  <a:gd name="T73" fmla="*/ 19 h 68"/>
                  <a:gd name="T74" fmla="*/ 164 w 169"/>
                  <a:gd name="T75" fmla="*/ 17 h 68"/>
                  <a:gd name="T76" fmla="*/ 163 w 169"/>
                  <a:gd name="T77" fmla="*/ 15 h 68"/>
                  <a:gd name="T78" fmla="*/ 161 w 169"/>
                  <a:gd name="T79" fmla="*/ 12 h 68"/>
                  <a:gd name="T80" fmla="*/ 156 w 169"/>
                  <a:gd name="T81" fmla="*/ 10 h 68"/>
                  <a:gd name="T82" fmla="*/ 144 w 169"/>
                  <a:gd name="T83" fmla="*/ 6 h 68"/>
                  <a:gd name="T84" fmla="*/ 139 w 169"/>
                  <a:gd name="T85" fmla="*/ 4 h 68"/>
                  <a:gd name="T86" fmla="*/ 132 w 169"/>
                  <a:gd name="T87" fmla="*/ 3 h 68"/>
                  <a:gd name="T88" fmla="*/ 115 w 169"/>
                  <a:gd name="T89" fmla="*/ 1 h 68"/>
                  <a:gd name="T90" fmla="*/ 106 w 169"/>
                  <a:gd name="T91" fmla="*/ 0 h 68"/>
                  <a:gd name="T92" fmla="*/ 74 w 169"/>
                  <a:gd name="T93" fmla="*/ 3 h 68"/>
                  <a:gd name="T94" fmla="*/ 14 w 169"/>
                  <a:gd name="T95" fmla="*/ 55 h 68"/>
                  <a:gd name="T96" fmla="*/ 1 w 169"/>
                  <a:gd name="T97" fmla="*/ 63 h 68"/>
                  <a:gd name="T98" fmla="*/ 1 w 169"/>
                  <a:gd name="T99" fmla="*/ 65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69" h="68">
                    <a:moveTo>
                      <a:pt x="100" y="0"/>
                    </a:moveTo>
                    <a:cubicBezTo>
                      <a:pt x="98" y="0"/>
                      <a:pt x="97" y="0"/>
                      <a:pt x="96" y="0"/>
                    </a:cubicBezTo>
                    <a:cubicBezTo>
                      <a:pt x="95" y="0"/>
                      <a:pt x="95" y="0"/>
                      <a:pt x="94" y="0"/>
                    </a:cubicBezTo>
                    <a:cubicBezTo>
                      <a:pt x="93" y="0"/>
                      <a:pt x="93" y="0"/>
                      <a:pt x="92" y="0"/>
                    </a:cubicBezTo>
                    <a:cubicBezTo>
                      <a:pt x="91" y="0"/>
                      <a:pt x="90" y="1"/>
                      <a:pt x="89" y="1"/>
                    </a:cubicBezTo>
                    <a:cubicBezTo>
                      <a:pt x="88" y="1"/>
                      <a:pt x="87" y="1"/>
                      <a:pt x="86" y="2"/>
                    </a:cubicBezTo>
                    <a:cubicBezTo>
                      <a:pt x="85" y="2"/>
                      <a:pt x="84" y="2"/>
                      <a:pt x="83" y="2"/>
                    </a:cubicBezTo>
                    <a:cubicBezTo>
                      <a:pt x="82" y="2"/>
                      <a:pt x="81" y="2"/>
                      <a:pt x="80" y="3"/>
                    </a:cubicBezTo>
                    <a:cubicBezTo>
                      <a:pt x="80" y="3"/>
                      <a:pt x="79" y="3"/>
                      <a:pt x="79" y="3"/>
                    </a:cubicBezTo>
                    <a:cubicBezTo>
                      <a:pt x="78" y="3"/>
                      <a:pt x="78" y="3"/>
                      <a:pt x="77" y="3"/>
                    </a:cubicBezTo>
                    <a:cubicBezTo>
                      <a:pt x="77" y="3"/>
                      <a:pt x="77" y="3"/>
                      <a:pt x="77" y="3"/>
                    </a:cubicBezTo>
                    <a:cubicBezTo>
                      <a:pt x="76" y="3"/>
                      <a:pt x="76" y="2"/>
                      <a:pt x="75" y="2"/>
                    </a:cubicBezTo>
                    <a:cubicBezTo>
                      <a:pt x="74" y="3"/>
                      <a:pt x="74" y="3"/>
                      <a:pt x="74" y="3"/>
                    </a:cubicBezTo>
                    <a:cubicBezTo>
                      <a:pt x="73" y="3"/>
                      <a:pt x="73" y="3"/>
                      <a:pt x="73" y="3"/>
                    </a:cubicBezTo>
                    <a:cubicBezTo>
                      <a:pt x="73" y="3"/>
                      <a:pt x="72" y="3"/>
                      <a:pt x="72" y="3"/>
                    </a:cubicBezTo>
                    <a:cubicBezTo>
                      <a:pt x="71" y="3"/>
                      <a:pt x="70" y="4"/>
                      <a:pt x="69" y="4"/>
                    </a:cubicBezTo>
                    <a:cubicBezTo>
                      <a:pt x="66" y="5"/>
                      <a:pt x="64" y="6"/>
                      <a:pt x="62" y="7"/>
                    </a:cubicBezTo>
                    <a:cubicBezTo>
                      <a:pt x="58" y="9"/>
                      <a:pt x="54" y="11"/>
                      <a:pt x="50" y="13"/>
                    </a:cubicBezTo>
                    <a:cubicBezTo>
                      <a:pt x="48" y="14"/>
                      <a:pt x="46" y="15"/>
                      <a:pt x="44" y="16"/>
                    </a:cubicBezTo>
                    <a:cubicBezTo>
                      <a:pt x="43" y="17"/>
                      <a:pt x="42" y="18"/>
                      <a:pt x="41" y="19"/>
                    </a:cubicBezTo>
                    <a:cubicBezTo>
                      <a:pt x="41" y="19"/>
                      <a:pt x="40" y="19"/>
                      <a:pt x="40" y="19"/>
                    </a:cubicBezTo>
                    <a:cubicBezTo>
                      <a:pt x="39" y="20"/>
                      <a:pt x="39" y="20"/>
                      <a:pt x="39" y="20"/>
                    </a:cubicBezTo>
                    <a:cubicBezTo>
                      <a:pt x="36" y="22"/>
                      <a:pt x="33" y="23"/>
                      <a:pt x="30" y="25"/>
                    </a:cubicBezTo>
                    <a:cubicBezTo>
                      <a:pt x="29" y="25"/>
                      <a:pt x="29" y="26"/>
                      <a:pt x="29" y="27"/>
                    </a:cubicBezTo>
                    <a:cubicBezTo>
                      <a:pt x="29" y="27"/>
                      <a:pt x="29" y="27"/>
                      <a:pt x="29" y="27"/>
                    </a:cubicBezTo>
                    <a:cubicBezTo>
                      <a:pt x="28" y="28"/>
                      <a:pt x="26" y="29"/>
                      <a:pt x="25" y="31"/>
                    </a:cubicBezTo>
                    <a:cubicBezTo>
                      <a:pt x="24" y="32"/>
                      <a:pt x="23" y="33"/>
                      <a:pt x="22" y="34"/>
                    </a:cubicBezTo>
                    <a:cubicBezTo>
                      <a:pt x="21" y="34"/>
                      <a:pt x="21" y="34"/>
                      <a:pt x="21" y="35"/>
                    </a:cubicBezTo>
                    <a:cubicBezTo>
                      <a:pt x="20" y="35"/>
                      <a:pt x="19" y="36"/>
                      <a:pt x="19" y="36"/>
                    </a:cubicBezTo>
                    <a:cubicBezTo>
                      <a:pt x="18" y="36"/>
                      <a:pt x="18" y="37"/>
                      <a:pt x="18" y="37"/>
                    </a:cubicBezTo>
                    <a:cubicBezTo>
                      <a:pt x="17" y="38"/>
                      <a:pt x="16" y="39"/>
                      <a:pt x="16" y="40"/>
                    </a:cubicBezTo>
                    <a:cubicBezTo>
                      <a:pt x="15" y="40"/>
                      <a:pt x="15" y="41"/>
                      <a:pt x="15" y="41"/>
                    </a:cubicBezTo>
                    <a:cubicBezTo>
                      <a:pt x="14" y="42"/>
                      <a:pt x="14" y="42"/>
                      <a:pt x="14" y="43"/>
                    </a:cubicBezTo>
                    <a:cubicBezTo>
                      <a:pt x="14" y="44"/>
                      <a:pt x="14" y="44"/>
                      <a:pt x="14" y="44"/>
                    </a:cubicBezTo>
                    <a:cubicBezTo>
                      <a:pt x="13" y="44"/>
                      <a:pt x="13" y="45"/>
                      <a:pt x="12" y="46"/>
                    </a:cubicBezTo>
                    <a:cubicBezTo>
                      <a:pt x="12" y="46"/>
                      <a:pt x="12" y="46"/>
                      <a:pt x="12" y="46"/>
                    </a:cubicBezTo>
                    <a:cubicBezTo>
                      <a:pt x="12" y="46"/>
                      <a:pt x="12" y="46"/>
                      <a:pt x="12" y="46"/>
                    </a:cubicBezTo>
                    <a:cubicBezTo>
                      <a:pt x="11" y="46"/>
                      <a:pt x="11" y="46"/>
                      <a:pt x="11" y="47"/>
                    </a:cubicBezTo>
                    <a:cubicBezTo>
                      <a:pt x="10" y="47"/>
                      <a:pt x="10" y="48"/>
                      <a:pt x="10" y="48"/>
                    </a:cubicBezTo>
                    <a:cubicBezTo>
                      <a:pt x="9" y="49"/>
                      <a:pt x="9" y="49"/>
                      <a:pt x="9" y="49"/>
                    </a:cubicBezTo>
                    <a:cubicBezTo>
                      <a:pt x="8" y="50"/>
                      <a:pt x="7" y="51"/>
                      <a:pt x="7" y="52"/>
                    </a:cubicBezTo>
                    <a:cubicBezTo>
                      <a:pt x="6" y="53"/>
                      <a:pt x="5" y="54"/>
                      <a:pt x="5" y="55"/>
                    </a:cubicBezTo>
                    <a:cubicBezTo>
                      <a:pt x="4" y="56"/>
                      <a:pt x="4" y="56"/>
                      <a:pt x="4" y="57"/>
                    </a:cubicBezTo>
                    <a:cubicBezTo>
                      <a:pt x="3" y="57"/>
                      <a:pt x="3" y="58"/>
                      <a:pt x="2" y="59"/>
                    </a:cubicBezTo>
                    <a:cubicBezTo>
                      <a:pt x="2" y="59"/>
                      <a:pt x="2" y="59"/>
                      <a:pt x="2" y="59"/>
                    </a:cubicBezTo>
                    <a:cubicBezTo>
                      <a:pt x="2" y="59"/>
                      <a:pt x="1" y="60"/>
                      <a:pt x="1" y="61"/>
                    </a:cubicBezTo>
                    <a:cubicBezTo>
                      <a:pt x="1" y="62"/>
                      <a:pt x="1" y="62"/>
                      <a:pt x="1" y="62"/>
                    </a:cubicBezTo>
                    <a:cubicBezTo>
                      <a:pt x="1" y="62"/>
                      <a:pt x="1" y="62"/>
                      <a:pt x="1" y="63"/>
                    </a:cubicBezTo>
                    <a:cubicBezTo>
                      <a:pt x="1" y="63"/>
                      <a:pt x="1" y="63"/>
                      <a:pt x="1" y="63"/>
                    </a:cubicBezTo>
                    <a:cubicBezTo>
                      <a:pt x="0" y="63"/>
                      <a:pt x="0" y="63"/>
                      <a:pt x="0" y="63"/>
                    </a:cubicBezTo>
                    <a:cubicBezTo>
                      <a:pt x="0" y="64"/>
                      <a:pt x="0" y="64"/>
                      <a:pt x="0" y="64"/>
                    </a:cubicBezTo>
                    <a:cubicBezTo>
                      <a:pt x="0" y="65"/>
                      <a:pt x="0" y="65"/>
                      <a:pt x="0" y="65"/>
                    </a:cubicBezTo>
                    <a:cubicBezTo>
                      <a:pt x="1" y="65"/>
                      <a:pt x="1" y="65"/>
                      <a:pt x="1" y="65"/>
                    </a:cubicBezTo>
                    <a:cubicBezTo>
                      <a:pt x="1" y="65"/>
                      <a:pt x="1" y="65"/>
                      <a:pt x="1" y="65"/>
                    </a:cubicBezTo>
                    <a:cubicBezTo>
                      <a:pt x="1" y="65"/>
                      <a:pt x="1" y="65"/>
                      <a:pt x="1" y="65"/>
                    </a:cubicBezTo>
                    <a:cubicBezTo>
                      <a:pt x="2" y="66"/>
                      <a:pt x="2" y="66"/>
                      <a:pt x="3" y="66"/>
                    </a:cubicBezTo>
                    <a:cubicBezTo>
                      <a:pt x="3" y="66"/>
                      <a:pt x="3" y="66"/>
                      <a:pt x="3" y="66"/>
                    </a:cubicBezTo>
                    <a:cubicBezTo>
                      <a:pt x="3" y="67"/>
                      <a:pt x="4" y="68"/>
                      <a:pt x="4" y="67"/>
                    </a:cubicBezTo>
                    <a:cubicBezTo>
                      <a:pt x="5" y="67"/>
                      <a:pt x="5" y="67"/>
                      <a:pt x="5" y="67"/>
                    </a:cubicBezTo>
                    <a:cubicBezTo>
                      <a:pt x="5" y="67"/>
                      <a:pt x="5" y="67"/>
                      <a:pt x="5" y="67"/>
                    </a:cubicBezTo>
                    <a:cubicBezTo>
                      <a:pt x="6" y="67"/>
                      <a:pt x="6" y="67"/>
                      <a:pt x="6" y="67"/>
                    </a:cubicBezTo>
                    <a:cubicBezTo>
                      <a:pt x="6" y="67"/>
                      <a:pt x="7" y="67"/>
                      <a:pt x="7" y="66"/>
                    </a:cubicBezTo>
                    <a:cubicBezTo>
                      <a:pt x="7" y="66"/>
                      <a:pt x="7" y="65"/>
                      <a:pt x="7" y="65"/>
                    </a:cubicBezTo>
                    <a:cubicBezTo>
                      <a:pt x="7" y="65"/>
                      <a:pt x="7" y="65"/>
                      <a:pt x="7" y="65"/>
                    </a:cubicBezTo>
                    <a:cubicBezTo>
                      <a:pt x="7" y="64"/>
                      <a:pt x="7" y="64"/>
                      <a:pt x="7" y="64"/>
                    </a:cubicBezTo>
                    <a:cubicBezTo>
                      <a:pt x="8" y="63"/>
                      <a:pt x="9" y="62"/>
                      <a:pt x="9" y="61"/>
                    </a:cubicBezTo>
                    <a:cubicBezTo>
                      <a:pt x="10" y="60"/>
                      <a:pt x="10" y="59"/>
                      <a:pt x="11" y="58"/>
                    </a:cubicBezTo>
                    <a:cubicBezTo>
                      <a:pt x="11" y="58"/>
                      <a:pt x="12" y="57"/>
                      <a:pt x="12" y="57"/>
                    </a:cubicBezTo>
                    <a:cubicBezTo>
                      <a:pt x="12" y="57"/>
                      <a:pt x="13" y="57"/>
                      <a:pt x="13" y="56"/>
                    </a:cubicBezTo>
                    <a:cubicBezTo>
                      <a:pt x="15" y="55"/>
                      <a:pt x="17" y="53"/>
                      <a:pt x="18" y="51"/>
                    </a:cubicBezTo>
                    <a:cubicBezTo>
                      <a:pt x="19" y="50"/>
                      <a:pt x="19" y="50"/>
                      <a:pt x="19" y="50"/>
                    </a:cubicBezTo>
                    <a:cubicBezTo>
                      <a:pt x="20" y="49"/>
                      <a:pt x="21" y="49"/>
                      <a:pt x="22" y="48"/>
                    </a:cubicBezTo>
                    <a:cubicBezTo>
                      <a:pt x="22" y="47"/>
                      <a:pt x="23" y="47"/>
                      <a:pt x="24" y="46"/>
                    </a:cubicBezTo>
                    <a:cubicBezTo>
                      <a:pt x="25" y="45"/>
                      <a:pt x="25" y="45"/>
                      <a:pt x="26" y="44"/>
                    </a:cubicBezTo>
                    <a:cubicBezTo>
                      <a:pt x="28" y="43"/>
                      <a:pt x="29" y="42"/>
                      <a:pt x="30" y="40"/>
                    </a:cubicBezTo>
                    <a:cubicBezTo>
                      <a:pt x="31" y="40"/>
                      <a:pt x="31" y="39"/>
                      <a:pt x="32" y="38"/>
                    </a:cubicBezTo>
                    <a:cubicBezTo>
                      <a:pt x="33" y="38"/>
                      <a:pt x="34" y="37"/>
                      <a:pt x="35" y="37"/>
                    </a:cubicBezTo>
                    <a:cubicBezTo>
                      <a:pt x="36" y="37"/>
                      <a:pt x="36" y="36"/>
                      <a:pt x="37" y="36"/>
                    </a:cubicBezTo>
                    <a:cubicBezTo>
                      <a:pt x="39" y="35"/>
                      <a:pt x="41" y="34"/>
                      <a:pt x="43" y="33"/>
                    </a:cubicBezTo>
                    <a:cubicBezTo>
                      <a:pt x="45" y="32"/>
                      <a:pt x="47" y="31"/>
                      <a:pt x="49" y="30"/>
                    </a:cubicBezTo>
                    <a:cubicBezTo>
                      <a:pt x="51" y="29"/>
                      <a:pt x="53" y="28"/>
                      <a:pt x="55" y="27"/>
                    </a:cubicBezTo>
                    <a:cubicBezTo>
                      <a:pt x="55" y="26"/>
                      <a:pt x="55" y="26"/>
                      <a:pt x="55" y="26"/>
                    </a:cubicBezTo>
                    <a:cubicBezTo>
                      <a:pt x="56" y="26"/>
                      <a:pt x="56" y="26"/>
                      <a:pt x="57" y="26"/>
                    </a:cubicBezTo>
                    <a:cubicBezTo>
                      <a:pt x="59" y="25"/>
                      <a:pt x="61" y="24"/>
                      <a:pt x="62" y="23"/>
                    </a:cubicBezTo>
                    <a:cubicBezTo>
                      <a:pt x="64" y="23"/>
                      <a:pt x="66" y="22"/>
                      <a:pt x="67" y="22"/>
                    </a:cubicBezTo>
                    <a:cubicBezTo>
                      <a:pt x="70" y="22"/>
                      <a:pt x="72" y="21"/>
                      <a:pt x="74" y="20"/>
                    </a:cubicBezTo>
                    <a:cubicBezTo>
                      <a:pt x="79" y="19"/>
                      <a:pt x="83" y="18"/>
                      <a:pt x="88" y="18"/>
                    </a:cubicBezTo>
                    <a:cubicBezTo>
                      <a:pt x="89" y="17"/>
                      <a:pt x="91" y="17"/>
                      <a:pt x="93" y="16"/>
                    </a:cubicBezTo>
                    <a:cubicBezTo>
                      <a:pt x="94" y="16"/>
                      <a:pt x="95" y="16"/>
                      <a:pt x="96" y="16"/>
                    </a:cubicBezTo>
                    <a:cubicBezTo>
                      <a:pt x="97" y="15"/>
                      <a:pt x="97" y="15"/>
                      <a:pt x="97" y="15"/>
                    </a:cubicBezTo>
                    <a:cubicBezTo>
                      <a:pt x="97" y="15"/>
                      <a:pt x="97" y="15"/>
                      <a:pt x="97" y="15"/>
                    </a:cubicBezTo>
                    <a:cubicBezTo>
                      <a:pt x="98" y="15"/>
                      <a:pt x="98" y="15"/>
                      <a:pt x="99" y="15"/>
                    </a:cubicBezTo>
                    <a:cubicBezTo>
                      <a:pt x="100" y="15"/>
                      <a:pt x="101" y="15"/>
                      <a:pt x="102" y="15"/>
                    </a:cubicBezTo>
                    <a:cubicBezTo>
                      <a:pt x="104" y="15"/>
                      <a:pt x="107" y="15"/>
                      <a:pt x="109" y="15"/>
                    </a:cubicBezTo>
                    <a:cubicBezTo>
                      <a:pt x="113" y="15"/>
                      <a:pt x="118" y="15"/>
                      <a:pt x="123" y="15"/>
                    </a:cubicBezTo>
                    <a:cubicBezTo>
                      <a:pt x="124" y="15"/>
                      <a:pt x="126" y="15"/>
                      <a:pt x="128" y="15"/>
                    </a:cubicBezTo>
                    <a:cubicBezTo>
                      <a:pt x="129" y="15"/>
                      <a:pt x="129" y="15"/>
                      <a:pt x="129" y="15"/>
                    </a:cubicBezTo>
                    <a:cubicBezTo>
                      <a:pt x="131" y="15"/>
                      <a:pt x="132" y="15"/>
                      <a:pt x="134" y="15"/>
                    </a:cubicBezTo>
                    <a:cubicBezTo>
                      <a:pt x="135" y="15"/>
                      <a:pt x="135" y="15"/>
                      <a:pt x="135" y="15"/>
                    </a:cubicBezTo>
                    <a:cubicBezTo>
                      <a:pt x="136" y="15"/>
                      <a:pt x="136" y="15"/>
                      <a:pt x="136" y="15"/>
                    </a:cubicBezTo>
                    <a:cubicBezTo>
                      <a:pt x="137" y="16"/>
                      <a:pt x="138" y="16"/>
                      <a:pt x="139" y="16"/>
                    </a:cubicBezTo>
                    <a:cubicBezTo>
                      <a:pt x="141" y="17"/>
                      <a:pt x="143" y="17"/>
                      <a:pt x="146" y="18"/>
                    </a:cubicBezTo>
                    <a:cubicBezTo>
                      <a:pt x="150" y="19"/>
                      <a:pt x="155" y="20"/>
                      <a:pt x="159" y="21"/>
                    </a:cubicBezTo>
                    <a:cubicBezTo>
                      <a:pt x="160" y="22"/>
                      <a:pt x="162" y="22"/>
                      <a:pt x="163" y="22"/>
                    </a:cubicBezTo>
                    <a:cubicBezTo>
                      <a:pt x="163" y="22"/>
                      <a:pt x="164" y="22"/>
                      <a:pt x="165" y="23"/>
                    </a:cubicBezTo>
                    <a:cubicBezTo>
                      <a:pt x="165" y="23"/>
                      <a:pt x="166" y="23"/>
                      <a:pt x="167" y="23"/>
                    </a:cubicBezTo>
                    <a:cubicBezTo>
                      <a:pt x="168" y="23"/>
                      <a:pt x="168" y="23"/>
                      <a:pt x="168" y="23"/>
                    </a:cubicBezTo>
                    <a:cubicBezTo>
                      <a:pt x="169" y="22"/>
                      <a:pt x="169" y="22"/>
                      <a:pt x="169" y="22"/>
                    </a:cubicBezTo>
                    <a:cubicBezTo>
                      <a:pt x="169" y="22"/>
                      <a:pt x="169" y="21"/>
                      <a:pt x="169" y="20"/>
                    </a:cubicBezTo>
                    <a:cubicBezTo>
                      <a:pt x="169" y="19"/>
                      <a:pt x="169" y="19"/>
                      <a:pt x="169" y="19"/>
                    </a:cubicBezTo>
                    <a:cubicBezTo>
                      <a:pt x="168" y="19"/>
                      <a:pt x="168" y="19"/>
                      <a:pt x="168" y="19"/>
                    </a:cubicBezTo>
                    <a:cubicBezTo>
                      <a:pt x="167" y="18"/>
                      <a:pt x="167" y="18"/>
                      <a:pt x="167" y="18"/>
                    </a:cubicBezTo>
                    <a:cubicBezTo>
                      <a:pt x="166" y="18"/>
                      <a:pt x="166" y="18"/>
                      <a:pt x="166" y="17"/>
                    </a:cubicBezTo>
                    <a:cubicBezTo>
                      <a:pt x="165" y="17"/>
                      <a:pt x="165" y="17"/>
                      <a:pt x="164" y="17"/>
                    </a:cubicBezTo>
                    <a:cubicBezTo>
                      <a:pt x="164" y="16"/>
                      <a:pt x="164" y="16"/>
                      <a:pt x="164" y="16"/>
                    </a:cubicBezTo>
                    <a:cubicBezTo>
                      <a:pt x="164" y="16"/>
                      <a:pt x="164" y="16"/>
                      <a:pt x="164" y="16"/>
                    </a:cubicBezTo>
                    <a:cubicBezTo>
                      <a:pt x="163" y="15"/>
                      <a:pt x="163" y="15"/>
                      <a:pt x="163" y="15"/>
                    </a:cubicBezTo>
                    <a:cubicBezTo>
                      <a:pt x="163" y="14"/>
                      <a:pt x="162" y="14"/>
                      <a:pt x="161" y="13"/>
                    </a:cubicBezTo>
                    <a:cubicBezTo>
                      <a:pt x="161" y="13"/>
                      <a:pt x="161" y="13"/>
                      <a:pt x="161" y="13"/>
                    </a:cubicBezTo>
                    <a:cubicBezTo>
                      <a:pt x="161" y="13"/>
                      <a:pt x="161" y="12"/>
                      <a:pt x="161" y="12"/>
                    </a:cubicBezTo>
                    <a:cubicBezTo>
                      <a:pt x="161" y="12"/>
                      <a:pt x="160" y="11"/>
                      <a:pt x="160" y="11"/>
                    </a:cubicBezTo>
                    <a:cubicBezTo>
                      <a:pt x="159" y="11"/>
                      <a:pt x="158" y="11"/>
                      <a:pt x="158" y="10"/>
                    </a:cubicBezTo>
                    <a:cubicBezTo>
                      <a:pt x="157" y="10"/>
                      <a:pt x="157" y="10"/>
                      <a:pt x="156" y="10"/>
                    </a:cubicBezTo>
                    <a:cubicBezTo>
                      <a:pt x="155" y="10"/>
                      <a:pt x="154" y="9"/>
                      <a:pt x="153" y="9"/>
                    </a:cubicBezTo>
                    <a:cubicBezTo>
                      <a:pt x="151" y="8"/>
                      <a:pt x="149" y="8"/>
                      <a:pt x="147" y="7"/>
                    </a:cubicBezTo>
                    <a:cubicBezTo>
                      <a:pt x="146" y="7"/>
                      <a:pt x="145" y="7"/>
                      <a:pt x="144" y="6"/>
                    </a:cubicBezTo>
                    <a:cubicBezTo>
                      <a:pt x="143" y="6"/>
                      <a:pt x="142" y="6"/>
                      <a:pt x="141" y="6"/>
                    </a:cubicBezTo>
                    <a:cubicBezTo>
                      <a:pt x="140" y="5"/>
                      <a:pt x="140" y="5"/>
                      <a:pt x="140" y="5"/>
                    </a:cubicBezTo>
                    <a:cubicBezTo>
                      <a:pt x="140" y="5"/>
                      <a:pt x="140" y="5"/>
                      <a:pt x="139" y="4"/>
                    </a:cubicBezTo>
                    <a:cubicBezTo>
                      <a:pt x="139" y="4"/>
                      <a:pt x="138" y="4"/>
                      <a:pt x="138" y="4"/>
                    </a:cubicBezTo>
                    <a:cubicBezTo>
                      <a:pt x="137" y="4"/>
                      <a:pt x="137" y="3"/>
                      <a:pt x="136" y="3"/>
                    </a:cubicBezTo>
                    <a:cubicBezTo>
                      <a:pt x="135" y="3"/>
                      <a:pt x="134" y="3"/>
                      <a:pt x="132" y="3"/>
                    </a:cubicBezTo>
                    <a:cubicBezTo>
                      <a:pt x="130" y="2"/>
                      <a:pt x="128" y="2"/>
                      <a:pt x="126" y="2"/>
                    </a:cubicBezTo>
                    <a:cubicBezTo>
                      <a:pt x="123" y="2"/>
                      <a:pt x="120" y="1"/>
                      <a:pt x="117" y="1"/>
                    </a:cubicBezTo>
                    <a:cubicBezTo>
                      <a:pt x="116" y="1"/>
                      <a:pt x="116" y="1"/>
                      <a:pt x="115" y="1"/>
                    </a:cubicBezTo>
                    <a:cubicBezTo>
                      <a:pt x="113" y="1"/>
                      <a:pt x="111" y="0"/>
                      <a:pt x="110" y="0"/>
                    </a:cubicBezTo>
                    <a:cubicBezTo>
                      <a:pt x="109" y="0"/>
                      <a:pt x="109" y="0"/>
                      <a:pt x="109" y="0"/>
                    </a:cubicBezTo>
                    <a:cubicBezTo>
                      <a:pt x="108" y="0"/>
                      <a:pt x="107" y="0"/>
                      <a:pt x="106" y="0"/>
                    </a:cubicBezTo>
                    <a:cubicBezTo>
                      <a:pt x="104" y="0"/>
                      <a:pt x="102" y="0"/>
                      <a:pt x="100" y="0"/>
                    </a:cubicBezTo>
                    <a:cubicBezTo>
                      <a:pt x="100" y="0"/>
                      <a:pt x="100" y="0"/>
                      <a:pt x="100" y="0"/>
                    </a:cubicBezTo>
                    <a:moveTo>
                      <a:pt x="74" y="3"/>
                    </a:moveTo>
                    <a:cubicBezTo>
                      <a:pt x="74" y="4"/>
                      <a:pt x="74" y="4"/>
                      <a:pt x="74" y="4"/>
                    </a:cubicBezTo>
                    <a:cubicBezTo>
                      <a:pt x="74" y="3"/>
                      <a:pt x="74" y="3"/>
                      <a:pt x="74" y="3"/>
                    </a:cubicBezTo>
                    <a:moveTo>
                      <a:pt x="14" y="55"/>
                    </a:moveTo>
                    <a:cubicBezTo>
                      <a:pt x="14" y="55"/>
                      <a:pt x="14" y="55"/>
                      <a:pt x="14" y="55"/>
                    </a:cubicBezTo>
                    <a:cubicBezTo>
                      <a:pt x="14" y="55"/>
                      <a:pt x="14" y="55"/>
                      <a:pt x="14" y="55"/>
                    </a:cubicBezTo>
                    <a:moveTo>
                      <a:pt x="1" y="63"/>
                    </a:moveTo>
                    <a:cubicBezTo>
                      <a:pt x="1" y="63"/>
                      <a:pt x="1" y="63"/>
                      <a:pt x="1" y="63"/>
                    </a:cubicBezTo>
                    <a:cubicBezTo>
                      <a:pt x="1" y="63"/>
                      <a:pt x="1" y="63"/>
                      <a:pt x="1" y="63"/>
                    </a:cubicBezTo>
                    <a:moveTo>
                      <a:pt x="1" y="65"/>
                    </a:moveTo>
                    <a:cubicBezTo>
                      <a:pt x="1" y="65"/>
                      <a:pt x="1" y="65"/>
                      <a:pt x="1" y="65"/>
                    </a:cubicBezTo>
                    <a:cubicBezTo>
                      <a:pt x="1" y="65"/>
                      <a:pt x="1" y="65"/>
                      <a:pt x="1" y="65"/>
                    </a:cubicBezTo>
                  </a:path>
                </a:pathLst>
              </a:custGeom>
              <a:solidFill>
                <a:srgbClr val="DAD9C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92" name="Freeform 242"/>
              <p:cNvSpPr>
                <a:spLocks noEditPoints="1"/>
              </p:cNvSpPr>
              <p:nvPr/>
            </p:nvSpPr>
            <p:spPr bwMode="auto">
              <a:xfrm>
                <a:off x="6232" y="3248"/>
                <a:ext cx="51" cy="4"/>
              </a:xfrm>
              <a:custGeom>
                <a:avLst/>
                <a:gdLst>
                  <a:gd name="T0" fmla="*/ 10 w 27"/>
                  <a:gd name="T1" fmla="*/ 0 h 2"/>
                  <a:gd name="T2" fmla="*/ 7 w 27"/>
                  <a:gd name="T3" fmla="*/ 0 h 2"/>
                  <a:gd name="T4" fmla="*/ 6 w 27"/>
                  <a:gd name="T5" fmla="*/ 0 h 2"/>
                  <a:gd name="T6" fmla="*/ 4 w 27"/>
                  <a:gd name="T7" fmla="*/ 0 h 2"/>
                  <a:gd name="T8" fmla="*/ 3 w 27"/>
                  <a:gd name="T9" fmla="*/ 0 h 2"/>
                  <a:gd name="T10" fmla="*/ 0 w 27"/>
                  <a:gd name="T11" fmla="*/ 1 h 2"/>
                  <a:gd name="T12" fmla="*/ 0 w 27"/>
                  <a:gd name="T13" fmla="*/ 1 h 2"/>
                  <a:gd name="T14" fmla="*/ 0 w 27"/>
                  <a:gd name="T15" fmla="*/ 2 h 2"/>
                  <a:gd name="T16" fmla="*/ 0 w 27"/>
                  <a:gd name="T17" fmla="*/ 2 h 2"/>
                  <a:gd name="T18" fmla="*/ 3 w 27"/>
                  <a:gd name="T19" fmla="*/ 1 h 2"/>
                  <a:gd name="T20" fmla="*/ 5 w 27"/>
                  <a:gd name="T21" fmla="*/ 1 h 2"/>
                  <a:gd name="T22" fmla="*/ 7 w 27"/>
                  <a:gd name="T23" fmla="*/ 1 h 2"/>
                  <a:gd name="T24" fmla="*/ 10 w 27"/>
                  <a:gd name="T25" fmla="*/ 1 h 2"/>
                  <a:gd name="T26" fmla="*/ 12 w 27"/>
                  <a:gd name="T27" fmla="*/ 1 h 2"/>
                  <a:gd name="T28" fmla="*/ 15 w 27"/>
                  <a:gd name="T29" fmla="*/ 1 h 2"/>
                  <a:gd name="T30" fmla="*/ 18 w 27"/>
                  <a:gd name="T31" fmla="*/ 1 h 2"/>
                  <a:gd name="T32" fmla="*/ 19 w 27"/>
                  <a:gd name="T33" fmla="*/ 1 h 2"/>
                  <a:gd name="T34" fmla="*/ 20 w 27"/>
                  <a:gd name="T35" fmla="*/ 1 h 2"/>
                  <a:gd name="T36" fmla="*/ 21 w 27"/>
                  <a:gd name="T37" fmla="*/ 1 h 2"/>
                  <a:gd name="T38" fmla="*/ 27 w 27"/>
                  <a:gd name="T39" fmla="*/ 2 h 2"/>
                  <a:gd name="T40" fmla="*/ 27 w 27"/>
                  <a:gd name="T41" fmla="*/ 2 h 2"/>
                  <a:gd name="T42" fmla="*/ 27 w 27"/>
                  <a:gd name="T43" fmla="*/ 1 h 2"/>
                  <a:gd name="T44" fmla="*/ 27 w 27"/>
                  <a:gd name="T45" fmla="*/ 1 h 2"/>
                  <a:gd name="T46" fmla="*/ 23 w 27"/>
                  <a:gd name="T47" fmla="*/ 1 h 2"/>
                  <a:gd name="T48" fmla="*/ 22 w 27"/>
                  <a:gd name="T49" fmla="*/ 0 h 2"/>
                  <a:gd name="T50" fmla="*/ 20 w 27"/>
                  <a:gd name="T51" fmla="*/ 0 h 2"/>
                  <a:gd name="T52" fmla="*/ 19 w 27"/>
                  <a:gd name="T53" fmla="*/ 0 h 2"/>
                  <a:gd name="T54" fmla="*/ 18 w 27"/>
                  <a:gd name="T55" fmla="*/ 0 h 2"/>
                  <a:gd name="T56" fmla="*/ 17 w 27"/>
                  <a:gd name="T57" fmla="*/ 0 h 2"/>
                  <a:gd name="T58" fmla="*/ 14 w 27"/>
                  <a:gd name="T59" fmla="*/ 0 h 2"/>
                  <a:gd name="T60" fmla="*/ 12 w 27"/>
                  <a:gd name="T61" fmla="*/ 0 h 2"/>
                  <a:gd name="T62" fmla="*/ 11 w 27"/>
                  <a:gd name="T63" fmla="*/ 0 h 2"/>
                  <a:gd name="T64" fmla="*/ 10 w 27"/>
                  <a:gd name="T65" fmla="*/ 0 h 2"/>
                  <a:gd name="T66" fmla="*/ 5 w 27"/>
                  <a:gd name="T67" fmla="*/ 1 h 2"/>
                  <a:gd name="T68" fmla="*/ 5 w 27"/>
                  <a:gd name="T69" fmla="*/ 1 h 2"/>
                  <a:gd name="T70" fmla="*/ 5 w 27"/>
                  <a:gd name="T7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7" h="2">
                    <a:moveTo>
                      <a:pt x="10" y="0"/>
                    </a:moveTo>
                    <a:cubicBezTo>
                      <a:pt x="9" y="0"/>
                      <a:pt x="8" y="0"/>
                      <a:pt x="7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4" y="0"/>
                    </a:cubicBezTo>
                    <a:cubicBezTo>
                      <a:pt x="4" y="0"/>
                      <a:pt x="3" y="0"/>
                      <a:pt x="3" y="0"/>
                    </a:cubicBezTo>
                    <a:cubicBezTo>
                      <a:pt x="2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2" y="1"/>
                      <a:pt x="3" y="1"/>
                    </a:cubicBezTo>
                    <a:cubicBezTo>
                      <a:pt x="4" y="1"/>
                      <a:pt x="4" y="1"/>
                      <a:pt x="5" y="1"/>
                    </a:cubicBezTo>
                    <a:cubicBezTo>
                      <a:pt x="5" y="1"/>
                      <a:pt x="6" y="1"/>
                      <a:pt x="7" y="1"/>
                    </a:cubicBezTo>
                    <a:cubicBezTo>
                      <a:pt x="8" y="1"/>
                      <a:pt x="9" y="1"/>
                      <a:pt x="10" y="1"/>
                    </a:cubicBezTo>
                    <a:cubicBezTo>
                      <a:pt x="11" y="1"/>
                      <a:pt x="11" y="1"/>
                      <a:pt x="12" y="1"/>
                    </a:cubicBezTo>
                    <a:cubicBezTo>
                      <a:pt x="13" y="1"/>
                      <a:pt x="14" y="1"/>
                      <a:pt x="15" y="1"/>
                    </a:cubicBezTo>
                    <a:cubicBezTo>
                      <a:pt x="16" y="1"/>
                      <a:pt x="17" y="1"/>
                      <a:pt x="18" y="1"/>
                    </a:cubicBezTo>
                    <a:cubicBezTo>
                      <a:pt x="18" y="1"/>
                      <a:pt x="19" y="1"/>
                      <a:pt x="19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1" y="1"/>
                      <a:pt x="21" y="1"/>
                      <a:pt x="21" y="1"/>
                    </a:cubicBezTo>
                    <a:cubicBezTo>
                      <a:pt x="23" y="2"/>
                      <a:pt x="25" y="2"/>
                      <a:pt x="27" y="2"/>
                    </a:cubicBezTo>
                    <a:cubicBezTo>
                      <a:pt x="27" y="2"/>
                      <a:pt x="27" y="2"/>
                      <a:pt x="27" y="2"/>
                    </a:cubicBezTo>
                    <a:cubicBezTo>
                      <a:pt x="27" y="1"/>
                      <a:pt x="27" y="1"/>
                      <a:pt x="27" y="1"/>
                    </a:cubicBezTo>
                    <a:cubicBezTo>
                      <a:pt x="27" y="1"/>
                      <a:pt x="27" y="1"/>
                      <a:pt x="27" y="1"/>
                    </a:cubicBezTo>
                    <a:cubicBezTo>
                      <a:pt x="25" y="1"/>
                      <a:pt x="24" y="1"/>
                      <a:pt x="23" y="1"/>
                    </a:cubicBezTo>
                    <a:cubicBezTo>
                      <a:pt x="23" y="0"/>
                      <a:pt x="22" y="0"/>
                      <a:pt x="22" y="0"/>
                    </a:cubicBezTo>
                    <a:cubicBezTo>
                      <a:pt x="21" y="0"/>
                      <a:pt x="20" y="0"/>
                      <a:pt x="20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6" y="0"/>
                      <a:pt x="15" y="0"/>
                      <a:pt x="14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1" y="0"/>
                      <a:pt x="11" y="0"/>
                      <a:pt x="10" y="0"/>
                    </a:cubicBezTo>
                    <a:moveTo>
                      <a:pt x="5" y="1"/>
                    </a:move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</a:path>
                </a:pathLst>
              </a:custGeom>
              <a:solidFill>
                <a:srgbClr val="DAD9C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93" name="Freeform 243"/>
              <p:cNvSpPr>
                <a:spLocks/>
              </p:cNvSpPr>
              <p:nvPr/>
            </p:nvSpPr>
            <p:spPr bwMode="auto">
              <a:xfrm>
                <a:off x="6241" y="3248"/>
                <a:ext cx="25" cy="8"/>
              </a:xfrm>
              <a:custGeom>
                <a:avLst/>
                <a:gdLst>
                  <a:gd name="T0" fmla="*/ 1 w 13"/>
                  <a:gd name="T1" fmla="*/ 0 h 4"/>
                  <a:gd name="T2" fmla="*/ 1 w 13"/>
                  <a:gd name="T3" fmla="*/ 0 h 4"/>
                  <a:gd name="T4" fmla="*/ 1 w 13"/>
                  <a:gd name="T5" fmla="*/ 0 h 4"/>
                  <a:gd name="T6" fmla="*/ 1 w 13"/>
                  <a:gd name="T7" fmla="*/ 1 h 4"/>
                  <a:gd name="T8" fmla="*/ 1 w 13"/>
                  <a:gd name="T9" fmla="*/ 2 h 4"/>
                  <a:gd name="T10" fmla="*/ 2 w 13"/>
                  <a:gd name="T11" fmla="*/ 2 h 4"/>
                  <a:gd name="T12" fmla="*/ 2 w 13"/>
                  <a:gd name="T13" fmla="*/ 2 h 4"/>
                  <a:gd name="T14" fmla="*/ 2 w 13"/>
                  <a:gd name="T15" fmla="*/ 2 h 4"/>
                  <a:gd name="T16" fmla="*/ 1 w 13"/>
                  <a:gd name="T17" fmla="*/ 3 h 4"/>
                  <a:gd name="T18" fmla="*/ 0 w 13"/>
                  <a:gd name="T19" fmla="*/ 3 h 4"/>
                  <a:gd name="T20" fmla="*/ 1 w 13"/>
                  <a:gd name="T21" fmla="*/ 4 h 4"/>
                  <a:gd name="T22" fmla="*/ 2 w 13"/>
                  <a:gd name="T23" fmla="*/ 3 h 4"/>
                  <a:gd name="T24" fmla="*/ 4 w 13"/>
                  <a:gd name="T25" fmla="*/ 3 h 4"/>
                  <a:gd name="T26" fmla="*/ 5 w 13"/>
                  <a:gd name="T27" fmla="*/ 3 h 4"/>
                  <a:gd name="T28" fmla="*/ 5 w 13"/>
                  <a:gd name="T29" fmla="*/ 3 h 4"/>
                  <a:gd name="T30" fmla="*/ 6 w 13"/>
                  <a:gd name="T31" fmla="*/ 3 h 4"/>
                  <a:gd name="T32" fmla="*/ 8 w 13"/>
                  <a:gd name="T33" fmla="*/ 3 h 4"/>
                  <a:gd name="T34" fmla="*/ 10 w 13"/>
                  <a:gd name="T35" fmla="*/ 3 h 4"/>
                  <a:gd name="T36" fmla="*/ 11 w 13"/>
                  <a:gd name="T37" fmla="*/ 2 h 4"/>
                  <a:gd name="T38" fmla="*/ 12 w 13"/>
                  <a:gd name="T39" fmla="*/ 3 h 4"/>
                  <a:gd name="T40" fmla="*/ 13 w 13"/>
                  <a:gd name="T41" fmla="*/ 2 h 4"/>
                  <a:gd name="T42" fmla="*/ 13 w 13"/>
                  <a:gd name="T43" fmla="*/ 2 h 4"/>
                  <a:gd name="T44" fmla="*/ 13 w 13"/>
                  <a:gd name="T45" fmla="*/ 1 h 4"/>
                  <a:gd name="T46" fmla="*/ 12 w 13"/>
                  <a:gd name="T47" fmla="*/ 1 h 4"/>
                  <a:gd name="T48" fmla="*/ 11 w 13"/>
                  <a:gd name="T49" fmla="*/ 1 h 4"/>
                  <a:gd name="T50" fmla="*/ 11 w 13"/>
                  <a:gd name="T51" fmla="*/ 1 h 4"/>
                  <a:gd name="T52" fmla="*/ 9 w 13"/>
                  <a:gd name="T53" fmla="*/ 1 h 4"/>
                  <a:gd name="T54" fmla="*/ 7 w 13"/>
                  <a:gd name="T55" fmla="*/ 0 h 4"/>
                  <a:gd name="T56" fmla="*/ 4 w 13"/>
                  <a:gd name="T57" fmla="*/ 0 h 4"/>
                  <a:gd name="T58" fmla="*/ 3 w 13"/>
                  <a:gd name="T59" fmla="*/ 0 h 4"/>
                  <a:gd name="T60" fmla="*/ 2 w 13"/>
                  <a:gd name="T61" fmla="*/ 0 h 4"/>
                  <a:gd name="T62" fmla="*/ 1 w 13"/>
                  <a:gd name="T6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3" h="4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1" y="2"/>
                      <a:pt x="1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3"/>
                      <a:pt x="2" y="3"/>
                      <a:pt x="2" y="3"/>
                    </a:cubicBezTo>
                    <a:cubicBezTo>
                      <a:pt x="3" y="3"/>
                      <a:pt x="3" y="3"/>
                      <a:pt x="4" y="3"/>
                    </a:cubicBezTo>
                    <a:cubicBezTo>
                      <a:pt x="4" y="3"/>
                      <a:pt x="4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7" y="3"/>
                      <a:pt x="8" y="3"/>
                    </a:cubicBezTo>
                    <a:cubicBezTo>
                      <a:pt x="8" y="3"/>
                      <a:pt x="9" y="3"/>
                      <a:pt x="10" y="3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1" y="2"/>
                      <a:pt x="12" y="3"/>
                      <a:pt x="12" y="3"/>
                    </a:cubicBezTo>
                    <a:cubicBezTo>
                      <a:pt x="13" y="2"/>
                      <a:pt x="13" y="2"/>
                      <a:pt x="13" y="2"/>
                    </a:cubicBezTo>
                    <a:cubicBezTo>
                      <a:pt x="13" y="2"/>
                      <a:pt x="13" y="2"/>
                      <a:pt x="13" y="2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0" y="1"/>
                      <a:pt x="10" y="1"/>
                      <a:pt x="9" y="1"/>
                    </a:cubicBezTo>
                    <a:cubicBezTo>
                      <a:pt x="9" y="1"/>
                      <a:pt x="8" y="0"/>
                      <a:pt x="7" y="0"/>
                    </a:cubicBezTo>
                    <a:cubicBezTo>
                      <a:pt x="6" y="0"/>
                      <a:pt x="5" y="0"/>
                      <a:pt x="4" y="0"/>
                    </a:cubicBezTo>
                    <a:cubicBezTo>
                      <a:pt x="4" y="0"/>
                      <a:pt x="4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</a:path>
                </a:pathLst>
              </a:custGeom>
              <a:solidFill>
                <a:srgbClr val="DAD9C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94" name="Freeform 244"/>
              <p:cNvSpPr>
                <a:spLocks/>
              </p:cNvSpPr>
              <p:nvPr/>
            </p:nvSpPr>
            <p:spPr bwMode="auto">
              <a:xfrm>
                <a:off x="6288" y="3197"/>
                <a:ext cx="226" cy="87"/>
              </a:xfrm>
              <a:custGeom>
                <a:avLst/>
                <a:gdLst>
                  <a:gd name="T0" fmla="*/ 1 w 120"/>
                  <a:gd name="T1" fmla="*/ 1 h 46"/>
                  <a:gd name="T2" fmla="*/ 6 w 120"/>
                  <a:gd name="T3" fmla="*/ 3 h 46"/>
                  <a:gd name="T4" fmla="*/ 7 w 120"/>
                  <a:gd name="T5" fmla="*/ 4 h 46"/>
                  <a:gd name="T6" fmla="*/ 8 w 120"/>
                  <a:gd name="T7" fmla="*/ 5 h 46"/>
                  <a:gd name="T8" fmla="*/ 8 w 120"/>
                  <a:gd name="T9" fmla="*/ 7 h 46"/>
                  <a:gd name="T10" fmla="*/ 13 w 120"/>
                  <a:gd name="T11" fmla="*/ 9 h 46"/>
                  <a:gd name="T12" fmla="*/ 22 w 120"/>
                  <a:gd name="T13" fmla="*/ 12 h 46"/>
                  <a:gd name="T14" fmla="*/ 35 w 120"/>
                  <a:gd name="T15" fmla="*/ 17 h 46"/>
                  <a:gd name="T16" fmla="*/ 38 w 120"/>
                  <a:gd name="T17" fmla="*/ 18 h 46"/>
                  <a:gd name="T18" fmla="*/ 39 w 120"/>
                  <a:gd name="T19" fmla="*/ 18 h 46"/>
                  <a:gd name="T20" fmla="*/ 47 w 120"/>
                  <a:gd name="T21" fmla="*/ 21 h 46"/>
                  <a:gd name="T22" fmla="*/ 56 w 120"/>
                  <a:gd name="T23" fmla="*/ 25 h 46"/>
                  <a:gd name="T24" fmla="*/ 64 w 120"/>
                  <a:gd name="T25" fmla="*/ 27 h 46"/>
                  <a:gd name="T26" fmla="*/ 66 w 120"/>
                  <a:gd name="T27" fmla="*/ 28 h 46"/>
                  <a:gd name="T28" fmla="*/ 68 w 120"/>
                  <a:gd name="T29" fmla="*/ 29 h 46"/>
                  <a:gd name="T30" fmla="*/ 70 w 120"/>
                  <a:gd name="T31" fmla="*/ 29 h 46"/>
                  <a:gd name="T32" fmla="*/ 82 w 120"/>
                  <a:gd name="T33" fmla="*/ 34 h 46"/>
                  <a:gd name="T34" fmla="*/ 86 w 120"/>
                  <a:gd name="T35" fmla="*/ 35 h 46"/>
                  <a:gd name="T36" fmla="*/ 92 w 120"/>
                  <a:gd name="T37" fmla="*/ 37 h 46"/>
                  <a:gd name="T38" fmla="*/ 100 w 120"/>
                  <a:gd name="T39" fmla="*/ 40 h 46"/>
                  <a:gd name="T40" fmla="*/ 104 w 120"/>
                  <a:gd name="T41" fmla="*/ 41 h 46"/>
                  <a:gd name="T42" fmla="*/ 110 w 120"/>
                  <a:gd name="T43" fmla="*/ 43 h 46"/>
                  <a:gd name="T44" fmla="*/ 117 w 120"/>
                  <a:gd name="T45" fmla="*/ 45 h 46"/>
                  <a:gd name="T46" fmla="*/ 119 w 120"/>
                  <a:gd name="T47" fmla="*/ 46 h 46"/>
                  <a:gd name="T48" fmla="*/ 119 w 120"/>
                  <a:gd name="T49" fmla="*/ 43 h 46"/>
                  <a:gd name="T50" fmla="*/ 116 w 120"/>
                  <a:gd name="T51" fmla="*/ 42 h 46"/>
                  <a:gd name="T52" fmla="*/ 112 w 120"/>
                  <a:gd name="T53" fmla="*/ 41 h 46"/>
                  <a:gd name="T54" fmla="*/ 103 w 120"/>
                  <a:gd name="T55" fmla="*/ 37 h 46"/>
                  <a:gd name="T56" fmla="*/ 80 w 120"/>
                  <a:gd name="T57" fmla="*/ 29 h 46"/>
                  <a:gd name="T58" fmla="*/ 72 w 120"/>
                  <a:gd name="T59" fmla="*/ 26 h 46"/>
                  <a:gd name="T60" fmla="*/ 66 w 120"/>
                  <a:gd name="T61" fmla="*/ 24 h 46"/>
                  <a:gd name="T62" fmla="*/ 64 w 120"/>
                  <a:gd name="T63" fmla="*/ 23 h 46"/>
                  <a:gd name="T64" fmla="*/ 64 w 120"/>
                  <a:gd name="T65" fmla="*/ 23 h 46"/>
                  <a:gd name="T66" fmla="*/ 60 w 120"/>
                  <a:gd name="T67" fmla="*/ 22 h 46"/>
                  <a:gd name="T68" fmla="*/ 57 w 120"/>
                  <a:gd name="T69" fmla="*/ 20 h 46"/>
                  <a:gd name="T70" fmla="*/ 52 w 120"/>
                  <a:gd name="T71" fmla="*/ 18 h 46"/>
                  <a:gd name="T72" fmla="*/ 47 w 120"/>
                  <a:gd name="T73" fmla="*/ 15 h 46"/>
                  <a:gd name="T74" fmla="*/ 39 w 120"/>
                  <a:gd name="T75" fmla="*/ 12 h 46"/>
                  <a:gd name="T76" fmla="*/ 34 w 120"/>
                  <a:gd name="T77" fmla="*/ 10 h 46"/>
                  <a:gd name="T78" fmla="*/ 31 w 120"/>
                  <a:gd name="T79" fmla="*/ 8 h 46"/>
                  <a:gd name="T80" fmla="*/ 27 w 120"/>
                  <a:gd name="T81" fmla="*/ 7 h 46"/>
                  <a:gd name="T82" fmla="*/ 22 w 120"/>
                  <a:gd name="T83" fmla="*/ 5 h 46"/>
                  <a:gd name="T84" fmla="*/ 17 w 120"/>
                  <a:gd name="T85" fmla="*/ 3 h 46"/>
                  <a:gd name="T86" fmla="*/ 14 w 120"/>
                  <a:gd name="T87" fmla="*/ 2 h 46"/>
                  <a:gd name="T88" fmla="*/ 12 w 120"/>
                  <a:gd name="T89" fmla="*/ 1 h 46"/>
                  <a:gd name="T90" fmla="*/ 8 w 120"/>
                  <a:gd name="T91" fmla="*/ 0 h 46"/>
                  <a:gd name="T92" fmla="*/ 6 w 120"/>
                  <a:gd name="T93" fmla="*/ 2 h 46"/>
                  <a:gd name="T94" fmla="*/ 6 w 120"/>
                  <a:gd name="T95" fmla="*/ 2 h 46"/>
                  <a:gd name="T96" fmla="*/ 4 w 120"/>
                  <a:gd name="T97" fmla="*/ 1 h 46"/>
                  <a:gd name="T98" fmla="*/ 1 w 120"/>
                  <a:gd name="T99" fmla="*/ 0 h 46"/>
                  <a:gd name="T100" fmla="*/ 0 w 120"/>
                  <a:gd name="T101" fmla="*/ 0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20" h="46">
                    <a:moveTo>
                      <a:pt x="0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3" y="2"/>
                      <a:pt x="4" y="2"/>
                    </a:cubicBezTo>
                    <a:cubicBezTo>
                      <a:pt x="4" y="3"/>
                      <a:pt x="5" y="3"/>
                      <a:pt x="6" y="3"/>
                    </a:cubicBezTo>
                    <a:cubicBezTo>
                      <a:pt x="6" y="3"/>
                      <a:pt x="7" y="4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4"/>
                      <a:pt x="8" y="5"/>
                      <a:pt x="8" y="5"/>
                    </a:cubicBezTo>
                    <a:cubicBezTo>
                      <a:pt x="8" y="5"/>
                      <a:pt x="8" y="5"/>
                      <a:pt x="8" y="5"/>
                    </a:cubicBezTo>
                    <a:cubicBezTo>
                      <a:pt x="8" y="6"/>
                      <a:pt x="8" y="6"/>
                      <a:pt x="8" y="6"/>
                    </a:cubicBezTo>
                    <a:cubicBezTo>
                      <a:pt x="8" y="6"/>
                      <a:pt x="8" y="7"/>
                      <a:pt x="8" y="7"/>
                    </a:cubicBezTo>
                    <a:cubicBezTo>
                      <a:pt x="9" y="7"/>
                      <a:pt x="10" y="7"/>
                      <a:pt x="11" y="8"/>
                    </a:cubicBezTo>
                    <a:cubicBezTo>
                      <a:pt x="11" y="8"/>
                      <a:pt x="12" y="8"/>
                      <a:pt x="13" y="9"/>
                    </a:cubicBezTo>
                    <a:cubicBezTo>
                      <a:pt x="14" y="9"/>
                      <a:pt x="15" y="9"/>
                      <a:pt x="16" y="10"/>
                    </a:cubicBezTo>
                    <a:cubicBezTo>
                      <a:pt x="18" y="11"/>
                      <a:pt x="20" y="11"/>
                      <a:pt x="22" y="12"/>
                    </a:cubicBezTo>
                    <a:cubicBezTo>
                      <a:pt x="24" y="13"/>
                      <a:pt x="26" y="14"/>
                      <a:pt x="29" y="15"/>
                    </a:cubicBezTo>
                    <a:cubicBezTo>
                      <a:pt x="31" y="15"/>
                      <a:pt x="33" y="16"/>
                      <a:pt x="35" y="17"/>
                    </a:cubicBezTo>
                    <a:cubicBezTo>
                      <a:pt x="36" y="17"/>
                      <a:pt x="36" y="17"/>
                      <a:pt x="36" y="17"/>
                    </a:cubicBezTo>
                    <a:cubicBezTo>
                      <a:pt x="37" y="17"/>
                      <a:pt x="38" y="18"/>
                      <a:pt x="38" y="18"/>
                    </a:cubicBezTo>
                    <a:cubicBezTo>
                      <a:pt x="38" y="18"/>
                      <a:pt x="38" y="18"/>
                      <a:pt x="38" y="18"/>
                    </a:cubicBezTo>
                    <a:cubicBezTo>
                      <a:pt x="39" y="18"/>
                      <a:pt x="39" y="18"/>
                      <a:pt x="39" y="18"/>
                    </a:cubicBezTo>
                    <a:cubicBezTo>
                      <a:pt x="40" y="18"/>
                      <a:pt x="40" y="19"/>
                      <a:pt x="41" y="19"/>
                    </a:cubicBezTo>
                    <a:cubicBezTo>
                      <a:pt x="43" y="20"/>
                      <a:pt x="45" y="21"/>
                      <a:pt x="47" y="21"/>
                    </a:cubicBezTo>
                    <a:cubicBezTo>
                      <a:pt x="49" y="22"/>
                      <a:pt x="51" y="23"/>
                      <a:pt x="53" y="24"/>
                    </a:cubicBezTo>
                    <a:cubicBezTo>
                      <a:pt x="54" y="24"/>
                      <a:pt x="55" y="25"/>
                      <a:pt x="56" y="25"/>
                    </a:cubicBezTo>
                    <a:cubicBezTo>
                      <a:pt x="58" y="25"/>
                      <a:pt x="59" y="26"/>
                      <a:pt x="60" y="26"/>
                    </a:cubicBezTo>
                    <a:cubicBezTo>
                      <a:pt x="61" y="27"/>
                      <a:pt x="62" y="27"/>
                      <a:pt x="64" y="27"/>
                    </a:cubicBezTo>
                    <a:cubicBezTo>
                      <a:pt x="64" y="28"/>
                      <a:pt x="65" y="28"/>
                      <a:pt x="65" y="28"/>
                    </a:cubicBezTo>
                    <a:cubicBezTo>
                      <a:pt x="66" y="28"/>
                      <a:pt x="66" y="28"/>
                      <a:pt x="66" y="28"/>
                    </a:cubicBezTo>
                    <a:cubicBezTo>
                      <a:pt x="67" y="28"/>
                      <a:pt x="67" y="29"/>
                      <a:pt x="68" y="29"/>
                    </a:cubicBezTo>
                    <a:cubicBezTo>
                      <a:pt x="68" y="29"/>
                      <a:pt x="68" y="29"/>
                      <a:pt x="68" y="29"/>
                    </a:cubicBezTo>
                    <a:cubicBezTo>
                      <a:pt x="68" y="29"/>
                      <a:pt x="68" y="29"/>
                      <a:pt x="68" y="29"/>
                    </a:cubicBezTo>
                    <a:cubicBezTo>
                      <a:pt x="69" y="29"/>
                      <a:pt x="69" y="29"/>
                      <a:pt x="70" y="29"/>
                    </a:cubicBezTo>
                    <a:cubicBezTo>
                      <a:pt x="73" y="30"/>
                      <a:pt x="76" y="31"/>
                      <a:pt x="79" y="32"/>
                    </a:cubicBezTo>
                    <a:cubicBezTo>
                      <a:pt x="80" y="33"/>
                      <a:pt x="81" y="33"/>
                      <a:pt x="82" y="34"/>
                    </a:cubicBezTo>
                    <a:cubicBezTo>
                      <a:pt x="83" y="34"/>
                      <a:pt x="84" y="35"/>
                      <a:pt x="85" y="35"/>
                    </a:cubicBezTo>
                    <a:cubicBezTo>
                      <a:pt x="85" y="35"/>
                      <a:pt x="86" y="35"/>
                      <a:pt x="86" y="35"/>
                    </a:cubicBezTo>
                    <a:cubicBezTo>
                      <a:pt x="87" y="35"/>
                      <a:pt x="87" y="35"/>
                      <a:pt x="88" y="35"/>
                    </a:cubicBezTo>
                    <a:cubicBezTo>
                      <a:pt x="89" y="36"/>
                      <a:pt x="90" y="36"/>
                      <a:pt x="92" y="37"/>
                    </a:cubicBezTo>
                    <a:cubicBezTo>
                      <a:pt x="94" y="38"/>
                      <a:pt x="96" y="38"/>
                      <a:pt x="97" y="39"/>
                    </a:cubicBezTo>
                    <a:cubicBezTo>
                      <a:pt x="98" y="40"/>
                      <a:pt x="99" y="40"/>
                      <a:pt x="100" y="40"/>
                    </a:cubicBezTo>
                    <a:cubicBezTo>
                      <a:pt x="101" y="41"/>
                      <a:pt x="102" y="41"/>
                      <a:pt x="103" y="41"/>
                    </a:cubicBezTo>
                    <a:cubicBezTo>
                      <a:pt x="103" y="41"/>
                      <a:pt x="104" y="41"/>
                      <a:pt x="104" y="41"/>
                    </a:cubicBezTo>
                    <a:cubicBezTo>
                      <a:pt x="106" y="42"/>
                      <a:pt x="107" y="42"/>
                      <a:pt x="109" y="42"/>
                    </a:cubicBezTo>
                    <a:cubicBezTo>
                      <a:pt x="109" y="43"/>
                      <a:pt x="110" y="43"/>
                      <a:pt x="110" y="43"/>
                    </a:cubicBezTo>
                    <a:cubicBezTo>
                      <a:pt x="111" y="43"/>
                      <a:pt x="111" y="43"/>
                      <a:pt x="111" y="43"/>
                    </a:cubicBezTo>
                    <a:cubicBezTo>
                      <a:pt x="113" y="44"/>
                      <a:pt x="115" y="45"/>
                      <a:pt x="117" y="45"/>
                    </a:cubicBezTo>
                    <a:cubicBezTo>
                      <a:pt x="117" y="45"/>
                      <a:pt x="118" y="46"/>
                      <a:pt x="118" y="46"/>
                    </a:cubicBezTo>
                    <a:cubicBezTo>
                      <a:pt x="119" y="46"/>
                      <a:pt x="119" y="46"/>
                      <a:pt x="119" y="46"/>
                    </a:cubicBezTo>
                    <a:cubicBezTo>
                      <a:pt x="120" y="45"/>
                      <a:pt x="120" y="45"/>
                      <a:pt x="120" y="45"/>
                    </a:cubicBezTo>
                    <a:cubicBezTo>
                      <a:pt x="120" y="44"/>
                      <a:pt x="120" y="43"/>
                      <a:pt x="119" y="43"/>
                    </a:cubicBezTo>
                    <a:cubicBezTo>
                      <a:pt x="118" y="43"/>
                      <a:pt x="118" y="43"/>
                      <a:pt x="117" y="42"/>
                    </a:cubicBezTo>
                    <a:cubicBezTo>
                      <a:pt x="116" y="42"/>
                      <a:pt x="116" y="42"/>
                      <a:pt x="116" y="42"/>
                    </a:cubicBezTo>
                    <a:cubicBezTo>
                      <a:pt x="115" y="42"/>
                      <a:pt x="114" y="41"/>
                      <a:pt x="113" y="41"/>
                    </a:cubicBezTo>
                    <a:cubicBezTo>
                      <a:pt x="112" y="41"/>
                      <a:pt x="112" y="41"/>
                      <a:pt x="112" y="41"/>
                    </a:cubicBezTo>
                    <a:cubicBezTo>
                      <a:pt x="112" y="40"/>
                      <a:pt x="111" y="40"/>
                      <a:pt x="110" y="40"/>
                    </a:cubicBezTo>
                    <a:cubicBezTo>
                      <a:pt x="107" y="39"/>
                      <a:pt x="105" y="38"/>
                      <a:pt x="103" y="37"/>
                    </a:cubicBezTo>
                    <a:cubicBezTo>
                      <a:pt x="98" y="36"/>
                      <a:pt x="94" y="34"/>
                      <a:pt x="90" y="33"/>
                    </a:cubicBezTo>
                    <a:cubicBezTo>
                      <a:pt x="86" y="32"/>
                      <a:pt x="83" y="30"/>
                      <a:pt x="80" y="29"/>
                    </a:cubicBezTo>
                    <a:cubicBezTo>
                      <a:pt x="79" y="29"/>
                      <a:pt x="78" y="28"/>
                      <a:pt x="77" y="28"/>
                    </a:cubicBezTo>
                    <a:cubicBezTo>
                      <a:pt x="75" y="27"/>
                      <a:pt x="73" y="26"/>
                      <a:pt x="72" y="26"/>
                    </a:cubicBezTo>
                    <a:cubicBezTo>
                      <a:pt x="70" y="25"/>
                      <a:pt x="68" y="24"/>
                      <a:pt x="67" y="24"/>
                    </a:cubicBezTo>
                    <a:cubicBezTo>
                      <a:pt x="66" y="24"/>
                      <a:pt x="66" y="24"/>
                      <a:pt x="66" y="24"/>
                    </a:cubicBezTo>
                    <a:cubicBezTo>
                      <a:pt x="65" y="24"/>
                      <a:pt x="65" y="23"/>
                      <a:pt x="64" y="23"/>
                    </a:cubicBezTo>
                    <a:cubicBezTo>
                      <a:pt x="64" y="23"/>
                      <a:pt x="64" y="23"/>
                      <a:pt x="64" y="23"/>
                    </a:cubicBezTo>
                    <a:cubicBezTo>
                      <a:pt x="64" y="23"/>
                      <a:pt x="64" y="23"/>
                      <a:pt x="64" y="23"/>
                    </a:cubicBezTo>
                    <a:cubicBezTo>
                      <a:pt x="64" y="23"/>
                      <a:pt x="64" y="23"/>
                      <a:pt x="64" y="23"/>
                    </a:cubicBezTo>
                    <a:cubicBezTo>
                      <a:pt x="63" y="23"/>
                      <a:pt x="62" y="22"/>
                      <a:pt x="62" y="22"/>
                    </a:cubicBezTo>
                    <a:cubicBezTo>
                      <a:pt x="61" y="22"/>
                      <a:pt x="61" y="22"/>
                      <a:pt x="60" y="22"/>
                    </a:cubicBezTo>
                    <a:cubicBezTo>
                      <a:pt x="60" y="22"/>
                      <a:pt x="60" y="22"/>
                      <a:pt x="60" y="22"/>
                    </a:cubicBezTo>
                    <a:cubicBezTo>
                      <a:pt x="59" y="21"/>
                      <a:pt x="58" y="21"/>
                      <a:pt x="57" y="20"/>
                    </a:cubicBezTo>
                    <a:cubicBezTo>
                      <a:pt x="55" y="19"/>
                      <a:pt x="54" y="19"/>
                      <a:pt x="52" y="18"/>
                    </a:cubicBezTo>
                    <a:cubicBezTo>
                      <a:pt x="52" y="18"/>
                      <a:pt x="52" y="18"/>
                      <a:pt x="52" y="18"/>
                    </a:cubicBezTo>
                    <a:cubicBezTo>
                      <a:pt x="51" y="17"/>
                      <a:pt x="51" y="17"/>
                      <a:pt x="50" y="17"/>
                    </a:cubicBezTo>
                    <a:cubicBezTo>
                      <a:pt x="49" y="16"/>
                      <a:pt x="48" y="16"/>
                      <a:pt x="47" y="15"/>
                    </a:cubicBezTo>
                    <a:cubicBezTo>
                      <a:pt x="46" y="15"/>
                      <a:pt x="46" y="15"/>
                      <a:pt x="45" y="15"/>
                    </a:cubicBezTo>
                    <a:cubicBezTo>
                      <a:pt x="43" y="14"/>
                      <a:pt x="41" y="13"/>
                      <a:pt x="39" y="12"/>
                    </a:cubicBezTo>
                    <a:cubicBezTo>
                      <a:pt x="38" y="11"/>
                      <a:pt x="36" y="11"/>
                      <a:pt x="35" y="10"/>
                    </a:cubicBezTo>
                    <a:cubicBezTo>
                      <a:pt x="34" y="10"/>
                      <a:pt x="34" y="10"/>
                      <a:pt x="34" y="10"/>
                    </a:cubicBezTo>
                    <a:cubicBezTo>
                      <a:pt x="34" y="9"/>
                      <a:pt x="33" y="9"/>
                      <a:pt x="33" y="9"/>
                    </a:cubicBezTo>
                    <a:cubicBezTo>
                      <a:pt x="32" y="9"/>
                      <a:pt x="32" y="9"/>
                      <a:pt x="31" y="8"/>
                    </a:cubicBezTo>
                    <a:cubicBezTo>
                      <a:pt x="30" y="8"/>
                      <a:pt x="30" y="8"/>
                      <a:pt x="30" y="8"/>
                    </a:cubicBezTo>
                    <a:cubicBezTo>
                      <a:pt x="29" y="7"/>
                      <a:pt x="28" y="7"/>
                      <a:pt x="27" y="7"/>
                    </a:cubicBezTo>
                    <a:cubicBezTo>
                      <a:pt x="26" y="6"/>
                      <a:pt x="24" y="6"/>
                      <a:pt x="23" y="5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21" y="5"/>
                      <a:pt x="21" y="4"/>
                      <a:pt x="20" y="4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16" y="3"/>
                      <a:pt x="15" y="2"/>
                      <a:pt x="15" y="2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2"/>
                      <a:pt x="14" y="2"/>
                      <a:pt x="13" y="1"/>
                    </a:cubicBezTo>
                    <a:cubicBezTo>
                      <a:pt x="13" y="1"/>
                      <a:pt x="12" y="1"/>
                      <a:pt x="12" y="1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0" y="1"/>
                      <a:pt x="9" y="0"/>
                      <a:pt x="8" y="0"/>
                    </a:cubicBezTo>
                    <a:cubicBezTo>
                      <a:pt x="8" y="0"/>
                      <a:pt x="7" y="0"/>
                      <a:pt x="7" y="1"/>
                    </a:cubicBezTo>
                    <a:cubicBezTo>
                      <a:pt x="6" y="1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3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DAD9C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95" name="Freeform 245"/>
              <p:cNvSpPr>
                <a:spLocks noEditPoints="1"/>
              </p:cNvSpPr>
              <p:nvPr/>
            </p:nvSpPr>
            <p:spPr bwMode="auto">
              <a:xfrm>
                <a:off x="5983" y="3139"/>
                <a:ext cx="748" cy="156"/>
              </a:xfrm>
              <a:custGeom>
                <a:avLst/>
                <a:gdLst>
                  <a:gd name="T0" fmla="*/ 94 w 397"/>
                  <a:gd name="T1" fmla="*/ 2 h 83"/>
                  <a:gd name="T2" fmla="*/ 67 w 397"/>
                  <a:gd name="T3" fmla="*/ 10 h 83"/>
                  <a:gd name="T4" fmla="*/ 54 w 397"/>
                  <a:gd name="T5" fmla="*/ 15 h 83"/>
                  <a:gd name="T6" fmla="*/ 34 w 397"/>
                  <a:gd name="T7" fmla="*/ 30 h 83"/>
                  <a:gd name="T8" fmla="*/ 19 w 397"/>
                  <a:gd name="T9" fmla="*/ 44 h 83"/>
                  <a:gd name="T10" fmla="*/ 9 w 397"/>
                  <a:gd name="T11" fmla="*/ 59 h 83"/>
                  <a:gd name="T12" fmla="*/ 7 w 397"/>
                  <a:gd name="T13" fmla="*/ 64 h 83"/>
                  <a:gd name="T14" fmla="*/ 1 w 397"/>
                  <a:gd name="T15" fmla="*/ 80 h 83"/>
                  <a:gd name="T16" fmla="*/ 4 w 397"/>
                  <a:gd name="T17" fmla="*/ 82 h 83"/>
                  <a:gd name="T18" fmla="*/ 10 w 397"/>
                  <a:gd name="T19" fmla="*/ 67 h 83"/>
                  <a:gd name="T20" fmla="*/ 20 w 397"/>
                  <a:gd name="T21" fmla="*/ 50 h 83"/>
                  <a:gd name="T22" fmla="*/ 30 w 397"/>
                  <a:gd name="T23" fmla="*/ 38 h 83"/>
                  <a:gd name="T24" fmla="*/ 44 w 397"/>
                  <a:gd name="T25" fmla="*/ 26 h 83"/>
                  <a:gd name="T26" fmla="*/ 64 w 397"/>
                  <a:gd name="T27" fmla="*/ 15 h 83"/>
                  <a:gd name="T28" fmla="*/ 69 w 397"/>
                  <a:gd name="T29" fmla="*/ 13 h 83"/>
                  <a:gd name="T30" fmla="*/ 86 w 397"/>
                  <a:gd name="T31" fmla="*/ 8 h 83"/>
                  <a:gd name="T32" fmla="*/ 109 w 397"/>
                  <a:gd name="T33" fmla="*/ 4 h 83"/>
                  <a:gd name="T34" fmla="*/ 132 w 397"/>
                  <a:gd name="T35" fmla="*/ 6 h 83"/>
                  <a:gd name="T36" fmla="*/ 133 w 397"/>
                  <a:gd name="T37" fmla="*/ 6 h 83"/>
                  <a:gd name="T38" fmla="*/ 157 w 397"/>
                  <a:gd name="T39" fmla="*/ 12 h 83"/>
                  <a:gd name="T40" fmla="*/ 184 w 397"/>
                  <a:gd name="T41" fmla="*/ 21 h 83"/>
                  <a:gd name="T42" fmla="*/ 212 w 397"/>
                  <a:gd name="T43" fmla="*/ 34 h 83"/>
                  <a:gd name="T44" fmla="*/ 222 w 397"/>
                  <a:gd name="T45" fmla="*/ 38 h 83"/>
                  <a:gd name="T46" fmla="*/ 242 w 397"/>
                  <a:gd name="T47" fmla="*/ 47 h 83"/>
                  <a:gd name="T48" fmla="*/ 267 w 397"/>
                  <a:gd name="T49" fmla="*/ 57 h 83"/>
                  <a:gd name="T50" fmla="*/ 293 w 397"/>
                  <a:gd name="T51" fmla="*/ 64 h 83"/>
                  <a:gd name="T52" fmla="*/ 324 w 397"/>
                  <a:gd name="T53" fmla="*/ 70 h 83"/>
                  <a:gd name="T54" fmla="*/ 356 w 397"/>
                  <a:gd name="T55" fmla="*/ 71 h 83"/>
                  <a:gd name="T56" fmla="*/ 375 w 397"/>
                  <a:gd name="T57" fmla="*/ 67 h 83"/>
                  <a:gd name="T58" fmla="*/ 394 w 397"/>
                  <a:gd name="T59" fmla="*/ 60 h 83"/>
                  <a:gd name="T60" fmla="*/ 396 w 397"/>
                  <a:gd name="T61" fmla="*/ 55 h 83"/>
                  <a:gd name="T62" fmla="*/ 395 w 397"/>
                  <a:gd name="T63" fmla="*/ 54 h 83"/>
                  <a:gd name="T64" fmla="*/ 393 w 397"/>
                  <a:gd name="T65" fmla="*/ 56 h 83"/>
                  <a:gd name="T66" fmla="*/ 381 w 397"/>
                  <a:gd name="T67" fmla="*/ 61 h 83"/>
                  <a:gd name="T68" fmla="*/ 354 w 397"/>
                  <a:gd name="T69" fmla="*/ 67 h 83"/>
                  <a:gd name="T70" fmla="*/ 329 w 397"/>
                  <a:gd name="T71" fmla="*/ 66 h 83"/>
                  <a:gd name="T72" fmla="*/ 303 w 397"/>
                  <a:gd name="T73" fmla="*/ 62 h 83"/>
                  <a:gd name="T74" fmla="*/ 273 w 397"/>
                  <a:gd name="T75" fmla="*/ 55 h 83"/>
                  <a:gd name="T76" fmla="*/ 242 w 397"/>
                  <a:gd name="T77" fmla="*/ 43 h 83"/>
                  <a:gd name="T78" fmla="*/ 212 w 397"/>
                  <a:gd name="T79" fmla="*/ 29 h 83"/>
                  <a:gd name="T80" fmla="*/ 188 w 397"/>
                  <a:gd name="T81" fmla="*/ 19 h 83"/>
                  <a:gd name="T82" fmla="*/ 162 w 397"/>
                  <a:gd name="T83" fmla="*/ 9 h 83"/>
                  <a:gd name="T84" fmla="*/ 132 w 397"/>
                  <a:gd name="T85" fmla="*/ 2 h 83"/>
                  <a:gd name="T86" fmla="*/ 112 w 397"/>
                  <a:gd name="T87" fmla="*/ 0 h 83"/>
                  <a:gd name="T88" fmla="*/ 225 w 397"/>
                  <a:gd name="T89" fmla="*/ 35 h 83"/>
                  <a:gd name="T90" fmla="*/ 381 w 397"/>
                  <a:gd name="T91" fmla="*/ 61 h 83"/>
                  <a:gd name="T92" fmla="*/ 222 w 397"/>
                  <a:gd name="T93" fmla="*/ 38 h 83"/>
                  <a:gd name="T94" fmla="*/ 67 w 397"/>
                  <a:gd name="T95" fmla="*/ 9 h 83"/>
                  <a:gd name="T96" fmla="*/ 67 w 397"/>
                  <a:gd name="T97" fmla="*/ 9 h 83"/>
                  <a:gd name="T98" fmla="*/ 133 w 397"/>
                  <a:gd name="T99" fmla="*/ 6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97" h="83">
                    <a:moveTo>
                      <a:pt x="111" y="0"/>
                    </a:moveTo>
                    <a:cubicBezTo>
                      <a:pt x="109" y="0"/>
                      <a:pt x="107" y="0"/>
                      <a:pt x="105" y="0"/>
                    </a:cubicBezTo>
                    <a:cubicBezTo>
                      <a:pt x="103" y="1"/>
                      <a:pt x="101" y="1"/>
                      <a:pt x="99" y="1"/>
                    </a:cubicBezTo>
                    <a:cubicBezTo>
                      <a:pt x="98" y="1"/>
                      <a:pt x="96" y="2"/>
                      <a:pt x="94" y="2"/>
                    </a:cubicBezTo>
                    <a:cubicBezTo>
                      <a:pt x="92" y="2"/>
                      <a:pt x="90" y="3"/>
                      <a:pt x="89" y="3"/>
                    </a:cubicBezTo>
                    <a:cubicBezTo>
                      <a:pt x="87" y="3"/>
                      <a:pt x="85" y="4"/>
                      <a:pt x="83" y="4"/>
                    </a:cubicBezTo>
                    <a:cubicBezTo>
                      <a:pt x="81" y="5"/>
                      <a:pt x="79" y="5"/>
                      <a:pt x="78" y="6"/>
                    </a:cubicBezTo>
                    <a:cubicBezTo>
                      <a:pt x="74" y="7"/>
                      <a:pt x="71" y="8"/>
                      <a:pt x="67" y="10"/>
                    </a:cubicBezTo>
                    <a:cubicBezTo>
                      <a:pt x="67" y="10"/>
                      <a:pt x="67" y="10"/>
                      <a:pt x="67" y="10"/>
                    </a:cubicBezTo>
                    <a:cubicBezTo>
                      <a:pt x="66" y="10"/>
                      <a:pt x="65" y="11"/>
                      <a:pt x="63" y="11"/>
                    </a:cubicBezTo>
                    <a:cubicBezTo>
                      <a:pt x="62" y="12"/>
                      <a:pt x="60" y="12"/>
                      <a:pt x="59" y="13"/>
                    </a:cubicBezTo>
                    <a:cubicBezTo>
                      <a:pt x="57" y="14"/>
                      <a:pt x="56" y="14"/>
                      <a:pt x="54" y="15"/>
                    </a:cubicBezTo>
                    <a:cubicBezTo>
                      <a:pt x="53" y="16"/>
                      <a:pt x="51" y="17"/>
                      <a:pt x="50" y="17"/>
                    </a:cubicBezTo>
                    <a:cubicBezTo>
                      <a:pt x="48" y="18"/>
                      <a:pt x="47" y="19"/>
                      <a:pt x="46" y="20"/>
                    </a:cubicBezTo>
                    <a:cubicBezTo>
                      <a:pt x="44" y="21"/>
                      <a:pt x="43" y="22"/>
                      <a:pt x="41" y="23"/>
                    </a:cubicBezTo>
                    <a:cubicBezTo>
                      <a:pt x="39" y="25"/>
                      <a:pt x="36" y="27"/>
                      <a:pt x="34" y="30"/>
                    </a:cubicBezTo>
                    <a:cubicBezTo>
                      <a:pt x="32" y="31"/>
                      <a:pt x="30" y="33"/>
                      <a:pt x="28" y="35"/>
                    </a:cubicBezTo>
                    <a:cubicBezTo>
                      <a:pt x="27" y="36"/>
                      <a:pt x="26" y="37"/>
                      <a:pt x="25" y="38"/>
                    </a:cubicBezTo>
                    <a:cubicBezTo>
                      <a:pt x="23" y="40"/>
                      <a:pt x="22" y="41"/>
                      <a:pt x="21" y="42"/>
                    </a:cubicBezTo>
                    <a:cubicBezTo>
                      <a:pt x="20" y="43"/>
                      <a:pt x="20" y="44"/>
                      <a:pt x="19" y="44"/>
                    </a:cubicBezTo>
                    <a:cubicBezTo>
                      <a:pt x="19" y="45"/>
                      <a:pt x="18" y="46"/>
                      <a:pt x="18" y="46"/>
                    </a:cubicBezTo>
                    <a:cubicBezTo>
                      <a:pt x="16" y="48"/>
                      <a:pt x="15" y="49"/>
                      <a:pt x="14" y="51"/>
                    </a:cubicBezTo>
                    <a:cubicBezTo>
                      <a:pt x="13" y="52"/>
                      <a:pt x="12" y="54"/>
                      <a:pt x="11" y="55"/>
                    </a:cubicBezTo>
                    <a:cubicBezTo>
                      <a:pt x="11" y="56"/>
                      <a:pt x="10" y="57"/>
                      <a:pt x="9" y="59"/>
                    </a:cubicBezTo>
                    <a:cubicBezTo>
                      <a:pt x="10" y="58"/>
                      <a:pt x="10" y="58"/>
                      <a:pt x="10" y="58"/>
                    </a:cubicBezTo>
                    <a:cubicBezTo>
                      <a:pt x="9" y="59"/>
                      <a:pt x="9" y="59"/>
                      <a:pt x="9" y="59"/>
                    </a:cubicBezTo>
                    <a:cubicBezTo>
                      <a:pt x="9" y="59"/>
                      <a:pt x="9" y="59"/>
                      <a:pt x="9" y="59"/>
                    </a:cubicBezTo>
                    <a:cubicBezTo>
                      <a:pt x="9" y="60"/>
                      <a:pt x="8" y="62"/>
                      <a:pt x="7" y="64"/>
                    </a:cubicBezTo>
                    <a:cubicBezTo>
                      <a:pt x="6" y="66"/>
                      <a:pt x="5" y="67"/>
                      <a:pt x="5" y="69"/>
                    </a:cubicBezTo>
                    <a:cubicBezTo>
                      <a:pt x="4" y="70"/>
                      <a:pt x="4" y="71"/>
                      <a:pt x="4" y="72"/>
                    </a:cubicBezTo>
                    <a:cubicBezTo>
                      <a:pt x="3" y="73"/>
                      <a:pt x="3" y="74"/>
                      <a:pt x="3" y="75"/>
                    </a:cubicBezTo>
                    <a:cubicBezTo>
                      <a:pt x="2" y="77"/>
                      <a:pt x="2" y="78"/>
                      <a:pt x="1" y="80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1" y="81"/>
                      <a:pt x="0" y="81"/>
                      <a:pt x="1" y="82"/>
                    </a:cubicBezTo>
                    <a:cubicBezTo>
                      <a:pt x="1" y="82"/>
                      <a:pt x="1" y="82"/>
                      <a:pt x="1" y="83"/>
                    </a:cubicBezTo>
                    <a:cubicBezTo>
                      <a:pt x="2" y="83"/>
                      <a:pt x="4" y="83"/>
                      <a:pt x="4" y="82"/>
                    </a:cubicBezTo>
                    <a:cubicBezTo>
                      <a:pt x="4" y="81"/>
                      <a:pt x="5" y="80"/>
                      <a:pt x="5" y="79"/>
                    </a:cubicBezTo>
                    <a:cubicBezTo>
                      <a:pt x="6" y="79"/>
                      <a:pt x="6" y="78"/>
                      <a:pt x="6" y="77"/>
                    </a:cubicBezTo>
                    <a:cubicBezTo>
                      <a:pt x="7" y="75"/>
                      <a:pt x="7" y="73"/>
                      <a:pt x="8" y="72"/>
                    </a:cubicBezTo>
                    <a:cubicBezTo>
                      <a:pt x="9" y="70"/>
                      <a:pt x="10" y="68"/>
                      <a:pt x="10" y="67"/>
                    </a:cubicBezTo>
                    <a:cubicBezTo>
                      <a:pt x="11" y="65"/>
                      <a:pt x="12" y="63"/>
                      <a:pt x="12" y="62"/>
                    </a:cubicBezTo>
                    <a:cubicBezTo>
                      <a:pt x="13" y="61"/>
                      <a:pt x="14" y="60"/>
                      <a:pt x="14" y="59"/>
                    </a:cubicBezTo>
                    <a:cubicBezTo>
                      <a:pt x="15" y="57"/>
                      <a:pt x="16" y="56"/>
                      <a:pt x="17" y="55"/>
                    </a:cubicBezTo>
                    <a:cubicBezTo>
                      <a:pt x="18" y="53"/>
                      <a:pt x="19" y="52"/>
                      <a:pt x="20" y="50"/>
                    </a:cubicBezTo>
                    <a:cubicBezTo>
                      <a:pt x="21" y="48"/>
                      <a:pt x="22" y="47"/>
                      <a:pt x="24" y="45"/>
                    </a:cubicBezTo>
                    <a:cubicBezTo>
                      <a:pt x="23" y="46"/>
                      <a:pt x="23" y="46"/>
                      <a:pt x="23" y="46"/>
                    </a:cubicBezTo>
                    <a:cubicBezTo>
                      <a:pt x="24" y="45"/>
                      <a:pt x="24" y="45"/>
                      <a:pt x="25" y="44"/>
                    </a:cubicBezTo>
                    <a:cubicBezTo>
                      <a:pt x="26" y="42"/>
                      <a:pt x="28" y="40"/>
                      <a:pt x="30" y="38"/>
                    </a:cubicBezTo>
                    <a:cubicBezTo>
                      <a:pt x="32" y="37"/>
                      <a:pt x="33" y="35"/>
                      <a:pt x="35" y="34"/>
                    </a:cubicBezTo>
                    <a:cubicBezTo>
                      <a:pt x="36" y="33"/>
                      <a:pt x="37" y="32"/>
                      <a:pt x="38" y="31"/>
                    </a:cubicBezTo>
                    <a:cubicBezTo>
                      <a:pt x="39" y="31"/>
                      <a:pt x="40" y="30"/>
                      <a:pt x="41" y="29"/>
                    </a:cubicBezTo>
                    <a:cubicBezTo>
                      <a:pt x="42" y="28"/>
                      <a:pt x="43" y="27"/>
                      <a:pt x="44" y="26"/>
                    </a:cubicBezTo>
                    <a:cubicBezTo>
                      <a:pt x="45" y="25"/>
                      <a:pt x="46" y="24"/>
                      <a:pt x="47" y="24"/>
                    </a:cubicBezTo>
                    <a:cubicBezTo>
                      <a:pt x="49" y="23"/>
                      <a:pt x="50" y="22"/>
                      <a:pt x="52" y="21"/>
                    </a:cubicBezTo>
                    <a:cubicBezTo>
                      <a:pt x="54" y="20"/>
                      <a:pt x="56" y="19"/>
                      <a:pt x="58" y="18"/>
                    </a:cubicBezTo>
                    <a:cubicBezTo>
                      <a:pt x="60" y="17"/>
                      <a:pt x="62" y="16"/>
                      <a:pt x="64" y="15"/>
                    </a:cubicBezTo>
                    <a:cubicBezTo>
                      <a:pt x="64" y="15"/>
                      <a:pt x="65" y="15"/>
                      <a:pt x="66" y="14"/>
                    </a:cubicBezTo>
                    <a:cubicBezTo>
                      <a:pt x="67" y="14"/>
                      <a:pt x="68" y="14"/>
                      <a:pt x="69" y="13"/>
                    </a:cubicBezTo>
                    <a:cubicBezTo>
                      <a:pt x="68" y="14"/>
                      <a:pt x="68" y="14"/>
                      <a:pt x="68" y="14"/>
                    </a:cubicBezTo>
                    <a:cubicBezTo>
                      <a:pt x="69" y="13"/>
                      <a:pt x="69" y="13"/>
                      <a:pt x="69" y="13"/>
                    </a:cubicBezTo>
                    <a:cubicBezTo>
                      <a:pt x="69" y="13"/>
                      <a:pt x="69" y="13"/>
                      <a:pt x="69" y="13"/>
                    </a:cubicBezTo>
                    <a:cubicBezTo>
                      <a:pt x="72" y="12"/>
                      <a:pt x="74" y="12"/>
                      <a:pt x="77" y="11"/>
                    </a:cubicBezTo>
                    <a:cubicBezTo>
                      <a:pt x="79" y="10"/>
                      <a:pt x="80" y="10"/>
                      <a:pt x="82" y="9"/>
                    </a:cubicBezTo>
                    <a:cubicBezTo>
                      <a:pt x="83" y="9"/>
                      <a:pt x="85" y="8"/>
                      <a:pt x="86" y="8"/>
                    </a:cubicBezTo>
                    <a:cubicBezTo>
                      <a:pt x="90" y="7"/>
                      <a:pt x="93" y="6"/>
                      <a:pt x="96" y="6"/>
                    </a:cubicBezTo>
                    <a:cubicBezTo>
                      <a:pt x="98" y="6"/>
                      <a:pt x="99" y="5"/>
                      <a:pt x="101" y="5"/>
                    </a:cubicBezTo>
                    <a:cubicBezTo>
                      <a:pt x="103" y="5"/>
                      <a:pt x="104" y="5"/>
                      <a:pt x="106" y="5"/>
                    </a:cubicBezTo>
                    <a:cubicBezTo>
                      <a:pt x="107" y="4"/>
                      <a:pt x="108" y="4"/>
                      <a:pt x="109" y="4"/>
                    </a:cubicBezTo>
                    <a:cubicBezTo>
                      <a:pt x="110" y="4"/>
                      <a:pt x="111" y="4"/>
                      <a:pt x="112" y="4"/>
                    </a:cubicBezTo>
                    <a:cubicBezTo>
                      <a:pt x="115" y="4"/>
                      <a:pt x="117" y="4"/>
                      <a:pt x="119" y="5"/>
                    </a:cubicBezTo>
                    <a:cubicBezTo>
                      <a:pt x="121" y="5"/>
                      <a:pt x="124" y="5"/>
                      <a:pt x="126" y="5"/>
                    </a:cubicBezTo>
                    <a:cubicBezTo>
                      <a:pt x="128" y="5"/>
                      <a:pt x="130" y="5"/>
                      <a:pt x="132" y="6"/>
                    </a:cubicBezTo>
                    <a:cubicBezTo>
                      <a:pt x="131" y="6"/>
                      <a:pt x="131" y="6"/>
                      <a:pt x="131" y="6"/>
                    </a:cubicBezTo>
                    <a:cubicBezTo>
                      <a:pt x="132" y="6"/>
                      <a:pt x="132" y="6"/>
                      <a:pt x="133" y="6"/>
                    </a:cubicBezTo>
                    <a:cubicBezTo>
                      <a:pt x="133" y="6"/>
                      <a:pt x="133" y="6"/>
                      <a:pt x="133" y="6"/>
                    </a:cubicBezTo>
                    <a:cubicBezTo>
                      <a:pt x="133" y="6"/>
                      <a:pt x="133" y="6"/>
                      <a:pt x="133" y="6"/>
                    </a:cubicBezTo>
                    <a:cubicBezTo>
                      <a:pt x="133" y="6"/>
                      <a:pt x="133" y="6"/>
                      <a:pt x="133" y="6"/>
                    </a:cubicBezTo>
                    <a:cubicBezTo>
                      <a:pt x="133" y="6"/>
                      <a:pt x="133" y="6"/>
                      <a:pt x="133" y="6"/>
                    </a:cubicBezTo>
                    <a:cubicBezTo>
                      <a:pt x="140" y="7"/>
                      <a:pt x="146" y="9"/>
                      <a:pt x="152" y="11"/>
                    </a:cubicBezTo>
                    <a:cubicBezTo>
                      <a:pt x="154" y="11"/>
                      <a:pt x="156" y="12"/>
                      <a:pt x="157" y="12"/>
                    </a:cubicBezTo>
                    <a:cubicBezTo>
                      <a:pt x="159" y="13"/>
                      <a:pt x="161" y="13"/>
                      <a:pt x="163" y="14"/>
                    </a:cubicBezTo>
                    <a:cubicBezTo>
                      <a:pt x="164" y="14"/>
                      <a:pt x="166" y="15"/>
                      <a:pt x="168" y="16"/>
                    </a:cubicBezTo>
                    <a:cubicBezTo>
                      <a:pt x="170" y="16"/>
                      <a:pt x="171" y="17"/>
                      <a:pt x="173" y="18"/>
                    </a:cubicBezTo>
                    <a:cubicBezTo>
                      <a:pt x="177" y="19"/>
                      <a:pt x="180" y="20"/>
                      <a:pt x="184" y="21"/>
                    </a:cubicBezTo>
                    <a:cubicBezTo>
                      <a:pt x="187" y="23"/>
                      <a:pt x="190" y="24"/>
                      <a:pt x="193" y="25"/>
                    </a:cubicBezTo>
                    <a:cubicBezTo>
                      <a:pt x="196" y="27"/>
                      <a:pt x="199" y="28"/>
                      <a:pt x="202" y="29"/>
                    </a:cubicBezTo>
                    <a:cubicBezTo>
                      <a:pt x="204" y="30"/>
                      <a:pt x="206" y="31"/>
                      <a:pt x="207" y="31"/>
                    </a:cubicBezTo>
                    <a:cubicBezTo>
                      <a:pt x="209" y="32"/>
                      <a:pt x="211" y="33"/>
                      <a:pt x="212" y="34"/>
                    </a:cubicBezTo>
                    <a:cubicBezTo>
                      <a:pt x="214" y="35"/>
                      <a:pt x="216" y="35"/>
                      <a:pt x="218" y="36"/>
                    </a:cubicBezTo>
                    <a:cubicBezTo>
                      <a:pt x="219" y="37"/>
                      <a:pt x="221" y="38"/>
                      <a:pt x="222" y="38"/>
                    </a:cubicBezTo>
                    <a:cubicBezTo>
                      <a:pt x="222" y="38"/>
                      <a:pt x="222" y="38"/>
                      <a:pt x="222" y="38"/>
                    </a:cubicBezTo>
                    <a:cubicBezTo>
                      <a:pt x="222" y="38"/>
                      <a:pt x="222" y="38"/>
                      <a:pt x="222" y="38"/>
                    </a:cubicBezTo>
                    <a:cubicBezTo>
                      <a:pt x="222" y="38"/>
                      <a:pt x="222" y="38"/>
                      <a:pt x="222" y="38"/>
                    </a:cubicBezTo>
                    <a:cubicBezTo>
                      <a:pt x="222" y="38"/>
                      <a:pt x="222" y="38"/>
                      <a:pt x="222" y="38"/>
                    </a:cubicBezTo>
                    <a:cubicBezTo>
                      <a:pt x="225" y="40"/>
                      <a:pt x="229" y="42"/>
                      <a:pt x="232" y="43"/>
                    </a:cubicBezTo>
                    <a:cubicBezTo>
                      <a:pt x="236" y="44"/>
                      <a:pt x="239" y="46"/>
                      <a:pt x="242" y="47"/>
                    </a:cubicBezTo>
                    <a:cubicBezTo>
                      <a:pt x="245" y="49"/>
                      <a:pt x="249" y="50"/>
                      <a:pt x="252" y="52"/>
                    </a:cubicBezTo>
                    <a:cubicBezTo>
                      <a:pt x="254" y="52"/>
                      <a:pt x="256" y="53"/>
                      <a:pt x="257" y="54"/>
                    </a:cubicBezTo>
                    <a:cubicBezTo>
                      <a:pt x="259" y="54"/>
                      <a:pt x="260" y="55"/>
                      <a:pt x="262" y="55"/>
                    </a:cubicBezTo>
                    <a:cubicBezTo>
                      <a:pt x="264" y="56"/>
                      <a:pt x="265" y="57"/>
                      <a:pt x="267" y="57"/>
                    </a:cubicBezTo>
                    <a:cubicBezTo>
                      <a:pt x="269" y="58"/>
                      <a:pt x="271" y="58"/>
                      <a:pt x="272" y="59"/>
                    </a:cubicBezTo>
                    <a:cubicBezTo>
                      <a:pt x="274" y="59"/>
                      <a:pt x="276" y="60"/>
                      <a:pt x="277" y="60"/>
                    </a:cubicBezTo>
                    <a:cubicBezTo>
                      <a:pt x="279" y="61"/>
                      <a:pt x="281" y="61"/>
                      <a:pt x="283" y="62"/>
                    </a:cubicBezTo>
                    <a:cubicBezTo>
                      <a:pt x="286" y="62"/>
                      <a:pt x="290" y="63"/>
                      <a:pt x="293" y="64"/>
                    </a:cubicBezTo>
                    <a:cubicBezTo>
                      <a:pt x="296" y="65"/>
                      <a:pt x="299" y="65"/>
                      <a:pt x="303" y="66"/>
                    </a:cubicBezTo>
                    <a:cubicBezTo>
                      <a:pt x="306" y="67"/>
                      <a:pt x="310" y="68"/>
                      <a:pt x="313" y="68"/>
                    </a:cubicBezTo>
                    <a:cubicBezTo>
                      <a:pt x="315" y="69"/>
                      <a:pt x="317" y="69"/>
                      <a:pt x="319" y="69"/>
                    </a:cubicBezTo>
                    <a:cubicBezTo>
                      <a:pt x="321" y="70"/>
                      <a:pt x="323" y="70"/>
                      <a:pt x="324" y="70"/>
                    </a:cubicBezTo>
                    <a:cubicBezTo>
                      <a:pt x="328" y="71"/>
                      <a:pt x="332" y="71"/>
                      <a:pt x="335" y="71"/>
                    </a:cubicBezTo>
                    <a:cubicBezTo>
                      <a:pt x="337" y="71"/>
                      <a:pt x="339" y="72"/>
                      <a:pt x="341" y="72"/>
                    </a:cubicBezTo>
                    <a:cubicBezTo>
                      <a:pt x="343" y="72"/>
                      <a:pt x="345" y="72"/>
                      <a:pt x="347" y="72"/>
                    </a:cubicBezTo>
                    <a:cubicBezTo>
                      <a:pt x="350" y="71"/>
                      <a:pt x="353" y="71"/>
                      <a:pt x="356" y="71"/>
                    </a:cubicBezTo>
                    <a:cubicBezTo>
                      <a:pt x="358" y="71"/>
                      <a:pt x="359" y="71"/>
                      <a:pt x="361" y="70"/>
                    </a:cubicBezTo>
                    <a:cubicBezTo>
                      <a:pt x="362" y="70"/>
                      <a:pt x="364" y="70"/>
                      <a:pt x="365" y="69"/>
                    </a:cubicBezTo>
                    <a:cubicBezTo>
                      <a:pt x="367" y="69"/>
                      <a:pt x="369" y="69"/>
                      <a:pt x="370" y="68"/>
                    </a:cubicBezTo>
                    <a:cubicBezTo>
                      <a:pt x="372" y="68"/>
                      <a:pt x="373" y="68"/>
                      <a:pt x="375" y="67"/>
                    </a:cubicBezTo>
                    <a:cubicBezTo>
                      <a:pt x="378" y="66"/>
                      <a:pt x="381" y="66"/>
                      <a:pt x="383" y="65"/>
                    </a:cubicBezTo>
                    <a:cubicBezTo>
                      <a:pt x="385" y="64"/>
                      <a:pt x="386" y="64"/>
                      <a:pt x="387" y="63"/>
                    </a:cubicBezTo>
                    <a:cubicBezTo>
                      <a:pt x="389" y="63"/>
                      <a:pt x="390" y="62"/>
                      <a:pt x="391" y="61"/>
                    </a:cubicBezTo>
                    <a:cubicBezTo>
                      <a:pt x="392" y="61"/>
                      <a:pt x="393" y="60"/>
                      <a:pt x="394" y="60"/>
                    </a:cubicBezTo>
                    <a:cubicBezTo>
                      <a:pt x="395" y="59"/>
                      <a:pt x="395" y="59"/>
                      <a:pt x="396" y="59"/>
                    </a:cubicBezTo>
                    <a:cubicBezTo>
                      <a:pt x="396" y="58"/>
                      <a:pt x="397" y="58"/>
                      <a:pt x="397" y="57"/>
                    </a:cubicBezTo>
                    <a:cubicBezTo>
                      <a:pt x="397" y="57"/>
                      <a:pt x="397" y="56"/>
                      <a:pt x="397" y="56"/>
                    </a:cubicBezTo>
                    <a:cubicBezTo>
                      <a:pt x="397" y="55"/>
                      <a:pt x="396" y="55"/>
                      <a:pt x="396" y="55"/>
                    </a:cubicBezTo>
                    <a:cubicBezTo>
                      <a:pt x="395" y="54"/>
                      <a:pt x="395" y="54"/>
                      <a:pt x="395" y="54"/>
                    </a:cubicBezTo>
                    <a:cubicBezTo>
                      <a:pt x="395" y="54"/>
                      <a:pt x="395" y="54"/>
                      <a:pt x="395" y="54"/>
                    </a:cubicBezTo>
                    <a:cubicBezTo>
                      <a:pt x="395" y="54"/>
                      <a:pt x="395" y="54"/>
                      <a:pt x="395" y="54"/>
                    </a:cubicBezTo>
                    <a:cubicBezTo>
                      <a:pt x="395" y="54"/>
                      <a:pt x="395" y="54"/>
                      <a:pt x="395" y="54"/>
                    </a:cubicBezTo>
                    <a:cubicBezTo>
                      <a:pt x="394" y="55"/>
                      <a:pt x="394" y="55"/>
                      <a:pt x="394" y="55"/>
                    </a:cubicBezTo>
                    <a:cubicBezTo>
                      <a:pt x="394" y="55"/>
                      <a:pt x="394" y="55"/>
                      <a:pt x="394" y="55"/>
                    </a:cubicBezTo>
                    <a:cubicBezTo>
                      <a:pt x="394" y="55"/>
                      <a:pt x="394" y="55"/>
                      <a:pt x="394" y="55"/>
                    </a:cubicBezTo>
                    <a:cubicBezTo>
                      <a:pt x="393" y="56"/>
                      <a:pt x="393" y="56"/>
                      <a:pt x="393" y="56"/>
                    </a:cubicBezTo>
                    <a:cubicBezTo>
                      <a:pt x="392" y="56"/>
                      <a:pt x="391" y="57"/>
                      <a:pt x="390" y="57"/>
                    </a:cubicBezTo>
                    <a:cubicBezTo>
                      <a:pt x="389" y="58"/>
                      <a:pt x="388" y="58"/>
                      <a:pt x="387" y="59"/>
                    </a:cubicBezTo>
                    <a:cubicBezTo>
                      <a:pt x="386" y="59"/>
                      <a:pt x="385" y="60"/>
                      <a:pt x="384" y="60"/>
                    </a:cubicBezTo>
                    <a:cubicBezTo>
                      <a:pt x="383" y="60"/>
                      <a:pt x="382" y="61"/>
                      <a:pt x="381" y="61"/>
                    </a:cubicBezTo>
                    <a:cubicBezTo>
                      <a:pt x="379" y="62"/>
                      <a:pt x="377" y="62"/>
                      <a:pt x="375" y="63"/>
                    </a:cubicBezTo>
                    <a:cubicBezTo>
                      <a:pt x="372" y="64"/>
                      <a:pt x="370" y="64"/>
                      <a:pt x="368" y="65"/>
                    </a:cubicBezTo>
                    <a:cubicBezTo>
                      <a:pt x="365" y="65"/>
                      <a:pt x="363" y="66"/>
                      <a:pt x="360" y="66"/>
                    </a:cubicBezTo>
                    <a:cubicBezTo>
                      <a:pt x="358" y="66"/>
                      <a:pt x="356" y="67"/>
                      <a:pt x="354" y="67"/>
                    </a:cubicBezTo>
                    <a:cubicBezTo>
                      <a:pt x="351" y="67"/>
                      <a:pt x="348" y="67"/>
                      <a:pt x="345" y="67"/>
                    </a:cubicBezTo>
                    <a:cubicBezTo>
                      <a:pt x="343" y="67"/>
                      <a:pt x="341" y="67"/>
                      <a:pt x="339" y="67"/>
                    </a:cubicBezTo>
                    <a:cubicBezTo>
                      <a:pt x="337" y="67"/>
                      <a:pt x="335" y="67"/>
                      <a:pt x="334" y="67"/>
                    </a:cubicBezTo>
                    <a:cubicBezTo>
                      <a:pt x="332" y="67"/>
                      <a:pt x="330" y="67"/>
                      <a:pt x="329" y="66"/>
                    </a:cubicBezTo>
                    <a:cubicBezTo>
                      <a:pt x="327" y="66"/>
                      <a:pt x="325" y="66"/>
                      <a:pt x="323" y="66"/>
                    </a:cubicBezTo>
                    <a:cubicBezTo>
                      <a:pt x="320" y="65"/>
                      <a:pt x="316" y="65"/>
                      <a:pt x="313" y="64"/>
                    </a:cubicBezTo>
                    <a:cubicBezTo>
                      <a:pt x="311" y="64"/>
                      <a:pt x="310" y="63"/>
                      <a:pt x="308" y="63"/>
                    </a:cubicBezTo>
                    <a:cubicBezTo>
                      <a:pt x="306" y="62"/>
                      <a:pt x="305" y="62"/>
                      <a:pt x="303" y="62"/>
                    </a:cubicBezTo>
                    <a:cubicBezTo>
                      <a:pt x="300" y="61"/>
                      <a:pt x="297" y="60"/>
                      <a:pt x="293" y="60"/>
                    </a:cubicBezTo>
                    <a:cubicBezTo>
                      <a:pt x="292" y="59"/>
                      <a:pt x="290" y="59"/>
                      <a:pt x="288" y="59"/>
                    </a:cubicBezTo>
                    <a:cubicBezTo>
                      <a:pt x="287" y="58"/>
                      <a:pt x="285" y="58"/>
                      <a:pt x="283" y="57"/>
                    </a:cubicBezTo>
                    <a:cubicBezTo>
                      <a:pt x="280" y="56"/>
                      <a:pt x="276" y="56"/>
                      <a:pt x="273" y="55"/>
                    </a:cubicBezTo>
                    <a:cubicBezTo>
                      <a:pt x="269" y="54"/>
                      <a:pt x="266" y="52"/>
                      <a:pt x="262" y="51"/>
                    </a:cubicBezTo>
                    <a:cubicBezTo>
                      <a:pt x="261" y="51"/>
                      <a:pt x="259" y="50"/>
                      <a:pt x="258" y="49"/>
                    </a:cubicBezTo>
                    <a:cubicBezTo>
                      <a:pt x="256" y="49"/>
                      <a:pt x="254" y="48"/>
                      <a:pt x="252" y="47"/>
                    </a:cubicBezTo>
                    <a:cubicBezTo>
                      <a:pt x="249" y="46"/>
                      <a:pt x="246" y="44"/>
                      <a:pt x="242" y="43"/>
                    </a:cubicBezTo>
                    <a:cubicBezTo>
                      <a:pt x="239" y="41"/>
                      <a:pt x="236" y="40"/>
                      <a:pt x="233" y="39"/>
                    </a:cubicBezTo>
                    <a:cubicBezTo>
                      <a:pt x="230" y="37"/>
                      <a:pt x="227" y="36"/>
                      <a:pt x="225" y="35"/>
                    </a:cubicBezTo>
                    <a:cubicBezTo>
                      <a:pt x="224" y="34"/>
                      <a:pt x="223" y="34"/>
                      <a:pt x="222" y="34"/>
                    </a:cubicBezTo>
                    <a:cubicBezTo>
                      <a:pt x="219" y="32"/>
                      <a:pt x="215" y="30"/>
                      <a:pt x="212" y="29"/>
                    </a:cubicBezTo>
                    <a:cubicBezTo>
                      <a:pt x="210" y="28"/>
                      <a:pt x="209" y="28"/>
                      <a:pt x="207" y="27"/>
                    </a:cubicBezTo>
                    <a:cubicBezTo>
                      <a:pt x="206" y="26"/>
                      <a:pt x="204" y="26"/>
                      <a:pt x="202" y="25"/>
                    </a:cubicBezTo>
                    <a:cubicBezTo>
                      <a:pt x="199" y="23"/>
                      <a:pt x="196" y="22"/>
                      <a:pt x="193" y="21"/>
                    </a:cubicBezTo>
                    <a:cubicBezTo>
                      <a:pt x="191" y="20"/>
                      <a:pt x="190" y="19"/>
                      <a:pt x="188" y="19"/>
                    </a:cubicBezTo>
                    <a:cubicBezTo>
                      <a:pt x="187" y="18"/>
                      <a:pt x="185" y="18"/>
                      <a:pt x="183" y="17"/>
                    </a:cubicBezTo>
                    <a:cubicBezTo>
                      <a:pt x="180" y="16"/>
                      <a:pt x="177" y="14"/>
                      <a:pt x="173" y="13"/>
                    </a:cubicBezTo>
                    <a:cubicBezTo>
                      <a:pt x="171" y="13"/>
                      <a:pt x="170" y="12"/>
                      <a:pt x="168" y="11"/>
                    </a:cubicBezTo>
                    <a:cubicBezTo>
                      <a:pt x="166" y="11"/>
                      <a:pt x="164" y="10"/>
                      <a:pt x="162" y="9"/>
                    </a:cubicBezTo>
                    <a:cubicBezTo>
                      <a:pt x="161" y="9"/>
                      <a:pt x="159" y="8"/>
                      <a:pt x="157" y="8"/>
                    </a:cubicBezTo>
                    <a:cubicBezTo>
                      <a:pt x="156" y="7"/>
                      <a:pt x="154" y="7"/>
                      <a:pt x="152" y="6"/>
                    </a:cubicBezTo>
                    <a:cubicBezTo>
                      <a:pt x="149" y="5"/>
                      <a:pt x="146" y="5"/>
                      <a:pt x="142" y="4"/>
                    </a:cubicBezTo>
                    <a:cubicBezTo>
                      <a:pt x="139" y="3"/>
                      <a:pt x="136" y="2"/>
                      <a:pt x="132" y="2"/>
                    </a:cubicBezTo>
                    <a:cubicBezTo>
                      <a:pt x="133" y="2"/>
                      <a:pt x="133" y="2"/>
                      <a:pt x="133" y="2"/>
                    </a:cubicBezTo>
                    <a:cubicBezTo>
                      <a:pt x="131" y="1"/>
                      <a:pt x="129" y="1"/>
                      <a:pt x="128" y="1"/>
                    </a:cubicBezTo>
                    <a:cubicBezTo>
                      <a:pt x="126" y="1"/>
                      <a:pt x="124" y="1"/>
                      <a:pt x="122" y="1"/>
                    </a:cubicBezTo>
                    <a:cubicBezTo>
                      <a:pt x="119" y="0"/>
                      <a:pt x="115" y="0"/>
                      <a:pt x="112" y="0"/>
                    </a:cubicBezTo>
                    <a:cubicBezTo>
                      <a:pt x="111" y="0"/>
                      <a:pt x="111" y="0"/>
                      <a:pt x="111" y="0"/>
                    </a:cubicBezTo>
                    <a:moveTo>
                      <a:pt x="225" y="35"/>
                    </a:moveTo>
                    <a:cubicBezTo>
                      <a:pt x="225" y="35"/>
                      <a:pt x="225" y="35"/>
                      <a:pt x="225" y="35"/>
                    </a:cubicBezTo>
                    <a:cubicBezTo>
                      <a:pt x="225" y="35"/>
                      <a:pt x="225" y="35"/>
                      <a:pt x="225" y="35"/>
                    </a:cubicBezTo>
                    <a:moveTo>
                      <a:pt x="25" y="44"/>
                    </a:move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5" y="44"/>
                    </a:cubicBezTo>
                    <a:moveTo>
                      <a:pt x="381" y="61"/>
                    </a:moveTo>
                    <a:cubicBezTo>
                      <a:pt x="381" y="61"/>
                      <a:pt x="381" y="61"/>
                      <a:pt x="381" y="61"/>
                    </a:cubicBezTo>
                    <a:cubicBezTo>
                      <a:pt x="381" y="61"/>
                      <a:pt x="381" y="61"/>
                      <a:pt x="381" y="61"/>
                    </a:cubicBezTo>
                    <a:moveTo>
                      <a:pt x="222" y="38"/>
                    </a:moveTo>
                    <a:cubicBezTo>
                      <a:pt x="222" y="38"/>
                      <a:pt x="222" y="38"/>
                      <a:pt x="222" y="38"/>
                    </a:cubicBezTo>
                    <a:cubicBezTo>
                      <a:pt x="222" y="38"/>
                      <a:pt x="222" y="38"/>
                      <a:pt x="222" y="38"/>
                    </a:cubicBezTo>
                    <a:cubicBezTo>
                      <a:pt x="222" y="38"/>
                      <a:pt x="222" y="38"/>
                      <a:pt x="222" y="38"/>
                    </a:cubicBezTo>
                    <a:moveTo>
                      <a:pt x="67" y="10"/>
                    </a:moveTo>
                    <a:cubicBezTo>
                      <a:pt x="67" y="9"/>
                      <a:pt x="67" y="9"/>
                      <a:pt x="67" y="9"/>
                    </a:cubicBezTo>
                    <a:cubicBezTo>
                      <a:pt x="67" y="10"/>
                      <a:pt x="67" y="10"/>
                      <a:pt x="67" y="10"/>
                    </a:cubicBezTo>
                    <a:moveTo>
                      <a:pt x="67" y="9"/>
                    </a:moveTo>
                    <a:cubicBezTo>
                      <a:pt x="68" y="9"/>
                      <a:pt x="68" y="9"/>
                      <a:pt x="68" y="9"/>
                    </a:cubicBezTo>
                    <a:lnTo>
                      <a:pt x="67" y="9"/>
                    </a:lnTo>
                    <a:close/>
                    <a:moveTo>
                      <a:pt x="133" y="6"/>
                    </a:moveTo>
                    <a:cubicBezTo>
                      <a:pt x="133" y="6"/>
                      <a:pt x="133" y="6"/>
                      <a:pt x="133" y="6"/>
                    </a:cubicBezTo>
                    <a:cubicBezTo>
                      <a:pt x="133" y="6"/>
                      <a:pt x="133" y="6"/>
                      <a:pt x="133" y="6"/>
                    </a:cubicBezTo>
                    <a:cubicBezTo>
                      <a:pt x="133" y="6"/>
                      <a:pt x="133" y="6"/>
                      <a:pt x="133" y="6"/>
                    </a:cubicBezTo>
                  </a:path>
                </a:pathLst>
              </a:custGeom>
              <a:solidFill>
                <a:srgbClr val="DAD9C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96" name="Freeform 246"/>
              <p:cNvSpPr>
                <a:spLocks/>
              </p:cNvSpPr>
              <p:nvPr/>
            </p:nvSpPr>
            <p:spPr bwMode="auto">
              <a:xfrm>
                <a:off x="6384" y="3229"/>
                <a:ext cx="29" cy="14"/>
              </a:xfrm>
              <a:custGeom>
                <a:avLst/>
                <a:gdLst>
                  <a:gd name="T0" fmla="*/ 1 w 15"/>
                  <a:gd name="T1" fmla="*/ 1 h 7"/>
                  <a:gd name="T2" fmla="*/ 1 w 15"/>
                  <a:gd name="T3" fmla="*/ 1 h 7"/>
                  <a:gd name="T4" fmla="*/ 0 w 15"/>
                  <a:gd name="T5" fmla="*/ 1 h 7"/>
                  <a:gd name="T6" fmla="*/ 1 w 15"/>
                  <a:gd name="T7" fmla="*/ 2 h 7"/>
                  <a:gd name="T8" fmla="*/ 8 w 15"/>
                  <a:gd name="T9" fmla="*/ 4 h 7"/>
                  <a:gd name="T10" fmla="*/ 11 w 15"/>
                  <a:gd name="T11" fmla="*/ 6 h 7"/>
                  <a:gd name="T12" fmla="*/ 12 w 15"/>
                  <a:gd name="T13" fmla="*/ 6 h 7"/>
                  <a:gd name="T14" fmla="*/ 13 w 15"/>
                  <a:gd name="T15" fmla="*/ 6 h 7"/>
                  <a:gd name="T16" fmla="*/ 14 w 15"/>
                  <a:gd name="T17" fmla="*/ 7 h 7"/>
                  <a:gd name="T18" fmla="*/ 14 w 15"/>
                  <a:gd name="T19" fmla="*/ 7 h 7"/>
                  <a:gd name="T20" fmla="*/ 15 w 15"/>
                  <a:gd name="T21" fmla="*/ 7 h 7"/>
                  <a:gd name="T22" fmla="*/ 15 w 15"/>
                  <a:gd name="T23" fmla="*/ 6 h 7"/>
                  <a:gd name="T24" fmla="*/ 15 w 15"/>
                  <a:gd name="T25" fmla="*/ 5 h 7"/>
                  <a:gd name="T26" fmla="*/ 15 w 15"/>
                  <a:gd name="T27" fmla="*/ 5 h 7"/>
                  <a:gd name="T28" fmla="*/ 15 w 15"/>
                  <a:gd name="T29" fmla="*/ 5 h 7"/>
                  <a:gd name="T30" fmla="*/ 14 w 15"/>
                  <a:gd name="T31" fmla="*/ 5 h 7"/>
                  <a:gd name="T32" fmla="*/ 13 w 15"/>
                  <a:gd name="T33" fmla="*/ 4 h 7"/>
                  <a:gd name="T34" fmla="*/ 12 w 15"/>
                  <a:gd name="T35" fmla="*/ 4 h 7"/>
                  <a:gd name="T36" fmla="*/ 9 w 15"/>
                  <a:gd name="T37" fmla="*/ 3 h 7"/>
                  <a:gd name="T38" fmla="*/ 5 w 15"/>
                  <a:gd name="T39" fmla="*/ 2 h 7"/>
                  <a:gd name="T40" fmla="*/ 1 w 15"/>
                  <a:gd name="T41" fmla="*/ 0 h 7"/>
                  <a:gd name="T42" fmla="*/ 1 w 15"/>
                  <a:gd name="T43" fmla="*/ 0 h 7"/>
                  <a:gd name="T44" fmla="*/ 1 w 15"/>
                  <a:gd name="T45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5" h="7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1" y="2"/>
                    </a:cubicBezTo>
                    <a:cubicBezTo>
                      <a:pt x="3" y="3"/>
                      <a:pt x="5" y="4"/>
                      <a:pt x="8" y="4"/>
                    </a:cubicBezTo>
                    <a:cubicBezTo>
                      <a:pt x="9" y="5"/>
                      <a:pt x="10" y="5"/>
                      <a:pt x="11" y="6"/>
                    </a:cubicBezTo>
                    <a:cubicBezTo>
                      <a:pt x="11" y="6"/>
                      <a:pt x="11" y="6"/>
                      <a:pt x="12" y="6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4" y="7"/>
                      <a:pt x="14" y="7"/>
                      <a:pt x="14" y="7"/>
                    </a:cubicBezTo>
                    <a:cubicBezTo>
                      <a:pt x="14" y="7"/>
                      <a:pt x="14" y="7"/>
                      <a:pt x="14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6"/>
                      <a:pt x="15" y="6"/>
                      <a:pt x="15" y="6"/>
                    </a:cubicBezTo>
                    <a:cubicBezTo>
                      <a:pt x="15" y="5"/>
                      <a:pt x="15" y="5"/>
                      <a:pt x="15" y="5"/>
                    </a:cubicBezTo>
                    <a:cubicBezTo>
                      <a:pt x="15" y="5"/>
                      <a:pt x="15" y="5"/>
                      <a:pt x="15" y="5"/>
                    </a:cubicBezTo>
                    <a:cubicBezTo>
                      <a:pt x="15" y="5"/>
                      <a:pt x="15" y="5"/>
                      <a:pt x="15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2" y="4"/>
                      <a:pt x="12" y="4"/>
                    </a:cubicBezTo>
                    <a:cubicBezTo>
                      <a:pt x="11" y="3"/>
                      <a:pt x="10" y="3"/>
                      <a:pt x="9" y="3"/>
                    </a:cubicBezTo>
                    <a:cubicBezTo>
                      <a:pt x="8" y="2"/>
                      <a:pt x="7" y="2"/>
                      <a:pt x="5" y="2"/>
                    </a:cubicBezTo>
                    <a:cubicBezTo>
                      <a:pt x="4" y="1"/>
                      <a:pt x="3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</a:path>
                </a:pathLst>
              </a:custGeom>
              <a:solidFill>
                <a:srgbClr val="DAD9C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97" name="Freeform 247"/>
              <p:cNvSpPr>
                <a:spLocks/>
              </p:cNvSpPr>
              <p:nvPr/>
            </p:nvSpPr>
            <p:spPr bwMode="auto">
              <a:xfrm>
                <a:off x="5977" y="3237"/>
                <a:ext cx="34" cy="58"/>
              </a:xfrm>
              <a:custGeom>
                <a:avLst/>
                <a:gdLst>
                  <a:gd name="T0" fmla="*/ 15 w 18"/>
                  <a:gd name="T1" fmla="*/ 0 h 31"/>
                  <a:gd name="T2" fmla="*/ 14 w 18"/>
                  <a:gd name="T3" fmla="*/ 1 h 31"/>
                  <a:gd name="T4" fmla="*/ 13 w 18"/>
                  <a:gd name="T5" fmla="*/ 3 h 31"/>
                  <a:gd name="T6" fmla="*/ 11 w 18"/>
                  <a:gd name="T7" fmla="*/ 6 h 31"/>
                  <a:gd name="T8" fmla="*/ 9 w 18"/>
                  <a:gd name="T9" fmla="*/ 9 h 31"/>
                  <a:gd name="T10" fmla="*/ 9 w 18"/>
                  <a:gd name="T11" fmla="*/ 9 h 31"/>
                  <a:gd name="T12" fmla="*/ 8 w 18"/>
                  <a:gd name="T13" fmla="*/ 10 h 31"/>
                  <a:gd name="T14" fmla="*/ 6 w 18"/>
                  <a:gd name="T15" fmla="*/ 15 h 31"/>
                  <a:gd name="T16" fmla="*/ 5 w 18"/>
                  <a:gd name="T17" fmla="*/ 16 h 31"/>
                  <a:gd name="T18" fmla="*/ 5 w 18"/>
                  <a:gd name="T19" fmla="*/ 16 h 31"/>
                  <a:gd name="T20" fmla="*/ 4 w 18"/>
                  <a:gd name="T21" fmla="*/ 16 h 31"/>
                  <a:gd name="T22" fmla="*/ 3 w 18"/>
                  <a:gd name="T23" fmla="*/ 17 h 31"/>
                  <a:gd name="T24" fmla="*/ 3 w 18"/>
                  <a:gd name="T25" fmla="*/ 18 h 31"/>
                  <a:gd name="T26" fmla="*/ 2 w 18"/>
                  <a:gd name="T27" fmla="*/ 21 h 31"/>
                  <a:gd name="T28" fmla="*/ 1 w 18"/>
                  <a:gd name="T29" fmla="*/ 24 h 31"/>
                  <a:gd name="T30" fmla="*/ 0 w 18"/>
                  <a:gd name="T31" fmla="*/ 27 h 31"/>
                  <a:gd name="T32" fmla="*/ 0 w 18"/>
                  <a:gd name="T33" fmla="*/ 29 h 31"/>
                  <a:gd name="T34" fmla="*/ 0 w 18"/>
                  <a:gd name="T35" fmla="*/ 29 h 31"/>
                  <a:gd name="T36" fmla="*/ 1 w 18"/>
                  <a:gd name="T37" fmla="*/ 30 h 31"/>
                  <a:gd name="T38" fmla="*/ 3 w 18"/>
                  <a:gd name="T39" fmla="*/ 31 h 31"/>
                  <a:gd name="T40" fmla="*/ 3 w 18"/>
                  <a:gd name="T41" fmla="*/ 30 h 31"/>
                  <a:gd name="T42" fmla="*/ 4 w 18"/>
                  <a:gd name="T43" fmla="*/ 30 h 31"/>
                  <a:gd name="T44" fmla="*/ 5 w 18"/>
                  <a:gd name="T45" fmla="*/ 30 h 31"/>
                  <a:gd name="T46" fmla="*/ 6 w 18"/>
                  <a:gd name="T47" fmla="*/ 28 h 31"/>
                  <a:gd name="T48" fmla="*/ 6 w 18"/>
                  <a:gd name="T49" fmla="*/ 26 h 31"/>
                  <a:gd name="T50" fmla="*/ 6 w 18"/>
                  <a:gd name="T51" fmla="*/ 25 h 31"/>
                  <a:gd name="T52" fmla="*/ 6 w 18"/>
                  <a:gd name="T53" fmla="*/ 25 h 31"/>
                  <a:gd name="T54" fmla="*/ 6 w 18"/>
                  <a:gd name="T55" fmla="*/ 24 h 31"/>
                  <a:gd name="T56" fmla="*/ 7 w 18"/>
                  <a:gd name="T57" fmla="*/ 23 h 31"/>
                  <a:gd name="T58" fmla="*/ 7 w 18"/>
                  <a:gd name="T59" fmla="*/ 23 h 31"/>
                  <a:gd name="T60" fmla="*/ 7 w 18"/>
                  <a:gd name="T61" fmla="*/ 23 h 31"/>
                  <a:gd name="T62" fmla="*/ 8 w 18"/>
                  <a:gd name="T63" fmla="*/ 22 h 31"/>
                  <a:gd name="T64" fmla="*/ 8 w 18"/>
                  <a:gd name="T65" fmla="*/ 21 h 31"/>
                  <a:gd name="T66" fmla="*/ 9 w 18"/>
                  <a:gd name="T67" fmla="*/ 20 h 31"/>
                  <a:gd name="T68" fmla="*/ 11 w 18"/>
                  <a:gd name="T69" fmla="*/ 17 h 31"/>
                  <a:gd name="T70" fmla="*/ 14 w 18"/>
                  <a:gd name="T71" fmla="*/ 11 h 31"/>
                  <a:gd name="T72" fmla="*/ 16 w 18"/>
                  <a:gd name="T73" fmla="*/ 8 h 31"/>
                  <a:gd name="T74" fmla="*/ 16 w 18"/>
                  <a:gd name="T75" fmla="*/ 6 h 31"/>
                  <a:gd name="T76" fmla="*/ 17 w 18"/>
                  <a:gd name="T77" fmla="*/ 4 h 31"/>
                  <a:gd name="T78" fmla="*/ 17 w 18"/>
                  <a:gd name="T79" fmla="*/ 3 h 31"/>
                  <a:gd name="T80" fmla="*/ 17 w 18"/>
                  <a:gd name="T81" fmla="*/ 2 h 31"/>
                  <a:gd name="T82" fmla="*/ 16 w 18"/>
                  <a:gd name="T83" fmla="*/ 0 h 31"/>
                  <a:gd name="T84" fmla="*/ 16 w 18"/>
                  <a:gd name="T85" fmla="*/ 0 h 31"/>
                  <a:gd name="T86" fmla="*/ 15 w 18"/>
                  <a:gd name="T87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8" h="31">
                    <a:moveTo>
                      <a:pt x="15" y="0"/>
                    </a:moveTo>
                    <a:cubicBezTo>
                      <a:pt x="14" y="0"/>
                      <a:pt x="14" y="1"/>
                      <a:pt x="14" y="1"/>
                    </a:cubicBezTo>
                    <a:cubicBezTo>
                      <a:pt x="13" y="2"/>
                      <a:pt x="13" y="2"/>
                      <a:pt x="13" y="3"/>
                    </a:cubicBezTo>
                    <a:cubicBezTo>
                      <a:pt x="12" y="4"/>
                      <a:pt x="12" y="5"/>
                      <a:pt x="11" y="6"/>
                    </a:cubicBezTo>
                    <a:cubicBezTo>
                      <a:pt x="10" y="7"/>
                      <a:pt x="10" y="8"/>
                      <a:pt x="9" y="9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7" y="11"/>
                      <a:pt x="7" y="13"/>
                      <a:pt x="6" y="15"/>
                    </a:cubicBezTo>
                    <a:cubicBezTo>
                      <a:pt x="5" y="16"/>
                      <a:pt x="5" y="16"/>
                      <a:pt x="5" y="16"/>
                    </a:cubicBezTo>
                    <a:cubicBezTo>
                      <a:pt x="5" y="16"/>
                      <a:pt x="5" y="16"/>
                      <a:pt x="5" y="16"/>
                    </a:cubicBezTo>
                    <a:cubicBezTo>
                      <a:pt x="4" y="16"/>
                      <a:pt x="4" y="16"/>
                      <a:pt x="4" y="16"/>
                    </a:cubicBezTo>
                    <a:cubicBezTo>
                      <a:pt x="3" y="17"/>
                      <a:pt x="3" y="17"/>
                      <a:pt x="3" y="17"/>
                    </a:cubicBezTo>
                    <a:cubicBezTo>
                      <a:pt x="3" y="18"/>
                      <a:pt x="3" y="18"/>
                      <a:pt x="3" y="18"/>
                    </a:cubicBezTo>
                    <a:cubicBezTo>
                      <a:pt x="2" y="19"/>
                      <a:pt x="2" y="20"/>
                      <a:pt x="2" y="21"/>
                    </a:cubicBezTo>
                    <a:cubicBezTo>
                      <a:pt x="1" y="22"/>
                      <a:pt x="1" y="23"/>
                      <a:pt x="1" y="24"/>
                    </a:cubicBezTo>
                    <a:cubicBezTo>
                      <a:pt x="0" y="25"/>
                      <a:pt x="0" y="26"/>
                      <a:pt x="0" y="27"/>
                    </a:cubicBezTo>
                    <a:cubicBezTo>
                      <a:pt x="0" y="27"/>
                      <a:pt x="0" y="28"/>
                      <a:pt x="0" y="29"/>
                    </a:cubicBezTo>
                    <a:cubicBezTo>
                      <a:pt x="0" y="29"/>
                      <a:pt x="0" y="29"/>
                      <a:pt x="0" y="29"/>
                    </a:cubicBezTo>
                    <a:cubicBezTo>
                      <a:pt x="0" y="30"/>
                      <a:pt x="0" y="30"/>
                      <a:pt x="1" y="30"/>
                    </a:cubicBezTo>
                    <a:cubicBezTo>
                      <a:pt x="1" y="31"/>
                      <a:pt x="2" y="31"/>
                      <a:pt x="3" y="31"/>
                    </a:cubicBezTo>
                    <a:cubicBezTo>
                      <a:pt x="3" y="30"/>
                      <a:pt x="3" y="30"/>
                      <a:pt x="3" y="30"/>
                    </a:cubicBezTo>
                    <a:cubicBezTo>
                      <a:pt x="4" y="30"/>
                      <a:pt x="4" y="30"/>
                      <a:pt x="4" y="30"/>
                    </a:cubicBezTo>
                    <a:cubicBezTo>
                      <a:pt x="5" y="30"/>
                      <a:pt x="5" y="30"/>
                      <a:pt x="5" y="30"/>
                    </a:cubicBezTo>
                    <a:cubicBezTo>
                      <a:pt x="5" y="29"/>
                      <a:pt x="5" y="29"/>
                      <a:pt x="6" y="28"/>
                    </a:cubicBezTo>
                    <a:cubicBezTo>
                      <a:pt x="6" y="27"/>
                      <a:pt x="6" y="27"/>
                      <a:pt x="6" y="26"/>
                    </a:cubicBezTo>
                    <a:cubicBezTo>
                      <a:pt x="6" y="26"/>
                      <a:pt x="6" y="26"/>
                      <a:pt x="6" y="25"/>
                    </a:cubicBezTo>
                    <a:cubicBezTo>
                      <a:pt x="6" y="25"/>
                      <a:pt x="6" y="25"/>
                      <a:pt x="6" y="25"/>
                    </a:cubicBezTo>
                    <a:cubicBezTo>
                      <a:pt x="6" y="25"/>
                      <a:pt x="6" y="24"/>
                      <a:pt x="6" y="24"/>
                    </a:cubicBezTo>
                    <a:cubicBezTo>
                      <a:pt x="7" y="23"/>
                      <a:pt x="7" y="23"/>
                      <a:pt x="7" y="23"/>
                    </a:cubicBezTo>
                    <a:cubicBezTo>
                      <a:pt x="7" y="23"/>
                      <a:pt x="7" y="23"/>
                      <a:pt x="7" y="23"/>
                    </a:cubicBezTo>
                    <a:cubicBezTo>
                      <a:pt x="7" y="23"/>
                      <a:pt x="7" y="23"/>
                      <a:pt x="7" y="23"/>
                    </a:cubicBezTo>
                    <a:cubicBezTo>
                      <a:pt x="8" y="22"/>
                      <a:pt x="8" y="22"/>
                      <a:pt x="8" y="22"/>
                    </a:cubicBezTo>
                    <a:cubicBezTo>
                      <a:pt x="8" y="21"/>
                      <a:pt x="8" y="21"/>
                      <a:pt x="8" y="21"/>
                    </a:cubicBezTo>
                    <a:cubicBezTo>
                      <a:pt x="8" y="21"/>
                      <a:pt x="9" y="20"/>
                      <a:pt x="9" y="20"/>
                    </a:cubicBezTo>
                    <a:cubicBezTo>
                      <a:pt x="10" y="19"/>
                      <a:pt x="10" y="18"/>
                      <a:pt x="11" y="17"/>
                    </a:cubicBezTo>
                    <a:cubicBezTo>
                      <a:pt x="12" y="15"/>
                      <a:pt x="13" y="13"/>
                      <a:pt x="14" y="11"/>
                    </a:cubicBezTo>
                    <a:cubicBezTo>
                      <a:pt x="15" y="10"/>
                      <a:pt x="15" y="9"/>
                      <a:pt x="16" y="8"/>
                    </a:cubicBezTo>
                    <a:cubicBezTo>
                      <a:pt x="16" y="6"/>
                      <a:pt x="16" y="6"/>
                      <a:pt x="16" y="6"/>
                    </a:cubicBezTo>
                    <a:cubicBezTo>
                      <a:pt x="17" y="5"/>
                      <a:pt x="17" y="5"/>
                      <a:pt x="17" y="4"/>
                    </a:cubicBezTo>
                    <a:cubicBezTo>
                      <a:pt x="17" y="4"/>
                      <a:pt x="17" y="4"/>
                      <a:pt x="17" y="3"/>
                    </a:cubicBezTo>
                    <a:cubicBezTo>
                      <a:pt x="17" y="3"/>
                      <a:pt x="18" y="2"/>
                      <a:pt x="17" y="2"/>
                    </a:cubicBezTo>
                    <a:cubicBezTo>
                      <a:pt x="17" y="1"/>
                      <a:pt x="17" y="0"/>
                      <a:pt x="16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5" y="0"/>
                      <a:pt x="15" y="0"/>
                      <a:pt x="15" y="0"/>
                    </a:cubicBezTo>
                  </a:path>
                </a:pathLst>
              </a:custGeom>
              <a:solidFill>
                <a:srgbClr val="DAD9C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98" name="Freeform 248"/>
              <p:cNvSpPr>
                <a:spLocks/>
              </p:cNvSpPr>
              <p:nvPr/>
            </p:nvSpPr>
            <p:spPr bwMode="auto">
              <a:xfrm>
                <a:off x="5966" y="3288"/>
                <a:ext cx="11" cy="4"/>
              </a:xfrm>
              <a:custGeom>
                <a:avLst/>
                <a:gdLst>
                  <a:gd name="T0" fmla="*/ 4 w 6"/>
                  <a:gd name="T1" fmla="*/ 0 h 2"/>
                  <a:gd name="T2" fmla="*/ 1 w 6"/>
                  <a:gd name="T3" fmla="*/ 0 h 2"/>
                  <a:gd name="T4" fmla="*/ 0 w 6"/>
                  <a:gd name="T5" fmla="*/ 0 h 2"/>
                  <a:gd name="T6" fmla="*/ 0 w 6"/>
                  <a:gd name="T7" fmla="*/ 1 h 2"/>
                  <a:gd name="T8" fmla="*/ 1 w 6"/>
                  <a:gd name="T9" fmla="*/ 1 h 2"/>
                  <a:gd name="T10" fmla="*/ 3 w 6"/>
                  <a:gd name="T11" fmla="*/ 1 h 2"/>
                  <a:gd name="T12" fmla="*/ 4 w 6"/>
                  <a:gd name="T13" fmla="*/ 1 h 2"/>
                  <a:gd name="T14" fmla="*/ 5 w 6"/>
                  <a:gd name="T15" fmla="*/ 1 h 2"/>
                  <a:gd name="T16" fmla="*/ 5 w 6"/>
                  <a:gd name="T17" fmla="*/ 1 h 2"/>
                  <a:gd name="T18" fmla="*/ 5 w 6"/>
                  <a:gd name="T19" fmla="*/ 2 h 2"/>
                  <a:gd name="T20" fmla="*/ 6 w 6"/>
                  <a:gd name="T21" fmla="*/ 2 h 2"/>
                  <a:gd name="T22" fmla="*/ 6 w 6"/>
                  <a:gd name="T23" fmla="*/ 1 h 2"/>
                  <a:gd name="T24" fmla="*/ 6 w 6"/>
                  <a:gd name="T25" fmla="*/ 1 h 2"/>
                  <a:gd name="T26" fmla="*/ 6 w 6"/>
                  <a:gd name="T27" fmla="*/ 0 h 2"/>
                  <a:gd name="T28" fmla="*/ 5 w 6"/>
                  <a:gd name="T29" fmla="*/ 0 h 2"/>
                  <a:gd name="T30" fmla="*/ 4 w 6"/>
                  <a:gd name="T31" fmla="*/ 0 h 2"/>
                  <a:gd name="T32" fmla="*/ 4 w 6"/>
                  <a:gd name="T3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" h="2">
                    <a:moveTo>
                      <a:pt x="4" y="0"/>
                    </a:moveTo>
                    <a:cubicBezTo>
                      <a:pt x="3" y="0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5" y="0"/>
                      <a:pt x="5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</a:path>
                </a:pathLst>
              </a:custGeom>
              <a:solidFill>
                <a:srgbClr val="DAD9C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99" name="Freeform 249"/>
              <p:cNvSpPr>
                <a:spLocks noEditPoints="1"/>
              </p:cNvSpPr>
              <p:nvPr/>
            </p:nvSpPr>
            <p:spPr bwMode="auto">
              <a:xfrm>
                <a:off x="5990" y="3128"/>
                <a:ext cx="289" cy="133"/>
              </a:xfrm>
              <a:custGeom>
                <a:avLst/>
                <a:gdLst>
                  <a:gd name="T0" fmla="*/ 104 w 153"/>
                  <a:gd name="T1" fmla="*/ 0 h 71"/>
                  <a:gd name="T2" fmla="*/ 90 w 153"/>
                  <a:gd name="T3" fmla="*/ 1 h 71"/>
                  <a:gd name="T4" fmla="*/ 87 w 153"/>
                  <a:gd name="T5" fmla="*/ 2 h 71"/>
                  <a:gd name="T6" fmla="*/ 85 w 153"/>
                  <a:gd name="T7" fmla="*/ 2 h 71"/>
                  <a:gd name="T8" fmla="*/ 79 w 153"/>
                  <a:gd name="T9" fmla="*/ 3 h 71"/>
                  <a:gd name="T10" fmla="*/ 69 w 153"/>
                  <a:gd name="T11" fmla="*/ 6 h 71"/>
                  <a:gd name="T12" fmla="*/ 60 w 153"/>
                  <a:gd name="T13" fmla="*/ 9 h 71"/>
                  <a:gd name="T14" fmla="*/ 59 w 153"/>
                  <a:gd name="T15" fmla="*/ 10 h 71"/>
                  <a:gd name="T16" fmla="*/ 55 w 153"/>
                  <a:gd name="T17" fmla="*/ 12 h 71"/>
                  <a:gd name="T18" fmla="*/ 41 w 153"/>
                  <a:gd name="T19" fmla="*/ 20 h 71"/>
                  <a:gd name="T20" fmla="*/ 32 w 153"/>
                  <a:gd name="T21" fmla="*/ 26 h 71"/>
                  <a:gd name="T22" fmla="*/ 27 w 153"/>
                  <a:gd name="T23" fmla="*/ 31 h 71"/>
                  <a:gd name="T24" fmla="*/ 20 w 153"/>
                  <a:gd name="T25" fmla="*/ 39 h 71"/>
                  <a:gd name="T26" fmla="*/ 15 w 153"/>
                  <a:gd name="T27" fmla="*/ 44 h 71"/>
                  <a:gd name="T28" fmla="*/ 10 w 153"/>
                  <a:gd name="T29" fmla="*/ 50 h 71"/>
                  <a:gd name="T30" fmla="*/ 7 w 153"/>
                  <a:gd name="T31" fmla="*/ 55 h 71"/>
                  <a:gd name="T32" fmla="*/ 2 w 153"/>
                  <a:gd name="T33" fmla="*/ 64 h 71"/>
                  <a:gd name="T34" fmla="*/ 1 w 153"/>
                  <a:gd name="T35" fmla="*/ 68 h 71"/>
                  <a:gd name="T36" fmla="*/ 0 w 153"/>
                  <a:gd name="T37" fmla="*/ 69 h 71"/>
                  <a:gd name="T38" fmla="*/ 1 w 153"/>
                  <a:gd name="T39" fmla="*/ 71 h 71"/>
                  <a:gd name="T40" fmla="*/ 2 w 153"/>
                  <a:gd name="T41" fmla="*/ 70 h 71"/>
                  <a:gd name="T42" fmla="*/ 5 w 153"/>
                  <a:gd name="T43" fmla="*/ 67 h 71"/>
                  <a:gd name="T44" fmla="*/ 14 w 153"/>
                  <a:gd name="T45" fmla="*/ 53 h 71"/>
                  <a:gd name="T46" fmla="*/ 17 w 153"/>
                  <a:gd name="T47" fmla="*/ 49 h 71"/>
                  <a:gd name="T48" fmla="*/ 17 w 153"/>
                  <a:gd name="T49" fmla="*/ 49 h 71"/>
                  <a:gd name="T50" fmla="*/ 21 w 153"/>
                  <a:gd name="T51" fmla="*/ 45 h 71"/>
                  <a:gd name="T52" fmla="*/ 29 w 153"/>
                  <a:gd name="T53" fmla="*/ 37 h 71"/>
                  <a:gd name="T54" fmla="*/ 34 w 153"/>
                  <a:gd name="T55" fmla="*/ 33 h 71"/>
                  <a:gd name="T56" fmla="*/ 43 w 153"/>
                  <a:gd name="T57" fmla="*/ 27 h 71"/>
                  <a:gd name="T58" fmla="*/ 53 w 153"/>
                  <a:gd name="T59" fmla="*/ 20 h 71"/>
                  <a:gd name="T60" fmla="*/ 61 w 153"/>
                  <a:gd name="T61" fmla="*/ 18 h 71"/>
                  <a:gd name="T62" fmla="*/ 87 w 153"/>
                  <a:gd name="T63" fmla="*/ 10 h 71"/>
                  <a:gd name="T64" fmla="*/ 92 w 153"/>
                  <a:gd name="T65" fmla="*/ 8 h 71"/>
                  <a:gd name="T66" fmla="*/ 102 w 153"/>
                  <a:gd name="T67" fmla="*/ 8 h 71"/>
                  <a:gd name="T68" fmla="*/ 113 w 153"/>
                  <a:gd name="T69" fmla="*/ 9 h 71"/>
                  <a:gd name="T70" fmla="*/ 116 w 153"/>
                  <a:gd name="T71" fmla="*/ 9 h 71"/>
                  <a:gd name="T72" fmla="*/ 118 w 153"/>
                  <a:gd name="T73" fmla="*/ 7 h 71"/>
                  <a:gd name="T74" fmla="*/ 141 w 153"/>
                  <a:gd name="T75" fmla="*/ 11 h 71"/>
                  <a:gd name="T76" fmla="*/ 145 w 153"/>
                  <a:gd name="T77" fmla="*/ 12 h 71"/>
                  <a:gd name="T78" fmla="*/ 148 w 153"/>
                  <a:gd name="T79" fmla="*/ 13 h 71"/>
                  <a:gd name="T80" fmla="*/ 151 w 153"/>
                  <a:gd name="T81" fmla="*/ 12 h 71"/>
                  <a:gd name="T82" fmla="*/ 152 w 153"/>
                  <a:gd name="T83" fmla="*/ 8 h 71"/>
                  <a:gd name="T84" fmla="*/ 148 w 153"/>
                  <a:gd name="T85" fmla="*/ 7 h 71"/>
                  <a:gd name="T86" fmla="*/ 133 w 153"/>
                  <a:gd name="T87" fmla="*/ 4 h 71"/>
                  <a:gd name="T88" fmla="*/ 126 w 153"/>
                  <a:gd name="T89" fmla="*/ 3 h 71"/>
                  <a:gd name="T90" fmla="*/ 114 w 153"/>
                  <a:gd name="T91" fmla="*/ 0 h 71"/>
                  <a:gd name="T92" fmla="*/ 108 w 153"/>
                  <a:gd name="T93" fmla="*/ 0 h 71"/>
                  <a:gd name="T94" fmla="*/ 114 w 153"/>
                  <a:gd name="T95" fmla="*/ 8 h 71"/>
                  <a:gd name="T96" fmla="*/ 17 w 153"/>
                  <a:gd name="T97" fmla="*/ 49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53" h="71">
                    <a:moveTo>
                      <a:pt x="108" y="0"/>
                    </a:moveTo>
                    <a:cubicBezTo>
                      <a:pt x="107" y="0"/>
                      <a:pt x="107" y="0"/>
                      <a:pt x="106" y="0"/>
                    </a:cubicBezTo>
                    <a:cubicBezTo>
                      <a:pt x="105" y="0"/>
                      <a:pt x="104" y="0"/>
                      <a:pt x="104" y="0"/>
                    </a:cubicBezTo>
                    <a:cubicBezTo>
                      <a:pt x="103" y="0"/>
                      <a:pt x="102" y="0"/>
                      <a:pt x="102" y="0"/>
                    </a:cubicBezTo>
                    <a:cubicBezTo>
                      <a:pt x="99" y="0"/>
                      <a:pt x="96" y="0"/>
                      <a:pt x="93" y="1"/>
                    </a:cubicBezTo>
                    <a:cubicBezTo>
                      <a:pt x="92" y="1"/>
                      <a:pt x="91" y="1"/>
                      <a:pt x="90" y="1"/>
                    </a:cubicBezTo>
                    <a:cubicBezTo>
                      <a:pt x="90" y="1"/>
                      <a:pt x="89" y="1"/>
                      <a:pt x="89" y="1"/>
                    </a:cubicBezTo>
                    <a:cubicBezTo>
                      <a:pt x="88" y="1"/>
                      <a:pt x="88" y="1"/>
                      <a:pt x="88" y="1"/>
                    </a:cubicBezTo>
                    <a:cubicBezTo>
                      <a:pt x="88" y="1"/>
                      <a:pt x="87" y="1"/>
                      <a:pt x="87" y="2"/>
                    </a:cubicBezTo>
                    <a:cubicBezTo>
                      <a:pt x="87" y="2"/>
                      <a:pt x="87" y="2"/>
                      <a:pt x="87" y="2"/>
                    </a:cubicBezTo>
                    <a:cubicBezTo>
                      <a:pt x="87" y="2"/>
                      <a:pt x="86" y="2"/>
                      <a:pt x="86" y="2"/>
                    </a:cubicBezTo>
                    <a:cubicBezTo>
                      <a:pt x="85" y="2"/>
                      <a:pt x="85" y="2"/>
                      <a:pt x="85" y="2"/>
                    </a:cubicBezTo>
                    <a:cubicBezTo>
                      <a:pt x="84" y="2"/>
                      <a:pt x="84" y="2"/>
                      <a:pt x="83" y="2"/>
                    </a:cubicBezTo>
                    <a:cubicBezTo>
                      <a:pt x="82" y="3"/>
                      <a:pt x="81" y="3"/>
                      <a:pt x="80" y="3"/>
                    </a:cubicBezTo>
                    <a:cubicBezTo>
                      <a:pt x="79" y="3"/>
                      <a:pt x="79" y="3"/>
                      <a:pt x="79" y="3"/>
                    </a:cubicBezTo>
                    <a:cubicBezTo>
                      <a:pt x="79" y="4"/>
                      <a:pt x="79" y="4"/>
                      <a:pt x="79" y="4"/>
                    </a:cubicBezTo>
                    <a:cubicBezTo>
                      <a:pt x="77" y="4"/>
                      <a:pt x="76" y="4"/>
                      <a:pt x="75" y="4"/>
                    </a:cubicBezTo>
                    <a:cubicBezTo>
                      <a:pt x="73" y="5"/>
                      <a:pt x="71" y="5"/>
                      <a:pt x="69" y="6"/>
                    </a:cubicBezTo>
                    <a:cubicBezTo>
                      <a:pt x="67" y="6"/>
                      <a:pt x="66" y="6"/>
                      <a:pt x="65" y="7"/>
                    </a:cubicBezTo>
                    <a:cubicBezTo>
                      <a:pt x="64" y="7"/>
                      <a:pt x="62" y="7"/>
                      <a:pt x="61" y="8"/>
                    </a:cubicBezTo>
                    <a:cubicBezTo>
                      <a:pt x="60" y="9"/>
                      <a:pt x="60" y="9"/>
                      <a:pt x="60" y="9"/>
                    </a:cubicBezTo>
                    <a:cubicBezTo>
                      <a:pt x="60" y="9"/>
                      <a:pt x="60" y="9"/>
                      <a:pt x="60" y="10"/>
                    </a:cubicBezTo>
                    <a:cubicBezTo>
                      <a:pt x="59" y="10"/>
                      <a:pt x="59" y="10"/>
                      <a:pt x="59" y="10"/>
                    </a:cubicBezTo>
                    <a:cubicBezTo>
                      <a:pt x="59" y="10"/>
                      <a:pt x="59" y="10"/>
                      <a:pt x="59" y="10"/>
                    </a:cubicBezTo>
                    <a:cubicBezTo>
                      <a:pt x="59" y="10"/>
                      <a:pt x="59" y="10"/>
                      <a:pt x="59" y="10"/>
                    </a:cubicBezTo>
                    <a:cubicBezTo>
                      <a:pt x="58" y="10"/>
                      <a:pt x="58" y="11"/>
                      <a:pt x="57" y="11"/>
                    </a:cubicBezTo>
                    <a:cubicBezTo>
                      <a:pt x="56" y="11"/>
                      <a:pt x="56" y="11"/>
                      <a:pt x="55" y="12"/>
                    </a:cubicBezTo>
                    <a:cubicBezTo>
                      <a:pt x="55" y="12"/>
                      <a:pt x="54" y="13"/>
                      <a:pt x="53" y="13"/>
                    </a:cubicBezTo>
                    <a:cubicBezTo>
                      <a:pt x="50" y="14"/>
                      <a:pt x="48" y="15"/>
                      <a:pt x="46" y="16"/>
                    </a:cubicBezTo>
                    <a:cubicBezTo>
                      <a:pt x="44" y="17"/>
                      <a:pt x="43" y="18"/>
                      <a:pt x="41" y="20"/>
                    </a:cubicBezTo>
                    <a:cubicBezTo>
                      <a:pt x="40" y="20"/>
                      <a:pt x="39" y="21"/>
                      <a:pt x="38" y="22"/>
                    </a:cubicBezTo>
                    <a:cubicBezTo>
                      <a:pt x="37" y="22"/>
                      <a:pt x="35" y="23"/>
                      <a:pt x="34" y="24"/>
                    </a:cubicBezTo>
                    <a:cubicBezTo>
                      <a:pt x="33" y="25"/>
                      <a:pt x="32" y="25"/>
                      <a:pt x="32" y="26"/>
                    </a:cubicBezTo>
                    <a:cubicBezTo>
                      <a:pt x="31" y="27"/>
                      <a:pt x="30" y="27"/>
                      <a:pt x="29" y="28"/>
                    </a:cubicBezTo>
                    <a:cubicBezTo>
                      <a:pt x="29" y="28"/>
                      <a:pt x="28" y="29"/>
                      <a:pt x="28" y="29"/>
                    </a:cubicBezTo>
                    <a:cubicBezTo>
                      <a:pt x="27" y="30"/>
                      <a:pt x="27" y="30"/>
                      <a:pt x="27" y="31"/>
                    </a:cubicBezTo>
                    <a:cubicBezTo>
                      <a:pt x="27" y="31"/>
                      <a:pt x="27" y="32"/>
                      <a:pt x="27" y="32"/>
                    </a:cubicBezTo>
                    <a:cubicBezTo>
                      <a:pt x="25" y="33"/>
                      <a:pt x="24" y="35"/>
                      <a:pt x="23" y="36"/>
                    </a:cubicBezTo>
                    <a:cubicBezTo>
                      <a:pt x="22" y="37"/>
                      <a:pt x="21" y="38"/>
                      <a:pt x="20" y="39"/>
                    </a:cubicBezTo>
                    <a:cubicBezTo>
                      <a:pt x="19" y="39"/>
                      <a:pt x="18" y="40"/>
                      <a:pt x="18" y="41"/>
                    </a:cubicBezTo>
                    <a:cubicBezTo>
                      <a:pt x="17" y="41"/>
                      <a:pt x="17" y="41"/>
                      <a:pt x="17" y="41"/>
                    </a:cubicBezTo>
                    <a:cubicBezTo>
                      <a:pt x="17" y="42"/>
                      <a:pt x="16" y="43"/>
                      <a:pt x="15" y="44"/>
                    </a:cubicBezTo>
                    <a:cubicBezTo>
                      <a:pt x="14" y="45"/>
                      <a:pt x="13" y="46"/>
                      <a:pt x="13" y="47"/>
                    </a:cubicBezTo>
                    <a:cubicBezTo>
                      <a:pt x="12" y="47"/>
                      <a:pt x="11" y="48"/>
                      <a:pt x="11" y="49"/>
                    </a:cubicBezTo>
                    <a:cubicBezTo>
                      <a:pt x="10" y="50"/>
                      <a:pt x="10" y="50"/>
                      <a:pt x="10" y="50"/>
                    </a:cubicBezTo>
                    <a:cubicBezTo>
                      <a:pt x="9" y="51"/>
                      <a:pt x="9" y="51"/>
                      <a:pt x="9" y="52"/>
                    </a:cubicBezTo>
                    <a:cubicBezTo>
                      <a:pt x="8" y="52"/>
                      <a:pt x="8" y="53"/>
                      <a:pt x="8" y="53"/>
                    </a:cubicBezTo>
                    <a:cubicBezTo>
                      <a:pt x="7" y="54"/>
                      <a:pt x="7" y="54"/>
                      <a:pt x="7" y="55"/>
                    </a:cubicBezTo>
                    <a:cubicBezTo>
                      <a:pt x="6" y="56"/>
                      <a:pt x="6" y="57"/>
                      <a:pt x="5" y="58"/>
                    </a:cubicBezTo>
                    <a:cubicBezTo>
                      <a:pt x="4" y="59"/>
                      <a:pt x="4" y="60"/>
                      <a:pt x="3" y="61"/>
                    </a:cubicBezTo>
                    <a:cubicBezTo>
                      <a:pt x="3" y="62"/>
                      <a:pt x="2" y="63"/>
                      <a:pt x="2" y="64"/>
                    </a:cubicBezTo>
                    <a:cubicBezTo>
                      <a:pt x="1" y="65"/>
                      <a:pt x="1" y="66"/>
                      <a:pt x="1" y="66"/>
                    </a:cubicBezTo>
                    <a:cubicBezTo>
                      <a:pt x="1" y="67"/>
                      <a:pt x="1" y="67"/>
                      <a:pt x="1" y="67"/>
                    </a:cubicBezTo>
                    <a:cubicBezTo>
                      <a:pt x="1" y="68"/>
                      <a:pt x="1" y="68"/>
                      <a:pt x="1" y="68"/>
                    </a:cubicBezTo>
                    <a:cubicBezTo>
                      <a:pt x="0" y="68"/>
                      <a:pt x="0" y="68"/>
                      <a:pt x="0" y="6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0"/>
                      <a:pt x="0" y="70"/>
                      <a:pt x="0" y="70"/>
                    </a:cubicBezTo>
                    <a:cubicBezTo>
                      <a:pt x="0" y="70"/>
                      <a:pt x="0" y="71"/>
                      <a:pt x="1" y="71"/>
                    </a:cubicBezTo>
                    <a:cubicBezTo>
                      <a:pt x="1" y="71"/>
                      <a:pt x="2" y="70"/>
                      <a:pt x="2" y="70"/>
                    </a:cubicBezTo>
                    <a:cubicBezTo>
                      <a:pt x="2" y="70"/>
                      <a:pt x="2" y="70"/>
                      <a:pt x="2" y="70"/>
                    </a:cubicBezTo>
                    <a:cubicBezTo>
                      <a:pt x="2" y="70"/>
                      <a:pt x="2" y="70"/>
                      <a:pt x="2" y="70"/>
                    </a:cubicBezTo>
                    <a:cubicBezTo>
                      <a:pt x="3" y="70"/>
                      <a:pt x="3" y="69"/>
                      <a:pt x="4" y="69"/>
                    </a:cubicBezTo>
                    <a:cubicBezTo>
                      <a:pt x="4" y="68"/>
                      <a:pt x="4" y="68"/>
                      <a:pt x="4" y="68"/>
                    </a:cubicBezTo>
                    <a:cubicBezTo>
                      <a:pt x="5" y="67"/>
                      <a:pt x="5" y="67"/>
                      <a:pt x="5" y="67"/>
                    </a:cubicBezTo>
                    <a:cubicBezTo>
                      <a:pt x="6" y="66"/>
                      <a:pt x="6" y="65"/>
                      <a:pt x="7" y="64"/>
                    </a:cubicBezTo>
                    <a:cubicBezTo>
                      <a:pt x="8" y="62"/>
                      <a:pt x="9" y="60"/>
                      <a:pt x="11" y="58"/>
                    </a:cubicBezTo>
                    <a:cubicBezTo>
                      <a:pt x="12" y="57"/>
                      <a:pt x="13" y="55"/>
                      <a:pt x="14" y="53"/>
                    </a:cubicBezTo>
                    <a:cubicBezTo>
                      <a:pt x="14" y="53"/>
                      <a:pt x="15" y="52"/>
                      <a:pt x="15" y="51"/>
                    </a:cubicBezTo>
                    <a:cubicBezTo>
                      <a:pt x="16" y="51"/>
                      <a:pt x="16" y="50"/>
                      <a:pt x="16" y="49"/>
                    </a:cubicBezTo>
                    <a:cubicBezTo>
                      <a:pt x="17" y="49"/>
                      <a:pt x="17" y="49"/>
                      <a:pt x="17" y="49"/>
                    </a:cubicBezTo>
                    <a:cubicBezTo>
                      <a:pt x="17" y="49"/>
                      <a:pt x="17" y="49"/>
                      <a:pt x="17" y="49"/>
                    </a:cubicBezTo>
                    <a:cubicBezTo>
                      <a:pt x="17" y="49"/>
                      <a:pt x="17" y="49"/>
                      <a:pt x="17" y="49"/>
                    </a:cubicBezTo>
                    <a:cubicBezTo>
                      <a:pt x="17" y="49"/>
                      <a:pt x="17" y="49"/>
                      <a:pt x="17" y="49"/>
                    </a:cubicBezTo>
                    <a:cubicBezTo>
                      <a:pt x="17" y="49"/>
                      <a:pt x="17" y="49"/>
                      <a:pt x="17" y="49"/>
                    </a:cubicBezTo>
                    <a:cubicBezTo>
                      <a:pt x="17" y="49"/>
                      <a:pt x="17" y="49"/>
                      <a:pt x="17" y="49"/>
                    </a:cubicBezTo>
                    <a:cubicBezTo>
                      <a:pt x="18" y="47"/>
                      <a:pt x="20" y="46"/>
                      <a:pt x="21" y="45"/>
                    </a:cubicBezTo>
                    <a:cubicBezTo>
                      <a:pt x="22" y="44"/>
                      <a:pt x="23" y="43"/>
                      <a:pt x="23" y="42"/>
                    </a:cubicBezTo>
                    <a:cubicBezTo>
                      <a:pt x="25" y="41"/>
                      <a:pt x="27" y="39"/>
                      <a:pt x="29" y="37"/>
                    </a:cubicBezTo>
                    <a:cubicBezTo>
                      <a:pt x="29" y="37"/>
                      <a:pt x="29" y="37"/>
                      <a:pt x="29" y="37"/>
                    </a:cubicBezTo>
                    <a:cubicBezTo>
                      <a:pt x="31" y="36"/>
                      <a:pt x="32" y="35"/>
                      <a:pt x="33" y="34"/>
                    </a:cubicBezTo>
                    <a:cubicBezTo>
                      <a:pt x="33" y="34"/>
                      <a:pt x="33" y="34"/>
                      <a:pt x="33" y="34"/>
                    </a:cubicBezTo>
                    <a:cubicBezTo>
                      <a:pt x="34" y="33"/>
                      <a:pt x="34" y="33"/>
                      <a:pt x="34" y="33"/>
                    </a:cubicBezTo>
                    <a:cubicBezTo>
                      <a:pt x="35" y="32"/>
                      <a:pt x="36" y="32"/>
                      <a:pt x="37" y="31"/>
                    </a:cubicBezTo>
                    <a:cubicBezTo>
                      <a:pt x="38" y="30"/>
                      <a:pt x="39" y="29"/>
                      <a:pt x="40" y="29"/>
                    </a:cubicBezTo>
                    <a:cubicBezTo>
                      <a:pt x="41" y="28"/>
                      <a:pt x="42" y="27"/>
                      <a:pt x="43" y="27"/>
                    </a:cubicBezTo>
                    <a:cubicBezTo>
                      <a:pt x="46" y="25"/>
                      <a:pt x="49" y="23"/>
                      <a:pt x="52" y="21"/>
                    </a:cubicBezTo>
                    <a:cubicBezTo>
                      <a:pt x="53" y="20"/>
                      <a:pt x="53" y="20"/>
                      <a:pt x="53" y="20"/>
                    </a:cubicBezTo>
                    <a:cubicBezTo>
                      <a:pt x="53" y="20"/>
                      <a:pt x="53" y="20"/>
                      <a:pt x="53" y="20"/>
                    </a:cubicBezTo>
                    <a:cubicBezTo>
                      <a:pt x="54" y="20"/>
                      <a:pt x="56" y="20"/>
                      <a:pt x="57" y="20"/>
                    </a:cubicBezTo>
                    <a:cubicBezTo>
                      <a:pt x="57" y="19"/>
                      <a:pt x="58" y="19"/>
                      <a:pt x="58" y="19"/>
                    </a:cubicBezTo>
                    <a:cubicBezTo>
                      <a:pt x="59" y="19"/>
                      <a:pt x="60" y="18"/>
                      <a:pt x="61" y="18"/>
                    </a:cubicBezTo>
                    <a:cubicBezTo>
                      <a:pt x="64" y="17"/>
                      <a:pt x="66" y="17"/>
                      <a:pt x="68" y="16"/>
                    </a:cubicBezTo>
                    <a:cubicBezTo>
                      <a:pt x="73" y="15"/>
                      <a:pt x="77" y="13"/>
                      <a:pt x="81" y="12"/>
                    </a:cubicBezTo>
                    <a:cubicBezTo>
                      <a:pt x="83" y="11"/>
                      <a:pt x="85" y="10"/>
                      <a:pt x="87" y="10"/>
                    </a:cubicBezTo>
                    <a:cubicBezTo>
                      <a:pt x="88" y="9"/>
                      <a:pt x="88" y="9"/>
                      <a:pt x="89" y="9"/>
                    </a:cubicBezTo>
                    <a:cubicBezTo>
                      <a:pt x="90" y="9"/>
                      <a:pt x="91" y="8"/>
                      <a:pt x="92" y="8"/>
                    </a:cubicBezTo>
                    <a:cubicBezTo>
                      <a:pt x="92" y="8"/>
                      <a:pt x="92" y="8"/>
                      <a:pt x="92" y="8"/>
                    </a:cubicBezTo>
                    <a:cubicBezTo>
                      <a:pt x="94" y="8"/>
                      <a:pt x="96" y="8"/>
                      <a:pt x="97" y="8"/>
                    </a:cubicBezTo>
                    <a:cubicBezTo>
                      <a:pt x="98" y="8"/>
                      <a:pt x="98" y="8"/>
                      <a:pt x="98" y="8"/>
                    </a:cubicBezTo>
                    <a:cubicBezTo>
                      <a:pt x="99" y="8"/>
                      <a:pt x="100" y="8"/>
                      <a:pt x="102" y="8"/>
                    </a:cubicBezTo>
                    <a:cubicBezTo>
                      <a:pt x="104" y="8"/>
                      <a:pt x="106" y="8"/>
                      <a:pt x="108" y="9"/>
                    </a:cubicBezTo>
                    <a:cubicBezTo>
                      <a:pt x="112" y="9"/>
                      <a:pt x="112" y="9"/>
                      <a:pt x="112" y="9"/>
                    </a:cubicBezTo>
                    <a:cubicBezTo>
                      <a:pt x="112" y="9"/>
                      <a:pt x="113" y="9"/>
                      <a:pt x="113" y="9"/>
                    </a:cubicBezTo>
                    <a:cubicBezTo>
                      <a:pt x="114" y="9"/>
                      <a:pt x="114" y="9"/>
                      <a:pt x="114" y="9"/>
                    </a:cubicBezTo>
                    <a:cubicBezTo>
                      <a:pt x="115" y="9"/>
                      <a:pt x="115" y="9"/>
                      <a:pt x="115" y="9"/>
                    </a:cubicBezTo>
                    <a:cubicBezTo>
                      <a:pt x="116" y="9"/>
                      <a:pt x="116" y="9"/>
                      <a:pt x="116" y="9"/>
                    </a:cubicBezTo>
                    <a:cubicBezTo>
                      <a:pt x="116" y="8"/>
                      <a:pt x="117" y="8"/>
                      <a:pt x="117" y="8"/>
                    </a:cubicBezTo>
                    <a:cubicBezTo>
                      <a:pt x="117" y="7"/>
                      <a:pt x="117" y="7"/>
                      <a:pt x="117" y="7"/>
                    </a:cubicBezTo>
                    <a:cubicBezTo>
                      <a:pt x="118" y="7"/>
                      <a:pt x="118" y="7"/>
                      <a:pt x="118" y="7"/>
                    </a:cubicBezTo>
                    <a:cubicBezTo>
                      <a:pt x="119" y="7"/>
                      <a:pt x="120" y="7"/>
                      <a:pt x="121" y="7"/>
                    </a:cubicBezTo>
                    <a:cubicBezTo>
                      <a:pt x="123" y="8"/>
                      <a:pt x="125" y="8"/>
                      <a:pt x="128" y="9"/>
                    </a:cubicBezTo>
                    <a:cubicBezTo>
                      <a:pt x="132" y="10"/>
                      <a:pt x="137" y="10"/>
                      <a:pt x="141" y="11"/>
                    </a:cubicBezTo>
                    <a:cubicBezTo>
                      <a:pt x="142" y="11"/>
                      <a:pt x="142" y="11"/>
                      <a:pt x="142" y="11"/>
                    </a:cubicBezTo>
                    <a:cubicBezTo>
                      <a:pt x="143" y="11"/>
                      <a:pt x="143" y="11"/>
                      <a:pt x="143" y="11"/>
                    </a:cubicBezTo>
                    <a:cubicBezTo>
                      <a:pt x="144" y="11"/>
                      <a:pt x="144" y="12"/>
                      <a:pt x="145" y="12"/>
                    </a:cubicBezTo>
                    <a:cubicBezTo>
                      <a:pt x="146" y="12"/>
                      <a:pt x="147" y="12"/>
                      <a:pt x="147" y="12"/>
                    </a:cubicBezTo>
                    <a:cubicBezTo>
                      <a:pt x="148" y="13"/>
                      <a:pt x="148" y="13"/>
                      <a:pt x="148" y="13"/>
                    </a:cubicBezTo>
                    <a:cubicBezTo>
                      <a:pt x="148" y="13"/>
                      <a:pt x="148" y="13"/>
                      <a:pt x="148" y="13"/>
                    </a:cubicBezTo>
                    <a:cubicBezTo>
                      <a:pt x="149" y="13"/>
                      <a:pt x="149" y="13"/>
                      <a:pt x="149" y="13"/>
                    </a:cubicBezTo>
                    <a:cubicBezTo>
                      <a:pt x="150" y="13"/>
                      <a:pt x="150" y="13"/>
                      <a:pt x="150" y="13"/>
                    </a:cubicBezTo>
                    <a:cubicBezTo>
                      <a:pt x="151" y="12"/>
                      <a:pt x="151" y="12"/>
                      <a:pt x="151" y="12"/>
                    </a:cubicBezTo>
                    <a:cubicBezTo>
                      <a:pt x="151" y="12"/>
                      <a:pt x="151" y="11"/>
                      <a:pt x="151" y="11"/>
                    </a:cubicBezTo>
                    <a:cubicBezTo>
                      <a:pt x="152" y="11"/>
                      <a:pt x="152" y="10"/>
                      <a:pt x="152" y="10"/>
                    </a:cubicBezTo>
                    <a:cubicBezTo>
                      <a:pt x="153" y="9"/>
                      <a:pt x="153" y="9"/>
                      <a:pt x="152" y="8"/>
                    </a:cubicBezTo>
                    <a:cubicBezTo>
                      <a:pt x="152" y="8"/>
                      <a:pt x="152" y="8"/>
                      <a:pt x="151" y="8"/>
                    </a:cubicBezTo>
                    <a:cubicBezTo>
                      <a:pt x="151" y="7"/>
                      <a:pt x="150" y="7"/>
                      <a:pt x="150" y="7"/>
                    </a:cubicBezTo>
                    <a:cubicBezTo>
                      <a:pt x="149" y="7"/>
                      <a:pt x="149" y="7"/>
                      <a:pt x="148" y="7"/>
                    </a:cubicBezTo>
                    <a:cubicBezTo>
                      <a:pt x="147" y="6"/>
                      <a:pt x="146" y="6"/>
                      <a:pt x="145" y="6"/>
                    </a:cubicBezTo>
                    <a:cubicBezTo>
                      <a:pt x="144" y="6"/>
                      <a:pt x="142" y="5"/>
                      <a:pt x="140" y="5"/>
                    </a:cubicBezTo>
                    <a:cubicBezTo>
                      <a:pt x="137" y="4"/>
                      <a:pt x="135" y="4"/>
                      <a:pt x="133" y="4"/>
                    </a:cubicBezTo>
                    <a:cubicBezTo>
                      <a:pt x="130" y="3"/>
                      <a:pt x="130" y="3"/>
                      <a:pt x="130" y="3"/>
                    </a:cubicBezTo>
                    <a:cubicBezTo>
                      <a:pt x="129" y="3"/>
                      <a:pt x="129" y="3"/>
                      <a:pt x="128" y="3"/>
                    </a:cubicBezTo>
                    <a:cubicBezTo>
                      <a:pt x="127" y="3"/>
                      <a:pt x="127" y="3"/>
                      <a:pt x="126" y="3"/>
                    </a:cubicBezTo>
                    <a:cubicBezTo>
                      <a:pt x="124" y="2"/>
                      <a:pt x="123" y="2"/>
                      <a:pt x="122" y="2"/>
                    </a:cubicBezTo>
                    <a:cubicBezTo>
                      <a:pt x="121" y="1"/>
                      <a:pt x="120" y="1"/>
                      <a:pt x="118" y="1"/>
                    </a:cubicBezTo>
                    <a:cubicBezTo>
                      <a:pt x="117" y="0"/>
                      <a:pt x="116" y="0"/>
                      <a:pt x="114" y="0"/>
                    </a:cubicBezTo>
                    <a:cubicBezTo>
                      <a:pt x="113" y="0"/>
                      <a:pt x="112" y="0"/>
                      <a:pt x="111" y="0"/>
                    </a:cubicBezTo>
                    <a:cubicBezTo>
                      <a:pt x="111" y="0"/>
                      <a:pt x="110" y="0"/>
                      <a:pt x="110" y="0"/>
                    </a:cubicBezTo>
                    <a:cubicBezTo>
                      <a:pt x="109" y="0"/>
                      <a:pt x="109" y="0"/>
                      <a:pt x="108" y="0"/>
                    </a:cubicBezTo>
                    <a:cubicBezTo>
                      <a:pt x="108" y="0"/>
                      <a:pt x="108" y="0"/>
                      <a:pt x="108" y="0"/>
                    </a:cubicBezTo>
                    <a:moveTo>
                      <a:pt x="114" y="8"/>
                    </a:moveTo>
                    <a:cubicBezTo>
                      <a:pt x="114" y="8"/>
                      <a:pt x="114" y="8"/>
                      <a:pt x="114" y="8"/>
                    </a:cubicBezTo>
                    <a:cubicBezTo>
                      <a:pt x="114" y="8"/>
                      <a:pt x="114" y="8"/>
                      <a:pt x="114" y="8"/>
                    </a:cubicBezTo>
                    <a:moveTo>
                      <a:pt x="17" y="49"/>
                    </a:moveTo>
                    <a:cubicBezTo>
                      <a:pt x="17" y="49"/>
                      <a:pt x="17" y="49"/>
                      <a:pt x="17" y="49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00" name="Freeform 250"/>
              <p:cNvSpPr>
                <a:spLocks noEditPoints="1"/>
              </p:cNvSpPr>
              <p:nvPr/>
            </p:nvSpPr>
            <p:spPr bwMode="auto">
              <a:xfrm>
                <a:off x="6211" y="3130"/>
                <a:ext cx="473" cy="139"/>
              </a:xfrm>
              <a:custGeom>
                <a:avLst/>
                <a:gdLst>
                  <a:gd name="T0" fmla="*/ 2 w 251"/>
                  <a:gd name="T1" fmla="*/ 2 h 74"/>
                  <a:gd name="T2" fmla="*/ 11 w 251"/>
                  <a:gd name="T3" fmla="*/ 5 h 74"/>
                  <a:gd name="T4" fmla="*/ 22 w 251"/>
                  <a:gd name="T5" fmla="*/ 5 h 74"/>
                  <a:gd name="T6" fmla="*/ 25 w 251"/>
                  <a:gd name="T7" fmla="*/ 8 h 74"/>
                  <a:gd name="T8" fmla="*/ 26 w 251"/>
                  <a:gd name="T9" fmla="*/ 10 h 74"/>
                  <a:gd name="T10" fmla="*/ 43 w 251"/>
                  <a:gd name="T11" fmla="*/ 16 h 74"/>
                  <a:gd name="T12" fmla="*/ 64 w 251"/>
                  <a:gd name="T13" fmla="*/ 24 h 74"/>
                  <a:gd name="T14" fmla="*/ 67 w 251"/>
                  <a:gd name="T15" fmla="*/ 25 h 74"/>
                  <a:gd name="T16" fmla="*/ 73 w 251"/>
                  <a:gd name="T17" fmla="*/ 26 h 74"/>
                  <a:gd name="T18" fmla="*/ 88 w 251"/>
                  <a:gd name="T19" fmla="*/ 35 h 74"/>
                  <a:gd name="T20" fmla="*/ 91 w 251"/>
                  <a:gd name="T21" fmla="*/ 35 h 74"/>
                  <a:gd name="T22" fmla="*/ 98 w 251"/>
                  <a:gd name="T23" fmla="*/ 38 h 74"/>
                  <a:gd name="T24" fmla="*/ 107 w 251"/>
                  <a:gd name="T25" fmla="*/ 43 h 74"/>
                  <a:gd name="T26" fmla="*/ 111 w 251"/>
                  <a:gd name="T27" fmla="*/ 45 h 74"/>
                  <a:gd name="T28" fmla="*/ 121 w 251"/>
                  <a:gd name="T29" fmla="*/ 50 h 74"/>
                  <a:gd name="T30" fmla="*/ 127 w 251"/>
                  <a:gd name="T31" fmla="*/ 52 h 74"/>
                  <a:gd name="T32" fmla="*/ 130 w 251"/>
                  <a:gd name="T33" fmla="*/ 53 h 74"/>
                  <a:gd name="T34" fmla="*/ 137 w 251"/>
                  <a:gd name="T35" fmla="*/ 56 h 74"/>
                  <a:gd name="T36" fmla="*/ 143 w 251"/>
                  <a:gd name="T37" fmla="*/ 59 h 74"/>
                  <a:gd name="T38" fmla="*/ 150 w 251"/>
                  <a:gd name="T39" fmla="*/ 61 h 74"/>
                  <a:gd name="T40" fmla="*/ 165 w 251"/>
                  <a:gd name="T41" fmla="*/ 66 h 74"/>
                  <a:gd name="T42" fmla="*/ 168 w 251"/>
                  <a:gd name="T43" fmla="*/ 65 h 74"/>
                  <a:gd name="T44" fmla="*/ 179 w 251"/>
                  <a:gd name="T45" fmla="*/ 67 h 74"/>
                  <a:gd name="T46" fmla="*/ 184 w 251"/>
                  <a:gd name="T47" fmla="*/ 68 h 74"/>
                  <a:gd name="T48" fmla="*/ 187 w 251"/>
                  <a:gd name="T49" fmla="*/ 70 h 74"/>
                  <a:gd name="T50" fmla="*/ 198 w 251"/>
                  <a:gd name="T51" fmla="*/ 72 h 74"/>
                  <a:gd name="T52" fmla="*/ 200 w 251"/>
                  <a:gd name="T53" fmla="*/ 73 h 74"/>
                  <a:gd name="T54" fmla="*/ 208 w 251"/>
                  <a:gd name="T55" fmla="*/ 73 h 74"/>
                  <a:gd name="T56" fmla="*/ 217 w 251"/>
                  <a:gd name="T57" fmla="*/ 74 h 74"/>
                  <a:gd name="T58" fmla="*/ 221 w 251"/>
                  <a:gd name="T59" fmla="*/ 74 h 74"/>
                  <a:gd name="T60" fmla="*/ 230 w 251"/>
                  <a:gd name="T61" fmla="*/ 73 h 74"/>
                  <a:gd name="T62" fmla="*/ 250 w 251"/>
                  <a:gd name="T63" fmla="*/ 68 h 74"/>
                  <a:gd name="T64" fmla="*/ 227 w 251"/>
                  <a:gd name="T65" fmla="*/ 71 h 74"/>
                  <a:gd name="T66" fmla="*/ 219 w 251"/>
                  <a:gd name="T67" fmla="*/ 71 h 74"/>
                  <a:gd name="T68" fmla="*/ 203 w 251"/>
                  <a:gd name="T69" fmla="*/ 69 h 74"/>
                  <a:gd name="T70" fmla="*/ 183 w 251"/>
                  <a:gd name="T71" fmla="*/ 65 h 74"/>
                  <a:gd name="T72" fmla="*/ 176 w 251"/>
                  <a:gd name="T73" fmla="*/ 63 h 74"/>
                  <a:gd name="T74" fmla="*/ 147 w 251"/>
                  <a:gd name="T75" fmla="*/ 55 h 74"/>
                  <a:gd name="T76" fmla="*/ 143 w 251"/>
                  <a:gd name="T77" fmla="*/ 54 h 74"/>
                  <a:gd name="T78" fmla="*/ 138 w 251"/>
                  <a:gd name="T79" fmla="*/ 52 h 74"/>
                  <a:gd name="T80" fmla="*/ 130 w 251"/>
                  <a:gd name="T81" fmla="*/ 49 h 74"/>
                  <a:gd name="T82" fmla="*/ 113 w 251"/>
                  <a:gd name="T83" fmla="*/ 42 h 74"/>
                  <a:gd name="T84" fmla="*/ 108 w 251"/>
                  <a:gd name="T85" fmla="*/ 39 h 74"/>
                  <a:gd name="T86" fmla="*/ 83 w 251"/>
                  <a:gd name="T87" fmla="*/ 27 h 74"/>
                  <a:gd name="T88" fmla="*/ 68 w 251"/>
                  <a:gd name="T89" fmla="*/ 20 h 74"/>
                  <a:gd name="T90" fmla="*/ 59 w 251"/>
                  <a:gd name="T91" fmla="*/ 16 h 74"/>
                  <a:gd name="T92" fmla="*/ 56 w 251"/>
                  <a:gd name="T93" fmla="*/ 15 h 74"/>
                  <a:gd name="T94" fmla="*/ 52 w 251"/>
                  <a:gd name="T95" fmla="*/ 13 h 74"/>
                  <a:gd name="T96" fmla="*/ 47 w 251"/>
                  <a:gd name="T97" fmla="*/ 12 h 74"/>
                  <a:gd name="T98" fmla="*/ 38 w 251"/>
                  <a:gd name="T99" fmla="*/ 7 h 74"/>
                  <a:gd name="T100" fmla="*/ 21 w 251"/>
                  <a:gd name="T101" fmla="*/ 2 h 74"/>
                  <a:gd name="T102" fmla="*/ 15 w 251"/>
                  <a:gd name="T103" fmla="*/ 1 h 74"/>
                  <a:gd name="T104" fmla="*/ 7 w 251"/>
                  <a:gd name="T105" fmla="*/ 0 h 74"/>
                  <a:gd name="T106" fmla="*/ 5 w 251"/>
                  <a:gd name="T107" fmla="*/ 0 h 74"/>
                  <a:gd name="T108" fmla="*/ 76 w 251"/>
                  <a:gd name="T109" fmla="*/ 24 h 74"/>
                  <a:gd name="T110" fmla="*/ 100 w 251"/>
                  <a:gd name="T111" fmla="*/ 39 h 74"/>
                  <a:gd name="T112" fmla="*/ 100 w 251"/>
                  <a:gd name="T113" fmla="*/ 39 h 74"/>
                  <a:gd name="T114" fmla="*/ 100 w 251"/>
                  <a:gd name="T115" fmla="*/ 39 h 74"/>
                  <a:gd name="T116" fmla="*/ 103 w 251"/>
                  <a:gd name="T117" fmla="*/ 41 h 74"/>
                  <a:gd name="T118" fmla="*/ 102 w 251"/>
                  <a:gd name="T119" fmla="*/ 40 h 74"/>
                  <a:gd name="T120" fmla="*/ 144 w 251"/>
                  <a:gd name="T121" fmla="*/ 54 h 74"/>
                  <a:gd name="T122" fmla="*/ 102 w 251"/>
                  <a:gd name="T123" fmla="*/ 41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51" h="74">
                    <a:moveTo>
                      <a:pt x="0" y="1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4"/>
                      <a:pt x="1" y="4"/>
                      <a:pt x="2" y="4"/>
                    </a:cubicBezTo>
                    <a:cubicBezTo>
                      <a:pt x="5" y="4"/>
                      <a:pt x="8" y="5"/>
                      <a:pt x="11" y="5"/>
                    </a:cubicBezTo>
                    <a:cubicBezTo>
                      <a:pt x="13" y="5"/>
                      <a:pt x="15" y="5"/>
                      <a:pt x="17" y="5"/>
                    </a:cubicBezTo>
                    <a:cubicBezTo>
                      <a:pt x="18" y="6"/>
                      <a:pt x="18" y="6"/>
                      <a:pt x="19" y="6"/>
                    </a:cubicBezTo>
                    <a:cubicBezTo>
                      <a:pt x="19" y="6"/>
                      <a:pt x="20" y="5"/>
                      <a:pt x="20" y="5"/>
                    </a:cubicBezTo>
                    <a:cubicBezTo>
                      <a:pt x="20" y="5"/>
                      <a:pt x="21" y="5"/>
                      <a:pt x="22" y="5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22" y="6"/>
                      <a:pt x="22" y="6"/>
                      <a:pt x="22" y="6"/>
                    </a:cubicBezTo>
                    <a:cubicBezTo>
                      <a:pt x="22" y="6"/>
                      <a:pt x="22" y="7"/>
                      <a:pt x="23" y="7"/>
                    </a:cubicBezTo>
                    <a:cubicBezTo>
                      <a:pt x="24" y="7"/>
                      <a:pt x="24" y="8"/>
                      <a:pt x="25" y="8"/>
                    </a:cubicBezTo>
                    <a:cubicBezTo>
                      <a:pt x="26" y="8"/>
                      <a:pt x="26" y="8"/>
                      <a:pt x="26" y="8"/>
                    </a:cubicBezTo>
                    <a:cubicBezTo>
                      <a:pt x="26" y="8"/>
                      <a:pt x="26" y="8"/>
                      <a:pt x="26" y="8"/>
                    </a:cubicBezTo>
                    <a:cubicBezTo>
                      <a:pt x="26" y="8"/>
                      <a:pt x="26" y="8"/>
                      <a:pt x="26" y="8"/>
                    </a:cubicBezTo>
                    <a:cubicBezTo>
                      <a:pt x="26" y="9"/>
                      <a:pt x="26" y="9"/>
                      <a:pt x="26" y="10"/>
                    </a:cubicBezTo>
                    <a:cubicBezTo>
                      <a:pt x="26" y="10"/>
                      <a:pt x="26" y="10"/>
                      <a:pt x="27" y="11"/>
                    </a:cubicBezTo>
                    <a:cubicBezTo>
                      <a:pt x="28" y="11"/>
                      <a:pt x="29" y="11"/>
                      <a:pt x="31" y="12"/>
                    </a:cubicBezTo>
                    <a:cubicBezTo>
                      <a:pt x="32" y="12"/>
                      <a:pt x="33" y="13"/>
                      <a:pt x="35" y="13"/>
                    </a:cubicBezTo>
                    <a:cubicBezTo>
                      <a:pt x="37" y="14"/>
                      <a:pt x="40" y="15"/>
                      <a:pt x="43" y="16"/>
                    </a:cubicBezTo>
                    <a:cubicBezTo>
                      <a:pt x="45" y="17"/>
                      <a:pt x="48" y="18"/>
                      <a:pt x="50" y="19"/>
                    </a:cubicBezTo>
                    <a:cubicBezTo>
                      <a:pt x="52" y="19"/>
                      <a:pt x="54" y="20"/>
                      <a:pt x="55" y="20"/>
                    </a:cubicBezTo>
                    <a:cubicBezTo>
                      <a:pt x="58" y="21"/>
                      <a:pt x="60" y="22"/>
                      <a:pt x="62" y="23"/>
                    </a:cubicBezTo>
                    <a:cubicBezTo>
                      <a:pt x="63" y="23"/>
                      <a:pt x="64" y="23"/>
                      <a:pt x="64" y="24"/>
                    </a:cubicBezTo>
                    <a:cubicBezTo>
                      <a:pt x="65" y="24"/>
                      <a:pt x="65" y="24"/>
                      <a:pt x="65" y="24"/>
                    </a:cubicBezTo>
                    <a:cubicBezTo>
                      <a:pt x="66" y="24"/>
                      <a:pt x="66" y="24"/>
                      <a:pt x="66" y="24"/>
                    </a:cubicBezTo>
                    <a:cubicBezTo>
                      <a:pt x="67" y="25"/>
                      <a:pt x="67" y="25"/>
                      <a:pt x="67" y="25"/>
                    </a:cubicBezTo>
                    <a:cubicBezTo>
                      <a:pt x="67" y="25"/>
                      <a:pt x="67" y="25"/>
                      <a:pt x="67" y="25"/>
                    </a:cubicBezTo>
                    <a:cubicBezTo>
                      <a:pt x="68" y="25"/>
                      <a:pt x="68" y="25"/>
                      <a:pt x="69" y="24"/>
                    </a:cubicBezTo>
                    <a:cubicBezTo>
                      <a:pt x="69" y="24"/>
                      <a:pt x="69" y="24"/>
                      <a:pt x="69" y="24"/>
                    </a:cubicBezTo>
                    <a:cubicBezTo>
                      <a:pt x="70" y="25"/>
                      <a:pt x="71" y="25"/>
                      <a:pt x="72" y="26"/>
                    </a:cubicBezTo>
                    <a:cubicBezTo>
                      <a:pt x="73" y="26"/>
                      <a:pt x="73" y="26"/>
                      <a:pt x="73" y="26"/>
                    </a:cubicBezTo>
                    <a:cubicBezTo>
                      <a:pt x="74" y="27"/>
                      <a:pt x="76" y="28"/>
                      <a:pt x="78" y="29"/>
                    </a:cubicBezTo>
                    <a:cubicBezTo>
                      <a:pt x="80" y="30"/>
                      <a:pt x="82" y="31"/>
                      <a:pt x="84" y="33"/>
                    </a:cubicBezTo>
                    <a:cubicBezTo>
                      <a:pt x="85" y="33"/>
                      <a:pt x="86" y="34"/>
                      <a:pt x="87" y="34"/>
                    </a:cubicBezTo>
                    <a:cubicBezTo>
                      <a:pt x="87" y="35"/>
                      <a:pt x="87" y="35"/>
                      <a:pt x="88" y="35"/>
                    </a:cubicBezTo>
                    <a:cubicBezTo>
                      <a:pt x="88" y="35"/>
                      <a:pt x="89" y="36"/>
                      <a:pt x="89" y="36"/>
                    </a:cubicBezTo>
                    <a:cubicBezTo>
                      <a:pt x="89" y="36"/>
                      <a:pt x="89" y="36"/>
                      <a:pt x="89" y="36"/>
                    </a:cubicBezTo>
                    <a:cubicBezTo>
                      <a:pt x="90" y="36"/>
                      <a:pt x="90" y="36"/>
                      <a:pt x="90" y="36"/>
                    </a:cubicBezTo>
                    <a:cubicBezTo>
                      <a:pt x="91" y="35"/>
                      <a:pt x="91" y="35"/>
                      <a:pt x="91" y="35"/>
                    </a:cubicBezTo>
                    <a:cubicBezTo>
                      <a:pt x="91" y="36"/>
                      <a:pt x="91" y="36"/>
                      <a:pt x="91" y="36"/>
                    </a:cubicBezTo>
                    <a:cubicBezTo>
                      <a:pt x="93" y="36"/>
                      <a:pt x="94" y="37"/>
                      <a:pt x="96" y="38"/>
                    </a:cubicBezTo>
                    <a:cubicBezTo>
                      <a:pt x="97" y="38"/>
                      <a:pt x="97" y="38"/>
                      <a:pt x="97" y="38"/>
                    </a:cubicBezTo>
                    <a:cubicBezTo>
                      <a:pt x="98" y="38"/>
                      <a:pt x="98" y="38"/>
                      <a:pt x="98" y="38"/>
                    </a:cubicBezTo>
                    <a:cubicBezTo>
                      <a:pt x="98" y="38"/>
                      <a:pt x="98" y="38"/>
                      <a:pt x="98" y="38"/>
                    </a:cubicBezTo>
                    <a:cubicBezTo>
                      <a:pt x="98" y="39"/>
                      <a:pt x="99" y="39"/>
                      <a:pt x="99" y="39"/>
                    </a:cubicBezTo>
                    <a:cubicBezTo>
                      <a:pt x="101" y="40"/>
                      <a:pt x="102" y="41"/>
                      <a:pt x="104" y="42"/>
                    </a:cubicBezTo>
                    <a:cubicBezTo>
                      <a:pt x="105" y="42"/>
                      <a:pt x="106" y="43"/>
                      <a:pt x="107" y="43"/>
                    </a:cubicBezTo>
                    <a:cubicBezTo>
                      <a:pt x="107" y="44"/>
                      <a:pt x="108" y="44"/>
                      <a:pt x="108" y="44"/>
                    </a:cubicBezTo>
                    <a:cubicBezTo>
                      <a:pt x="109" y="45"/>
                      <a:pt x="109" y="45"/>
                      <a:pt x="109" y="45"/>
                    </a:cubicBezTo>
                    <a:cubicBezTo>
                      <a:pt x="109" y="45"/>
                      <a:pt x="110" y="45"/>
                      <a:pt x="111" y="45"/>
                    </a:cubicBezTo>
                    <a:cubicBezTo>
                      <a:pt x="111" y="45"/>
                      <a:pt x="111" y="45"/>
                      <a:pt x="111" y="45"/>
                    </a:cubicBezTo>
                    <a:cubicBezTo>
                      <a:pt x="112" y="45"/>
                      <a:pt x="113" y="46"/>
                      <a:pt x="113" y="46"/>
                    </a:cubicBezTo>
                    <a:cubicBezTo>
                      <a:pt x="115" y="47"/>
                      <a:pt x="116" y="47"/>
                      <a:pt x="117" y="48"/>
                    </a:cubicBezTo>
                    <a:cubicBezTo>
                      <a:pt x="118" y="48"/>
                      <a:pt x="118" y="49"/>
                      <a:pt x="119" y="49"/>
                    </a:cubicBezTo>
                    <a:cubicBezTo>
                      <a:pt x="120" y="49"/>
                      <a:pt x="120" y="50"/>
                      <a:pt x="121" y="50"/>
                    </a:cubicBezTo>
                    <a:cubicBezTo>
                      <a:pt x="122" y="50"/>
                      <a:pt x="122" y="50"/>
                      <a:pt x="123" y="50"/>
                    </a:cubicBezTo>
                    <a:cubicBezTo>
                      <a:pt x="124" y="50"/>
                      <a:pt x="125" y="51"/>
                      <a:pt x="126" y="52"/>
                    </a:cubicBezTo>
                    <a:cubicBezTo>
                      <a:pt x="127" y="52"/>
                      <a:pt x="127" y="52"/>
                      <a:pt x="127" y="52"/>
                    </a:cubicBezTo>
                    <a:cubicBezTo>
                      <a:pt x="127" y="52"/>
                      <a:pt x="127" y="52"/>
                      <a:pt x="127" y="52"/>
                    </a:cubicBezTo>
                    <a:cubicBezTo>
                      <a:pt x="127" y="52"/>
                      <a:pt x="127" y="52"/>
                      <a:pt x="127" y="52"/>
                    </a:cubicBezTo>
                    <a:cubicBezTo>
                      <a:pt x="128" y="53"/>
                      <a:pt x="128" y="53"/>
                      <a:pt x="128" y="53"/>
                    </a:cubicBezTo>
                    <a:cubicBezTo>
                      <a:pt x="129" y="53"/>
                      <a:pt x="129" y="53"/>
                      <a:pt x="129" y="53"/>
                    </a:cubicBezTo>
                    <a:cubicBezTo>
                      <a:pt x="130" y="53"/>
                      <a:pt x="130" y="53"/>
                      <a:pt x="130" y="53"/>
                    </a:cubicBezTo>
                    <a:cubicBezTo>
                      <a:pt x="130" y="54"/>
                      <a:pt x="131" y="54"/>
                      <a:pt x="131" y="54"/>
                    </a:cubicBezTo>
                    <a:cubicBezTo>
                      <a:pt x="132" y="54"/>
                      <a:pt x="133" y="55"/>
                      <a:pt x="133" y="55"/>
                    </a:cubicBezTo>
                    <a:cubicBezTo>
                      <a:pt x="134" y="55"/>
                      <a:pt x="134" y="56"/>
                      <a:pt x="135" y="56"/>
                    </a:cubicBezTo>
                    <a:cubicBezTo>
                      <a:pt x="135" y="56"/>
                      <a:pt x="136" y="56"/>
                      <a:pt x="137" y="56"/>
                    </a:cubicBezTo>
                    <a:cubicBezTo>
                      <a:pt x="138" y="56"/>
                      <a:pt x="138" y="56"/>
                      <a:pt x="138" y="56"/>
                    </a:cubicBezTo>
                    <a:cubicBezTo>
                      <a:pt x="138" y="57"/>
                      <a:pt x="139" y="57"/>
                      <a:pt x="140" y="57"/>
                    </a:cubicBezTo>
                    <a:cubicBezTo>
                      <a:pt x="141" y="57"/>
                      <a:pt x="141" y="58"/>
                      <a:pt x="142" y="58"/>
                    </a:cubicBezTo>
                    <a:cubicBezTo>
                      <a:pt x="142" y="58"/>
                      <a:pt x="143" y="58"/>
                      <a:pt x="143" y="59"/>
                    </a:cubicBezTo>
                    <a:cubicBezTo>
                      <a:pt x="144" y="59"/>
                      <a:pt x="144" y="59"/>
                      <a:pt x="144" y="59"/>
                    </a:cubicBezTo>
                    <a:cubicBezTo>
                      <a:pt x="145" y="59"/>
                      <a:pt x="145" y="60"/>
                      <a:pt x="146" y="60"/>
                    </a:cubicBezTo>
                    <a:cubicBezTo>
                      <a:pt x="147" y="60"/>
                      <a:pt x="147" y="60"/>
                      <a:pt x="147" y="60"/>
                    </a:cubicBezTo>
                    <a:cubicBezTo>
                      <a:pt x="148" y="60"/>
                      <a:pt x="149" y="61"/>
                      <a:pt x="150" y="61"/>
                    </a:cubicBezTo>
                    <a:cubicBezTo>
                      <a:pt x="153" y="62"/>
                      <a:pt x="155" y="63"/>
                      <a:pt x="158" y="64"/>
                    </a:cubicBezTo>
                    <a:cubicBezTo>
                      <a:pt x="159" y="64"/>
                      <a:pt x="160" y="65"/>
                      <a:pt x="161" y="65"/>
                    </a:cubicBezTo>
                    <a:cubicBezTo>
                      <a:pt x="162" y="65"/>
                      <a:pt x="163" y="66"/>
                      <a:pt x="164" y="66"/>
                    </a:cubicBezTo>
                    <a:cubicBezTo>
                      <a:pt x="164" y="66"/>
                      <a:pt x="165" y="66"/>
                      <a:pt x="165" y="66"/>
                    </a:cubicBezTo>
                    <a:cubicBezTo>
                      <a:pt x="166" y="65"/>
                      <a:pt x="166" y="65"/>
                      <a:pt x="166" y="65"/>
                    </a:cubicBezTo>
                    <a:cubicBezTo>
                      <a:pt x="166" y="65"/>
                      <a:pt x="166" y="65"/>
                      <a:pt x="166" y="65"/>
                    </a:cubicBezTo>
                    <a:cubicBezTo>
                      <a:pt x="166" y="65"/>
                      <a:pt x="167" y="65"/>
                      <a:pt x="167" y="65"/>
                    </a:cubicBezTo>
                    <a:cubicBezTo>
                      <a:pt x="168" y="65"/>
                      <a:pt x="168" y="65"/>
                      <a:pt x="168" y="65"/>
                    </a:cubicBezTo>
                    <a:cubicBezTo>
                      <a:pt x="168" y="65"/>
                      <a:pt x="168" y="65"/>
                      <a:pt x="168" y="65"/>
                    </a:cubicBezTo>
                    <a:cubicBezTo>
                      <a:pt x="170" y="65"/>
                      <a:pt x="171" y="65"/>
                      <a:pt x="172" y="66"/>
                    </a:cubicBezTo>
                    <a:cubicBezTo>
                      <a:pt x="173" y="66"/>
                      <a:pt x="174" y="66"/>
                      <a:pt x="175" y="66"/>
                    </a:cubicBezTo>
                    <a:cubicBezTo>
                      <a:pt x="176" y="67"/>
                      <a:pt x="177" y="67"/>
                      <a:pt x="179" y="67"/>
                    </a:cubicBezTo>
                    <a:cubicBezTo>
                      <a:pt x="179" y="67"/>
                      <a:pt x="180" y="68"/>
                      <a:pt x="180" y="68"/>
                    </a:cubicBezTo>
                    <a:cubicBezTo>
                      <a:pt x="181" y="68"/>
                      <a:pt x="181" y="68"/>
                      <a:pt x="181" y="68"/>
                    </a:cubicBezTo>
                    <a:cubicBezTo>
                      <a:pt x="182" y="68"/>
                      <a:pt x="182" y="68"/>
                      <a:pt x="183" y="68"/>
                    </a:cubicBezTo>
                    <a:cubicBezTo>
                      <a:pt x="184" y="68"/>
                      <a:pt x="184" y="68"/>
                      <a:pt x="184" y="68"/>
                    </a:cubicBezTo>
                    <a:cubicBezTo>
                      <a:pt x="184" y="68"/>
                      <a:pt x="184" y="68"/>
                      <a:pt x="184" y="68"/>
                    </a:cubicBezTo>
                    <a:cubicBezTo>
                      <a:pt x="184" y="69"/>
                      <a:pt x="185" y="69"/>
                      <a:pt x="185" y="69"/>
                    </a:cubicBezTo>
                    <a:cubicBezTo>
                      <a:pt x="186" y="70"/>
                      <a:pt x="186" y="70"/>
                      <a:pt x="186" y="70"/>
                    </a:cubicBezTo>
                    <a:cubicBezTo>
                      <a:pt x="187" y="70"/>
                      <a:pt x="187" y="70"/>
                      <a:pt x="187" y="70"/>
                    </a:cubicBezTo>
                    <a:cubicBezTo>
                      <a:pt x="188" y="70"/>
                      <a:pt x="188" y="70"/>
                      <a:pt x="188" y="70"/>
                    </a:cubicBezTo>
                    <a:cubicBezTo>
                      <a:pt x="190" y="70"/>
                      <a:pt x="191" y="70"/>
                      <a:pt x="192" y="71"/>
                    </a:cubicBezTo>
                    <a:cubicBezTo>
                      <a:pt x="193" y="71"/>
                      <a:pt x="194" y="71"/>
                      <a:pt x="195" y="71"/>
                    </a:cubicBezTo>
                    <a:cubicBezTo>
                      <a:pt x="196" y="71"/>
                      <a:pt x="197" y="71"/>
                      <a:pt x="198" y="72"/>
                    </a:cubicBezTo>
                    <a:cubicBezTo>
                      <a:pt x="198" y="72"/>
                      <a:pt x="198" y="72"/>
                      <a:pt x="198" y="72"/>
                    </a:cubicBezTo>
                    <a:cubicBezTo>
                      <a:pt x="199" y="72"/>
                      <a:pt x="199" y="72"/>
                      <a:pt x="199" y="72"/>
                    </a:cubicBezTo>
                    <a:cubicBezTo>
                      <a:pt x="199" y="72"/>
                      <a:pt x="199" y="72"/>
                      <a:pt x="199" y="72"/>
                    </a:cubicBezTo>
                    <a:cubicBezTo>
                      <a:pt x="199" y="72"/>
                      <a:pt x="200" y="72"/>
                      <a:pt x="200" y="73"/>
                    </a:cubicBezTo>
                    <a:cubicBezTo>
                      <a:pt x="201" y="73"/>
                      <a:pt x="201" y="73"/>
                      <a:pt x="201" y="73"/>
                    </a:cubicBezTo>
                    <a:cubicBezTo>
                      <a:pt x="202" y="73"/>
                      <a:pt x="202" y="73"/>
                      <a:pt x="203" y="73"/>
                    </a:cubicBezTo>
                    <a:cubicBezTo>
                      <a:pt x="204" y="73"/>
                      <a:pt x="205" y="73"/>
                      <a:pt x="206" y="73"/>
                    </a:cubicBezTo>
                    <a:cubicBezTo>
                      <a:pt x="207" y="73"/>
                      <a:pt x="208" y="73"/>
                      <a:pt x="208" y="73"/>
                    </a:cubicBezTo>
                    <a:cubicBezTo>
                      <a:pt x="209" y="73"/>
                      <a:pt x="209" y="73"/>
                      <a:pt x="209" y="73"/>
                    </a:cubicBezTo>
                    <a:cubicBezTo>
                      <a:pt x="210" y="74"/>
                      <a:pt x="212" y="74"/>
                      <a:pt x="213" y="74"/>
                    </a:cubicBezTo>
                    <a:cubicBezTo>
                      <a:pt x="215" y="74"/>
                      <a:pt x="216" y="74"/>
                      <a:pt x="217" y="74"/>
                    </a:cubicBezTo>
                    <a:cubicBezTo>
                      <a:pt x="217" y="74"/>
                      <a:pt x="217" y="74"/>
                      <a:pt x="217" y="74"/>
                    </a:cubicBezTo>
                    <a:cubicBezTo>
                      <a:pt x="218" y="74"/>
                      <a:pt x="218" y="74"/>
                      <a:pt x="218" y="74"/>
                    </a:cubicBezTo>
                    <a:cubicBezTo>
                      <a:pt x="219" y="74"/>
                      <a:pt x="219" y="74"/>
                      <a:pt x="219" y="74"/>
                    </a:cubicBezTo>
                    <a:cubicBezTo>
                      <a:pt x="220" y="74"/>
                      <a:pt x="220" y="74"/>
                      <a:pt x="220" y="74"/>
                    </a:cubicBezTo>
                    <a:cubicBezTo>
                      <a:pt x="220" y="74"/>
                      <a:pt x="221" y="74"/>
                      <a:pt x="221" y="74"/>
                    </a:cubicBezTo>
                    <a:cubicBezTo>
                      <a:pt x="222" y="74"/>
                      <a:pt x="224" y="74"/>
                      <a:pt x="225" y="74"/>
                    </a:cubicBezTo>
                    <a:cubicBezTo>
                      <a:pt x="225" y="74"/>
                      <a:pt x="226" y="74"/>
                      <a:pt x="226" y="74"/>
                    </a:cubicBezTo>
                    <a:cubicBezTo>
                      <a:pt x="227" y="74"/>
                      <a:pt x="228" y="74"/>
                      <a:pt x="229" y="74"/>
                    </a:cubicBezTo>
                    <a:cubicBezTo>
                      <a:pt x="230" y="73"/>
                      <a:pt x="230" y="73"/>
                      <a:pt x="230" y="73"/>
                    </a:cubicBezTo>
                    <a:cubicBezTo>
                      <a:pt x="231" y="73"/>
                      <a:pt x="232" y="73"/>
                      <a:pt x="234" y="73"/>
                    </a:cubicBezTo>
                    <a:cubicBezTo>
                      <a:pt x="236" y="73"/>
                      <a:pt x="239" y="72"/>
                      <a:pt x="241" y="72"/>
                    </a:cubicBezTo>
                    <a:cubicBezTo>
                      <a:pt x="244" y="71"/>
                      <a:pt x="247" y="70"/>
                      <a:pt x="250" y="70"/>
                    </a:cubicBezTo>
                    <a:cubicBezTo>
                      <a:pt x="250" y="70"/>
                      <a:pt x="251" y="69"/>
                      <a:pt x="250" y="68"/>
                    </a:cubicBezTo>
                    <a:cubicBezTo>
                      <a:pt x="250" y="68"/>
                      <a:pt x="250" y="68"/>
                      <a:pt x="249" y="68"/>
                    </a:cubicBezTo>
                    <a:cubicBezTo>
                      <a:pt x="246" y="69"/>
                      <a:pt x="242" y="70"/>
                      <a:pt x="238" y="70"/>
                    </a:cubicBezTo>
                    <a:cubicBezTo>
                      <a:pt x="235" y="71"/>
                      <a:pt x="232" y="71"/>
                      <a:pt x="229" y="71"/>
                    </a:cubicBezTo>
                    <a:cubicBezTo>
                      <a:pt x="227" y="71"/>
                      <a:pt x="227" y="71"/>
                      <a:pt x="227" y="71"/>
                    </a:cubicBezTo>
                    <a:cubicBezTo>
                      <a:pt x="227" y="71"/>
                      <a:pt x="226" y="71"/>
                      <a:pt x="226" y="71"/>
                    </a:cubicBezTo>
                    <a:cubicBezTo>
                      <a:pt x="225" y="71"/>
                      <a:pt x="224" y="71"/>
                      <a:pt x="224" y="71"/>
                    </a:cubicBezTo>
                    <a:cubicBezTo>
                      <a:pt x="222" y="71"/>
                      <a:pt x="221" y="71"/>
                      <a:pt x="219" y="71"/>
                    </a:cubicBezTo>
                    <a:cubicBezTo>
                      <a:pt x="219" y="71"/>
                      <a:pt x="219" y="71"/>
                      <a:pt x="219" y="71"/>
                    </a:cubicBezTo>
                    <a:cubicBezTo>
                      <a:pt x="218" y="71"/>
                      <a:pt x="217" y="71"/>
                      <a:pt x="216" y="71"/>
                    </a:cubicBezTo>
                    <a:cubicBezTo>
                      <a:pt x="214" y="71"/>
                      <a:pt x="214" y="71"/>
                      <a:pt x="214" y="71"/>
                    </a:cubicBezTo>
                    <a:cubicBezTo>
                      <a:pt x="213" y="71"/>
                      <a:pt x="212" y="71"/>
                      <a:pt x="210" y="70"/>
                    </a:cubicBezTo>
                    <a:cubicBezTo>
                      <a:pt x="208" y="70"/>
                      <a:pt x="205" y="70"/>
                      <a:pt x="203" y="69"/>
                    </a:cubicBezTo>
                    <a:cubicBezTo>
                      <a:pt x="201" y="69"/>
                      <a:pt x="199" y="69"/>
                      <a:pt x="197" y="69"/>
                    </a:cubicBezTo>
                    <a:cubicBezTo>
                      <a:pt x="195" y="68"/>
                      <a:pt x="194" y="68"/>
                      <a:pt x="193" y="68"/>
                    </a:cubicBezTo>
                    <a:cubicBezTo>
                      <a:pt x="191" y="67"/>
                      <a:pt x="188" y="66"/>
                      <a:pt x="185" y="66"/>
                    </a:cubicBezTo>
                    <a:cubicBezTo>
                      <a:pt x="184" y="66"/>
                      <a:pt x="184" y="65"/>
                      <a:pt x="183" y="65"/>
                    </a:cubicBezTo>
                    <a:cubicBezTo>
                      <a:pt x="183" y="65"/>
                      <a:pt x="182" y="65"/>
                      <a:pt x="182" y="65"/>
                    </a:cubicBezTo>
                    <a:cubicBezTo>
                      <a:pt x="181" y="65"/>
                      <a:pt x="181" y="65"/>
                      <a:pt x="180" y="64"/>
                    </a:cubicBezTo>
                    <a:cubicBezTo>
                      <a:pt x="179" y="64"/>
                      <a:pt x="179" y="64"/>
                      <a:pt x="178" y="64"/>
                    </a:cubicBezTo>
                    <a:cubicBezTo>
                      <a:pt x="177" y="64"/>
                      <a:pt x="176" y="64"/>
                      <a:pt x="176" y="63"/>
                    </a:cubicBezTo>
                    <a:cubicBezTo>
                      <a:pt x="173" y="63"/>
                      <a:pt x="170" y="62"/>
                      <a:pt x="168" y="61"/>
                    </a:cubicBezTo>
                    <a:cubicBezTo>
                      <a:pt x="163" y="60"/>
                      <a:pt x="158" y="58"/>
                      <a:pt x="152" y="57"/>
                    </a:cubicBezTo>
                    <a:cubicBezTo>
                      <a:pt x="151" y="56"/>
                      <a:pt x="150" y="56"/>
                      <a:pt x="148" y="55"/>
                    </a:cubicBezTo>
                    <a:cubicBezTo>
                      <a:pt x="148" y="55"/>
                      <a:pt x="147" y="55"/>
                      <a:pt x="147" y="55"/>
                    </a:cubicBezTo>
                    <a:cubicBezTo>
                      <a:pt x="146" y="55"/>
                      <a:pt x="146" y="55"/>
                      <a:pt x="145" y="54"/>
                    </a:cubicBezTo>
                    <a:cubicBezTo>
                      <a:pt x="145" y="54"/>
                      <a:pt x="144" y="54"/>
                      <a:pt x="144" y="54"/>
                    </a:cubicBezTo>
                    <a:cubicBezTo>
                      <a:pt x="143" y="54"/>
                      <a:pt x="143" y="54"/>
                      <a:pt x="143" y="54"/>
                    </a:cubicBezTo>
                    <a:cubicBezTo>
                      <a:pt x="143" y="54"/>
                      <a:pt x="143" y="54"/>
                      <a:pt x="143" y="54"/>
                    </a:cubicBezTo>
                    <a:cubicBezTo>
                      <a:pt x="142" y="54"/>
                      <a:pt x="142" y="54"/>
                      <a:pt x="142" y="54"/>
                    </a:cubicBezTo>
                    <a:cubicBezTo>
                      <a:pt x="142" y="53"/>
                      <a:pt x="141" y="53"/>
                      <a:pt x="141" y="53"/>
                    </a:cubicBezTo>
                    <a:cubicBezTo>
                      <a:pt x="140" y="53"/>
                      <a:pt x="140" y="53"/>
                      <a:pt x="139" y="53"/>
                    </a:cubicBezTo>
                    <a:cubicBezTo>
                      <a:pt x="139" y="52"/>
                      <a:pt x="139" y="52"/>
                      <a:pt x="138" y="52"/>
                    </a:cubicBezTo>
                    <a:cubicBezTo>
                      <a:pt x="138" y="52"/>
                      <a:pt x="138" y="52"/>
                      <a:pt x="138" y="52"/>
                    </a:cubicBezTo>
                    <a:cubicBezTo>
                      <a:pt x="137" y="52"/>
                      <a:pt x="137" y="52"/>
                      <a:pt x="137" y="52"/>
                    </a:cubicBezTo>
                    <a:cubicBezTo>
                      <a:pt x="137" y="52"/>
                      <a:pt x="137" y="52"/>
                      <a:pt x="137" y="52"/>
                    </a:cubicBezTo>
                    <a:cubicBezTo>
                      <a:pt x="135" y="51"/>
                      <a:pt x="133" y="50"/>
                      <a:pt x="130" y="49"/>
                    </a:cubicBezTo>
                    <a:cubicBezTo>
                      <a:pt x="126" y="47"/>
                      <a:pt x="121" y="45"/>
                      <a:pt x="116" y="43"/>
                    </a:cubicBezTo>
                    <a:cubicBezTo>
                      <a:pt x="115" y="43"/>
                      <a:pt x="115" y="42"/>
                      <a:pt x="115" y="42"/>
                    </a:cubicBezTo>
                    <a:cubicBezTo>
                      <a:pt x="114" y="42"/>
                      <a:pt x="114" y="42"/>
                      <a:pt x="113" y="42"/>
                    </a:cubicBezTo>
                    <a:cubicBezTo>
                      <a:pt x="113" y="42"/>
                      <a:pt x="113" y="42"/>
                      <a:pt x="113" y="42"/>
                    </a:cubicBezTo>
                    <a:cubicBezTo>
                      <a:pt x="113" y="41"/>
                      <a:pt x="113" y="41"/>
                      <a:pt x="113" y="41"/>
                    </a:cubicBezTo>
                    <a:cubicBezTo>
                      <a:pt x="111" y="41"/>
                      <a:pt x="110" y="40"/>
                      <a:pt x="109" y="40"/>
                    </a:cubicBezTo>
                    <a:cubicBezTo>
                      <a:pt x="108" y="39"/>
                      <a:pt x="108" y="39"/>
                      <a:pt x="108" y="39"/>
                    </a:cubicBezTo>
                    <a:cubicBezTo>
                      <a:pt x="108" y="39"/>
                      <a:pt x="108" y="39"/>
                      <a:pt x="108" y="39"/>
                    </a:cubicBezTo>
                    <a:cubicBezTo>
                      <a:pt x="107" y="39"/>
                      <a:pt x="106" y="38"/>
                      <a:pt x="105" y="38"/>
                    </a:cubicBezTo>
                    <a:cubicBezTo>
                      <a:pt x="104" y="38"/>
                      <a:pt x="104" y="37"/>
                      <a:pt x="103" y="37"/>
                    </a:cubicBezTo>
                    <a:cubicBezTo>
                      <a:pt x="101" y="36"/>
                      <a:pt x="99" y="35"/>
                      <a:pt x="97" y="34"/>
                    </a:cubicBezTo>
                    <a:cubicBezTo>
                      <a:pt x="93" y="32"/>
                      <a:pt x="88" y="30"/>
                      <a:pt x="83" y="27"/>
                    </a:cubicBezTo>
                    <a:cubicBezTo>
                      <a:pt x="81" y="26"/>
                      <a:pt x="79" y="25"/>
                      <a:pt x="78" y="25"/>
                    </a:cubicBezTo>
                    <a:cubicBezTo>
                      <a:pt x="77" y="24"/>
                      <a:pt x="77" y="24"/>
                      <a:pt x="77" y="24"/>
                    </a:cubicBezTo>
                    <a:cubicBezTo>
                      <a:pt x="76" y="24"/>
                      <a:pt x="76" y="24"/>
                      <a:pt x="76" y="24"/>
                    </a:cubicBezTo>
                    <a:cubicBezTo>
                      <a:pt x="73" y="22"/>
                      <a:pt x="70" y="21"/>
                      <a:pt x="68" y="20"/>
                    </a:cubicBezTo>
                    <a:cubicBezTo>
                      <a:pt x="65" y="19"/>
                      <a:pt x="63" y="18"/>
                      <a:pt x="61" y="17"/>
                    </a:cubicBezTo>
                    <a:cubicBezTo>
                      <a:pt x="61" y="17"/>
                      <a:pt x="61" y="17"/>
                      <a:pt x="61" y="17"/>
                    </a:cubicBezTo>
                    <a:cubicBezTo>
                      <a:pt x="60" y="16"/>
                      <a:pt x="60" y="16"/>
                      <a:pt x="60" y="16"/>
                    </a:cubicBezTo>
                    <a:cubicBezTo>
                      <a:pt x="59" y="16"/>
                      <a:pt x="59" y="16"/>
                      <a:pt x="59" y="16"/>
                    </a:cubicBezTo>
                    <a:cubicBezTo>
                      <a:pt x="58" y="16"/>
                      <a:pt x="58" y="16"/>
                      <a:pt x="58" y="16"/>
                    </a:cubicBezTo>
                    <a:cubicBezTo>
                      <a:pt x="58" y="16"/>
                      <a:pt x="58" y="16"/>
                      <a:pt x="58" y="16"/>
                    </a:cubicBezTo>
                    <a:cubicBezTo>
                      <a:pt x="57" y="15"/>
                      <a:pt x="57" y="15"/>
                      <a:pt x="57" y="15"/>
                    </a:cubicBezTo>
                    <a:cubicBezTo>
                      <a:pt x="56" y="15"/>
                      <a:pt x="56" y="15"/>
                      <a:pt x="56" y="15"/>
                    </a:cubicBezTo>
                    <a:cubicBezTo>
                      <a:pt x="56" y="15"/>
                      <a:pt x="55" y="14"/>
                      <a:pt x="54" y="14"/>
                    </a:cubicBezTo>
                    <a:cubicBezTo>
                      <a:pt x="54" y="14"/>
                      <a:pt x="54" y="14"/>
                      <a:pt x="54" y="14"/>
                    </a:cubicBezTo>
                    <a:cubicBezTo>
                      <a:pt x="53" y="14"/>
                      <a:pt x="53" y="14"/>
                      <a:pt x="52" y="14"/>
                    </a:cubicBezTo>
                    <a:cubicBezTo>
                      <a:pt x="52" y="13"/>
                      <a:pt x="52" y="13"/>
                      <a:pt x="52" y="13"/>
                    </a:cubicBezTo>
                    <a:cubicBezTo>
                      <a:pt x="51" y="13"/>
                      <a:pt x="51" y="13"/>
                      <a:pt x="50" y="13"/>
                    </a:cubicBezTo>
                    <a:cubicBezTo>
                      <a:pt x="50" y="13"/>
                      <a:pt x="49" y="12"/>
                      <a:pt x="49" y="12"/>
                    </a:cubicBezTo>
                    <a:cubicBezTo>
                      <a:pt x="48" y="12"/>
                      <a:pt x="47" y="12"/>
                      <a:pt x="47" y="12"/>
                    </a:cubicBezTo>
                    <a:cubicBezTo>
                      <a:pt x="47" y="12"/>
                      <a:pt x="47" y="12"/>
                      <a:pt x="47" y="12"/>
                    </a:cubicBezTo>
                    <a:cubicBezTo>
                      <a:pt x="47" y="11"/>
                      <a:pt x="47" y="11"/>
                      <a:pt x="47" y="11"/>
                    </a:cubicBezTo>
                    <a:cubicBezTo>
                      <a:pt x="47" y="11"/>
                      <a:pt x="47" y="10"/>
                      <a:pt x="46" y="10"/>
                    </a:cubicBezTo>
                    <a:cubicBezTo>
                      <a:pt x="45" y="9"/>
                      <a:pt x="43" y="9"/>
                      <a:pt x="42" y="8"/>
                    </a:cubicBezTo>
                    <a:cubicBezTo>
                      <a:pt x="41" y="8"/>
                      <a:pt x="40" y="8"/>
                      <a:pt x="38" y="7"/>
                    </a:cubicBezTo>
                    <a:cubicBezTo>
                      <a:pt x="36" y="7"/>
                      <a:pt x="33" y="6"/>
                      <a:pt x="30" y="5"/>
                    </a:cubicBezTo>
                    <a:cubicBezTo>
                      <a:pt x="28" y="4"/>
                      <a:pt x="25" y="4"/>
                      <a:pt x="23" y="3"/>
                    </a:cubicBezTo>
                    <a:cubicBezTo>
                      <a:pt x="22" y="3"/>
                      <a:pt x="22" y="3"/>
                      <a:pt x="21" y="3"/>
                    </a:cubicBezTo>
                    <a:cubicBezTo>
                      <a:pt x="21" y="2"/>
                      <a:pt x="21" y="2"/>
                      <a:pt x="21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19" y="1"/>
                      <a:pt x="19" y="1"/>
                      <a:pt x="19" y="1"/>
                    </a:cubicBezTo>
                    <a:cubicBezTo>
                      <a:pt x="18" y="1"/>
                      <a:pt x="18" y="1"/>
                      <a:pt x="18" y="1"/>
                    </a:cubicBezTo>
                    <a:cubicBezTo>
                      <a:pt x="17" y="1"/>
                      <a:pt x="16" y="1"/>
                      <a:pt x="15" y="1"/>
                    </a:cubicBezTo>
                    <a:cubicBezTo>
                      <a:pt x="14" y="1"/>
                      <a:pt x="13" y="1"/>
                      <a:pt x="12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1" y="1"/>
                      <a:pt x="10" y="1"/>
                      <a:pt x="9" y="1"/>
                    </a:cubicBezTo>
                    <a:cubicBezTo>
                      <a:pt x="9" y="0"/>
                      <a:pt x="8" y="0"/>
                      <a:pt x="7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2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moveTo>
                      <a:pt x="76" y="24"/>
                    </a:moveTo>
                    <a:cubicBezTo>
                      <a:pt x="76" y="24"/>
                      <a:pt x="76" y="24"/>
                      <a:pt x="76" y="24"/>
                    </a:cubicBezTo>
                    <a:cubicBezTo>
                      <a:pt x="76" y="24"/>
                      <a:pt x="76" y="24"/>
                      <a:pt x="76" y="24"/>
                    </a:cubicBezTo>
                    <a:moveTo>
                      <a:pt x="100" y="39"/>
                    </a:moveTo>
                    <a:cubicBezTo>
                      <a:pt x="100" y="39"/>
                      <a:pt x="100" y="39"/>
                      <a:pt x="100" y="39"/>
                    </a:cubicBezTo>
                    <a:cubicBezTo>
                      <a:pt x="100" y="39"/>
                      <a:pt x="100" y="39"/>
                      <a:pt x="100" y="39"/>
                    </a:cubicBezTo>
                    <a:moveTo>
                      <a:pt x="100" y="39"/>
                    </a:moveTo>
                    <a:cubicBezTo>
                      <a:pt x="100" y="39"/>
                      <a:pt x="100" y="39"/>
                      <a:pt x="100" y="39"/>
                    </a:cubicBezTo>
                    <a:cubicBezTo>
                      <a:pt x="100" y="39"/>
                      <a:pt x="100" y="39"/>
                      <a:pt x="100" y="39"/>
                    </a:cubicBezTo>
                    <a:cubicBezTo>
                      <a:pt x="100" y="39"/>
                      <a:pt x="100" y="39"/>
                      <a:pt x="100" y="39"/>
                    </a:cubicBezTo>
                    <a:cubicBezTo>
                      <a:pt x="100" y="39"/>
                      <a:pt x="100" y="39"/>
                      <a:pt x="100" y="39"/>
                    </a:cubicBezTo>
                    <a:moveTo>
                      <a:pt x="100" y="39"/>
                    </a:moveTo>
                    <a:cubicBezTo>
                      <a:pt x="100" y="39"/>
                      <a:pt x="100" y="39"/>
                      <a:pt x="100" y="39"/>
                    </a:cubicBezTo>
                    <a:cubicBezTo>
                      <a:pt x="100" y="39"/>
                      <a:pt x="100" y="39"/>
                      <a:pt x="100" y="39"/>
                    </a:cubicBezTo>
                    <a:cubicBezTo>
                      <a:pt x="100" y="39"/>
                      <a:pt x="100" y="39"/>
                      <a:pt x="100" y="39"/>
                    </a:cubicBezTo>
                    <a:moveTo>
                      <a:pt x="102" y="40"/>
                    </a:moveTo>
                    <a:cubicBezTo>
                      <a:pt x="102" y="41"/>
                      <a:pt x="102" y="41"/>
                      <a:pt x="102" y="41"/>
                    </a:cubicBezTo>
                    <a:cubicBezTo>
                      <a:pt x="103" y="41"/>
                      <a:pt x="103" y="41"/>
                      <a:pt x="103" y="41"/>
                    </a:cubicBezTo>
                    <a:cubicBezTo>
                      <a:pt x="103" y="41"/>
                      <a:pt x="103" y="41"/>
                      <a:pt x="103" y="41"/>
                    </a:cubicBezTo>
                    <a:cubicBezTo>
                      <a:pt x="102" y="41"/>
                      <a:pt x="102" y="41"/>
                      <a:pt x="102" y="41"/>
                    </a:cubicBezTo>
                    <a:cubicBezTo>
                      <a:pt x="102" y="41"/>
                      <a:pt x="102" y="41"/>
                      <a:pt x="102" y="41"/>
                    </a:cubicBezTo>
                    <a:lnTo>
                      <a:pt x="102" y="40"/>
                    </a:lnTo>
                    <a:close/>
                    <a:moveTo>
                      <a:pt x="138" y="52"/>
                    </a:moveTo>
                    <a:cubicBezTo>
                      <a:pt x="138" y="52"/>
                      <a:pt x="138" y="52"/>
                      <a:pt x="138" y="52"/>
                    </a:cubicBezTo>
                    <a:cubicBezTo>
                      <a:pt x="138" y="52"/>
                      <a:pt x="138" y="52"/>
                      <a:pt x="138" y="52"/>
                    </a:cubicBezTo>
                    <a:moveTo>
                      <a:pt x="144" y="54"/>
                    </a:moveTo>
                    <a:cubicBezTo>
                      <a:pt x="144" y="54"/>
                      <a:pt x="144" y="54"/>
                      <a:pt x="144" y="54"/>
                    </a:cubicBezTo>
                    <a:cubicBezTo>
                      <a:pt x="144" y="54"/>
                      <a:pt x="144" y="54"/>
                      <a:pt x="144" y="54"/>
                    </a:cubicBezTo>
                    <a:close/>
                    <a:moveTo>
                      <a:pt x="102" y="41"/>
                    </a:moveTo>
                    <a:cubicBezTo>
                      <a:pt x="102" y="41"/>
                      <a:pt x="102" y="41"/>
                      <a:pt x="102" y="41"/>
                    </a:cubicBezTo>
                    <a:cubicBezTo>
                      <a:pt x="102" y="40"/>
                      <a:pt x="102" y="40"/>
                      <a:pt x="102" y="40"/>
                    </a:cubicBezTo>
                    <a:cubicBezTo>
                      <a:pt x="102" y="41"/>
                      <a:pt x="102" y="41"/>
                      <a:pt x="102" y="41"/>
                    </a:cubicBezTo>
                  </a:path>
                </a:pathLst>
              </a:custGeom>
              <a:solidFill>
                <a:srgbClr val="DAD9C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01" name="Line 251"/>
              <p:cNvSpPr>
                <a:spLocks noChangeShapeType="1"/>
              </p:cNvSpPr>
              <p:nvPr/>
            </p:nvSpPr>
            <p:spPr bwMode="auto">
              <a:xfrm>
                <a:off x="5970" y="3105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02" name="Line 252"/>
              <p:cNvSpPr>
                <a:spLocks noChangeShapeType="1"/>
              </p:cNvSpPr>
              <p:nvPr/>
            </p:nvSpPr>
            <p:spPr bwMode="auto">
              <a:xfrm>
                <a:off x="5970" y="3105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03" name="Freeform 253"/>
              <p:cNvSpPr>
                <a:spLocks noEditPoints="1"/>
              </p:cNvSpPr>
              <p:nvPr/>
            </p:nvSpPr>
            <p:spPr bwMode="auto">
              <a:xfrm>
                <a:off x="5977" y="3139"/>
                <a:ext cx="2" cy="8"/>
              </a:xfrm>
              <a:custGeom>
                <a:avLst/>
                <a:gdLst>
                  <a:gd name="T0" fmla="*/ 0 w 1"/>
                  <a:gd name="T1" fmla="*/ 4 h 4"/>
                  <a:gd name="T2" fmla="*/ 0 w 1"/>
                  <a:gd name="T3" fmla="*/ 4 h 4"/>
                  <a:gd name="T4" fmla="*/ 1 w 1"/>
                  <a:gd name="T5" fmla="*/ 3 h 4"/>
                  <a:gd name="T6" fmla="*/ 1 w 1"/>
                  <a:gd name="T7" fmla="*/ 2 h 4"/>
                  <a:gd name="T8" fmla="*/ 1 w 1"/>
                  <a:gd name="T9" fmla="*/ 2 h 4"/>
                  <a:gd name="T10" fmla="*/ 1 w 1"/>
                  <a:gd name="T11" fmla="*/ 0 h 4"/>
                  <a:gd name="T12" fmla="*/ 0 w 1"/>
                  <a:gd name="T13" fmla="*/ 0 h 4"/>
                  <a:gd name="T14" fmla="*/ 0 w 1"/>
                  <a:gd name="T15" fmla="*/ 4 h 4"/>
                  <a:gd name="T16" fmla="*/ 1 w 1"/>
                  <a:gd name="T17" fmla="*/ 2 h 4"/>
                  <a:gd name="T18" fmla="*/ 1 w 1"/>
                  <a:gd name="T19" fmla="*/ 2 h 4"/>
                  <a:gd name="T20" fmla="*/ 1 w 1"/>
                  <a:gd name="T21" fmla="*/ 2 h 4"/>
                  <a:gd name="T22" fmla="*/ 1 w 1"/>
                  <a:gd name="T23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" h="4">
                    <a:moveTo>
                      <a:pt x="0" y="4"/>
                    </a:move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2"/>
                      <a:pt x="0" y="4"/>
                    </a:cubicBezTo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</a:path>
                </a:pathLst>
              </a:custGeom>
              <a:solidFill>
                <a:srgbClr val="DAD9C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04" name="Freeform 254"/>
              <p:cNvSpPr>
                <a:spLocks/>
              </p:cNvSpPr>
              <p:nvPr/>
            </p:nvSpPr>
            <p:spPr bwMode="auto">
              <a:xfrm>
                <a:off x="5977" y="3133"/>
                <a:ext cx="2" cy="4"/>
              </a:xfrm>
              <a:custGeom>
                <a:avLst/>
                <a:gdLst>
                  <a:gd name="T0" fmla="*/ 0 w 1"/>
                  <a:gd name="T1" fmla="*/ 1 h 2"/>
                  <a:gd name="T2" fmla="*/ 0 w 1"/>
                  <a:gd name="T3" fmla="*/ 2 h 2"/>
                  <a:gd name="T4" fmla="*/ 1 w 1"/>
                  <a:gd name="T5" fmla="*/ 1 h 2"/>
                  <a:gd name="T6" fmla="*/ 1 w 1"/>
                  <a:gd name="T7" fmla="*/ 0 h 2"/>
                  <a:gd name="T8" fmla="*/ 0 w 1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0" y="1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1" y="2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</a:path>
                </a:pathLst>
              </a:custGeom>
              <a:solidFill>
                <a:srgbClr val="DAD9C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05" name="Freeform 255"/>
              <p:cNvSpPr>
                <a:spLocks noEditPoints="1"/>
              </p:cNvSpPr>
              <p:nvPr/>
            </p:nvSpPr>
            <p:spPr bwMode="auto">
              <a:xfrm>
                <a:off x="6158" y="2902"/>
                <a:ext cx="60" cy="20"/>
              </a:xfrm>
              <a:custGeom>
                <a:avLst/>
                <a:gdLst>
                  <a:gd name="T0" fmla="*/ 2 w 32"/>
                  <a:gd name="T1" fmla="*/ 0 h 11"/>
                  <a:gd name="T2" fmla="*/ 1 w 32"/>
                  <a:gd name="T3" fmla="*/ 0 h 11"/>
                  <a:gd name="T4" fmla="*/ 0 w 32"/>
                  <a:gd name="T5" fmla="*/ 2 h 11"/>
                  <a:gd name="T6" fmla="*/ 0 w 32"/>
                  <a:gd name="T7" fmla="*/ 3 h 11"/>
                  <a:gd name="T8" fmla="*/ 0 w 32"/>
                  <a:gd name="T9" fmla="*/ 4 h 11"/>
                  <a:gd name="T10" fmla="*/ 1 w 32"/>
                  <a:gd name="T11" fmla="*/ 5 h 11"/>
                  <a:gd name="T12" fmla="*/ 2 w 32"/>
                  <a:gd name="T13" fmla="*/ 5 h 11"/>
                  <a:gd name="T14" fmla="*/ 2 w 32"/>
                  <a:gd name="T15" fmla="*/ 5 h 11"/>
                  <a:gd name="T16" fmla="*/ 2 w 32"/>
                  <a:gd name="T17" fmla="*/ 5 h 11"/>
                  <a:gd name="T18" fmla="*/ 3 w 32"/>
                  <a:gd name="T19" fmla="*/ 6 h 11"/>
                  <a:gd name="T20" fmla="*/ 4 w 32"/>
                  <a:gd name="T21" fmla="*/ 6 h 11"/>
                  <a:gd name="T22" fmla="*/ 5 w 32"/>
                  <a:gd name="T23" fmla="*/ 6 h 11"/>
                  <a:gd name="T24" fmla="*/ 9 w 32"/>
                  <a:gd name="T25" fmla="*/ 9 h 11"/>
                  <a:gd name="T26" fmla="*/ 15 w 32"/>
                  <a:gd name="T27" fmla="*/ 11 h 11"/>
                  <a:gd name="T28" fmla="*/ 18 w 32"/>
                  <a:gd name="T29" fmla="*/ 11 h 11"/>
                  <a:gd name="T30" fmla="*/ 21 w 32"/>
                  <a:gd name="T31" fmla="*/ 11 h 11"/>
                  <a:gd name="T32" fmla="*/ 27 w 32"/>
                  <a:gd name="T33" fmla="*/ 10 h 11"/>
                  <a:gd name="T34" fmla="*/ 29 w 32"/>
                  <a:gd name="T35" fmla="*/ 8 h 11"/>
                  <a:gd name="T36" fmla="*/ 30 w 32"/>
                  <a:gd name="T37" fmla="*/ 8 h 11"/>
                  <a:gd name="T38" fmla="*/ 31 w 32"/>
                  <a:gd name="T39" fmla="*/ 7 h 11"/>
                  <a:gd name="T40" fmla="*/ 31 w 32"/>
                  <a:gd name="T41" fmla="*/ 5 h 11"/>
                  <a:gd name="T42" fmla="*/ 30 w 32"/>
                  <a:gd name="T43" fmla="*/ 4 h 11"/>
                  <a:gd name="T44" fmla="*/ 30 w 32"/>
                  <a:gd name="T45" fmla="*/ 4 h 11"/>
                  <a:gd name="T46" fmla="*/ 30 w 32"/>
                  <a:gd name="T47" fmla="*/ 4 h 11"/>
                  <a:gd name="T48" fmla="*/ 29 w 32"/>
                  <a:gd name="T49" fmla="*/ 4 h 11"/>
                  <a:gd name="T50" fmla="*/ 29 w 32"/>
                  <a:gd name="T51" fmla="*/ 4 h 11"/>
                  <a:gd name="T52" fmla="*/ 28 w 32"/>
                  <a:gd name="T53" fmla="*/ 4 h 11"/>
                  <a:gd name="T54" fmla="*/ 26 w 32"/>
                  <a:gd name="T55" fmla="*/ 5 h 11"/>
                  <a:gd name="T56" fmla="*/ 25 w 32"/>
                  <a:gd name="T57" fmla="*/ 5 h 11"/>
                  <a:gd name="T58" fmla="*/ 24 w 32"/>
                  <a:gd name="T59" fmla="*/ 5 h 11"/>
                  <a:gd name="T60" fmla="*/ 19 w 32"/>
                  <a:gd name="T61" fmla="*/ 6 h 11"/>
                  <a:gd name="T62" fmla="*/ 15 w 32"/>
                  <a:gd name="T63" fmla="*/ 6 h 11"/>
                  <a:gd name="T64" fmla="*/ 12 w 32"/>
                  <a:gd name="T65" fmla="*/ 6 h 11"/>
                  <a:gd name="T66" fmla="*/ 10 w 32"/>
                  <a:gd name="T67" fmla="*/ 5 h 11"/>
                  <a:gd name="T68" fmla="*/ 8 w 32"/>
                  <a:gd name="T69" fmla="*/ 4 h 11"/>
                  <a:gd name="T70" fmla="*/ 6 w 32"/>
                  <a:gd name="T71" fmla="*/ 3 h 11"/>
                  <a:gd name="T72" fmla="*/ 5 w 32"/>
                  <a:gd name="T73" fmla="*/ 2 h 11"/>
                  <a:gd name="T74" fmla="*/ 5 w 32"/>
                  <a:gd name="T75" fmla="*/ 2 h 11"/>
                  <a:gd name="T76" fmla="*/ 5 w 32"/>
                  <a:gd name="T77" fmla="*/ 2 h 11"/>
                  <a:gd name="T78" fmla="*/ 4 w 32"/>
                  <a:gd name="T79" fmla="*/ 1 h 11"/>
                  <a:gd name="T80" fmla="*/ 3 w 32"/>
                  <a:gd name="T81" fmla="*/ 0 h 11"/>
                  <a:gd name="T82" fmla="*/ 2 w 32"/>
                  <a:gd name="T83" fmla="*/ 0 h 11"/>
                  <a:gd name="T84" fmla="*/ 2 w 32"/>
                  <a:gd name="T85" fmla="*/ 0 h 11"/>
                  <a:gd name="T86" fmla="*/ 15 w 32"/>
                  <a:gd name="T87" fmla="*/ 6 h 11"/>
                  <a:gd name="T88" fmla="*/ 15 w 32"/>
                  <a:gd name="T89" fmla="*/ 6 h 11"/>
                  <a:gd name="T90" fmla="*/ 15 w 32"/>
                  <a:gd name="T91" fmla="*/ 6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32" h="11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4"/>
                      <a:pt x="0" y="4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6"/>
                      <a:pt x="3" y="6"/>
                    </a:cubicBezTo>
                    <a:cubicBezTo>
                      <a:pt x="3" y="7"/>
                      <a:pt x="4" y="6"/>
                      <a:pt x="4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6" y="7"/>
                      <a:pt x="8" y="8"/>
                      <a:pt x="9" y="9"/>
                    </a:cubicBezTo>
                    <a:cubicBezTo>
                      <a:pt x="11" y="10"/>
                      <a:pt x="13" y="10"/>
                      <a:pt x="15" y="11"/>
                    </a:cubicBezTo>
                    <a:cubicBezTo>
                      <a:pt x="16" y="11"/>
                      <a:pt x="17" y="11"/>
                      <a:pt x="18" y="11"/>
                    </a:cubicBezTo>
                    <a:cubicBezTo>
                      <a:pt x="19" y="11"/>
                      <a:pt x="20" y="11"/>
                      <a:pt x="21" y="11"/>
                    </a:cubicBezTo>
                    <a:cubicBezTo>
                      <a:pt x="23" y="11"/>
                      <a:pt x="25" y="11"/>
                      <a:pt x="27" y="10"/>
                    </a:cubicBezTo>
                    <a:cubicBezTo>
                      <a:pt x="28" y="9"/>
                      <a:pt x="28" y="9"/>
                      <a:pt x="29" y="8"/>
                    </a:cubicBezTo>
                    <a:cubicBezTo>
                      <a:pt x="30" y="8"/>
                      <a:pt x="30" y="8"/>
                      <a:pt x="30" y="8"/>
                    </a:cubicBezTo>
                    <a:cubicBezTo>
                      <a:pt x="31" y="7"/>
                      <a:pt x="31" y="7"/>
                      <a:pt x="31" y="7"/>
                    </a:cubicBezTo>
                    <a:cubicBezTo>
                      <a:pt x="31" y="7"/>
                      <a:pt x="32" y="6"/>
                      <a:pt x="31" y="5"/>
                    </a:cubicBezTo>
                    <a:cubicBezTo>
                      <a:pt x="31" y="5"/>
                      <a:pt x="31" y="4"/>
                      <a:pt x="30" y="4"/>
                    </a:cubicBezTo>
                    <a:cubicBezTo>
                      <a:pt x="30" y="4"/>
                      <a:pt x="30" y="4"/>
                      <a:pt x="30" y="4"/>
                    </a:cubicBezTo>
                    <a:cubicBezTo>
                      <a:pt x="30" y="4"/>
                      <a:pt x="30" y="4"/>
                      <a:pt x="30" y="4"/>
                    </a:cubicBezTo>
                    <a:cubicBezTo>
                      <a:pt x="29" y="4"/>
                      <a:pt x="29" y="4"/>
                      <a:pt x="29" y="4"/>
                    </a:cubicBezTo>
                    <a:cubicBezTo>
                      <a:pt x="29" y="4"/>
                      <a:pt x="29" y="4"/>
                      <a:pt x="29" y="4"/>
                    </a:cubicBezTo>
                    <a:cubicBezTo>
                      <a:pt x="28" y="4"/>
                      <a:pt x="28" y="4"/>
                      <a:pt x="28" y="4"/>
                    </a:cubicBezTo>
                    <a:cubicBezTo>
                      <a:pt x="27" y="4"/>
                      <a:pt x="27" y="5"/>
                      <a:pt x="26" y="5"/>
                    </a:cubicBezTo>
                    <a:cubicBezTo>
                      <a:pt x="25" y="5"/>
                      <a:pt x="25" y="5"/>
                      <a:pt x="25" y="5"/>
                    </a:cubicBezTo>
                    <a:cubicBezTo>
                      <a:pt x="25" y="5"/>
                      <a:pt x="25" y="5"/>
                      <a:pt x="24" y="5"/>
                    </a:cubicBezTo>
                    <a:cubicBezTo>
                      <a:pt x="22" y="6"/>
                      <a:pt x="21" y="6"/>
                      <a:pt x="19" y="6"/>
                    </a:cubicBezTo>
                    <a:cubicBezTo>
                      <a:pt x="18" y="6"/>
                      <a:pt x="16" y="6"/>
                      <a:pt x="15" y="6"/>
                    </a:cubicBezTo>
                    <a:cubicBezTo>
                      <a:pt x="14" y="6"/>
                      <a:pt x="13" y="6"/>
                      <a:pt x="12" y="6"/>
                    </a:cubicBezTo>
                    <a:cubicBezTo>
                      <a:pt x="11" y="6"/>
                      <a:pt x="11" y="6"/>
                      <a:pt x="10" y="5"/>
                    </a:cubicBezTo>
                    <a:cubicBezTo>
                      <a:pt x="9" y="5"/>
                      <a:pt x="9" y="5"/>
                      <a:pt x="8" y="4"/>
                    </a:cubicBezTo>
                    <a:cubicBezTo>
                      <a:pt x="7" y="4"/>
                      <a:pt x="7" y="3"/>
                      <a:pt x="6" y="3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moveTo>
                      <a:pt x="15" y="6"/>
                    </a:moveTo>
                    <a:cubicBezTo>
                      <a:pt x="15" y="6"/>
                      <a:pt x="15" y="6"/>
                      <a:pt x="15" y="6"/>
                    </a:cubicBezTo>
                    <a:cubicBezTo>
                      <a:pt x="15" y="6"/>
                      <a:pt x="15" y="6"/>
                      <a:pt x="15" y="6"/>
                    </a:cubicBezTo>
                  </a:path>
                </a:pathLst>
              </a:custGeom>
              <a:solidFill>
                <a:srgbClr val="DAD9C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06" name="Freeform 256"/>
              <p:cNvSpPr>
                <a:spLocks/>
              </p:cNvSpPr>
              <p:nvPr/>
            </p:nvSpPr>
            <p:spPr bwMode="auto">
              <a:xfrm>
                <a:off x="6209" y="2913"/>
                <a:ext cx="123" cy="58"/>
              </a:xfrm>
              <a:custGeom>
                <a:avLst/>
                <a:gdLst>
                  <a:gd name="T0" fmla="*/ 1 w 65"/>
                  <a:gd name="T1" fmla="*/ 1 h 31"/>
                  <a:gd name="T2" fmla="*/ 1 w 65"/>
                  <a:gd name="T3" fmla="*/ 3 h 31"/>
                  <a:gd name="T4" fmla="*/ 3 w 65"/>
                  <a:gd name="T5" fmla="*/ 5 h 31"/>
                  <a:gd name="T6" fmla="*/ 5 w 65"/>
                  <a:gd name="T7" fmla="*/ 7 h 31"/>
                  <a:gd name="T8" fmla="*/ 7 w 65"/>
                  <a:gd name="T9" fmla="*/ 10 h 31"/>
                  <a:gd name="T10" fmla="*/ 9 w 65"/>
                  <a:gd name="T11" fmla="*/ 12 h 31"/>
                  <a:gd name="T12" fmla="*/ 14 w 65"/>
                  <a:gd name="T13" fmla="*/ 16 h 31"/>
                  <a:gd name="T14" fmla="*/ 19 w 65"/>
                  <a:gd name="T15" fmla="*/ 20 h 31"/>
                  <a:gd name="T16" fmla="*/ 30 w 65"/>
                  <a:gd name="T17" fmla="*/ 25 h 31"/>
                  <a:gd name="T18" fmla="*/ 36 w 65"/>
                  <a:gd name="T19" fmla="*/ 28 h 31"/>
                  <a:gd name="T20" fmla="*/ 41 w 65"/>
                  <a:gd name="T21" fmla="*/ 29 h 31"/>
                  <a:gd name="T22" fmla="*/ 44 w 65"/>
                  <a:gd name="T23" fmla="*/ 29 h 31"/>
                  <a:gd name="T24" fmla="*/ 46 w 65"/>
                  <a:gd name="T25" fmla="*/ 30 h 31"/>
                  <a:gd name="T26" fmla="*/ 52 w 65"/>
                  <a:gd name="T27" fmla="*/ 31 h 31"/>
                  <a:gd name="T28" fmla="*/ 57 w 65"/>
                  <a:gd name="T29" fmla="*/ 31 h 31"/>
                  <a:gd name="T30" fmla="*/ 63 w 65"/>
                  <a:gd name="T31" fmla="*/ 30 h 31"/>
                  <a:gd name="T32" fmla="*/ 64 w 65"/>
                  <a:gd name="T33" fmla="*/ 30 h 31"/>
                  <a:gd name="T34" fmla="*/ 64 w 65"/>
                  <a:gd name="T35" fmla="*/ 29 h 31"/>
                  <a:gd name="T36" fmla="*/ 63 w 65"/>
                  <a:gd name="T37" fmla="*/ 28 h 31"/>
                  <a:gd name="T38" fmla="*/ 63 w 65"/>
                  <a:gd name="T39" fmla="*/ 28 h 31"/>
                  <a:gd name="T40" fmla="*/ 62 w 65"/>
                  <a:gd name="T41" fmla="*/ 28 h 31"/>
                  <a:gd name="T42" fmla="*/ 61 w 65"/>
                  <a:gd name="T43" fmla="*/ 28 h 31"/>
                  <a:gd name="T44" fmla="*/ 60 w 65"/>
                  <a:gd name="T45" fmla="*/ 28 h 31"/>
                  <a:gd name="T46" fmla="*/ 60 w 65"/>
                  <a:gd name="T47" fmla="*/ 28 h 31"/>
                  <a:gd name="T48" fmla="*/ 55 w 65"/>
                  <a:gd name="T49" fmla="*/ 28 h 31"/>
                  <a:gd name="T50" fmla="*/ 51 w 65"/>
                  <a:gd name="T51" fmla="*/ 27 h 31"/>
                  <a:gd name="T52" fmla="*/ 46 w 65"/>
                  <a:gd name="T53" fmla="*/ 26 h 31"/>
                  <a:gd name="T54" fmla="*/ 46 w 65"/>
                  <a:gd name="T55" fmla="*/ 26 h 31"/>
                  <a:gd name="T56" fmla="*/ 45 w 65"/>
                  <a:gd name="T57" fmla="*/ 26 h 31"/>
                  <a:gd name="T58" fmla="*/ 43 w 65"/>
                  <a:gd name="T59" fmla="*/ 25 h 31"/>
                  <a:gd name="T60" fmla="*/ 42 w 65"/>
                  <a:gd name="T61" fmla="*/ 25 h 31"/>
                  <a:gd name="T62" fmla="*/ 38 w 65"/>
                  <a:gd name="T63" fmla="*/ 24 h 31"/>
                  <a:gd name="T64" fmla="*/ 34 w 65"/>
                  <a:gd name="T65" fmla="*/ 22 h 31"/>
                  <a:gd name="T66" fmla="*/ 27 w 65"/>
                  <a:gd name="T67" fmla="*/ 18 h 31"/>
                  <a:gd name="T68" fmla="*/ 28 w 65"/>
                  <a:gd name="T69" fmla="*/ 18 h 31"/>
                  <a:gd name="T70" fmla="*/ 23 w 65"/>
                  <a:gd name="T71" fmla="*/ 15 h 31"/>
                  <a:gd name="T72" fmla="*/ 17 w 65"/>
                  <a:gd name="T73" fmla="*/ 11 h 31"/>
                  <a:gd name="T74" fmla="*/ 13 w 65"/>
                  <a:gd name="T75" fmla="*/ 8 h 31"/>
                  <a:gd name="T76" fmla="*/ 10 w 65"/>
                  <a:gd name="T77" fmla="*/ 6 h 31"/>
                  <a:gd name="T78" fmla="*/ 9 w 65"/>
                  <a:gd name="T79" fmla="*/ 4 h 31"/>
                  <a:gd name="T80" fmla="*/ 7 w 65"/>
                  <a:gd name="T81" fmla="*/ 2 h 31"/>
                  <a:gd name="T82" fmla="*/ 6 w 65"/>
                  <a:gd name="T83" fmla="*/ 1 h 31"/>
                  <a:gd name="T84" fmla="*/ 5 w 65"/>
                  <a:gd name="T85" fmla="*/ 1 h 31"/>
                  <a:gd name="T86" fmla="*/ 4 w 65"/>
                  <a:gd name="T87" fmla="*/ 2 h 31"/>
                  <a:gd name="T88" fmla="*/ 3 w 65"/>
                  <a:gd name="T89" fmla="*/ 1 h 31"/>
                  <a:gd name="T90" fmla="*/ 2 w 65"/>
                  <a:gd name="T91" fmla="*/ 0 h 31"/>
                  <a:gd name="T92" fmla="*/ 1 w 65"/>
                  <a:gd name="T93" fmla="*/ 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65" h="31">
                    <a:moveTo>
                      <a:pt x="1" y="1"/>
                    </a:moveTo>
                    <a:cubicBezTo>
                      <a:pt x="0" y="1"/>
                      <a:pt x="0" y="2"/>
                      <a:pt x="1" y="3"/>
                    </a:cubicBezTo>
                    <a:cubicBezTo>
                      <a:pt x="1" y="3"/>
                      <a:pt x="2" y="4"/>
                      <a:pt x="3" y="5"/>
                    </a:cubicBezTo>
                    <a:cubicBezTo>
                      <a:pt x="4" y="6"/>
                      <a:pt x="4" y="7"/>
                      <a:pt x="5" y="7"/>
                    </a:cubicBezTo>
                    <a:cubicBezTo>
                      <a:pt x="6" y="8"/>
                      <a:pt x="6" y="9"/>
                      <a:pt x="7" y="10"/>
                    </a:cubicBezTo>
                    <a:cubicBezTo>
                      <a:pt x="8" y="11"/>
                      <a:pt x="9" y="11"/>
                      <a:pt x="9" y="12"/>
                    </a:cubicBezTo>
                    <a:cubicBezTo>
                      <a:pt x="11" y="13"/>
                      <a:pt x="13" y="15"/>
                      <a:pt x="14" y="16"/>
                    </a:cubicBezTo>
                    <a:cubicBezTo>
                      <a:pt x="16" y="17"/>
                      <a:pt x="17" y="19"/>
                      <a:pt x="19" y="20"/>
                    </a:cubicBezTo>
                    <a:cubicBezTo>
                      <a:pt x="23" y="22"/>
                      <a:pt x="26" y="24"/>
                      <a:pt x="30" y="25"/>
                    </a:cubicBezTo>
                    <a:cubicBezTo>
                      <a:pt x="32" y="26"/>
                      <a:pt x="34" y="27"/>
                      <a:pt x="36" y="28"/>
                    </a:cubicBezTo>
                    <a:cubicBezTo>
                      <a:pt x="38" y="28"/>
                      <a:pt x="39" y="28"/>
                      <a:pt x="41" y="29"/>
                    </a:cubicBezTo>
                    <a:cubicBezTo>
                      <a:pt x="42" y="29"/>
                      <a:pt x="43" y="29"/>
                      <a:pt x="44" y="29"/>
                    </a:cubicBezTo>
                    <a:cubicBezTo>
                      <a:pt x="44" y="29"/>
                      <a:pt x="45" y="30"/>
                      <a:pt x="46" y="30"/>
                    </a:cubicBezTo>
                    <a:cubicBezTo>
                      <a:pt x="48" y="30"/>
                      <a:pt x="50" y="31"/>
                      <a:pt x="52" y="31"/>
                    </a:cubicBezTo>
                    <a:cubicBezTo>
                      <a:pt x="53" y="31"/>
                      <a:pt x="55" y="31"/>
                      <a:pt x="57" y="31"/>
                    </a:cubicBezTo>
                    <a:cubicBezTo>
                      <a:pt x="59" y="31"/>
                      <a:pt x="61" y="31"/>
                      <a:pt x="63" y="30"/>
                    </a:cubicBezTo>
                    <a:cubicBezTo>
                      <a:pt x="63" y="30"/>
                      <a:pt x="63" y="30"/>
                      <a:pt x="64" y="30"/>
                    </a:cubicBezTo>
                    <a:cubicBezTo>
                      <a:pt x="64" y="30"/>
                      <a:pt x="65" y="29"/>
                      <a:pt x="64" y="29"/>
                    </a:cubicBezTo>
                    <a:cubicBezTo>
                      <a:pt x="64" y="28"/>
                      <a:pt x="64" y="28"/>
                      <a:pt x="63" y="28"/>
                    </a:cubicBezTo>
                    <a:cubicBezTo>
                      <a:pt x="63" y="28"/>
                      <a:pt x="63" y="28"/>
                      <a:pt x="63" y="28"/>
                    </a:cubicBezTo>
                    <a:cubicBezTo>
                      <a:pt x="62" y="28"/>
                      <a:pt x="62" y="28"/>
                      <a:pt x="62" y="28"/>
                    </a:cubicBezTo>
                    <a:cubicBezTo>
                      <a:pt x="61" y="28"/>
                      <a:pt x="61" y="28"/>
                      <a:pt x="61" y="28"/>
                    </a:cubicBezTo>
                    <a:cubicBezTo>
                      <a:pt x="61" y="28"/>
                      <a:pt x="60" y="28"/>
                      <a:pt x="60" y="28"/>
                    </a:cubicBezTo>
                    <a:cubicBezTo>
                      <a:pt x="60" y="28"/>
                      <a:pt x="60" y="28"/>
                      <a:pt x="60" y="28"/>
                    </a:cubicBezTo>
                    <a:cubicBezTo>
                      <a:pt x="58" y="28"/>
                      <a:pt x="57" y="28"/>
                      <a:pt x="55" y="28"/>
                    </a:cubicBezTo>
                    <a:cubicBezTo>
                      <a:pt x="54" y="27"/>
                      <a:pt x="52" y="27"/>
                      <a:pt x="51" y="27"/>
                    </a:cubicBezTo>
                    <a:cubicBezTo>
                      <a:pt x="49" y="27"/>
                      <a:pt x="48" y="26"/>
                      <a:pt x="46" y="26"/>
                    </a:cubicBezTo>
                    <a:cubicBezTo>
                      <a:pt x="46" y="26"/>
                      <a:pt x="46" y="26"/>
                      <a:pt x="46" y="26"/>
                    </a:cubicBezTo>
                    <a:cubicBezTo>
                      <a:pt x="45" y="26"/>
                      <a:pt x="45" y="26"/>
                      <a:pt x="45" y="26"/>
                    </a:cubicBezTo>
                    <a:cubicBezTo>
                      <a:pt x="44" y="26"/>
                      <a:pt x="44" y="25"/>
                      <a:pt x="43" y="25"/>
                    </a:cubicBezTo>
                    <a:cubicBezTo>
                      <a:pt x="42" y="25"/>
                      <a:pt x="42" y="25"/>
                      <a:pt x="42" y="25"/>
                    </a:cubicBezTo>
                    <a:cubicBezTo>
                      <a:pt x="41" y="25"/>
                      <a:pt x="39" y="24"/>
                      <a:pt x="38" y="24"/>
                    </a:cubicBezTo>
                    <a:cubicBezTo>
                      <a:pt x="37" y="23"/>
                      <a:pt x="36" y="23"/>
                      <a:pt x="34" y="22"/>
                    </a:cubicBezTo>
                    <a:cubicBezTo>
                      <a:pt x="32" y="21"/>
                      <a:pt x="30" y="20"/>
                      <a:pt x="27" y="18"/>
                    </a:cubicBezTo>
                    <a:cubicBezTo>
                      <a:pt x="28" y="18"/>
                      <a:pt x="28" y="18"/>
                      <a:pt x="28" y="18"/>
                    </a:cubicBezTo>
                    <a:cubicBezTo>
                      <a:pt x="26" y="17"/>
                      <a:pt x="24" y="16"/>
                      <a:pt x="23" y="15"/>
                    </a:cubicBezTo>
                    <a:cubicBezTo>
                      <a:pt x="21" y="14"/>
                      <a:pt x="19" y="13"/>
                      <a:pt x="17" y="11"/>
                    </a:cubicBezTo>
                    <a:cubicBezTo>
                      <a:pt x="16" y="10"/>
                      <a:pt x="14" y="9"/>
                      <a:pt x="13" y="8"/>
                    </a:cubicBezTo>
                    <a:cubicBezTo>
                      <a:pt x="12" y="7"/>
                      <a:pt x="11" y="6"/>
                      <a:pt x="10" y="6"/>
                    </a:cubicBezTo>
                    <a:cubicBezTo>
                      <a:pt x="10" y="5"/>
                      <a:pt x="9" y="4"/>
                      <a:pt x="9" y="4"/>
                    </a:cubicBezTo>
                    <a:cubicBezTo>
                      <a:pt x="8" y="3"/>
                      <a:pt x="7" y="2"/>
                      <a:pt x="7" y="2"/>
                    </a:cubicBezTo>
                    <a:cubicBezTo>
                      <a:pt x="7" y="1"/>
                      <a:pt x="7" y="1"/>
                      <a:pt x="6" y="1"/>
                    </a:cubicBezTo>
                    <a:cubicBezTo>
                      <a:pt x="6" y="1"/>
                      <a:pt x="5" y="1"/>
                      <a:pt x="5" y="1"/>
                    </a:cubicBezTo>
                    <a:cubicBezTo>
                      <a:pt x="4" y="1"/>
                      <a:pt x="4" y="1"/>
                      <a:pt x="4" y="2"/>
                    </a:cubicBezTo>
                    <a:cubicBezTo>
                      <a:pt x="4" y="2"/>
                      <a:pt x="3" y="1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ubicBezTo>
                      <a:pt x="1" y="1"/>
                      <a:pt x="1" y="1"/>
                      <a:pt x="1" y="1"/>
                    </a:cubicBezTo>
                  </a:path>
                </a:pathLst>
              </a:custGeom>
              <a:solidFill>
                <a:srgbClr val="DAD9C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07" name="Freeform 257"/>
              <p:cNvSpPr>
                <a:spLocks/>
              </p:cNvSpPr>
              <p:nvPr/>
            </p:nvSpPr>
            <p:spPr bwMode="auto">
              <a:xfrm>
                <a:off x="6215" y="2913"/>
                <a:ext cx="19" cy="17"/>
              </a:xfrm>
              <a:custGeom>
                <a:avLst/>
                <a:gdLst>
                  <a:gd name="T0" fmla="*/ 1 w 10"/>
                  <a:gd name="T1" fmla="*/ 0 h 9"/>
                  <a:gd name="T2" fmla="*/ 0 w 10"/>
                  <a:gd name="T3" fmla="*/ 0 h 9"/>
                  <a:gd name="T4" fmla="*/ 0 w 10"/>
                  <a:gd name="T5" fmla="*/ 1 h 9"/>
                  <a:gd name="T6" fmla="*/ 0 w 10"/>
                  <a:gd name="T7" fmla="*/ 1 h 9"/>
                  <a:gd name="T8" fmla="*/ 3 w 10"/>
                  <a:gd name="T9" fmla="*/ 3 h 9"/>
                  <a:gd name="T10" fmla="*/ 5 w 10"/>
                  <a:gd name="T11" fmla="*/ 5 h 9"/>
                  <a:gd name="T12" fmla="*/ 6 w 10"/>
                  <a:gd name="T13" fmla="*/ 7 h 9"/>
                  <a:gd name="T14" fmla="*/ 7 w 10"/>
                  <a:gd name="T15" fmla="*/ 8 h 9"/>
                  <a:gd name="T16" fmla="*/ 9 w 10"/>
                  <a:gd name="T17" fmla="*/ 9 h 9"/>
                  <a:gd name="T18" fmla="*/ 10 w 10"/>
                  <a:gd name="T19" fmla="*/ 9 h 9"/>
                  <a:gd name="T20" fmla="*/ 10 w 10"/>
                  <a:gd name="T21" fmla="*/ 8 h 9"/>
                  <a:gd name="T22" fmla="*/ 9 w 10"/>
                  <a:gd name="T23" fmla="*/ 8 h 9"/>
                  <a:gd name="T24" fmla="*/ 8 w 10"/>
                  <a:gd name="T25" fmla="*/ 7 h 9"/>
                  <a:gd name="T26" fmla="*/ 7 w 10"/>
                  <a:gd name="T27" fmla="*/ 6 h 9"/>
                  <a:gd name="T28" fmla="*/ 5 w 10"/>
                  <a:gd name="T29" fmla="*/ 4 h 9"/>
                  <a:gd name="T30" fmla="*/ 3 w 10"/>
                  <a:gd name="T31" fmla="*/ 2 h 9"/>
                  <a:gd name="T32" fmla="*/ 3 w 10"/>
                  <a:gd name="T33" fmla="*/ 1 h 9"/>
                  <a:gd name="T34" fmla="*/ 1 w 10"/>
                  <a:gd name="T35" fmla="*/ 0 h 9"/>
                  <a:gd name="T36" fmla="*/ 1 w 10"/>
                  <a:gd name="T37" fmla="*/ 0 h 9"/>
                  <a:gd name="T38" fmla="*/ 1 w 10"/>
                  <a:gd name="T39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0" h="9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2" y="3"/>
                      <a:pt x="3" y="3"/>
                    </a:cubicBezTo>
                    <a:cubicBezTo>
                      <a:pt x="3" y="4"/>
                      <a:pt x="4" y="5"/>
                      <a:pt x="5" y="5"/>
                    </a:cubicBezTo>
                    <a:cubicBezTo>
                      <a:pt x="5" y="6"/>
                      <a:pt x="6" y="6"/>
                      <a:pt x="6" y="7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8" y="8"/>
                      <a:pt x="8" y="9"/>
                      <a:pt x="9" y="9"/>
                    </a:cubicBezTo>
                    <a:cubicBezTo>
                      <a:pt x="10" y="9"/>
                      <a:pt x="10" y="9"/>
                      <a:pt x="10" y="9"/>
                    </a:cubicBezTo>
                    <a:cubicBezTo>
                      <a:pt x="10" y="8"/>
                      <a:pt x="10" y="8"/>
                      <a:pt x="10" y="8"/>
                    </a:cubicBezTo>
                    <a:cubicBezTo>
                      <a:pt x="9" y="8"/>
                      <a:pt x="9" y="8"/>
                      <a:pt x="9" y="8"/>
                    </a:cubicBezTo>
                    <a:cubicBezTo>
                      <a:pt x="9" y="8"/>
                      <a:pt x="9" y="7"/>
                      <a:pt x="8" y="7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5"/>
                      <a:pt x="6" y="5"/>
                      <a:pt x="5" y="4"/>
                    </a:cubicBezTo>
                    <a:cubicBezTo>
                      <a:pt x="5" y="4"/>
                      <a:pt x="4" y="3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</a:path>
                </a:pathLst>
              </a:custGeom>
              <a:solidFill>
                <a:srgbClr val="DAD9C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08" name="Freeform 258"/>
              <p:cNvSpPr>
                <a:spLocks noEditPoints="1"/>
              </p:cNvSpPr>
              <p:nvPr/>
            </p:nvSpPr>
            <p:spPr bwMode="auto">
              <a:xfrm>
                <a:off x="6213" y="2913"/>
                <a:ext cx="158" cy="60"/>
              </a:xfrm>
              <a:custGeom>
                <a:avLst/>
                <a:gdLst>
                  <a:gd name="T0" fmla="*/ 0 w 84"/>
                  <a:gd name="T1" fmla="*/ 0 h 32"/>
                  <a:gd name="T2" fmla="*/ 0 w 84"/>
                  <a:gd name="T3" fmla="*/ 1 h 32"/>
                  <a:gd name="T4" fmla="*/ 4 w 84"/>
                  <a:gd name="T5" fmla="*/ 6 h 32"/>
                  <a:gd name="T6" fmla="*/ 8 w 84"/>
                  <a:gd name="T7" fmla="*/ 11 h 32"/>
                  <a:gd name="T8" fmla="*/ 12 w 84"/>
                  <a:gd name="T9" fmla="*/ 15 h 32"/>
                  <a:gd name="T10" fmla="*/ 15 w 84"/>
                  <a:gd name="T11" fmla="*/ 17 h 32"/>
                  <a:gd name="T12" fmla="*/ 17 w 84"/>
                  <a:gd name="T13" fmla="*/ 19 h 32"/>
                  <a:gd name="T14" fmla="*/ 21 w 84"/>
                  <a:gd name="T15" fmla="*/ 22 h 32"/>
                  <a:gd name="T16" fmla="*/ 20 w 84"/>
                  <a:gd name="T17" fmla="*/ 22 h 32"/>
                  <a:gd name="T18" fmla="*/ 26 w 84"/>
                  <a:gd name="T19" fmla="*/ 25 h 32"/>
                  <a:gd name="T20" fmla="*/ 31 w 84"/>
                  <a:gd name="T21" fmla="*/ 27 h 32"/>
                  <a:gd name="T22" fmla="*/ 34 w 84"/>
                  <a:gd name="T23" fmla="*/ 29 h 32"/>
                  <a:gd name="T24" fmla="*/ 37 w 84"/>
                  <a:gd name="T25" fmla="*/ 30 h 32"/>
                  <a:gd name="T26" fmla="*/ 43 w 84"/>
                  <a:gd name="T27" fmla="*/ 31 h 32"/>
                  <a:gd name="T28" fmla="*/ 46 w 84"/>
                  <a:gd name="T29" fmla="*/ 31 h 32"/>
                  <a:gd name="T30" fmla="*/ 49 w 84"/>
                  <a:gd name="T31" fmla="*/ 32 h 32"/>
                  <a:gd name="T32" fmla="*/ 55 w 84"/>
                  <a:gd name="T33" fmla="*/ 32 h 32"/>
                  <a:gd name="T34" fmla="*/ 58 w 84"/>
                  <a:gd name="T35" fmla="*/ 32 h 32"/>
                  <a:gd name="T36" fmla="*/ 61 w 84"/>
                  <a:gd name="T37" fmla="*/ 32 h 32"/>
                  <a:gd name="T38" fmla="*/ 67 w 84"/>
                  <a:gd name="T39" fmla="*/ 31 h 32"/>
                  <a:gd name="T40" fmla="*/ 71 w 84"/>
                  <a:gd name="T41" fmla="*/ 29 h 32"/>
                  <a:gd name="T42" fmla="*/ 73 w 84"/>
                  <a:gd name="T43" fmla="*/ 29 h 32"/>
                  <a:gd name="T44" fmla="*/ 76 w 84"/>
                  <a:gd name="T45" fmla="*/ 27 h 32"/>
                  <a:gd name="T46" fmla="*/ 77 w 84"/>
                  <a:gd name="T47" fmla="*/ 26 h 32"/>
                  <a:gd name="T48" fmla="*/ 80 w 84"/>
                  <a:gd name="T49" fmla="*/ 24 h 32"/>
                  <a:gd name="T50" fmla="*/ 82 w 84"/>
                  <a:gd name="T51" fmla="*/ 21 h 32"/>
                  <a:gd name="T52" fmla="*/ 83 w 84"/>
                  <a:gd name="T53" fmla="*/ 20 h 32"/>
                  <a:gd name="T54" fmla="*/ 83 w 84"/>
                  <a:gd name="T55" fmla="*/ 20 h 32"/>
                  <a:gd name="T56" fmla="*/ 84 w 84"/>
                  <a:gd name="T57" fmla="*/ 19 h 32"/>
                  <a:gd name="T58" fmla="*/ 84 w 84"/>
                  <a:gd name="T59" fmla="*/ 18 h 32"/>
                  <a:gd name="T60" fmla="*/ 83 w 84"/>
                  <a:gd name="T61" fmla="*/ 16 h 32"/>
                  <a:gd name="T62" fmla="*/ 82 w 84"/>
                  <a:gd name="T63" fmla="*/ 16 h 32"/>
                  <a:gd name="T64" fmla="*/ 81 w 84"/>
                  <a:gd name="T65" fmla="*/ 17 h 32"/>
                  <a:gd name="T66" fmla="*/ 80 w 84"/>
                  <a:gd name="T67" fmla="*/ 18 h 32"/>
                  <a:gd name="T68" fmla="*/ 79 w 84"/>
                  <a:gd name="T69" fmla="*/ 19 h 32"/>
                  <a:gd name="T70" fmla="*/ 76 w 84"/>
                  <a:gd name="T71" fmla="*/ 22 h 32"/>
                  <a:gd name="T72" fmla="*/ 74 w 84"/>
                  <a:gd name="T73" fmla="*/ 23 h 32"/>
                  <a:gd name="T74" fmla="*/ 72 w 84"/>
                  <a:gd name="T75" fmla="*/ 25 h 32"/>
                  <a:gd name="T76" fmla="*/ 68 w 84"/>
                  <a:gd name="T77" fmla="*/ 26 h 32"/>
                  <a:gd name="T78" fmla="*/ 65 w 84"/>
                  <a:gd name="T79" fmla="*/ 27 h 32"/>
                  <a:gd name="T80" fmla="*/ 57 w 84"/>
                  <a:gd name="T81" fmla="*/ 28 h 32"/>
                  <a:gd name="T82" fmla="*/ 46 w 84"/>
                  <a:gd name="T83" fmla="*/ 27 h 32"/>
                  <a:gd name="T84" fmla="*/ 43 w 84"/>
                  <a:gd name="T85" fmla="*/ 27 h 32"/>
                  <a:gd name="T86" fmla="*/ 41 w 84"/>
                  <a:gd name="T87" fmla="*/ 26 h 32"/>
                  <a:gd name="T88" fmla="*/ 38 w 84"/>
                  <a:gd name="T89" fmla="*/ 26 h 32"/>
                  <a:gd name="T90" fmla="*/ 36 w 84"/>
                  <a:gd name="T91" fmla="*/ 25 h 32"/>
                  <a:gd name="T92" fmla="*/ 32 w 84"/>
                  <a:gd name="T93" fmla="*/ 24 h 32"/>
                  <a:gd name="T94" fmla="*/ 28 w 84"/>
                  <a:gd name="T95" fmla="*/ 22 h 32"/>
                  <a:gd name="T96" fmla="*/ 21 w 84"/>
                  <a:gd name="T97" fmla="*/ 18 h 32"/>
                  <a:gd name="T98" fmla="*/ 17 w 84"/>
                  <a:gd name="T99" fmla="*/ 16 h 32"/>
                  <a:gd name="T100" fmla="*/ 13 w 84"/>
                  <a:gd name="T101" fmla="*/ 13 h 32"/>
                  <a:gd name="T102" fmla="*/ 10 w 84"/>
                  <a:gd name="T103" fmla="*/ 10 h 32"/>
                  <a:gd name="T104" fmla="*/ 7 w 84"/>
                  <a:gd name="T105" fmla="*/ 7 h 32"/>
                  <a:gd name="T106" fmla="*/ 7 w 84"/>
                  <a:gd name="T107" fmla="*/ 7 h 32"/>
                  <a:gd name="T108" fmla="*/ 6 w 84"/>
                  <a:gd name="T109" fmla="*/ 6 h 32"/>
                  <a:gd name="T110" fmla="*/ 6 w 84"/>
                  <a:gd name="T111" fmla="*/ 6 h 32"/>
                  <a:gd name="T112" fmla="*/ 4 w 84"/>
                  <a:gd name="T113" fmla="*/ 4 h 32"/>
                  <a:gd name="T114" fmla="*/ 1 w 84"/>
                  <a:gd name="T115" fmla="*/ 0 h 32"/>
                  <a:gd name="T116" fmla="*/ 1 w 84"/>
                  <a:gd name="T117" fmla="*/ 0 h 32"/>
                  <a:gd name="T118" fmla="*/ 0 w 84"/>
                  <a:gd name="T119" fmla="*/ 0 h 32"/>
                  <a:gd name="T120" fmla="*/ 72 w 84"/>
                  <a:gd name="T121" fmla="*/ 25 h 32"/>
                  <a:gd name="T122" fmla="*/ 71 w 84"/>
                  <a:gd name="T123" fmla="*/ 25 h 32"/>
                  <a:gd name="T124" fmla="*/ 72 w 84"/>
                  <a:gd name="T125" fmla="*/ 25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84" h="3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1" y="3"/>
                      <a:pt x="2" y="4"/>
                      <a:pt x="4" y="6"/>
                    </a:cubicBezTo>
                    <a:cubicBezTo>
                      <a:pt x="5" y="8"/>
                      <a:pt x="6" y="9"/>
                      <a:pt x="8" y="11"/>
                    </a:cubicBezTo>
                    <a:cubicBezTo>
                      <a:pt x="9" y="12"/>
                      <a:pt x="11" y="14"/>
                      <a:pt x="12" y="15"/>
                    </a:cubicBezTo>
                    <a:cubicBezTo>
                      <a:pt x="13" y="16"/>
                      <a:pt x="14" y="17"/>
                      <a:pt x="15" y="17"/>
                    </a:cubicBezTo>
                    <a:cubicBezTo>
                      <a:pt x="15" y="18"/>
                      <a:pt x="16" y="19"/>
                      <a:pt x="17" y="19"/>
                    </a:cubicBezTo>
                    <a:cubicBezTo>
                      <a:pt x="18" y="20"/>
                      <a:pt x="19" y="21"/>
                      <a:pt x="21" y="22"/>
                    </a:cubicBezTo>
                    <a:cubicBezTo>
                      <a:pt x="20" y="22"/>
                      <a:pt x="20" y="22"/>
                      <a:pt x="20" y="22"/>
                    </a:cubicBezTo>
                    <a:cubicBezTo>
                      <a:pt x="22" y="23"/>
                      <a:pt x="24" y="24"/>
                      <a:pt x="26" y="25"/>
                    </a:cubicBezTo>
                    <a:cubicBezTo>
                      <a:pt x="28" y="26"/>
                      <a:pt x="30" y="27"/>
                      <a:pt x="31" y="27"/>
                    </a:cubicBezTo>
                    <a:cubicBezTo>
                      <a:pt x="32" y="28"/>
                      <a:pt x="33" y="28"/>
                      <a:pt x="34" y="29"/>
                    </a:cubicBezTo>
                    <a:cubicBezTo>
                      <a:pt x="35" y="29"/>
                      <a:pt x="36" y="29"/>
                      <a:pt x="37" y="30"/>
                    </a:cubicBezTo>
                    <a:cubicBezTo>
                      <a:pt x="39" y="30"/>
                      <a:pt x="41" y="31"/>
                      <a:pt x="43" y="31"/>
                    </a:cubicBezTo>
                    <a:cubicBezTo>
                      <a:pt x="44" y="31"/>
                      <a:pt x="45" y="31"/>
                      <a:pt x="46" y="31"/>
                    </a:cubicBezTo>
                    <a:cubicBezTo>
                      <a:pt x="47" y="31"/>
                      <a:pt x="48" y="31"/>
                      <a:pt x="49" y="32"/>
                    </a:cubicBezTo>
                    <a:cubicBezTo>
                      <a:pt x="51" y="32"/>
                      <a:pt x="53" y="32"/>
                      <a:pt x="55" y="32"/>
                    </a:cubicBezTo>
                    <a:cubicBezTo>
                      <a:pt x="56" y="32"/>
                      <a:pt x="57" y="32"/>
                      <a:pt x="58" y="32"/>
                    </a:cubicBezTo>
                    <a:cubicBezTo>
                      <a:pt x="59" y="32"/>
                      <a:pt x="60" y="32"/>
                      <a:pt x="61" y="32"/>
                    </a:cubicBezTo>
                    <a:cubicBezTo>
                      <a:pt x="63" y="32"/>
                      <a:pt x="65" y="31"/>
                      <a:pt x="67" y="31"/>
                    </a:cubicBezTo>
                    <a:cubicBezTo>
                      <a:pt x="68" y="30"/>
                      <a:pt x="70" y="30"/>
                      <a:pt x="71" y="29"/>
                    </a:cubicBezTo>
                    <a:cubicBezTo>
                      <a:pt x="72" y="29"/>
                      <a:pt x="72" y="29"/>
                      <a:pt x="73" y="29"/>
                    </a:cubicBezTo>
                    <a:cubicBezTo>
                      <a:pt x="74" y="28"/>
                      <a:pt x="75" y="28"/>
                      <a:pt x="76" y="27"/>
                    </a:cubicBezTo>
                    <a:cubicBezTo>
                      <a:pt x="77" y="26"/>
                      <a:pt x="77" y="26"/>
                      <a:pt x="77" y="26"/>
                    </a:cubicBezTo>
                    <a:cubicBezTo>
                      <a:pt x="78" y="25"/>
                      <a:pt x="79" y="24"/>
                      <a:pt x="80" y="24"/>
                    </a:cubicBezTo>
                    <a:cubicBezTo>
                      <a:pt x="81" y="23"/>
                      <a:pt x="81" y="22"/>
                      <a:pt x="82" y="21"/>
                    </a:cubicBezTo>
                    <a:cubicBezTo>
                      <a:pt x="82" y="21"/>
                      <a:pt x="83" y="21"/>
                      <a:pt x="83" y="20"/>
                    </a:cubicBezTo>
                    <a:cubicBezTo>
                      <a:pt x="83" y="20"/>
                      <a:pt x="83" y="20"/>
                      <a:pt x="83" y="20"/>
                    </a:cubicBezTo>
                    <a:cubicBezTo>
                      <a:pt x="84" y="19"/>
                      <a:pt x="84" y="19"/>
                      <a:pt x="84" y="19"/>
                    </a:cubicBezTo>
                    <a:cubicBezTo>
                      <a:pt x="84" y="18"/>
                      <a:pt x="84" y="18"/>
                      <a:pt x="84" y="18"/>
                    </a:cubicBezTo>
                    <a:cubicBezTo>
                      <a:pt x="84" y="17"/>
                      <a:pt x="84" y="17"/>
                      <a:pt x="83" y="16"/>
                    </a:cubicBezTo>
                    <a:cubicBezTo>
                      <a:pt x="83" y="16"/>
                      <a:pt x="82" y="16"/>
                      <a:pt x="82" y="16"/>
                    </a:cubicBezTo>
                    <a:cubicBezTo>
                      <a:pt x="81" y="16"/>
                      <a:pt x="81" y="16"/>
                      <a:pt x="81" y="17"/>
                    </a:cubicBezTo>
                    <a:cubicBezTo>
                      <a:pt x="80" y="17"/>
                      <a:pt x="80" y="17"/>
                      <a:pt x="80" y="18"/>
                    </a:cubicBezTo>
                    <a:cubicBezTo>
                      <a:pt x="79" y="18"/>
                      <a:pt x="79" y="19"/>
                      <a:pt x="79" y="19"/>
                    </a:cubicBezTo>
                    <a:cubicBezTo>
                      <a:pt x="78" y="20"/>
                      <a:pt x="77" y="21"/>
                      <a:pt x="76" y="22"/>
                    </a:cubicBezTo>
                    <a:cubicBezTo>
                      <a:pt x="76" y="22"/>
                      <a:pt x="75" y="23"/>
                      <a:pt x="74" y="23"/>
                    </a:cubicBezTo>
                    <a:cubicBezTo>
                      <a:pt x="73" y="24"/>
                      <a:pt x="72" y="24"/>
                      <a:pt x="72" y="25"/>
                    </a:cubicBezTo>
                    <a:cubicBezTo>
                      <a:pt x="71" y="25"/>
                      <a:pt x="69" y="26"/>
                      <a:pt x="68" y="26"/>
                    </a:cubicBezTo>
                    <a:cubicBezTo>
                      <a:pt x="67" y="26"/>
                      <a:pt x="66" y="27"/>
                      <a:pt x="65" y="27"/>
                    </a:cubicBezTo>
                    <a:cubicBezTo>
                      <a:pt x="62" y="28"/>
                      <a:pt x="59" y="28"/>
                      <a:pt x="57" y="28"/>
                    </a:cubicBezTo>
                    <a:cubicBezTo>
                      <a:pt x="53" y="28"/>
                      <a:pt x="50" y="27"/>
                      <a:pt x="46" y="27"/>
                    </a:cubicBezTo>
                    <a:cubicBezTo>
                      <a:pt x="45" y="27"/>
                      <a:pt x="44" y="27"/>
                      <a:pt x="43" y="27"/>
                    </a:cubicBezTo>
                    <a:cubicBezTo>
                      <a:pt x="42" y="27"/>
                      <a:pt x="42" y="26"/>
                      <a:pt x="41" y="26"/>
                    </a:cubicBezTo>
                    <a:cubicBezTo>
                      <a:pt x="40" y="26"/>
                      <a:pt x="39" y="26"/>
                      <a:pt x="38" y="26"/>
                    </a:cubicBezTo>
                    <a:cubicBezTo>
                      <a:pt x="37" y="25"/>
                      <a:pt x="36" y="25"/>
                      <a:pt x="36" y="25"/>
                    </a:cubicBezTo>
                    <a:cubicBezTo>
                      <a:pt x="34" y="25"/>
                      <a:pt x="33" y="24"/>
                      <a:pt x="32" y="24"/>
                    </a:cubicBezTo>
                    <a:cubicBezTo>
                      <a:pt x="30" y="23"/>
                      <a:pt x="29" y="23"/>
                      <a:pt x="28" y="22"/>
                    </a:cubicBezTo>
                    <a:cubicBezTo>
                      <a:pt x="25" y="21"/>
                      <a:pt x="23" y="20"/>
                      <a:pt x="21" y="18"/>
                    </a:cubicBezTo>
                    <a:cubicBezTo>
                      <a:pt x="19" y="18"/>
                      <a:pt x="18" y="17"/>
                      <a:pt x="17" y="16"/>
                    </a:cubicBezTo>
                    <a:cubicBezTo>
                      <a:pt x="16" y="15"/>
                      <a:pt x="15" y="14"/>
                      <a:pt x="13" y="13"/>
                    </a:cubicBezTo>
                    <a:cubicBezTo>
                      <a:pt x="12" y="12"/>
                      <a:pt x="11" y="11"/>
                      <a:pt x="10" y="10"/>
                    </a:cubicBezTo>
                    <a:cubicBezTo>
                      <a:pt x="9" y="9"/>
                      <a:pt x="8" y="8"/>
                      <a:pt x="7" y="7"/>
                    </a:cubicBezTo>
                    <a:cubicBezTo>
                      <a:pt x="7" y="7"/>
                      <a:pt x="7" y="7"/>
                      <a:pt x="7" y="7"/>
                    </a:cubicBezTo>
                    <a:cubicBezTo>
                      <a:pt x="7" y="7"/>
                      <a:pt x="7" y="7"/>
                      <a:pt x="6" y="6"/>
                    </a:cubicBezTo>
                    <a:cubicBezTo>
                      <a:pt x="6" y="6"/>
                      <a:pt x="6" y="6"/>
                      <a:pt x="6" y="6"/>
                    </a:cubicBezTo>
                    <a:cubicBezTo>
                      <a:pt x="5" y="5"/>
                      <a:pt x="5" y="5"/>
                      <a:pt x="4" y="4"/>
                    </a:cubicBezTo>
                    <a:cubicBezTo>
                      <a:pt x="3" y="2"/>
                      <a:pt x="2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moveTo>
                      <a:pt x="72" y="25"/>
                    </a:moveTo>
                    <a:cubicBezTo>
                      <a:pt x="71" y="25"/>
                      <a:pt x="71" y="25"/>
                      <a:pt x="71" y="25"/>
                    </a:cubicBezTo>
                    <a:cubicBezTo>
                      <a:pt x="72" y="25"/>
                      <a:pt x="72" y="25"/>
                      <a:pt x="72" y="25"/>
                    </a:cubicBezTo>
                  </a:path>
                </a:pathLst>
              </a:custGeom>
              <a:solidFill>
                <a:srgbClr val="DAD9C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09" name="Freeform 259"/>
              <p:cNvSpPr>
                <a:spLocks/>
              </p:cNvSpPr>
              <p:nvPr/>
            </p:nvSpPr>
            <p:spPr bwMode="auto">
              <a:xfrm>
                <a:off x="5602" y="2907"/>
                <a:ext cx="117" cy="55"/>
              </a:xfrm>
              <a:custGeom>
                <a:avLst/>
                <a:gdLst>
                  <a:gd name="T0" fmla="*/ 59 w 62"/>
                  <a:gd name="T1" fmla="*/ 0 h 29"/>
                  <a:gd name="T2" fmla="*/ 53 w 62"/>
                  <a:gd name="T3" fmla="*/ 6 h 29"/>
                  <a:gd name="T4" fmla="*/ 50 w 62"/>
                  <a:gd name="T5" fmla="*/ 8 h 29"/>
                  <a:gd name="T6" fmla="*/ 47 w 62"/>
                  <a:gd name="T7" fmla="*/ 11 h 29"/>
                  <a:gd name="T8" fmla="*/ 47 w 62"/>
                  <a:gd name="T9" fmla="*/ 10 h 29"/>
                  <a:gd name="T10" fmla="*/ 44 w 62"/>
                  <a:gd name="T11" fmla="*/ 13 h 29"/>
                  <a:gd name="T12" fmla="*/ 43 w 62"/>
                  <a:gd name="T13" fmla="*/ 14 h 29"/>
                  <a:gd name="T14" fmla="*/ 41 w 62"/>
                  <a:gd name="T15" fmla="*/ 15 h 29"/>
                  <a:gd name="T16" fmla="*/ 37 w 62"/>
                  <a:gd name="T17" fmla="*/ 17 h 29"/>
                  <a:gd name="T18" fmla="*/ 36 w 62"/>
                  <a:gd name="T19" fmla="*/ 18 h 29"/>
                  <a:gd name="T20" fmla="*/ 34 w 62"/>
                  <a:gd name="T21" fmla="*/ 19 h 29"/>
                  <a:gd name="T22" fmla="*/ 32 w 62"/>
                  <a:gd name="T23" fmla="*/ 20 h 29"/>
                  <a:gd name="T24" fmla="*/ 31 w 62"/>
                  <a:gd name="T25" fmla="*/ 21 h 29"/>
                  <a:gd name="T26" fmla="*/ 29 w 62"/>
                  <a:gd name="T27" fmla="*/ 22 h 29"/>
                  <a:gd name="T28" fmla="*/ 26 w 62"/>
                  <a:gd name="T29" fmla="*/ 23 h 29"/>
                  <a:gd name="T30" fmla="*/ 26 w 62"/>
                  <a:gd name="T31" fmla="*/ 23 h 29"/>
                  <a:gd name="T32" fmla="*/ 23 w 62"/>
                  <a:gd name="T33" fmla="*/ 24 h 29"/>
                  <a:gd name="T34" fmla="*/ 22 w 62"/>
                  <a:gd name="T35" fmla="*/ 25 h 29"/>
                  <a:gd name="T36" fmla="*/ 20 w 62"/>
                  <a:gd name="T37" fmla="*/ 26 h 29"/>
                  <a:gd name="T38" fmla="*/ 17 w 62"/>
                  <a:gd name="T39" fmla="*/ 27 h 29"/>
                  <a:gd name="T40" fmla="*/ 14 w 62"/>
                  <a:gd name="T41" fmla="*/ 27 h 29"/>
                  <a:gd name="T42" fmla="*/ 8 w 62"/>
                  <a:gd name="T43" fmla="*/ 28 h 29"/>
                  <a:gd name="T44" fmla="*/ 6 w 62"/>
                  <a:gd name="T45" fmla="*/ 28 h 29"/>
                  <a:gd name="T46" fmla="*/ 4 w 62"/>
                  <a:gd name="T47" fmla="*/ 28 h 29"/>
                  <a:gd name="T48" fmla="*/ 4 w 62"/>
                  <a:gd name="T49" fmla="*/ 28 h 29"/>
                  <a:gd name="T50" fmla="*/ 0 w 62"/>
                  <a:gd name="T51" fmla="*/ 27 h 29"/>
                  <a:gd name="T52" fmla="*/ 0 w 62"/>
                  <a:gd name="T53" fmla="*/ 28 h 29"/>
                  <a:gd name="T54" fmla="*/ 3 w 62"/>
                  <a:gd name="T55" fmla="*/ 29 h 29"/>
                  <a:gd name="T56" fmla="*/ 6 w 62"/>
                  <a:gd name="T57" fmla="*/ 29 h 29"/>
                  <a:gd name="T58" fmla="*/ 9 w 62"/>
                  <a:gd name="T59" fmla="*/ 29 h 29"/>
                  <a:gd name="T60" fmla="*/ 11 w 62"/>
                  <a:gd name="T61" fmla="*/ 29 h 29"/>
                  <a:gd name="T62" fmla="*/ 17 w 62"/>
                  <a:gd name="T63" fmla="*/ 28 h 29"/>
                  <a:gd name="T64" fmla="*/ 23 w 62"/>
                  <a:gd name="T65" fmla="*/ 27 h 29"/>
                  <a:gd name="T66" fmla="*/ 26 w 62"/>
                  <a:gd name="T67" fmla="*/ 26 h 29"/>
                  <a:gd name="T68" fmla="*/ 28 w 62"/>
                  <a:gd name="T69" fmla="*/ 25 h 29"/>
                  <a:gd name="T70" fmla="*/ 33 w 62"/>
                  <a:gd name="T71" fmla="*/ 23 h 29"/>
                  <a:gd name="T72" fmla="*/ 36 w 62"/>
                  <a:gd name="T73" fmla="*/ 22 h 29"/>
                  <a:gd name="T74" fmla="*/ 38 w 62"/>
                  <a:gd name="T75" fmla="*/ 21 h 29"/>
                  <a:gd name="T76" fmla="*/ 41 w 62"/>
                  <a:gd name="T77" fmla="*/ 20 h 29"/>
                  <a:gd name="T78" fmla="*/ 44 w 62"/>
                  <a:gd name="T79" fmla="*/ 18 h 29"/>
                  <a:gd name="T80" fmla="*/ 46 w 62"/>
                  <a:gd name="T81" fmla="*/ 17 h 29"/>
                  <a:gd name="T82" fmla="*/ 48 w 62"/>
                  <a:gd name="T83" fmla="*/ 15 h 29"/>
                  <a:gd name="T84" fmla="*/ 51 w 62"/>
                  <a:gd name="T85" fmla="*/ 13 h 29"/>
                  <a:gd name="T86" fmla="*/ 53 w 62"/>
                  <a:gd name="T87" fmla="*/ 11 h 29"/>
                  <a:gd name="T88" fmla="*/ 55 w 62"/>
                  <a:gd name="T89" fmla="*/ 9 h 29"/>
                  <a:gd name="T90" fmla="*/ 58 w 62"/>
                  <a:gd name="T91" fmla="*/ 7 h 29"/>
                  <a:gd name="T92" fmla="*/ 61 w 62"/>
                  <a:gd name="T93" fmla="*/ 4 h 29"/>
                  <a:gd name="T94" fmla="*/ 61 w 62"/>
                  <a:gd name="T95" fmla="*/ 3 h 29"/>
                  <a:gd name="T96" fmla="*/ 62 w 62"/>
                  <a:gd name="T97" fmla="*/ 2 h 29"/>
                  <a:gd name="T98" fmla="*/ 62 w 62"/>
                  <a:gd name="T99" fmla="*/ 2 h 29"/>
                  <a:gd name="T100" fmla="*/ 62 w 62"/>
                  <a:gd name="T101" fmla="*/ 2 h 29"/>
                  <a:gd name="T102" fmla="*/ 61 w 62"/>
                  <a:gd name="T103" fmla="*/ 0 h 29"/>
                  <a:gd name="T104" fmla="*/ 60 w 62"/>
                  <a:gd name="T105" fmla="*/ 0 h 29"/>
                  <a:gd name="T106" fmla="*/ 59 w 62"/>
                  <a:gd name="T107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2" h="29">
                    <a:moveTo>
                      <a:pt x="59" y="0"/>
                    </a:moveTo>
                    <a:cubicBezTo>
                      <a:pt x="57" y="2"/>
                      <a:pt x="55" y="4"/>
                      <a:pt x="53" y="6"/>
                    </a:cubicBezTo>
                    <a:cubicBezTo>
                      <a:pt x="52" y="7"/>
                      <a:pt x="51" y="7"/>
                      <a:pt x="50" y="8"/>
                    </a:cubicBezTo>
                    <a:cubicBezTo>
                      <a:pt x="49" y="9"/>
                      <a:pt x="48" y="10"/>
                      <a:pt x="47" y="11"/>
                    </a:cubicBezTo>
                    <a:cubicBezTo>
                      <a:pt x="47" y="10"/>
                      <a:pt x="47" y="10"/>
                      <a:pt x="47" y="10"/>
                    </a:cubicBezTo>
                    <a:cubicBezTo>
                      <a:pt x="46" y="11"/>
                      <a:pt x="45" y="12"/>
                      <a:pt x="44" y="13"/>
                    </a:cubicBezTo>
                    <a:cubicBezTo>
                      <a:pt x="44" y="13"/>
                      <a:pt x="43" y="14"/>
                      <a:pt x="43" y="14"/>
                    </a:cubicBezTo>
                    <a:cubicBezTo>
                      <a:pt x="42" y="14"/>
                      <a:pt x="42" y="15"/>
                      <a:pt x="41" y="15"/>
                    </a:cubicBezTo>
                    <a:cubicBezTo>
                      <a:pt x="40" y="16"/>
                      <a:pt x="39" y="17"/>
                      <a:pt x="37" y="17"/>
                    </a:cubicBezTo>
                    <a:cubicBezTo>
                      <a:pt x="37" y="18"/>
                      <a:pt x="36" y="18"/>
                      <a:pt x="36" y="18"/>
                    </a:cubicBezTo>
                    <a:cubicBezTo>
                      <a:pt x="35" y="19"/>
                      <a:pt x="35" y="19"/>
                      <a:pt x="34" y="19"/>
                    </a:cubicBezTo>
                    <a:cubicBezTo>
                      <a:pt x="33" y="19"/>
                      <a:pt x="33" y="20"/>
                      <a:pt x="32" y="20"/>
                    </a:cubicBezTo>
                    <a:cubicBezTo>
                      <a:pt x="32" y="20"/>
                      <a:pt x="31" y="21"/>
                      <a:pt x="31" y="21"/>
                    </a:cubicBezTo>
                    <a:cubicBezTo>
                      <a:pt x="30" y="21"/>
                      <a:pt x="29" y="22"/>
                      <a:pt x="29" y="22"/>
                    </a:cubicBezTo>
                    <a:cubicBezTo>
                      <a:pt x="28" y="22"/>
                      <a:pt x="27" y="23"/>
                      <a:pt x="26" y="23"/>
                    </a:cubicBezTo>
                    <a:cubicBezTo>
                      <a:pt x="26" y="23"/>
                      <a:pt x="26" y="23"/>
                      <a:pt x="26" y="23"/>
                    </a:cubicBezTo>
                    <a:cubicBezTo>
                      <a:pt x="25" y="23"/>
                      <a:pt x="24" y="24"/>
                      <a:pt x="23" y="24"/>
                    </a:cubicBezTo>
                    <a:cubicBezTo>
                      <a:pt x="23" y="24"/>
                      <a:pt x="22" y="25"/>
                      <a:pt x="22" y="25"/>
                    </a:cubicBezTo>
                    <a:cubicBezTo>
                      <a:pt x="21" y="25"/>
                      <a:pt x="20" y="25"/>
                      <a:pt x="20" y="26"/>
                    </a:cubicBezTo>
                    <a:cubicBezTo>
                      <a:pt x="19" y="26"/>
                      <a:pt x="18" y="26"/>
                      <a:pt x="17" y="27"/>
                    </a:cubicBezTo>
                    <a:cubicBezTo>
                      <a:pt x="16" y="27"/>
                      <a:pt x="15" y="27"/>
                      <a:pt x="14" y="27"/>
                    </a:cubicBezTo>
                    <a:cubicBezTo>
                      <a:pt x="12" y="28"/>
                      <a:pt x="10" y="28"/>
                      <a:pt x="8" y="28"/>
                    </a:cubicBezTo>
                    <a:cubicBezTo>
                      <a:pt x="8" y="28"/>
                      <a:pt x="7" y="28"/>
                      <a:pt x="6" y="28"/>
                    </a:cubicBezTo>
                    <a:cubicBezTo>
                      <a:pt x="5" y="28"/>
                      <a:pt x="4" y="28"/>
                      <a:pt x="4" y="28"/>
                    </a:cubicBezTo>
                    <a:cubicBezTo>
                      <a:pt x="4" y="28"/>
                      <a:pt x="4" y="28"/>
                      <a:pt x="4" y="28"/>
                    </a:cubicBezTo>
                    <a:cubicBezTo>
                      <a:pt x="3" y="28"/>
                      <a:pt x="2" y="27"/>
                      <a:pt x="0" y="27"/>
                    </a:cubicBezTo>
                    <a:cubicBezTo>
                      <a:pt x="0" y="27"/>
                      <a:pt x="0" y="28"/>
                      <a:pt x="0" y="28"/>
                    </a:cubicBezTo>
                    <a:cubicBezTo>
                      <a:pt x="1" y="28"/>
                      <a:pt x="2" y="29"/>
                      <a:pt x="3" y="29"/>
                    </a:cubicBezTo>
                    <a:cubicBezTo>
                      <a:pt x="4" y="29"/>
                      <a:pt x="5" y="29"/>
                      <a:pt x="6" y="29"/>
                    </a:cubicBezTo>
                    <a:cubicBezTo>
                      <a:pt x="7" y="29"/>
                      <a:pt x="8" y="29"/>
                      <a:pt x="9" y="29"/>
                    </a:cubicBezTo>
                    <a:cubicBezTo>
                      <a:pt x="10" y="29"/>
                      <a:pt x="10" y="29"/>
                      <a:pt x="11" y="29"/>
                    </a:cubicBezTo>
                    <a:cubicBezTo>
                      <a:pt x="13" y="29"/>
                      <a:pt x="15" y="29"/>
                      <a:pt x="17" y="28"/>
                    </a:cubicBezTo>
                    <a:cubicBezTo>
                      <a:pt x="19" y="28"/>
                      <a:pt x="21" y="28"/>
                      <a:pt x="23" y="27"/>
                    </a:cubicBezTo>
                    <a:cubicBezTo>
                      <a:pt x="24" y="27"/>
                      <a:pt x="25" y="26"/>
                      <a:pt x="26" y="26"/>
                    </a:cubicBezTo>
                    <a:cubicBezTo>
                      <a:pt x="26" y="26"/>
                      <a:pt x="27" y="26"/>
                      <a:pt x="28" y="25"/>
                    </a:cubicBezTo>
                    <a:cubicBezTo>
                      <a:pt x="30" y="25"/>
                      <a:pt x="31" y="24"/>
                      <a:pt x="33" y="23"/>
                    </a:cubicBezTo>
                    <a:cubicBezTo>
                      <a:pt x="34" y="23"/>
                      <a:pt x="35" y="23"/>
                      <a:pt x="36" y="22"/>
                    </a:cubicBezTo>
                    <a:cubicBezTo>
                      <a:pt x="37" y="22"/>
                      <a:pt x="37" y="21"/>
                      <a:pt x="38" y="21"/>
                    </a:cubicBezTo>
                    <a:cubicBezTo>
                      <a:pt x="39" y="21"/>
                      <a:pt x="40" y="20"/>
                      <a:pt x="41" y="20"/>
                    </a:cubicBezTo>
                    <a:cubicBezTo>
                      <a:pt x="42" y="19"/>
                      <a:pt x="43" y="19"/>
                      <a:pt x="44" y="18"/>
                    </a:cubicBezTo>
                    <a:cubicBezTo>
                      <a:pt x="44" y="18"/>
                      <a:pt x="45" y="17"/>
                      <a:pt x="46" y="17"/>
                    </a:cubicBezTo>
                    <a:cubicBezTo>
                      <a:pt x="47" y="16"/>
                      <a:pt x="48" y="15"/>
                      <a:pt x="48" y="15"/>
                    </a:cubicBezTo>
                    <a:cubicBezTo>
                      <a:pt x="49" y="14"/>
                      <a:pt x="50" y="14"/>
                      <a:pt x="51" y="13"/>
                    </a:cubicBezTo>
                    <a:cubicBezTo>
                      <a:pt x="51" y="12"/>
                      <a:pt x="52" y="12"/>
                      <a:pt x="53" y="11"/>
                    </a:cubicBezTo>
                    <a:cubicBezTo>
                      <a:pt x="54" y="11"/>
                      <a:pt x="55" y="10"/>
                      <a:pt x="55" y="9"/>
                    </a:cubicBezTo>
                    <a:cubicBezTo>
                      <a:pt x="56" y="9"/>
                      <a:pt x="57" y="8"/>
                      <a:pt x="58" y="7"/>
                    </a:cubicBezTo>
                    <a:cubicBezTo>
                      <a:pt x="59" y="6"/>
                      <a:pt x="60" y="5"/>
                      <a:pt x="61" y="4"/>
                    </a:cubicBezTo>
                    <a:cubicBezTo>
                      <a:pt x="61" y="4"/>
                      <a:pt x="61" y="3"/>
                      <a:pt x="61" y="3"/>
                    </a:cubicBezTo>
                    <a:cubicBezTo>
                      <a:pt x="62" y="2"/>
                      <a:pt x="62" y="2"/>
                      <a:pt x="62" y="2"/>
                    </a:cubicBezTo>
                    <a:cubicBezTo>
                      <a:pt x="62" y="2"/>
                      <a:pt x="62" y="2"/>
                      <a:pt x="62" y="2"/>
                    </a:cubicBezTo>
                    <a:cubicBezTo>
                      <a:pt x="62" y="2"/>
                      <a:pt x="62" y="2"/>
                      <a:pt x="62" y="2"/>
                    </a:cubicBezTo>
                    <a:cubicBezTo>
                      <a:pt x="62" y="1"/>
                      <a:pt x="62" y="0"/>
                      <a:pt x="61" y="0"/>
                    </a:cubicBezTo>
                    <a:cubicBezTo>
                      <a:pt x="60" y="0"/>
                      <a:pt x="60" y="0"/>
                      <a:pt x="60" y="0"/>
                    </a:cubicBezTo>
                    <a:cubicBezTo>
                      <a:pt x="59" y="0"/>
                      <a:pt x="59" y="0"/>
                      <a:pt x="59" y="0"/>
                    </a:cubicBezTo>
                  </a:path>
                </a:pathLst>
              </a:custGeom>
              <a:solidFill>
                <a:srgbClr val="DAD9C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10" name="Freeform 260"/>
              <p:cNvSpPr>
                <a:spLocks noEditPoints="1"/>
              </p:cNvSpPr>
              <p:nvPr/>
            </p:nvSpPr>
            <p:spPr bwMode="auto">
              <a:xfrm>
                <a:off x="5711" y="2907"/>
                <a:ext cx="72" cy="28"/>
              </a:xfrm>
              <a:custGeom>
                <a:avLst/>
                <a:gdLst>
                  <a:gd name="T0" fmla="*/ 2 w 38"/>
                  <a:gd name="T1" fmla="*/ 0 h 15"/>
                  <a:gd name="T2" fmla="*/ 1 w 38"/>
                  <a:gd name="T3" fmla="*/ 2 h 15"/>
                  <a:gd name="T4" fmla="*/ 1 w 38"/>
                  <a:gd name="T5" fmla="*/ 2 h 15"/>
                  <a:gd name="T6" fmla="*/ 0 w 38"/>
                  <a:gd name="T7" fmla="*/ 4 h 15"/>
                  <a:gd name="T8" fmla="*/ 2 w 38"/>
                  <a:gd name="T9" fmla="*/ 7 h 15"/>
                  <a:gd name="T10" fmla="*/ 3 w 38"/>
                  <a:gd name="T11" fmla="*/ 8 h 15"/>
                  <a:gd name="T12" fmla="*/ 4 w 38"/>
                  <a:gd name="T13" fmla="*/ 9 h 15"/>
                  <a:gd name="T14" fmla="*/ 7 w 38"/>
                  <a:gd name="T15" fmla="*/ 11 h 15"/>
                  <a:gd name="T16" fmla="*/ 9 w 38"/>
                  <a:gd name="T17" fmla="*/ 13 h 15"/>
                  <a:gd name="T18" fmla="*/ 15 w 38"/>
                  <a:gd name="T19" fmla="*/ 15 h 15"/>
                  <a:gd name="T20" fmla="*/ 22 w 38"/>
                  <a:gd name="T21" fmla="*/ 15 h 15"/>
                  <a:gd name="T22" fmla="*/ 28 w 38"/>
                  <a:gd name="T23" fmla="*/ 15 h 15"/>
                  <a:gd name="T24" fmla="*/ 33 w 38"/>
                  <a:gd name="T25" fmla="*/ 12 h 15"/>
                  <a:gd name="T26" fmla="*/ 35 w 38"/>
                  <a:gd name="T27" fmla="*/ 12 h 15"/>
                  <a:gd name="T28" fmla="*/ 36 w 38"/>
                  <a:gd name="T29" fmla="*/ 11 h 15"/>
                  <a:gd name="T30" fmla="*/ 37 w 38"/>
                  <a:gd name="T31" fmla="*/ 10 h 15"/>
                  <a:gd name="T32" fmla="*/ 37 w 38"/>
                  <a:gd name="T33" fmla="*/ 8 h 15"/>
                  <a:gd name="T34" fmla="*/ 35 w 38"/>
                  <a:gd name="T35" fmla="*/ 8 h 15"/>
                  <a:gd name="T36" fmla="*/ 33 w 38"/>
                  <a:gd name="T37" fmla="*/ 8 h 15"/>
                  <a:gd name="T38" fmla="*/ 30 w 38"/>
                  <a:gd name="T39" fmla="*/ 9 h 15"/>
                  <a:gd name="T40" fmla="*/ 29 w 38"/>
                  <a:gd name="T41" fmla="*/ 9 h 15"/>
                  <a:gd name="T42" fmla="*/ 25 w 38"/>
                  <a:gd name="T43" fmla="*/ 10 h 15"/>
                  <a:gd name="T44" fmla="*/ 22 w 38"/>
                  <a:gd name="T45" fmla="*/ 10 h 15"/>
                  <a:gd name="T46" fmla="*/ 17 w 38"/>
                  <a:gd name="T47" fmla="*/ 9 h 15"/>
                  <a:gd name="T48" fmla="*/ 12 w 38"/>
                  <a:gd name="T49" fmla="*/ 8 h 15"/>
                  <a:gd name="T50" fmla="*/ 10 w 38"/>
                  <a:gd name="T51" fmla="*/ 7 h 15"/>
                  <a:gd name="T52" fmla="*/ 8 w 38"/>
                  <a:gd name="T53" fmla="*/ 5 h 15"/>
                  <a:gd name="T54" fmla="*/ 5 w 38"/>
                  <a:gd name="T55" fmla="*/ 3 h 15"/>
                  <a:gd name="T56" fmla="*/ 4 w 38"/>
                  <a:gd name="T57" fmla="*/ 1 h 15"/>
                  <a:gd name="T58" fmla="*/ 4 w 38"/>
                  <a:gd name="T59" fmla="*/ 1 h 15"/>
                  <a:gd name="T60" fmla="*/ 3 w 38"/>
                  <a:gd name="T61" fmla="*/ 0 h 15"/>
                  <a:gd name="T62" fmla="*/ 2 w 38"/>
                  <a:gd name="T63" fmla="*/ 0 h 15"/>
                  <a:gd name="T64" fmla="*/ 2 w 38"/>
                  <a:gd name="T65" fmla="*/ 0 h 15"/>
                  <a:gd name="T66" fmla="*/ 4 w 38"/>
                  <a:gd name="T67" fmla="*/ 3 h 15"/>
                  <a:gd name="T68" fmla="*/ 4 w 38"/>
                  <a:gd name="T69" fmla="*/ 3 h 15"/>
                  <a:gd name="T70" fmla="*/ 4 w 38"/>
                  <a:gd name="T71" fmla="*/ 3 h 15"/>
                  <a:gd name="T72" fmla="*/ 8 w 38"/>
                  <a:gd name="T73" fmla="*/ 5 h 15"/>
                  <a:gd name="T74" fmla="*/ 8 w 38"/>
                  <a:gd name="T75" fmla="*/ 6 h 15"/>
                  <a:gd name="T76" fmla="*/ 8 w 38"/>
                  <a:gd name="T77" fmla="*/ 5 h 15"/>
                  <a:gd name="T78" fmla="*/ 29 w 38"/>
                  <a:gd name="T79" fmla="*/ 9 h 15"/>
                  <a:gd name="T80" fmla="*/ 29 w 38"/>
                  <a:gd name="T81" fmla="*/ 9 h 15"/>
                  <a:gd name="T82" fmla="*/ 29 w 38"/>
                  <a:gd name="T83" fmla="*/ 9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8" h="15">
                    <a:moveTo>
                      <a:pt x="2" y="0"/>
                    </a:moveTo>
                    <a:cubicBezTo>
                      <a:pt x="1" y="0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0" y="3"/>
                      <a:pt x="0" y="4"/>
                      <a:pt x="0" y="4"/>
                    </a:cubicBezTo>
                    <a:cubicBezTo>
                      <a:pt x="1" y="5"/>
                      <a:pt x="1" y="6"/>
                      <a:pt x="2" y="7"/>
                    </a:cubicBezTo>
                    <a:cubicBezTo>
                      <a:pt x="2" y="7"/>
                      <a:pt x="2" y="8"/>
                      <a:pt x="3" y="8"/>
                    </a:cubicBezTo>
                    <a:cubicBezTo>
                      <a:pt x="3" y="8"/>
                      <a:pt x="3" y="9"/>
                      <a:pt x="4" y="9"/>
                    </a:cubicBezTo>
                    <a:cubicBezTo>
                      <a:pt x="5" y="10"/>
                      <a:pt x="6" y="10"/>
                      <a:pt x="7" y="11"/>
                    </a:cubicBezTo>
                    <a:cubicBezTo>
                      <a:pt x="7" y="12"/>
                      <a:pt x="8" y="12"/>
                      <a:pt x="9" y="13"/>
                    </a:cubicBezTo>
                    <a:cubicBezTo>
                      <a:pt x="11" y="14"/>
                      <a:pt x="13" y="14"/>
                      <a:pt x="15" y="15"/>
                    </a:cubicBezTo>
                    <a:cubicBezTo>
                      <a:pt x="17" y="15"/>
                      <a:pt x="19" y="15"/>
                      <a:pt x="22" y="15"/>
                    </a:cubicBezTo>
                    <a:cubicBezTo>
                      <a:pt x="24" y="15"/>
                      <a:pt x="26" y="15"/>
                      <a:pt x="28" y="15"/>
                    </a:cubicBezTo>
                    <a:cubicBezTo>
                      <a:pt x="30" y="14"/>
                      <a:pt x="31" y="13"/>
                      <a:pt x="33" y="12"/>
                    </a:cubicBezTo>
                    <a:cubicBezTo>
                      <a:pt x="34" y="12"/>
                      <a:pt x="34" y="12"/>
                      <a:pt x="35" y="12"/>
                    </a:cubicBezTo>
                    <a:cubicBezTo>
                      <a:pt x="35" y="12"/>
                      <a:pt x="35" y="11"/>
                      <a:pt x="36" y="11"/>
                    </a:cubicBezTo>
                    <a:cubicBezTo>
                      <a:pt x="37" y="10"/>
                      <a:pt x="37" y="10"/>
                      <a:pt x="37" y="10"/>
                    </a:cubicBezTo>
                    <a:cubicBezTo>
                      <a:pt x="37" y="10"/>
                      <a:pt x="38" y="8"/>
                      <a:pt x="37" y="8"/>
                    </a:cubicBezTo>
                    <a:cubicBezTo>
                      <a:pt x="36" y="7"/>
                      <a:pt x="35" y="7"/>
                      <a:pt x="35" y="8"/>
                    </a:cubicBezTo>
                    <a:cubicBezTo>
                      <a:pt x="34" y="8"/>
                      <a:pt x="34" y="8"/>
                      <a:pt x="33" y="8"/>
                    </a:cubicBezTo>
                    <a:cubicBezTo>
                      <a:pt x="32" y="8"/>
                      <a:pt x="31" y="9"/>
                      <a:pt x="30" y="9"/>
                    </a:cubicBezTo>
                    <a:cubicBezTo>
                      <a:pt x="30" y="9"/>
                      <a:pt x="29" y="9"/>
                      <a:pt x="29" y="9"/>
                    </a:cubicBezTo>
                    <a:cubicBezTo>
                      <a:pt x="28" y="9"/>
                      <a:pt x="27" y="10"/>
                      <a:pt x="25" y="10"/>
                    </a:cubicBezTo>
                    <a:cubicBezTo>
                      <a:pt x="24" y="10"/>
                      <a:pt x="23" y="10"/>
                      <a:pt x="22" y="10"/>
                    </a:cubicBezTo>
                    <a:cubicBezTo>
                      <a:pt x="20" y="10"/>
                      <a:pt x="18" y="9"/>
                      <a:pt x="17" y="9"/>
                    </a:cubicBezTo>
                    <a:cubicBezTo>
                      <a:pt x="15" y="9"/>
                      <a:pt x="14" y="9"/>
                      <a:pt x="12" y="8"/>
                    </a:cubicBezTo>
                    <a:cubicBezTo>
                      <a:pt x="11" y="8"/>
                      <a:pt x="11" y="7"/>
                      <a:pt x="10" y="7"/>
                    </a:cubicBezTo>
                    <a:cubicBezTo>
                      <a:pt x="9" y="7"/>
                      <a:pt x="8" y="6"/>
                      <a:pt x="8" y="5"/>
                    </a:cubicBezTo>
                    <a:cubicBezTo>
                      <a:pt x="6" y="5"/>
                      <a:pt x="5" y="4"/>
                      <a:pt x="5" y="3"/>
                    </a:cubicBezTo>
                    <a:cubicBezTo>
                      <a:pt x="4" y="2"/>
                      <a:pt x="4" y="2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3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moveTo>
                      <a:pt x="4" y="3"/>
                    </a:move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moveTo>
                      <a:pt x="8" y="5"/>
                    </a:moveTo>
                    <a:cubicBezTo>
                      <a:pt x="8" y="6"/>
                      <a:pt x="8" y="6"/>
                      <a:pt x="8" y="6"/>
                    </a:cubicBezTo>
                    <a:lnTo>
                      <a:pt x="8" y="5"/>
                    </a:lnTo>
                    <a:close/>
                    <a:moveTo>
                      <a:pt x="29" y="9"/>
                    </a:moveTo>
                    <a:cubicBezTo>
                      <a:pt x="29" y="9"/>
                      <a:pt x="29" y="9"/>
                      <a:pt x="29" y="9"/>
                    </a:cubicBezTo>
                    <a:cubicBezTo>
                      <a:pt x="29" y="9"/>
                      <a:pt x="29" y="9"/>
                      <a:pt x="29" y="9"/>
                    </a:cubicBezTo>
                  </a:path>
                </a:pathLst>
              </a:custGeom>
              <a:solidFill>
                <a:srgbClr val="DAD9C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11" name="Freeform 261"/>
              <p:cNvSpPr>
                <a:spLocks noEditPoints="1"/>
              </p:cNvSpPr>
              <p:nvPr/>
            </p:nvSpPr>
            <p:spPr bwMode="auto">
              <a:xfrm>
                <a:off x="6537" y="2975"/>
                <a:ext cx="204" cy="256"/>
              </a:xfrm>
              <a:custGeom>
                <a:avLst/>
                <a:gdLst>
                  <a:gd name="T0" fmla="*/ 0 w 108"/>
                  <a:gd name="T1" fmla="*/ 1 h 136"/>
                  <a:gd name="T2" fmla="*/ 4 w 108"/>
                  <a:gd name="T3" fmla="*/ 13 h 136"/>
                  <a:gd name="T4" fmla="*/ 7 w 108"/>
                  <a:gd name="T5" fmla="*/ 19 h 136"/>
                  <a:gd name="T6" fmla="*/ 12 w 108"/>
                  <a:gd name="T7" fmla="*/ 31 h 136"/>
                  <a:gd name="T8" fmla="*/ 19 w 108"/>
                  <a:gd name="T9" fmla="*/ 42 h 136"/>
                  <a:gd name="T10" fmla="*/ 25 w 108"/>
                  <a:gd name="T11" fmla="*/ 53 h 136"/>
                  <a:gd name="T12" fmla="*/ 29 w 108"/>
                  <a:gd name="T13" fmla="*/ 58 h 136"/>
                  <a:gd name="T14" fmla="*/ 37 w 108"/>
                  <a:gd name="T15" fmla="*/ 68 h 136"/>
                  <a:gd name="T16" fmla="*/ 44 w 108"/>
                  <a:gd name="T17" fmla="*/ 78 h 136"/>
                  <a:gd name="T18" fmla="*/ 52 w 108"/>
                  <a:gd name="T19" fmla="*/ 88 h 136"/>
                  <a:gd name="T20" fmla="*/ 58 w 108"/>
                  <a:gd name="T21" fmla="*/ 95 h 136"/>
                  <a:gd name="T22" fmla="*/ 60 w 108"/>
                  <a:gd name="T23" fmla="*/ 97 h 136"/>
                  <a:gd name="T24" fmla="*/ 60 w 108"/>
                  <a:gd name="T25" fmla="*/ 97 h 136"/>
                  <a:gd name="T26" fmla="*/ 62 w 108"/>
                  <a:gd name="T27" fmla="*/ 99 h 136"/>
                  <a:gd name="T28" fmla="*/ 67 w 108"/>
                  <a:gd name="T29" fmla="*/ 104 h 136"/>
                  <a:gd name="T30" fmla="*/ 67 w 108"/>
                  <a:gd name="T31" fmla="*/ 105 h 136"/>
                  <a:gd name="T32" fmla="*/ 67 w 108"/>
                  <a:gd name="T33" fmla="*/ 105 h 136"/>
                  <a:gd name="T34" fmla="*/ 67 w 108"/>
                  <a:gd name="T35" fmla="*/ 105 h 136"/>
                  <a:gd name="T36" fmla="*/ 67 w 108"/>
                  <a:gd name="T37" fmla="*/ 105 h 136"/>
                  <a:gd name="T38" fmla="*/ 67 w 108"/>
                  <a:gd name="T39" fmla="*/ 105 h 136"/>
                  <a:gd name="T40" fmla="*/ 77 w 108"/>
                  <a:gd name="T41" fmla="*/ 116 h 136"/>
                  <a:gd name="T42" fmla="*/ 87 w 108"/>
                  <a:gd name="T43" fmla="*/ 124 h 136"/>
                  <a:gd name="T44" fmla="*/ 92 w 108"/>
                  <a:gd name="T45" fmla="*/ 129 h 136"/>
                  <a:gd name="T46" fmla="*/ 95 w 108"/>
                  <a:gd name="T47" fmla="*/ 131 h 136"/>
                  <a:gd name="T48" fmla="*/ 98 w 108"/>
                  <a:gd name="T49" fmla="*/ 133 h 136"/>
                  <a:gd name="T50" fmla="*/ 102 w 108"/>
                  <a:gd name="T51" fmla="*/ 135 h 136"/>
                  <a:gd name="T52" fmla="*/ 102 w 108"/>
                  <a:gd name="T53" fmla="*/ 135 h 136"/>
                  <a:gd name="T54" fmla="*/ 105 w 108"/>
                  <a:gd name="T55" fmla="*/ 136 h 136"/>
                  <a:gd name="T56" fmla="*/ 106 w 108"/>
                  <a:gd name="T57" fmla="*/ 135 h 136"/>
                  <a:gd name="T58" fmla="*/ 106 w 108"/>
                  <a:gd name="T59" fmla="*/ 135 h 136"/>
                  <a:gd name="T60" fmla="*/ 108 w 108"/>
                  <a:gd name="T61" fmla="*/ 132 h 136"/>
                  <a:gd name="T62" fmla="*/ 105 w 108"/>
                  <a:gd name="T63" fmla="*/ 129 h 136"/>
                  <a:gd name="T64" fmla="*/ 99 w 108"/>
                  <a:gd name="T65" fmla="*/ 125 h 136"/>
                  <a:gd name="T66" fmla="*/ 98 w 108"/>
                  <a:gd name="T67" fmla="*/ 124 h 136"/>
                  <a:gd name="T68" fmla="*/ 96 w 108"/>
                  <a:gd name="T69" fmla="*/ 122 h 136"/>
                  <a:gd name="T70" fmla="*/ 90 w 108"/>
                  <a:gd name="T71" fmla="*/ 117 h 136"/>
                  <a:gd name="T72" fmla="*/ 86 w 108"/>
                  <a:gd name="T73" fmla="*/ 113 h 136"/>
                  <a:gd name="T74" fmla="*/ 77 w 108"/>
                  <a:gd name="T75" fmla="*/ 105 h 136"/>
                  <a:gd name="T76" fmla="*/ 75 w 108"/>
                  <a:gd name="T77" fmla="*/ 103 h 136"/>
                  <a:gd name="T78" fmla="*/ 67 w 108"/>
                  <a:gd name="T79" fmla="*/ 95 h 136"/>
                  <a:gd name="T80" fmla="*/ 62 w 108"/>
                  <a:gd name="T81" fmla="*/ 89 h 136"/>
                  <a:gd name="T82" fmla="*/ 62 w 108"/>
                  <a:gd name="T83" fmla="*/ 89 h 136"/>
                  <a:gd name="T84" fmla="*/ 57 w 108"/>
                  <a:gd name="T85" fmla="*/ 82 h 136"/>
                  <a:gd name="T86" fmla="*/ 43 w 108"/>
                  <a:gd name="T87" fmla="*/ 65 h 136"/>
                  <a:gd name="T88" fmla="*/ 35 w 108"/>
                  <a:gd name="T89" fmla="*/ 55 h 136"/>
                  <a:gd name="T90" fmla="*/ 32 w 108"/>
                  <a:gd name="T91" fmla="*/ 51 h 136"/>
                  <a:gd name="T92" fmla="*/ 31 w 108"/>
                  <a:gd name="T93" fmla="*/ 51 h 136"/>
                  <a:gd name="T94" fmla="*/ 27 w 108"/>
                  <a:gd name="T95" fmla="*/ 45 h 136"/>
                  <a:gd name="T96" fmla="*/ 26 w 108"/>
                  <a:gd name="T97" fmla="*/ 43 h 136"/>
                  <a:gd name="T98" fmla="*/ 18 w 108"/>
                  <a:gd name="T99" fmla="*/ 32 h 136"/>
                  <a:gd name="T100" fmla="*/ 18 w 108"/>
                  <a:gd name="T101" fmla="*/ 31 h 136"/>
                  <a:gd name="T102" fmla="*/ 13 w 108"/>
                  <a:gd name="T103" fmla="*/ 24 h 136"/>
                  <a:gd name="T104" fmla="*/ 11 w 108"/>
                  <a:gd name="T105" fmla="*/ 22 h 136"/>
                  <a:gd name="T106" fmla="*/ 10 w 108"/>
                  <a:gd name="T107" fmla="*/ 20 h 136"/>
                  <a:gd name="T108" fmla="*/ 8 w 108"/>
                  <a:gd name="T109" fmla="*/ 16 h 136"/>
                  <a:gd name="T110" fmla="*/ 6 w 108"/>
                  <a:gd name="T111" fmla="*/ 11 h 136"/>
                  <a:gd name="T112" fmla="*/ 2 w 108"/>
                  <a:gd name="T113" fmla="*/ 0 h 136"/>
                  <a:gd name="T114" fmla="*/ 1 w 108"/>
                  <a:gd name="T115" fmla="*/ 0 h 136"/>
                  <a:gd name="T116" fmla="*/ 67 w 108"/>
                  <a:gd name="T117" fmla="*/ 105 h 136"/>
                  <a:gd name="T118" fmla="*/ 67 w 108"/>
                  <a:gd name="T119" fmla="*/ 105 h 136"/>
                  <a:gd name="T120" fmla="*/ 67 w 108"/>
                  <a:gd name="T121" fmla="*/ 95 h 136"/>
                  <a:gd name="T122" fmla="*/ 67 w 108"/>
                  <a:gd name="T123" fmla="*/ 95 h 136"/>
                  <a:gd name="T124" fmla="*/ 67 w 108"/>
                  <a:gd name="T125" fmla="*/ 95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08" h="136">
                    <a:moveTo>
                      <a:pt x="1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1" y="3"/>
                      <a:pt x="2" y="5"/>
                      <a:pt x="2" y="7"/>
                    </a:cubicBezTo>
                    <a:cubicBezTo>
                      <a:pt x="3" y="9"/>
                      <a:pt x="4" y="11"/>
                      <a:pt x="4" y="13"/>
                    </a:cubicBezTo>
                    <a:cubicBezTo>
                      <a:pt x="5" y="14"/>
                      <a:pt x="5" y="15"/>
                      <a:pt x="6" y="16"/>
                    </a:cubicBezTo>
                    <a:cubicBezTo>
                      <a:pt x="6" y="17"/>
                      <a:pt x="6" y="18"/>
                      <a:pt x="7" y="19"/>
                    </a:cubicBezTo>
                    <a:cubicBezTo>
                      <a:pt x="8" y="21"/>
                      <a:pt x="8" y="23"/>
                      <a:pt x="9" y="25"/>
                    </a:cubicBezTo>
                    <a:cubicBezTo>
                      <a:pt x="10" y="27"/>
                      <a:pt x="11" y="29"/>
                      <a:pt x="12" y="31"/>
                    </a:cubicBezTo>
                    <a:cubicBezTo>
                      <a:pt x="13" y="33"/>
                      <a:pt x="14" y="35"/>
                      <a:pt x="16" y="37"/>
                    </a:cubicBezTo>
                    <a:cubicBezTo>
                      <a:pt x="17" y="38"/>
                      <a:pt x="18" y="40"/>
                      <a:pt x="19" y="42"/>
                    </a:cubicBezTo>
                    <a:cubicBezTo>
                      <a:pt x="20" y="44"/>
                      <a:pt x="21" y="46"/>
                      <a:pt x="22" y="47"/>
                    </a:cubicBezTo>
                    <a:cubicBezTo>
                      <a:pt x="23" y="49"/>
                      <a:pt x="24" y="51"/>
                      <a:pt x="25" y="53"/>
                    </a:cubicBezTo>
                    <a:cubicBezTo>
                      <a:pt x="26" y="54"/>
                      <a:pt x="27" y="55"/>
                      <a:pt x="27" y="55"/>
                    </a:cubicBezTo>
                    <a:cubicBezTo>
                      <a:pt x="28" y="56"/>
                      <a:pt x="28" y="57"/>
                      <a:pt x="29" y="58"/>
                    </a:cubicBezTo>
                    <a:cubicBezTo>
                      <a:pt x="30" y="60"/>
                      <a:pt x="31" y="61"/>
                      <a:pt x="33" y="63"/>
                    </a:cubicBezTo>
                    <a:cubicBezTo>
                      <a:pt x="34" y="65"/>
                      <a:pt x="35" y="66"/>
                      <a:pt x="37" y="68"/>
                    </a:cubicBezTo>
                    <a:cubicBezTo>
                      <a:pt x="38" y="70"/>
                      <a:pt x="39" y="71"/>
                      <a:pt x="40" y="73"/>
                    </a:cubicBezTo>
                    <a:cubicBezTo>
                      <a:pt x="42" y="75"/>
                      <a:pt x="43" y="76"/>
                      <a:pt x="44" y="78"/>
                    </a:cubicBezTo>
                    <a:cubicBezTo>
                      <a:pt x="46" y="80"/>
                      <a:pt x="47" y="81"/>
                      <a:pt x="48" y="83"/>
                    </a:cubicBezTo>
                    <a:cubicBezTo>
                      <a:pt x="50" y="85"/>
                      <a:pt x="51" y="86"/>
                      <a:pt x="52" y="88"/>
                    </a:cubicBezTo>
                    <a:cubicBezTo>
                      <a:pt x="53" y="89"/>
                      <a:pt x="54" y="90"/>
                      <a:pt x="55" y="91"/>
                    </a:cubicBezTo>
                    <a:cubicBezTo>
                      <a:pt x="56" y="92"/>
                      <a:pt x="57" y="93"/>
                      <a:pt x="58" y="95"/>
                    </a:cubicBezTo>
                    <a:cubicBezTo>
                      <a:pt x="59" y="95"/>
                      <a:pt x="59" y="96"/>
                      <a:pt x="60" y="97"/>
                    </a:cubicBezTo>
                    <a:cubicBezTo>
                      <a:pt x="60" y="97"/>
                      <a:pt x="60" y="97"/>
                      <a:pt x="60" y="97"/>
                    </a:cubicBezTo>
                    <a:cubicBezTo>
                      <a:pt x="60" y="97"/>
                      <a:pt x="60" y="97"/>
                      <a:pt x="60" y="97"/>
                    </a:cubicBezTo>
                    <a:cubicBezTo>
                      <a:pt x="60" y="97"/>
                      <a:pt x="60" y="97"/>
                      <a:pt x="60" y="97"/>
                    </a:cubicBezTo>
                    <a:cubicBezTo>
                      <a:pt x="61" y="98"/>
                      <a:pt x="61" y="98"/>
                      <a:pt x="61" y="98"/>
                    </a:cubicBezTo>
                    <a:cubicBezTo>
                      <a:pt x="61" y="98"/>
                      <a:pt x="62" y="99"/>
                      <a:pt x="62" y="99"/>
                    </a:cubicBezTo>
                    <a:cubicBezTo>
                      <a:pt x="64" y="101"/>
                      <a:pt x="65" y="103"/>
                      <a:pt x="67" y="104"/>
                    </a:cubicBezTo>
                    <a:cubicBezTo>
                      <a:pt x="67" y="104"/>
                      <a:pt x="67" y="104"/>
                      <a:pt x="67" y="104"/>
                    </a:cubicBezTo>
                    <a:cubicBezTo>
                      <a:pt x="67" y="105"/>
                      <a:pt x="67" y="105"/>
                      <a:pt x="67" y="105"/>
                    </a:cubicBezTo>
                    <a:cubicBezTo>
                      <a:pt x="67" y="105"/>
                      <a:pt x="67" y="105"/>
                      <a:pt x="67" y="105"/>
                    </a:cubicBezTo>
                    <a:cubicBezTo>
                      <a:pt x="67" y="105"/>
                      <a:pt x="67" y="105"/>
                      <a:pt x="67" y="105"/>
                    </a:cubicBezTo>
                    <a:cubicBezTo>
                      <a:pt x="67" y="105"/>
                      <a:pt x="67" y="105"/>
                      <a:pt x="67" y="105"/>
                    </a:cubicBezTo>
                    <a:cubicBezTo>
                      <a:pt x="67" y="104"/>
                      <a:pt x="67" y="104"/>
                      <a:pt x="67" y="104"/>
                    </a:cubicBezTo>
                    <a:cubicBezTo>
                      <a:pt x="67" y="105"/>
                      <a:pt x="67" y="105"/>
                      <a:pt x="67" y="105"/>
                    </a:cubicBezTo>
                    <a:cubicBezTo>
                      <a:pt x="67" y="105"/>
                      <a:pt x="67" y="105"/>
                      <a:pt x="67" y="105"/>
                    </a:cubicBezTo>
                    <a:cubicBezTo>
                      <a:pt x="67" y="105"/>
                      <a:pt x="67" y="105"/>
                      <a:pt x="67" y="105"/>
                    </a:cubicBezTo>
                    <a:cubicBezTo>
                      <a:pt x="67" y="105"/>
                      <a:pt x="67" y="105"/>
                      <a:pt x="67" y="105"/>
                    </a:cubicBezTo>
                    <a:cubicBezTo>
                      <a:pt x="67" y="105"/>
                      <a:pt x="67" y="105"/>
                      <a:pt x="67" y="105"/>
                    </a:cubicBezTo>
                    <a:cubicBezTo>
                      <a:pt x="68" y="106"/>
                      <a:pt x="68" y="106"/>
                      <a:pt x="68" y="106"/>
                    </a:cubicBezTo>
                    <a:cubicBezTo>
                      <a:pt x="71" y="109"/>
                      <a:pt x="74" y="113"/>
                      <a:pt x="77" y="116"/>
                    </a:cubicBezTo>
                    <a:cubicBezTo>
                      <a:pt x="79" y="117"/>
                      <a:pt x="80" y="119"/>
                      <a:pt x="82" y="120"/>
                    </a:cubicBezTo>
                    <a:cubicBezTo>
                      <a:pt x="84" y="121"/>
                      <a:pt x="85" y="123"/>
                      <a:pt x="87" y="124"/>
                    </a:cubicBezTo>
                    <a:cubicBezTo>
                      <a:pt x="87" y="125"/>
                      <a:pt x="88" y="126"/>
                      <a:pt x="89" y="126"/>
                    </a:cubicBezTo>
                    <a:cubicBezTo>
                      <a:pt x="90" y="127"/>
                      <a:pt x="91" y="128"/>
                      <a:pt x="92" y="129"/>
                    </a:cubicBezTo>
                    <a:cubicBezTo>
                      <a:pt x="93" y="129"/>
                      <a:pt x="93" y="130"/>
                      <a:pt x="94" y="130"/>
                    </a:cubicBezTo>
                    <a:cubicBezTo>
                      <a:pt x="94" y="130"/>
                      <a:pt x="95" y="131"/>
                      <a:pt x="95" y="131"/>
                    </a:cubicBezTo>
                    <a:cubicBezTo>
                      <a:pt x="96" y="132"/>
                      <a:pt x="97" y="133"/>
                      <a:pt x="98" y="133"/>
                    </a:cubicBezTo>
                    <a:cubicBezTo>
                      <a:pt x="98" y="133"/>
                      <a:pt x="98" y="133"/>
                      <a:pt x="98" y="133"/>
                    </a:cubicBezTo>
                    <a:cubicBezTo>
                      <a:pt x="99" y="133"/>
                      <a:pt x="100" y="134"/>
                      <a:pt x="101" y="134"/>
                    </a:cubicBezTo>
                    <a:cubicBezTo>
                      <a:pt x="101" y="135"/>
                      <a:pt x="101" y="135"/>
                      <a:pt x="102" y="135"/>
                    </a:cubicBezTo>
                    <a:cubicBezTo>
                      <a:pt x="102" y="135"/>
                      <a:pt x="102" y="135"/>
                      <a:pt x="102" y="135"/>
                    </a:cubicBezTo>
                    <a:cubicBezTo>
                      <a:pt x="102" y="135"/>
                      <a:pt x="102" y="135"/>
                      <a:pt x="102" y="135"/>
                    </a:cubicBezTo>
                    <a:cubicBezTo>
                      <a:pt x="102" y="136"/>
                      <a:pt x="102" y="136"/>
                      <a:pt x="102" y="136"/>
                    </a:cubicBezTo>
                    <a:cubicBezTo>
                      <a:pt x="103" y="136"/>
                      <a:pt x="104" y="136"/>
                      <a:pt x="105" y="136"/>
                    </a:cubicBezTo>
                    <a:cubicBezTo>
                      <a:pt x="105" y="136"/>
                      <a:pt x="105" y="136"/>
                      <a:pt x="105" y="136"/>
                    </a:cubicBezTo>
                    <a:cubicBezTo>
                      <a:pt x="106" y="135"/>
                      <a:pt x="106" y="135"/>
                      <a:pt x="106" y="135"/>
                    </a:cubicBezTo>
                    <a:cubicBezTo>
                      <a:pt x="106" y="135"/>
                      <a:pt x="106" y="135"/>
                      <a:pt x="106" y="135"/>
                    </a:cubicBezTo>
                    <a:cubicBezTo>
                      <a:pt x="106" y="135"/>
                      <a:pt x="106" y="135"/>
                      <a:pt x="106" y="135"/>
                    </a:cubicBezTo>
                    <a:cubicBezTo>
                      <a:pt x="107" y="134"/>
                      <a:pt x="107" y="134"/>
                      <a:pt x="108" y="133"/>
                    </a:cubicBezTo>
                    <a:cubicBezTo>
                      <a:pt x="108" y="133"/>
                      <a:pt x="108" y="132"/>
                      <a:pt x="108" y="132"/>
                    </a:cubicBezTo>
                    <a:cubicBezTo>
                      <a:pt x="107" y="131"/>
                      <a:pt x="107" y="130"/>
                      <a:pt x="106" y="130"/>
                    </a:cubicBezTo>
                    <a:cubicBezTo>
                      <a:pt x="106" y="130"/>
                      <a:pt x="105" y="129"/>
                      <a:pt x="105" y="129"/>
                    </a:cubicBezTo>
                    <a:cubicBezTo>
                      <a:pt x="104" y="128"/>
                      <a:pt x="103" y="128"/>
                      <a:pt x="102" y="127"/>
                    </a:cubicBezTo>
                    <a:cubicBezTo>
                      <a:pt x="101" y="126"/>
                      <a:pt x="100" y="126"/>
                      <a:pt x="99" y="125"/>
                    </a:cubicBezTo>
                    <a:cubicBezTo>
                      <a:pt x="98" y="124"/>
                      <a:pt x="98" y="124"/>
                      <a:pt x="98" y="124"/>
                    </a:cubicBezTo>
                    <a:cubicBezTo>
                      <a:pt x="98" y="124"/>
                      <a:pt x="98" y="124"/>
                      <a:pt x="98" y="124"/>
                    </a:cubicBezTo>
                    <a:cubicBezTo>
                      <a:pt x="97" y="123"/>
                      <a:pt x="97" y="123"/>
                      <a:pt x="96" y="123"/>
                    </a:cubicBezTo>
                    <a:cubicBezTo>
                      <a:pt x="96" y="122"/>
                      <a:pt x="96" y="122"/>
                      <a:pt x="96" y="122"/>
                    </a:cubicBezTo>
                    <a:cubicBezTo>
                      <a:pt x="96" y="122"/>
                      <a:pt x="96" y="122"/>
                      <a:pt x="96" y="122"/>
                    </a:cubicBezTo>
                    <a:cubicBezTo>
                      <a:pt x="94" y="121"/>
                      <a:pt x="92" y="119"/>
                      <a:pt x="90" y="117"/>
                    </a:cubicBezTo>
                    <a:cubicBezTo>
                      <a:pt x="89" y="116"/>
                      <a:pt x="88" y="115"/>
                      <a:pt x="87" y="114"/>
                    </a:cubicBezTo>
                    <a:cubicBezTo>
                      <a:pt x="87" y="114"/>
                      <a:pt x="86" y="114"/>
                      <a:pt x="86" y="113"/>
                    </a:cubicBezTo>
                    <a:cubicBezTo>
                      <a:pt x="84" y="111"/>
                      <a:pt x="82" y="110"/>
                      <a:pt x="80" y="108"/>
                    </a:cubicBezTo>
                    <a:cubicBezTo>
                      <a:pt x="79" y="107"/>
                      <a:pt x="78" y="106"/>
                      <a:pt x="77" y="105"/>
                    </a:cubicBezTo>
                    <a:cubicBezTo>
                      <a:pt x="77" y="105"/>
                      <a:pt x="77" y="105"/>
                      <a:pt x="77" y="105"/>
                    </a:cubicBezTo>
                    <a:cubicBezTo>
                      <a:pt x="76" y="104"/>
                      <a:pt x="76" y="104"/>
                      <a:pt x="75" y="103"/>
                    </a:cubicBezTo>
                    <a:cubicBezTo>
                      <a:pt x="74" y="102"/>
                      <a:pt x="73" y="101"/>
                      <a:pt x="71" y="99"/>
                    </a:cubicBezTo>
                    <a:cubicBezTo>
                      <a:pt x="70" y="98"/>
                      <a:pt x="69" y="96"/>
                      <a:pt x="67" y="95"/>
                    </a:cubicBezTo>
                    <a:cubicBezTo>
                      <a:pt x="67" y="95"/>
                      <a:pt x="67" y="95"/>
                      <a:pt x="67" y="95"/>
                    </a:cubicBezTo>
                    <a:cubicBezTo>
                      <a:pt x="66" y="93"/>
                      <a:pt x="64" y="91"/>
                      <a:pt x="62" y="89"/>
                    </a:cubicBezTo>
                    <a:cubicBezTo>
                      <a:pt x="62" y="89"/>
                      <a:pt x="62" y="89"/>
                      <a:pt x="62" y="89"/>
                    </a:cubicBezTo>
                    <a:cubicBezTo>
                      <a:pt x="62" y="89"/>
                      <a:pt x="62" y="89"/>
                      <a:pt x="62" y="89"/>
                    </a:cubicBezTo>
                    <a:cubicBezTo>
                      <a:pt x="61" y="87"/>
                      <a:pt x="60" y="86"/>
                      <a:pt x="59" y="84"/>
                    </a:cubicBezTo>
                    <a:cubicBezTo>
                      <a:pt x="58" y="84"/>
                      <a:pt x="57" y="83"/>
                      <a:pt x="57" y="82"/>
                    </a:cubicBezTo>
                    <a:cubicBezTo>
                      <a:pt x="55" y="80"/>
                      <a:pt x="53" y="78"/>
                      <a:pt x="52" y="76"/>
                    </a:cubicBezTo>
                    <a:cubicBezTo>
                      <a:pt x="49" y="73"/>
                      <a:pt x="46" y="69"/>
                      <a:pt x="43" y="65"/>
                    </a:cubicBezTo>
                    <a:cubicBezTo>
                      <a:pt x="41" y="63"/>
                      <a:pt x="40" y="61"/>
                      <a:pt x="38" y="58"/>
                    </a:cubicBezTo>
                    <a:cubicBezTo>
                      <a:pt x="37" y="57"/>
                      <a:pt x="36" y="56"/>
                      <a:pt x="35" y="55"/>
                    </a:cubicBezTo>
                    <a:cubicBezTo>
                      <a:pt x="35" y="54"/>
                      <a:pt x="34" y="53"/>
                      <a:pt x="34" y="53"/>
                    </a:cubicBezTo>
                    <a:cubicBezTo>
                      <a:pt x="33" y="52"/>
                      <a:pt x="33" y="51"/>
                      <a:pt x="32" y="51"/>
                    </a:cubicBezTo>
                    <a:cubicBezTo>
                      <a:pt x="32" y="50"/>
                      <a:pt x="31" y="50"/>
                      <a:pt x="31" y="51"/>
                    </a:cubicBezTo>
                    <a:cubicBezTo>
                      <a:pt x="31" y="51"/>
                      <a:pt x="31" y="51"/>
                      <a:pt x="31" y="51"/>
                    </a:cubicBezTo>
                    <a:cubicBezTo>
                      <a:pt x="30" y="50"/>
                      <a:pt x="30" y="50"/>
                      <a:pt x="30" y="50"/>
                    </a:cubicBezTo>
                    <a:cubicBezTo>
                      <a:pt x="29" y="48"/>
                      <a:pt x="28" y="46"/>
                      <a:pt x="27" y="45"/>
                    </a:cubicBezTo>
                    <a:cubicBezTo>
                      <a:pt x="26" y="44"/>
                      <a:pt x="26" y="44"/>
                      <a:pt x="26" y="44"/>
                    </a:cubicBezTo>
                    <a:cubicBezTo>
                      <a:pt x="26" y="43"/>
                      <a:pt x="26" y="43"/>
                      <a:pt x="26" y="43"/>
                    </a:cubicBezTo>
                    <a:cubicBezTo>
                      <a:pt x="25" y="41"/>
                      <a:pt x="23" y="40"/>
                      <a:pt x="22" y="38"/>
                    </a:cubicBezTo>
                    <a:cubicBezTo>
                      <a:pt x="21" y="36"/>
                      <a:pt x="20" y="34"/>
                      <a:pt x="18" y="32"/>
                    </a:cubicBezTo>
                    <a:cubicBezTo>
                      <a:pt x="18" y="32"/>
                      <a:pt x="18" y="31"/>
                      <a:pt x="18" y="31"/>
                    </a:cubicBezTo>
                    <a:cubicBezTo>
                      <a:pt x="18" y="31"/>
                      <a:pt x="18" y="31"/>
                      <a:pt x="18" y="31"/>
                    </a:cubicBezTo>
                    <a:cubicBezTo>
                      <a:pt x="17" y="30"/>
                      <a:pt x="16" y="28"/>
                      <a:pt x="16" y="27"/>
                    </a:cubicBezTo>
                    <a:cubicBezTo>
                      <a:pt x="15" y="26"/>
                      <a:pt x="14" y="25"/>
                      <a:pt x="13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23"/>
                      <a:pt x="12" y="22"/>
                      <a:pt x="11" y="22"/>
                    </a:cubicBezTo>
                    <a:cubicBezTo>
                      <a:pt x="12" y="22"/>
                      <a:pt x="12" y="22"/>
                      <a:pt x="12" y="22"/>
                    </a:cubicBezTo>
                    <a:cubicBezTo>
                      <a:pt x="11" y="21"/>
                      <a:pt x="11" y="21"/>
                      <a:pt x="10" y="20"/>
                    </a:cubicBezTo>
                    <a:cubicBezTo>
                      <a:pt x="11" y="20"/>
                      <a:pt x="11" y="20"/>
                      <a:pt x="11" y="20"/>
                    </a:cubicBezTo>
                    <a:cubicBezTo>
                      <a:pt x="10" y="19"/>
                      <a:pt x="9" y="17"/>
                      <a:pt x="8" y="16"/>
                    </a:cubicBezTo>
                    <a:cubicBezTo>
                      <a:pt x="8" y="15"/>
                      <a:pt x="7" y="14"/>
                      <a:pt x="7" y="13"/>
                    </a:cubicBezTo>
                    <a:cubicBezTo>
                      <a:pt x="7" y="12"/>
                      <a:pt x="6" y="12"/>
                      <a:pt x="6" y="11"/>
                    </a:cubicBezTo>
                    <a:cubicBezTo>
                      <a:pt x="5" y="9"/>
                      <a:pt x="5" y="7"/>
                      <a:pt x="4" y="6"/>
                    </a:cubicBezTo>
                    <a:cubicBezTo>
                      <a:pt x="3" y="4"/>
                      <a:pt x="3" y="2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moveTo>
                      <a:pt x="67" y="105"/>
                    </a:moveTo>
                    <a:cubicBezTo>
                      <a:pt x="67" y="105"/>
                      <a:pt x="67" y="105"/>
                      <a:pt x="67" y="105"/>
                    </a:cubicBezTo>
                    <a:cubicBezTo>
                      <a:pt x="67" y="105"/>
                      <a:pt x="67" y="105"/>
                      <a:pt x="67" y="105"/>
                    </a:cubicBezTo>
                    <a:cubicBezTo>
                      <a:pt x="67" y="105"/>
                      <a:pt x="67" y="105"/>
                      <a:pt x="67" y="105"/>
                    </a:cubicBezTo>
                    <a:moveTo>
                      <a:pt x="67" y="95"/>
                    </a:moveTo>
                    <a:cubicBezTo>
                      <a:pt x="67" y="95"/>
                      <a:pt x="67" y="95"/>
                      <a:pt x="67" y="95"/>
                    </a:cubicBezTo>
                    <a:cubicBezTo>
                      <a:pt x="67" y="95"/>
                      <a:pt x="67" y="95"/>
                      <a:pt x="67" y="95"/>
                    </a:cubicBezTo>
                    <a:moveTo>
                      <a:pt x="67" y="95"/>
                    </a:moveTo>
                    <a:cubicBezTo>
                      <a:pt x="67" y="95"/>
                      <a:pt x="67" y="95"/>
                      <a:pt x="67" y="95"/>
                    </a:cubicBezTo>
                    <a:cubicBezTo>
                      <a:pt x="67" y="95"/>
                      <a:pt x="67" y="95"/>
                      <a:pt x="67" y="95"/>
                    </a:cubicBezTo>
                  </a:path>
                </a:pathLst>
              </a:custGeom>
              <a:solidFill>
                <a:srgbClr val="DAD9C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12" name="Freeform 262"/>
              <p:cNvSpPr>
                <a:spLocks/>
              </p:cNvSpPr>
              <p:nvPr/>
            </p:nvSpPr>
            <p:spPr bwMode="auto">
              <a:xfrm>
                <a:off x="6712" y="3207"/>
                <a:ext cx="29" cy="19"/>
              </a:xfrm>
              <a:custGeom>
                <a:avLst/>
                <a:gdLst>
                  <a:gd name="T0" fmla="*/ 0 w 15"/>
                  <a:gd name="T1" fmla="*/ 1 h 10"/>
                  <a:gd name="T2" fmla="*/ 0 w 15"/>
                  <a:gd name="T3" fmla="*/ 1 h 10"/>
                  <a:gd name="T4" fmla="*/ 3 w 15"/>
                  <a:gd name="T5" fmla="*/ 4 h 10"/>
                  <a:gd name="T6" fmla="*/ 7 w 15"/>
                  <a:gd name="T7" fmla="*/ 6 h 10"/>
                  <a:gd name="T8" fmla="*/ 10 w 15"/>
                  <a:gd name="T9" fmla="*/ 8 h 10"/>
                  <a:gd name="T10" fmla="*/ 11 w 15"/>
                  <a:gd name="T11" fmla="*/ 9 h 10"/>
                  <a:gd name="T12" fmla="*/ 12 w 15"/>
                  <a:gd name="T13" fmla="*/ 10 h 10"/>
                  <a:gd name="T14" fmla="*/ 12 w 15"/>
                  <a:gd name="T15" fmla="*/ 10 h 10"/>
                  <a:gd name="T16" fmla="*/ 13 w 15"/>
                  <a:gd name="T17" fmla="*/ 10 h 10"/>
                  <a:gd name="T18" fmla="*/ 13 w 15"/>
                  <a:gd name="T19" fmla="*/ 10 h 10"/>
                  <a:gd name="T20" fmla="*/ 13 w 15"/>
                  <a:gd name="T21" fmla="*/ 10 h 10"/>
                  <a:gd name="T22" fmla="*/ 13 w 15"/>
                  <a:gd name="T23" fmla="*/ 10 h 10"/>
                  <a:gd name="T24" fmla="*/ 14 w 15"/>
                  <a:gd name="T25" fmla="*/ 10 h 10"/>
                  <a:gd name="T26" fmla="*/ 15 w 15"/>
                  <a:gd name="T27" fmla="*/ 10 h 10"/>
                  <a:gd name="T28" fmla="*/ 14 w 15"/>
                  <a:gd name="T29" fmla="*/ 9 h 10"/>
                  <a:gd name="T30" fmla="*/ 14 w 15"/>
                  <a:gd name="T31" fmla="*/ 9 h 10"/>
                  <a:gd name="T32" fmla="*/ 13 w 15"/>
                  <a:gd name="T33" fmla="*/ 8 h 10"/>
                  <a:gd name="T34" fmla="*/ 12 w 15"/>
                  <a:gd name="T35" fmla="*/ 8 h 10"/>
                  <a:gd name="T36" fmla="*/ 12 w 15"/>
                  <a:gd name="T37" fmla="*/ 7 h 10"/>
                  <a:gd name="T38" fmla="*/ 11 w 15"/>
                  <a:gd name="T39" fmla="*/ 7 h 10"/>
                  <a:gd name="T40" fmla="*/ 11 w 15"/>
                  <a:gd name="T41" fmla="*/ 8 h 10"/>
                  <a:gd name="T42" fmla="*/ 11 w 15"/>
                  <a:gd name="T43" fmla="*/ 8 h 10"/>
                  <a:gd name="T44" fmla="*/ 6 w 15"/>
                  <a:gd name="T45" fmla="*/ 4 h 10"/>
                  <a:gd name="T46" fmla="*/ 3 w 15"/>
                  <a:gd name="T47" fmla="*/ 2 h 10"/>
                  <a:gd name="T48" fmla="*/ 1 w 15"/>
                  <a:gd name="T49" fmla="*/ 0 h 10"/>
                  <a:gd name="T50" fmla="*/ 1 w 15"/>
                  <a:gd name="T51" fmla="*/ 0 h 10"/>
                  <a:gd name="T52" fmla="*/ 0 w 15"/>
                  <a:gd name="T53" fmla="*/ 1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5" h="10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2" y="3"/>
                      <a:pt x="3" y="4"/>
                    </a:cubicBezTo>
                    <a:cubicBezTo>
                      <a:pt x="4" y="5"/>
                      <a:pt x="5" y="5"/>
                      <a:pt x="7" y="6"/>
                    </a:cubicBezTo>
                    <a:cubicBezTo>
                      <a:pt x="8" y="7"/>
                      <a:pt x="9" y="7"/>
                      <a:pt x="10" y="8"/>
                    </a:cubicBezTo>
                    <a:cubicBezTo>
                      <a:pt x="10" y="8"/>
                      <a:pt x="11" y="9"/>
                      <a:pt x="11" y="9"/>
                    </a:cubicBezTo>
                    <a:cubicBezTo>
                      <a:pt x="12" y="10"/>
                      <a:pt x="12" y="10"/>
                      <a:pt x="12" y="10"/>
                    </a:cubicBezTo>
                    <a:cubicBezTo>
                      <a:pt x="12" y="10"/>
                      <a:pt x="12" y="10"/>
                      <a:pt x="12" y="10"/>
                    </a:cubicBezTo>
                    <a:cubicBezTo>
                      <a:pt x="13" y="10"/>
                      <a:pt x="13" y="10"/>
                      <a:pt x="13" y="10"/>
                    </a:cubicBezTo>
                    <a:cubicBezTo>
                      <a:pt x="13" y="10"/>
                      <a:pt x="13" y="10"/>
                      <a:pt x="13" y="10"/>
                    </a:cubicBezTo>
                    <a:cubicBezTo>
                      <a:pt x="13" y="10"/>
                      <a:pt x="13" y="10"/>
                      <a:pt x="13" y="10"/>
                    </a:cubicBezTo>
                    <a:cubicBezTo>
                      <a:pt x="13" y="10"/>
                      <a:pt x="13" y="10"/>
                      <a:pt x="13" y="10"/>
                    </a:cubicBezTo>
                    <a:cubicBezTo>
                      <a:pt x="14" y="10"/>
                      <a:pt x="14" y="10"/>
                      <a:pt x="14" y="10"/>
                    </a:cubicBezTo>
                    <a:cubicBezTo>
                      <a:pt x="15" y="10"/>
                      <a:pt x="15" y="10"/>
                      <a:pt x="15" y="10"/>
                    </a:cubicBezTo>
                    <a:cubicBezTo>
                      <a:pt x="14" y="9"/>
                      <a:pt x="14" y="9"/>
                      <a:pt x="14" y="9"/>
                    </a:cubicBezTo>
                    <a:cubicBezTo>
                      <a:pt x="14" y="9"/>
                      <a:pt x="14" y="9"/>
                      <a:pt x="14" y="9"/>
                    </a:cubicBezTo>
                    <a:cubicBezTo>
                      <a:pt x="13" y="8"/>
                      <a:pt x="13" y="8"/>
                      <a:pt x="13" y="8"/>
                    </a:cubicBezTo>
                    <a:cubicBezTo>
                      <a:pt x="12" y="8"/>
                      <a:pt x="12" y="8"/>
                      <a:pt x="12" y="8"/>
                    </a:cubicBezTo>
                    <a:cubicBezTo>
                      <a:pt x="12" y="7"/>
                      <a:pt x="12" y="7"/>
                      <a:pt x="12" y="7"/>
                    </a:cubicBezTo>
                    <a:cubicBezTo>
                      <a:pt x="11" y="7"/>
                      <a:pt x="11" y="7"/>
                      <a:pt x="11" y="7"/>
                    </a:cubicBezTo>
                    <a:cubicBezTo>
                      <a:pt x="11" y="8"/>
                      <a:pt x="11" y="8"/>
                      <a:pt x="11" y="8"/>
                    </a:cubicBezTo>
                    <a:cubicBezTo>
                      <a:pt x="11" y="8"/>
                      <a:pt x="11" y="8"/>
                      <a:pt x="11" y="8"/>
                    </a:cubicBezTo>
                    <a:cubicBezTo>
                      <a:pt x="9" y="6"/>
                      <a:pt x="7" y="5"/>
                      <a:pt x="6" y="4"/>
                    </a:cubicBezTo>
                    <a:cubicBezTo>
                      <a:pt x="5" y="4"/>
                      <a:pt x="4" y="3"/>
                      <a:pt x="3" y="2"/>
                    </a:cubicBezTo>
                    <a:cubicBezTo>
                      <a:pt x="2" y="2"/>
                      <a:pt x="2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</a:path>
                </a:pathLst>
              </a:custGeom>
              <a:solidFill>
                <a:srgbClr val="DAD9C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13" name="Freeform 263"/>
              <p:cNvSpPr>
                <a:spLocks noEditPoints="1"/>
              </p:cNvSpPr>
              <p:nvPr/>
            </p:nvSpPr>
            <p:spPr bwMode="auto">
              <a:xfrm>
                <a:off x="6554" y="3045"/>
                <a:ext cx="143" cy="184"/>
              </a:xfrm>
              <a:custGeom>
                <a:avLst/>
                <a:gdLst>
                  <a:gd name="T0" fmla="*/ 0 w 76"/>
                  <a:gd name="T1" fmla="*/ 1 h 98"/>
                  <a:gd name="T2" fmla="*/ 4 w 76"/>
                  <a:gd name="T3" fmla="*/ 10 h 98"/>
                  <a:gd name="T4" fmla="*/ 8 w 76"/>
                  <a:gd name="T5" fmla="*/ 16 h 98"/>
                  <a:gd name="T6" fmla="*/ 13 w 76"/>
                  <a:gd name="T7" fmla="*/ 24 h 98"/>
                  <a:gd name="T8" fmla="*/ 18 w 76"/>
                  <a:gd name="T9" fmla="*/ 32 h 98"/>
                  <a:gd name="T10" fmla="*/ 22 w 76"/>
                  <a:gd name="T11" fmla="*/ 40 h 98"/>
                  <a:gd name="T12" fmla="*/ 28 w 76"/>
                  <a:gd name="T13" fmla="*/ 49 h 98"/>
                  <a:gd name="T14" fmla="*/ 34 w 76"/>
                  <a:gd name="T15" fmla="*/ 57 h 98"/>
                  <a:gd name="T16" fmla="*/ 42 w 76"/>
                  <a:gd name="T17" fmla="*/ 67 h 98"/>
                  <a:gd name="T18" fmla="*/ 47 w 76"/>
                  <a:gd name="T19" fmla="*/ 73 h 98"/>
                  <a:gd name="T20" fmla="*/ 47 w 76"/>
                  <a:gd name="T21" fmla="*/ 73 h 98"/>
                  <a:gd name="T22" fmla="*/ 47 w 76"/>
                  <a:gd name="T23" fmla="*/ 73 h 98"/>
                  <a:gd name="T24" fmla="*/ 48 w 76"/>
                  <a:gd name="T25" fmla="*/ 74 h 98"/>
                  <a:gd name="T26" fmla="*/ 49 w 76"/>
                  <a:gd name="T27" fmla="*/ 75 h 98"/>
                  <a:gd name="T28" fmla="*/ 58 w 76"/>
                  <a:gd name="T29" fmla="*/ 84 h 98"/>
                  <a:gd name="T30" fmla="*/ 70 w 76"/>
                  <a:gd name="T31" fmla="*/ 95 h 98"/>
                  <a:gd name="T32" fmla="*/ 72 w 76"/>
                  <a:gd name="T33" fmla="*/ 97 h 98"/>
                  <a:gd name="T34" fmla="*/ 75 w 76"/>
                  <a:gd name="T35" fmla="*/ 98 h 98"/>
                  <a:gd name="T36" fmla="*/ 70 w 76"/>
                  <a:gd name="T37" fmla="*/ 90 h 98"/>
                  <a:gd name="T38" fmla="*/ 61 w 76"/>
                  <a:gd name="T39" fmla="*/ 82 h 98"/>
                  <a:gd name="T40" fmla="*/ 56 w 76"/>
                  <a:gd name="T41" fmla="*/ 77 h 98"/>
                  <a:gd name="T42" fmla="*/ 56 w 76"/>
                  <a:gd name="T43" fmla="*/ 77 h 98"/>
                  <a:gd name="T44" fmla="*/ 54 w 76"/>
                  <a:gd name="T45" fmla="*/ 75 h 98"/>
                  <a:gd name="T46" fmla="*/ 47 w 76"/>
                  <a:gd name="T47" fmla="*/ 67 h 98"/>
                  <a:gd name="T48" fmla="*/ 40 w 76"/>
                  <a:gd name="T49" fmla="*/ 60 h 98"/>
                  <a:gd name="T50" fmla="*/ 36 w 76"/>
                  <a:gd name="T51" fmla="*/ 55 h 98"/>
                  <a:gd name="T52" fmla="*/ 28 w 76"/>
                  <a:gd name="T53" fmla="*/ 44 h 98"/>
                  <a:gd name="T54" fmla="*/ 17 w 76"/>
                  <a:gd name="T55" fmla="*/ 28 h 98"/>
                  <a:gd name="T56" fmla="*/ 11 w 76"/>
                  <a:gd name="T57" fmla="*/ 19 h 98"/>
                  <a:gd name="T58" fmla="*/ 4 w 76"/>
                  <a:gd name="T59" fmla="*/ 7 h 98"/>
                  <a:gd name="T60" fmla="*/ 4 w 76"/>
                  <a:gd name="T61" fmla="*/ 7 h 98"/>
                  <a:gd name="T62" fmla="*/ 4 w 76"/>
                  <a:gd name="T63" fmla="*/ 7 h 98"/>
                  <a:gd name="T64" fmla="*/ 1 w 76"/>
                  <a:gd name="T65" fmla="*/ 0 h 98"/>
                  <a:gd name="T66" fmla="*/ 0 w 76"/>
                  <a:gd name="T67" fmla="*/ 0 h 98"/>
                  <a:gd name="T68" fmla="*/ 56 w 76"/>
                  <a:gd name="T69" fmla="*/ 77 h 98"/>
                  <a:gd name="T70" fmla="*/ 4 w 76"/>
                  <a:gd name="T71" fmla="*/ 7 h 98"/>
                  <a:gd name="T72" fmla="*/ 4 w 76"/>
                  <a:gd name="T73" fmla="*/ 7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76" h="98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2" y="5"/>
                      <a:pt x="3" y="7"/>
                    </a:cubicBezTo>
                    <a:cubicBezTo>
                      <a:pt x="3" y="8"/>
                      <a:pt x="4" y="9"/>
                      <a:pt x="4" y="10"/>
                    </a:cubicBezTo>
                    <a:cubicBezTo>
                      <a:pt x="5" y="11"/>
                      <a:pt x="5" y="12"/>
                      <a:pt x="6" y="13"/>
                    </a:cubicBezTo>
                    <a:cubicBezTo>
                      <a:pt x="6" y="14"/>
                      <a:pt x="7" y="15"/>
                      <a:pt x="8" y="16"/>
                    </a:cubicBezTo>
                    <a:cubicBezTo>
                      <a:pt x="8" y="17"/>
                      <a:pt x="9" y="18"/>
                      <a:pt x="9" y="19"/>
                    </a:cubicBezTo>
                    <a:cubicBezTo>
                      <a:pt x="11" y="20"/>
                      <a:pt x="12" y="22"/>
                      <a:pt x="13" y="24"/>
                    </a:cubicBezTo>
                    <a:cubicBezTo>
                      <a:pt x="14" y="26"/>
                      <a:pt x="15" y="28"/>
                      <a:pt x="16" y="30"/>
                    </a:cubicBezTo>
                    <a:cubicBezTo>
                      <a:pt x="16" y="31"/>
                      <a:pt x="17" y="31"/>
                      <a:pt x="18" y="32"/>
                    </a:cubicBezTo>
                    <a:cubicBezTo>
                      <a:pt x="18" y="33"/>
                      <a:pt x="19" y="34"/>
                      <a:pt x="19" y="35"/>
                    </a:cubicBezTo>
                    <a:cubicBezTo>
                      <a:pt x="20" y="37"/>
                      <a:pt x="21" y="39"/>
                      <a:pt x="22" y="40"/>
                    </a:cubicBezTo>
                    <a:cubicBezTo>
                      <a:pt x="24" y="42"/>
                      <a:pt x="25" y="44"/>
                      <a:pt x="26" y="46"/>
                    </a:cubicBezTo>
                    <a:cubicBezTo>
                      <a:pt x="27" y="47"/>
                      <a:pt x="27" y="48"/>
                      <a:pt x="28" y="49"/>
                    </a:cubicBezTo>
                    <a:cubicBezTo>
                      <a:pt x="28" y="50"/>
                      <a:pt x="29" y="51"/>
                      <a:pt x="30" y="52"/>
                    </a:cubicBezTo>
                    <a:cubicBezTo>
                      <a:pt x="31" y="53"/>
                      <a:pt x="32" y="55"/>
                      <a:pt x="34" y="57"/>
                    </a:cubicBezTo>
                    <a:cubicBezTo>
                      <a:pt x="35" y="59"/>
                      <a:pt x="36" y="61"/>
                      <a:pt x="38" y="62"/>
                    </a:cubicBezTo>
                    <a:cubicBezTo>
                      <a:pt x="39" y="64"/>
                      <a:pt x="41" y="66"/>
                      <a:pt x="42" y="67"/>
                    </a:cubicBezTo>
                    <a:cubicBezTo>
                      <a:pt x="43" y="68"/>
                      <a:pt x="44" y="69"/>
                      <a:pt x="44" y="70"/>
                    </a:cubicBezTo>
                    <a:cubicBezTo>
                      <a:pt x="45" y="71"/>
                      <a:pt x="46" y="72"/>
                      <a:pt x="47" y="73"/>
                    </a:cubicBezTo>
                    <a:cubicBezTo>
                      <a:pt x="47" y="73"/>
                      <a:pt x="47" y="73"/>
                      <a:pt x="47" y="73"/>
                    </a:cubicBezTo>
                    <a:cubicBezTo>
                      <a:pt x="47" y="73"/>
                      <a:pt x="47" y="73"/>
                      <a:pt x="47" y="73"/>
                    </a:cubicBezTo>
                    <a:cubicBezTo>
                      <a:pt x="47" y="73"/>
                      <a:pt x="47" y="73"/>
                      <a:pt x="47" y="73"/>
                    </a:cubicBezTo>
                    <a:cubicBezTo>
                      <a:pt x="47" y="73"/>
                      <a:pt x="47" y="73"/>
                      <a:pt x="47" y="73"/>
                    </a:cubicBezTo>
                    <a:cubicBezTo>
                      <a:pt x="48" y="74"/>
                      <a:pt x="48" y="74"/>
                      <a:pt x="48" y="74"/>
                    </a:cubicBezTo>
                    <a:cubicBezTo>
                      <a:pt x="48" y="74"/>
                      <a:pt x="48" y="74"/>
                      <a:pt x="48" y="74"/>
                    </a:cubicBezTo>
                    <a:cubicBezTo>
                      <a:pt x="49" y="75"/>
                      <a:pt x="49" y="75"/>
                      <a:pt x="49" y="75"/>
                    </a:cubicBezTo>
                    <a:cubicBezTo>
                      <a:pt x="49" y="75"/>
                      <a:pt x="49" y="75"/>
                      <a:pt x="49" y="75"/>
                    </a:cubicBezTo>
                    <a:cubicBezTo>
                      <a:pt x="50" y="76"/>
                      <a:pt x="51" y="78"/>
                      <a:pt x="53" y="80"/>
                    </a:cubicBezTo>
                    <a:cubicBezTo>
                      <a:pt x="54" y="81"/>
                      <a:pt x="56" y="83"/>
                      <a:pt x="58" y="84"/>
                    </a:cubicBezTo>
                    <a:cubicBezTo>
                      <a:pt x="61" y="87"/>
                      <a:pt x="64" y="90"/>
                      <a:pt x="67" y="93"/>
                    </a:cubicBezTo>
                    <a:cubicBezTo>
                      <a:pt x="68" y="94"/>
                      <a:pt x="69" y="94"/>
                      <a:pt x="70" y="95"/>
                    </a:cubicBezTo>
                    <a:cubicBezTo>
                      <a:pt x="70" y="96"/>
                      <a:pt x="71" y="96"/>
                      <a:pt x="72" y="97"/>
                    </a:cubicBezTo>
                    <a:cubicBezTo>
                      <a:pt x="72" y="97"/>
                      <a:pt x="72" y="97"/>
                      <a:pt x="72" y="97"/>
                    </a:cubicBezTo>
                    <a:cubicBezTo>
                      <a:pt x="73" y="98"/>
                      <a:pt x="73" y="98"/>
                      <a:pt x="73" y="98"/>
                    </a:cubicBezTo>
                    <a:cubicBezTo>
                      <a:pt x="74" y="98"/>
                      <a:pt x="74" y="98"/>
                      <a:pt x="75" y="98"/>
                    </a:cubicBezTo>
                    <a:cubicBezTo>
                      <a:pt x="76" y="97"/>
                      <a:pt x="76" y="96"/>
                      <a:pt x="75" y="95"/>
                    </a:cubicBezTo>
                    <a:cubicBezTo>
                      <a:pt x="74" y="93"/>
                      <a:pt x="72" y="92"/>
                      <a:pt x="70" y="90"/>
                    </a:cubicBezTo>
                    <a:cubicBezTo>
                      <a:pt x="69" y="89"/>
                      <a:pt x="67" y="87"/>
                      <a:pt x="65" y="86"/>
                    </a:cubicBezTo>
                    <a:cubicBezTo>
                      <a:pt x="64" y="85"/>
                      <a:pt x="62" y="83"/>
                      <a:pt x="61" y="82"/>
                    </a:cubicBezTo>
                    <a:cubicBezTo>
                      <a:pt x="59" y="80"/>
                      <a:pt x="57" y="79"/>
                      <a:pt x="56" y="77"/>
                    </a:cubicBezTo>
                    <a:cubicBezTo>
                      <a:pt x="56" y="77"/>
                      <a:pt x="56" y="77"/>
                      <a:pt x="56" y="77"/>
                    </a:cubicBezTo>
                    <a:cubicBezTo>
                      <a:pt x="56" y="77"/>
                      <a:pt x="56" y="77"/>
                      <a:pt x="56" y="77"/>
                    </a:cubicBezTo>
                    <a:cubicBezTo>
                      <a:pt x="56" y="77"/>
                      <a:pt x="56" y="77"/>
                      <a:pt x="56" y="77"/>
                    </a:cubicBezTo>
                    <a:cubicBezTo>
                      <a:pt x="55" y="76"/>
                      <a:pt x="54" y="76"/>
                      <a:pt x="54" y="75"/>
                    </a:cubicBezTo>
                    <a:cubicBezTo>
                      <a:pt x="54" y="75"/>
                      <a:pt x="54" y="75"/>
                      <a:pt x="54" y="75"/>
                    </a:cubicBezTo>
                    <a:cubicBezTo>
                      <a:pt x="53" y="74"/>
                      <a:pt x="51" y="72"/>
                      <a:pt x="50" y="70"/>
                    </a:cubicBezTo>
                    <a:cubicBezTo>
                      <a:pt x="49" y="69"/>
                      <a:pt x="48" y="68"/>
                      <a:pt x="47" y="67"/>
                    </a:cubicBezTo>
                    <a:cubicBezTo>
                      <a:pt x="46" y="66"/>
                      <a:pt x="45" y="66"/>
                      <a:pt x="44" y="65"/>
                    </a:cubicBezTo>
                    <a:cubicBezTo>
                      <a:pt x="43" y="63"/>
                      <a:pt x="41" y="61"/>
                      <a:pt x="40" y="60"/>
                    </a:cubicBezTo>
                    <a:cubicBezTo>
                      <a:pt x="39" y="59"/>
                      <a:pt x="39" y="58"/>
                      <a:pt x="38" y="57"/>
                    </a:cubicBezTo>
                    <a:cubicBezTo>
                      <a:pt x="37" y="56"/>
                      <a:pt x="36" y="55"/>
                      <a:pt x="36" y="55"/>
                    </a:cubicBezTo>
                    <a:cubicBezTo>
                      <a:pt x="34" y="53"/>
                      <a:pt x="33" y="51"/>
                      <a:pt x="32" y="49"/>
                    </a:cubicBezTo>
                    <a:cubicBezTo>
                      <a:pt x="30" y="47"/>
                      <a:pt x="29" y="46"/>
                      <a:pt x="28" y="44"/>
                    </a:cubicBezTo>
                    <a:cubicBezTo>
                      <a:pt x="25" y="40"/>
                      <a:pt x="23" y="37"/>
                      <a:pt x="20" y="33"/>
                    </a:cubicBezTo>
                    <a:cubicBezTo>
                      <a:pt x="19" y="31"/>
                      <a:pt x="18" y="30"/>
                      <a:pt x="17" y="28"/>
                    </a:cubicBezTo>
                    <a:cubicBezTo>
                      <a:pt x="16" y="26"/>
                      <a:pt x="15" y="24"/>
                      <a:pt x="13" y="22"/>
                    </a:cubicBezTo>
                    <a:cubicBezTo>
                      <a:pt x="13" y="21"/>
                      <a:pt x="12" y="20"/>
                      <a:pt x="11" y="19"/>
                    </a:cubicBezTo>
                    <a:cubicBezTo>
                      <a:pt x="10" y="17"/>
                      <a:pt x="9" y="16"/>
                      <a:pt x="8" y="15"/>
                    </a:cubicBezTo>
                    <a:cubicBezTo>
                      <a:pt x="7" y="12"/>
                      <a:pt x="5" y="9"/>
                      <a:pt x="4" y="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3" y="6"/>
                      <a:pt x="3" y="5"/>
                      <a:pt x="2" y="4"/>
                    </a:cubicBezTo>
                    <a:cubicBezTo>
                      <a:pt x="2" y="3"/>
                      <a:pt x="1" y="2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moveTo>
                      <a:pt x="56" y="77"/>
                    </a:moveTo>
                    <a:cubicBezTo>
                      <a:pt x="56" y="77"/>
                      <a:pt x="56" y="77"/>
                      <a:pt x="56" y="77"/>
                    </a:cubicBezTo>
                    <a:cubicBezTo>
                      <a:pt x="56" y="77"/>
                      <a:pt x="56" y="77"/>
                      <a:pt x="56" y="77"/>
                    </a:cubicBezTo>
                    <a:moveTo>
                      <a:pt x="4" y="7"/>
                    </a:moveTo>
                    <a:cubicBezTo>
                      <a:pt x="4" y="7"/>
                      <a:pt x="4" y="7"/>
                      <a:pt x="4" y="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4" y="7"/>
                      <a:pt x="4" y="7"/>
                      <a:pt x="4" y="7"/>
                    </a:cubicBezTo>
                  </a:path>
                </a:pathLst>
              </a:custGeom>
              <a:solidFill>
                <a:srgbClr val="DAD9C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14" name="Oval 264"/>
              <p:cNvSpPr>
                <a:spLocks noChangeArrowheads="1"/>
              </p:cNvSpPr>
              <p:nvPr/>
            </p:nvSpPr>
            <p:spPr bwMode="auto">
              <a:xfrm>
                <a:off x="6701" y="3235"/>
                <a:ext cx="4" cy="4"/>
              </a:xfrm>
              <a:prstGeom prst="ellipse">
                <a:avLst/>
              </a:prstGeom>
              <a:solidFill>
                <a:srgbClr val="DAD9C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15" name="Freeform 265"/>
              <p:cNvSpPr>
                <a:spLocks/>
              </p:cNvSpPr>
              <p:nvPr/>
            </p:nvSpPr>
            <p:spPr bwMode="auto">
              <a:xfrm>
                <a:off x="6516" y="3001"/>
                <a:ext cx="74" cy="134"/>
              </a:xfrm>
              <a:custGeom>
                <a:avLst/>
                <a:gdLst>
                  <a:gd name="T0" fmla="*/ 1 w 39"/>
                  <a:gd name="T1" fmla="*/ 0 h 71"/>
                  <a:gd name="T2" fmla="*/ 0 w 39"/>
                  <a:gd name="T3" fmla="*/ 1 h 71"/>
                  <a:gd name="T4" fmla="*/ 2 w 39"/>
                  <a:gd name="T5" fmla="*/ 4 h 71"/>
                  <a:gd name="T6" fmla="*/ 3 w 39"/>
                  <a:gd name="T7" fmla="*/ 7 h 71"/>
                  <a:gd name="T8" fmla="*/ 4 w 39"/>
                  <a:gd name="T9" fmla="*/ 11 h 71"/>
                  <a:gd name="T10" fmla="*/ 5 w 39"/>
                  <a:gd name="T11" fmla="*/ 14 h 71"/>
                  <a:gd name="T12" fmla="*/ 8 w 39"/>
                  <a:gd name="T13" fmla="*/ 20 h 71"/>
                  <a:gd name="T14" fmla="*/ 11 w 39"/>
                  <a:gd name="T15" fmla="*/ 26 h 71"/>
                  <a:gd name="T16" fmla="*/ 13 w 39"/>
                  <a:gd name="T17" fmla="*/ 30 h 71"/>
                  <a:gd name="T18" fmla="*/ 12 w 39"/>
                  <a:gd name="T19" fmla="*/ 30 h 71"/>
                  <a:gd name="T20" fmla="*/ 15 w 39"/>
                  <a:gd name="T21" fmla="*/ 36 h 71"/>
                  <a:gd name="T22" fmla="*/ 18 w 39"/>
                  <a:gd name="T23" fmla="*/ 42 h 71"/>
                  <a:gd name="T24" fmla="*/ 22 w 39"/>
                  <a:gd name="T25" fmla="*/ 47 h 71"/>
                  <a:gd name="T26" fmla="*/ 25 w 39"/>
                  <a:gd name="T27" fmla="*/ 53 h 71"/>
                  <a:gd name="T28" fmla="*/ 28 w 39"/>
                  <a:gd name="T29" fmla="*/ 57 h 71"/>
                  <a:gd name="T30" fmla="*/ 30 w 39"/>
                  <a:gd name="T31" fmla="*/ 62 h 71"/>
                  <a:gd name="T32" fmla="*/ 33 w 39"/>
                  <a:gd name="T33" fmla="*/ 66 h 71"/>
                  <a:gd name="T34" fmla="*/ 34 w 39"/>
                  <a:gd name="T35" fmla="*/ 68 h 71"/>
                  <a:gd name="T36" fmla="*/ 36 w 39"/>
                  <a:gd name="T37" fmla="*/ 70 h 71"/>
                  <a:gd name="T38" fmla="*/ 38 w 39"/>
                  <a:gd name="T39" fmla="*/ 71 h 71"/>
                  <a:gd name="T40" fmla="*/ 39 w 39"/>
                  <a:gd name="T41" fmla="*/ 70 h 71"/>
                  <a:gd name="T42" fmla="*/ 39 w 39"/>
                  <a:gd name="T43" fmla="*/ 68 h 71"/>
                  <a:gd name="T44" fmla="*/ 37 w 39"/>
                  <a:gd name="T45" fmla="*/ 65 h 71"/>
                  <a:gd name="T46" fmla="*/ 35 w 39"/>
                  <a:gd name="T47" fmla="*/ 62 h 71"/>
                  <a:gd name="T48" fmla="*/ 32 w 39"/>
                  <a:gd name="T49" fmla="*/ 57 h 71"/>
                  <a:gd name="T50" fmla="*/ 28 w 39"/>
                  <a:gd name="T51" fmla="*/ 52 h 71"/>
                  <a:gd name="T52" fmla="*/ 27 w 39"/>
                  <a:gd name="T53" fmla="*/ 49 h 71"/>
                  <a:gd name="T54" fmla="*/ 25 w 39"/>
                  <a:gd name="T55" fmla="*/ 46 h 71"/>
                  <a:gd name="T56" fmla="*/ 22 w 39"/>
                  <a:gd name="T57" fmla="*/ 41 h 71"/>
                  <a:gd name="T58" fmla="*/ 18 w 39"/>
                  <a:gd name="T59" fmla="*/ 35 h 71"/>
                  <a:gd name="T60" fmla="*/ 15 w 39"/>
                  <a:gd name="T61" fmla="*/ 30 h 71"/>
                  <a:gd name="T62" fmla="*/ 12 w 39"/>
                  <a:gd name="T63" fmla="*/ 24 h 71"/>
                  <a:gd name="T64" fmla="*/ 10 w 39"/>
                  <a:gd name="T65" fmla="*/ 21 h 71"/>
                  <a:gd name="T66" fmla="*/ 8 w 39"/>
                  <a:gd name="T67" fmla="*/ 16 h 71"/>
                  <a:gd name="T68" fmla="*/ 6 w 39"/>
                  <a:gd name="T69" fmla="*/ 11 h 71"/>
                  <a:gd name="T70" fmla="*/ 4 w 39"/>
                  <a:gd name="T71" fmla="*/ 6 h 71"/>
                  <a:gd name="T72" fmla="*/ 2 w 39"/>
                  <a:gd name="T73" fmla="*/ 1 h 71"/>
                  <a:gd name="T74" fmla="*/ 1 w 39"/>
                  <a:gd name="T75" fmla="*/ 0 h 71"/>
                  <a:gd name="T76" fmla="*/ 1 w 39"/>
                  <a:gd name="T77" fmla="*/ 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39" h="7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3"/>
                      <a:pt x="2" y="4"/>
                    </a:cubicBezTo>
                    <a:cubicBezTo>
                      <a:pt x="2" y="5"/>
                      <a:pt x="2" y="6"/>
                      <a:pt x="3" y="7"/>
                    </a:cubicBezTo>
                    <a:cubicBezTo>
                      <a:pt x="3" y="8"/>
                      <a:pt x="3" y="10"/>
                      <a:pt x="4" y="11"/>
                    </a:cubicBezTo>
                    <a:cubicBezTo>
                      <a:pt x="4" y="12"/>
                      <a:pt x="5" y="13"/>
                      <a:pt x="5" y="14"/>
                    </a:cubicBezTo>
                    <a:cubicBezTo>
                      <a:pt x="6" y="16"/>
                      <a:pt x="7" y="18"/>
                      <a:pt x="8" y="20"/>
                    </a:cubicBezTo>
                    <a:cubicBezTo>
                      <a:pt x="9" y="22"/>
                      <a:pt x="10" y="24"/>
                      <a:pt x="11" y="26"/>
                    </a:cubicBezTo>
                    <a:cubicBezTo>
                      <a:pt x="11" y="27"/>
                      <a:pt x="12" y="29"/>
                      <a:pt x="13" y="30"/>
                    </a:cubicBezTo>
                    <a:cubicBezTo>
                      <a:pt x="12" y="30"/>
                      <a:pt x="12" y="30"/>
                      <a:pt x="12" y="30"/>
                    </a:cubicBezTo>
                    <a:cubicBezTo>
                      <a:pt x="13" y="32"/>
                      <a:pt x="14" y="34"/>
                      <a:pt x="15" y="36"/>
                    </a:cubicBezTo>
                    <a:cubicBezTo>
                      <a:pt x="16" y="38"/>
                      <a:pt x="17" y="40"/>
                      <a:pt x="18" y="42"/>
                    </a:cubicBezTo>
                    <a:cubicBezTo>
                      <a:pt x="20" y="43"/>
                      <a:pt x="21" y="45"/>
                      <a:pt x="22" y="47"/>
                    </a:cubicBezTo>
                    <a:cubicBezTo>
                      <a:pt x="23" y="49"/>
                      <a:pt x="24" y="51"/>
                      <a:pt x="25" y="53"/>
                    </a:cubicBezTo>
                    <a:cubicBezTo>
                      <a:pt x="26" y="54"/>
                      <a:pt x="27" y="56"/>
                      <a:pt x="28" y="57"/>
                    </a:cubicBezTo>
                    <a:cubicBezTo>
                      <a:pt x="28" y="59"/>
                      <a:pt x="29" y="60"/>
                      <a:pt x="30" y="62"/>
                    </a:cubicBezTo>
                    <a:cubicBezTo>
                      <a:pt x="31" y="63"/>
                      <a:pt x="32" y="64"/>
                      <a:pt x="33" y="66"/>
                    </a:cubicBezTo>
                    <a:cubicBezTo>
                      <a:pt x="33" y="66"/>
                      <a:pt x="34" y="67"/>
                      <a:pt x="34" y="68"/>
                    </a:cubicBezTo>
                    <a:cubicBezTo>
                      <a:pt x="35" y="68"/>
                      <a:pt x="35" y="69"/>
                      <a:pt x="36" y="70"/>
                    </a:cubicBezTo>
                    <a:cubicBezTo>
                      <a:pt x="36" y="71"/>
                      <a:pt x="37" y="71"/>
                      <a:pt x="38" y="71"/>
                    </a:cubicBezTo>
                    <a:cubicBezTo>
                      <a:pt x="38" y="70"/>
                      <a:pt x="39" y="70"/>
                      <a:pt x="39" y="70"/>
                    </a:cubicBezTo>
                    <a:cubicBezTo>
                      <a:pt x="39" y="69"/>
                      <a:pt x="39" y="69"/>
                      <a:pt x="39" y="68"/>
                    </a:cubicBezTo>
                    <a:cubicBezTo>
                      <a:pt x="38" y="67"/>
                      <a:pt x="38" y="66"/>
                      <a:pt x="37" y="65"/>
                    </a:cubicBezTo>
                    <a:cubicBezTo>
                      <a:pt x="37" y="64"/>
                      <a:pt x="36" y="63"/>
                      <a:pt x="35" y="62"/>
                    </a:cubicBezTo>
                    <a:cubicBezTo>
                      <a:pt x="34" y="61"/>
                      <a:pt x="33" y="59"/>
                      <a:pt x="32" y="57"/>
                    </a:cubicBezTo>
                    <a:cubicBezTo>
                      <a:pt x="31" y="56"/>
                      <a:pt x="30" y="54"/>
                      <a:pt x="28" y="52"/>
                    </a:cubicBezTo>
                    <a:cubicBezTo>
                      <a:pt x="28" y="51"/>
                      <a:pt x="27" y="50"/>
                      <a:pt x="27" y="49"/>
                    </a:cubicBezTo>
                    <a:cubicBezTo>
                      <a:pt x="26" y="48"/>
                      <a:pt x="25" y="47"/>
                      <a:pt x="25" y="46"/>
                    </a:cubicBezTo>
                    <a:cubicBezTo>
                      <a:pt x="24" y="45"/>
                      <a:pt x="23" y="43"/>
                      <a:pt x="22" y="41"/>
                    </a:cubicBezTo>
                    <a:cubicBezTo>
                      <a:pt x="21" y="39"/>
                      <a:pt x="19" y="37"/>
                      <a:pt x="18" y="35"/>
                    </a:cubicBezTo>
                    <a:cubicBezTo>
                      <a:pt x="17" y="33"/>
                      <a:pt x="16" y="32"/>
                      <a:pt x="15" y="30"/>
                    </a:cubicBezTo>
                    <a:cubicBezTo>
                      <a:pt x="14" y="28"/>
                      <a:pt x="13" y="26"/>
                      <a:pt x="12" y="24"/>
                    </a:cubicBezTo>
                    <a:cubicBezTo>
                      <a:pt x="11" y="23"/>
                      <a:pt x="11" y="22"/>
                      <a:pt x="10" y="21"/>
                    </a:cubicBezTo>
                    <a:cubicBezTo>
                      <a:pt x="10" y="19"/>
                      <a:pt x="9" y="18"/>
                      <a:pt x="8" y="16"/>
                    </a:cubicBezTo>
                    <a:cubicBezTo>
                      <a:pt x="7" y="14"/>
                      <a:pt x="6" y="13"/>
                      <a:pt x="6" y="11"/>
                    </a:cubicBezTo>
                    <a:cubicBezTo>
                      <a:pt x="5" y="9"/>
                      <a:pt x="4" y="8"/>
                      <a:pt x="4" y="6"/>
                    </a:cubicBezTo>
                    <a:cubicBezTo>
                      <a:pt x="3" y="4"/>
                      <a:pt x="2" y="2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</a:path>
                </a:pathLst>
              </a:custGeom>
              <a:solidFill>
                <a:srgbClr val="DAD9C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16" name="Freeform 266"/>
              <p:cNvSpPr>
                <a:spLocks noEditPoints="1"/>
              </p:cNvSpPr>
              <p:nvPr/>
            </p:nvSpPr>
            <p:spPr bwMode="auto">
              <a:xfrm>
                <a:off x="5212" y="2973"/>
                <a:ext cx="207" cy="272"/>
              </a:xfrm>
              <a:custGeom>
                <a:avLst/>
                <a:gdLst>
                  <a:gd name="T0" fmla="*/ 104 w 110"/>
                  <a:gd name="T1" fmla="*/ 9 h 144"/>
                  <a:gd name="T2" fmla="*/ 99 w 110"/>
                  <a:gd name="T3" fmla="*/ 20 h 144"/>
                  <a:gd name="T4" fmla="*/ 99 w 110"/>
                  <a:gd name="T5" fmla="*/ 21 h 144"/>
                  <a:gd name="T6" fmla="*/ 95 w 110"/>
                  <a:gd name="T7" fmla="*/ 30 h 144"/>
                  <a:gd name="T8" fmla="*/ 91 w 110"/>
                  <a:gd name="T9" fmla="*/ 38 h 144"/>
                  <a:gd name="T10" fmla="*/ 88 w 110"/>
                  <a:gd name="T11" fmla="*/ 38 h 144"/>
                  <a:gd name="T12" fmla="*/ 80 w 110"/>
                  <a:gd name="T13" fmla="*/ 49 h 144"/>
                  <a:gd name="T14" fmla="*/ 75 w 110"/>
                  <a:gd name="T15" fmla="*/ 56 h 144"/>
                  <a:gd name="T16" fmla="*/ 73 w 110"/>
                  <a:gd name="T17" fmla="*/ 57 h 144"/>
                  <a:gd name="T18" fmla="*/ 64 w 110"/>
                  <a:gd name="T19" fmla="*/ 68 h 144"/>
                  <a:gd name="T20" fmla="*/ 49 w 110"/>
                  <a:gd name="T21" fmla="*/ 88 h 144"/>
                  <a:gd name="T22" fmla="*/ 46 w 110"/>
                  <a:gd name="T23" fmla="*/ 92 h 144"/>
                  <a:gd name="T24" fmla="*/ 43 w 110"/>
                  <a:gd name="T25" fmla="*/ 95 h 144"/>
                  <a:gd name="T26" fmla="*/ 39 w 110"/>
                  <a:gd name="T27" fmla="*/ 97 h 144"/>
                  <a:gd name="T28" fmla="*/ 29 w 110"/>
                  <a:gd name="T29" fmla="*/ 106 h 144"/>
                  <a:gd name="T30" fmla="*/ 16 w 110"/>
                  <a:gd name="T31" fmla="*/ 120 h 144"/>
                  <a:gd name="T32" fmla="*/ 2 w 110"/>
                  <a:gd name="T33" fmla="*/ 130 h 144"/>
                  <a:gd name="T34" fmla="*/ 1 w 110"/>
                  <a:gd name="T35" fmla="*/ 135 h 144"/>
                  <a:gd name="T36" fmla="*/ 6 w 110"/>
                  <a:gd name="T37" fmla="*/ 139 h 144"/>
                  <a:gd name="T38" fmla="*/ 11 w 110"/>
                  <a:gd name="T39" fmla="*/ 143 h 144"/>
                  <a:gd name="T40" fmla="*/ 16 w 110"/>
                  <a:gd name="T41" fmla="*/ 143 h 144"/>
                  <a:gd name="T42" fmla="*/ 17 w 110"/>
                  <a:gd name="T43" fmla="*/ 142 h 144"/>
                  <a:gd name="T44" fmla="*/ 30 w 110"/>
                  <a:gd name="T45" fmla="*/ 131 h 144"/>
                  <a:gd name="T46" fmla="*/ 51 w 110"/>
                  <a:gd name="T47" fmla="*/ 107 h 144"/>
                  <a:gd name="T48" fmla="*/ 67 w 110"/>
                  <a:gd name="T49" fmla="*/ 86 h 144"/>
                  <a:gd name="T50" fmla="*/ 74 w 110"/>
                  <a:gd name="T51" fmla="*/ 76 h 144"/>
                  <a:gd name="T52" fmla="*/ 87 w 110"/>
                  <a:gd name="T53" fmla="*/ 54 h 144"/>
                  <a:gd name="T54" fmla="*/ 99 w 110"/>
                  <a:gd name="T55" fmla="*/ 32 h 144"/>
                  <a:gd name="T56" fmla="*/ 101 w 110"/>
                  <a:gd name="T57" fmla="*/ 26 h 144"/>
                  <a:gd name="T58" fmla="*/ 107 w 110"/>
                  <a:gd name="T59" fmla="*/ 12 h 144"/>
                  <a:gd name="T60" fmla="*/ 109 w 110"/>
                  <a:gd name="T61" fmla="*/ 1 h 144"/>
                  <a:gd name="T62" fmla="*/ 107 w 110"/>
                  <a:gd name="T63" fmla="*/ 1 h 144"/>
                  <a:gd name="T64" fmla="*/ 101 w 110"/>
                  <a:gd name="T65" fmla="*/ 17 h 144"/>
                  <a:gd name="T66" fmla="*/ 97 w 110"/>
                  <a:gd name="T67" fmla="*/ 26 h 144"/>
                  <a:gd name="T68" fmla="*/ 84 w 110"/>
                  <a:gd name="T69" fmla="*/ 52 h 144"/>
                  <a:gd name="T70" fmla="*/ 73 w 110"/>
                  <a:gd name="T71" fmla="*/ 58 h 144"/>
                  <a:gd name="T72" fmla="*/ 27 w 110"/>
                  <a:gd name="T73" fmla="*/ 121 h 144"/>
                  <a:gd name="T74" fmla="*/ 26 w 110"/>
                  <a:gd name="T75" fmla="*/ 123 h 144"/>
                  <a:gd name="T76" fmla="*/ 24 w 110"/>
                  <a:gd name="T77" fmla="*/ 124 h 144"/>
                  <a:gd name="T78" fmla="*/ 26 w 110"/>
                  <a:gd name="T79" fmla="*/ 123 h 144"/>
                  <a:gd name="T80" fmla="*/ 2 w 110"/>
                  <a:gd name="T81" fmla="*/ 136 h 144"/>
                  <a:gd name="T82" fmla="*/ 6 w 110"/>
                  <a:gd name="T83" fmla="*/ 139 h 144"/>
                  <a:gd name="T84" fmla="*/ 99 w 110"/>
                  <a:gd name="T85" fmla="*/ 32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10" h="144">
                    <a:moveTo>
                      <a:pt x="107" y="1"/>
                    </a:moveTo>
                    <a:cubicBezTo>
                      <a:pt x="106" y="1"/>
                      <a:pt x="106" y="1"/>
                      <a:pt x="106" y="2"/>
                    </a:cubicBezTo>
                    <a:cubicBezTo>
                      <a:pt x="105" y="4"/>
                      <a:pt x="105" y="7"/>
                      <a:pt x="104" y="9"/>
                    </a:cubicBezTo>
                    <a:cubicBezTo>
                      <a:pt x="103" y="12"/>
                      <a:pt x="102" y="14"/>
                      <a:pt x="101" y="17"/>
                    </a:cubicBezTo>
                    <a:cubicBezTo>
                      <a:pt x="100" y="18"/>
                      <a:pt x="100" y="19"/>
                      <a:pt x="99" y="21"/>
                    </a:cubicBezTo>
                    <a:cubicBezTo>
                      <a:pt x="99" y="20"/>
                      <a:pt x="99" y="20"/>
                      <a:pt x="99" y="20"/>
                    </a:cubicBezTo>
                    <a:cubicBezTo>
                      <a:pt x="99" y="21"/>
                      <a:pt x="99" y="21"/>
                      <a:pt x="99" y="21"/>
                    </a:cubicBezTo>
                    <a:cubicBezTo>
                      <a:pt x="99" y="21"/>
                      <a:pt x="99" y="21"/>
                      <a:pt x="99" y="21"/>
                    </a:cubicBezTo>
                    <a:cubicBezTo>
                      <a:pt x="99" y="21"/>
                      <a:pt x="99" y="21"/>
                      <a:pt x="99" y="21"/>
                    </a:cubicBezTo>
                    <a:cubicBezTo>
                      <a:pt x="99" y="22"/>
                      <a:pt x="98" y="23"/>
                      <a:pt x="98" y="23"/>
                    </a:cubicBezTo>
                    <a:cubicBezTo>
                      <a:pt x="98" y="24"/>
                      <a:pt x="97" y="25"/>
                      <a:pt x="97" y="25"/>
                    </a:cubicBezTo>
                    <a:cubicBezTo>
                      <a:pt x="97" y="27"/>
                      <a:pt x="96" y="28"/>
                      <a:pt x="95" y="30"/>
                    </a:cubicBezTo>
                    <a:cubicBezTo>
                      <a:pt x="96" y="29"/>
                      <a:pt x="96" y="29"/>
                      <a:pt x="96" y="29"/>
                    </a:cubicBezTo>
                    <a:cubicBezTo>
                      <a:pt x="95" y="31"/>
                      <a:pt x="94" y="33"/>
                      <a:pt x="93" y="35"/>
                    </a:cubicBezTo>
                    <a:cubicBezTo>
                      <a:pt x="92" y="36"/>
                      <a:pt x="92" y="37"/>
                      <a:pt x="91" y="38"/>
                    </a:cubicBezTo>
                    <a:cubicBezTo>
                      <a:pt x="91" y="38"/>
                      <a:pt x="91" y="38"/>
                      <a:pt x="91" y="38"/>
                    </a:cubicBezTo>
                    <a:cubicBezTo>
                      <a:pt x="91" y="37"/>
                      <a:pt x="90" y="37"/>
                      <a:pt x="90" y="37"/>
                    </a:cubicBezTo>
                    <a:cubicBezTo>
                      <a:pt x="89" y="36"/>
                      <a:pt x="88" y="37"/>
                      <a:pt x="88" y="38"/>
                    </a:cubicBezTo>
                    <a:cubicBezTo>
                      <a:pt x="87" y="39"/>
                      <a:pt x="86" y="40"/>
                      <a:pt x="85" y="41"/>
                    </a:cubicBezTo>
                    <a:cubicBezTo>
                      <a:pt x="85" y="42"/>
                      <a:pt x="84" y="42"/>
                      <a:pt x="84" y="43"/>
                    </a:cubicBezTo>
                    <a:cubicBezTo>
                      <a:pt x="82" y="45"/>
                      <a:pt x="81" y="47"/>
                      <a:pt x="80" y="49"/>
                    </a:cubicBezTo>
                    <a:cubicBezTo>
                      <a:pt x="79" y="50"/>
                      <a:pt x="79" y="51"/>
                      <a:pt x="78" y="52"/>
                    </a:cubicBezTo>
                    <a:cubicBezTo>
                      <a:pt x="77" y="53"/>
                      <a:pt x="77" y="54"/>
                      <a:pt x="76" y="55"/>
                    </a:cubicBezTo>
                    <a:cubicBezTo>
                      <a:pt x="76" y="55"/>
                      <a:pt x="75" y="56"/>
                      <a:pt x="75" y="56"/>
                    </a:cubicBezTo>
                    <a:cubicBezTo>
                      <a:pt x="75" y="56"/>
                      <a:pt x="75" y="56"/>
                      <a:pt x="75" y="56"/>
                    </a:cubicBezTo>
                    <a:cubicBezTo>
                      <a:pt x="74" y="56"/>
                      <a:pt x="74" y="56"/>
                      <a:pt x="74" y="56"/>
                    </a:cubicBezTo>
                    <a:cubicBezTo>
                      <a:pt x="73" y="57"/>
                      <a:pt x="73" y="57"/>
                      <a:pt x="73" y="57"/>
                    </a:cubicBezTo>
                    <a:cubicBezTo>
                      <a:pt x="73" y="58"/>
                      <a:pt x="73" y="58"/>
                      <a:pt x="73" y="58"/>
                    </a:cubicBezTo>
                    <a:cubicBezTo>
                      <a:pt x="71" y="60"/>
                      <a:pt x="69" y="61"/>
                      <a:pt x="68" y="63"/>
                    </a:cubicBezTo>
                    <a:cubicBezTo>
                      <a:pt x="67" y="65"/>
                      <a:pt x="65" y="66"/>
                      <a:pt x="64" y="68"/>
                    </a:cubicBezTo>
                    <a:cubicBezTo>
                      <a:pt x="61" y="72"/>
                      <a:pt x="58" y="75"/>
                      <a:pt x="55" y="79"/>
                    </a:cubicBezTo>
                    <a:cubicBezTo>
                      <a:pt x="53" y="81"/>
                      <a:pt x="52" y="83"/>
                      <a:pt x="50" y="85"/>
                    </a:cubicBezTo>
                    <a:cubicBezTo>
                      <a:pt x="50" y="86"/>
                      <a:pt x="49" y="87"/>
                      <a:pt x="49" y="88"/>
                    </a:cubicBezTo>
                    <a:cubicBezTo>
                      <a:pt x="48" y="88"/>
                      <a:pt x="48" y="89"/>
                      <a:pt x="47" y="89"/>
                    </a:cubicBezTo>
                    <a:cubicBezTo>
                      <a:pt x="47" y="90"/>
                      <a:pt x="47" y="90"/>
                      <a:pt x="46" y="91"/>
                    </a:cubicBezTo>
                    <a:cubicBezTo>
                      <a:pt x="46" y="92"/>
                      <a:pt x="46" y="92"/>
                      <a:pt x="46" y="92"/>
                    </a:cubicBezTo>
                    <a:cubicBezTo>
                      <a:pt x="46" y="92"/>
                      <a:pt x="46" y="92"/>
                      <a:pt x="46" y="92"/>
                    </a:cubicBezTo>
                    <a:cubicBezTo>
                      <a:pt x="45" y="92"/>
                      <a:pt x="45" y="92"/>
                      <a:pt x="45" y="92"/>
                    </a:cubicBezTo>
                    <a:cubicBezTo>
                      <a:pt x="45" y="93"/>
                      <a:pt x="44" y="94"/>
                      <a:pt x="43" y="95"/>
                    </a:cubicBezTo>
                    <a:cubicBezTo>
                      <a:pt x="43" y="95"/>
                      <a:pt x="43" y="95"/>
                      <a:pt x="43" y="95"/>
                    </a:cubicBezTo>
                    <a:cubicBezTo>
                      <a:pt x="42" y="95"/>
                      <a:pt x="41" y="95"/>
                      <a:pt x="41" y="95"/>
                    </a:cubicBezTo>
                    <a:cubicBezTo>
                      <a:pt x="40" y="96"/>
                      <a:pt x="39" y="96"/>
                      <a:pt x="39" y="97"/>
                    </a:cubicBezTo>
                    <a:cubicBezTo>
                      <a:pt x="38" y="98"/>
                      <a:pt x="37" y="98"/>
                      <a:pt x="37" y="99"/>
                    </a:cubicBezTo>
                    <a:cubicBezTo>
                      <a:pt x="36" y="100"/>
                      <a:pt x="35" y="101"/>
                      <a:pt x="34" y="101"/>
                    </a:cubicBezTo>
                    <a:cubicBezTo>
                      <a:pt x="32" y="103"/>
                      <a:pt x="30" y="105"/>
                      <a:pt x="29" y="106"/>
                    </a:cubicBezTo>
                    <a:cubicBezTo>
                      <a:pt x="26" y="110"/>
                      <a:pt x="23" y="113"/>
                      <a:pt x="20" y="116"/>
                    </a:cubicBezTo>
                    <a:cubicBezTo>
                      <a:pt x="19" y="117"/>
                      <a:pt x="18" y="118"/>
                      <a:pt x="17" y="119"/>
                    </a:cubicBezTo>
                    <a:cubicBezTo>
                      <a:pt x="17" y="119"/>
                      <a:pt x="16" y="120"/>
                      <a:pt x="16" y="120"/>
                    </a:cubicBezTo>
                    <a:cubicBezTo>
                      <a:pt x="15" y="121"/>
                      <a:pt x="15" y="121"/>
                      <a:pt x="14" y="122"/>
                    </a:cubicBezTo>
                    <a:cubicBezTo>
                      <a:pt x="11" y="123"/>
                      <a:pt x="9" y="125"/>
                      <a:pt x="6" y="127"/>
                    </a:cubicBezTo>
                    <a:cubicBezTo>
                      <a:pt x="4" y="128"/>
                      <a:pt x="3" y="129"/>
                      <a:pt x="2" y="130"/>
                    </a:cubicBezTo>
                    <a:cubicBezTo>
                      <a:pt x="1" y="131"/>
                      <a:pt x="1" y="131"/>
                      <a:pt x="0" y="132"/>
                    </a:cubicBezTo>
                    <a:cubicBezTo>
                      <a:pt x="0" y="132"/>
                      <a:pt x="0" y="133"/>
                      <a:pt x="0" y="134"/>
                    </a:cubicBezTo>
                    <a:cubicBezTo>
                      <a:pt x="0" y="134"/>
                      <a:pt x="0" y="134"/>
                      <a:pt x="1" y="135"/>
                    </a:cubicBezTo>
                    <a:cubicBezTo>
                      <a:pt x="1" y="135"/>
                      <a:pt x="2" y="136"/>
                      <a:pt x="2" y="136"/>
                    </a:cubicBezTo>
                    <a:cubicBezTo>
                      <a:pt x="3" y="137"/>
                      <a:pt x="4" y="137"/>
                      <a:pt x="4" y="138"/>
                    </a:cubicBezTo>
                    <a:cubicBezTo>
                      <a:pt x="5" y="138"/>
                      <a:pt x="5" y="139"/>
                      <a:pt x="6" y="139"/>
                    </a:cubicBezTo>
                    <a:cubicBezTo>
                      <a:pt x="7" y="140"/>
                      <a:pt x="7" y="140"/>
                      <a:pt x="7" y="140"/>
                    </a:cubicBezTo>
                    <a:cubicBezTo>
                      <a:pt x="8" y="141"/>
                      <a:pt x="8" y="141"/>
                      <a:pt x="9" y="141"/>
                    </a:cubicBezTo>
                    <a:cubicBezTo>
                      <a:pt x="10" y="142"/>
                      <a:pt x="10" y="142"/>
                      <a:pt x="11" y="143"/>
                    </a:cubicBezTo>
                    <a:cubicBezTo>
                      <a:pt x="12" y="143"/>
                      <a:pt x="13" y="144"/>
                      <a:pt x="14" y="144"/>
                    </a:cubicBezTo>
                    <a:cubicBezTo>
                      <a:pt x="15" y="143"/>
                      <a:pt x="15" y="143"/>
                      <a:pt x="15" y="143"/>
                    </a:cubicBezTo>
                    <a:cubicBezTo>
                      <a:pt x="16" y="143"/>
                      <a:pt x="16" y="143"/>
                      <a:pt x="16" y="143"/>
                    </a:cubicBezTo>
                    <a:cubicBezTo>
                      <a:pt x="17" y="142"/>
                      <a:pt x="17" y="142"/>
                      <a:pt x="17" y="142"/>
                    </a:cubicBezTo>
                    <a:cubicBezTo>
                      <a:pt x="18" y="142"/>
                      <a:pt x="18" y="142"/>
                      <a:pt x="18" y="142"/>
                    </a:cubicBezTo>
                    <a:cubicBezTo>
                      <a:pt x="17" y="142"/>
                      <a:pt x="17" y="142"/>
                      <a:pt x="17" y="142"/>
                    </a:cubicBezTo>
                    <a:cubicBezTo>
                      <a:pt x="19" y="141"/>
                      <a:pt x="20" y="140"/>
                      <a:pt x="21" y="139"/>
                    </a:cubicBezTo>
                    <a:cubicBezTo>
                      <a:pt x="23" y="137"/>
                      <a:pt x="24" y="136"/>
                      <a:pt x="26" y="135"/>
                    </a:cubicBezTo>
                    <a:cubicBezTo>
                      <a:pt x="27" y="133"/>
                      <a:pt x="28" y="132"/>
                      <a:pt x="30" y="131"/>
                    </a:cubicBezTo>
                    <a:cubicBezTo>
                      <a:pt x="31" y="129"/>
                      <a:pt x="32" y="128"/>
                      <a:pt x="34" y="126"/>
                    </a:cubicBezTo>
                    <a:cubicBezTo>
                      <a:pt x="37" y="123"/>
                      <a:pt x="39" y="120"/>
                      <a:pt x="42" y="117"/>
                    </a:cubicBezTo>
                    <a:cubicBezTo>
                      <a:pt x="45" y="114"/>
                      <a:pt x="48" y="110"/>
                      <a:pt x="51" y="107"/>
                    </a:cubicBezTo>
                    <a:cubicBezTo>
                      <a:pt x="54" y="104"/>
                      <a:pt x="57" y="100"/>
                      <a:pt x="59" y="97"/>
                    </a:cubicBezTo>
                    <a:cubicBezTo>
                      <a:pt x="61" y="95"/>
                      <a:pt x="62" y="93"/>
                      <a:pt x="63" y="92"/>
                    </a:cubicBezTo>
                    <a:cubicBezTo>
                      <a:pt x="64" y="90"/>
                      <a:pt x="66" y="88"/>
                      <a:pt x="67" y="86"/>
                    </a:cubicBezTo>
                    <a:cubicBezTo>
                      <a:pt x="68" y="85"/>
                      <a:pt x="69" y="83"/>
                      <a:pt x="71" y="81"/>
                    </a:cubicBezTo>
                    <a:cubicBezTo>
                      <a:pt x="71" y="80"/>
                      <a:pt x="72" y="79"/>
                      <a:pt x="72" y="79"/>
                    </a:cubicBezTo>
                    <a:cubicBezTo>
                      <a:pt x="73" y="78"/>
                      <a:pt x="74" y="77"/>
                      <a:pt x="74" y="76"/>
                    </a:cubicBezTo>
                    <a:cubicBezTo>
                      <a:pt x="75" y="74"/>
                      <a:pt x="76" y="72"/>
                      <a:pt x="78" y="70"/>
                    </a:cubicBezTo>
                    <a:cubicBezTo>
                      <a:pt x="79" y="68"/>
                      <a:pt x="80" y="67"/>
                      <a:pt x="81" y="65"/>
                    </a:cubicBezTo>
                    <a:cubicBezTo>
                      <a:pt x="83" y="61"/>
                      <a:pt x="85" y="58"/>
                      <a:pt x="87" y="54"/>
                    </a:cubicBezTo>
                    <a:cubicBezTo>
                      <a:pt x="88" y="52"/>
                      <a:pt x="89" y="50"/>
                      <a:pt x="90" y="49"/>
                    </a:cubicBezTo>
                    <a:cubicBezTo>
                      <a:pt x="91" y="47"/>
                      <a:pt x="93" y="45"/>
                      <a:pt x="94" y="43"/>
                    </a:cubicBezTo>
                    <a:cubicBezTo>
                      <a:pt x="95" y="39"/>
                      <a:pt x="97" y="36"/>
                      <a:pt x="99" y="32"/>
                    </a:cubicBezTo>
                    <a:cubicBezTo>
                      <a:pt x="99" y="32"/>
                      <a:pt x="99" y="32"/>
                      <a:pt x="99" y="32"/>
                    </a:cubicBezTo>
                    <a:cubicBezTo>
                      <a:pt x="99" y="31"/>
                      <a:pt x="100" y="29"/>
                      <a:pt x="101" y="27"/>
                    </a:cubicBezTo>
                    <a:cubicBezTo>
                      <a:pt x="101" y="27"/>
                      <a:pt x="101" y="27"/>
                      <a:pt x="101" y="26"/>
                    </a:cubicBezTo>
                    <a:cubicBezTo>
                      <a:pt x="102" y="24"/>
                      <a:pt x="103" y="23"/>
                      <a:pt x="103" y="21"/>
                    </a:cubicBezTo>
                    <a:cubicBezTo>
                      <a:pt x="104" y="20"/>
                      <a:pt x="105" y="18"/>
                      <a:pt x="105" y="17"/>
                    </a:cubicBezTo>
                    <a:cubicBezTo>
                      <a:pt x="106" y="15"/>
                      <a:pt x="107" y="14"/>
                      <a:pt x="107" y="12"/>
                    </a:cubicBezTo>
                    <a:cubicBezTo>
                      <a:pt x="108" y="10"/>
                      <a:pt x="108" y="9"/>
                      <a:pt x="109" y="7"/>
                    </a:cubicBezTo>
                    <a:cubicBezTo>
                      <a:pt x="109" y="6"/>
                      <a:pt x="109" y="4"/>
                      <a:pt x="110" y="3"/>
                    </a:cubicBezTo>
                    <a:cubicBezTo>
                      <a:pt x="110" y="2"/>
                      <a:pt x="110" y="2"/>
                      <a:pt x="109" y="1"/>
                    </a:cubicBezTo>
                    <a:cubicBezTo>
                      <a:pt x="109" y="1"/>
                      <a:pt x="109" y="1"/>
                      <a:pt x="108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7" y="1"/>
                      <a:pt x="107" y="1"/>
                      <a:pt x="107" y="1"/>
                    </a:cubicBezTo>
                    <a:moveTo>
                      <a:pt x="101" y="17"/>
                    </a:moveTo>
                    <a:cubicBezTo>
                      <a:pt x="101" y="17"/>
                      <a:pt x="101" y="17"/>
                      <a:pt x="101" y="17"/>
                    </a:cubicBezTo>
                    <a:cubicBezTo>
                      <a:pt x="101" y="17"/>
                      <a:pt x="101" y="17"/>
                      <a:pt x="101" y="17"/>
                    </a:cubicBezTo>
                    <a:moveTo>
                      <a:pt x="97" y="26"/>
                    </a:moveTo>
                    <a:cubicBezTo>
                      <a:pt x="97" y="26"/>
                      <a:pt x="97" y="26"/>
                      <a:pt x="97" y="26"/>
                    </a:cubicBezTo>
                    <a:cubicBezTo>
                      <a:pt x="97" y="26"/>
                      <a:pt x="97" y="26"/>
                      <a:pt x="97" y="26"/>
                    </a:cubicBezTo>
                    <a:moveTo>
                      <a:pt x="85" y="49"/>
                    </a:moveTo>
                    <a:cubicBezTo>
                      <a:pt x="85" y="49"/>
                      <a:pt x="85" y="49"/>
                      <a:pt x="85" y="49"/>
                    </a:cubicBezTo>
                    <a:cubicBezTo>
                      <a:pt x="85" y="50"/>
                      <a:pt x="84" y="51"/>
                      <a:pt x="84" y="52"/>
                    </a:cubicBezTo>
                    <a:cubicBezTo>
                      <a:pt x="84" y="52"/>
                      <a:pt x="84" y="52"/>
                      <a:pt x="84" y="52"/>
                    </a:cubicBezTo>
                    <a:cubicBezTo>
                      <a:pt x="84" y="51"/>
                      <a:pt x="85" y="50"/>
                      <a:pt x="85" y="49"/>
                    </a:cubicBezTo>
                    <a:moveTo>
                      <a:pt x="73" y="58"/>
                    </a:moveTo>
                    <a:cubicBezTo>
                      <a:pt x="72" y="58"/>
                      <a:pt x="72" y="58"/>
                      <a:pt x="72" y="58"/>
                    </a:cubicBezTo>
                    <a:cubicBezTo>
                      <a:pt x="73" y="58"/>
                      <a:pt x="73" y="58"/>
                      <a:pt x="73" y="58"/>
                    </a:cubicBezTo>
                    <a:moveTo>
                      <a:pt x="27" y="121"/>
                    </a:moveTo>
                    <a:cubicBezTo>
                      <a:pt x="27" y="121"/>
                      <a:pt x="27" y="121"/>
                      <a:pt x="27" y="121"/>
                    </a:cubicBezTo>
                    <a:cubicBezTo>
                      <a:pt x="28" y="122"/>
                      <a:pt x="28" y="122"/>
                      <a:pt x="28" y="122"/>
                    </a:cubicBezTo>
                    <a:cubicBezTo>
                      <a:pt x="27" y="122"/>
                      <a:pt x="27" y="123"/>
                      <a:pt x="26" y="123"/>
                    </a:cubicBezTo>
                    <a:cubicBezTo>
                      <a:pt x="26" y="124"/>
                      <a:pt x="25" y="125"/>
                      <a:pt x="25" y="125"/>
                    </a:cubicBezTo>
                    <a:cubicBezTo>
                      <a:pt x="25" y="125"/>
                      <a:pt x="25" y="125"/>
                      <a:pt x="25" y="125"/>
                    </a:cubicBezTo>
                    <a:cubicBezTo>
                      <a:pt x="24" y="124"/>
                      <a:pt x="24" y="124"/>
                      <a:pt x="24" y="124"/>
                    </a:cubicBezTo>
                    <a:cubicBezTo>
                      <a:pt x="25" y="123"/>
                      <a:pt x="26" y="122"/>
                      <a:pt x="27" y="121"/>
                    </a:cubicBezTo>
                    <a:moveTo>
                      <a:pt x="27" y="123"/>
                    </a:moveTo>
                    <a:cubicBezTo>
                      <a:pt x="26" y="123"/>
                      <a:pt x="26" y="123"/>
                      <a:pt x="26" y="123"/>
                    </a:cubicBezTo>
                    <a:cubicBezTo>
                      <a:pt x="27" y="123"/>
                      <a:pt x="27" y="123"/>
                      <a:pt x="27" y="123"/>
                    </a:cubicBezTo>
                    <a:moveTo>
                      <a:pt x="2" y="136"/>
                    </a:moveTo>
                    <a:cubicBezTo>
                      <a:pt x="2" y="136"/>
                      <a:pt x="2" y="136"/>
                      <a:pt x="2" y="136"/>
                    </a:cubicBezTo>
                    <a:cubicBezTo>
                      <a:pt x="2" y="136"/>
                      <a:pt x="2" y="136"/>
                      <a:pt x="2" y="136"/>
                    </a:cubicBezTo>
                    <a:moveTo>
                      <a:pt x="6" y="139"/>
                    </a:moveTo>
                    <a:cubicBezTo>
                      <a:pt x="6" y="139"/>
                      <a:pt x="6" y="139"/>
                      <a:pt x="6" y="139"/>
                    </a:cubicBezTo>
                    <a:cubicBezTo>
                      <a:pt x="6" y="139"/>
                      <a:pt x="6" y="139"/>
                      <a:pt x="6" y="139"/>
                    </a:cubicBezTo>
                    <a:moveTo>
                      <a:pt x="99" y="32"/>
                    </a:moveTo>
                    <a:cubicBezTo>
                      <a:pt x="99" y="32"/>
                      <a:pt x="99" y="32"/>
                      <a:pt x="99" y="32"/>
                    </a:cubicBezTo>
                    <a:close/>
                  </a:path>
                </a:pathLst>
              </a:custGeom>
              <a:solidFill>
                <a:srgbClr val="FAFF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17" name="Freeform 267"/>
              <p:cNvSpPr>
                <a:spLocks noEditPoints="1"/>
              </p:cNvSpPr>
              <p:nvPr/>
            </p:nvSpPr>
            <p:spPr bwMode="auto">
              <a:xfrm>
                <a:off x="5359" y="2977"/>
                <a:ext cx="55" cy="104"/>
              </a:xfrm>
              <a:custGeom>
                <a:avLst/>
                <a:gdLst>
                  <a:gd name="T0" fmla="*/ 27 w 29"/>
                  <a:gd name="T1" fmla="*/ 1 h 55"/>
                  <a:gd name="T2" fmla="*/ 27 w 29"/>
                  <a:gd name="T3" fmla="*/ 2 h 55"/>
                  <a:gd name="T4" fmla="*/ 26 w 29"/>
                  <a:gd name="T5" fmla="*/ 6 h 55"/>
                  <a:gd name="T6" fmla="*/ 23 w 29"/>
                  <a:gd name="T7" fmla="*/ 11 h 55"/>
                  <a:gd name="T8" fmla="*/ 20 w 29"/>
                  <a:gd name="T9" fmla="*/ 17 h 55"/>
                  <a:gd name="T10" fmla="*/ 20 w 29"/>
                  <a:gd name="T11" fmla="*/ 18 h 55"/>
                  <a:gd name="T12" fmla="*/ 19 w 29"/>
                  <a:gd name="T13" fmla="*/ 19 h 55"/>
                  <a:gd name="T14" fmla="*/ 19 w 29"/>
                  <a:gd name="T15" fmla="*/ 20 h 55"/>
                  <a:gd name="T16" fmla="*/ 18 w 29"/>
                  <a:gd name="T17" fmla="*/ 21 h 55"/>
                  <a:gd name="T18" fmla="*/ 16 w 29"/>
                  <a:gd name="T19" fmla="*/ 24 h 55"/>
                  <a:gd name="T20" fmla="*/ 13 w 29"/>
                  <a:gd name="T21" fmla="*/ 30 h 55"/>
                  <a:gd name="T22" fmla="*/ 9 w 29"/>
                  <a:gd name="T23" fmla="*/ 36 h 55"/>
                  <a:gd name="T24" fmla="*/ 6 w 29"/>
                  <a:gd name="T25" fmla="*/ 42 h 55"/>
                  <a:gd name="T26" fmla="*/ 4 w 29"/>
                  <a:gd name="T27" fmla="*/ 44 h 55"/>
                  <a:gd name="T28" fmla="*/ 4 w 29"/>
                  <a:gd name="T29" fmla="*/ 46 h 55"/>
                  <a:gd name="T30" fmla="*/ 3 w 29"/>
                  <a:gd name="T31" fmla="*/ 47 h 55"/>
                  <a:gd name="T32" fmla="*/ 3 w 29"/>
                  <a:gd name="T33" fmla="*/ 47 h 55"/>
                  <a:gd name="T34" fmla="*/ 3 w 29"/>
                  <a:gd name="T35" fmla="*/ 47 h 55"/>
                  <a:gd name="T36" fmla="*/ 3 w 29"/>
                  <a:gd name="T37" fmla="*/ 49 h 55"/>
                  <a:gd name="T38" fmla="*/ 3 w 29"/>
                  <a:gd name="T39" fmla="*/ 49 h 55"/>
                  <a:gd name="T40" fmla="*/ 2 w 29"/>
                  <a:gd name="T41" fmla="*/ 51 h 55"/>
                  <a:gd name="T42" fmla="*/ 1 w 29"/>
                  <a:gd name="T43" fmla="*/ 52 h 55"/>
                  <a:gd name="T44" fmla="*/ 0 w 29"/>
                  <a:gd name="T45" fmla="*/ 54 h 55"/>
                  <a:gd name="T46" fmla="*/ 1 w 29"/>
                  <a:gd name="T47" fmla="*/ 55 h 55"/>
                  <a:gd name="T48" fmla="*/ 2 w 29"/>
                  <a:gd name="T49" fmla="*/ 55 h 55"/>
                  <a:gd name="T50" fmla="*/ 4 w 29"/>
                  <a:gd name="T51" fmla="*/ 52 h 55"/>
                  <a:gd name="T52" fmla="*/ 6 w 29"/>
                  <a:gd name="T53" fmla="*/ 49 h 55"/>
                  <a:gd name="T54" fmla="*/ 9 w 29"/>
                  <a:gd name="T55" fmla="*/ 45 h 55"/>
                  <a:gd name="T56" fmla="*/ 9 w 29"/>
                  <a:gd name="T57" fmla="*/ 44 h 55"/>
                  <a:gd name="T58" fmla="*/ 13 w 29"/>
                  <a:gd name="T59" fmla="*/ 37 h 55"/>
                  <a:gd name="T60" fmla="*/ 17 w 29"/>
                  <a:gd name="T61" fmla="*/ 32 h 55"/>
                  <a:gd name="T62" fmla="*/ 19 w 29"/>
                  <a:gd name="T63" fmla="*/ 29 h 55"/>
                  <a:gd name="T64" fmla="*/ 18 w 29"/>
                  <a:gd name="T65" fmla="*/ 28 h 55"/>
                  <a:gd name="T66" fmla="*/ 20 w 29"/>
                  <a:gd name="T67" fmla="*/ 25 h 55"/>
                  <a:gd name="T68" fmla="*/ 23 w 29"/>
                  <a:gd name="T69" fmla="*/ 20 h 55"/>
                  <a:gd name="T70" fmla="*/ 24 w 29"/>
                  <a:gd name="T71" fmla="*/ 18 h 55"/>
                  <a:gd name="T72" fmla="*/ 24 w 29"/>
                  <a:gd name="T73" fmla="*/ 17 h 55"/>
                  <a:gd name="T74" fmla="*/ 25 w 29"/>
                  <a:gd name="T75" fmla="*/ 16 h 55"/>
                  <a:gd name="T76" fmla="*/ 25 w 29"/>
                  <a:gd name="T77" fmla="*/ 15 h 55"/>
                  <a:gd name="T78" fmla="*/ 25 w 29"/>
                  <a:gd name="T79" fmla="*/ 14 h 55"/>
                  <a:gd name="T80" fmla="*/ 25 w 29"/>
                  <a:gd name="T81" fmla="*/ 14 h 55"/>
                  <a:gd name="T82" fmla="*/ 27 w 29"/>
                  <a:gd name="T83" fmla="*/ 10 h 55"/>
                  <a:gd name="T84" fmla="*/ 29 w 29"/>
                  <a:gd name="T85" fmla="*/ 6 h 55"/>
                  <a:gd name="T86" fmla="*/ 29 w 29"/>
                  <a:gd name="T87" fmla="*/ 1 h 55"/>
                  <a:gd name="T88" fmla="*/ 28 w 29"/>
                  <a:gd name="T89" fmla="*/ 0 h 55"/>
                  <a:gd name="T90" fmla="*/ 28 w 29"/>
                  <a:gd name="T91" fmla="*/ 0 h 55"/>
                  <a:gd name="T92" fmla="*/ 27 w 29"/>
                  <a:gd name="T93" fmla="*/ 1 h 55"/>
                  <a:gd name="T94" fmla="*/ 26 w 29"/>
                  <a:gd name="T95" fmla="*/ 5 h 55"/>
                  <a:gd name="T96" fmla="*/ 26 w 29"/>
                  <a:gd name="T97" fmla="*/ 6 h 55"/>
                  <a:gd name="T98" fmla="*/ 26 w 29"/>
                  <a:gd name="T99" fmla="*/ 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9" h="55">
                    <a:moveTo>
                      <a:pt x="27" y="1"/>
                    </a:moveTo>
                    <a:cubicBezTo>
                      <a:pt x="27" y="2"/>
                      <a:pt x="27" y="2"/>
                      <a:pt x="27" y="2"/>
                    </a:cubicBezTo>
                    <a:cubicBezTo>
                      <a:pt x="27" y="3"/>
                      <a:pt x="26" y="4"/>
                      <a:pt x="26" y="6"/>
                    </a:cubicBezTo>
                    <a:cubicBezTo>
                      <a:pt x="25" y="7"/>
                      <a:pt x="24" y="9"/>
                      <a:pt x="23" y="11"/>
                    </a:cubicBezTo>
                    <a:cubicBezTo>
                      <a:pt x="22" y="13"/>
                      <a:pt x="21" y="15"/>
                      <a:pt x="20" y="17"/>
                    </a:cubicBezTo>
                    <a:cubicBezTo>
                      <a:pt x="20" y="18"/>
                      <a:pt x="20" y="18"/>
                      <a:pt x="20" y="18"/>
                    </a:cubicBezTo>
                    <a:cubicBezTo>
                      <a:pt x="19" y="19"/>
                      <a:pt x="19" y="19"/>
                      <a:pt x="19" y="19"/>
                    </a:cubicBezTo>
                    <a:cubicBezTo>
                      <a:pt x="19" y="20"/>
                      <a:pt x="19" y="20"/>
                      <a:pt x="19" y="20"/>
                    </a:cubicBezTo>
                    <a:cubicBezTo>
                      <a:pt x="19" y="20"/>
                      <a:pt x="18" y="21"/>
                      <a:pt x="18" y="21"/>
                    </a:cubicBezTo>
                    <a:cubicBezTo>
                      <a:pt x="17" y="22"/>
                      <a:pt x="17" y="23"/>
                      <a:pt x="16" y="24"/>
                    </a:cubicBezTo>
                    <a:cubicBezTo>
                      <a:pt x="15" y="26"/>
                      <a:pt x="14" y="28"/>
                      <a:pt x="13" y="30"/>
                    </a:cubicBezTo>
                    <a:cubicBezTo>
                      <a:pt x="12" y="32"/>
                      <a:pt x="11" y="34"/>
                      <a:pt x="9" y="36"/>
                    </a:cubicBezTo>
                    <a:cubicBezTo>
                      <a:pt x="8" y="38"/>
                      <a:pt x="7" y="40"/>
                      <a:pt x="6" y="42"/>
                    </a:cubicBezTo>
                    <a:cubicBezTo>
                      <a:pt x="5" y="43"/>
                      <a:pt x="5" y="44"/>
                      <a:pt x="4" y="44"/>
                    </a:cubicBezTo>
                    <a:cubicBezTo>
                      <a:pt x="4" y="45"/>
                      <a:pt x="4" y="45"/>
                      <a:pt x="4" y="46"/>
                    </a:cubicBezTo>
                    <a:cubicBezTo>
                      <a:pt x="3" y="46"/>
                      <a:pt x="3" y="46"/>
                      <a:pt x="3" y="47"/>
                    </a:cubicBezTo>
                    <a:cubicBezTo>
                      <a:pt x="3" y="47"/>
                      <a:pt x="3" y="47"/>
                      <a:pt x="3" y="47"/>
                    </a:cubicBezTo>
                    <a:cubicBezTo>
                      <a:pt x="3" y="47"/>
                      <a:pt x="3" y="47"/>
                      <a:pt x="3" y="47"/>
                    </a:cubicBezTo>
                    <a:cubicBezTo>
                      <a:pt x="2" y="48"/>
                      <a:pt x="3" y="49"/>
                      <a:pt x="3" y="49"/>
                    </a:cubicBezTo>
                    <a:cubicBezTo>
                      <a:pt x="3" y="49"/>
                      <a:pt x="3" y="49"/>
                      <a:pt x="3" y="49"/>
                    </a:cubicBezTo>
                    <a:cubicBezTo>
                      <a:pt x="3" y="50"/>
                      <a:pt x="2" y="51"/>
                      <a:pt x="2" y="51"/>
                    </a:cubicBezTo>
                    <a:cubicBezTo>
                      <a:pt x="1" y="52"/>
                      <a:pt x="1" y="52"/>
                      <a:pt x="1" y="52"/>
                    </a:cubicBezTo>
                    <a:cubicBezTo>
                      <a:pt x="1" y="53"/>
                      <a:pt x="1" y="53"/>
                      <a:pt x="0" y="54"/>
                    </a:cubicBezTo>
                    <a:cubicBezTo>
                      <a:pt x="0" y="54"/>
                      <a:pt x="0" y="55"/>
                      <a:pt x="1" y="55"/>
                    </a:cubicBezTo>
                    <a:cubicBezTo>
                      <a:pt x="1" y="55"/>
                      <a:pt x="2" y="55"/>
                      <a:pt x="2" y="55"/>
                    </a:cubicBezTo>
                    <a:cubicBezTo>
                      <a:pt x="3" y="54"/>
                      <a:pt x="3" y="53"/>
                      <a:pt x="4" y="52"/>
                    </a:cubicBezTo>
                    <a:cubicBezTo>
                      <a:pt x="5" y="51"/>
                      <a:pt x="5" y="50"/>
                      <a:pt x="6" y="49"/>
                    </a:cubicBezTo>
                    <a:cubicBezTo>
                      <a:pt x="7" y="48"/>
                      <a:pt x="8" y="46"/>
                      <a:pt x="9" y="45"/>
                    </a:cubicBezTo>
                    <a:cubicBezTo>
                      <a:pt x="9" y="44"/>
                      <a:pt x="9" y="44"/>
                      <a:pt x="9" y="44"/>
                    </a:cubicBezTo>
                    <a:cubicBezTo>
                      <a:pt x="11" y="42"/>
                      <a:pt x="12" y="39"/>
                      <a:pt x="13" y="37"/>
                    </a:cubicBezTo>
                    <a:cubicBezTo>
                      <a:pt x="14" y="36"/>
                      <a:pt x="15" y="34"/>
                      <a:pt x="17" y="32"/>
                    </a:cubicBezTo>
                    <a:cubicBezTo>
                      <a:pt x="17" y="31"/>
                      <a:pt x="18" y="30"/>
                      <a:pt x="19" y="29"/>
                    </a:cubicBezTo>
                    <a:cubicBezTo>
                      <a:pt x="18" y="28"/>
                      <a:pt x="18" y="28"/>
                      <a:pt x="18" y="28"/>
                    </a:cubicBezTo>
                    <a:cubicBezTo>
                      <a:pt x="19" y="27"/>
                      <a:pt x="19" y="26"/>
                      <a:pt x="20" y="25"/>
                    </a:cubicBezTo>
                    <a:cubicBezTo>
                      <a:pt x="21" y="23"/>
                      <a:pt x="22" y="22"/>
                      <a:pt x="23" y="20"/>
                    </a:cubicBezTo>
                    <a:cubicBezTo>
                      <a:pt x="23" y="20"/>
                      <a:pt x="23" y="19"/>
                      <a:pt x="24" y="18"/>
                    </a:cubicBezTo>
                    <a:cubicBezTo>
                      <a:pt x="24" y="18"/>
                      <a:pt x="24" y="17"/>
                      <a:pt x="24" y="17"/>
                    </a:cubicBezTo>
                    <a:cubicBezTo>
                      <a:pt x="25" y="16"/>
                      <a:pt x="25" y="16"/>
                      <a:pt x="25" y="16"/>
                    </a:cubicBezTo>
                    <a:cubicBezTo>
                      <a:pt x="25" y="16"/>
                      <a:pt x="25" y="16"/>
                      <a:pt x="25" y="15"/>
                    </a:cubicBezTo>
                    <a:cubicBezTo>
                      <a:pt x="25" y="14"/>
                      <a:pt x="25" y="14"/>
                      <a:pt x="25" y="14"/>
                    </a:cubicBezTo>
                    <a:cubicBezTo>
                      <a:pt x="25" y="14"/>
                      <a:pt x="25" y="14"/>
                      <a:pt x="25" y="14"/>
                    </a:cubicBezTo>
                    <a:cubicBezTo>
                      <a:pt x="26" y="13"/>
                      <a:pt x="26" y="11"/>
                      <a:pt x="27" y="10"/>
                    </a:cubicBezTo>
                    <a:cubicBezTo>
                      <a:pt x="28" y="8"/>
                      <a:pt x="28" y="7"/>
                      <a:pt x="29" y="6"/>
                    </a:cubicBezTo>
                    <a:cubicBezTo>
                      <a:pt x="29" y="4"/>
                      <a:pt x="29" y="3"/>
                      <a:pt x="29" y="1"/>
                    </a:cubicBezTo>
                    <a:cubicBezTo>
                      <a:pt x="29" y="1"/>
                      <a:pt x="29" y="0"/>
                      <a:pt x="2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27" y="0"/>
                      <a:pt x="27" y="1"/>
                      <a:pt x="27" y="1"/>
                    </a:cubicBezTo>
                    <a:moveTo>
                      <a:pt x="26" y="5"/>
                    </a:moveTo>
                    <a:cubicBezTo>
                      <a:pt x="26" y="6"/>
                      <a:pt x="26" y="6"/>
                      <a:pt x="26" y="6"/>
                    </a:cubicBezTo>
                    <a:cubicBezTo>
                      <a:pt x="26" y="5"/>
                      <a:pt x="26" y="5"/>
                      <a:pt x="26" y="5"/>
                    </a:cubicBezTo>
                  </a:path>
                </a:pathLst>
              </a:custGeom>
              <a:solidFill>
                <a:srgbClr val="FAFF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18" name="Freeform 268"/>
              <p:cNvSpPr>
                <a:spLocks noEditPoints="1"/>
              </p:cNvSpPr>
              <p:nvPr/>
            </p:nvSpPr>
            <p:spPr bwMode="auto">
              <a:xfrm>
                <a:off x="5346" y="2973"/>
                <a:ext cx="77" cy="138"/>
              </a:xfrm>
              <a:custGeom>
                <a:avLst/>
                <a:gdLst>
                  <a:gd name="T0" fmla="*/ 39 w 41"/>
                  <a:gd name="T1" fmla="*/ 0 h 73"/>
                  <a:gd name="T2" fmla="*/ 38 w 41"/>
                  <a:gd name="T3" fmla="*/ 1 h 73"/>
                  <a:gd name="T4" fmla="*/ 36 w 41"/>
                  <a:gd name="T5" fmla="*/ 5 h 73"/>
                  <a:gd name="T6" fmla="*/ 35 w 41"/>
                  <a:gd name="T7" fmla="*/ 9 h 73"/>
                  <a:gd name="T8" fmla="*/ 34 w 41"/>
                  <a:gd name="T9" fmla="*/ 10 h 73"/>
                  <a:gd name="T10" fmla="*/ 32 w 41"/>
                  <a:gd name="T11" fmla="*/ 16 h 73"/>
                  <a:gd name="T12" fmla="*/ 30 w 41"/>
                  <a:gd name="T13" fmla="*/ 19 h 73"/>
                  <a:gd name="T14" fmla="*/ 29 w 41"/>
                  <a:gd name="T15" fmla="*/ 21 h 73"/>
                  <a:gd name="T16" fmla="*/ 26 w 41"/>
                  <a:gd name="T17" fmla="*/ 27 h 73"/>
                  <a:gd name="T18" fmla="*/ 23 w 41"/>
                  <a:gd name="T19" fmla="*/ 33 h 73"/>
                  <a:gd name="T20" fmla="*/ 16 w 41"/>
                  <a:gd name="T21" fmla="*/ 44 h 73"/>
                  <a:gd name="T22" fmla="*/ 13 w 41"/>
                  <a:gd name="T23" fmla="*/ 50 h 73"/>
                  <a:gd name="T24" fmla="*/ 9 w 41"/>
                  <a:gd name="T25" fmla="*/ 55 h 73"/>
                  <a:gd name="T26" fmla="*/ 5 w 41"/>
                  <a:gd name="T27" fmla="*/ 62 h 73"/>
                  <a:gd name="T28" fmla="*/ 0 w 41"/>
                  <a:gd name="T29" fmla="*/ 70 h 73"/>
                  <a:gd name="T30" fmla="*/ 1 w 41"/>
                  <a:gd name="T31" fmla="*/ 72 h 73"/>
                  <a:gd name="T32" fmla="*/ 3 w 41"/>
                  <a:gd name="T33" fmla="*/ 72 h 73"/>
                  <a:gd name="T34" fmla="*/ 7 w 41"/>
                  <a:gd name="T35" fmla="*/ 66 h 73"/>
                  <a:gd name="T36" fmla="*/ 11 w 41"/>
                  <a:gd name="T37" fmla="*/ 60 h 73"/>
                  <a:gd name="T38" fmla="*/ 15 w 41"/>
                  <a:gd name="T39" fmla="*/ 55 h 73"/>
                  <a:gd name="T40" fmla="*/ 18 w 41"/>
                  <a:gd name="T41" fmla="*/ 49 h 73"/>
                  <a:gd name="T42" fmla="*/ 25 w 41"/>
                  <a:gd name="T43" fmla="*/ 38 h 73"/>
                  <a:gd name="T44" fmla="*/ 28 w 41"/>
                  <a:gd name="T45" fmla="*/ 33 h 73"/>
                  <a:gd name="T46" fmla="*/ 29 w 41"/>
                  <a:gd name="T47" fmla="*/ 30 h 73"/>
                  <a:gd name="T48" fmla="*/ 30 w 41"/>
                  <a:gd name="T49" fmla="*/ 27 h 73"/>
                  <a:gd name="T50" fmla="*/ 32 w 41"/>
                  <a:gd name="T51" fmla="*/ 25 h 73"/>
                  <a:gd name="T52" fmla="*/ 33 w 41"/>
                  <a:gd name="T53" fmla="*/ 22 h 73"/>
                  <a:gd name="T54" fmla="*/ 34 w 41"/>
                  <a:gd name="T55" fmla="*/ 19 h 73"/>
                  <a:gd name="T56" fmla="*/ 36 w 41"/>
                  <a:gd name="T57" fmla="*/ 16 h 73"/>
                  <a:gd name="T58" fmla="*/ 38 w 41"/>
                  <a:gd name="T59" fmla="*/ 10 h 73"/>
                  <a:gd name="T60" fmla="*/ 39 w 41"/>
                  <a:gd name="T61" fmla="*/ 7 h 73"/>
                  <a:gd name="T62" fmla="*/ 40 w 41"/>
                  <a:gd name="T63" fmla="*/ 4 h 73"/>
                  <a:gd name="T64" fmla="*/ 41 w 41"/>
                  <a:gd name="T65" fmla="*/ 2 h 73"/>
                  <a:gd name="T66" fmla="*/ 41 w 41"/>
                  <a:gd name="T67" fmla="*/ 1 h 73"/>
                  <a:gd name="T68" fmla="*/ 40 w 41"/>
                  <a:gd name="T69" fmla="*/ 0 h 73"/>
                  <a:gd name="T70" fmla="*/ 40 w 41"/>
                  <a:gd name="T71" fmla="*/ 0 h 73"/>
                  <a:gd name="T72" fmla="*/ 39 w 41"/>
                  <a:gd name="T73" fmla="*/ 0 h 73"/>
                  <a:gd name="T74" fmla="*/ 30 w 41"/>
                  <a:gd name="T75" fmla="*/ 27 h 73"/>
                  <a:gd name="T76" fmla="*/ 30 w 41"/>
                  <a:gd name="T77" fmla="*/ 28 h 73"/>
                  <a:gd name="T78" fmla="*/ 30 w 41"/>
                  <a:gd name="T79" fmla="*/ 27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1" h="73">
                    <a:moveTo>
                      <a:pt x="39" y="0"/>
                    </a:moveTo>
                    <a:cubicBezTo>
                      <a:pt x="38" y="0"/>
                      <a:pt x="38" y="1"/>
                      <a:pt x="38" y="1"/>
                    </a:cubicBezTo>
                    <a:cubicBezTo>
                      <a:pt x="37" y="3"/>
                      <a:pt x="37" y="4"/>
                      <a:pt x="36" y="5"/>
                    </a:cubicBezTo>
                    <a:cubicBezTo>
                      <a:pt x="36" y="7"/>
                      <a:pt x="35" y="8"/>
                      <a:pt x="35" y="9"/>
                    </a:cubicBezTo>
                    <a:cubicBezTo>
                      <a:pt x="34" y="10"/>
                      <a:pt x="34" y="10"/>
                      <a:pt x="34" y="10"/>
                    </a:cubicBezTo>
                    <a:cubicBezTo>
                      <a:pt x="34" y="12"/>
                      <a:pt x="33" y="14"/>
                      <a:pt x="32" y="16"/>
                    </a:cubicBezTo>
                    <a:cubicBezTo>
                      <a:pt x="31" y="17"/>
                      <a:pt x="31" y="18"/>
                      <a:pt x="30" y="19"/>
                    </a:cubicBezTo>
                    <a:cubicBezTo>
                      <a:pt x="30" y="20"/>
                      <a:pt x="29" y="21"/>
                      <a:pt x="29" y="21"/>
                    </a:cubicBezTo>
                    <a:cubicBezTo>
                      <a:pt x="28" y="23"/>
                      <a:pt x="27" y="25"/>
                      <a:pt x="26" y="27"/>
                    </a:cubicBezTo>
                    <a:cubicBezTo>
                      <a:pt x="25" y="29"/>
                      <a:pt x="24" y="31"/>
                      <a:pt x="23" y="33"/>
                    </a:cubicBezTo>
                    <a:cubicBezTo>
                      <a:pt x="21" y="37"/>
                      <a:pt x="19" y="40"/>
                      <a:pt x="16" y="44"/>
                    </a:cubicBezTo>
                    <a:cubicBezTo>
                      <a:pt x="15" y="46"/>
                      <a:pt x="14" y="48"/>
                      <a:pt x="13" y="50"/>
                    </a:cubicBezTo>
                    <a:cubicBezTo>
                      <a:pt x="12" y="52"/>
                      <a:pt x="11" y="53"/>
                      <a:pt x="9" y="55"/>
                    </a:cubicBezTo>
                    <a:cubicBezTo>
                      <a:pt x="8" y="58"/>
                      <a:pt x="6" y="60"/>
                      <a:pt x="5" y="62"/>
                    </a:cubicBezTo>
                    <a:cubicBezTo>
                      <a:pt x="3" y="65"/>
                      <a:pt x="2" y="67"/>
                      <a:pt x="0" y="70"/>
                    </a:cubicBezTo>
                    <a:cubicBezTo>
                      <a:pt x="0" y="71"/>
                      <a:pt x="0" y="72"/>
                      <a:pt x="1" y="72"/>
                    </a:cubicBezTo>
                    <a:cubicBezTo>
                      <a:pt x="2" y="73"/>
                      <a:pt x="3" y="73"/>
                      <a:pt x="3" y="72"/>
                    </a:cubicBezTo>
                    <a:cubicBezTo>
                      <a:pt x="5" y="70"/>
                      <a:pt x="6" y="68"/>
                      <a:pt x="7" y="66"/>
                    </a:cubicBezTo>
                    <a:cubicBezTo>
                      <a:pt x="9" y="64"/>
                      <a:pt x="10" y="62"/>
                      <a:pt x="11" y="60"/>
                    </a:cubicBezTo>
                    <a:cubicBezTo>
                      <a:pt x="12" y="58"/>
                      <a:pt x="14" y="56"/>
                      <a:pt x="15" y="55"/>
                    </a:cubicBezTo>
                    <a:cubicBezTo>
                      <a:pt x="16" y="53"/>
                      <a:pt x="17" y="51"/>
                      <a:pt x="18" y="49"/>
                    </a:cubicBezTo>
                    <a:cubicBezTo>
                      <a:pt x="21" y="45"/>
                      <a:pt x="23" y="42"/>
                      <a:pt x="25" y="38"/>
                    </a:cubicBezTo>
                    <a:cubicBezTo>
                      <a:pt x="26" y="36"/>
                      <a:pt x="27" y="35"/>
                      <a:pt x="28" y="33"/>
                    </a:cubicBezTo>
                    <a:cubicBezTo>
                      <a:pt x="28" y="32"/>
                      <a:pt x="29" y="31"/>
                      <a:pt x="29" y="30"/>
                    </a:cubicBezTo>
                    <a:cubicBezTo>
                      <a:pt x="29" y="29"/>
                      <a:pt x="30" y="28"/>
                      <a:pt x="30" y="27"/>
                    </a:cubicBezTo>
                    <a:cubicBezTo>
                      <a:pt x="31" y="26"/>
                      <a:pt x="31" y="26"/>
                      <a:pt x="32" y="25"/>
                    </a:cubicBezTo>
                    <a:cubicBezTo>
                      <a:pt x="32" y="24"/>
                      <a:pt x="32" y="23"/>
                      <a:pt x="33" y="22"/>
                    </a:cubicBezTo>
                    <a:cubicBezTo>
                      <a:pt x="33" y="21"/>
                      <a:pt x="34" y="20"/>
                      <a:pt x="34" y="19"/>
                    </a:cubicBezTo>
                    <a:cubicBezTo>
                      <a:pt x="35" y="18"/>
                      <a:pt x="35" y="17"/>
                      <a:pt x="36" y="16"/>
                    </a:cubicBezTo>
                    <a:cubicBezTo>
                      <a:pt x="37" y="14"/>
                      <a:pt x="37" y="12"/>
                      <a:pt x="38" y="10"/>
                    </a:cubicBezTo>
                    <a:cubicBezTo>
                      <a:pt x="39" y="9"/>
                      <a:pt x="39" y="8"/>
                      <a:pt x="39" y="7"/>
                    </a:cubicBezTo>
                    <a:cubicBezTo>
                      <a:pt x="40" y="6"/>
                      <a:pt x="40" y="5"/>
                      <a:pt x="40" y="4"/>
                    </a:cubicBezTo>
                    <a:cubicBezTo>
                      <a:pt x="41" y="4"/>
                      <a:pt x="41" y="3"/>
                      <a:pt x="41" y="2"/>
                    </a:cubicBezTo>
                    <a:cubicBezTo>
                      <a:pt x="41" y="2"/>
                      <a:pt x="41" y="1"/>
                      <a:pt x="41" y="1"/>
                    </a:cubicBezTo>
                    <a:cubicBezTo>
                      <a:pt x="41" y="0"/>
                      <a:pt x="40" y="0"/>
                      <a:pt x="40" y="0"/>
                    </a:cubicBezTo>
                    <a:cubicBezTo>
                      <a:pt x="40" y="0"/>
                      <a:pt x="40" y="0"/>
                      <a:pt x="40" y="0"/>
                    </a:cubicBezTo>
                    <a:cubicBezTo>
                      <a:pt x="39" y="0"/>
                      <a:pt x="39" y="0"/>
                      <a:pt x="39" y="0"/>
                    </a:cubicBezTo>
                    <a:moveTo>
                      <a:pt x="30" y="27"/>
                    </a:moveTo>
                    <a:cubicBezTo>
                      <a:pt x="30" y="28"/>
                      <a:pt x="30" y="28"/>
                      <a:pt x="30" y="28"/>
                    </a:cubicBezTo>
                    <a:cubicBezTo>
                      <a:pt x="30" y="27"/>
                      <a:pt x="30" y="27"/>
                      <a:pt x="30" y="27"/>
                    </a:cubicBezTo>
                  </a:path>
                </a:pathLst>
              </a:custGeom>
              <a:solidFill>
                <a:srgbClr val="FAFF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19" name="Freeform 269"/>
              <p:cNvSpPr>
                <a:spLocks noEditPoints="1"/>
              </p:cNvSpPr>
              <p:nvPr/>
            </p:nvSpPr>
            <p:spPr bwMode="auto">
              <a:xfrm>
                <a:off x="5412" y="2947"/>
                <a:ext cx="164" cy="45"/>
              </a:xfrm>
              <a:custGeom>
                <a:avLst/>
                <a:gdLst>
                  <a:gd name="T0" fmla="*/ 85 w 87"/>
                  <a:gd name="T1" fmla="*/ 0 h 24"/>
                  <a:gd name="T2" fmla="*/ 74 w 87"/>
                  <a:gd name="T3" fmla="*/ 5 h 24"/>
                  <a:gd name="T4" fmla="*/ 68 w 87"/>
                  <a:gd name="T5" fmla="*/ 7 h 24"/>
                  <a:gd name="T6" fmla="*/ 62 w 87"/>
                  <a:gd name="T7" fmla="*/ 9 h 24"/>
                  <a:gd name="T8" fmla="*/ 51 w 87"/>
                  <a:gd name="T9" fmla="*/ 13 h 24"/>
                  <a:gd name="T10" fmla="*/ 50 w 87"/>
                  <a:gd name="T11" fmla="*/ 13 h 24"/>
                  <a:gd name="T12" fmla="*/ 50 w 87"/>
                  <a:gd name="T13" fmla="*/ 13 h 24"/>
                  <a:gd name="T14" fmla="*/ 48 w 87"/>
                  <a:gd name="T15" fmla="*/ 12 h 24"/>
                  <a:gd name="T16" fmla="*/ 41 w 87"/>
                  <a:gd name="T17" fmla="*/ 14 h 24"/>
                  <a:gd name="T18" fmla="*/ 38 w 87"/>
                  <a:gd name="T19" fmla="*/ 15 h 24"/>
                  <a:gd name="T20" fmla="*/ 35 w 87"/>
                  <a:gd name="T21" fmla="*/ 15 h 24"/>
                  <a:gd name="T22" fmla="*/ 28 w 87"/>
                  <a:gd name="T23" fmla="*/ 16 h 24"/>
                  <a:gd name="T24" fmla="*/ 21 w 87"/>
                  <a:gd name="T25" fmla="*/ 16 h 24"/>
                  <a:gd name="T26" fmla="*/ 14 w 87"/>
                  <a:gd name="T27" fmla="*/ 17 h 24"/>
                  <a:gd name="T28" fmla="*/ 13 w 87"/>
                  <a:gd name="T29" fmla="*/ 17 h 24"/>
                  <a:gd name="T30" fmla="*/ 13 w 87"/>
                  <a:gd name="T31" fmla="*/ 17 h 24"/>
                  <a:gd name="T32" fmla="*/ 10 w 87"/>
                  <a:gd name="T33" fmla="*/ 17 h 24"/>
                  <a:gd name="T34" fmla="*/ 8 w 87"/>
                  <a:gd name="T35" fmla="*/ 16 h 24"/>
                  <a:gd name="T36" fmla="*/ 7 w 87"/>
                  <a:gd name="T37" fmla="*/ 16 h 24"/>
                  <a:gd name="T38" fmla="*/ 5 w 87"/>
                  <a:gd name="T39" fmla="*/ 17 h 24"/>
                  <a:gd name="T40" fmla="*/ 4 w 87"/>
                  <a:gd name="T41" fmla="*/ 17 h 24"/>
                  <a:gd name="T42" fmla="*/ 4 w 87"/>
                  <a:gd name="T43" fmla="*/ 19 h 24"/>
                  <a:gd name="T44" fmla="*/ 2 w 87"/>
                  <a:gd name="T45" fmla="*/ 19 h 24"/>
                  <a:gd name="T46" fmla="*/ 1 w 87"/>
                  <a:gd name="T47" fmla="*/ 22 h 24"/>
                  <a:gd name="T48" fmla="*/ 3 w 87"/>
                  <a:gd name="T49" fmla="*/ 23 h 24"/>
                  <a:gd name="T50" fmla="*/ 3 w 87"/>
                  <a:gd name="T51" fmla="*/ 23 h 24"/>
                  <a:gd name="T52" fmla="*/ 5 w 87"/>
                  <a:gd name="T53" fmla="*/ 24 h 24"/>
                  <a:gd name="T54" fmla="*/ 9 w 87"/>
                  <a:gd name="T55" fmla="*/ 23 h 24"/>
                  <a:gd name="T56" fmla="*/ 15 w 87"/>
                  <a:gd name="T57" fmla="*/ 23 h 24"/>
                  <a:gd name="T58" fmla="*/ 22 w 87"/>
                  <a:gd name="T59" fmla="*/ 23 h 24"/>
                  <a:gd name="T60" fmla="*/ 28 w 87"/>
                  <a:gd name="T61" fmla="*/ 22 h 24"/>
                  <a:gd name="T62" fmla="*/ 35 w 87"/>
                  <a:gd name="T63" fmla="*/ 20 h 24"/>
                  <a:gd name="T64" fmla="*/ 41 w 87"/>
                  <a:gd name="T65" fmla="*/ 19 h 24"/>
                  <a:gd name="T66" fmla="*/ 44 w 87"/>
                  <a:gd name="T67" fmla="*/ 18 h 24"/>
                  <a:gd name="T68" fmla="*/ 47 w 87"/>
                  <a:gd name="T69" fmla="*/ 18 h 24"/>
                  <a:gd name="T70" fmla="*/ 54 w 87"/>
                  <a:gd name="T71" fmla="*/ 16 h 24"/>
                  <a:gd name="T72" fmla="*/ 60 w 87"/>
                  <a:gd name="T73" fmla="*/ 14 h 24"/>
                  <a:gd name="T74" fmla="*/ 66 w 87"/>
                  <a:gd name="T75" fmla="*/ 11 h 24"/>
                  <a:gd name="T76" fmla="*/ 69 w 87"/>
                  <a:gd name="T77" fmla="*/ 10 h 24"/>
                  <a:gd name="T78" fmla="*/ 72 w 87"/>
                  <a:gd name="T79" fmla="*/ 9 h 24"/>
                  <a:gd name="T80" fmla="*/ 78 w 87"/>
                  <a:gd name="T81" fmla="*/ 6 h 24"/>
                  <a:gd name="T82" fmla="*/ 86 w 87"/>
                  <a:gd name="T83" fmla="*/ 2 h 24"/>
                  <a:gd name="T84" fmla="*/ 87 w 87"/>
                  <a:gd name="T85" fmla="*/ 1 h 24"/>
                  <a:gd name="T86" fmla="*/ 86 w 87"/>
                  <a:gd name="T87" fmla="*/ 0 h 24"/>
                  <a:gd name="T88" fmla="*/ 85 w 87"/>
                  <a:gd name="T89" fmla="*/ 0 h 24"/>
                  <a:gd name="T90" fmla="*/ 52 w 87"/>
                  <a:gd name="T91" fmla="*/ 13 h 24"/>
                  <a:gd name="T92" fmla="*/ 51 w 87"/>
                  <a:gd name="T93" fmla="*/ 13 h 24"/>
                  <a:gd name="T94" fmla="*/ 52 w 87"/>
                  <a:gd name="T95" fmla="*/ 13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87" h="24">
                    <a:moveTo>
                      <a:pt x="85" y="0"/>
                    </a:moveTo>
                    <a:cubicBezTo>
                      <a:pt x="82" y="2"/>
                      <a:pt x="78" y="4"/>
                      <a:pt x="74" y="5"/>
                    </a:cubicBezTo>
                    <a:cubicBezTo>
                      <a:pt x="72" y="6"/>
                      <a:pt x="70" y="6"/>
                      <a:pt x="68" y="7"/>
                    </a:cubicBezTo>
                    <a:cubicBezTo>
                      <a:pt x="66" y="8"/>
                      <a:pt x="64" y="8"/>
                      <a:pt x="62" y="9"/>
                    </a:cubicBezTo>
                    <a:cubicBezTo>
                      <a:pt x="59" y="10"/>
                      <a:pt x="55" y="12"/>
                      <a:pt x="51" y="13"/>
                    </a:cubicBezTo>
                    <a:cubicBezTo>
                      <a:pt x="51" y="13"/>
                      <a:pt x="50" y="13"/>
                      <a:pt x="50" y="13"/>
                    </a:cubicBezTo>
                    <a:cubicBezTo>
                      <a:pt x="50" y="13"/>
                      <a:pt x="50" y="13"/>
                      <a:pt x="50" y="13"/>
                    </a:cubicBezTo>
                    <a:cubicBezTo>
                      <a:pt x="50" y="12"/>
                      <a:pt x="49" y="12"/>
                      <a:pt x="48" y="12"/>
                    </a:cubicBezTo>
                    <a:cubicBezTo>
                      <a:pt x="46" y="13"/>
                      <a:pt x="43" y="13"/>
                      <a:pt x="41" y="14"/>
                    </a:cubicBezTo>
                    <a:cubicBezTo>
                      <a:pt x="40" y="14"/>
                      <a:pt x="39" y="15"/>
                      <a:pt x="38" y="15"/>
                    </a:cubicBezTo>
                    <a:cubicBezTo>
                      <a:pt x="37" y="15"/>
                      <a:pt x="36" y="15"/>
                      <a:pt x="35" y="15"/>
                    </a:cubicBezTo>
                    <a:cubicBezTo>
                      <a:pt x="32" y="16"/>
                      <a:pt x="30" y="16"/>
                      <a:pt x="28" y="16"/>
                    </a:cubicBezTo>
                    <a:cubicBezTo>
                      <a:pt x="26" y="16"/>
                      <a:pt x="23" y="16"/>
                      <a:pt x="21" y="16"/>
                    </a:cubicBezTo>
                    <a:cubicBezTo>
                      <a:pt x="19" y="17"/>
                      <a:pt x="17" y="17"/>
                      <a:pt x="14" y="17"/>
                    </a:cubicBezTo>
                    <a:cubicBezTo>
                      <a:pt x="14" y="17"/>
                      <a:pt x="13" y="17"/>
                      <a:pt x="13" y="17"/>
                    </a:cubicBezTo>
                    <a:cubicBezTo>
                      <a:pt x="13" y="17"/>
                      <a:pt x="13" y="17"/>
                      <a:pt x="13" y="17"/>
                    </a:cubicBezTo>
                    <a:cubicBezTo>
                      <a:pt x="12" y="17"/>
                      <a:pt x="11" y="17"/>
                      <a:pt x="10" y="17"/>
                    </a:cubicBezTo>
                    <a:cubicBezTo>
                      <a:pt x="9" y="17"/>
                      <a:pt x="9" y="17"/>
                      <a:pt x="8" y="16"/>
                    </a:cubicBezTo>
                    <a:cubicBezTo>
                      <a:pt x="7" y="16"/>
                      <a:pt x="7" y="16"/>
                      <a:pt x="7" y="16"/>
                    </a:cubicBezTo>
                    <a:cubicBezTo>
                      <a:pt x="6" y="16"/>
                      <a:pt x="6" y="16"/>
                      <a:pt x="5" y="17"/>
                    </a:cubicBezTo>
                    <a:cubicBezTo>
                      <a:pt x="5" y="17"/>
                      <a:pt x="4" y="17"/>
                      <a:pt x="4" y="17"/>
                    </a:cubicBezTo>
                    <a:cubicBezTo>
                      <a:pt x="4" y="18"/>
                      <a:pt x="4" y="18"/>
                      <a:pt x="4" y="19"/>
                    </a:cubicBezTo>
                    <a:cubicBezTo>
                      <a:pt x="3" y="19"/>
                      <a:pt x="3" y="19"/>
                      <a:pt x="2" y="19"/>
                    </a:cubicBezTo>
                    <a:cubicBezTo>
                      <a:pt x="0" y="20"/>
                      <a:pt x="0" y="21"/>
                      <a:pt x="1" y="22"/>
                    </a:cubicBezTo>
                    <a:cubicBezTo>
                      <a:pt x="1" y="23"/>
                      <a:pt x="2" y="23"/>
                      <a:pt x="3" y="23"/>
                    </a:cubicBezTo>
                    <a:cubicBezTo>
                      <a:pt x="3" y="23"/>
                      <a:pt x="3" y="23"/>
                      <a:pt x="3" y="23"/>
                    </a:cubicBezTo>
                    <a:cubicBezTo>
                      <a:pt x="4" y="23"/>
                      <a:pt x="4" y="24"/>
                      <a:pt x="5" y="24"/>
                    </a:cubicBezTo>
                    <a:cubicBezTo>
                      <a:pt x="6" y="24"/>
                      <a:pt x="7" y="24"/>
                      <a:pt x="9" y="23"/>
                    </a:cubicBezTo>
                    <a:cubicBezTo>
                      <a:pt x="11" y="23"/>
                      <a:pt x="13" y="23"/>
                      <a:pt x="15" y="23"/>
                    </a:cubicBezTo>
                    <a:cubicBezTo>
                      <a:pt x="17" y="23"/>
                      <a:pt x="19" y="23"/>
                      <a:pt x="22" y="23"/>
                    </a:cubicBezTo>
                    <a:cubicBezTo>
                      <a:pt x="24" y="22"/>
                      <a:pt x="26" y="22"/>
                      <a:pt x="28" y="22"/>
                    </a:cubicBezTo>
                    <a:cubicBezTo>
                      <a:pt x="30" y="21"/>
                      <a:pt x="33" y="21"/>
                      <a:pt x="35" y="20"/>
                    </a:cubicBezTo>
                    <a:cubicBezTo>
                      <a:pt x="37" y="20"/>
                      <a:pt x="39" y="20"/>
                      <a:pt x="41" y="19"/>
                    </a:cubicBezTo>
                    <a:cubicBezTo>
                      <a:pt x="42" y="19"/>
                      <a:pt x="43" y="19"/>
                      <a:pt x="44" y="18"/>
                    </a:cubicBezTo>
                    <a:cubicBezTo>
                      <a:pt x="45" y="18"/>
                      <a:pt x="46" y="18"/>
                      <a:pt x="47" y="18"/>
                    </a:cubicBezTo>
                    <a:cubicBezTo>
                      <a:pt x="50" y="17"/>
                      <a:pt x="52" y="17"/>
                      <a:pt x="54" y="16"/>
                    </a:cubicBezTo>
                    <a:cubicBezTo>
                      <a:pt x="56" y="15"/>
                      <a:pt x="58" y="14"/>
                      <a:pt x="60" y="14"/>
                    </a:cubicBezTo>
                    <a:cubicBezTo>
                      <a:pt x="62" y="13"/>
                      <a:pt x="64" y="12"/>
                      <a:pt x="66" y="11"/>
                    </a:cubicBezTo>
                    <a:cubicBezTo>
                      <a:pt x="67" y="11"/>
                      <a:pt x="68" y="11"/>
                      <a:pt x="69" y="10"/>
                    </a:cubicBezTo>
                    <a:cubicBezTo>
                      <a:pt x="70" y="10"/>
                      <a:pt x="71" y="9"/>
                      <a:pt x="72" y="9"/>
                    </a:cubicBezTo>
                    <a:cubicBezTo>
                      <a:pt x="74" y="8"/>
                      <a:pt x="76" y="7"/>
                      <a:pt x="78" y="6"/>
                    </a:cubicBezTo>
                    <a:cubicBezTo>
                      <a:pt x="80" y="5"/>
                      <a:pt x="83" y="3"/>
                      <a:pt x="86" y="2"/>
                    </a:cubicBezTo>
                    <a:cubicBezTo>
                      <a:pt x="87" y="2"/>
                      <a:pt x="87" y="1"/>
                      <a:pt x="87" y="1"/>
                    </a:cubicBezTo>
                    <a:cubicBezTo>
                      <a:pt x="87" y="0"/>
                      <a:pt x="86" y="0"/>
                      <a:pt x="86" y="0"/>
                    </a:cubicBezTo>
                    <a:cubicBezTo>
                      <a:pt x="85" y="0"/>
                      <a:pt x="85" y="0"/>
                      <a:pt x="85" y="0"/>
                    </a:cubicBezTo>
                    <a:moveTo>
                      <a:pt x="52" y="13"/>
                    </a:moveTo>
                    <a:cubicBezTo>
                      <a:pt x="51" y="13"/>
                      <a:pt x="51" y="13"/>
                      <a:pt x="51" y="13"/>
                    </a:cubicBezTo>
                    <a:cubicBezTo>
                      <a:pt x="52" y="13"/>
                      <a:pt x="52" y="13"/>
                      <a:pt x="52" y="13"/>
                    </a:cubicBezTo>
                  </a:path>
                </a:pathLst>
              </a:custGeom>
              <a:solidFill>
                <a:srgbClr val="FAFF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20" name="Freeform 270"/>
              <p:cNvSpPr>
                <a:spLocks/>
              </p:cNvSpPr>
              <p:nvPr/>
            </p:nvSpPr>
            <p:spPr bwMode="auto">
              <a:xfrm>
                <a:off x="5248" y="3118"/>
                <a:ext cx="556" cy="127"/>
              </a:xfrm>
              <a:custGeom>
                <a:avLst/>
                <a:gdLst>
                  <a:gd name="T0" fmla="*/ 250 w 295"/>
                  <a:gd name="T1" fmla="*/ 1 h 67"/>
                  <a:gd name="T2" fmla="*/ 233 w 295"/>
                  <a:gd name="T3" fmla="*/ 2 h 67"/>
                  <a:gd name="T4" fmla="*/ 224 w 295"/>
                  <a:gd name="T5" fmla="*/ 4 h 67"/>
                  <a:gd name="T6" fmla="*/ 215 w 295"/>
                  <a:gd name="T7" fmla="*/ 6 h 67"/>
                  <a:gd name="T8" fmla="*/ 199 w 295"/>
                  <a:gd name="T9" fmla="*/ 12 h 67"/>
                  <a:gd name="T10" fmla="*/ 192 w 295"/>
                  <a:gd name="T11" fmla="*/ 15 h 67"/>
                  <a:gd name="T12" fmla="*/ 176 w 295"/>
                  <a:gd name="T13" fmla="*/ 22 h 67"/>
                  <a:gd name="T14" fmla="*/ 168 w 295"/>
                  <a:gd name="T15" fmla="*/ 25 h 67"/>
                  <a:gd name="T16" fmla="*/ 160 w 295"/>
                  <a:gd name="T17" fmla="*/ 29 h 67"/>
                  <a:gd name="T18" fmla="*/ 145 w 295"/>
                  <a:gd name="T19" fmla="*/ 37 h 67"/>
                  <a:gd name="T20" fmla="*/ 130 w 295"/>
                  <a:gd name="T21" fmla="*/ 44 h 67"/>
                  <a:gd name="T22" fmla="*/ 123 w 295"/>
                  <a:gd name="T23" fmla="*/ 47 h 67"/>
                  <a:gd name="T24" fmla="*/ 115 w 295"/>
                  <a:gd name="T25" fmla="*/ 50 h 67"/>
                  <a:gd name="T26" fmla="*/ 107 w 295"/>
                  <a:gd name="T27" fmla="*/ 53 h 67"/>
                  <a:gd name="T28" fmla="*/ 94 w 295"/>
                  <a:gd name="T29" fmla="*/ 57 h 67"/>
                  <a:gd name="T30" fmla="*/ 81 w 295"/>
                  <a:gd name="T31" fmla="*/ 60 h 67"/>
                  <a:gd name="T32" fmla="*/ 68 w 295"/>
                  <a:gd name="T33" fmla="*/ 62 h 67"/>
                  <a:gd name="T34" fmla="*/ 56 w 295"/>
                  <a:gd name="T35" fmla="*/ 63 h 67"/>
                  <a:gd name="T36" fmla="*/ 49 w 295"/>
                  <a:gd name="T37" fmla="*/ 63 h 67"/>
                  <a:gd name="T38" fmla="*/ 41 w 295"/>
                  <a:gd name="T39" fmla="*/ 62 h 67"/>
                  <a:gd name="T40" fmla="*/ 32 w 295"/>
                  <a:gd name="T41" fmla="*/ 61 h 67"/>
                  <a:gd name="T42" fmla="*/ 19 w 295"/>
                  <a:gd name="T43" fmla="*/ 59 h 67"/>
                  <a:gd name="T44" fmla="*/ 12 w 295"/>
                  <a:gd name="T45" fmla="*/ 57 h 67"/>
                  <a:gd name="T46" fmla="*/ 6 w 295"/>
                  <a:gd name="T47" fmla="*/ 55 h 67"/>
                  <a:gd name="T48" fmla="*/ 2 w 295"/>
                  <a:gd name="T49" fmla="*/ 53 h 67"/>
                  <a:gd name="T50" fmla="*/ 1 w 295"/>
                  <a:gd name="T51" fmla="*/ 57 h 67"/>
                  <a:gd name="T52" fmla="*/ 2 w 295"/>
                  <a:gd name="T53" fmla="*/ 57 h 67"/>
                  <a:gd name="T54" fmla="*/ 10 w 295"/>
                  <a:gd name="T55" fmla="*/ 61 h 67"/>
                  <a:gd name="T56" fmla="*/ 14 w 295"/>
                  <a:gd name="T57" fmla="*/ 62 h 67"/>
                  <a:gd name="T58" fmla="*/ 27 w 295"/>
                  <a:gd name="T59" fmla="*/ 65 h 67"/>
                  <a:gd name="T60" fmla="*/ 43 w 295"/>
                  <a:gd name="T61" fmla="*/ 66 h 67"/>
                  <a:gd name="T62" fmla="*/ 56 w 295"/>
                  <a:gd name="T63" fmla="*/ 67 h 67"/>
                  <a:gd name="T64" fmla="*/ 69 w 295"/>
                  <a:gd name="T65" fmla="*/ 66 h 67"/>
                  <a:gd name="T66" fmla="*/ 86 w 295"/>
                  <a:gd name="T67" fmla="*/ 63 h 67"/>
                  <a:gd name="T68" fmla="*/ 95 w 295"/>
                  <a:gd name="T69" fmla="*/ 61 h 67"/>
                  <a:gd name="T70" fmla="*/ 108 w 295"/>
                  <a:gd name="T71" fmla="*/ 57 h 67"/>
                  <a:gd name="T72" fmla="*/ 120 w 295"/>
                  <a:gd name="T73" fmla="*/ 53 h 67"/>
                  <a:gd name="T74" fmla="*/ 127 w 295"/>
                  <a:gd name="T75" fmla="*/ 50 h 67"/>
                  <a:gd name="T76" fmla="*/ 143 w 295"/>
                  <a:gd name="T77" fmla="*/ 43 h 67"/>
                  <a:gd name="T78" fmla="*/ 154 w 295"/>
                  <a:gd name="T79" fmla="*/ 37 h 67"/>
                  <a:gd name="T80" fmla="*/ 162 w 295"/>
                  <a:gd name="T81" fmla="*/ 33 h 67"/>
                  <a:gd name="T82" fmla="*/ 169 w 295"/>
                  <a:gd name="T83" fmla="*/ 29 h 67"/>
                  <a:gd name="T84" fmla="*/ 177 w 295"/>
                  <a:gd name="T85" fmla="*/ 26 h 67"/>
                  <a:gd name="T86" fmla="*/ 189 w 295"/>
                  <a:gd name="T87" fmla="*/ 20 h 67"/>
                  <a:gd name="T88" fmla="*/ 196 w 295"/>
                  <a:gd name="T89" fmla="*/ 17 h 67"/>
                  <a:gd name="T90" fmla="*/ 209 w 295"/>
                  <a:gd name="T91" fmla="*/ 12 h 67"/>
                  <a:gd name="T92" fmla="*/ 219 w 295"/>
                  <a:gd name="T93" fmla="*/ 9 h 67"/>
                  <a:gd name="T94" fmla="*/ 222 w 295"/>
                  <a:gd name="T95" fmla="*/ 8 h 67"/>
                  <a:gd name="T96" fmla="*/ 230 w 295"/>
                  <a:gd name="T97" fmla="*/ 6 h 67"/>
                  <a:gd name="T98" fmla="*/ 239 w 295"/>
                  <a:gd name="T99" fmla="*/ 5 h 67"/>
                  <a:gd name="T100" fmla="*/ 252 w 295"/>
                  <a:gd name="T101" fmla="*/ 4 h 67"/>
                  <a:gd name="T102" fmla="*/ 269 w 295"/>
                  <a:gd name="T103" fmla="*/ 3 h 67"/>
                  <a:gd name="T104" fmla="*/ 273 w 295"/>
                  <a:gd name="T105" fmla="*/ 3 h 67"/>
                  <a:gd name="T106" fmla="*/ 283 w 295"/>
                  <a:gd name="T107" fmla="*/ 4 h 67"/>
                  <a:gd name="T108" fmla="*/ 294 w 295"/>
                  <a:gd name="T109" fmla="*/ 5 h 67"/>
                  <a:gd name="T110" fmla="*/ 285 w 295"/>
                  <a:gd name="T111" fmla="*/ 3 h 67"/>
                  <a:gd name="T112" fmla="*/ 273 w 295"/>
                  <a:gd name="T113" fmla="*/ 1 h 67"/>
                  <a:gd name="T114" fmla="*/ 264 w 295"/>
                  <a:gd name="T115" fmla="*/ 0 h 67"/>
                  <a:gd name="T116" fmla="*/ 259 w 295"/>
                  <a:gd name="T117" fmla="*/ 0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95" h="67">
                    <a:moveTo>
                      <a:pt x="255" y="0"/>
                    </a:moveTo>
                    <a:cubicBezTo>
                      <a:pt x="253" y="0"/>
                      <a:pt x="252" y="1"/>
                      <a:pt x="250" y="1"/>
                    </a:cubicBezTo>
                    <a:cubicBezTo>
                      <a:pt x="247" y="1"/>
                      <a:pt x="244" y="1"/>
                      <a:pt x="241" y="1"/>
                    </a:cubicBezTo>
                    <a:cubicBezTo>
                      <a:pt x="238" y="1"/>
                      <a:pt x="236" y="2"/>
                      <a:pt x="233" y="2"/>
                    </a:cubicBezTo>
                    <a:cubicBezTo>
                      <a:pt x="231" y="2"/>
                      <a:pt x="230" y="2"/>
                      <a:pt x="228" y="3"/>
                    </a:cubicBezTo>
                    <a:cubicBezTo>
                      <a:pt x="227" y="3"/>
                      <a:pt x="225" y="3"/>
                      <a:pt x="224" y="4"/>
                    </a:cubicBezTo>
                    <a:cubicBezTo>
                      <a:pt x="222" y="4"/>
                      <a:pt x="221" y="4"/>
                      <a:pt x="219" y="5"/>
                    </a:cubicBezTo>
                    <a:cubicBezTo>
                      <a:pt x="218" y="5"/>
                      <a:pt x="217" y="6"/>
                      <a:pt x="215" y="6"/>
                    </a:cubicBezTo>
                    <a:cubicBezTo>
                      <a:pt x="213" y="7"/>
                      <a:pt x="210" y="8"/>
                      <a:pt x="207" y="9"/>
                    </a:cubicBezTo>
                    <a:cubicBezTo>
                      <a:pt x="204" y="9"/>
                      <a:pt x="202" y="11"/>
                      <a:pt x="199" y="12"/>
                    </a:cubicBezTo>
                    <a:cubicBezTo>
                      <a:pt x="198" y="12"/>
                      <a:pt x="196" y="13"/>
                      <a:pt x="195" y="13"/>
                    </a:cubicBezTo>
                    <a:cubicBezTo>
                      <a:pt x="194" y="14"/>
                      <a:pt x="193" y="14"/>
                      <a:pt x="192" y="15"/>
                    </a:cubicBezTo>
                    <a:cubicBezTo>
                      <a:pt x="189" y="16"/>
                      <a:pt x="186" y="17"/>
                      <a:pt x="184" y="18"/>
                    </a:cubicBezTo>
                    <a:cubicBezTo>
                      <a:pt x="181" y="19"/>
                      <a:pt x="178" y="20"/>
                      <a:pt x="176" y="22"/>
                    </a:cubicBezTo>
                    <a:cubicBezTo>
                      <a:pt x="174" y="22"/>
                      <a:pt x="173" y="23"/>
                      <a:pt x="172" y="23"/>
                    </a:cubicBezTo>
                    <a:cubicBezTo>
                      <a:pt x="171" y="24"/>
                      <a:pt x="169" y="25"/>
                      <a:pt x="168" y="25"/>
                    </a:cubicBezTo>
                    <a:cubicBezTo>
                      <a:pt x="167" y="26"/>
                      <a:pt x="166" y="27"/>
                      <a:pt x="164" y="27"/>
                    </a:cubicBezTo>
                    <a:cubicBezTo>
                      <a:pt x="163" y="28"/>
                      <a:pt x="162" y="28"/>
                      <a:pt x="160" y="29"/>
                    </a:cubicBezTo>
                    <a:cubicBezTo>
                      <a:pt x="158" y="30"/>
                      <a:pt x="155" y="32"/>
                      <a:pt x="153" y="33"/>
                    </a:cubicBezTo>
                    <a:cubicBezTo>
                      <a:pt x="150" y="34"/>
                      <a:pt x="148" y="36"/>
                      <a:pt x="145" y="37"/>
                    </a:cubicBezTo>
                    <a:cubicBezTo>
                      <a:pt x="143" y="38"/>
                      <a:pt x="140" y="39"/>
                      <a:pt x="138" y="40"/>
                    </a:cubicBezTo>
                    <a:cubicBezTo>
                      <a:pt x="135" y="42"/>
                      <a:pt x="133" y="43"/>
                      <a:pt x="130" y="44"/>
                    </a:cubicBezTo>
                    <a:cubicBezTo>
                      <a:pt x="129" y="44"/>
                      <a:pt x="127" y="45"/>
                      <a:pt x="126" y="45"/>
                    </a:cubicBezTo>
                    <a:cubicBezTo>
                      <a:pt x="125" y="46"/>
                      <a:pt x="124" y="47"/>
                      <a:pt x="123" y="47"/>
                    </a:cubicBezTo>
                    <a:cubicBezTo>
                      <a:pt x="121" y="48"/>
                      <a:pt x="120" y="48"/>
                      <a:pt x="119" y="49"/>
                    </a:cubicBezTo>
                    <a:cubicBezTo>
                      <a:pt x="118" y="49"/>
                      <a:pt x="116" y="50"/>
                      <a:pt x="115" y="50"/>
                    </a:cubicBezTo>
                    <a:cubicBezTo>
                      <a:pt x="114" y="50"/>
                      <a:pt x="112" y="51"/>
                      <a:pt x="111" y="51"/>
                    </a:cubicBezTo>
                    <a:cubicBezTo>
                      <a:pt x="109" y="52"/>
                      <a:pt x="108" y="52"/>
                      <a:pt x="107" y="53"/>
                    </a:cubicBezTo>
                    <a:cubicBezTo>
                      <a:pt x="104" y="54"/>
                      <a:pt x="101" y="55"/>
                      <a:pt x="98" y="55"/>
                    </a:cubicBezTo>
                    <a:cubicBezTo>
                      <a:pt x="97" y="56"/>
                      <a:pt x="95" y="56"/>
                      <a:pt x="94" y="57"/>
                    </a:cubicBezTo>
                    <a:cubicBezTo>
                      <a:pt x="91" y="57"/>
                      <a:pt x="88" y="58"/>
                      <a:pt x="86" y="59"/>
                    </a:cubicBezTo>
                    <a:cubicBezTo>
                      <a:pt x="84" y="59"/>
                      <a:pt x="83" y="59"/>
                      <a:pt x="81" y="60"/>
                    </a:cubicBezTo>
                    <a:cubicBezTo>
                      <a:pt x="80" y="60"/>
                      <a:pt x="78" y="60"/>
                      <a:pt x="77" y="60"/>
                    </a:cubicBezTo>
                    <a:cubicBezTo>
                      <a:pt x="74" y="61"/>
                      <a:pt x="71" y="61"/>
                      <a:pt x="68" y="62"/>
                    </a:cubicBezTo>
                    <a:cubicBezTo>
                      <a:pt x="65" y="62"/>
                      <a:pt x="62" y="62"/>
                      <a:pt x="60" y="63"/>
                    </a:cubicBezTo>
                    <a:cubicBezTo>
                      <a:pt x="58" y="63"/>
                      <a:pt x="57" y="63"/>
                      <a:pt x="56" y="63"/>
                    </a:cubicBezTo>
                    <a:cubicBezTo>
                      <a:pt x="55" y="63"/>
                      <a:pt x="54" y="63"/>
                      <a:pt x="53" y="63"/>
                    </a:cubicBezTo>
                    <a:cubicBezTo>
                      <a:pt x="51" y="63"/>
                      <a:pt x="50" y="63"/>
                      <a:pt x="49" y="63"/>
                    </a:cubicBezTo>
                    <a:cubicBezTo>
                      <a:pt x="47" y="63"/>
                      <a:pt x="46" y="62"/>
                      <a:pt x="45" y="62"/>
                    </a:cubicBezTo>
                    <a:cubicBezTo>
                      <a:pt x="43" y="62"/>
                      <a:pt x="42" y="62"/>
                      <a:pt x="41" y="62"/>
                    </a:cubicBezTo>
                    <a:cubicBezTo>
                      <a:pt x="39" y="62"/>
                      <a:pt x="38" y="62"/>
                      <a:pt x="36" y="62"/>
                    </a:cubicBezTo>
                    <a:cubicBezTo>
                      <a:pt x="35" y="61"/>
                      <a:pt x="34" y="61"/>
                      <a:pt x="32" y="61"/>
                    </a:cubicBezTo>
                    <a:cubicBezTo>
                      <a:pt x="31" y="61"/>
                      <a:pt x="29" y="61"/>
                      <a:pt x="28" y="61"/>
                    </a:cubicBezTo>
                    <a:cubicBezTo>
                      <a:pt x="25" y="60"/>
                      <a:pt x="22" y="60"/>
                      <a:pt x="19" y="59"/>
                    </a:cubicBezTo>
                    <a:cubicBezTo>
                      <a:pt x="18" y="59"/>
                      <a:pt x="16" y="58"/>
                      <a:pt x="15" y="58"/>
                    </a:cubicBezTo>
                    <a:cubicBezTo>
                      <a:pt x="14" y="58"/>
                      <a:pt x="13" y="58"/>
                      <a:pt x="12" y="57"/>
                    </a:cubicBezTo>
                    <a:cubicBezTo>
                      <a:pt x="11" y="57"/>
                      <a:pt x="10" y="57"/>
                      <a:pt x="9" y="56"/>
                    </a:cubicBezTo>
                    <a:cubicBezTo>
                      <a:pt x="8" y="56"/>
                      <a:pt x="7" y="55"/>
                      <a:pt x="6" y="55"/>
                    </a:cubicBezTo>
                    <a:cubicBezTo>
                      <a:pt x="6" y="54"/>
                      <a:pt x="5" y="54"/>
                      <a:pt x="5" y="54"/>
                    </a:cubicBezTo>
                    <a:cubicBezTo>
                      <a:pt x="4" y="54"/>
                      <a:pt x="3" y="53"/>
                      <a:pt x="2" y="53"/>
                    </a:cubicBezTo>
                    <a:cubicBezTo>
                      <a:pt x="1" y="53"/>
                      <a:pt x="0" y="54"/>
                      <a:pt x="0" y="55"/>
                    </a:cubicBezTo>
                    <a:cubicBezTo>
                      <a:pt x="0" y="56"/>
                      <a:pt x="0" y="56"/>
                      <a:pt x="1" y="57"/>
                    </a:cubicBezTo>
                    <a:cubicBezTo>
                      <a:pt x="1" y="57"/>
                      <a:pt x="1" y="57"/>
                      <a:pt x="2" y="57"/>
                    </a:cubicBezTo>
                    <a:cubicBezTo>
                      <a:pt x="2" y="57"/>
                      <a:pt x="2" y="57"/>
                      <a:pt x="2" y="57"/>
                    </a:cubicBezTo>
                    <a:cubicBezTo>
                      <a:pt x="3" y="58"/>
                      <a:pt x="5" y="59"/>
                      <a:pt x="6" y="59"/>
                    </a:cubicBezTo>
                    <a:cubicBezTo>
                      <a:pt x="7" y="60"/>
                      <a:pt x="8" y="60"/>
                      <a:pt x="10" y="61"/>
                    </a:cubicBezTo>
                    <a:cubicBezTo>
                      <a:pt x="10" y="61"/>
                      <a:pt x="11" y="61"/>
                      <a:pt x="11" y="61"/>
                    </a:cubicBezTo>
                    <a:cubicBezTo>
                      <a:pt x="12" y="62"/>
                      <a:pt x="13" y="62"/>
                      <a:pt x="14" y="62"/>
                    </a:cubicBezTo>
                    <a:cubicBezTo>
                      <a:pt x="15" y="63"/>
                      <a:pt x="17" y="63"/>
                      <a:pt x="18" y="63"/>
                    </a:cubicBezTo>
                    <a:cubicBezTo>
                      <a:pt x="21" y="64"/>
                      <a:pt x="24" y="64"/>
                      <a:pt x="27" y="65"/>
                    </a:cubicBezTo>
                    <a:cubicBezTo>
                      <a:pt x="29" y="65"/>
                      <a:pt x="32" y="65"/>
                      <a:pt x="35" y="66"/>
                    </a:cubicBezTo>
                    <a:cubicBezTo>
                      <a:pt x="38" y="66"/>
                      <a:pt x="40" y="66"/>
                      <a:pt x="43" y="66"/>
                    </a:cubicBezTo>
                    <a:cubicBezTo>
                      <a:pt x="46" y="67"/>
                      <a:pt x="49" y="67"/>
                      <a:pt x="52" y="67"/>
                    </a:cubicBezTo>
                    <a:cubicBezTo>
                      <a:pt x="53" y="67"/>
                      <a:pt x="55" y="67"/>
                      <a:pt x="56" y="67"/>
                    </a:cubicBezTo>
                    <a:cubicBezTo>
                      <a:pt x="58" y="67"/>
                      <a:pt x="59" y="67"/>
                      <a:pt x="60" y="67"/>
                    </a:cubicBezTo>
                    <a:cubicBezTo>
                      <a:pt x="63" y="66"/>
                      <a:pt x="66" y="66"/>
                      <a:pt x="69" y="66"/>
                    </a:cubicBezTo>
                    <a:cubicBezTo>
                      <a:pt x="72" y="65"/>
                      <a:pt x="75" y="65"/>
                      <a:pt x="77" y="64"/>
                    </a:cubicBezTo>
                    <a:cubicBezTo>
                      <a:pt x="80" y="64"/>
                      <a:pt x="83" y="63"/>
                      <a:pt x="86" y="63"/>
                    </a:cubicBezTo>
                    <a:cubicBezTo>
                      <a:pt x="88" y="62"/>
                      <a:pt x="89" y="62"/>
                      <a:pt x="91" y="62"/>
                    </a:cubicBezTo>
                    <a:cubicBezTo>
                      <a:pt x="92" y="61"/>
                      <a:pt x="94" y="61"/>
                      <a:pt x="95" y="61"/>
                    </a:cubicBezTo>
                    <a:cubicBezTo>
                      <a:pt x="98" y="60"/>
                      <a:pt x="101" y="59"/>
                      <a:pt x="104" y="58"/>
                    </a:cubicBezTo>
                    <a:cubicBezTo>
                      <a:pt x="105" y="58"/>
                      <a:pt x="106" y="57"/>
                      <a:pt x="108" y="57"/>
                    </a:cubicBezTo>
                    <a:cubicBezTo>
                      <a:pt x="109" y="56"/>
                      <a:pt x="111" y="56"/>
                      <a:pt x="112" y="55"/>
                    </a:cubicBezTo>
                    <a:cubicBezTo>
                      <a:pt x="115" y="55"/>
                      <a:pt x="117" y="54"/>
                      <a:pt x="120" y="53"/>
                    </a:cubicBezTo>
                    <a:cubicBezTo>
                      <a:pt x="121" y="52"/>
                      <a:pt x="122" y="52"/>
                      <a:pt x="124" y="51"/>
                    </a:cubicBezTo>
                    <a:cubicBezTo>
                      <a:pt x="125" y="51"/>
                      <a:pt x="126" y="50"/>
                      <a:pt x="127" y="50"/>
                    </a:cubicBezTo>
                    <a:cubicBezTo>
                      <a:pt x="130" y="48"/>
                      <a:pt x="132" y="47"/>
                      <a:pt x="135" y="46"/>
                    </a:cubicBezTo>
                    <a:cubicBezTo>
                      <a:pt x="138" y="45"/>
                      <a:pt x="140" y="44"/>
                      <a:pt x="143" y="43"/>
                    </a:cubicBezTo>
                    <a:cubicBezTo>
                      <a:pt x="145" y="41"/>
                      <a:pt x="148" y="40"/>
                      <a:pt x="150" y="39"/>
                    </a:cubicBezTo>
                    <a:cubicBezTo>
                      <a:pt x="151" y="38"/>
                      <a:pt x="153" y="38"/>
                      <a:pt x="154" y="37"/>
                    </a:cubicBezTo>
                    <a:cubicBezTo>
                      <a:pt x="155" y="37"/>
                      <a:pt x="157" y="36"/>
                      <a:pt x="158" y="35"/>
                    </a:cubicBezTo>
                    <a:cubicBezTo>
                      <a:pt x="159" y="35"/>
                      <a:pt x="160" y="34"/>
                      <a:pt x="162" y="33"/>
                    </a:cubicBezTo>
                    <a:cubicBezTo>
                      <a:pt x="163" y="33"/>
                      <a:pt x="164" y="32"/>
                      <a:pt x="166" y="31"/>
                    </a:cubicBezTo>
                    <a:cubicBezTo>
                      <a:pt x="167" y="31"/>
                      <a:pt x="168" y="30"/>
                      <a:pt x="169" y="29"/>
                    </a:cubicBezTo>
                    <a:cubicBezTo>
                      <a:pt x="171" y="29"/>
                      <a:pt x="172" y="28"/>
                      <a:pt x="173" y="27"/>
                    </a:cubicBezTo>
                    <a:cubicBezTo>
                      <a:pt x="174" y="27"/>
                      <a:pt x="176" y="26"/>
                      <a:pt x="177" y="26"/>
                    </a:cubicBezTo>
                    <a:cubicBezTo>
                      <a:pt x="178" y="25"/>
                      <a:pt x="180" y="24"/>
                      <a:pt x="181" y="24"/>
                    </a:cubicBezTo>
                    <a:cubicBezTo>
                      <a:pt x="183" y="23"/>
                      <a:pt x="186" y="21"/>
                      <a:pt x="189" y="20"/>
                    </a:cubicBezTo>
                    <a:cubicBezTo>
                      <a:pt x="190" y="20"/>
                      <a:pt x="191" y="19"/>
                      <a:pt x="193" y="19"/>
                    </a:cubicBezTo>
                    <a:cubicBezTo>
                      <a:pt x="194" y="18"/>
                      <a:pt x="195" y="18"/>
                      <a:pt x="196" y="17"/>
                    </a:cubicBezTo>
                    <a:cubicBezTo>
                      <a:pt x="199" y="16"/>
                      <a:pt x="201" y="15"/>
                      <a:pt x="203" y="15"/>
                    </a:cubicBezTo>
                    <a:cubicBezTo>
                      <a:pt x="205" y="14"/>
                      <a:pt x="207" y="13"/>
                      <a:pt x="209" y="12"/>
                    </a:cubicBezTo>
                    <a:cubicBezTo>
                      <a:pt x="211" y="12"/>
                      <a:pt x="213" y="11"/>
                      <a:pt x="216" y="10"/>
                    </a:cubicBezTo>
                    <a:cubicBezTo>
                      <a:pt x="217" y="10"/>
                      <a:pt x="218" y="10"/>
                      <a:pt x="219" y="9"/>
                    </a:cubicBezTo>
                    <a:cubicBezTo>
                      <a:pt x="220" y="9"/>
                      <a:pt x="221" y="9"/>
                      <a:pt x="222" y="8"/>
                    </a:cubicBezTo>
                    <a:cubicBezTo>
                      <a:pt x="222" y="8"/>
                      <a:pt x="222" y="8"/>
                      <a:pt x="222" y="8"/>
                    </a:cubicBezTo>
                    <a:cubicBezTo>
                      <a:pt x="223" y="8"/>
                      <a:pt x="224" y="8"/>
                      <a:pt x="226" y="7"/>
                    </a:cubicBezTo>
                    <a:cubicBezTo>
                      <a:pt x="227" y="7"/>
                      <a:pt x="228" y="7"/>
                      <a:pt x="230" y="6"/>
                    </a:cubicBezTo>
                    <a:cubicBezTo>
                      <a:pt x="231" y="6"/>
                      <a:pt x="233" y="6"/>
                      <a:pt x="235" y="6"/>
                    </a:cubicBezTo>
                    <a:cubicBezTo>
                      <a:pt x="236" y="6"/>
                      <a:pt x="238" y="5"/>
                      <a:pt x="239" y="5"/>
                    </a:cubicBezTo>
                    <a:cubicBezTo>
                      <a:pt x="242" y="5"/>
                      <a:pt x="245" y="4"/>
                      <a:pt x="248" y="4"/>
                    </a:cubicBezTo>
                    <a:cubicBezTo>
                      <a:pt x="249" y="4"/>
                      <a:pt x="251" y="4"/>
                      <a:pt x="252" y="4"/>
                    </a:cubicBezTo>
                    <a:cubicBezTo>
                      <a:pt x="254" y="4"/>
                      <a:pt x="255" y="4"/>
                      <a:pt x="257" y="4"/>
                    </a:cubicBezTo>
                    <a:cubicBezTo>
                      <a:pt x="261" y="4"/>
                      <a:pt x="265" y="3"/>
                      <a:pt x="269" y="3"/>
                    </a:cubicBezTo>
                    <a:cubicBezTo>
                      <a:pt x="268" y="3"/>
                      <a:pt x="268" y="3"/>
                      <a:pt x="268" y="3"/>
                    </a:cubicBezTo>
                    <a:cubicBezTo>
                      <a:pt x="270" y="3"/>
                      <a:pt x="271" y="3"/>
                      <a:pt x="273" y="3"/>
                    </a:cubicBezTo>
                    <a:cubicBezTo>
                      <a:pt x="275" y="3"/>
                      <a:pt x="276" y="3"/>
                      <a:pt x="278" y="4"/>
                    </a:cubicBezTo>
                    <a:cubicBezTo>
                      <a:pt x="280" y="4"/>
                      <a:pt x="281" y="4"/>
                      <a:pt x="283" y="4"/>
                    </a:cubicBezTo>
                    <a:cubicBezTo>
                      <a:pt x="287" y="5"/>
                      <a:pt x="290" y="5"/>
                      <a:pt x="294" y="5"/>
                    </a:cubicBezTo>
                    <a:cubicBezTo>
                      <a:pt x="294" y="5"/>
                      <a:pt x="294" y="5"/>
                      <a:pt x="294" y="5"/>
                    </a:cubicBezTo>
                    <a:cubicBezTo>
                      <a:pt x="295" y="4"/>
                      <a:pt x="294" y="4"/>
                      <a:pt x="294" y="4"/>
                    </a:cubicBezTo>
                    <a:cubicBezTo>
                      <a:pt x="291" y="3"/>
                      <a:pt x="288" y="3"/>
                      <a:pt x="285" y="3"/>
                    </a:cubicBezTo>
                    <a:cubicBezTo>
                      <a:pt x="283" y="2"/>
                      <a:pt x="280" y="2"/>
                      <a:pt x="277" y="1"/>
                    </a:cubicBezTo>
                    <a:cubicBezTo>
                      <a:pt x="276" y="1"/>
                      <a:pt x="274" y="1"/>
                      <a:pt x="273" y="1"/>
                    </a:cubicBezTo>
                    <a:cubicBezTo>
                      <a:pt x="272" y="1"/>
                      <a:pt x="270" y="1"/>
                      <a:pt x="269" y="1"/>
                    </a:cubicBezTo>
                    <a:cubicBezTo>
                      <a:pt x="267" y="1"/>
                      <a:pt x="266" y="1"/>
                      <a:pt x="264" y="0"/>
                    </a:cubicBezTo>
                    <a:cubicBezTo>
                      <a:pt x="263" y="0"/>
                      <a:pt x="261" y="0"/>
                      <a:pt x="260" y="0"/>
                    </a:cubicBezTo>
                    <a:cubicBezTo>
                      <a:pt x="259" y="0"/>
                      <a:pt x="259" y="0"/>
                      <a:pt x="259" y="0"/>
                    </a:cubicBezTo>
                    <a:cubicBezTo>
                      <a:pt x="258" y="0"/>
                      <a:pt x="256" y="0"/>
                      <a:pt x="255" y="0"/>
                    </a:cubicBezTo>
                  </a:path>
                </a:pathLst>
              </a:custGeom>
              <a:solidFill>
                <a:srgbClr val="FAFF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21" name="Freeform 271"/>
              <p:cNvSpPr>
                <a:spLocks noEditPoints="1"/>
              </p:cNvSpPr>
              <p:nvPr/>
            </p:nvSpPr>
            <p:spPr bwMode="auto">
              <a:xfrm>
                <a:off x="5231" y="3122"/>
                <a:ext cx="501" cy="139"/>
              </a:xfrm>
              <a:custGeom>
                <a:avLst/>
                <a:gdLst>
                  <a:gd name="T0" fmla="*/ 256 w 266"/>
                  <a:gd name="T1" fmla="*/ 1 h 74"/>
                  <a:gd name="T2" fmla="*/ 244 w 266"/>
                  <a:gd name="T3" fmla="*/ 4 h 74"/>
                  <a:gd name="T4" fmla="*/ 239 w 266"/>
                  <a:gd name="T5" fmla="*/ 2 h 74"/>
                  <a:gd name="T6" fmla="*/ 221 w 266"/>
                  <a:gd name="T7" fmla="*/ 7 h 74"/>
                  <a:gd name="T8" fmla="*/ 199 w 266"/>
                  <a:gd name="T9" fmla="*/ 16 h 74"/>
                  <a:gd name="T10" fmla="*/ 189 w 266"/>
                  <a:gd name="T11" fmla="*/ 21 h 74"/>
                  <a:gd name="T12" fmla="*/ 176 w 266"/>
                  <a:gd name="T13" fmla="*/ 27 h 74"/>
                  <a:gd name="T14" fmla="*/ 154 w 266"/>
                  <a:gd name="T15" fmla="*/ 38 h 74"/>
                  <a:gd name="T16" fmla="*/ 137 w 266"/>
                  <a:gd name="T17" fmla="*/ 46 h 74"/>
                  <a:gd name="T18" fmla="*/ 131 w 266"/>
                  <a:gd name="T19" fmla="*/ 49 h 74"/>
                  <a:gd name="T20" fmla="*/ 112 w 266"/>
                  <a:gd name="T21" fmla="*/ 55 h 74"/>
                  <a:gd name="T22" fmla="*/ 102 w 266"/>
                  <a:gd name="T23" fmla="*/ 57 h 74"/>
                  <a:gd name="T24" fmla="*/ 87 w 266"/>
                  <a:gd name="T25" fmla="*/ 60 h 74"/>
                  <a:gd name="T26" fmla="*/ 68 w 266"/>
                  <a:gd name="T27" fmla="*/ 65 h 74"/>
                  <a:gd name="T28" fmla="*/ 63 w 266"/>
                  <a:gd name="T29" fmla="*/ 64 h 74"/>
                  <a:gd name="T30" fmla="*/ 53 w 266"/>
                  <a:gd name="T31" fmla="*/ 62 h 74"/>
                  <a:gd name="T32" fmla="*/ 47 w 266"/>
                  <a:gd name="T33" fmla="*/ 62 h 74"/>
                  <a:gd name="T34" fmla="*/ 32 w 266"/>
                  <a:gd name="T35" fmla="*/ 61 h 74"/>
                  <a:gd name="T36" fmla="*/ 17 w 266"/>
                  <a:gd name="T37" fmla="*/ 57 h 74"/>
                  <a:gd name="T38" fmla="*/ 17 w 266"/>
                  <a:gd name="T39" fmla="*/ 52 h 74"/>
                  <a:gd name="T40" fmla="*/ 20 w 266"/>
                  <a:gd name="T41" fmla="*/ 47 h 74"/>
                  <a:gd name="T42" fmla="*/ 22 w 266"/>
                  <a:gd name="T43" fmla="*/ 42 h 74"/>
                  <a:gd name="T44" fmla="*/ 18 w 266"/>
                  <a:gd name="T45" fmla="*/ 40 h 74"/>
                  <a:gd name="T46" fmla="*/ 10 w 266"/>
                  <a:gd name="T47" fmla="*/ 46 h 74"/>
                  <a:gd name="T48" fmla="*/ 3 w 266"/>
                  <a:gd name="T49" fmla="*/ 52 h 74"/>
                  <a:gd name="T50" fmla="*/ 3 w 266"/>
                  <a:gd name="T51" fmla="*/ 57 h 74"/>
                  <a:gd name="T52" fmla="*/ 1 w 266"/>
                  <a:gd name="T53" fmla="*/ 60 h 74"/>
                  <a:gd name="T54" fmla="*/ 2 w 266"/>
                  <a:gd name="T55" fmla="*/ 62 h 74"/>
                  <a:gd name="T56" fmla="*/ 7 w 266"/>
                  <a:gd name="T57" fmla="*/ 65 h 74"/>
                  <a:gd name="T58" fmla="*/ 12 w 266"/>
                  <a:gd name="T59" fmla="*/ 68 h 74"/>
                  <a:gd name="T60" fmla="*/ 41 w 266"/>
                  <a:gd name="T61" fmla="*/ 74 h 74"/>
                  <a:gd name="T62" fmla="*/ 58 w 266"/>
                  <a:gd name="T63" fmla="*/ 74 h 74"/>
                  <a:gd name="T64" fmla="*/ 68 w 266"/>
                  <a:gd name="T65" fmla="*/ 72 h 74"/>
                  <a:gd name="T66" fmla="*/ 81 w 266"/>
                  <a:gd name="T67" fmla="*/ 69 h 74"/>
                  <a:gd name="T68" fmla="*/ 99 w 266"/>
                  <a:gd name="T69" fmla="*/ 65 h 74"/>
                  <a:gd name="T70" fmla="*/ 107 w 266"/>
                  <a:gd name="T71" fmla="*/ 64 h 74"/>
                  <a:gd name="T72" fmla="*/ 128 w 266"/>
                  <a:gd name="T73" fmla="*/ 57 h 74"/>
                  <a:gd name="T74" fmla="*/ 141 w 266"/>
                  <a:gd name="T75" fmla="*/ 52 h 74"/>
                  <a:gd name="T76" fmla="*/ 149 w 266"/>
                  <a:gd name="T77" fmla="*/ 48 h 74"/>
                  <a:gd name="T78" fmla="*/ 169 w 266"/>
                  <a:gd name="T79" fmla="*/ 39 h 74"/>
                  <a:gd name="T80" fmla="*/ 184 w 266"/>
                  <a:gd name="T81" fmla="*/ 31 h 74"/>
                  <a:gd name="T82" fmla="*/ 211 w 266"/>
                  <a:gd name="T83" fmla="*/ 18 h 74"/>
                  <a:gd name="T84" fmla="*/ 216 w 266"/>
                  <a:gd name="T85" fmla="*/ 17 h 74"/>
                  <a:gd name="T86" fmla="*/ 223 w 266"/>
                  <a:gd name="T87" fmla="*/ 14 h 74"/>
                  <a:gd name="T88" fmla="*/ 234 w 266"/>
                  <a:gd name="T89" fmla="*/ 10 h 74"/>
                  <a:gd name="T90" fmla="*/ 246 w 266"/>
                  <a:gd name="T91" fmla="*/ 6 h 74"/>
                  <a:gd name="T92" fmla="*/ 263 w 266"/>
                  <a:gd name="T93" fmla="*/ 3 h 74"/>
                  <a:gd name="T94" fmla="*/ 266 w 266"/>
                  <a:gd name="T95" fmla="*/ 0 h 74"/>
                  <a:gd name="T96" fmla="*/ 11 w 266"/>
                  <a:gd name="T97" fmla="*/ 52 h 74"/>
                  <a:gd name="T98" fmla="*/ 10 w 266"/>
                  <a:gd name="T99" fmla="*/ 53 h 74"/>
                  <a:gd name="T100" fmla="*/ 7 w 266"/>
                  <a:gd name="T101" fmla="*/ 56 h 74"/>
                  <a:gd name="T102" fmla="*/ 8 w 266"/>
                  <a:gd name="T103" fmla="*/ 52 h 74"/>
                  <a:gd name="T104" fmla="*/ 6 w 266"/>
                  <a:gd name="T105" fmla="*/ 54 h 74"/>
                  <a:gd name="T106" fmla="*/ 8 w 266"/>
                  <a:gd name="T107" fmla="*/ 66 h 74"/>
                  <a:gd name="T108" fmla="*/ 38 w 266"/>
                  <a:gd name="T109" fmla="*/ 69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66" h="74">
                    <a:moveTo>
                      <a:pt x="264" y="0"/>
                    </a:moveTo>
                    <a:cubicBezTo>
                      <a:pt x="264" y="0"/>
                      <a:pt x="263" y="0"/>
                      <a:pt x="262" y="0"/>
                    </a:cubicBezTo>
                    <a:cubicBezTo>
                      <a:pt x="262" y="0"/>
                      <a:pt x="261" y="0"/>
                      <a:pt x="261" y="0"/>
                    </a:cubicBezTo>
                    <a:cubicBezTo>
                      <a:pt x="259" y="1"/>
                      <a:pt x="258" y="1"/>
                      <a:pt x="256" y="1"/>
                    </a:cubicBezTo>
                    <a:cubicBezTo>
                      <a:pt x="254" y="2"/>
                      <a:pt x="251" y="2"/>
                      <a:pt x="249" y="3"/>
                    </a:cubicBezTo>
                    <a:cubicBezTo>
                      <a:pt x="248" y="3"/>
                      <a:pt x="247" y="3"/>
                      <a:pt x="246" y="3"/>
                    </a:cubicBezTo>
                    <a:cubicBezTo>
                      <a:pt x="245" y="3"/>
                      <a:pt x="245" y="4"/>
                      <a:pt x="244" y="4"/>
                    </a:cubicBezTo>
                    <a:cubicBezTo>
                      <a:pt x="244" y="4"/>
                      <a:pt x="244" y="4"/>
                      <a:pt x="244" y="4"/>
                    </a:cubicBezTo>
                    <a:cubicBezTo>
                      <a:pt x="243" y="3"/>
                      <a:pt x="243" y="3"/>
                      <a:pt x="242" y="3"/>
                    </a:cubicBezTo>
                    <a:cubicBezTo>
                      <a:pt x="242" y="3"/>
                      <a:pt x="241" y="3"/>
                      <a:pt x="241" y="3"/>
                    </a:cubicBezTo>
                    <a:cubicBezTo>
                      <a:pt x="241" y="3"/>
                      <a:pt x="241" y="3"/>
                      <a:pt x="240" y="2"/>
                    </a:cubicBezTo>
                    <a:cubicBezTo>
                      <a:pt x="240" y="2"/>
                      <a:pt x="239" y="1"/>
                      <a:pt x="239" y="2"/>
                    </a:cubicBezTo>
                    <a:cubicBezTo>
                      <a:pt x="237" y="2"/>
                      <a:pt x="235" y="3"/>
                      <a:pt x="233" y="3"/>
                    </a:cubicBezTo>
                    <a:cubicBezTo>
                      <a:pt x="232" y="3"/>
                      <a:pt x="230" y="4"/>
                      <a:pt x="229" y="4"/>
                    </a:cubicBezTo>
                    <a:cubicBezTo>
                      <a:pt x="227" y="5"/>
                      <a:pt x="226" y="5"/>
                      <a:pt x="225" y="6"/>
                    </a:cubicBezTo>
                    <a:cubicBezTo>
                      <a:pt x="224" y="6"/>
                      <a:pt x="223" y="6"/>
                      <a:pt x="221" y="7"/>
                    </a:cubicBezTo>
                    <a:cubicBezTo>
                      <a:pt x="219" y="8"/>
                      <a:pt x="216" y="9"/>
                      <a:pt x="213" y="10"/>
                    </a:cubicBezTo>
                    <a:cubicBezTo>
                      <a:pt x="212" y="11"/>
                      <a:pt x="210" y="11"/>
                      <a:pt x="209" y="12"/>
                    </a:cubicBezTo>
                    <a:cubicBezTo>
                      <a:pt x="207" y="12"/>
                      <a:pt x="206" y="13"/>
                      <a:pt x="205" y="14"/>
                    </a:cubicBezTo>
                    <a:cubicBezTo>
                      <a:pt x="203" y="14"/>
                      <a:pt x="201" y="15"/>
                      <a:pt x="199" y="16"/>
                    </a:cubicBezTo>
                    <a:cubicBezTo>
                      <a:pt x="199" y="16"/>
                      <a:pt x="198" y="17"/>
                      <a:pt x="197" y="17"/>
                    </a:cubicBezTo>
                    <a:cubicBezTo>
                      <a:pt x="196" y="17"/>
                      <a:pt x="195" y="18"/>
                      <a:pt x="194" y="18"/>
                    </a:cubicBezTo>
                    <a:cubicBezTo>
                      <a:pt x="193" y="19"/>
                      <a:pt x="192" y="19"/>
                      <a:pt x="191" y="20"/>
                    </a:cubicBezTo>
                    <a:cubicBezTo>
                      <a:pt x="191" y="20"/>
                      <a:pt x="190" y="21"/>
                      <a:pt x="189" y="21"/>
                    </a:cubicBezTo>
                    <a:cubicBezTo>
                      <a:pt x="188" y="22"/>
                      <a:pt x="186" y="23"/>
                      <a:pt x="185" y="23"/>
                    </a:cubicBezTo>
                    <a:cubicBezTo>
                      <a:pt x="185" y="24"/>
                      <a:pt x="185" y="24"/>
                      <a:pt x="185" y="24"/>
                    </a:cubicBezTo>
                    <a:cubicBezTo>
                      <a:pt x="184" y="24"/>
                      <a:pt x="184" y="24"/>
                      <a:pt x="184" y="24"/>
                    </a:cubicBezTo>
                    <a:cubicBezTo>
                      <a:pt x="181" y="25"/>
                      <a:pt x="179" y="26"/>
                      <a:pt x="176" y="27"/>
                    </a:cubicBezTo>
                    <a:cubicBezTo>
                      <a:pt x="173" y="29"/>
                      <a:pt x="171" y="30"/>
                      <a:pt x="168" y="31"/>
                    </a:cubicBezTo>
                    <a:cubicBezTo>
                      <a:pt x="165" y="32"/>
                      <a:pt x="163" y="34"/>
                      <a:pt x="160" y="35"/>
                    </a:cubicBezTo>
                    <a:cubicBezTo>
                      <a:pt x="158" y="36"/>
                      <a:pt x="157" y="36"/>
                      <a:pt x="155" y="37"/>
                    </a:cubicBezTo>
                    <a:cubicBezTo>
                      <a:pt x="155" y="37"/>
                      <a:pt x="155" y="38"/>
                      <a:pt x="154" y="38"/>
                    </a:cubicBezTo>
                    <a:cubicBezTo>
                      <a:pt x="153" y="38"/>
                      <a:pt x="152" y="39"/>
                      <a:pt x="150" y="39"/>
                    </a:cubicBezTo>
                    <a:cubicBezTo>
                      <a:pt x="149" y="40"/>
                      <a:pt x="148" y="41"/>
                      <a:pt x="147" y="41"/>
                    </a:cubicBezTo>
                    <a:cubicBezTo>
                      <a:pt x="144" y="42"/>
                      <a:pt x="142" y="44"/>
                      <a:pt x="140" y="45"/>
                    </a:cubicBezTo>
                    <a:cubicBezTo>
                      <a:pt x="139" y="45"/>
                      <a:pt x="138" y="46"/>
                      <a:pt x="137" y="46"/>
                    </a:cubicBezTo>
                    <a:cubicBezTo>
                      <a:pt x="136" y="47"/>
                      <a:pt x="136" y="47"/>
                      <a:pt x="135" y="47"/>
                    </a:cubicBezTo>
                    <a:cubicBezTo>
                      <a:pt x="135" y="48"/>
                      <a:pt x="134" y="48"/>
                      <a:pt x="133" y="48"/>
                    </a:cubicBezTo>
                    <a:cubicBezTo>
                      <a:pt x="133" y="49"/>
                      <a:pt x="133" y="49"/>
                      <a:pt x="133" y="49"/>
                    </a:cubicBezTo>
                    <a:cubicBezTo>
                      <a:pt x="132" y="49"/>
                      <a:pt x="132" y="49"/>
                      <a:pt x="131" y="49"/>
                    </a:cubicBezTo>
                    <a:cubicBezTo>
                      <a:pt x="130" y="50"/>
                      <a:pt x="128" y="50"/>
                      <a:pt x="127" y="51"/>
                    </a:cubicBezTo>
                    <a:cubicBezTo>
                      <a:pt x="124" y="51"/>
                      <a:pt x="122" y="52"/>
                      <a:pt x="119" y="53"/>
                    </a:cubicBezTo>
                    <a:cubicBezTo>
                      <a:pt x="117" y="54"/>
                      <a:pt x="115" y="55"/>
                      <a:pt x="113" y="55"/>
                    </a:cubicBezTo>
                    <a:cubicBezTo>
                      <a:pt x="112" y="55"/>
                      <a:pt x="112" y="55"/>
                      <a:pt x="112" y="55"/>
                    </a:cubicBezTo>
                    <a:cubicBezTo>
                      <a:pt x="111" y="55"/>
                      <a:pt x="109" y="56"/>
                      <a:pt x="108" y="56"/>
                    </a:cubicBezTo>
                    <a:cubicBezTo>
                      <a:pt x="106" y="56"/>
                      <a:pt x="105" y="57"/>
                      <a:pt x="103" y="57"/>
                    </a:cubicBezTo>
                    <a:cubicBezTo>
                      <a:pt x="103" y="57"/>
                      <a:pt x="103" y="57"/>
                      <a:pt x="103" y="57"/>
                    </a:cubicBezTo>
                    <a:cubicBezTo>
                      <a:pt x="102" y="57"/>
                      <a:pt x="102" y="57"/>
                      <a:pt x="102" y="57"/>
                    </a:cubicBezTo>
                    <a:cubicBezTo>
                      <a:pt x="101" y="58"/>
                      <a:pt x="101" y="58"/>
                      <a:pt x="101" y="58"/>
                    </a:cubicBezTo>
                    <a:cubicBezTo>
                      <a:pt x="100" y="58"/>
                      <a:pt x="99" y="58"/>
                      <a:pt x="99" y="58"/>
                    </a:cubicBezTo>
                    <a:cubicBezTo>
                      <a:pt x="97" y="58"/>
                      <a:pt x="96" y="58"/>
                      <a:pt x="95" y="58"/>
                    </a:cubicBezTo>
                    <a:cubicBezTo>
                      <a:pt x="92" y="59"/>
                      <a:pt x="90" y="60"/>
                      <a:pt x="87" y="60"/>
                    </a:cubicBezTo>
                    <a:cubicBezTo>
                      <a:pt x="86" y="61"/>
                      <a:pt x="84" y="61"/>
                      <a:pt x="83" y="61"/>
                    </a:cubicBezTo>
                    <a:cubicBezTo>
                      <a:pt x="81" y="62"/>
                      <a:pt x="80" y="62"/>
                      <a:pt x="78" y="63"/>
                    </a:cubicBezTo>
                    <a:cubicBezTo>
                      <a:pt x="76" y="63"/>
                      <a:pt x="74" y="64"/>
                      <a:pt x="72" y="64"/>
                    </a:cubicBezTo>
                    <a:cubicBezTo>
                      <a:pt x="71" y="65"/>
                      <a:pt x="69" y="65"/>
                      <a:pt x="68" y="65"/>
                    </a:cubicBezTo>
                    <a:cubicBezTo>
                      <a:pt x="67" y="65"/>
                      <a:pt x="66" y="65"/>
                      <a:pt x="66" y="65"/>
                    </a:cubicBezTo>
                    <a:cubicBezTo>
                      <a:pt x="65" y="65"/>
                      <a:pt x="65" y="65"/>
                      <a:pt x="65" y="65"/>
                    </a:cubicBezTo>
                    <a:cubicBezTo>
                      <a:pt x="64" y="64"/>
                      <a:pt x="64" y="64"/>
                      <a:pt x="64" y="64"/>
                    </a:cubicBezTo>
                    <a:cubicBezTo>
                      <a:pt x="63" y="64"/>
                      <a:pt x="63" y="64"/>
                      <a:pt x="63" y="64"/>
                    </a:cubicBezTo>
                    <a:cubicBezTo>
                      <a:pt x="62" y="64"/>
                      <a:pt x="62" y="64"/>
                      <a:pt x="61" y="64"/>
                    </a:cubicBezTo>
                    <a:cubicBezTo>
                      <a:pt x="60" y="63"/>
                      <a:pt x="59" y="63"/>
                      <a:pt x="57" y="63"/>
                    </a:cubicBezTo>
                    <a:cubicBezTo>
                      <a:pt x="56" y="63"/>
                      <a:pt x="56" y="63"/>
                      <a:pt x="55" y="62"/>
                    </a:cubicBezTo>
                    <a:cubicBezTo>
                      <a:pt x="54" y="62"/>
                      <a:pt x="54" y="62"/>
                      <a:pt x="53" y="62"/>
                    </a:cubicBezTo>
                    <a:cubicBezTo>
                      <a:pt x="52" y="62"/>
                      <a:pt x="52" y="62"/>
                      <a:pt x="51" y="62"/>
                    </a:cubicBezTo>
                    <a:cubicBezTo>
                      <a:pt x="50" y="62"/>
                      <a:pt x="50" y="62"/>
                      <a:pt x="50" y="62"/>
                    </a:cubicBezTo>
                    <a:cubicBezTo>
                      <a:pt x="50" y="62"/>
                      <a:pt x="49" y="62"/>
                      <a:pt x="49" y="62"/>
                    </a:cubicBezTo>
                    <a:cubicBezTo>
                      <a:pt x="48" y="62"/>
                      <a:pt x="47" y="62"/>
                      <a:pt x="47" y="62"/>
                    </a:cubicBezTo>
                    <a:cubicBezTo>
                      <a:pt x="46" y="62"/>
                      <a:pt x="45" y="62"/>
                      <a:pt x="45" y="62"/>
                    </a:cubicBezTo>
                    <a:cubicBezTo>
                      <a:pt x="43" y="62"/>
                      <a:pt x="41" y="62"/>
                      <a:pt x="40" y="62"/>
                    </a:cubicBezTo>
                    <a:cubicBezTo>
                      <a:pt x="39" y="62"/>
                      <a:pt x="38" y="62"/>
                      <a:pt x="38" y="62"/>
                    </a:cubicBezTo>
                    <a:cubicBezTo>
                      <a:pt x="36" y="62"/>
                      <a:pt x="34" y="61"/>
                      <a:pt x="32" y="61"/>
                    </a:cubicBezTo>
                    <a:cubicBezTo>
                      <a:pt x="31" y="61"/>
                      <a:pt x="30" y="61"/>
                      <a:pt x="29" y="60"/>
                    </a:cubicBezTo>
                    <a:cubicBezTo>
                      <a:pt x="29" y="60"/>
                      <a:pt x="28" y="60"/>
                      <a:pt x="28" y="60"/>
                    </a:cubicBezTo>
                    <a:cubicBezTo>
                      <a:pt x="26" y="59"/>
                      <a:pt x="24" y="59"/>
                      <a:pt x="22" y="58"/>
                    </a:cubicBezTo>
                    <a:cubicBezTo>
                      <a:pt x="20" y="58"/>
                      <a:pt x="18" y="57"/>
                      <a:pt x="17" y="57"/>
                    </a:cubicBezTo>
                    <a:cubicBezTo>
                      <a:pt x="16" y="56"/>
                      <a:pt x="15" y="56"/>
                      <a:pt x="14" y="56"/>
                    </a:cubicBezTo>
                    <a:cubicBezTo>
                      <a:pt x="14" y="56"/>
                      <a:pt x="14" y="56"/>
                      <a:pt x="14" y="56"/>
                    </a:cubicBezTo>
                    <a:cubicBezTo>
                      <a:pt x="14" y="55"/>
                      <a:pt x="14" y="55"/>
                      <a:pt x="14" y="55"/>
                    </a:cubicBezTo>
                    <a:cubicBezTo>
                      <a:pt x="15" y="54"/>
                      <a:pt x="16" y="53"/>
                      <a:pt x="17" y="52"/>
                    </a:cubicBezTo>
                    <a:cubicBezTo>
                      <a:pt x="17" y="52"/>
                      <a:pt x="18" y="51"/>
                      <a:pt x="18" y="51"/>
                    </a:cubicBezTo>
                    <a:cubicBezTo>
                      <a:pt x="19" y="50"/>
                      <a:pt x="19" y="50"/>
                      <a:pt x="19" y="50"/>
                    </a:cubicBezTo>
                    <a:cubicBezTo>
                      <a:pt x="19" y="49"/>
                      <a:pt x="19" y="49"/>
                      <a:pt x="19" y="49"/>
                    </a:cubicBezTo>
                    <a:cubicBezTo>
                      <a:pt x="20" y="48"/>
                      <a:pt x="20" y="47"/>
                      <a:pt x="20" y="47"/>
                    </a:cubicBezTo>
                    <a:cubicBezTo>
                      <a:pt x="21" y="46"/>
                      <a:pt x="21" y="45"/>
                      <a:pt x="21" y="43"/>
                    </a:cubicBezTo>
                    <a:cubicBezTo>
                      <a:pt x="22" y="43"/>
                      <a:pt x="22" y="43"/>
                      <a:pt x="22" y="43"/>
                    </a:cubicBezTo>
                    <a:cubicBezTo>
                      <a:pt x="22" y="43"/>
                      <a:pt x="22" y="43"/>
                      <a:pt x="22" y="43"/>
                    </a:cubicBezTo>
                    <a:cubicBezTo>
                      <a:pt x="22" y="42"/>
                      <a:pt x="22" y="42"/>
                      <a:pt x="22" y="42"/>
                    </a:cubicBezTo>
                    <a:cubicBezTo>
                      <a:pt x="23" y="41"/>
                      <a:pt x="22" y="41"/>
                      <a:pt x="22" y="40"/>
                    </a:cubicBezTo>
                    <a:cubicBezTo>
                      <a:pt x="22" y="40"/>
                      <a:pt x="21" y="39"/>
                      <a:pt x="20" y="39"/>
                    </a:cubicBezTo>
                    <a:cubicBezTo>
                      <a:pt x="20" y="40"/>
                      <a:pt x="20" y="40"/>
                      <a:pt x="19" y="40"/>
                    </a:cubicBezTo>
                    <a:cubicBezTo>
                      <a:pt x="19" y="40"/>
                      <a:pt x="18" y="40"/>
                      <a:pt x="18" y="40"/>
                    </a:cubicBezTo>
                    <a:cubicBezTo>
                      <a:pt x="17" y="41"/>
                      <a:pt x="17" y="41"/>
                      <a:pt x="16" y="42"/>
                    </a:cubicBezTo>
                    <a:cubicBezTo>
                      <a:pt x="15" y="42"/>
                      <a:pt x="14" y="43"/>
                      <a:pt x="14" y="43"/>
                    </a:cubicBezTo>
                    <a:cubicBezTo>
                      <a:pt x="13" y="44"/>
                      <a:pt x="13" y="44"/>
                      <a:pt x="13" y="44"/>
                    </a:cubicBezTo>
                    <a:cubicBezTo>
                      <a:pt x="12" y="45"/>
                      <a:pt x="11" y="45"/>
                      <a:pt x="10" y="46"/>
                    </a:cubicBezTo>
                    <a:cubicBezTo>
                      <a:pt x="8" y="47"/>
                      <a:pt x="7" y="48"/>
                      <a:pt x="6" y="49"/>
                    </a:cubicBezTo>
                    <a:cubicBezTo>
                      <a:pt x="5" y="50"/>
                      <a:pt x="4" y="51"/>
                      <a:pt x="3" y="52"/>
                    </a:cubicBezTo>
                    <a:cubicBezTo>
                      <a:pt x="3" y="52"/>
                      <a:pt x="3" y="52"/>
                      <a:pt x="3" y="52"/>
                    </a:cubicBezTo>
                    <a:cubicBezTo>
                      <a:pt x="3" y="52"/>
                      <a:pt x="3" y="52"/>
                      <a:pt x="3" y="52"/>
                    </a:cubicBezTo>
                    <a:cubicBezTo>
                      <a:pt x="2" y="53"/>
                      <a:pt x="2" y="53"/>
                      <a:pt x="2" y="53"/>
                    </a:cubicBezTo>
                    <a:cubicBezTo>
                      <a:pt x="2" y="54"/>
                      <a:pt x="2" y="54"/>
                      <a:pt x="2" y="54"/>
                    </a:cubicBezTo>
                    <a:cubicBezTo>
                      <a:pt x="2" y="54"/>
                      <a:pt x="2" y="55"/>
                      <a:pt x="2" y="55"/>
                    </a:cubicBezTo>
                    <a:cubicBezTo>
                      <a:pt x="2" y="56"/>
                      <a:pt x="3" y="57"/>
                      <a:pt x="3" y="57"/>
                    </a:cubicBezTo>
                    <a:cubicBezTo>
                      <a:pt x="2" y="57"/>
                      <a:pt x="2" y="57"/>
                      <a:pt x="2" y="58"/>
                    </a:cubicBezTo>
                    <a:cubicBezTo>
                      <a:pt x="1" y="58"/>
                      <a:pt x="1" y="58"/>
                      <a:pt x="1" y="59"/>
                    </a:cubicBezTo>
                    <a:cubicBezTo>
                      <a:pt x="0" y="59"/>
                      <a:pt x="0" y="59"/>
                      <a:pt x="0" y="59"/>
                    </a:cubicBezTo>
                    <a:cubicBezTo>
                      <a:pt x="0" y="60"/>
                      <a:pt x="0" y="60"/>
                      <a:pt x="1" y="60"/>
                    </a:cubicBezTo>
                    <a:cubicBezTo>
                      <a:pt x="1" y="61"/>
                      <a:pt x="1" y="61"/>
                      <a:pt x="1" y="61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3" y="62"/>
                      <a:pt x="3" y="62"/>
                      <a:pt x="3" y="62"/>
                    </a:cubicBezTo>
                    <a:cubicBezTo>
                      <a:pt x="3" y="62"/>
                      <a:pt x="3" y="63"/>
                      <a:pt x="4" y="63"/>
                    </a:cubicBezTo>
                    <a:cubicBezTo>
                      <a:pt x="5" y="64"/>
                      <a:pt x="6" y="65"/>
                      <a:pt x="7" y="65"/>
                    </a:cubicBezTo>
                    <a:cubicBezTo>
                      <a:pt x="7" y="66"/>
                      <a:pt x="7" y="66"/>
                      <a:pt x="7" y="66"/>
                    </a:cubicBezTo>
                    <a:cubicBezTo>
                      <a:pt x="8" y="66"/>
                      <a:pt x="8" y="66"/>
                      <a:pt x="9" y="67"/>
                    </a:cubicBezTo>
                    <a:cubicBezTo>
                      <a:pt x="10" y="67"/>
                      <a:pt x="10" y="67"/>
                      <a:pt x="10" y="67"/>
                    </a:cubicBezTo>
                    <a:cubicBezTo>
                      <a:pt x="11" y="67"/>
                      <a:pt x="11" y="67"/>
                      <a:pt x="12" y="68"/>
                    </a:cubicBezTo>
                    <a:cubicBezTo>
                      <a:pt x="13" y="68"/>
                      <a:pt x="14" y="69"/>
                      <a:pt x="16" y="69"/>
                    </a:cubicBezTo>
                    <a:cubicBezTo>
                      <a:pt x="19" y="70"/>
                      <a:pt x="21" y="71"/>
                      <a:pt x="24" y="71"/>
                    </a:cubicBezTo>
                    <a:cubicBezTo>
                      <a:pt x="27" y="72"/>
                      <a:pt x="30" y="73"/>
                      <a:pt x="33" y="73"/>
                    </a:cubicBezTo>
                    <a:cubicBezTo>
                      <a:pt x="35" y="74"/>
                      <a:pt x="38" y="74"/>
                      <a:pt x="41" y="74"/>
                    </a:cubicBezTo>
                    <a:cubicBezTo>
                      <a:pt x="42" y="74"/>
                      <a:pt x="44" y="74"/>
                      <a:pt x="45" y="74"/>
                    </a:cubicBezTo>
                    <a:cubicBezTo>
                      <a:pt x="46" y="74"/>
                      <a:pt x="48" y="74"/>
                      <a:pt x="49" y="74"/>
                    </a:cubicBezTo>
                    <a:cubicBezTo>
                      <a:pt x="51" y="74"/>
                      <a:pt x="52" y="74"/>
                      <a:pt x="54" y="74"/>
                    </a:cubicBezTo>
                    <a:cubicBezTo>
                      <a:pt x="55" y="74"/>
                      <a:pt x="56" y="74"/>
                      <a:pt x="58" y="74"/>
                    </a:cubicBezTo>
                    <a:cubicBezTo>
                      <a:pt x="59" y="73"/>
                      <a:pt x="60" y="73"/>
                      <a:pt x="62" y="73"/>
                    </a:cubicBezTo>
                    <a:cubicBezTo>
                      <a:pt x="63" y="73"/>
                      <a:pt x="64" y="73"/>
                      <a:pt x="66" y="72"/>
                    </a:cubicBezTo>
                    <a:cubicBezTo>
                      <a:pt x="66" y="72"/>
                      <a:pt x="67" y="72"/>
                      <a:pt x="68" y="72"/>
                    </a:cubicBezTo>
                    <a:cubicBezTo>
                      <a:pt x="68" y="72"/>
                      <a:pt x="68" y="72"/>
                      <a:pt x="68" y="72"/>
                    </a:cubicBezTo>
                    <a:cubicBezTo>
                      <a:pt x="69" y="71"/>
                      <a:pt x="70" y="71"/>
                      <a:pt x="70" y="71"/>
                    </a:cubicBezTo>
                    <a:cubicBezTo>
                      <a:pt x="72" y="71"/>
                      <a:pt x="73" y="71"/>
                      <a:pt x="74" y="70"/>
                    </a:cubicBezTo>
                    <a:cubicBezTo>
                      <a:pt x="76" y="70"/>
                      <a:pt x="77" y="70"/>
                      <a:pt x="78" y="69"/>
                    </a:cubicBezTo>
                    <a:cubicBezTo>
                      <a:pt x="79" y="69"/>
                      <a:pt x="80" y="69"/>
                      <a:pt x="81" y="69"/>
                    </a:cubicBezTo>
                    <a:cubicBezTo>
                      <a:pt x="82" y="69"/>
                      <a:pt x="82" y="69"/>
                      <a:pt x="82" y="69"/>
                    </a:cubicBezTo>
                    <a:cubicBezTo>
                      <a:pt x="84" y="69"/>
                      <a:pt x="85" y="69"/>
                      <a:pt x="87" y="68"/>
                    </a:cubicBezTo>
                    <a:cubicBezTo>
                      <a:pt x="88" y="68"/>
                      <a:pt x="89" y="68"/>
                      <a:pt x="91" y="67"/>
                    </a:cubicBezTo>
                    <a:cubicBezTo>
                      <a:pt x="93" y="67"/>
                      <a:pt x="96" y="66"/>
                      <a:pt x="99" y="65"/>
                    </a:cubicBezTo>
                    <a:cubicBezTo>
                      <a:pt x="99" y="66"/>
                      <a:pt x="100" y="66"/>
                      <a:pt x="100" y="66"/>
                    </a:cubicBezTo>
                    <a:cubicBezTo>
                      <a:pt x="101" y="66"/>
                      <a:pt x="101" y="66"/>
                      <a:pt x="102" y="65"/>
                    </a:cubicBezTo>
                    <a:cubicBezTo>
                      <a:pt x="102" y="65"/>
                      <a:pt x="103" y="65"/>
                      <a:pt x="104" y="65"/>
                    </a:cubicBezTo>
                    <a:cubicBezTo>
                      <a:pt x="105" y="65"/>
                      <a:pt x="106" y="64"/>
                      <a:pt x="107" y="64"/>
                    </a:cubicBezTo>
                    <a:cubicBezTo>
                      <a:pt x="106" y="64"/>
                      <a:pt x="106" y="64"/>
                      <a:pt x="106" y="64"/>
                    </a:cubicBezTo>
                    <a:cubicBezTo>
                      <a:pt x="109" y="64"/>
                      <a:pt x="111" y="63"/>
                      <a:pt x="114" y="62"/>
                    </a:cubicBezTo>
                    <a:cubicBezTo>
                      <a:pt x="116" y="61"/>
                      <a:pt x="119" y="60"/>
                      <a:pt x="121" y="60"/>
                    </a:cubicBezTo>
                    <a:cubicBezTo>
                      <a:pt x="123" y="59"/>
                      <a:pt x="126" y="58"/>
                      <a:pt x="128" y="57"/>
                    </a:cubicBezTo>
                    <a:cubicBezTo>
                      <a:pt x="131" y="56"/>
                      <a:pt x="133" y="55"/>
                      <a:pt x="136" y="54"/>
                    </a:cubicBezTo>
                    <a:cubicBezTo>
                      <a:pt x="136" y="54"/>
                      <a:pt x="136" y="54"/>
                      <a:pt x="136" y="54"/>
                    </a:cubicBezTo>
                    <a:cubicBezTo>
                      <a:pt x="136" y="54"/>
                      <a:pt x="137" y="54"/>
                      <a:pt x="137" y="54"/>
                    </a:cubicBezTo>
                    <a:cubicBezTo>
                      <a:pt x="138" y="53"/>
                      <a:pt x="140" y="52"/>
                      <a:pt x="141" y="52"/>
                    </a:cubicBezTo>
                    <a:cubicBezTo>
                      <a:pt x="142" y="51"/>
                      <a:pt x="143" y="51"/>
                      <a:pt x="144" y="50"/>
                    </a:cubicBezTo>
                    <a:cubicBezTo>
                      <a:pt x="145" y="50"/>
                      <a:pt x="145" y="50"/>
                      <a:pt x="146" y="49"/>
                    </a:cubicBezTo>
                    <a:cubicBezTo>
                      <a:pt x="146" y="49"/>
                      <a:pt x="146" y="49"/>
                      <a:pt x="146" y="49"/>
                    </a:cubicBezTo>
                    <a:cubicBezTo>
                      <a:pt x="147" y="49"/>
                      <a:pt x="148" y="49"/>
                      <a:pt x="149" y="48"/>
                    </a:cubicBezTo>
                    <a:cubicBezTo>
                      <a:pt x="149" y="48"/>
                      <a:pt x="150" y="48"/>
                      <a:pt x="150" y="47"/>
                    </a:cubicBezTo>
                    <a:cubicBezTo>
                      <a:pt x="152" y="47"/>
                      <a:pt x="153" y="46"/>
                      <a:pt x="154" y="46"/>
                    </a:cubicBezTo>
                    <a:cubicBezTo>
                      <a:pt x="157" y="44"/>
                      <a:pt x="160" y="43"/>
                      <a:pt x="162" y="42"/>
                    </a:cubicBezTo>
                    <a:cubicBezTo>
                      <a:pt x="164" y="41"/>
                      <a:pt x="167" y="40"/>
                      <a:pt x="169" y="39"/>
                    </a:cubicBezTo>
                    <a:cubicBezTo>
                      <a:pt x="169" y="39"/>
                      <a:pt x="169" y="39"/>
                      <a:pt x="170" y="38"/>
                    </a:cubicBezTo>
                    <a:cubicBezTo>
                      <a:pt x="171" y="38"/>
                      <a:pt x="172" y="37"/>
                      <a:pt x="173" y="37"/>
                    </a:cubicBezTo>
                    <a:cubicBezTo>
                      <a:pt x="175" y="36"/>
                      <a:pt x="176" y="35"/>
                      <a:pt x="177" y="35"/>
                    </a:cubicBezTo>
                    <a:cubicBezTo>
                      <a:pt x="179" y="34"/>
                      <a:pt x="182" y="32"/>
                      <a:pt x="184" y="31"/>
                    </a:cubicBezTo>
                    <a:cubicBezTo>
                      <a:pt x="187" y="30"/>
                      <a:pt x="189" y="29"/>
                      <a:pt x="192" y="27"/>
                    </a:cubicBezTo>
                    <a:cubicBezTo>
                      <a:pt x="195" y="26"/>
                      <a:pt x="197" y="25"/>
                      <a:pt x="200" y="24"/>
                    </a:cubicBezTo>
                    <a:cubicBezTo>
                      <a:pt x="203" y="22"/>
                      <a:pt x="205" y="21"/>
                      <a:pt x="208" y="20"/>
                    </a:cubicBezTo>
                    <a:cubicBezTo>
                      <a:pt x="209" y="19"/>
                      <a:pt x="210" y="19"/>
                      <a:pt x="211" y="18"/>
                    </a:cubicBezTo>
                    <a:cubicBezTo>
                      <a:pt x="212" y="18"/>
                      <a:pt x="213" y="18"/>
                      <a:pt x="214" y="17"/>
                    </a:cubicBezTo>
                    <a:cubicBezTo>
                      <a:pt x="214" y="17"/>
                      <a:pt x="214" y="17"/>
                      <a:pt x="214" y="17"/>
                    </a:cubicBezTo>
                    <a:cubicBezTo>
                      <a:pt x="215" y="17"/>
                      <a:pt x="215" y="17"/>
                      <a:pt x="215" y="17"/>
                    </a:cubicBezTo>
                    <a:cubicBezTo>
                      <a:pt x="216" y="17"/>
                      <a:pt x="216" y="17"/>
                      <a:pt x="216" y="17"/>
                    </a:cubicBezTo>
                    <a:cubicBezTo>
                      <a:pt x="216" y="17"/>
                      <a:pt x="216" y="17"/>
                      <a:pt x="217" y="17"/>
                    </a:cubicBezTo>
                    <a:cubicBezTo>
                      <a:pt x="218" y="16"/>
                      <a:pt x="218" y="16"/>
                      <a:pt x="218" y="16"/>
                    </a:cubicBezTo>
                    <a:cubicBezTo>
                      <a:pt x="218" y="16"/>
                      <a:pt x="219" y="16"/>
                      <a:pt x="219" y="15"/>
                    </a:cubicBezTo>
                    <a:cubicBezTo>
                      <a:pt x="221" y="15"/>
                      <a:pt x="222" y="14"/>
                      <a:pt x="223" y="14"/>
                    </a:cubicBezTo>
                    <a:cubicBezTo>
                      <a:pt x="225" y="13"/>
                      <a:pt x="228" y="12"/>
                      <a:pt x="230" y="11"/>
                    </a:cubicBezTo>
                    <a:cubicBezTo>
                      <a:pt x="231" y="11"/>
                      <a:pt x="232" y="10"/>
                      <a:pt x="233" y="10"/>
                    </a:cubicBezTo>
                    <a:cubicBezTo>
                      <a:pt x="234" y="10"/>
                      <a:pt x="234" y="10"/>
                      <a:pt x="234" y="10"/>
                    </a:cubicBezTo>
                    <a:cubicBezTo>
                      <a:pt x="234" y="10"/>
                      <a:pt x="234" y="10"/>
                      <a:pt x="234" y="10"/>
                    </a:cubicBezTo>
                    <a:cubicBezTo>
                      <a:pt x="235" y="9"/>
                      <a:pt x="236" y="9"/>
                      <a:pt x="237" y="9"/>
                    </a:cubicBezTo>
                    <a:cubicBezTo>
                      <a:pt x="239" y="8"/>
                      <a:pt x="240" y="8"/>
                      <a:pt x="241" y="8"/>
                    </a:cubicBezTo>
                    <a:cubicBezTo>
                      <a:pt x="241" y="8"/>
                      <a:pt x="241" y="8"/>
                      <a:pt x="241" y="8"/>
                    </a:cubicBezTo>
                    <a:cubicBezTo>
                      <a:pt x="243" y="7"/>
                      <a:pt x="244" y="7"/>
                      <a:pt x="246" y="6"/>
                    </a:cubicBezTo>
                    <a:cubicBezTo>
                      <a:pt x="248" y="6"/>
                      <a:pt x="251" y="5"/>
                      <a:pt x="253" y="5"/>
                    </a:cubicBezTo>
                    <a:cubicBezTo>
                      <a:pt x="255" y="4"/>
                      <a:pt x="257" y="4"/>
                      <a:pt x="259" y="4"/>
                    </a:cubicBezTo>
                    <a:cubicBezTo>
                      <a:pt x="260" y="3"/>
                      <a:pt x="261" y="3"/>
                      <a:pt x="262" y="3"/>
                    </a:cubicBezTo>
                    <a:cubicBezTo>
                      <a:pt x="262" y="3"/>
                      <a:pt x="263" y="3"/>
                      <a:pt x="263" y="3"/>
                    </a:cubicBezTo>
                    <a:cubicBezTo>
                      <a:pt x="264" y="3"/>
                      <a:pt x="264" y="3"/>
                      <a:pt x="265" y="3"/>
                    </a:cubicBezTo>
                    <a:cubicBezTo>
                      <a:pt x="265" y="3"/>
                      <a:pt x="265" y="3"/>
                      <a:pt x="265" y="3"/>
                    </a:cubicBezTo>
                    <a:cubicBezTo>
                      <a:pt x="265" y="2"/>
                      <a:pt x="266" y="2"/>
                      <a:pt x="266" y="1"/>
                    </a:cubicBezTo>
                    <a:cubicBezTo>
                      <a:pt x="266" y="0"/>
                      <a:pt x="266" y="0"/>
                      <a:pt x="266" y="0"/>
                    </a:cubicBezTo>
                    <a:cubicBezTo>
                      <a:pt x="265" y="0"/>
                      <a:pt x="265" y="0"/>
                      <a:pt x="264" y="0"/>
                    </a:cubicBezTo>
                    <a:close/>
                    <a:moveTo>
                      <a:pt x="9" y="53"/>
                    </a:moveTo>
                    <a:cubicBezTo>
                      <a:pt x="10" y="53"/>
                      <a:pt x="10" y="53"/>
                      <a:pt x="10" y="53"/>
                    </a:cubicBezTo>
                    <a:cubicBezTo>
                      <a:pt x="11" y="52"/>
                      <a:pt x="11" y="52"/>
                      <a:pt x="11" y="52"/>
                    </a:cubicBezTo>
                    <a:cubicBezTo>
                      <a:pt x="12" y="51"/>
                      <a:pt x="12" y="51"/>
                      <a:pt x="12" y="51"/>
                    </a:cubicBezTo>
                    <a:cubicBezTo>
                      <a:pt x="13" y="51"/>
                      <a:pt x="13" y="51"/>
                      <a:pt x="13" y="51"/>
                    </a:cubicBezTo>
                    <a:cubicBezTo>
                      <a:pt x="12" y="51"/>
                      <a:pt x="12" y="52"/>
                      <a:pt x="11" y="52"/>
                    </a:cubicBezTo>
                    <a:cubicBezTo>
                      <a:pt x="11" y="52"/>
                      <a:pt x="11" y="53"/>
                      <a:pt x="10" y="53"/>
                    </a:cubicBezTo>
                    <a:cubicBezTo>
                      <a:pt x="11" y="53"/>
                      <a:pt x="11" y="53"/>
                      <a:pt x="11" y="53"/>
                    </a:cubicBezTo>
                    <a:cubicBezTo>
                      <a:pt x="9" y="54"/>
                      <a:pt x="9" y="54"/>
                      <a:pt x="9" y="54"/>
                    </a:cubicBezTo>
                    <a:cubicBezTo>
                      <a:pt x="9" y="55"/>
                      <a:pt x="8" y="55"/>
                      <a:pt x="7" y="56"/>
                    </a:cubicBezTo>
                    <a:cubicBezTo>
                      <a:pt x="7" y="56"/>
                      <a:pt x="7" y="56"/>
                      <a:pt x="7" y="56"/>
                    </a:cubicBezTo>
                    <a:cubicBezTo>
                      <a:pt x="7" y="56"/>
                      <a:pt x="6" y="55"/>
                      <a:pt x="6" y="55"/>
                    </a:cubicBezTo>
                    <a:cubicBezTo>
                      <a:pt x="6" y="54"/>
                      <a:pt x="6" y="54"/>
                      <a:pt x="6" y="54"/>
                    </a:cubicBezTo>
                    <a:cubicBezTo>
                      <a:pt x="6" y="54"/>
                      <a:pt x="6" y="54"/>
                      <a:pt x="6" y="54"/>
                    </a:cubicBezTo>
                    <a:cubicBezTo>
                      <a:pt x="7" y="53"/>
                      <a:pt x="7" y="53"/>
                      <a:pt x="8" y="52"/>
                    </a:cubicBezTo>
                    <a:cubicBezTo>
                      <a:pt x="8" y="53"/>
                      <a:pt x="9" y="53"/>
                      <a:pt x="9" y="53"/>
                    </a:cubicBezTo>
                    <a:cubicBezTo>
                      <a:pt x="9" y="53"/>
                      <a:pt x="9" y="53"/>
                      <a:pt x="9" y="53"/>
                    </a:cubicBezTo>
                    <a:moveTo>
                      <a:pt x="6" y="54"/>
                    </a:moveTo>
                    <a:cubicBezTo>
                      <a:pt x="6" y="54"/>
                      <a:pt x="6" y="54"/>
                      <a:pt x="6" y="54"/>
                    </a:cubicBezTo>
                    <a:cubicBezTo>
                      <a:pt x="6" y="54"/>
                      <a:pt x="6" y="54"/>
                      <a:pt x="6" y="54"/>
                    </a:cubicBezTo>
                    <a:cubicBezTo>
                      <a:pt x="6" y="54"/>
                      <a:pt x="6" y="54"/>
                      <a:pt x="6" y="54"/>
                    </a:cubicBezTo>
                    <a:moveTo>
                      <a:pt x="8" y="66"/>
                    </a:moveTo>
                    <a:cubicBezTo>
                      <a:pt x="8" y="66"/>
                      <a:pt x="8" y="66"/>
                      <a:pt x="8" y="66"/>
                    </a:cubicBezTo>
                    <a:cubicBezTo>
                      <a:pt x="8" y="66"/>
                      <a:pt x="8" y="66"/>
                      <a:pt x="8" y="66"/>
                    </a:cubicBezTo>
                    <a:moveTo>
                      <a:pt x="38" y="69"/>
                    </a:moveTo>
                    <a:cubicBezTo>
                      <a:pt x="38" y="69"/>
                      <a:pt x="38" y="69"/>
                      <a:pt x="38" y="69"/>
                    </a:cubicBezTo>
                    <a:cubicBezTo>
                      <a:pt x="38" y="69"/>
                      <a:pt x="38" y="69"/>
                      <a:pt x="38" y="69"/>
                    </a:cubicBezTo>
                    <a:cubicBezTo>
                      <a:pt x="38" y="69"/>
                      <a:pt x="38" y="69"/>
                      <a:pt x="38" y="69"/>
                    </a:cubicBezTo>
                    <a:cubicBezTo>
                      <a:pt x="38" y="69"/>
                      <a:pt x="38" y="69"/>
                      <a:pt x="38" y="69"/>
                    </a:cubicBezTo>
                    <a:cubicBezTo>
                      <a:pt x="38" y="69"/>
                      <a:pt x="38" y="69"/>
                      <a:pt x="38" y="69"/>
                    </a:cubicBezTo>
                  </a:path>
                </a:pathLst>
              </a:custGeom>
              <a:solidFill>
                <a:srgbClr val="FAFF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22" name="Freeform 272"/>
              <p:cNvSpPr>
                <a:spLocks/>
              </p:cNvSpPr>
              <p:nvPr/>
            </p:nvSpPr>
            <p:spPr bwMode="auto">
              <a:xfrm>
                <a:off x="5302" y="3015"/>
                <a:ext cx="129" cy="192"/>
              </a:xfrm>
              <a:custGeom>
                <a:avLst/>
                <a:gdLst>
                  <a:gd name="T0" fmla="*/ 66 w 68"/>
                  <a:gd name="T1" fmla="*/ 1 h 102"/>
                  <a:gd name="T2" fmla="*/ 64 w 68"/>
                  <a:gd name="T3" fmla="*/ 4 h 102"/>
                  <a:gd name="T4" fmla="*/ 63 w 68"/>
                  <a:gd name="T5" fmla="*/ 7 h 102"/>
                  <a:gd name="T6" fmla="*/ 62 w 68"/>
                  <a:gd name="T7" fmla="*/ 9 h 102"/>
                  <a:gd name="T8" fmla="*/ 61 w 68"/>
                  <a:gd name="T9" fmla="*/ 12 h 102"/>
                  <a:gd name="T10" fmla="*/ 58 w 68"/>
                  <a:gd name="T11" fmla="*/ 17 h 102"/>
                  <a:gd name="T12" fmla="*/ 56 w 68"/>
                  <a:gd name="T13" fmla="*/ 23 h 102"/>
                  <a:gd name="T14" fmla="*/ 49 w 68"/>
                  <a:gd name="T15" fmla="*/ 33 h 102"/>
                  <a:gd name="T16" fmla="*/ 47 w 68"/>
                  <a:gd name="T17" fmla="*/ 36 h 102"/>
                  <a:gd name="T18" fmla="*/ 46 w 68"/>
                  <a:gd name="T19" fmla="*/ 39 h 102"/>
                  <a:gd name="T20" fmla="*/ 42 w 68"/>
                  <a:gd name="T21" fmla="*/ 44 h 102"/>
                  <a:gd name="T22" fmla="*/ 38 w 68"/>
                  <a:gd name="T23" fmla="*/ 50 h 102"/>
                  <a:gd name="T24" fmla="*/ 35 w 68"/>
                  <a:gd name="T25" fmla="*/ 55 h 102"/>
                  <a:gd name="T26" fmla="*/ 31 w 68"/>
                  <a:gd name="T27" fmla="*/ 61 h 102"/>
                  <a:gd name="T28" fmla="*/ 27 w 68"/>
                  <a:gd name="T29" fmla="*/ 66 h 102"/>
                  <a:gd name="T30" fmla="*/ 23 w 68"/>
                  <a:gd name="T31" fmla="*/ 72 h 102"/>
                  <a:gd name="T32" fmla="*/ 18 w 68"/>
                  <a:gd name="T33" fmla="*/ 77 h 102"/>
                  <a:gd name="T34" fmla="*/ 15 w 68"/>
                  <a:gd name="T35" fmla="*/ 82 h 102"/>
                  <a:gd name="T36" fmla="*/ 13 w 68"/>
                  <a:gd name="T37" fmla="*/ 84 h 102"/>
                  <a:gd name="T38" fmla="*/ 11 w 68"/>
                  <a:gd name="T39" fmla="*/ 87 h 102"/>
                  <a:gd name="T40" fmla="*/ 4 w 68"/>
                  <a:gd name="T41" fmla="*/ 95 h 102"/>
                  <a:gd name="T42" fmla="*/ 5 w 68"/>
                  <a:gd name="T43" fmla="*/ 94 h 102"/>
                  <a:gd name="T44" fmla="*/ 3 w 68"/>
                  <a:gd name="T45" fmla="*/ 96 h 102"/>
                  <a:gd name="T46" fmla="*/ 0 w 68"/>
                  <a:gd name="T47" fmla="*/ 98 h 102"/>
                  <a:gd name="T48" fmla="*/ 0 w 68"/>
                  <a:gd name="T49" fmla="*/ 100 h 102"/>
                  <a:gd name="T50" fmla="*/ 1 w 68"/>
                  <a:gd name="T51" fmla="*/ 101 h 102"/>
                  <a:gd name="T52" fmla="*/ 2 w 68"/>
                  <a:gd name="T53" fmla="*/ 102 h 102"/>
                  <a:gd name="T54" fmla="*/ 3 w 68"/>
                  <a:gd name="T55" fmla="*/ 102 h 102"/>
                  <a:gd name="T56" fmla="*/ 4 w 68"/>
                  <a:gd name="T57" fmla="*/ 101 h 102"/>
                  <a:gd name="T58" fmla="*/ 6 w 68"/>
                  <a:gd name="T59" fmla="*/ 99 h 102"/>
                  <a:gd name="T60" fmla="*/ 8 w 68"/>
                  <a:gd name="T61" fmla="*/ 96 h 102"/>
                  <a:gd name="T62" fmla="*/ 12 w 68"/>
                  <a:gd name="T63" fmla="*/ 92 h 102"/>
                  <a:gd name="T64" fmla="*/ 16 w 68"/>
                  <a:gd name="T65" fmla="*/ 86 h 102"/>
                  <a:gd name="T66" fmla="*/ 18 w 68"/>
                  <a:gd name="T67" fmla="*/ 84 h 102"/>
                  <a:gd name="T68" fmla="*/ 20 w 68"/>
                  <a:gd name="T69" fmla="*/ 81 h 102"/>
                  <a:gd name="T70" fmla="*/ 24 w 68"/>
                  <a:gd name="T71" fmla="*/ 76 h 102"/>
                  <a:gd name="T72" fmla="*/ 28 w 68"/>
                  <a:gd name="T73" fmla="*/ 71 h 102"/>
                  <a:gd name="T74" fmla="*/ 30 w 68"/>
                  <a:gd name="T75" fmla="*/ 68 h 102"/>
                  <a:gd name="T76" fmla="*/ 32 w 68"/>
                  <a:gd name="T77" fmla="*/ 66 h 102"/>
                  <a:gd name="T78" fmla="*/ 36 w 68"/>
                  <a:gd name="T79" fmla="*/ 60 h 102"/>
                  <a:gd name="T80" fmla="*/ 40 w 68"/>
                  <a:gd name="T81" fmla="*/ 55 h 102"/>
                  <a:gd name="T82" fmla="*/ 42 w 68"/>
                  <a:gd name="T83" fmla="*/ 52 h 102"/>
                  <a:gd name="T84" fmla="*/ 44 w 68"/>
                  <a:gd name="T85" fmla="*/ 49 h 102"/>
                  <a:gd name="T86" fmla="*/ 47 w 68"/>
                  <a:gd name="T87" fmla="*/ 44 h 102"/>
                  <a:gd name="T88" fmla="*/ 49 w 68"/>
                  <a:gd name="T89" fmla="*/ 41 h 102"/>
                  <a:gd name="T90" fmla="*/ 51 w 68"/>
                  <a:gd name="T91" fmla="*/ 38 h 102"/>
                  <a:gd name="T92" fmla="*/ 52 w 68"/>
                  <a:gd name="T93" fmla="*/ 35 h 102"/>
                  <a:gd name="T94" fmla="*/ 54 w 68"/>
                  <a:gd name="T95" fmla="*/ 33 h 102"/>
                  <a:gd name="T96" fmla="*/ 57 w 68"/>
                  <a:gd name="T97" fmla="*/ 27 h 102"/>
                  <a:gd name="T98" fmla="*/ 60 w 68"/>
                  <a:gd name="T99" fmla="*/ 21 h 102"/>
                  <a:gd name="T100" fmla="*/ 63 w 68"/>
                  <a:gd name="T101" fmla="*/ 15 h 102"/>
                  <a:gd name="T102" fmla="*/ 65 w 68"/>
                  <a:gd name="T103" fmla="*/ 9 h 102"/>
                  <a:gd name="T104" fmla="*/ 68 w 68"/>
                  <a:gd name="T105" fmla="*/ 2 h 102"/>
                  <a:gd name="T106" fmla="*/ 67 w 68"/>
                  <a:gd name="T107" fmla="*/ 0 h 102"/>
                  <a:gd name="T108" fmla="*/ 67 w 68"/>
                  <a:gd name="T109" fmla="*/ 0 h 102"/>
                  <a:gd name="T110" fmla="*/ 66 w 68"/>
                  <a:gd name="T111" fmla="*/ 1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68" h="102">
                    <a:moveTo>
                      <a:pt x="66" y="1"/>
                    </a:moveTo>
                    <a:cubicBezTo>
                      <a:pt x="65" y="2"/>
                      <a:pt x="65" y="3"/>
                      <a:pt x="64" y="4"/>
                    </a:cubicBezTo>
                    <a:cubicBezTo>
                      <a:pt x="64" y="5"/>
                      <a:pt x="64" y="6"/>
                      <a:pt x="63" y="7"/>
                    </a:cubicBezTo>
                    <a:cubicBezTo>
                      <a:pt x="63" y="8"/>
                      <a:pt x="62" y="8"/>
                      <a:pt x="62" y="9"/>
                    </a:cubicBezTo>
                    <a:cubicBezTo>
                      <a:pt x="62" y="10"/>
                      <a:pt x="61" y="11"/>
                      <a:pt x="61" y="12"/>
                    </a:cubicBezTo>
                    <a:cubicBezTo>
                      <a:pt x="60" y="14"/>
                      <a:pt x="59" y="16"/>
                      <a:pt x="58" y="17"/>
                    </a:cubicBezTo>
                    <a:cubicBezTo>
                      <a:pt x="57" y="19"/>
                      <a:pt x="56" y="21"/>
                      <a:pt x="56" y="23"/>
                    </a:cubicBezTo>
                    <a:cubicBezTo>
                      <a:pt x="54" y="26"/>
                      <a:pt x="51" y="30"/>
                      <a:pt x="49" y="33"/>
                    </a:cubicBezTo>
                    <a:cubicBezTo>
                      <a:pt x="48" y="34"/>
                      <a:pt x="48" y="35"/>
                      <a:pt x="47" y="36"/>
                    </a:cubicBezTo>
                    <a:cubicBezTo>
                      <a:pt x="47" y="37"/>
                      <a:pt x="46" y="38"/>
                      <a:pt x="46" y="39"/>
                    </a:cubicBezTo>
                    <a:cubicBezTo>
                      <a:pt x="44" y="41"/>
                      <a:pt x="43" y="43"/>
                      <a:pt x="42" y="44"/>
                    </a:cubicBezTo>
                    <a:cubicBezTo>
                      <a:pt x="41" y="46"/>
                      <a:pt x="39" y="48"/>
                      <a:pt x="38" y="50"/>
                    </a:cubicBezTo>
                    <a:cubicBezTo>
                      <a:pt x="37" y="52"/>
                      <a:pt x="36" y="54"/>
                      <a:pt x="35" y="55"/>
                    </a:cubicBezTo>
                    <a:cubicBezTo>
                      <a:pt x="33" y="57"/>
                      <a:pt x="32" y="59"/>
                      <a:pt x="31" y="61"/>
                    </a:cubicBezTo>
                    <a:cubicBezTo>
                      <a:pt x="29" y="62"/>
                      <a:pt x="28" y="64"/>
                      <a:pt x="27" y="66"/>
                    </a:cubicBezTo>
                    <a:cubicBezTo>
                      <a:pt x="25" y="68"/>
                      <a:pt x="24" y="70"/>
                      <a:pt x="23" y="72"/>
                    </a:cubicBezTo>
                    <a:cubicBezTo>
                      <a:pt x="21" y="73"/>
                      <a:pt x="20" y="75"/>
                      <a:pt x="18" y="77"/>
                    </a:cubicBezTo>
                    <a:cubicBezTo>
                      <a:pt x="17" y="78"/>
                      <a:pt x="16" y="80"/>
                      <a:pt x="15" y="82"/>
                    </a:cubicBezTo>
                    <a:cubicBezTo>
                      <a:pt x="14" y="83"/>
                      <a:pt x="13" y="83"/>
                      <a:pt x="13" y="84"/>
                    </a:cubicBezTo>
                    <a:cubicBezTo>
                      <a:pt x="12" y="85"/>
                      <a:pt x="11" y="86"/>
                      <a:pt x="11" y="87"/>
                    </a:cubicBezTo>
                    <a:cubicBezTo>
                      <a:pt x="9" y="89"/>
                      <a:pt x="6" y="92"/>
                      <a:pt x="4" y="95"/>
                    </a:cubicBezTo>
                    <a:cubicBezTo>
                      <a:pt x="5" y="94"/>
                      <a:pt x="5" y="94"/>
                      <a:pt x="5" y="94"/>
                    </a:cubicBezTo>
                    <a:cubicBezTo>
                      <a:pt x="4" y="95"/>
                      <a:pt x="3" y="95"/>
                      <a:pt x="3" y="96"/>
                    </a:cubicBezTo>
                    <a:cubicBezTo>
                      <a:pt x="2" y="97"/>
                      <a:pt x="1" y="98"/>
                      <a:pt x="0" y="98"/>
                    </a:cubicBezTo>
                    <a:cubicBezTo>
                      <a:pt x="0" y="99"/>
                      <a:pt x="0" y="100"/>
                      <a:pt x="0" y="100"/>
                    </a:cubicBezTo>
                    <a:cubicBezTo>
                      <a:pt x="0" y="101"/>
                      <a:pt x="0" y="101"/>
                      <a:pt x="1" y="101"/>
                    </a:cubicBezTo>
                    <a:cubicBezTo>
                      <a:pt x="1" y="102"/>
                      <a:pt x="2" y="102"/>
                      <a:pt x="2" y="102"/>
                    </a:cubicBezTo>
                    <a:cubicBezTo>
                      <a:pt x="3" y="102"/>
                      <a:pt x="3" y="102"/>
                      <a:pt x="3" y="102"/>
                    </a:cubicBezTo>
                    <a:cubicBezTo>
                      <a:pt x="4" y="101"/>
                      <a:pt x="4" y="101"/>
                      <a:pt x="4" y="101"/>
                    </a:cubicBezTo>
                    <a:cubicBezTo>
                      <a:pt x="4" y="100"/>
                      <a:pt x="5" y="100"/>
                      <a:pt x="6" y="99"/>
                    </a:cubicBezTo>
                    <a:cubicBezTo>
                      <a:pt x="7" y="98"/>
                      <a:pt x="7" y="97"/>
                      <a:pt x="8" y="96"/>
                    </a:cubicBezTo>
                    <a:cubicBezTo>
                      <a:pt x="10" y="95"/>
                      <a:pt x="11" y="93"/>
                      <a:pt x="12" y="92"/>
                    </a:cubicBezTo>
                    <a:cubicBezTo>
                      <a:pt x="14" y="90"/>
                      <a:pt x="15" y="88"/>
                      <a:pt x="16" y="86"/>
                    </a:cubicBezTo>
                    <a:cubicBezTo>
                      <a:pt x="17" y="86"/>
                      <a:pt x="18" y="85"/>
                      <a:pt x="18" y="84"/>
                    </a:cubicBezTo>
                    <a:cubicBezTo>
                      <a:pt x="19" y="83"/>
                      <a:pt x="20" y="82"/>
                      <a:pt x="20" y="81"/>
                    </a:cubicBezTo>
                    <a:cubicBezTo>
                      <a:pt x="22" y="80"/>
                      <a:pt x="23" y="78"/>
                      <a:pt x="24" y="76"/>
                    </a:cubicBezTo>
                    <a:cubicBezTo>
                      <a:pt x="26" y="75"/>
                      <a:pt x="27" y="73"/>
                      <a:pt x="28" y="71"/>
                    </a:cubicBezTo>
                    <a:cubicBezTo>
                      <a:pt x="29" y="70"/>
                      <a:pt x="30" y="69"/>
                      <a:pt x="30" y="68"/>
                    </a:cubicBezTo>
                    <a:cubicBezTo>
                      <a:pt x="31" y="67"/>
                      <a:pt x="32" y="66"/>
                      <a:pt x="32" y="66"/>
                    </a:cubicBezTo>
                    <a:cubicBezTo>
                      <a:pt x="34" y="64"/>
                      <a:pt x="35" y="62"/>
                      <a:pt x="36" y="60"/>
                    </a:cubicBezTo>
                    <a:cubicBezTo>
                      <a:pt x="37" y="58"/>
                      <a:pt x="39" y="57"/>
                      <a:pt x="40" y="55"/>
                    </a:cubicBezTo>
                    <a:cubicBezTo>
                      <a:pt x="41" y="54"/>
                      <a:pt x="41" y="53"/>
                      <a:pt x="42" y="52"/>
                    </a:cubicBezTo>
                    <a:cubicBezTo>
                      <a:pt x="42" y="51"/>
                      <a:pt x="43" y="50"/>
                      <a:pt x="44" y="49"/>
                    </a:cubicBezTo>
                    <a:cubicBezTo>
                      <a:pt x="45" y="47"/>
                      <a:pt x="46" y="46"/>
                      <a:pt x="47" y="44"/>
                    </a:cubicBezTo>
                    <a:cubicBezTo>
                      <a:pt x="48" y="43"/>
                      <a:pt x="48" y="42"/>
                      <a:pt x="49" y="41"/>
                    </a:cubicBezTo>
                    <a:cubicBezTo>
                      <a:pt x="50" y="40"/>
                      <a:pt x="50" y="39"/>
                      <a:pt x="51" y="38"/>
                    </a:cubicBezTo>
                    <a:cubicBezTo>
                      <a:pt x="51" y="37"/>
                      <a:pt x="52" y="36"/>
                      <a:pt x="52" y="35"/>
                    </a:cubicBezTo>
                    <a:cubicBezTo>
                      <a:pt x="53" y="34"/>
                      <a:pt x="54" y="34"/>
                      <a:pt x="54" y="33"/>
                    </a:cubicBezTo>
                    <a:cubicBezTo>
                      <a:pt x="55" y="31"/>
                      <a:pt x="56" y="29"/>
                      <a:pt x="57" y="27"/>
                    </a:cubicBezTo>
                    <a:cubicBezTo>
                      <a:pt x="58" y="25"/>
                      <a:pt x="59" y="23"/>
                      <a:pt x="60" y="21"/>
                    </a:cubicBezTo>
                    <a:cubicBezTo>
                      <a:pt x="61" y="19"/>
                      <a:pt x="62" y="17"/>
                      <a:pt x="63" y="15"/>
                    </a:cubicBezTo>
                    <a:cubicBezTo>
                      <a:pt x="63" y="13"/>
                      <a:pt x="64" y="11"/>
                      <a:pt x="65" y="9"/>
                    </a:cubicBezTo>
                    <a:cubicBezTo>
                      <a:pt x="66" y="6"/>
                      <a:pt x="67" y="4"/>
                      <a:pt x="68" y="2"/>
                    </a:cubicBezTo>
                    <a:cubicBezTo>
                      <a:pt x="68" y="1"/>
                      <a:pt x="68" y="0"/>
                      <a:pt x="67" y="0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66" y="0"/>
                      <a:pt x="66" y="0"/>
                      <a:pt x="66" y="1"/>
                    </a:cubicBezTo>
                  </a:path>
                </a:pathLst>
              </a:custGeom>
              <a:solidFill>
                <a:srgbClr val="FAFF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23" name="Freeform 273"/>
              <p:cNvSpPr>
                <a:spLocks noEditPoints="1"/>
              </p:cNvSpPr>
              <p:nvPr/>
            </p:nvSpPr>
            <p:spPr bwMode="auto">
              <a:xfrm>
                <a:off x="5378" y="3003"/>
                <a:ext cx="83" cy="155"/>
              </a:xfrm>
              <a:custGeom>
                <a:avLst/>
                <a:gdLst>
                  <a:gd name="T0" fmla="*/ 41 w 44"/>
                  <a:gd name="T1" fmla="*/ 0 h 82"/>
                  <a:gd name="T2" fmla="*/ 40 w 44"/>
                  <a:gd name="T3" fmla="*/ 1 h 82"/>
                  <a:gd name="T4" fmla="*/ 40 w 44"/>
                  <a:gd name="T5" fmla="*/ 4 h 82"/>
                  <a:gd name="T6" fmla="*/ 39 w 44"/>
                  <a:gd name="T7" fmla="*/ 7 h 82"/>
                  <a:gd name="T8" fmla="*/ 37 w 44"/>
                  <a:gd name="T9" fmla="*/ 13 h 82"/>
                  <a:gd name="T10" fmla="*/ 34 w 44"/>
                  <a:gd name="T11" fmla="*/ 19 h 82"/>
                  <a:gd name="T12" fmla="*/ 31 w 44"/>
                  <a:gd name="T13" fmla="*/ 25 h 82"/>
                  <a:gd name="T14" fmla="*/ 30 w 44"/>
                  <a:gd name="T15" fmla="*/ 28 h 82"/>
                  <a:gd name="T16" fmla="*/ 30 w 44"/>
                  <a:gd name="T17" fmla="*/ 28 h 82"/>
                  <a:gd name="T18" fmla="*/ 27 w 44"/>
                  <a:gd name="T19" fmla="*/ 34 h 82"/>
                  <a:gd name="T20" fmla="*/ 27 w 44"/>
                  <a:gd name="T21" fmla="*/ 33 h 82"/>
                  <a:gd name="T22" fmla="*/ 24 w 44"/>
                  <a:gd name="T23" fmla="*/ 39 h 82"/>
                  <a:gd name="T24" fmla="*/ 24 w 44"/>
                  <a:gd name="T25" fmla="*/ 39 h 82"/>
                  <a:gd name="T26" fmla="*/ 21 w 44"/>
                  <a:gd name="T27" fmla="*/ 44 h 82"/>
                  <a:gd name="T28" fmla="*/ 19 w 44"/>
                  <a:gd name="T29" fmla="*/ 50 h 82"/>
                  <a:gd name="T30" fmla="*/ 17 w 44"/>
                  <a:gd name="T31" fmla="*/ 52 h 82"/>
                  <a:gd name="T32" fmla="*/ 15 w 44"/>
                  <a:gd name="T33" fmla="*/ 55 h 82"/>
                  <a:gd name="T34" fmla="*/ 12 w 44"/>
                  <a:gd name="T35" fmla="*/ 61 h 82"/>
                  <a:gd name="T36" fmla="*/ 5 w 44"/>
                  <a:gd name="T37" fmla="*/ 72 h 82"/>
                  <a:gd name="T38" fmla="*/ 3 w 44"/>
                  <a:gd name="T39" fmla="*/ 75 h 82"/>
                  <a:gd name="T40" fmla="*/ 0 w 44"/>
                  <a:gd name="T41" fmla="*/ 79 h 82"/>
                  <a:gd name="T42" fmla="*/ 0 w 44"/>
                  <a:gd name="T43" fmla="*/ 80 h 82"/>
                  <a:gd name="T44" fmla="*/ 1 w 44"/>
                  <a:gd name="T45" fmla="*/ 81 h 82"/>
                  <a:gd name="T46" fmla="*/ 4 w 44"/>
                  <a:gd name="T47" fmla="*/ 81 h 82"/>
                  <a:gd name="T48" fmla="*/ 6 w 44"/>
                  <a:gd name="T49" fmla="*/ 78 h 82"/>
                  <a:gd name="T50" fmla="*/ 7 w 44"/>
                  <a:gd name="T51" fmla="*/ 76 h 82"/>
                  <a:gd name="T52" fmla="*/ 11 w 44"/>
                  <a:gd name="T53" fmla="*/ 70 h 82"/>
                  <a:gd name="T54" fmla="*/ 15 w 44"/>
                  <a:gd name="T55" fmla="*/ 64 h 82"/>
                  <a:gd name="T56" fmla="*/ 18 w 44"/>
                  <a:gd name="T57" fmla="*/ 59 h 82"/>
                  <a:gd name="T58" fmla="*/ 20 w 44"/>
                  <a:gd name="T59" fmla="*/ 56 h 82"/>
                  <a:gd name="T60" fmla="*/ 22 w 44"/>
                  <a:gd name="T61" fmla="*/ 52 h 82"/>
                  <a:gd name="T62" fmla="*/ 25 w 44"/>
                  <a:gd name="T63" fmla="*/ 46 h 82"/>
                  <a:gd name="T64" fmla="*/ 25 w 44"/>
                  <a:gd name="T65" fmla="*/ 46 h 82"/>
                  <a:gd name="T66" fmla="*/ 25 w 44"/>
                  <a:gd name="T67" fmla="*/ 45 h 82"/>
                  <a:gd name="T68" fmla="*/ 25 w 44"/>
                  <a:gd name="T69" fmla="*/ 45 h 82"/>
                  <a:gd name="T70" fmla="*/ 25 w 44"/>
                  <a:gd name="T71" fmla="*/ 45 h 82"/>
                  <a:gd name="T72" fmla="*/ 26 w 44"/>
                  <a:gd name="T73" fmla="*/ 43 h 82"/>
                  <a:gd name="T74" fmla="*/ 26 w 44"/>
                  <a:gd name="T75" fmla="*/ 43 h 82"/>
                  <a:gd name="T76" fmla="*/ 29 w 44"/>
                  <a:gd name="T77" fmla="*/ 38 h 82"/>
                  <a:gd name="T78" fmla="*/ 32 w 44"/>
                  <a:gd name="T79" fmla="*/ 32 h 82"/>
                  <a:gd name="T80" fmla="*/ 35 w 44"/>
                  <a:gd name="T81" fmla="*/ 26 h 82"/>
                  <a:gd name="T82" fmla="*/ 38 w 44"/>
                  <a:gd name="T83" fmla="*/ 20 h 82"/>
                  <a:gd name="T84" fmla="*/ 40 w 44"/>
                  <a:gd name="T85" fmla="*/ 14 h 82"/>
                  <a:gd name="T86" fmla="*/ 42 w 44"/>
                  <a:gd name="T87" fmla="*/ 8 h 82"/>
                  <a:gd name="T88" fmla="*/ 43 w 44"/>
                  <a:gd name="T89" fmla="*/ 5 h 82"/>
                  <a:gd name="T90" fmla="*/ 43 w 44"/>
                  <a:gd name="T91" fmla="*/ 2 h 82"/>
                  <a:gd name="T92" fmla="*/ 43 w 44"/>
                  <a:gd name="T93" fmla="*/ 0 h 82"/>
                  <a:gd name="T94" fmla="*/ 43 w 44"/>
                  <a:gd name="T95" fmla="*/ 0 h 82"/>
                  <a:gd name="T96" fmla="*/ 42 w 44"/>
                  <a:gd name="T97" fmla="*/ 0 h 82"/>
                  <a:gd name="T98" fmla="*/ 41 w 44"/>
                  <a:gd name="T99" fmla="*/ 0 h 82"/>
                  <a:gd name="T100" fmla="*/ 19 w 44"/>
                  <a:gd name="T101" fmla="*/ 50 h 82"/>
                  <a:gd name="T102" fmla="*/ 18 w 44"/>
                  <a:gd name="T103" fmla="*/ 50 h 82"/>
                  <a:gd name="T104" fmla="*/ 19 w 44"/>
                  <a:gd name="T105" fmla="*/ 50 h 82"/>
                  <a:gd name="T106" fmla="*/ 25 w 44"/>
                  <a:gd name="T107" fmla="*/ 45 h 82"/>
                  <a:gd name="T108" fmla="*/ 25 w 44"/>
                  <a:gd name="T109" fmla="*/ 46 h 82"/>
                  <a:gd name="T110" fmla="*/ 25 w 44"/>
                  <a:gd name="T111" fmla="*/ 45 h 82"/>
                  <a:gd name="T112" fmla="*/ 30 w 44"/>
                  <a:gd name="T113" fmla="*/ 28 h 82"/>
                  <a:gd name="T114" fmla="*/ 30 w 44"/>
                  <a:gd name="T115" fmla="*/ 28 h 82"/>
                  <a:gd name="T116" fmla="*/ 30 w 44"/>
                  <a:gd name="T117" fmla="*/ 28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4" h="82">
                    <a:moveTo>
                      <a:pt x="41" y="0"/>
                    </a:moveTo>
                    <a:cubicBezTo>
                      <a:pt x="41" y="0"/>
                      <a:pt x="41" y="0"/>
                      <a:pt x="40" y="1"/>
                    </a:cubicBezTo>
                    <a:cubicBezTo>
                      <a:pt x="40" y="2"/>
                      <a:pt x="40" y="3"/>
                      <a:pt x="40" y="4"/>
                    </a:cubicBezTo>
                    <a:cubicBezTo>
                      <a:pt x="39" y="5"/>
                      <a:pt x="39" y="6"/>
                      <a:pt x="39" y="7"/>
                    </a:cubicBezTo>
                    <a:cubicBezTo>
                      <a:pt x="38" y="9"/>
                      <a:pt x="37" y="11"/>
                      <a:pt x="37" y="13"/>
                    </a:cubicBezTo>
                    <a:cubicBezTo>
                      <a:pt x="36" y="15"/>
                      <a:pt x="35" y="17"/>
                      <a:pt x="34" y="19"/>
                    </a:cubicBezTo>
                    <a:cubicBezTo>
                      <a:pt x="33" y="21"/>
                      <a:pt x="32" y="23"/>
                      <a:pt x="31" y="25"/>
                    </a:cubicBezTo>
                    <a:cubicBezTo>
                      <a:pt x="31" y="26"/>
                      <a:pt x="31" y="27"/>
                      <a:pt x="30" y="28"/>
                    </a:cubicBezTo>
                    <a:cubicBezTo>
                      <a:pt x="30" y="28"/>
                      <a:pt x="30" y="28"/>
                      <a:pt x="30" y="28"/>
                    </a:cubicBezTo>
                    <a:cubicBezTo>
                      <a:pt x="29" y="30"/>
                      <a:pt x="28" y="32"/>
                      <a:pt x="27" y="34"/>
                    </a:cubicBezTo>
                    <a:cubicBezTo>
                      <a:pt x="27" y="33"/>
                      <a:pt x="27" y="33"/>
                      <a:pt x="27" y="33"/>
                    </a:cubicBezTo>
                    <a:cubicBezTo>
                      <a:pt x="26" y="35"/>
                      <a:pt x="25" y="37"/>
                      <a:pt x="24" y="39"/>
                    </a:cubicBezTo>
                    <a:cubicBezTo>
                      <a:pt x="24" y="39"/>
                      <a:pt x="24" y="39"/>
                      <a:pt x="24" y="39"/>
                    </a:cubicBezTo>
                    <a:cubicBezTo>
                      <a:pt x="23" y="41"/>
                      <a:pt x="22" y="42"/>
                      <a:pt x="21" y="44"/>
                    </a:cubicBezTo>
                    <a:cubicBezTo>
                      <a:pt x="21" y="46"/>
                      <a:pt x="20" y="48"/>
                      <a:pt x="19" y="50"/>
                    </a:cubicBezTo>
                    <a:cubicBezTo>
                      <a:pt x="18" y="51"/>
                      <a:pt x="18" y="51"/>
                      <a:pt x="17" y="52"/>
                    </a:cubicBezTo>
                    <a:cubicBezTo>
                      <a:pt x="17" y="53"/>
                      <a:pt x="16" y="54"/>
                      <a:pt x="15" y="55"/>
                    </a:cubicBezTo>
                    <a:cubicBezTo>
                      <a:pt x="14" y="57"/>
                      <a:pt x="13" y="59"/>
                      <a:pt x="12" y="61"/>
                    </a:cubicBezTo>
                    <a:cubicBezTo>
                      <a:pt x="10" y="65"/>
                      <a:pt x="7" y="69"/>
                      <a:pt x="5" y="72"/>
                    </a:cubicBezTo>
                    <a:cubicBezTo>
                      <a:pt x="4" y="73"/>
                      <a:pt x="3" y="74"/>
                      <a:pt x="3" y="75"/>
                    </a:cubicBezTo>
                    <a:cubicBezTo>
                      <a:pt x="2" y="77"/>
                      <a:pt x="1" y="78"/>
                      <a:pt x="0" y="79"/>
                    </a:cubicBezTo>
                    <a:cubicBezTo>
                      <a:pt x="0" y="79"/>
                      <a:pt x="0" y="80"/>
                      <a:pt x="0" y="80"/>
                    </a:cubicBezTo>
                    <a:cubicBezTo>
                      <a:pt x="0" y="81"/>
                      <a:pt x="1" y="81"/>
                      <a:pt x="1" y="81"/>
                    </a:cubicBezTo>
                    <a:cubicBezTo>
                      <a:pt x="2" y="82"/>
                      <a:pt x="3" y="82"/>
                      <a:pt x="4" y="81"/>
                    </a:cubicBezTo>
                    <a:cubicBezTo>
                      <a:pt x="4" y="80"/>
                      <a:pt x="5" y="79"/>
                      <a:pt x="6" y="78"/>
                    </a:cubicBezTo>
                    <a:cubicBezTo>
                      <a:pt x="6" y="77"/>
                      <a:pt x="7" y="77"/>
                      <a:pt x="7" y="76"/>
                    </a:cubicBezTo>
                    <a:cubicBezTo>
                      <a:pt x="9" y="74"/>
                      <a:pt x="10" y="72"/>
                      <a:pt x="11" y="70"/>
                    </a:cubicBezTo>
                    <a:cubicBezTo>
                      <a:pt x="12" y="68"/>
                      <a:pt x="14" y="66"/>
                      <a:pt x="15" y="64"/>
                    </a:cubicBezTo>
                    <a:cubicBezTo>
                      <a:pt x="16" y="62"/>
                      <a:pt x="17" y="61"/>
                      <a:pt x="18" y="59"/>
                    </a:cubicBezTo>
                    <a:cubicBezTo>
                      <a:pt x="19" y="58"/>
                      <a:pt x="19" y="57"/>
                      <a:pt x="20" y="56"/>
                    </a:cubicBezTo>
                    <a:cubicBezTo>
                      <a:pt x="21" y="55"/>
                      <a:pt x="21" y="53"/>
                      <a:pt x="22" y="52"/>
                    </a:cubicBezTo>
                    <a:cubicBezTo>
                      <a:pt x="23" y="50"/>
                      <a:pt x="24" y="48"/>
                      <a:pt x="25" y="46"/>
                    </a:cubicBezTo>
                    <a:cubicBezTo>
                      <a:pt x="25" y="46"/>
                      <a:pt x="25" y="46"/>
                      <a:pt x="25" y="46"/>
                    </a:cubicBezTo>
                    <a:cubicBezTo>
                      <a:pt x="25" y="45"/>
                      <a:pt x="25" y="45"/>
                      <a:pt x="25" y="45"/>
                    </a:cubicBezTo>
                    <a:cubicBezTo>
                      <a:pt x="25" y="45"/>
                      <a:pt x="25" y="45"/>
                      <a:pt x="25" y="45"/>
                    </a:cubicBezTo>
                    <a:cubicBezTo>
                      <a:pt x="25" y="45"/>
                      <a:pt x="25" y="45"/>
                      <a:pt x="25" y="45"/>
                    </a:cubicBezTo>
                    <a:cubicBezTo>
                      <a:pt x="26" y="45"/>
                      <a:pt x="26" y="44"/>
                      <a:pt x="26" y="43"/>
                    </a:cubicBezTo>
                    <a:cubicBezTo>
                      <a:pt x="26" y="43"/>
                      <a:pt x="26" y="43"/>
                      <a:pt x="26" y="43"/>
                    </a:cubicBezTo>
                    <a:cubicBezTo>
                      <a:pt x="27" y="42"/>
                      <a:pt x="28" y="40"/>
                      <a:pt x="29" y="38"/>
                    </a:cubicBezTo>
                    <a:cubicBezTo>
                      <a:pt x="30" y="36"/>
                      <a:pt x="31" y="34"/>
                      <a:pt x="32" y="32"/>
                    </a:cubicBezTo>
                    <a:cubicBezTo>
                      <a:pt x="33" y="30"/>
                      <a:pt x="34" y="28"/>
                      <a:pt x="35" y="26"/>
                    </a:cubicBezTo>
                    <a:cubicBezTo>
                      <a:pt x="36" y="24"/>
                      <a:pt x="37" y="22"/>
                      <a:pt x="38" y="20"/>
                    </a:cubicBezTo>
                    <a:cubicBezTo>
                      <a:pt x="39" y="18"/>
                      <a:pt x="39" y="16"/>
                      <a:pt x="40" y="14"/>
                    </a:cubicBezTo>
                    <a:cubicBezTo>
                      <a:pt x="41" y="12"/>
                      <a:pt x="41" y="10"/>
                      <a:pt x="42" y="8"/>
                    </a:cubicBezTo>
                    <a:cubicBezTo>
                      <a:pt x="42" y="7"/>
                      <a:pt x="42" y="6"/>
                      <a:pt x="43" y="5"/>
                    </a:cubicBezTo>
                    <a:cubicBezTo>
                      <a:pt x="43" y="4"/>
                      <a:pt x="43" y="3"/>
                      <a:pt x="43" y="2"/>
                    </a:cubicBezTo>
                    <a:cubicBezTo>
                      <a:pt x="44" y="1"/>
                      <a:pt x="44" y="1"/>
                      <a:pt x="43" y="0"/>
                    </a:cubicBezTo>
                    <a:cubicBezTo>
                      <a:pt x="43" y="0"/>
                      <a:pt x="43" y="0"/>
                      <a:pt x="43" y="0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41" y="0"/>
                      <a:pt x="41" y="0"/>
                      <a:pt x="41" y="0"/>
                    </a:cubicBezTo>
                    <a:moveTo>
                      <a:pt x="19" y="50"/>
                    </a:moveTo>
                    <a:cubicBezTo>
                      <a:pt x="18" y="50"/>
                      <a:pt x="18" y="50"/>
                      <a:pt x="18" y="50"/>
                    </a:cubicBezTo>
                    <a:cubicBezTo>
                      <a:pt x="19" y="50"/>
                      <a:pt x="19" y="50"/>
                      <a:pt x="19" y="50"/>
                    </a:cubicBezTo>
                    <a:moveTo>
                      <a:pt x="25" y="45"/>
                    </a:moveTo>
                    <a:cubicBezTo>
                      <a:pt x="25" y="46"/>
                      <a:pt x="25" y="46"/>
                      <a:pt x="25" y="46"/>
                    </a:cubicBezTo>
                    <a:cubicBezTo>
                      <a:pt x="25" y="45"/>
                      <a:pt x="25" y="45"/>
                      <a:pt x="25" y="45"/>
                    </a:cubicBezTo>
                    <a:close/>
                    <a:moveTo>
                      <a:pt x="30" y="28"/>
                    </a:moveTo>
                    <a:cubicBezTo>
                      <a:pt x="30" y="28"/>
                      <a:pt x="30" y="28"/>
                      <a:pt x="30" y="28"/>
                    </a:cubicBezTo>
                    <a:cubicBezTo>
                      <a:pt x="30" y="28"/>
                      <a:pt x="30" y="28"/>
                      <a:pt x="30" y="28"/>
                    </a:cubicBezTo>
                  </a:path>
                </a:pathLst>
              </a:custGeom>
              <a:solidFill>
                <a:srgbClr val="FAFF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24" name="Freeform 274"/>
              <p:cNvSpPr>
                <a:spLocks/>
              </p:cNvSpPr>
              <p:nvPr/>
            </p:nvSpPr>
            <p:spPr bwMode="auto">
              <a:xfrm>
                <a:off x="5363" y="3175"/>
                <a:ext cx="7" cy="7"/>
              </a:xfrm>
              <a:custGeom>
                <a:avLst/>
                <a:gdLst>
                  <a:gd name="T0" fmla="*/ 0 w 4"/>
                  <a:gd name="T1" fmla="*/ 1 h 4"/>
                  <a:gd name="T2" fmla="*/ 0 w 4"/>
                  <a:gd name="T3" fmla="*/ 2 h 4"/>
                  <a:gd name="T4" fmla="*/ 2 w 4"/>
                  <a:gd name="T5" fmla="*/ 4 h 4"/>
                  <a:gd name="T6" fmla="*/ 3 w 4"/>
                  <a:gd name="T7" fmla="*/ 4 h 4"/>
                  <a:gd name="T8" fmla="*/ 4 w 4"/>
                  <a:gd name="T9" fmla="*/ 2 h 4"/>
                  <a:gd name="T10" fmla="*/ 2 w 4"/>
                  <a:gd name="T11" fmla="*/ 0 h 4"/>
                  <a:gd name="T12" fmla="*/ 0 w 4"/>
                  <a:gd name="T13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4">
                    <a:moveTo>
                      <a:pt x="0" y="1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2" y="4"/>
                      <a:pt x="3" y="4"/>
                      <a:pt x="3" y="4"/>
                    </a:cubicBezTo>
                    <a:cubicBezTo>
                      <a:pt x="4" y="3"/>
                      <a:pt x="4" y="3"/>
                      <a:pt x="4" y="2"/>
                    </a:cubicBezTo>
                    <a:cubicBezTo>
                      <a:pt x="4" y="1"/>
                      <a:pt x="3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</a:path>
                </a:pathLst>
              </a:custGeom>
              <a:solidFill>
                <a:srgbClr val="FAFF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25" name="Freeform 275"/>
              <p:cNvSpPr>
                <a:spLocks noEditPoints="1"/>
              </p:cNvSpPr>
              <p:nvPr/>
            </p:nvSpPr>
            <p:spPr bwMode="auto">
              <a:xfrm>
                <a:off x="5202" y="3171"/>
                <a:ext cx="538" cy="119"/>
              </a:xfrm>
              <a:custGeom>
                <a:avLst/>
                <a:gdLst>
                  <a:gd name="T0" fmla="*/ 274 w 285"/>
                  <a:gd name="T1" fmla="*/ 0 h 63"/>
                  <a:gd name="T2" fmla="*/ 259 w 285"/>
                  <a:gd name="T3" fmla="*/ 3 h 63"/>
                  <a:gd name="T4" fmla="*/ 244 w 285"/>
                  <a:gd name="T5" fmla="*/ 7 h 63"/>
                  <a:gd name="T6" fmla="*/ 231 w 285"/>
                  <a:gd name="T7" fmla="*/ 11 h 63"/>
                  <a:gd name="T8" fmla="*/ 217 w 285"/>
                  <a:gd name="T9" fmla="*/ 16 h 63"/>
                  <a:gd name="T10" fmla="*/ 208 w 285"/>
                  <a:gd name="T11" fmla="*/ 19 h 63"/>
                  <a:gd name="T12" fmla="*/ 200 w 285"/>
                  <a:gd name="T13" fmla="*/ 23 h 63"/>
                  <a:gd name="T14" fmla="*/ 191 w 285"/>
                  <a:gd name="T15" fmla="*/ 26 h 63"/>
                  <a:gd name="T16" fmla="*/ 188 w 285"/>
                  <a:gd name="T17" fmla="*/ 27 h 63"/>
                  <a:gd name="T18" fmla="*/ 180 w 285"/>
                  <a:gd name="T19" fmla="*/ 31 h 63"/>
                  <a:gd name="T20" fmla="*/ 177 w 285"/>
                  <a:gd name="T21" fmla="*/ 32 h 63"/>
                  <a:gd name="T22" fmla="*/ 176 w 285"/>
                  <a:gd name="T23" fmla="*/ 33 h 63"/>
                  <a:gd name="T24" fmla="*/ 161 w 285"/>
                  <a:gd name="T25" fmla="*/ 38 h 63"/>
                  <a:gd name="T26" fmla="*/ 147 w 285"/>
                  <a:gd name="T27" fmla="*/ 44 h 63"/>
                  <a:gd name="T28" fmla="*/ 125 w 285"/>
                  <a:gd name="T29" fmla="*/ 50 h 63"/>
                  <a:gd name="T30" fmla="*/ 108 w 285"/>
                  <a:gd name="T31" fmla="*/ 55 h 63"/>
                  <a:gd name="T32" fmla="*/ 91 w 285"/>
                  <a:gd name="T33" fmla="*/ 58 h 63"/>
                  <a:gd name="T34" fmla="*/ 72 w 285"/>
                  <a:gd name="T35" fmla="*/ 59 h 63"/>
                  <a:gd name="T36" fmla="*/ 49 w 285"/>
                  <a:gd name="T37" fmla="*/ 58 h 63"/>
                  <a:gd name="T38" fmla="*/ 37 w 285"/>
                  <a:gd name="T39" fmla="*/ 57 h 63"/>
                  <a:gd name="T40" fmla="*/ 22 w 285"/>
                  <a:gd name="T41" fmla="*/ 54 h 63"/>
                  <a:gd name="T42" fmla="*/ 2 w 285"/>
                  <a:gd name="T43" fmla="*/ 47 h 63"/>
                  <a:gd name="T44" fmla="*/ 5 w 285"/>
                  <a:gd name="T45" fmla="*/ 52 h 63"/>
                  <a:gd name="T46" fmla="*/ 23 w 285"/>
                  <a:gd name="T47" fmla="*/ 59 h 63"/>
                  <a:gd name="T48" fmla="*/ 36 w 285"/>
                  <a:gd name="T49" fmla="*/ 61 h 63"/>
                  <a:gd name="T50" fmla="*/ 46 w 285"/>
                  <a:gd name="T51" fmla="*/ 62 h 63"/>
                  <a:gd name="T52" fmla="*/ 59 w 285"/>
                  <a:gd name="T53" fmla="*/ 63 h 63"/>
                  <a:gd name="T54" fmla="*/ 80 w 285"/>
                  <a:gd name="T55" fmla="*/ 63 h 63"/>
                  <a:gd name="T56" fmla="*/ 93 w 285"/>
                  <a:gd name="T57" fmla="*/ 62 h 63"/>
                  <a:gd name="T58" fmla="*/ 115 w 285"/>
                  <a:gd name="T59" fmla="*/ 57 h 63"/>
                  <a:gd name="T60" fmla="*/ 130 w 285"/>
                  <a:gd name="T61" fmla="*/ 53 h 63"/>
                  <a:gd name="T62" fmla="*/ 151 w 285"/>
                  <a:gd name="T63" fmla="*/ 47 h 63"/>
                  <a:gd name="T64" fmla="*/ 165 w 285"/>
                  <a:gd name="T65" fmla="*/ 41 h 63"/>
                  <a:gd name="T66" fmla="*/ 178 w 285"/>
                  <a:gd name="T67" fmla="*/ 37 h 63"/>
                  <a:gd name="T68" fmla="*/ 181 w 285"/>
                  <a:gd name="T69" fmla="*/ 35 h 63"/>
                  <a:gd name="T70" fmla="*/ 194 w 285"/>
                  <a:gd name="T71" fmla="*/ 29 h 63"/>
                  <a:gd name="T72" fmla="*/ 197 w 285"/>
                  <a:gd name="T73" fmla="*/ 28 h 63"/>
                  <a:gd name="T74" fmla="*/ 207 w 285"/>
                  <a:gd name="T75" fmla="*/ 24 h 63"/>
                  <a:gd name="T76" fmla="*/ 208 w 285"/>
                  <a:gd name="T77" fmla="*/ 23 h 63"/>
                  <a:gd name="T78" fmla="*/ 211 w 285"/>
                  <a:gd name="T79" fmla="*/ 22 h 63"/>
                  <a:gd name="T80" fmla="*/ 214 w 285"/>
                  <a:gd name="T81" fmla="*/ 21 h 63"/>
                  <a:gd name="T82" fmla="*/ 223 w 285"/>
                  <a:gd name="T83" fmla="*/ 17 h 63"/>
                  <a:gd name="T84" fmla="*/ 240 w 285"/>
                  <a:gd name="T85" fmla="*/ 11 h 63"/>
                  <a:gd name="T86" fmla="*/ 264 w 285"/>
                  <a:gd name="T87" fmla="*/ 4 h 63"/>
                  <a:gd name="T88" fmla="*/ 271 w 285"/>
                  <a:gd name="T89" fmla="*/ 3 h 63"/>
                  <a:gd name="T90" fmla="*/ 275 w 285"/>
                  <a:gd name="T91" fmla="*/ 2 h 63"/>
                  <a:gd name="T92" fmla="*/ 278 w 285"/>
                  <a:gd name="T93" fmla="*/ 2 h 63"/>
                  <a:gd name="T94" fmla="*/ 285 w 285"/>
                  <a:gd name="T95" fmla="*/ 1 h 63"/>
                  <a:gd name="T96" fmla="*/ 274 w 285"/>
                  <a:gd name="T97" fmla="*/ 0 h 63"/>
                  <a:gd name="T98" fmla="*/ 271 w 285"/>
                  <a:gd name="T99" fmla="*/ 3 h 63"/>
                  <a:gd name="T100" fmla="*/ 211 w 285"/>
                  <a:gd name="T101" fmla="*/ 22 h 63"/>
                  <a:gd name="T102" fmla="*/ 206 w 285"/>
                  <a:gd name="T103" fmla="*/ 24 h 63"/>
                  <a:gd name="T104" fmla="*/ 194 w 285"/>
                  <a:gd name="T105" fmla="*/ 29 h 63"/>
                  <a:gd name="T106" fmla="*/ 94 w 285"/>
                  <a:gd name="T107" fmla="*/ 57 h 63"/>
                  <a:gd name="T108" fmla="*/ 191 w 285"/>
                  <a:gd name="T109" fmla="*/ 26 h 63"/>
                  <a:gd name="T110" fmla="*/ 210 w 285"/>
                  <a:gd name="T111" fmla="*/ 23 h 63"/>
                  <a:gd name="T112" fmla="*/ 214 w 285"/>
                  <a:gd name="T113" fmla="*/ 21 h 63"/>
                  <a:gd name="T114" fmla="*/ 216 w 285"/>
                  <a:gd name="T115" fmla="*/ 20 h 63"/>
                  <a:gd name="T116" fmla="*/ 208 w 285"/>
                  <a:gd name="T117" fmla="*/ 19 h 63"/>
                  <a:gd name="T118" fmla="*/ 278 w 285"/>
                  <a:gd name="T119" fmla="*/ 2 h 63"/>
                  <a:gd name="T120" fmla="*/ 276 w 285"/>
                  <a:gd name="T121" fmla="*/ 0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85" h="63">
                    <a:moveTo>
                      <a:pt x="279" y="0"/>
                    </a:moveTo>
                    <a:cubicBezTo>
                      <a:pt x="278" y="0"/>
                      <a:pt x="277" y="0"/>
                      <a:pt x="276" y="0"/>
                    </a:cubicBezTo>
                    <a:cubicBezTo>
                      <a:pt x="276" y="0"/>
                      <a:pt x="276" y="0"/>
                      <a:pt x="276" y="0"/>
                    </a:cubicBezTo>
                    <a:cubicBezTo>
                      <a:pt x="275" y="0"/>
                      <a:pt x="274" y="0"/>
                      <a:pt x="274" y="0"/>
                    </a:cubicBezTo>
                    <a:cubicBezTo>
                      <a:pt x="273" y="1"/>
                      <a:pt x="271" y="1"/>
                      <a:pt x="270" y="1"/>
                    </a:cubicBezTo>
                    <a:cubicBezTo>
                      <a:pt x="269" y="1"/>
                      <a:pt x="268" y="1"/>
                      <a:pt x="266" y="1"/>
                    </a:cubicBezTo>
                    <a:cubicBezTo>
                      <a:pt x="265" y="2"/>
                      <a:pt x="264" y="2"/>
                      <a:pt x="263" y="2"/>
                    </a:cubicBezTo>
                    <a:cubicBezTo>
                      <a:pt x="262" y="2"/>
                      <a:pt x="261" y="3"/>
                      <a:pt x="259" y="3"/>
                    </a:cubicBezTo>
                    <a:cubicBezTo>
                      <a:pt x="258" y="3"/>
                      <a:pt x="257" y="4"/>
                      <a:pt x="255" y="4"/>
                    </a:cubicBezTo>
                    <a:cubicBezTo>
                      <a:pt x="254" y="4"/>
                      <a:pt x="253" y="4"/>
                      <a:pt x="251" y="5"/>
                    </a:cubicBezTo>
                    <a:cubicBezTo>
                      <a:pt x="250" y="5"/>
                      <a:pt x="249" y="5"/>
                      <a:pt x="248" y="6"/>
                    </a:cubicBezTo>
                    <a:cubicBezTo>
                      <a:pt x="246" y="6"/>
                      <a:pt x="245" y="7"/>
                      <a:pt x="244" y="7"/>
                    </a:cubicBezTo>
                    <a:cubicBezTo>
                      <a:pt x="243" y="7"/>
                      <a:pt x="242" y="8"/>
                      <a:pt x="241" y="8"/>
                    </a:cubicBezTo>
                    <a:cubicBezTo>
                      <a:pt x="240" y="8"/>
                      <a:pt x="239" y="8"/>
                      <a:pt x="238" y="9"/>
                    </a:cubicBezTo>
                    <a:cubicBezTo>
                      <a:pt x="237" y="9"/>
                      <a:pt x="235" y="10"/>
                      <a:pt x="234" y="10"/>
                    </a:cubicBezTo>
                    <a:cubicBezTo>
                      <a:pt x="233" y="10"/>
                      <a:pt x="232" y="11"/>
                      <a:pt x="231" y="11"/>
                    </a:cubicBezTo>
                    <a:cubicBezTo>
                      <a:pt x="230" y="11"/>
                      <a:pt x="229" y="12"/>
                      <a:pt x="227" y="12"/>
                    </a:cubicBezTo>
                    <a:cubicBezTo>
                      <a:pt x="226" y="13"/>
                      <a:pt x="225" y="13"/>
                      <a:pt x="224" y="13"/>
                    </a:cubicBezTo>
                    <a:cubicBezTo>
                      <a:pt x="223" y="14"/>
                      <a:pt x="222" y="14"/>
                      <a:pt x="220" y="15"/>
                    </a:cubicBezTo>
                    <a:cubicBezTo>
                      <a:pt x="219" y="15"/>
                      <a:pt x="218" y="15"/>
                      <a:pt x="217" y="16"/>
                    </a:cubicBezTo>
                    <a:cubicBezTo>
                      <a:pt x="214" y="17"/>
                      <a:pt x="211" y="18"/>
                      <a:pt x="208" y="19"/>
                    </a:cubicBezTo>
                    <a:cubicBezTo>
                      <a:pt x="208" y="19"/>
                      <a:pt x="208" y="19"/>
                      <a:pt x="208" y="19"/>
                    </a:cubicBezTo>
                    <a:cubicBezTo>
                      <a:pt x="208" y="19"/>
                      <a:pt x="208" y="19"/>
                      <a:pt x="208" y="19"/>
                    </a:cubicBezTo>
                    <a:cubicBezTo>
                      <a:pt x="208" y="19"/>
                      <a:pt x="208" y="19"/>
                      <a:pt x="208" y="19"/>
                    </a:cubicBezTo>
                    <a:cubicBezTo>
                      <a:pt x="207" y="20"/>
                      <a:pt x="206" y="20"/>
                      <a:pt x="204" y="21"/>
                    </a:cubicBezTo>
                    <a:cubicBezTo>
                      <a:pt x="204" y="21"/>
                      <a:pt x="204" y="21"/>
                      <a:pt x="204" y="21"/>
                    </a:cubicBezTo>
                    <a:cubicBezTo>
                      <a:pt x="204" y="21"/>
                      <a:pt x="203" y="21"/>
                      <a:pt x="202" y="22"/>
                    </a:cubicBezTo>
                    <a:cubicBezTo>
                      <a:pt x="202" y="22"/>
                      <a:pt x="201" y="22"/>
                      <a:pt x="200" y="23"/>
                    </a:cubicBezTo>
                    <a:cubicBezTo>
                      <a:pt x="200" y="22"/>
                      <a:pt x="200" y="22"/>
                      <a:pt x="200" y="22"/>
                    </a:cubicBezTo>
                    <a:cubicBezTo>
                      <a:pt x="200" y="23"/>
                      <a:pt x="199" y="23"/>
                      <a:pt x="199" y="23"/>
                    </a:cubicBezTo>
                    <a:cubicBezTo>
                      <a:pt x="196" y="24"/>
                      <a:pt x="194" y="25"/>
                      <a:pt x="191" y="26"/>
                    </a:cubicBezTo>
                    <a:cubicBezTo>
                      <a:pt x="191" y="26"/>
                      <a:pt x="191" y="26"/>
                      <a:pt x="191" y="26"/>
                    </a:cubicBezTo>
                    <a:cubicBezTo>
                      <a:pt x="191" y="26"/>
                      <a:pt x="191" y="26"/>
                      <a:pt x="191" y="26"/>
                    </a:cubicBezTo>
                    <a:cubicBezTo>
                      <a:pt x="191" y="26"/>
                      <a:pt x="191" y="26"/>
                      <a:pt x="191" y="26"/>
                    </a:cubicBezTo>
                    <a:cubicBezTo>
                      <a:pt x="191" y="26"/>
                      <a:pt x="191" y="26"/>
                      <a:pt x="191" y="26"/>
                    </a:cubicBezTo>
                    <a:cubicBezTo>
                      <a:pt x="190" y="27"/>
                      <a:pt x="189" y="27"/>
                      <a:pt x="188" y="27"/>
                    </a:cubicBezTo>
                    <a:cubicBezTo>
                      <a:pt x="189" y="27"/>
                      <a:pt x="189" y="27"/>
                      <a:pt x="189" y="27"/>
                    </a:cubicBezTo>
                    <a:cubicBezTo>
                      <a:pt x="188" y="27"/>
                      <a:pt x="187" y="28"/>
                      <a:pt x="187" y="28"/>
                    </a:cubicBezTo>
                    <a:cubicBezTo>
                      <a:pt x="186" y="28"/>
                      <a:pt x="185" y="29"/>
                      <a:pt x="184" y="29"/>
                    </a:cubicBezTo>
                    <a:cubicBezTo>
                      <a:pt x="183" y="30"/>
                      <a:pt x="182" y="30"/>
                      <a:pt x="180" y="31"/>
                    </a:cubicBezTo>
                    <a:cubicBezTo>
                      <a:pt x="180" y="31"/>
                      <a:pt x="179" y="31"/>
                      <a:pt x="178" y="32"/>
                    </a:cubicBezTo>
                    <a:cubicBezTo>
                      <a:pt x="177" y="32"/>
                      <a:pt x="177" y="32"/>
                      <a:pt x="177" y="32"/>
                    </a:cubicBezTo>
                    <a:cubicBezTo>
                      <a:pt x="177" y="32"/>
                      <a:pt x="177" y="32"/>
                      <a:pt x="177" y="32"/>
                    </a:cubicBezTo>
                    <a:cubicBezTo>
                      <a:pt x="177" y="32"/>
                      <a:pt x="177" y="32"/>
                      <a:pt x="177" y="32"/>
                    </a:cubicBezTo>
                    <a:cubicBezTo>
                      <a:pt x="177" y="33"/>
                      <a:pt x="177" y="33"/>
                      <a:pt x="177" y="33"/>
                    </a:cubicBezTo>
                    <a:cubicBezTo>
                      <a:pt x="176" y="33"/>
                      <a:pt x="176" y="33"/>
                      <a:pt x="176" y="33"/>
                    </a:cubicBezTo>
                    <a:cubicBezTo>
                      <a:pt x="176" y="33"/>
                      <a:pt x="176" y="33"/>
                      <a:pt x="175" y="33"/>
                    </a:cubicBezTo>
                    <a:cubicBezTo>
                      <a:pt x="176" y="33"/>
                      <a:pt x="176" y="33"/>
                      <a:pt x="176" y="33"/>
                    </a:cubicBezTo>
                    <a:cubicBezTo>
                      <a:pt x="174" y="33"/>
                      <a:pt x="173" y="34"/>
                      <a:pt x="172" y="34"/>
                    </a:cubicBezTo>
                    <a:cubicBezTo>
                      <a:pt x="171" y="35"/>
                      <a:pt x="169" y="35"/>
                      <a:pt x="168" y="36"/>
                    </a:cubicBezTo>
                    <a:cubicBezTo>
                      <a:pt x="167" y="36"/>
                      <a:pt x="166" y="37"/>
                      <a:pt x="164" y="37"/>
                    </a:cubicBezTo>
                    <a:cubicBezTo>
                      <a:pt x="163" y="38"/>
                      <a:pt x="162" y="38"/>
                      <a:pt x="161" y="38"/>
                    </a:cubicBezTo>
                    <a:cubicBezTo>
                      <a:pt x="160" y="39"/>
                      <a:pt x="159" y="39"/>
                      <a:pt x="158" y="40"/>
                    </a:cubicBezTo>
                    <a:cubicBezTo>
                      <a:pt x="157" y="40"/>
                      <a:pt x="155" y="41"/>
                      <a:pt x="154" y="41"/>
                    </a:cubicBezTo>
                    <a:cubicBezTo>
                      <a:pt x="153" y="42"/>
                      <a:pt x="152" y="42"/>
                      <a:pt x="150" y="43"/>
                    </a:cubicBezTo>
                    <a:cubicBezTo>
                      <a:pt x="149" y="43"/>
                      <a:pt x="148" y="43"/>
                      <a:pt x="147" y="44"/>
                    </a:cubicBezTo>
                    <a:cubicBezTo>
                      <a:pt x="145" y="45"/>
                      <a:pt x="142" y="45"/>
                      <a:pt x="140" y="46"/>
                    </a:cubicBezTo>
                    <a:cubicBezTo>
                      <a:pt x="137" y="47"/>
                      <a:pt x="135" y="48"/>
                      <a:pt x="132" y="48"/>
                    </a:cubicBezTo>
                    <a:cubicBezTo>
                      <a:pt x="131" y="49"/>
                      <a:pt x="130" y="49"/>
                      <a:pt x="128" y="49"/>
                    </a:cubicBezTo>
                    <a:cubicBezTo>
                      <a:pt x="127" y="50"/>
                      <a:pt x="126" y="50"/>
                      <a:pt x="125" y="50"/>
                    </a:cubicBezTo>
                    <a:cubicBezTo>
                      <a:pt x="123" y="51"/>
                      <a:pt x="120" y="51"/>
                      <a:pt x="118" y="52"/>
                    </a:cubicBezTo>
                    <a:cubicBezTo>
                      <a:pt x="117" y="52"/>
                      <a:pt x="116" y="52"/>
                      <a:pt x="115" y="53"/>
                    </a:cubicBezTo>
                    <a:cubicBezTo>
                      <a:pt x="114" y="53"/>
                      <a:pt x="113" y="53"/>
                      <a:pt x="113" y="53"/>
                    </a:cubicBezTo>
                    <a:cubicBezTo>
                      <a:pt x="111" y="54"/>
                      <a:pt x="109" y="54"/>
                      <a:pt x="108" y="55"/>
                    </a:cubicBezTo>
                    <a:cubicBezTo>
                      <a:pt x="106" y="55"/>
                      <a:pt x="104" y="55"/>
                      <a:pt x="102" y="56"/>
                    </a:cubicBezTo>
                    <a:cubicBezTo>
                      <a:pt x="100" y="56"/>
                      <a:pt x="99" y="57"/>
                      <a:pt x="97" y="57"/>
                    </a:cubicBezTo>
                    <a:cubicBezTo>
                      <a:pt x="96" y="57"/>
                      <a:pt x="95" y="57"/>
                      <a:pt x="94" y="57"/>
                    </a:cubicBezTo>
                    <a:cubicBezTo>
                      <a:pt x="93" y="57"/>
                      <a:pt x="92" y="57"/>
                      <a:pt x="91" y="58"/>
                    </a:cubicBezTo>
                    <a:cubicBezTo>
                      <a:pt x="89" y="58"/>
                      <a:pt x="86" y="58"/>
                      <a:pt x="84" y="58"/>
                    </a:cubicBezTo>
                    <a:cubicBezTo>
                      <a:pt x="81" y="59"/>
                      <a:pt x="79" y="59"/>
                      <a:pt x="76" y="59"/>
                    </a:cubicBezTo>
                    <a:cubicBezTo>
                      <a:pt x="75" y="59"/>
                      <a:pt x="75" y="59"/>
                      <a:pt x="74" y="59"/>
                    </a:cubicBezTo>
                    <a:cubicBezTo>
                      <a:pt x="73" y="59"/>
                      <a:pt x="73" y="59"/>
                      <a:pt x="72" y="59"/>
                    </a:cubicBezTo>
                    <a:cubicBezTo>
                      <a:pt x="69" y="59"/>
                      <a:pt x="69" y="59"/>
                      <a:pt x="69" y="59"/>
                    </a:cubicBezTo>
                    <a:cubicBezTo>
                      <a:pt x="66" y="59"/>
                      <a:pt x="63" y="59"/>
                      <a:pt x="61" y="59"/>
                    </a:cubicBezTo>
                    <a:cubicBezTo>
                      <a:pt x="59" y="59"/>
                      <a:pt x="57" y="59"/>
                      <a:pt x="55" y="59"/>
                    </a:cubicBezTo>
                    <a:cubicBezTo>
                      <a:pt x="53" y="59"/>
                      <a:pt x="51" y="59"/>
                      <a:pt x="49" y="58"/>
                    </a:cubicBezTo>
                    <a:cubicBezTo>
                      <a:pt x="48" y="58"/>
                      <a:pt x="47" y="58"/>
                      <a:pt x="46" y="58"/>
                    </a:cubicBezTo>
                    <a:cubicBezTo>
                      <a:pt x="45" y="58"/>
                      <a:pt x="44" y="58"/>
                      <a:pt x="43" y="58"/>
                    </a:cubicBezTo>
                    <a:cubicBezTo>
                      <a:pt x="41" y="58"/>
                      <a:pt x="39" y="58"/>
                      <a:pt x="37" y="57"/>
                    </a:cubicBezTo>
                    <a:cubicBezTo>
                      <a:pt x="37" y="57"/>
                      <a:pt x="37" y="57"/>
                      <a:pt x="37" y="57"/>
                    </a:cubicBezTo>
                    <a:cubicBezTo>
                      <a:pt x="37" y="57"/>
                      <a:pt x="36" y="57"/>
                      <a:pt x="36" y="57"/>
                    </a:cubicBezTo>
                    <a:cubicBezTo>
                      <a:pt x="33" y="57"/>
                      <a:pt x="31" y="56"/>
                      <a:pt x="29" y="56"/>
                    </a:cubicBezTo>
                    <a:cubicBezTo>
                      <a:pt x="28" y="56"/>
                      <a:pt x="27" y="55"/>
                      <a:pt x="26" y="55"/>
                    </a:cubicBezTo>
                    <a:cubicBezTo>
                      <a:pt x="24" y="55"/>
                      <a:pt x="23" y="55"/>
                      <a:pt x="22" y="54"/>
                    </a:cubicBezTo>
                    <a:cubicBezTo>
                      <a:pt x="20" y="53"/>
                      <a:pt x="17" y="53"/>
                      <a:pt x="15" y="52"/>
                    </a:cubicBezTo>
                    <a:cubicBezTo>
                      <a:pt x="12" y="51"/>
                      <a:pt x="10" y="50"/>
                      <a:pt x="7" y="49"/>
                    </a:cubicBezTo>
                    <a:cubicBezTo>
                      <a:pt x="7" y="49"/>
                      <a:pt x="6" y="48"/>
                      <a:pt x="5" y="48"/>
                    </a:cubicBezTo>
                    <a:cubicBezTo>
                      <a:pt x="4" y="48"/>
                      <a:pt x="3" y="48"/>
                      <a:pt x="2" y="47"/>
                    </a:cubicBezTo>
                    <a:cubicBezTo>
                      <a:pt x="1" y="47"/>
                      <a:pt x="0" y="48"/>
                      <a:pt x="0" y="48"/>
                    </a:cubicBezTo>
                    <a:cubicBezTo>
                      <a:pt x="0" y="49"/>
                      <a:pt x="0" y="50"/>
                      <a:pt x="1" y="50"/>
                    </a:cubicBezTo>
                    <a:cubicBezTo>
                      <a:pt x="2" y="51"/>
                      <a:pt x="3" y="51"/>
                      <a:pt x="3" y="51"/>
                    </a:cubicBezTo>
                    <a:cubicBezTo>
                      <a:pt x="4" y="51"/>
                      <a:pt x="5" y="51"/>
                      <a:pt x="5" y="52"/>
                    </a:cubicBezTo>
                    <a:cubicBezTo>
                      <a:pt x="7" y="52"/>
                      <a:pt x="8" y="53"/>
                      <a:pt x="10" y="54"/>
                    </a:cubicBezTo>
                    <a:cubicBezTo>
                      <a:pt x="10" y="54"/>
                      <a:pt x="10" y="54"/>
                      <a:pt x="10" y="54"/>
                    </a:cubicBezTo>
                    <a:cubicBezTo>
                      <a:pt x="12" y="55"/>
                      <a:pt x="14" y="56"/>
                      <a:pt x="17" y="56"/>
                    </a:cubicBezTo>
                    <a:cubicBezTo>
                      <a:pt x="19" y="57"/>
                      <a:pt x="21" y="58"/>
                      <a:pt x="23" y="59"/>
                    </a:cubicBezTo>
                    <a:cubicBezTo>
                      <a:pt x="24" y="59"/>
                      <a:pt x="25" y="59"/>
                      <a:pt x="26" y="59"/>
                    </a:cubicBezTo>
                    <a:cubicBezTo>
                      <a:pt x="27" y="60"/>
                      <a:pt x="28" y="60"/>
                      <a:pt x="29" y="60"/>
                    </a:cubicBezTo>
                    <a:cubicBezTo>
                      <a:pt x="32" y="61"/>
                      <a:pt x="34" y="61"/>
                      <a:pt x="36" y="61"/>
                    </a:cubicBezTo>
                    <a:cubicBezTo>
                      <a:pt x="36" y="61"/>
                      <a:pt x="36" y="61"/>
                      <a:pt x="36" y="61"/>
                    </a:cubicBezTo>
                    <a:cubicBezTo>
                      <a:pt x="37" y="61"/>
                      <a:pt x="39" y="62"/>
                      <a:pt x="40" y="62"/>
                    </a:cubicBezTo>
                    <a:cubicBezTo>
                      <a:pt x="40" y="62"/>
                      <a:pt x="41" y="62"/>
                      <a:pt x="42" y="62"/>
                    </a:cubicBezTo>
                    <a:cubicBezTo>
                      <a:pt x="42" y="62"/>
                      <a:pt x="43" y="62"/>
                      <a:pt x="44" y="62"/>
                    </a:cubicBezTo>
                    <a:cubicBezTo>
                      <a:pt x="44" y="62"/>
                      <a:pt x="45" y="62"/>
                      <a:pt x="46" y="62"/>
                    </a:cubicBezTo>
                    <a:cubicBezTo>
                      <a:pt x="46" y="62"/>
                      <a:pt x="47" y="62"/>
                      <a:pt x="48" y="63"/>
                    </a:cubicBezTo>
                    <a:cubicBezTo>
                      <a:pt x="49" y="63"/>
                      <a:pt x="50" y="63"/>
                      <a:pt x="52" y="63"/>
                    </a:cubicBezTo>
                    <a:cubicBezTo>
                      <a:pt x="53" y="63"/>
                      <a:pt x="54" y="63"/>
                      <a:pt x="55" y="63"/>
                    </a:cubicBezTo>
                    <a:cubicBezTo>
                      <a:pt x="56" y="63"/>
                      <a:pt x="58" y="63"/>
                      <a:pt x="59" y="63"/>
                    </a:cubicBezTo>
                    <a:cubicBezTo>
                      <a:pt x="62" y="63"/>
                      <a:pt x="64" y="63"/>
                      <a:pt x="67" y="63"/>
                    </a:cubicBezTo>
                    <a:cubicBezTo>
                      <a:pt x="69" y="63"/>
                      <a:pt x="71" y="63"/>
                      <a:pt x="73" y="63"/>
                    </a:cubicBezTo>
                    <a:cubicBezTo>
                      <a:pt x="74" y="63"/>
                      <a:pt x="75" y="63"/>
                      <a:pt x="77" y="63"/>
                    </a:cubicBezTo>
                    <a:cubicBezTo>
                      <a:pt x="78" y="63"/>
                      <a:pt x="79" y="63"/>
                      <a:pt x="80" y="63"/>
                    </a:cubicBezTo>
                    <a:cubicBezTo>
                      <a:pt x="82" y="63"/>
                      <a:pt x="84" y="62"/>
                      <a:pt x="87" y="62"/>
                    </a:cubicBezTo>
                    <a:cubicBezTo>
                      <a:pt x="88" y="62"/>
                      <a:pt x="89" y="62"/>
                      <a:pt x="90" y="62"/>
                    </a:cubicBezTo>
                    <a:cubicBezTo>
                      <a:pt x="91" y="62"/>
                      <a:pt x="92" y="62"/>
                      <a:pt x="93" y="61"/>
                    </a:cubicBezTo>
                    <a:cubicBezTo>
                      <a:pt x="93" y="62"/>
                      <a:pt x="93" y="62"/>
                      <a:pt x="93" y="62"/>
                    </a:cubicBezTo>
                    <a:cubicBezTo>
                      <a:pt x="94" y="61"/>
                      <a:pt x="94" y="61"/>
                      <a:pt x="95" y="61"/>
                    </a:cubicBezTo>
                    <a:cubicBezTo>
                      <a:pt x="98" y="61"/>
                      <a:pt x="101" y="61"/>
                      <a:pt x="103" y="60"/>
                    </a:cubicBezTo>
                    <a:cubicBezTo>
                      <a:pt x="106" y="59"/>
                      <a:pt x="109" y="59"/>
                      <a:pt x="111" y="58"/>
                    </a:cubicBezTo>
                    <a:cubicBezTo>
                      <a:pt x="112" y="58"/>
                      <a:pt x="114" y="57"/>
                      <a:pt x="115" y="57"/>
                    </a:cubicBezTo>
                    <a:cubicBezTo>
                      <a:pt x="116" y="57"/>
                      <a:pt x="117" y="56"/>
                      <a:pt x="119" y="56"/>
                    </a:cubicBezTo>
                    <a:cubicBezTo>
                      <a:pt x="120" y="56"/>
                      <a:pt x="121" y="56"/>
                      <a:pt x="122" y="55"/>
                    </a:cubicBezTo>
                    <a:cubicBezTo>
                      <a:pt x="124" y="55"/>
                      <a:pt x="125" y="55"/>
                      <a:pt x="126" y="54"/>
                    </a:cubicBezTo>
                    <a:cubicBezTo>
                      <a:pt x="127" y="54"/>
                      <a:pt x="128" y="54"/>
                      <a:pt x="130" y="53"/>
                    </a:cubicBezTo>
                    <a:cubicBezTo>
                      <a:pt x="131" y="53"/>
                      <a:pt x="132" y="53"/>
                      <a:pt x="133" y="52"/>
                    </a:cubicBezTo>
                    <a:cubicBezTo>
                      <a:pt x="136" y="52"/>
                      <a:pt x="138" y="51"/>
                      <a:pt x="141" y="50"/>
                    </a:cubicBezTo>
                    <a:cubicBezTo>
                      <a:pt x="143" y="50"/>
                      <a:pt x="146" y="49"/>
                      <a:pt x="148" y="48"/>
                    </a:cubicBezTo>
                    <a:cubicBezTo>
                      <a:pt x="149" y="47"/>
                      <a:pt x="150" y="47"/>
                      <a:pt x="151" y="47"/>
                    </a:cubicBezTo>
                    <a:cubicBezTo>
                      <a:pt x="153" y="46"/>
                      <a:pt x="154" y="46"/>
                      <a:pt x="155" y="45"/>
                    </a:cubicBezTo>
                    <a:cubicBezTo>
                      <a:pt x="156" y="45"/>
                      <a:pt x="157" y="44"/>
                      <a:pt x="159" y="44"/>
                    </a:cubicBezTo>
                    <a:cubicBezTo>
                      <a:pt x="160" y="43"/>
                      <a:pt x="161" y="43"/>
                      <a:pt x="162" y="43"/>
                    </a:cubicBezTo>
                    <a:cubicBezTo>
                      <a:pt x="163" y="42"/>
                      <a:pt x="164" y="42"/>
                      <a:pt x="165" y="41"/>
                    </a:cubicBezTo>
                    <a:cubicBezTo>
                      <a:pt x="166" y="41"/>
                      <a:pt x="168" y="40"/>
                      <a:pt x="169" y="40"/>
                    </a:cubicBezTo>
                    <a:cubicBezTo>
                      <a:pt x="170" y="39"/>
                      <a:pt x="171" y="39"/>
                      <a:pt x="173" y="39"/>
                    </a:cubicBezTo>
                    <a:cubicBezTo>
                      <a:pt x="174" y="38"/>
                      <a:pt x="175" y="38"/>
                      <a:pt x="177" y="37"/>
                    </a:cubicBezTo>
                    <a:cubicBezTo>
                      <a:pt x="177" y="37"/>
                      <a:pt x="177" y="37"/>
                      <a:pt x="178" y="37"/>
                    </a:cubicBezTo>
                    <a:cubicBezTo>
                      <a:pt x="178" y="36"/>
                      <a:pt x="178" y="36"/>
                      <a:pt x="178" y="36"/>
                    </a:cubicBezTo>
                    <a:cubicBezTo>
                      <a:pt x="179" y="36"/>
                      <a:pt x="179" y="36"/>
                      <a:pt x="179" y="36"/>
                    </a:cubicBezTo>
                    <a:cubicBezTo>
                      <a:pt x="179" y="36"/>
                      <a:pt x="179" y="36"/>
                      <a:pt x="179" y="36"/>
                    </a:cubicBezTo>
                    <a:cubicBezTo>
                      <a:pt x="179" y="36"/>
                      <a:pt x="180" y="36"/>
                      <a:pt x="181" y="35"/>
                    </a:cubicBezTo>
                    <a:cubicBezTo>
                      <a:pt x="182" y="35"/>
                      <a:pt x="183" y="34"/>
                      <a:pt x="185" y="33"/>
                    </a:cubicBezTo>
                    <a:cubicBezTo>
                      <a:pt x="186" y="33"/>
                      <a:pt x="187" y="32"/>
                      <a:pt x="189" y="32"/>
                    </a:cubicBezTo>
                    <a:cubicBezTo>
                      <a:pt x="188" y="32"/>
                      <a:pt x="188" y="32"/>
                      <a:pt x="188" y="32"/>
                    </a:cubicBezTo>
                    <a:cubicBezTo>
                      <a:pt x="190" y="31"/>
                      <a:pt x="192" y="30"/>
                      <a:pt x="194" y="29"/>
                    </a:cubicBezTo>
                    <a:cubicBezTo>
                      <a:pt x="195" y="29"/>
                      <a:pt x="195" y="29"/>
                      <a:pt x="196" y="28"/>
                    </a:cubicBezTo>
                    <a:cubicBezTo>
                      <a:pt x="196" y="28"/>
                      <a:pt x="196" y="28"/>
                      <a:pt x="196" y="28"/>
                    </a:cubicBezTo>
                    <a:cubicBezTo>
                      <a:pt x="196" y="28"/>
                      <a:pt x="196" y="28"/>
                      <a:pt x="196" y="28"/>
                    </a:cubicBezTo>
                    <a:cubicBezTo>
                      <a:pt x="197" y="28"/>
                      <a:pt x="197" y="28"/>
                      <a:pt x="197" y="28"/>
                    </a:cubicBezTo>
                    <a:cubicBezTo>
                      <a:pt x="196" y="28"/>
                      <a:pt x="196" y="28"/>
                      <a:pt x="196" y="28"/>
                    </a:cubicBezTo>
                    <a:cubicBezTo>
                      <a:pt x="198" y="28"/>
                      <a:pt x="199" y="27"/>
                      <a:pt x="200" y="27"/>
                    </a:cubicBezTo>
                    <a:cubicBezTo>
                      <a:pt x="201" y="26"/>
                      <a:pt x="202" y="26"/>
                      <a:pt x="203" y="25"/>
                    </a:cubicBezTo>
                    <a:cubicBezTo>
                      <a:pt x="204" y="25"/>
                      <a:pt x="206" y="24"/>
                      <a:pt x="207" y="24"/>
                    </a:cubicBezTo>
                    <a:cubicBezTo>
                      <a:pt x="208" y="23"/>
                      <a:pt x="208" y="23"/>
                      <a:pt x="208" y="23"/>
                    </a:cubicBezTo>
                    <a:cubicBezTo>
                      <a:pt x="208" y="23"/>
                      <a:pt x="208" y="23"/>
                      <a:pt x="208" y="23"/>
                    </a:cubicBezTo>
                    <a:cubicBezTo>
                      <a:pt x="208" y="23"/>
                      <a:pt x="208" y="23"/>
                      <a:pt x="208" y="23"/>
                    </a:cubicBezTo>
                    <a:cubicBezTo>
                      <a:pt x="208" y="23"/>
                      <a:pt x="208" y="23"/>
                      <a:pt x="208" y="23"/>
                    </a:cubicBezTo>
                    <a:cubicBezTo>
                      <a:pt x="209" y="23"/>
                      <a:pt x="209" y="23"/>
                      <a:pt x="210" y="23"/>
                    </a:cubicBezTo>
                    <a:cubicBezTo>
                      <a:pt x="209" y="23"/>
                      <a:pt x="209" y="23"/>
                      <a:pt x="209" y="23"/>
                    </a:cubicBezTo>
                    <a:cubicBezTo>
                      <a:pt x="210" y="22"/>
                      <a:pt x="210" y="22"/>
                      <a:pt x="211" y="22"/>
                    </a:cubicBezTo>
                    <a:cubicBezTo>
                      <a:pt x="211" y="22"/>
                      <a:pt x="211" y="22"/>
                      <a:pt x="211" y="22"/>
                    </a:cubicBezTo>
                    <a:cubicBezTo>
                      <a:pt x="212" y="22"/>
                      <a:pt x="212" y="22"/>
                      <a:pt x="212" y="22"/>
                    </a:cubicBezTo>
                    <a:cubicBezTo>
                      <a:pt x="211" y="22"/>
                      <a:pt x="211" y="22"/>
                      <a:pt x="211" y="22"/>
                    </a:cubicBezTo>
                    <a:cubicBezTo>
                      <a:pt x="212" y="21"/>
                      <a:pt x="213" y="21"/>
                      <a:pt x="214" y="21"/>
                    </a:cubicBezTo>
                    <a:cubicBezTo>
                      <a:pt x="214" y="21"/>
                      <a:pt x="214" y="21"/>
                      <a:pt x="214" y="21"/>
                    </a:cubicBezTo>
                    <a:cubicBezTo>
                      <a:pt x="215" y="20"/>
                      <a:pt x="216" y="20"/>
                      <a:pt x="216" y="20"/>
                    </a:cubicBezTo>
                    <a:cubicBezTo>
                      <a:pt x="216" y="20"/>
                      <a:pt x="216" y="20"/>
                      <a:pt x="216" y="20"/>
                    </a:cubicBezTo>
                    <a:cubicBezTo>
                      <a:pt x="217" y="19"/>
                      <a:pt x="218" y="19"/>
                      <a:pt x="219" y="19"/>
                    </a:cubicBezTo>
                    <a:cubicBezTo>
                      <a:pt x="221" y="18"/>
                      <a:pt x="222" y="18"/>
                      <a:pt x="223" y="17"/>
                    </a:cubicBezTo>
                    <a:cubicBezTo>
                      <a:pt x="225" y="17"/>
                      <a:pt x="226" y="16"/>
                      <a:pt x="227" y="16"/>
                    </a:cubicBezTo>
                    <a:cubicBezTo>
                      <a:pt x="228" y="16"/>
                      <a:pt x="229" y="15"/>
                      <a:pt x="230" y="15"/>
                    </a:cubicBezTo>
                    <a:cubicBezTo>
                      <a:pt x="232" y="14"/>
                      <a:pt x="235" y="13"/>
                      <a:pt x="237" y="12"/>
                    </a:cubicBezTo>
                    <a:cubicBezTo>
                      <a:pt x="238" y="12"/>
                      <a:pt x="239" y="11"/>
                      <a:pt x="240" y="11"/>
                    </a:cubicBezTo>
                    <a:cubicBezTo>
                      <a:pt x="241" y="11"/>
                      <a:pt x="242" y="10"/>
                      <a:pt x="243" y="10"/>
                    </a:cubicBezTo>
                    <a:cubicBezTo>
                      <a:pt x="246" y="9"/>
                      <a:pt x="248" y="8"/>
                      <a:pt x="250" y="8"/>
                    </a:cubicBezTo>
                    <a:cubicBezTo>
                      <a:pt x="252" y="7"/>
                      <a:pt x="255" y="6"/>
                      <a:pt x="257" y="6"/>
                    </a:cubicBezTo>
                    <a:cubicBezTo>
                      <a:pt x="259" y="5"/>
                      <a:pt x="261" y="5"/>
                      <a:pt x="264" y="4"/>
                    </a:cubicBezTo>
                    <a:cubicBezTo>
                      <a:pt x="265" y="4"/>
                      <a:pt x="266" y="4"/>
                      <a:pt x="267" y="3"/>
                    </a:cubicBezTo>
                    <a:cubicBezTo>
                      <a:pt x="268" y="3"/>
                      <a:pt x="269" y="3"/>
                      <a:pt x="271" y="3"/>
                    </a:cubicBezTo>
                    <a:cubicBezTo>
                      <a:pt x="271" y="3"/>
                      <a:pt x="271" y="3"/>
                      <a:pt x="271" y="3"/>
                    </a:cubicBezTo>
                    <a:cubicBezTo>
                      <a:pt x="271" y="3"/>
                      <a:pt x="271" y="3"/>
                      <a:pt x="271" y="3"/>
                    </a:cubicBezTo>
                    <a:cubicBezTo>
                      <a:pt x="271" y="3"/>
                      <a:pt x="271" y="3"/>
                      <a:pt x="271" y="3"/>
                    </a:cubicBezTo>
                    <a:cubicBezTo>
                      <a:pt x="272" y="3"/>
                      <a:pt x="272" y="3"/>
                      <a:pt x="272" y="3"/>
                    </a:cubicBezTo>
                    <a:cubicBezTo>
                      <a:pt x="271" y="3"/>
                      <a:pt x="271" y="3"/>
                      <a:pt x="271" y="3"/>
                    </a:cubicBezTo>
                    <a:cubicBezTo>
                      <a:pt x="273" y="2"/>
                      <a:pt x="274" y="2"/>
                      <a:pt x="275" y="2"/>
                    </a:cubicBezTo>
                    <a:cubicBezTo>
                      <a:pt x="276" y="2"/>
                      <a:pt x="277" y="2"/>
                      <a:pt x="278" y="2"/>
                    </a:cubicBezTo>
                    <a:cubicBezTo>
                      <a:pt x="278" y="2"/>
                      <a:pt x="278" y="2"/>
                      <a:pt x="278" y="2"/>
                    </a:cubicBezTo>
                    <a:cubicBezTo>
                      <a:pt x="278" y="2"/>
                      <a:pt x="278" y="2"/>
                      <a:pt x="278" y="2"/>
                    </a:cubicBezTo>
                    <a:cubicBezTo>
                      <a:pt x="278" y="2"/>
                      <a:pt x="278" y="2"/>
                      <a:pt x="278" y="2"/>
                    </a:cubicBezTo>
                    <a:cubicBezTo>
                      <a:pt x="278" y="2"/>
                      <a:pt x="278" y="2"/>
                      <a:pt x="278" y="2"/>
                    </a:cubicBezTo>
                    <a:cubicBezTo>
                      <a:pt x="279" y="1"/>
                      <a:pt x="280" y="1"/>
                      <a:pt x="281" y="1"/>
                    </a:cubicBezTo>
                    <a:cubicBezTo>
                      <a:pt x="282" y="1"/>
                      <a:pt x="283" y="1"/>
                      <a:pt x="284" y="1"/>
                    </a:cubicBezTo>
                    <a:cubicBezTo>
                      <a:pt x="285" y="1"/>
                      <a:pt x="285" y="1"/>
                      <a:pt x="285" y="1"/>
                    </a:cubicBezTo>
                    <a:cubicBezTo>
                      <a:pt x="285" y="0"/>
                      <a:pt x="285" y="0"/>
                      <a:pt x="284" y="0"/>
                    </a:cubicBezTo>
                    <a:cubicBezTo>
                      <a:pt x="284" y="0"/>
                      <a:pt x="283" y="0"/>
                      <a:pt x="282" y="0"/>
                    </a:cubicBezTo>
                    <a:cubicBezTo>
                      <a:pt x="281" y="0"/>
                      <a:pt x="280" y="0"/>
                      <a:pt x="279" y="0"/>
                    </a:cubicBezTo>
                    <a:moveTo>
                      <a:pt x="274" y="0"/>
                    </a:moveTo>
                    <a:cubicBezTo>
                      <a:pt x="274" y="0"/>
                      <a:pt x="274" y="0"/>
                      <a:pt x="274" y="0"/>
                    </a:cubicBezTo>
                    <a:close/>
                    <a:moveTo>
                      <a:pt x="271" y="3"/>
                    </a:moveTo>
                    <a:cubicBezTo>
                      <a:pt x="270" y="3"/>
                      <a:pt x="270" y="3"/>
                      <a:pt x="270" y="3"/>
                    </a:cubicBezTo>
                    <a:cubicBezTo>
                      <a:pt x="271" y="3"/>
                      <a:pt x="271" y="3"/>
                      <a:pt x="271" y="3"/>
                    </a:cubicBezTo>
                    <a:moveTo>
                      <a:pt x="211" y="22"/>
                    </a:moveTo>
                    <a:cubicBezTo>
                      <a:pt x="211" y="22"/>
                      <a:pt x="211" y="22"/>
                      <a:pt x="211" y="22"/>
                    </a:cubicBezTo>
                    <a:cubicBezTo>
                      <a:pt x="211" y="22"/>
                      <a:pt x="211" y="22"/>
                      <a:pt x="211" y="22"/>
                    </a:cubicBezTo>
                    <a:moveTo>
                      <a:pt x="211" y="22"/>
                    </a:moveTo>
                    <a:cubicBezTo>
                      <a:pt x="210" y="22"/>
                      <a:pt x="210" y="22"/>
                      <a:pt x="210" y="22"/>
                    </a:cubicBezTo>
                    <a:cubicBezTo>
                      <a:pt x="211" y="22"/>
                      <a:pt x="211" y="22"/>
                      <a:pt x="211" y="22"/>
                    </a:cubicBezTo>
                    <a:moveTo>
                      <a:pt x="207" y="24"/>
                    </a:moveTo>
                    <a:cubicBezTo>
                      <a:pt x="206" y="24"/>
                      <a:pt x="206" y="24"/>
                      <a:pt x="206" y="24"/>
                    </a:cubicBezTo>
                    <a:cubicBezTo>
                      <a:pt x="207" y="24"/>
                      <a:pt x="207" y="24"/>
                      <a:pt x="207" y="24"/>
                    </a:cubicBezTo>
                    <a:moveTo>
                      <a:pt x="194" y="29"/>
                    </a:moveTo>
                    <a:cubicBezTo>
                      <a:pt x="194" y="29"/>
                      <a:pt x="194" y="29"/>
                      <a:pt x="194" y="29"/>
                    </a:cubicBezTo>
                    <a:cubicBezTo>
                      <a:pt x="194" y="29"/>
                      <a:pt x="194" y="29"/>
                      <a:pt x="194" y="29"/>
                    </a:cubicBezTo>
                    <a:moveTo>
                      <a:pt x="94" y="57"/>
                    </a:moveTo>
                    <a:cubicBezTo>
                      <a:pt x="94" y="57"/>
                      <a:pt x="94" y="57"/>
                      <a:pt x="94" y="57"/>
                    </a:cubicBezTo>
                    <a:cubicBezTo>
                      <a:pt x="94" y="57"/>
                      <a:pt x="94" y="57"/>
                      <a:pt x="94" y="57"/>
                    </a:cubicBezTo>
                    <a:cubicBezTo>
                      <a:pt x="94" y="57"/>
                      <a:pt x="94" y="57"/>
                      <a:pt x="94" y="57"/>
                    </a:cubicBezTo>
                    <a:moveTo>
                      <a:pt x="188" y="32"/>
                    </a:moveTo>
                    <a:cubicBezTo>
                      <a:pt x="188" y="32"/>
                      <a:pt x="188" y="32"/>
                      <a:pt x="188" y="32"/>
                    </a:cubicBezTo>
                    <a:cubicBezTo>
                      <a:pt x="188" y="32"/>
                      <a:pt x="188" y="32"/>
                      <a:pt x="188" y="32"/>
                    </a:cubicBezTo>
                    <a:moveTo>
                      <a:pt x="191" y="26"/>
                    </a:moveTo>
                    <a:cubicBezTo>
                      <a:pt x="191" y="26"/>
                      <a:pt x="191" y="26"/>
                      <a:pt x="191" y="26"/>
                    </a:cubicBezTo>
                    <a:cubicBezTo>
                      <a:pt x="191" y="26"/>
                      <a:pt x="191" y="26"/>
                      <a:pt x="191" y="26"/>
                    </a:cubicBezTo>
                    <a:cubicBezTo>
                      <a:pt x="191" y="26"/>
                      <a:pt x="191" y="26"/>
                      <a:pt x="191" y="26"/>
                    </a:cubicBezTo>
                    <a:moveTo>
                      <a:pt x="210" y="23"/>
                    </a:moveTo>
                    <a:cubicBezTo>
                      <a:pt x="210" y="23"/>
                      <a:pt x="210" y="23"/>
                      <a:pt x="210" y="23"/>
                    </a:cubicBezTo>
                    <a:cubicBezTo>
                      <a:pt x="210" y="23"/>
                      <a:pt x="210" y="23"/>
                      <a:pt x="210" y="23"/>
                    </a:cubicBezTo>
                    <a:moveTo>
                      <a:pt x="214" y="21"/>
                    </a:moveTo>
                    <a:cubicBezTo>
                      <a:pt x="214" y="21"/>
                      <a:pt x="214" y="21"/>
                      <a:pt x="214" y="21"/>
                    </a:cubicBezTo>
                    <a:cubicBezTo>
                      <a:pt x="214" y="21"/>
                      <a:pt x="214" y="21"/>
                      <a:pt x="214" y="21"/>
                    </a:cubicBezTo>
                    <a:moveTo>
                      <a:pt x="216" y="20"/>
                    </a:moveTo>
                    <a:cubicBezTo>
                      <a:pt x="217" y="20"/>
                      <a:pt x="217" y="20"/>
                      <a:pt x="217" y="20"/>
                    </a:cubicBezTo>
                    <a:cubicBezTo>
                      <a:pt x="216" y="20"/>
                      <a:pt x="216" y="20"/>
                      <a:pt x="216" y="20"/>
                    </a:cubicBezTo>
                    <a:moveTo>
                      <a:pt x="217" y="20"/>
                    </a:moveTo>
                    <a:cubicBezTo>
                      <a:pt x="217" y="20"/>
                      <a:pt x="217" y="20"/>
                      <a:pt x="217" y="20"/>
                    </a:cubicBezTo>
                    <a:cubicBezTo>
                      <a:pt x="217" y="20"/>
                      <a:pt x="217" y="20"/>
                      <a:pt x="217" y="20"/>
                    </a:cubicBezTo>
                    <a:moveTo>
                      <a:pt x="208" y="19"/>
                    </a:moveTo>
                    <a:cubicBezTo>
                      <a:pt x="209" y="19"/>
                      <a:pt x="209" y="19"/>
                      <a:pt x="209" y="19"/>
                    </a:cubicBezTo>
                    <a:cubicBezTo>
                      <a:pt x="208" y="19"/>
                      <a:pt x="208" y="19"/>
                      <a:pt x="208" y="19"/>
                    </a:cubicBezTo>
                    <a:moveTo>
                      <a:pt x="278" y="2"/>
                    </a:moveTo>
                    <a:cubicBezTo>
                      <a:pt x="278" y="2"/>
                      <a:pt x="278" y="2"/>
                      <a:pt x="278" y="2"/>
                    </a:cubicBezTo>
                    <a:cubicBezTo>
                      <a:pt x="278" y="2"/>
                      <a:pt x="278" y="2"/>
                      <a:pt x="278" y="2"/>
                    </a:cubicBezTo>
                    <a:cubicBezTo>
                      <a:pt x="278" y="2"/>
                      <a:pt x="278" y="2"/>
                      <a:pt x="278" y="2"/>
                    </a:cubicBezTo>
                    <a:moveTo>
                      <a:pt x="276" y="0"/>
                    </a:moveTo>
                    <a:cubicBezTo>
                      <a:pt x="276" y="0"/>
                      <a:pt x="276" y="0"/>
                      <a:pt x="276" y="0"/>
                    </a:cubicBezTo>
                    <a:cubicBezTo>
                      <a:pt x="276" y="0"/>
                      <a:pt x="276" y="0"/>
                      <a:pt x="276" y="0"/>
                    </a:cubicBezTo>
                  </a:path>
                </a:pathLst>
              </a:custGeom>
              <a:solidFill>
                <a:srgbClr val="FAFF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26" name="Freeform 276"/>
              <p:cNvSpPr>
                <a:spLocks noEditPoints="1"/>
              </p:cNvSpPr>
              <p:nvPr/>
            </p:nvSpPr>
            <p:spPr bwMode="auto">
              <a:xfrm>
                <a:off x="5210" y="3246"/>
                <a:ext cx="450" cy="76"/>
              </a:xfrm>
              <a:custGeom>
                <a:avLst/>
                <a:gdLst>
                  <a:gd name="T0" fmla="*/ 237 w 239"/>
                  <a:gd name="T1" fmla="*/ 1 h 40"/>
                  <a:gd name="T2" fmla="*/ 234 w 239"/>
                  <a:gd name="T3" fmla="*/ 1 h 40"/>
                  <a:gd name="T4" fmla="*/ 229 w 239"/>
                  <a:gd name="T5" fmla="*/ 2 h 40"/>
                  <a:gd name="T6" fmla="*/ 217 w 239"/>
                  <a:gd name="T7" fmla="*/ 4 h 40"/>
                  <a:gd name="T8" fmla="*/ 205 w 239"/>
                  <a:gd name="T9" fmla="*/ 7 h 40"/>
                  <a:gd name="T10" fmla="*/ 194 w 239"/>
                  <a:gd name="T11" fmla="*/ 10 h 40"/>
                  <a:gd name="T12" fmla="*/ 179 w 239"/>
                  <a:gd name="T13" fmla="*/ 15 h 40"/>
                  <a:gd name="T14" fmla="*/ 167 w 239"/>
                  <a:gd name="T15" fmla="*/ 19 h 40"/>
                  <a:gd name="T16" fmla="*/ 156 w 239"/>
                  <a:gd name="T17" fmla="*/ 22 h 40"/>
                  <a:gd name="T18" fmla="*/ 145 w 239"/>
                  <a:gd name="T19" fmla="*/ 25 h 40"/>
                  <a:gd name="T20" fmla="*/ 128 w 239"/>
                  <a:gd name="T21" fmla="*/ 29 h 40"/>
                  <a:gd name="T22" fmla="*/ 105 w 239"/>
                  <a:gd name="T23" fmla="*/ 33 h 40"/>
                  <a:gd name="T24" fmla="*/ 103 w 239"/>
                  <a:gd name="T25" fmla="*/ 33 h 40"/>
                  <a:gd name="T26" fmla="*/ 99 w 239"/>
                  <a:gd name="T27" fmla="*/ 33 h 40"/>
                  <a:gd name="T28" fmla="*/ 91 w 239"/>
                  <a:gd name="T29" fmla="*/ 35 h 40"/>
                  <a:gd name="T30" fmla="*/ 73 w 239"/>
                  <a:gd name="T31" fmla="*/ 36 h 40"/>
                  <a:gd name="T32" fmla="*/ 52 w 239"/>
                  <a:gd name="T33" fmla="*/ 36 h 40"/>
                  <a:gd name="T34" fmla="*/ 35 w 239"/>
                  <a:gd name="T35" fmla="*/ 34 h 40"/>
                  <a:gd name="T36" fmla="*/ 28 w 239"/>
                  <a:gd name="T37" fmla="*/ 34 h 40"/>
                  <a:gd name="T38" fmla="*/ 15 w 239"/>
                  <a:gd name="T39" fmla="*/ 32 h 40"/>
                  <a:gd name="T40" fmla="*/ 5 w 239"/>
                  <a:gd name="T41" fmla="*/ 29 h 40"/>
                  <a:gd name="T42" fmla="*/ 1 w 239"/>
                  <a:gd name="T43" fmla="*/ 31 h 40"/>
                  <a:gd name="T44" fmla="*/ 14 w 239"/>
                  <a:gd name="T45" fmla="*/ 35 h 40"/>
                  <a:gd name="T46" fmla="*/ 35 w 239"/>
                  <a:gd name="T47" fmla="*/ 38 h 40"/>
                  <a:gd name="T48" fmla="*/ 57 w 239"/>
                  <a:gd name="T49" fmla="*/ 40 h 40"/>
                  <a:gd name="T50" fmla="*/ 71 w 239"/>
                  <a:gd name="T51" fmla="*/ 40 h 40"/>
                  <a:gd name="T52" fmla="*/ 81 w 239"/>
                  <a:gd name="T53" fmla="*/ 39 h 40"/>
                  <a:gd name="T54" fmla="*/ 96 w 239"/>
                  <a:gd name="T55" fmla="*/ 38 h 40"/>
                  <a:gd name="T56" fmla="*/ 101 w 239"/>
                  <a:gd name="T57" fmla="*/ 37 h 40"/>
                  <a:gd name="T58" fmla="*/ 105 w 239"/>
                  <a:gd name="T59" fmla="*/ 37 h 40"/>
                  <a:gd name="T60" fmla="*/ 119 w 239"/>
                  <a:gd name="T61" fmla="*/ 35 h 40"/>
                  <a:gd name="T62" fmla="*/ 132 w 239"/>
                  <a:gd name="T63" fmla="*/ 32 h 40"/>
                  <a:gd name="T64" fmla="*/ 145 w 239"/>
                  <a:gd name="T65" fmla="*/ 29 h 40"/>
                  <a:gd name="T66" fmla="*/ 156 w 239"/>
                  <a:gd name="T67" fmla="*/ 26 h 40"/>
                  <a:gd name="T68" fmla="*/ 167 w 239"/>
                  <a:gd name="T69" fmla="*/ 23 h 40"/>
                  <a:gd name="T70" fmla="*/ 183 w 239"/>
                  <a:gd name="T71" fmla="*/ 17 h 40"/>
                  <a:gd name="T72" fmla="*/ 191 w 239"/>
                  <a:gd name="T73" fmla="*/ 14 h 40"/>
                  <a:gd name="T74" fmla="*/ 198 w 239"/>
                  <a:gd name="T75" fmla="*/ 12 h 40"/>
                  <a:gd name="T76" fmla="*/ 210 w 239"/>
                  <a:gd name="T77" fmla="*/ 8 h 40"/>
                  <a:gd name="T78" fmla="*/ 220 w 239"/>
                  <a:gd name="T79" fmla="*/ 5 h 40"/>
                  <a:gd name="T80" fmla="*/ 230 w 239"/>
                  <a:gd name="T81" fmla="*/ 3 h 40"/>
                  <a:gd name="T82" fmla="*/ 239 w 239"/>
                  <a:gd name="T83" fmla="*/ 2 h 40"/>
                  <a:gd name="T84" fmla="*/ 238 w 239"/>
                  <a:gd name="T85" fmla="*/ 0 h 40"/>
                  <a:gd name="T86" fmla="*/ 229 w 239"/>
                  <a:gd name="T87" fmla="*/ 2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39" h="40">
                    <a:moveTo>
                      <a:pt x="238" y="0"/>
                    </a:moveTo>
                    <a:cubicBezTo>
                      <a:pt x="238" y="0"/>
                      <a:pt x="237" y="1"/>
                      <a:pt x="237" y="1"/>
                    </a:cubicBezTo>
                    <a:cubicBezTo>
                      <a:pt x="237" y="1"/>
                      <a:pt x="237" y="1"/>
                      <a:pt x="237" y="1"/>
                    </a:cubicBezTo>
                    <a:cubicBezTo>
                      <a:pt x="237" y="1"/>
                      <a:pt x="236" y="1"/>
                      <a:pt x="236" y="1"/>
                    </a:cubicBezTo>
                    <a:cubicBezTo>
                      <a:pt x="236" y="1"/>
                      <a:pt x="236" y="1"/>
                      <a:pt x="236" y="1"/>
                    </a:cubicBezTo>
                    <a:cubicBezTo>
                      <a:pt x="235" y="1"/>
                      <a:pt x="235" y="1"/>
                      <a:pt x="234" y="1"/>
                    </a:cubicBezTo>
                    <a:cubicBezTo>
                      <a:pt x="234" y="1"/>
                      <a:pt x="234" y="1"/>
                      <a:pt x="234" y="1"/>
                    </a:cubicBezTo>
                    <a:cubicBezTo>
                      <a:pt x="233" y="1"/>
                      <a:pt x="233" y="1"/>
                      <a:pt x="232" y="1"/>
                    </a:cubicBezTo>
                    <a:cubicBezTo>
                      <a:pt x="231" y="1"/>
                      <a:pt x="230" y="1"/>
                      <a:pt x="229" y="2"/>
                    </a:cubicBezTo>
                    <a:cubicBezTo>
                      <a:pt x="227" y="2"/>
                      <a:pt x="225" y="2"/>
                      <a:pt x="223" y="3"/>
                    </a:cubicBezTo>
                    <a:cubicBezTo>
                      <a:pt x="222" y="3"/>
                      <a:pt x="221" y="3"/>
                      <a:pt x="220" y="3"/>
                    </a:cubicBezTo>
                    <a:cubicBezTo>
                      <a:pt x="219" y="3"/>
                      <a:pt x="218" y="4"/>
                      <a:pt x="217" y="4"/>
                    </a:cubicBezTo>
                    <a:cubicBezTo>
                      <a:pt x="216" y="4"/>
                      <a:pt x="215" y="4"/>
                      <a:pt x="214" y="5"/>
                    </a:cubicBezTo>
                    <a:cubicBezTo>
                      <a:pt x="213" y="5"/>
                      <a:pt x="212" y="5"/>
                      <a:pt x="211" y="5"/>
                    </a:cubicBezTo>
                    <a:cubicBezTo>
                      <a:pt x="209" y="6"/>
                      <a:pt x="207" y="6"/>
                      <a:pt x="205" y="7"/>
                    </a:cubicBezTo>
                    <a:cubicBezTo>
                      <a:pt x="203" y="7"/>
                      <a:pt x="202" y="8"/>
                      <a:pt x="201" y="8"/>
                    </a:cubicBezTo>
                    <a:cubicBezTo>
                      <a:pt x="200" y="8"/>
                      <a:pt x="199" y="9"/>
                      <a:pt x="198" y="9"/>
                    </a:cubicBezTo>
                    <a:cubicBezTo>
                      <a:pt x="196" y="9"/>
                      <a:pt x="195" y="10"/>
                      <a:pt x="194" y="10"/>
                    </a:cubicBezTo>
                    <a:cubicBezTo>
                      <a:pt x="193" y="10"/>
                      <a:pt x="192" y="11"/>
                      <a:pt x="191" y="11"/>
                    </a:cubicBezTo>
                    <a:cubicBezTo>
                      <a:pt x="189" y="12"/>
                      <a:pt x="187" y="13"/>
                      <a:pt x="184" y="13"/>
                    </a:cubicBezTo>
                    <a:cubicBezTo>
                      <a:pt x="183" y="14"/>
                      <a:pt x="181" y="15"/>
                      <a:pt x="179" y="15"/>
                    </a:cubicBezTo>
                    <a:cubicBezTo>
                      <a:pt x="178" y="16"/>
                      <a:pt x="177" y="16"/>
                      <a:pt x="175" y="16"/>
                    </a:cubicBezTo>
                    <a:cubicBezTo>
                      <a:pt x="174" y="17"/>
                      <a:pt x="174" y="17"/>
                      <a:pt x="173" y="17"/>
                    </a:cubicBezTo>
                    <a:cubicBezTo>
                      <a:pt x="171" y="18"/>
                      <a:pt x="169" y="18"/>
                      <a:pt x="167" y="19"/>
                    </a:cubicBezTo>
                    <a:cubicBezTo>
                      <a:pt x="166" y="19"/>
                      <a:pt x="165" y="19"/>
                      <a:pt x="164" y="20"/>
                    </a:cubicBezTo>
                    <a:cubicBezTo>
                      <a:pt x="163" y="20"/>
                      <a:pt x="162" y="20"/>
                      <a:pt x="161" y="20"/>
                    </a:cubicBezTo>
                    <a:cubicBezTo>
                      <a:pt x="160" y="21"/>
                      <a:pt x="158" y="21"/>
                      <a:pt x="156" y="22"/>
                    </a:cubicBezTo>
                    <a:cubicBezTo>
                      <a:pt x="154" y="23"/>
                      <a:pt x="152" y="23"/>
                      <a:pt x="151" y="24"/>
                    </a:cubicBezTo>
                    <a:cubicBezTo>
                      <a:pt x="150" y="24"/>
                      <a:pt x="149" y="24"/>
                      <a:pt x="148" y="24"/>
                    </a:cubicBezTo>
                    <a:cubicBezTo>
                      <a:pt x="147" y="25"/>
                      <a:pt x="146" y="25"/>
                      <a:pt x="145" y="25"/>
                    </a:cubicBezTo>
                    <a:cubicBezTo>
                      <a:pt x="143" y="26"/>
                      <a:pt x="140" y="26"/>
                      <a:pt x="138" y="27"/>
                    </a:cubicBezTo>
                    <a:cubicBezTo>
                      <a:pt x="136" y="27"/>
                      <a:pt x="134" y="28"/>
                      <a:pt x="132" y="28"/>
                    </a:cubicBezTo>
                    <a:cubicBezTo>
                      <a:pt x="130" y="28"/>
                      <a:pt x="129" y="29"/>
                      <a:pt x="128" y="29"/>
                    </a:cubicBezTo>
                    <a:cubicBezTo>
                      <a:pt x="127" y="29"/>
                      <a:pt x="126" y="29"/>
                      <a:pt x="125" y="30"/>
                    </a:cubicBezTo>
                    <a:cubicBezTo>
                      <a:pt x="123" y="30"/>
                      <a:pt x="120" y="30"/>
                      <a:pt x="118" y="31"/>
                    </a:cubicBezTo>
                    <a:cubicBezTo>
                      <a:pt x="114" y="31"/>
                      <a:pt x="109" y="32"/>
                      <a:pt x="105" y="33"/>
                    </a:cubicBezTo>
                    <a:cubicBezTo>
                      <a:pt x="105" y="33"/>
                      <a:pt x="105" y="33"/>
                      <a:pt x="105" y="33"/>
                    </a:cubicBezTo>
                    <a:cubicBezTo>
                      <a:pt x="104" y="33"/>
                      <a:pt x="104" y="33"/>
                      <a:pt x="103" y="33"/>
                    </a:cubicBezTo>
                    <a:cubicBezTo>
                      <a:pt x="103" y="33"/>
                      <a:pt x="103" y="33"/>
                      <a:pt x="103" y="33"/>
                    </a:cubicBezTo>
                    <a:cubicBezTo>
                      <a:pt x="103" y="33"/>
                      <a:pt x="102" y="33"/>
                      <a:pt x="101" y="33"/>
                    </a:cubicBezTo>
                    <a:cubicBezTo>
                      <a:pt x="102" y="33"/>
                      <a:pt x="102" y="33"/>
                      <a:pt x="102" y="33"/>
                    </a:cubicBezTo>
                    <a:cubicBezTo>
                      <a:pt x="101" y="33"/>
                      <a:pt x="100" y="33"/>
                      <a:pt x="99" y="33"/>
                    </a:cubicBezTo>
                    <a:cubicBezTo>
                      <a:pt x="100" y="33"/>
                      <a:pt x="100" y="33"/>
                      <a:pt x="100" y="33"/>
                    </a:cubicBezTo>
                    <a:cubicBezTo>
                      <a:pt x="99" y="34"/>
                      <a:pt x="98" y="34"/>
                      <a:pt x="98" y="34"/>
                    </a:cubicBezTo>
                    <a:cubicBezTo>
                      <a:pt x="95" y="34"/>
                      <a:pt x="93" y="34"/>
                      <a:pt x="91" y="35"/>
                    </a:cubicBezTo>
                    <a:cubicBezTo>
                      <a:pt x="88" y="35"/>
                      <a:pt x="86" y="35"/>
                      <a:pt x="84" y="35"/>
                    </a:cubicBezTo>
                    <a:cubicBezTo>
                      <a:pt x="81" y="35"/>
                      <a:pt x="79" y="35"/>
                      <a:pt x="77" y="36"/>
                    </a:cubicBezTo>
                    <a:cubicBezTo>
                      <a:pt x="76" y="36"/>
                      <a:pt x="74" y="36"/>
                      <a:pt x="73" y="36"/>
                    </a:cubicBezTo>
                    <a:cubicBezTo>
                      <a:pt x="72" y="36"/>
                      <a:pt x="71" y="36"/>
                      <a:pt x="70" y="36"/>
                    </a:cubicBezTo>
                    <a:cubicBezTo>
                      <a:pt x="65" y="36"/>
                      <a:pt x="60" y="36"/>
                      <a:pt x="55" y="36"/>
                    </a:cubicBezTo>
                    <a:cubicBezTo>
                      <a:pt x="54" y="36"/>
                      <a:pt x="53" y="36"/>
                      <a:pt x="52" y="36"/>
                    </a:cubicBezTo>
                    <a:cubicBezTo>
                      <a:pt x="51" y="36"/>
                      <a:pt x="50" y="36"/>
                      <a:pt x="48" y="36"/>
                    </a:cubicBezTo>
                    <a:cubicBezTo>
                      <a:pt x="46" y="35"/>
                      <a:pt x="44" y="35"/>
                      <a:pt x="41" y="35"/>
                    </a:cubicBezTo>
                    <a:cubicBezTo>
                      <a:pt x="39" y="35"/>
                      <a:pt x="37" y="35"/>
                      <a:pt x="35" y="34"/>
                    </a:cubicBezTo>
                    <a:cubicBezTo>
                      <a:pt x="33" y="34"/>
                      <a:pt x="31" y="34"/>
                      <a:pt x="29" y="34"/>
                    </a:cubicBezTo>
                    <a:cubicBezTo>
                      <a:pt x="30" y="34"/>
                      <a:pt x="30" y="34"/>
                      <a:pt x="30" y="34"/>
                    </a:cubicBezTo>
                    <a:cubicBezTo>
                      <a:pt x="28" y="34"/>
                      <a:pt x="28" y="34"/>
                      <a:pt x="28" y="34"/>
                    </a:cubicBezTo>
                    <a:cubicBezTo>
                      <a:pt x="29" y="34"/>
                      <a:pt x="29" y="34"/>
                      <a:pt x="29" y="34"/>
                    </a:cubicBezTo>
                    <a:cubicBezTo>
                      <a:pt x="26" y="33"/>
                      <a:pt x="24" y="33"/>
                      <a:pt x="22" y="33"/>
                    </a:cubicBezTo>
                    <a:cubicBezTo>
                      <a:pt x="20" y="32"/>
                      <a:pt x="17" y="32"/>
                      <a:pt x="15" y="32"/>
                    </a:cubicBezTo>
                    <a:cubicBezTo>
                      <a:pt x="14" y="31"/>
                      <a:pt x="13" y="31"/>
                      <a:pt x="12" y="31"/>
                    </a:cubicBezTo>
                    <a:cubicBezTo>
                      <a:pt x="11" y="30"/>
                      <a:pt x="9" y="30"/>
                      <a:pt x="8" y="30"/>
                    </a:cubicBezTo>
                    <a:cubicBezTo>
                      <a:pt x="7" y="30"/>
                      <a:pt x="6" y="29"/>
                      <a:pt x="5" y="29"/>
                    </a:cubicBezTo>
                    <a:cubicBezTo>
                      <a:pt x="4" y="29"/>
                      <a:pt x="3" y="29"/>
                      <a:pt x="2" y="28"/>
                    </a:cubicBezTo>
                    <a:cubicBezTo>
                      <a:pt x="1" y="28"/>
                      <a:pt x="0" y="29"/>
                      <a:pt x="0" y="29"/>
                    </a:cubicBezTo>
                    <a:cubicBezTo>
                      <a:pt x="0" y="30"/>
                      <a:pt x="0" y="31"/>
                      <a:pt x="1" y="31"/>
                    </a:cubicBezTo>
                    <a:cubicBezTo>
                      <a:pt x="3" y="32"/>
                      <a:pt x="5" y="32"/>
                      <a:pt x="7" y="33"/>
                    </a:cubicBezTo>
                    <a:cubicBezTo>
                      <a:pt x="9" y="33"/>
                      <a:pt x="10" y="34"/>
                      <a:pt x="11" y="34"/>
                    </a:cubicBezTo>
                    <a:cubicBezTo>
                      <a:pt x="12" y="34"/>
                      <a:pt x="13" y="35"/>
                      <a:pt x="14" y="35"/>
                    </a:cubicBezTo>
                    <a:cubicBezTo>
                      <a:pt x="17" y="36"/>
                      <a:pt x="19" y="36"/>
                      <a:pt x="21" y="36"/>
                    </a:cubicBezTo>
                    <a:cubicBezTo>
                      <a:pt x="23" y="37"/>
                      <a:pt x="26" y="37"/>
                      <a:pt x="28" y="38"/>
                    </a:cubicBezTo>
                    <a:cubicBezTo>
                      <a:pt x="31" y="38"/>
                      <a:pt x="33" y="38"/>
                      <a:pt x="35" y="38"/>
                    </a:cubicBezTo>
                    <a:cubicBezTo>
                      <a:pt x="38" y="39"/>
                      <a:pt x="40" y="39"/>
                      <a:pt x="43" y="39"/>
                    </a:cubicBezTo>
                    <a:cubicBezTo>
                      <a:pt x="45" y="39"/>
                      <a:pt x="47" y="40"/>
                      <a:pt x="49" y="40"/>
                    </a:cubicBezTo>
                    <a:cubicBezTo>
                      <a:pt x="52" y="40"/>
                      <a:pt x="54" y="40"/>
                      <a:pt x="57" y="40"/>
                    </a:cubicBezTo>
                    <a:cubicBezTo>
                      <a:pt x="59" y="40"/>
                      <a:pt x="61" y="40"/>
                      <a:pt x="64" y="40"/>
                    </a:cubicBezTo>
                    <a:cubicBezTo>
                      <a:pt x="67" y="40"/>
                      <a:pt x="67" y="40"/>
                      <a:pt x="67" y="40"/>
                    </a:cubicBezTo>
                    <a:cubicBezTo>
                      <a:pt x="69" y="40"/>
                      <a:pt x="70" y="40"/>
                      <a:pt x="71" y="40"/>
                    </a:cubicBezTo>
                    <a:cubicBezTo>
                      <a:pt x="72" y="40"/>
                      <a:pt x="73" y="40"/>
                      <a:pt x="74" y="40"/>
                    </a:cubicBezTo>
                    <a:cubicBezTo>
                      <a:pt x="76" y="40"/>
                      <a:pt x="77" y="40"/>
                      <a:pt x="78" y="40"/>
                    </a:cubicBezTo>
                    <a:cubicBezTo>
                      <a:pt x="79" y="40"/>
                      <a:pt x="80" y="40"/>
                      <a:pt x="81" y="39"/>
                    </a:cubicBezTo>
                    <a:cubicBezTo>
                      <a:pt x="83" y="39"/>
                      <a:pt x="84" y="39"/>
                      <a:pt x="85" y="39"/>
                    </a:cubicBezTo>
                    <a:cubicBezTo>
                      <a:pt x="87" y="39"/>
                      <a:pt x="90" y="39"/>
                      <a:pt x="92" y="39"/>
                    </a:cubicBezTo>
                    <a:cubicBezTo>
                      <a:pt x="93" y="38"/>
                      <a:pt x="95" y="38"/>
                      <a:pt x="96" y="38"/>
                    </a:cubicBezTo>
                    <a:cubicBezTo>
                      <a:pt x="97" y="38"/>
                      <a:pt x="99" y="38"/>
                      <a:pt x="100" y="38"/>
                    </a:cubicBezTo>
                    <a:cubicBezTo>
                      <a:pt x="99" y="38"/>
                      <a:pt x="99" y="38"/>
                      <a:pt x="99" y="38"/>
                    </a:cubicBezTo>
                    <a:cubicBezTo>
                      <a:pt x="100" y="38"/>
                      <a:pt x="100" y="38"/>
                      <a:pt x="101" y="37"/>
                    </a:cubicBezTo>
                    <a:cubicBezTo>
                      <a:pt x="101" y="37"/>
                      <a:pt x="101" y="37"/>
                      <a:pt x="101" y="37"/>
                    </a:cubicBezTo>
                    <a:cubicBezTo>
                      <a:pt x="102" y="37"/>
                      <a:pt x="102" y="37"/>
                      <a:pt x="103" y="37"/>
                    </a:cubicBezTo>
                    <a:cubicBezTo>
                      <a:pt x="104" y="37"/>
                      <a:pt x="104" y="37"/>
                      <a:pt x="105" y="37"/>
                    </a:cubicBezTo>
                    <a:cubicBezTo>
                      <a:pt x="104" y="37"/>
                      <a:pt x="104" y="37"/>
                      <a:pt x="104" y="37"/>
                    </a:cubicBezTo>
                    <a:cubicBezTo>
                      <a:pt x="107" y="37"/>
                      <a:pt x="109" y="36"/>
                      <a:pt x="112" y="36"/>
                    </a:cubicBezTo>
                    <a:cubicBezTo>
                      <a:pt x="114" y="36"/>
                      <a:pt x="116" y="35"/>
                      <a:pt x="119" y="35"/>
                    </a:cubicBezTo>
                    <a:cubicBezTo>
                      <a:pt x="121" y="34"/>
                      <a:pt x="123" y="34"/>
                      <a:pt x="125" y="34"/>
                    </a:cubicBezTo>
                    <a:cubicBezTo>
                      <a:pt x="126" y="33"/>
                      <a:pt x="127" y="33"/>
                      <a:pt x="129" y="33"/>
                    </a:cubicBezTo>
                    <a:cubicBezTo>
                      <a:pt x="130" y="33"/>
                      <a:pt x="131" y="33"/>
                      <a:pt x="132" y="32"/>
                    </a:cubicBezTo>
                    <a:cubicBezTo>
                      <a:pt x="134" y="32"/>
                      <a:pt x="136" y="32"/>
                      <a:pt x="139" y="31"/>
                    </a:cubicBezTo>
                    <a:cubicBezTo>
                      <a:pt x="140" y="31"/>
                      <a:pt x="141" y="31"/>
                      <a:pt x="142" y="30"/>
                    </a:cubicBezTo>
                    <a:cubicBezTo>
                      <a:pt x="143" y="30"/>
                      <a:pt x="144" y="30"/>
                      <a:pt x="145" y="29"/>
                    </a:cubicBezTo>
                    <a:cubicBezTo>
                      <a:pt x="146" y="29"/>
                      <a:pt x="147" y="29"/>
                      <a:pt x="148" y="29"/>
                    </a:cubicBezTo>
                    <a:cubicBezTo>
                      <a:pt x="149" y="28"/>
                      <a:pt x="150" y="28"/>
                      <a:pt x="151" y="28"/>
                    </a:cubicBezTo>
                    <a:cubicBezTo>
                      <a:pt x="153" y="27"/>
                      <a:pt x="155" y="27"/>
                      <a:pt x="156" y="26"/>
                    </a:cubicBezTo>
                    <a:cubicBezTo>
                      <a:pt x="157" y="26"/>
                      <a:pt x="158" y="25"/>
                      <a:pt x="159" y="25"/>
                    </a:cubicBezTo>
                    <a:cubicBezTo>
                      <a:pt x="160" y="25"/>
                      <a:pt x="161" y="25"/>
                      <a:pt x="162" y="24"/>
                    </a:cubicBezTo>
                    <a:cubicBezTo>
                      <a:pt x="164" y="24"/>
                      <a:pt x="165" y="23"/>
                      <a:pt x="167" y="23"/>
                    </a:cubicBezTo>
                    <a:cubicBezTo>
                      <a:pt x="169" y="22"/>
                      <a:pt x="171" y="21"/>
                      <a:pt x="173" y="21"/>
                    </a:cubicBezTo>
                    <a:cubicBezTo>
                      <a:pt x="175" y="20"/>
                      <a:pt x="177" y="20"/>
                      <a:pt x="179" y="19"/>
                    </a:cubicBezTo>
                    <a:cubicBezTo>
                      <a:pt x="180" y="18"/>
                      <a:pt x="182" y="18"/>
                      <a:pt x="183" y="17"/>
                    </a:cubicBezTo>
                    <a:cubicBezTo>
                      <a:pt x="185" y="17"/>
                      <a:pt x="187" y="16"/>
                      <a:pt x="189" y="15"/>
                    </a:cubicBezTo>
                    <a:cubicBezTo>
                      <a:pt x="188" y="15"/>
                      <a:pt x="188" y="15"/>
                      <a:pt x="188" y="15"/>
                    </a:cubicBezTo>
                    <a:cubicBezTo>
                      <a:pt x="189" y="15"/>
                      <a:pt x="190" y="15"/>
                      <a:pt x="191" y="14"/>
                    </a:cubicBezTo>
                    <a:cubicBezTo>
                      <a:pt x="192" y="14"/>
                      <a:pt x="192" y="14"/>
                      <a:pt x="193" y="14"/>
                    </a:cubicBezTo>
                    <a:cubicBezTo>
                      <a:pt x="193" y="13"/>
                      <a:pt x="194" y="13"/>
                      <a:pt x="195" y="13"/>
                    </a:cubicBezTo>
                    <a:cubicBezTo>
                      <a:pt x="196" y="13"/>
                      <a:pt x="197" y="12"/>
                      <a:pt x="198" y="12"/>
                    </a:cubicBezTo>
                    <a:cubicBezTo>
                      <a:pt x="199" y="11"/>
                      <a:pt x="200" y="11"/>
                      <a:pt x="202" y="11"/>
                    </a:cubicBezTo>
                    <a:cubicBezTo>
                      <a:pt x="204" y="10"/>
                      <a:pt x="206" y="9"/>
                      <a:pt x="208" y="9"/>
                    </a:cubicBezTo>
                    <a:cubicBezTo>
                      <a:pt x="209" y="8"/>
                      <a:pt x="209" y="8"/>
                      <a:pt x="210" y="8"/>
                    </a:cubicBezTo>
                    <a:cubicBezTo>
                      <a:pt x="210" y="8"/>
                      <a:pt x="211" y="8"/>
                      <a:pt x="211" y="8"/>
                    </a:cubicBezTo>
                    <a:cubicBezTo>
                      <a:pt x="212" y="8"/>
                      <a:pt x="213" y="7"/>
                      <a:pt x="214" y="7"/>
                    </a:cubicBezTo>
                    <a:cubicBezTo>
                      <a:pt x="216" y="6"/>
                      <a:pt x="218" y="6"/>
                      <a:pt x="220" y="5"/>
                    </a:cubicBezTo>
                    <a:cubicBezTo>
                      <a:pt x="222" y="5"/>
                      <a:pt x="223" y="5"/>
                      <a:pt x="225" y="4"/>
                    </a:cubicBezTo>
                    <a:cubicBezTo>
                      <a:pt x="226" y="4"/>
                      <a:pt x="227" y="4"/>
                      <a:pt x="229" y="4"/>
                    </a:cubicBezTo>
                    <a:cubicBezTo>
                      <a:pt x="229" y="3"/>
                      <a:pt x="230" y="3"/>
                      <a:pt x="230" y="3"/>
                    </a:cubicBezTo>
                    <a:cubicBezTo>
                      <a:pt x="231" y="3"/>
                      <a:pt x="231" y="3"/>
                      <a:pt x="232" y="3"/>
                    </a:cubicBezTo>
                    <a:cubicBezTo>
                      <a:pt x="233" y="3"/>
                      <a:pt x="234" y="3"/>
                      <a:pt x="235" y="3"/>
                    </a:cubicBezTo>
                    <a:cubicBezTo>
                      <a:pt x="236" y="2"/>
                      <a:pt x="237" y="2"/>
                      <a:pt x="239" y="2"/>
                    </a:cubicBezTo>
                    <a:cubicBezTo>
                      <a:pt x="239" y="2"/>
                      <a:pt x="239" y="1"/>
                      <a:pt x="239" y="1"/>
                    </a:cubicBezTo>
                    <a:cubicBezTo>
                      <a:pt x="238" y="0"/>
                      <a:pt x="238" y="0"/>
                      <a:pt x="238" y="0"/>
                    </a:cubicBezTo>
                    <a:cubicBezTo>
                      <a:pt x="238" y="0"/>
                      <a:pt x="238" y="0"/>
                      <a:pt x="238" y="0"/>
                    </a:cubicBezTo>
                    <a:moveTo>
                      <a:pt x="229" y="2"/>
                    </a:moveTo>
                    <a:cubicBezTo>
                      <a:pt x="229" y="2"/>
                      <a:pt x="229" y="2"/>
                      <a:pt x="229" y="2"/>
                    </a:cubicBezTo>
                    <a:cubicBezTo>
                      <a:pt x="229" y="2"/>
                      <a:pt x="229" y="2"/>
                      <a:pt x="229" y="2"/>
                    </a:cubicBezTo>
                  </a:path>
                </a:pathLst>
              </a:custGeom>
              <a:solidFill>
                <a:srgbClr val="FAFF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27" name="Freeform 277"/>
              <p:cNvSpPr>
                <a:spLocks noEditPoints="1"/>
              </p:cNvSpPr>
              <p:nvPr/>
            </p:nvSpPr>
            <p:spPr bwMode="auto">
              <a:xfrm>
                <a:off x="5210" y="3307"/>
                <a:ext cx="202" cy="17"/>
              </a:xfrm>
              <a:custGeom>
                <a:avLst/>
                <a:gdLst>
                  <a:gd name="T0" fmla="*/ 0 w 107"/>
                  <a:gd name="T1" fmla="*/ 0 h 9"/>
                  <a:gd name="T2" fmla="*/ 2 w 107"/>
                  <a:gd name="T3" fmla="*/ 2 h 9"/>
                  <a:gd name="T4" fmla="*/ 4 w 107"/>
                  <a:gd name="T5" fmla="*/ 3 h 9"/>
                  <a:gd name="T6" fmla="*/ 9 w 107"/>
                  <a:gd name="T7" fmla="*/ 4 h 9"/>
                  <a:gd name="T8" fmla="*/ 19 w 107"/>
                  <a:gd name="T9" fmla="*/ 5 h 9"/>
                  <a:gd name="T10" fmla="*/ 29 w 107"/>
                  <a:gd name="T11" fmla="*/ 7 h 9"/>
                  <a:gd name="T12" fmla="*/ 41 w 107"/>
                  <a:gd name="T13" fmla="*/ 8 h 9"/>
                  <a:gd name="T14" fmla="*/ 44 w 107"/>
                  <a:gd name="T15" fmla="*/ 8 h 9"/>
                  <a:gd name="T16" fmla="*/ 45 w 107"/>
                  <a:gd name="T17" fmla="*/ 8 h 9"/>
                  <a:gd name="T18" fmla="*/ 46 w 107"/>
                  <a:gd name="T19" fmla="*/ 8 h 9"/>
                  <a:gd name="T20" fmla="*/ 51 w 107"/>
                  <a:gd name="T21" fmla="*/ 8 h 9"/>
                  <a:gd name="T22" fmla="*/ 64 w 107"/>
                  <a:gd name="T23" fmla="*/ 9 h 9"/>
                  <a:gd name="T24" fmla="*/ 73 w 107"/>
                  <a:gd name="T25" fmla="*/ 8 h 9"/>
                  <a:gd name="T26" fmla="*/ 74 w 107"/>
                  <a:gd name="T27" fmla="*/ 9 h 9"/>
                  <a:gd name="T28" fmla="*/ 76 w 107"/>
                  <a:gd name="T29" fmla="*/ 9 h 9"/>
                  <a:gd name="T30" fmla="*/ 80 w 107"/>
                  <a:gd name="T31" fmla="*/ 8 h 9"/>
                  <a:gd name="T32" fmla="*/ 82 w 107"/>
                  <a:gd name="T33" fmla="*/ 8 h 9"/>
                  <a:gd name="T34" fmla="*/ 88 w 107"/>
                  <a:gd name="T35" fmla="*/ 8 h 9"/>
                  <a:gd name="T36" fmla="*/ 89 w 107"/>
                  <a:gd name="T37" fmla="*/ 8 h 9"/>
                  <a:gd name="T38" fmla="*/ 90 w 107"/>
                  <a:gd name="T39" fmla="*/ 7 h 9"/>
                  <a:gd name="T40" fmla="*/ 91 w 107"/>
                  <a:gd name="T41" fmla="*/ 7 h 9"/>
                  <a:gd name="T42" fmla="*/ 95 w 107"/>
                  <a:gd name="T43" fmla="*/ 6 h 9"/>
                  <a:gd name="T44" fmla="*/ 106 w 107"/>
                  <a:gd name="T45" fmla="*/ 4 h 9"/>
                  <a:gd name="T46" fmla="*/ 106 w 107"/>
                  <a:gd name="T47" fmla="*/ 3 h 9"/>
                  <a:gd name="T48" fmla="*/ 95 w 107"/>
                  <a:gd name="T49" fmla="*/ 5 h 9"/>
                  <a:gd name="T50" fmla="*/ 91 w 107"/>
                  <a:gd name="T51" fmla="*/ 6 h 9"/>
                  <a:gd name="T52" fmla="*/ 91 w 107"/>
                  <a:gd name="T53" fmla="*/ 6 h 9"/>
                  <a:gd name="T54" fmla="*/ 89 w 107"/>
                  <a:gd name="T55" fmla="*/ 6 h 9"/>
                  <a:gd name="T56" fmla="*/ 86 w 107"/>
                  <a:gd name="T57" fmla="*/ 6 h 9"/>
                  <a:gd name="T58" fmla="*/ 83 w 107"/>
                  <a:gd name="T59" fmla="*/ 6 h 9"/>
                  <a:gd name="T60" fmla="*/ 69 w 107"/>
                  <a:gd name="T61" fmla="*/ 7 h 9"/>
                  <a:gd name="T62" fmla="*/ 63 w 107"/>
                  <a:gd name="T63" fmla="*/ 7 h 9"/>
                  <a:gd name="T64" fmla="*/ 62 w 107"/>
                  <a:gd name="T65" fmla="*/ 6 h 9"/>
                  <a:gd name="T66" fmla="*/ 60 w 107"/>
                  <a:gd name="T67" fmla="*/ 6 h 9"/>
                  <a:gd name="T68" fmla="*/ 53 w 107"/>
                  <a:gd name="T69" fmla="*/ 6 h 9"/>
                  <a:gd name="T70" fmla="*/ 47 w 107"/>
                  <a:gd name="T71" fmla="*/ 6 h 9"/>
                  <a:gd name="T72" fmla="*/ 45 w 107"/>
                  <a:gd name="T73" fmla="*/ 6 h 9"/>
                  <a:gd name="T74" fmla="*/ 42 w 107"/>
                  <a:gd name="T75" fmla="*/ 6 h 9"/>
                  <a:gd name="T76" fmla="*/ 38 w 107"/>
                  <a:gd name="T77" fmla="*/ 6 h 9"/>
                  <a:gd name="T78" fmla="*/ 24 w 107"/>
                  <a:gd name="T79" fmla="*/ 4 h 9"/>
                  <a:gd name="T80" fmla="*/ 17 w 107"/>
                  <a:gd name="T81" fmla="*/ 3 h 9"/>
                  <a:gd name="T82" fmla="*/ 14 w 107"/>
                  <a:gd name="T83" fmla="*/ 2 h 9"/>
                  <a:gd name="T84" fmla="*/ 13 w 107"/>
                  <a:gd name="T85" fmla="*/ 2 h 9"/>
                  <a:gd name="T86" fmla="*/ 12 w 107"/>
                  <a:gd name="T87" fmla="*/ 2 h 9"/>
                  <a:gd name="T88" fmla="*/ 8 w 107"/>
                  <a:gd name="T89" fmla="*/ 1 h 9"/>
                  <a:gd name="T90" fmla="*/ 4 w 107"/>
                  <a:gd name="T91" fmla="*/ 0 h 9"/>
                  <a:gd name="T92" fmla="*/ 1 w 107"/>
                  <a:gd name="T93" fmla="*/ 0 h 9"/>
                  <a:gd name="T94" fmla="*/ 1 w 107"/>
                  <a:gd name="T95" fmla="*/ 0 h 9"/>
                  <a:gd name="T96" fmla="*/ 1 w 107"/>
                  <a:gd name="T97" fmla="*/ 0 h 9"/>
                  <a:gd name="T98" fmla="*/ 1 w 107"/>
                  <a:gd name="T99" fmla="*/ 2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07" h="9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3" y="3"/>
                      <a:pt x="3" y="3"/>
                      <a:pt x="4" y="3"/>
                    </a:cubicBezTo>
                    <a:cubicBezTo>
                      <a:pt x="4" y="3"/>
                      <a:pt x="5" y="3"/>
                      <a:pt x="6" y="3"/>
                    </a:cubicBezTo>
                    <a:cubicBezTo>
                      <a:pt x="7" y="3"/>
                      <a:pt x="8" y="3"/>
                      <a:pt x="9" y="4"/>
                    </a:cubicBezTo>
                    <a:cubicBezTo>
                      <a:pt x="11" y="4"/>
                      <a:pt x="13" y="4"/>
                      <a:pt x="15" y="5"/>
                    </a:cubicBezTo>
                    <a:cubicBezTo>
                      <a:pt x="17" y="5"/>
                      <a:pt x="18" y="5"/>
                      <a:pt x="19" y="5"/>
                    </a:cubicBezTo>
                    <a:cubicBezTo>
                      <a:pt x="20" y="5"/>
                      <a:pt x="21" y="6"/>
                      <a:pt x="23" y="6"/>
                    </a:cubicBezTo>
                    <a:cubicBezTo>
                      <a:pt x="25" y="6"/>
                      <a:pt x="27" y="7"/>
                      <a:pt x="29" y="7"/>
                    </a:cubicBezTo>
                    <a:cubicBezTo>
                      <a:pt x="32" y="7"/>
                      <a:pt x="34" y="8"/>
                      <a:pt x="37" y="8"/>
                    </a:cubicBezTo>
                    <a:cubicBezTo>
                      <a:pt x="38" y="8"/>
                      <a:pt x="40" y="8"/>
                      <a:pt x="41" y="8"/>
                    </a:cubicBezTo>
                    <a:cubicBezTo>
                      <a:pt x="42" y="8"/>
                      <a:pt x="42" y="8"/>
                      <a:pt x="43" y="8"/>
                    </a:cubicBezTo>
                    <a:cubicBezTo>
                      <a:pt x="44" y="8"/>
                      <a:pt x="44" y="8"/>
                      <a:pt x="44" y="8"/>
                    </a:cubicBezTo>
                    <a:cubicBezTo>
                      <a:pt x="44" y="8"/>
                      <a:pt x="44" y="8"/>
                      <a:pt x="45" y="8"/>
                    </a:cubicBezTo>
                    <a:cubicBezTo>
                      <a:pt x="45" y="8"/>
                      <a:pt x="45" y="8"/>
                      <a:pt x="45" y="8"/>
                    </a:cubicBezTo>
                    <a:cubicBezTo>
                      <a:pt x="45" y="8"/>
                      <a:pt x="45" y="8"/>
                      <a:pt x="45" y="8"/>
                    </a:cubicBezTo>
                    <a:cubicBezTo>
                      <a:pt x="46" y="8"/>
                      <a:pt x="46" y="8"/>
                      <a:pt x="46" y="8"/>
                    </a:cubicBezTo>
                    <a:cubicBezTo>
                      <a:pt x="46" y="8"/>
                      <a:pt x="47" y="8"/>
                      <a:pt x="47" y="8"/>
                    </a:cubicBezTo>
                    <a:cubicBezTo>
                      <a:pt x="48" y="8"/>
                      <a:pt x="49" y="8"/>
                      <a:pt x="51" y="8"/>
                    </a:cubicBezTo>
                    <a:cubicBezTo>
                      <a:pt x="53" y="8"/>
                      <a:pt x="55" y="8"/>
                      <a:pt x="57" y="9"/>
                    </a:cubicBezTo>
                    <a:cubicBezTo>
                      <a:pt x="59" y="9"/>
                      <a:pt x="62" y="9"/>
                      <a:pt x="64" y="9"/>
                    </a:cubicBezTo>
                    <a:cubicBezTo>
                      <a:pt x="66" y="8"/>
                      <a:pt x="69" y="8"/>
                      <a:pt x="71" y="8"/>
                    </a:cubicBezTo>
                    <a:cubicBezTo>
                      <a:pt x="72" y="8"/>
                      <a:pt x="72" y="8"/>
                      <a:pt x="73" y="8"/>
                    </a:cubicBezTo>
                    <a:cubicBezTo>
                      <a:pt x="73" y="9"/>
                      <a:pt x="73" y="9"/>
                      <a:pt x="73" y="9"/>
                    </a:cubicBezTo>
                    <a:cubicBezTo>
                      <a:pt x="74" y="9"/>
                      <a:pt x="74" y="9"/>
                      <a:pt x="74" y="9"/>
                    </a:cubicBezTo>
                    <a:cubicBezTo>
                      <a:pt x="75" y="9"/>
                      <a:pt x="75" y="9"/>
                      <a:pt x="75" y="9"/>
                    </a:cubicBezTo>
                    <a:cubicBezTo>
                      <a:pt x="76" y="9"/>
                      <a:pt x="76" y="9"/>
                      <a:pt x="76" y="9"/>
                    </a:cubicBezTo>
                    <a:cubicBezTo>
                      <a:pt x="77" y="9"/>
                      <a:pt x="78" y="8"/>
                      <a:pt x="78" y="8"/>
                    </a:cubicBezTo>
                    <a:cubicBezTo>
                      <a:pt x="79" y="8"/>
                      <a:pt x="79" y="8"/>
                      <a:pt x="80" y="8"/>
                    </a:cubicBezTo>
                    <a:cubicBezTo>
                      <a:pt x="80" y="8"/>
                      <a:pt x="81" y="8"/>
                      <a:pt x="81" y="8"/>
                    </a:cubicBezTo>
                    <a:cubicBezTo>
                      <a:pt x="82" y="8"/>
                      <a:pt x="82" y="8"/>
                      <a:pt x="82" y="8"/>
                    </a:cubicBezTo>
                    <a:cubicBezTo>
                      <a:pt x="83" y="8"/>
                      <a:pt x="84" y="8"/>
                      <a:pt x="85" y="8"/>
                    </a:cubicBezTo>
                    <a:cubicBezTo>
                      <a:pt x="86" y="8"/>
                      <a:pt x="87" y="8"/>
                      <a:pt x="88" y="8"/>
                    </a:cubicBezTo>
                    <a:cubicBezTo>
                      <a:pt x="88" y="8"/>
                      <a:pt x="88" y="8"/>
                      <a:pt x="89" y="8"/>
                    </a:cubicBezTo>
                    <a:cubicBezTo>
                      <a:pt x="89" y="8"/>
                      <a:pt x="89" y="8"/>
                      <a:pt x="89" y="8"/>
                    </a:cubicBezTo>
                    <a:cubicBezTo>
                      <a:pt x="90" y="8"/>
                      <a:pt x="90" y="8"/>
                      <a:pt x="90" y="8"/>
                    </a:cubicBezTo>
                    <a:cubicBezTo>
                      <a:pt x="90" y="7"/>
                      <a:pt x="90" y="7"/>
                      <a:pt x="90" y="7"/>
                    </a:cubicBezTo>
                    <a:cubicBezTo>
                      <a:pt x="90" y="7"/>
                      <a:pt x="90" y="7"/>
                      <a:pt x="90" y="7"/>
                    </a:cubicBezTo>
                    <a:cubicBezTo>
                      <a:pt x="91" y="7"/>
                      <a:pt x="91" y="7"/>
                      <a:pt x="91" y="7"/>
                    </a:cubicBezTo>
                    <a:cubicBezTo>
                      <a:pt x="92" y="7"/>
                      <a:pt x="92" y="7"/>
                      <a:pt x="92" y="7"/>
                    </a:cubicBezTo>
                    <a:cubicBezTo>
                      <a:pt x="93" y="7"/>
                      <a:pt x="94" y="7"/>
                      <a:pt x="95" y="6"/>
                    </a:cubicBezTo>
                    <a:cubicBezTo>
                      <a:pt x="97" y="6"/>
                      <a:pt x="100" y="6"/>
                      <a:pt x="102" y="5"/>
                    </a:cubicBezTo>
                    <a:cubicBezTo>
                      <a:pt x="103" y="5"/>
                      <a:pt x="105" y="5"/>
                      <a:pt x="106" y="4"/>
                    </a:cubicBezTo>
                    <a:cubicBezTo>
                      <a:pt x="107" y="4"/>
                      <a:pt x="107" y="4"/>
                      <a:pt x="107" y="4"/>
                    </a:cubicBezTo>
                    <a:cubicBezTo>
                      <a:pt x="106" y="3"/>
                      <a:pt x="106" y="3"/>
                      <a:pt x="106" y="3"/>
                    </a:cubicBezTo>
                    <a:cubicBezTo>
                      <a:pt x="103" y="4"/>
                      <a:pt x="100" y="5"/>
                      <a:pt x="97" y="5"/>
                    </a:cubicBezTo>
                    <a:cubicBezTo>
                      <a:pt x="96" y="5"/>
                      <a:pt x="95" y="5"/>
                      <a:pt x="95" y="5"/>
                    </a:cubicBezTo>
                    <a:cubicBezTo>
                      <a:pt x="94" y="6"/>
                      <a:pt x="93" y="6"/>
                      <a:pt x="92" y="6"/>
                    </a:cubicBezTo>
                    <a:cubicBezTo>
                      <a:pt x="92" y="6"/>
                      <a:pt x="91" y="6"/>
                      <a:pt x="91" y="6"/>
                    </a:cubicBezTo>
                    <a:cubicBezTo>
                      <a:pt x="91" y="6"/>
                      <a:pt x="91" y="6"/>
                      <a:pt x="91" y="6"/>
                    </a:cubicBezTo>
                    <a:cubicBezTo>
                      <a:pt x="91" y="6"/>
                      <a:pt x="91" y="6"/>
                      <a:pt x="91" y="6"/>
                    </a:cubicBezTo>
                    <a:cubicBezTo>
                      <a:pt x="90" y="6"/>
                      <a:pt x="90" y="6"/>
                      <a:pt x="90" y="6"/>
                    </a:cubicBezTo>
                    <a:cubicBezTo>
                      <a:pt x="89" y="6"/>
                      <a:pt x="89" y="6"/>
                      <a:pt x="89" y="6"/>
                    </a:cubicBezTo>
                    <a:cubicBezTo>
                      <a:pt x="89" y="6"/>
                      <a:pt x="88" y="6"/>
                      <a:pt x="88" y="6"/>
                    </a:cubicBezTo>
                    <a:cubicBezTo>
                      <a:pt x="87" y="6"/>
                      <a:pt x="87" y="6"/>
                      <a:pt x="86" y="6"/>
                    </a:cubicBezTo>
                    <a:cubicBezTo>
                      <a:pt x="86" y="6"/>
                      <a:pt x="85" y="6"/>
                      <a:pt x="84" y="6"/>
                    </a:cubicBezTo>
                    <a:cubicBezTo>
                      <a:pt x="84" y="6"/>
                      <a:pt x="83" y="6"/>
                      <a:pt x="83" y="6"/>
                    </a:cubicBezTo>
                    <a:cubicBezTo>
                      <a:pt x="81" y="6"/>
                      <a:pt x="78" y="7"/>
                      <a:pt x="76" y="7"/>
                    </a:cubicBezTo>
                    <a:cubicBezTo>
                      <a:pt x="74" y="7"/>
                      <a:pt x="72" y="7"/>
                      <a:pt x="69" y="7"/>
                    </a:cubicBezTo>
                    <a:cubicBezTo>
                      <a:pt x="67" y="7"/>
                      <a:pt x="66" y="7"/>
                      <a:pt x="64" y="7"/>
                    </a:cubicBezTo>
                    <a:cubicBezTo>
                      <a:pt x="63" y="7"/>
                      <a:pt x="63" y="7"/>
                      <a:pt x="63" y="7"/>
                    </a:cubicBezTo>
                    <a:cubicBezTo>
                      <a:pt x="63" y="6"/>
                      <a:pt x="63" y="6"/>
                      <a:pt x="63" y="6"/>
                    </a:cubicBezTo>
                    <a:cubicBezTo>
                      <a:pt x="62" y="6"/>
                      <a:pt x="62" y="6"/>
                      <a:pt x="62" y="6"/>
                    </a:cubicBezTo>
                    <a:cubicBezTo>
                      <a:pt x="61" y="6"/>
                      <a:pt x="61" y="6"/>
                      <a:pt x="61" y="6"/>
                    </a:cubicBezTo>
                    <a:cubicBezTo>
                      <a:pt x="61" y="6"/>
                      <a:pt x="61" y="6"/>
                      <a:pt x="60" y="6"/>
                    </a:cubicBezTo>
                    <a:cubicBezTo>
                      <a:pt x="59" y="6"/>
                      <a:pt x="59" y="6"/>
                      <a:pt x="58" y="6"/>
                    </a:cubicBezTo>
                    <a:cubicBezTo>
                      <a:pt x="56" y="6"/>
                      <a:pt x="55" y="6"/>
                      <a:pt x="53" y="6"/>
                    </a:cubicBezTo>
                    <a:cubicBezTo>
                      <a:pt x="52" y="6"/>
                      <a:pt x="50" y="6"/>
                      <a:pt x="49" y="6"/>
                    </a:cubicBezTo>
                    <a:cubicBezTo>
                      <a:pt x="48" y="6"/>
                      <a:pt x="48" y="6"/>
                      <a:pt x="47" y="6"/>
                    </a:cubicBezTo>
                    <a:cubicBezTo>
                      <a:pt x="47" y="6"/>
                      <a:pt x="46" y="6"/>
                      <a:pt x="45" y="6"/>
                    </a:cubicBezTo>
                    <a:cubicBezTo>
                      <a:pt x="45" y="6"/>
                      <a:pt x="45" y="6"/>
                      <a:pt x="45" y="6"/>
                    </a:cubicBezTo>
                    <a:cubicBezTo>
                      <a:pt x="44" y="6"/>
                      <a:pt x="44" y="6"/>
                      <a:pt x="43" y="6"/>
                    </a:cubicBezTo>
                    <a:cubicBezTo>
                      <a:pt x="42" y="6"/>
                      <a:pt x="42" y="6"/>
                      <a:pt x="42" y="6"/>
                    </a:cubicBezTo>
                    <a:cubicBezTo>
                      <a:pt x="41" y="6"/>
                      <a:pt x="41" y="6"/>
                      <a:pt x="40" y="6"/>
                    </a:cubicBezTo>
                    <a:cubicBezTo>
                      <a:pt x="39" y="6"/>
                      <a:pt x="38" y="6"/>
                      <a:pt x="38" y="6"/>
                    </a:cubicBezTo>
                    <a:cubicBezTo>
                      <a:pt x="35" y="5"/>
                      <a:pt x="33" y="5"/>
                      <a:pt x="31" y="5"/>
                    </a:cubicBezTo>
                    <a:cubicBezTo>
                      <a:pt x="28" y="4"/>
                      <a:pt x="26" y="4"/>
                      <a:pt x="24" y="4"/>
                    </a:cubicBezTo>
                    <a:cubicBezTo>
                      <a:pt x="23" y="4"/>
                      <a:pt x="22" y="3"/>
                      <a:pt x="21" y="3"/>
                    </a:cubicBezTo>
                    <a:cubicBezTo>
                      <a:pt x="20" y="3"/>
                      <a:pt x="19" y="3"/>
                      <a:pt x="17" y="3"/>
                    </a:cubicBezTo>
                    <a:cubicBezTo>
                      <a:pt x="17" y="3"/>
                      <a:pt x="16" y="2"/>
                      <a:pt x="15" y="2"/>
                    </a:cubicBezTo>
                    <a:cubicBezTo>
                      <a:pt x="15" y="2"/>
                      <a:pt x="14" y="2"/>
                      <a:pt x="14" y="2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3" y="2"/>
                      <a:pt x="13" y="2"/>
                      <a:pt x="13" y="2"/>
                    </a:cubicBezTo>
                    <a:cubicBezTo>
                      <a:pt x="13" y="2"/>
                      <a:pt x="13" y="2"/>
                      <a:pt x="13" y="2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2" y="2"/>
                      <a:pt x="11" y="1"/>
                      <a:pt x="10" y="1"/>
                    </a:cubicBezTo>
                    <a:cubicBezTo>
                      <a:pt x="9" y="1"/>
                      <a:pt x="9" y="1"/>
                      <a:pt x="8" y="1"/>
                    </a:cubicBezTo>
                    <a:cubicBezTo>
                      <a:pt x="8" y="1"/>
                      <a:pt x="7" y="1"/>
                      <a:pt x="7" y="1"/>
                    </a:cubicBezTo>
                    <a:cubicBezTo>
                      <a:pt x="6" y="1"/>
                      <a:pt x="5" y="0"/>
                      <a:pt x="4" y="0"/>
                    </a:cubicBezTo>
                    <a:cubicBezTo>
                      <a:pt x="4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</a:path>
                </a:pathLst>
              </a:custGeom>
              <a:solidFill>
                <a:srgbClr val="FAFF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28" name="Freeform 278"/>
              <p:cNvSpPr>
                <a:spLocks/>
              </p:cNvSpPr>
              <p:nvPr/>
            </p:nvSpPr>
            <p:spPr bwMode="auto">
              <a:xfrm>
                <a:off x="5214" y="3265"/>
                <a:ext cx="41" cy="15"/>
              </a:xfrm>
              <a:custGeom>
                <a:avLst/>
                <a:gdLst>
                  <a:gd name="T0" fmla="*/ 0 w 22"/>
                  <a:gd name="T1" fmla="*/ 1 h 8"/>
                  <a:gd name="T2" fmla="*/ 0 w 22"/>
                  <a:gd name="T3" fmla="*/ 1 h 8"/>
                  <a:gd name="T4" fmla="*/ 3 w 22"/>
                  <a:gd name="T5" fmla="*/ 2 h 8"/>
                  <a:gd name="T6" fmla="*/ 6 w 22"/>
                  <a:gd name="T7" fmla="*/ 3 h 8"/>
                  <a:gd name="T8" fmla="*/ 11 w 22"/>
                  <a:gd name="T9" fmla="*/ 5 h 8"/>
                  <a:gd name="T10" fmla="*/ 16 w 22"/>
                  <a:gd name="T11" fmla="*/ 6 h 8"/>
                  <a:gd name="T12" fmla="*/ 22 w 22"/>
                  <a:gd name="T13" fmla="*/ 8 h 8"/>
                  <a:gd name="T14" fmla="*/ 22 w 22"/>
                  <a:gd name="T15" fmla="*/ 7 h 8"/>
                  <a:gd name="T16" fmla="*/ 22 w 22"/>
                  <a:gd name="T17" fmla="*/ 7 h 8"/>
                  <a:gd name="T18" fmla="*/ 17 w 22"/>
                  <a:gd name="T19" fmla="*/ 5 h 8"/>
                  <a:gd name="T20" fmla="*/ 12 w 22"/>
                  <a:gd name="T21" fmla="*/ 4 h 8"/>
                  <a:gd name="T22" fmla="*/ 8 w 22"/>
                  <a:gd name="T23" fmla="*/ 3 h 8"/>
                  <a:gd name="T24" fmla="*/ 6 w 22"/>
                  <a:gd name="T25" fmla="*/ 2 h 8"/>
                  <a:gd name="T26" fmla="*/ 3 w 22"/>
                  <a:gd name="T27" fmla="*/ 1 h 8"/>
                  <a:gd name="T28" fmla="*/ 1 w 22"/>
                  <a:gd name="T29" fmla="*/ 0 h 8"/>
                  <a:gd name="T30" fmla="*/ 1 w 22"/>
                  <a:gd name="T31" fmla="*/ 0 h 8"/>
                  <a:gd name="T32" fmla="*/ 0 w 22"/>
                  <a:gd name="T33" fmla="*/ 1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2" h="8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2" y="2"/>
                      <a:pt x="3" y="2"/>
                    </a:cubicBezTo>
                    <a:cubicBezTo>
                      <a:pt x="4" y="3"/>
                      <a:pt x="5" y="3"/>
                      <a:pt x="6" y="3"/>
                    </a:cubicBezTo>
                    <a:cubicBezTo>
                      <a:pt x="7" y="4"/>
                      <a:pt x="9" y="4"/>
                      <a:pt x="11" y="5"/>
                    </a:cubicBezTo>
                    <a:cubicBezTo>
                      <a:pt x="13" y="5"/>
                      <a:pt x="15" y="6"/>
                      <a:pt x="16" y="6"/>
                    </a:cubicBezTo>
                    <a:cubicBezTo>
                      <a:pt x="18" y="7"/>
                      <a:pt x="20" y="7"/>
                      <a:pt x="22" y="8"/>
                    </a:cubicBezTo>
                    <a:cubicBezTo>
                      <a:pt x="22" y="7"/>
                      <a:pt x="22" y="7"/>
                      <a:pt x="22" y="7"/>
                    </a:cubicBezTo>
                    <a:cubicBezTo>
                      <a:pt x="22" y="7"/>
                      <a:pt x="22" y="7"/>
                      <a:pt x="22" y="7"/>
                    </a:cubicBezTo>
                    <a:cubicBezTo>
                      <a:pt x="20" y="6"/>
                      <a:pt x="18" y="6"/>
                      <a:pt x="17" y="5"/>
                    </a:cubicBezTo>
                    <a:cubicBezTo>
                      <a:pt x="15" y="5"/>
                      <a:pt x="13" y="4"/>
                      <a:pt x="12" y="4"/>
                    </a:cubicBezTo>
                    <a:cubicBezTo>
                      <a:pt x="10" y="3"/>
                      <a:pt x="9" y="3"/>
                      <a:pt x="8" y="3"/>
                    </a:cubicBezTo>
                    <a:cubicBezTo>
                      <a:pt x="7" y="2"/>
                      <a:pt x="7" y="2"/>
                      <a:pt x="6" y="2"/>
                    </a:cubicBezTo>
                    <a:cubicBezTo>
                      <a:pt x="5" y="2"/>
                      <a:pt x="4" y="2"/>
                      <a:pt x="3" y="1"/>
                    </a:cubicBezTo>
                    <a:cubicBezTo>
                      <a:pt x="3" y="1"/>
                      <a:pt x="2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</a:path>
                </a:pathLst>
              </a:custGeom>
              <a:solidFill>
                <a:srgbClr val="FAFF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29" name="Freeform 279"/>
              <p:cNvSpPr>
                <a:spLocks noEditPoints="1"/>
              </p:cNvSpPr>
              <p:nvPr/>
            </p:nvSpPr>
            <p:spPr bwMode="auto">
              <a:xfrm>
                <a:off x="5221" y="3346"/>
                <a:ext cx="87" cy="23"/>
              </a:xfrm>
              <a:custGeom>
                <a:avLst/>
                <a:gdLst>
                  <a:gd name="T0" fmla="*/ 1 w 46"/>
                  <a:gd name="T1" fmla="*/ 0 h 12"/>
                  <a:gd name="T2" fmla="*/ 0 w 46"/>
                  <a:gd name="T3" fmla="*/ 1 h 12"/>
                  <a:gd name="T4" fmla="*/ 0 w 46"/>
                  <a:gd name="T5" fmla="*/ 2 h 12"/>
                  <a:gd name="T6" fmla="*/ 1 w 46"/>
                  <a:gd name="T7" fmla="*/ 2 h 12"/>
                  <a:gd name="T8" fmla="*/ 6 w 46"/>
                  <a:gd name="T9" fmla="*/ 4 h 12"/>
                  <a:gd name="T10" fmla="*/ 4 w 46"/>
                  <a:gd name="T11" fmla="*/ 3 h 12"/>
                  <a:gd name="T12" fmla="*/ 3 w 46"/>
                  <a:gd name="T13" fmla="*/ 3 h 12"/>
                  <a:gd name="T14" fmla="*/ 3 w 46"/>
                  <a:gd name="T15" fmla="*/ 3 h 12"/>
                  <a:gd name="T16" fmla="*/ 2 w 46"/>
                  <a:gd name="T17" fmla="*/ 3 h 12"/>
                  <a:gd name="T18" fmla="*/ 2 w 46"/>
                  <a:gd name="T19" fmla="*/ 4 h 12"/>
                  <a:gd name="T20" fmla="*/ 2 w 46"/>
                  <a:gd name="T21" fmla="*/ 5 h 12"/>
                  <a:gd name="T22" fmla="*/ 3 w 46"/>
                  <a:gd name="T23" fmla="*/ 6 h 12"/>
                  <a:gd name="T24" fmla="*/ 4 w 46"/>
                  <a:gd name="T25" fmla="*/ 6 h 12"/>
                  <a:gd name="T26" fmla="*/ 7 w 46"/>
                  <a:gd name="T27" fmla="*/ 7 h 12"/>
                  <a:gd name="T28" fmla="*/ 10 w 46"/>
                  <a:gd name="T29" fmla="*/ 8 h 12"/>
                  <a:gd name="T30" fmla="*/ 13 w 46"/>
                  <a:gd name="T31" fmla="*/ 8 h 12"/>
                  <a:gd name="T32" fmla="*/ 16 w 46"/>
                  <a:gd name="T33" fmla="*/ 9 h 12"/>
                  <a:gd name="T34" fmla="*/ 19 w 46"/>
                  <a:gd name="T35" fmla="*/ 9 h 12"/>
                  <a:gd name="T36" fmla="*/ 22 w 46"/>
                  <a:gd name="T37" fmla="*/ 10 h 12"/>
                  <a:gd name="T38" fmla="*/ 25 w 46"/>
                  <a:gd name="T39" fmla="*/ 10 h 12"/>
                  <a:gd name="T40" fmla="*/ 25 w 46"/>
                  <a:gd name="T41" fmla="*/ 10 h 12"/>
                  <a:gd name="T42" fmla="*/ 30 w 46"/>
                  <a:gd name="T43" fmla="*/ 11 h 12"/>
                  <a:gd name="T44" fmla="*/ 32 w 46"/>
                  <a:gd name="T45" fmla="*/ 11 h 12"/>
                  <a:gd name="T46" fmla="*/ 33 w 46"/>
                  <a:gd name="T47" fmla="*/ 11 h 12"/>
                  <a:gd name="T48" fmla="*/ 33 w 46"/>
                  <a:gd name="T49" fmla="*/ 11 h 12"/>
                  <a:gd name="T50" fmla="*/ 39 w 46"/>
                  <a:gd name="T51" fmla="*/ 12 h 12"/>
                  <a:gd name="T52" fmla="*/ 42 w 46"/>
                  <a:gd name="T53" fmla="*/ 12 h 12"/>
                  <a:gd name="T54" fmla="*/ 44 w 46"/>
                  <a:gd name="T55" fmla="*/ 12 h 12"/>
                  <a:gd name="T56" fmla="*/ 45 w 46"/>
                  <a:gd name="T57" fmla="*/ 12 h 12"/>
                  <a:gd name="T58" fmla="*/ 45 w 46"/>
                  <a:gd name="T59" fmla="*/ 12 h 12"/>
                  <a:gd name="T60" fmla="*/ 46 w 46"/>
                  <a:gd name="T61" fmla="*/ 11 h 12"/>
                  <a:gd name="T62" fmla="*/ 45 w 46"/>
                  <a:gd name="T63" fmla="*/ 10 h 12"/>
                  <a:gd name="T64" fmla="*/ 44 w 46"/>
                  <a:gd name="T65" fmla="*/ 10 h 12"/>
                  <a:gd name="T66" fmla="*/ 42 w 46"/>
                  <a:gd name="T67" fmla="*/ 10 h 12"/>
                  <a:gd name="T68" fmla="*/ 40 w 46"/>
                  <a:gd name="T69" fmla="*/ 10 h 12"/>
                  <a:gd name="T70" fmla="*/ 37 w 46"/>
                  <a:gd name="T71" fmla="*/ 9 h 12"/>
                  <a:gd name="T72" fmla="*/ 37 w 46"/>
                  <a:gd name="T73" fmla="*/ 9 h 12"/>
                  <a:gd name="T74" fmla="*/ 31 w 46"/>
                  <a:gd name="T75" fmla="*/ 8 h 12"/>
                  <a:gd name="T76" fmla="*/ 29 w 46"/>
                  <a:gd name="T77" fmla="*/ 8 h 12"/>
                  <a:gd name="T78" fmla="*/ 25 w 46"/>
                  <a:gd name="T79" fmla="*/ 7 h 12"/>
                  <a:gd name="T80" fmla="*/ 22 w 46"/>
                  <a:gd name="T81" fmla="*/ 7 h 12"/>
                  <a:gd name="T82" fmla="*/ 19 w 46"/>
                  <a:gd name="T83" fmla="*/ 6 h 12"/>
                  <a:gd name="T84" fmla="*/ 13 w 46"/>
                  <a:gd name="T85" fmla="*/ 4 h 12"/>
                  <a:gd name="T86" fmla="*/ 10 w 46"/>
                  <a:gd name="T87" fmla="*/ 3 h 12"/>
                  <a:gd name="T88" fmla="*/ 8 w 46"/>
                  <a:gd name="T89" fmla="*/ 2 h 12"/>
                  <a:gd name="T90" fmla="*/ 2 w 46"/>
                  <a:gd name="T91" fmla="*/ 0 h 12"/>
                  <a:gd name="T92" fmla="*/ 2 w 46"/>
                  <a:gd name="T93" fmla="*/ 0 h 12"/>
                  <a:gd name="T94" fmla="*/ 1 w 46"/>
                  <a:gd name="T95" fmla="*/ 0 h 12"/>
                  <a:gd name="T96" fmla="*/ 40 w 46"/>
                  <a:gd name="T97" fmla="*/ 10 h 12"/>
                  <a:gd name="T98" fmla="*/ 40 w 46"/>
                  <a:gd name="T99" fmla="*/ 10 h 12"/>
                  <a:gd name="T100" fmla="*/ 40 w 46"/>
                  <a:gd name="T101" fmla="*/ 1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46" h="12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3" y="3"/>
                      <a:pt x="4" y="3"/>
                      <a:pt x="6" y="4"/>
                    </a:cubicBezTo>
                    <a:cubicBezTo>
                      <a:pt x="5" y="4"/>
                      <a:pt x="5" y="4"/>
                      <a:pt x="4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1" y="5"/>
                      <a:pt x="2" y="5"/>
                    </a:cubicBezTo>
                    <a:cubicBezTo>
                      <a:pt x="2" y="5"/>
                      <a:pt x="3" y="5"/>
                      <a:pt x="3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5" y="6"/>
                      <a:pt x="6" y="6"/>
                      <a:pt x="7" y="7"/>
                    </a:cubicBezTo>
                    <a:cubicBezTo>
                      <a:pt x="8" y="7"/>
                      <a:pt x="9" y="7"/>
                      <a:pt x="10" y="8"/>
                    </a:cubicBezTo>
                    <a:cubicBezTo>
                      <a:pt x="11" y="8"/>
                      <a:pt x="12" y="8"/>
                      <a:pt x="13" y="8"/>
                    </a:cubicBezTo>
                    <a:cubicBezTo>
                      <a:pt x="14" y="9"/>
                      <a:pt x="15" y="9"/>
                      <a:pt x="16" y="9"/>
                    </a:cubicBezTo>
                    <a:cubicBezTo>
                      <a:pt x="17" y="9"/>
                      <a:pt x="18" y="9"/>
                      <a:pt x="19" y="9"/>
                    </a:cubicBezTo>
                    <a:cubicBezTo>
                      <a:pt x="20" y="10"/>
                      <a:pt x="21" y="10"/>
                      <a:pt x="22" y="10"/>
                    </a:cubicBezTo>
                    <a:cubicBezTo>
                      <a:pt x="23" y="10"/>
                      <a:pt x="24" y="10"/>
                      <a:pt x="25" y="10"/>
                    </a:cubicBezTo>
                    <a:cubicBezTo>
                      <a:pt x="25" y="10"/>
                      <a:pt x="25" y="10"/>
                      <a:pt x="25" y="10"/>
                    </a:cubicBezTo>
                    <a:cubicBezTo>
                      <a:pt x="27" y="11"/>
                      <a:pt x="28" y="11"/>
                      <a:pt x="30" y="11"/>
                    </a:cubicBezTo>
                    <a:cubicBezTo>
                      <a:pt x="30" y="11"/>
                      <a:pt x="31" y="11"/>
                      <a:pt x="32" y="11"/>
                    </a:cubicBezTo>
                    <a:cubicBezTo>
                      <a:pt x="32" y="11"/>
                      <a:pt x="33" y="11"/>
                      <a:pt x="33" y="11"/>
                    </a:cubicBezTo>
                    <a:cubicBezTo>
                      <a:pt x="33" y="11"/>
                      <a:pt x="33" y="11"/>
                      <a:pt x="33" y="11"/>
                    </a:cubicBezTo>
                    <a:cubicBezTo>
                      <a:pt x="35" y="12"/>
                      <a:pt x="37" y="12"/>
                      <a:pt x="39" y="12"/>
                    </a:cubicBezTo>
                    <a:cubicBezTo>
                      <a:pt x="40" y="12"/>
                      <a:pt x="41" y="12"/>
                      <a:pt x="42" y="12"/>
                    </a:cubicBezTo>
                    <a:cubicBezTo>
                      <a:pt x="43" y="12"/>
                      <a:pt x="43" y="12"/>
                      <a:pt x="44" y="12"/>
                    </a:cubicBezTo>
                    <a:cubicBezTo>
                      <a:pt x="44" y="12"/>
                      <a:pt x="45" y="12"/>
                      <a:pt x="45" y="12"/>
                    </a:cubicBezTo>
                    <a:cubicBezTo>
                      <a:pt x="45" y="12"/>
                      <a:pt x="45" y="12"/>
                      <a:pt x="45" y="12"/>
                    </a:cubicBezTo>
                    <a:cubicBezTo>
                      <a:pt x="46" y="11"/>
                      <a:pt x="46" y="11"/>
                      <a:pt x="46" y="11"/>
                    </a:cubicBezTo>
                    <a:cubicBezTo>
                      <a:pt x="46" y="11"/>
                      <a:pt x="46" y="10"/>
                      <a:pt x="45" y="10"/>
                    </a:cubicBezTo>
                    <a:cubicBezTo>
                      <a:pt x="45" y="10"/>
                      <a:pt x="44" y="10"/>
                      <a:pt x="44" y="10"/>
                    </a:cubicBezTo>
                    <a:cubicBezTo>
                      <a:pt x="43" y="10"/>
                      <a:pt x="43" y="10"/>
                      <a:pt x="42" y="10"/>
                    </a:cubicBezTo>
                    <a:cubicBezTo>
                      <a:pt x="42" y="10"/>
                      <a:pt x="41" y="10"/>
                      <a:pt x="40" y="10"/>
                    </a:cubicBezTo>
                    <a:cubicBezTo>
                      <a:pt x="39" y="10"/>
                      <a:pt x="38" y="9"/>
                      <a:pt x="37" y="9"/>
                    </a:cubicBezTo>
                    <a:cubicBezTo>
                      <a:pt x="37" y="9"/>
                      <a:pt x="37" y="9"/>
                      <a:pt x="37" y="9"/>
                    </a:cubicBezTo>
                    <a:cubicBezTo>
                      <a:pt x="35" y="9"/>
                      <a:pt x="33" y="9"/>
                      <a:pt x="31" y="8"/>
                    </a:cubicBezTo>
                    <a:cubicBezTo>
                      <a:pt x="30" y="8"/>
                      <a:pt x="29" y="8"/>
                      <a:pt x="29" y="8"/>
                    </a:cubicBezTo>
                    <a:cubicBezTo>
                      <a:pt x="27" y="8"/>
                      <a:pt x="26" y="8"/>
                      <a:pt x="25" y="7"/>
                    </a:cubicBezTo>
                    <a:cubicBezTo>
                      <a:pt x="24" y="7"/>
                      <a:pt x="23" y="7"/>
                      <a:pt x="22" y="7"/>
                    </a:cubicBezTo>
                    <a:cubicBezTo>
                      <a:pt x="21" y="6"/>
                      <a:pt x="20" y="6"/>
                      <a:pt x="19" y="6"/>
                    </a:cubicBezTo>
                    <a:cubicBezTo>
                      <a:pt x="17" y="5"/>
                      <a:pt x="15" y="5"/>
                      <a:pt x="13" y="4"/>
                    </a:cubicBezTo>
                    <a:cubicBezTo>
                      <a:pt x="12" y="4"/>
                      <a:pt x="11" y="3"/>
                      <a:pt x="10" y="3"/>
                    </a:cubicBezTo>
                    <a:cubicBezTo>
                      <a:pt x="9" y="3"/>
                      <a:pt x="8" y="2"/>
                      <a:pt x="8" y="2"/>
                    </a:cubicBezTo>
                    <a:cubicBezTo>
                      <a:pt x="6" y="1"/>
                      <a:pt x="4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moveTo>
                      <a:pt x="40" y="10"/>
                    </a:moveTo>
                    <a:cubicBezTo>
                      <a:pt x="40" y="10"/>
                      <a:pt x="40" y="10"/>
                      <a:pt x="40" y="10"/>
                    </a:cubicBezTo>
                    <a:cubicBezTo>
                      <a:pt x="40" y="10"/>
                      <a:pt x="40" y="10"/>
                      <a:pt x="40" y="10"/>
                    </a:cubicBezTo>
                  </a:path>
                </a:pathLst>
              </a:custGeom>
              <a:solidFill>
                <a:srgbClr val="FAFF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30" name="Freeform 280"/>
              <p:cNvSpPr>
                <a:spLocks/>
              </p:cNvSpPr>
              <p:nvPr/>
            </p:nvSpPr>
            <p:spPr bwMode="auto">
              <a:xfrm>
                <a:off x="5977" y="3133"/>
                <a:ext cx="10" cy="140"/>
              </a:xfrm>
              <a:custGeom>
                <a:avLst/>
                <a:gdLst>
                  <a:gd name="T0" fmla="*/ 1 w 5"/>
                  <a:gd name="T1" fmla="*/ 0 h 74"/>
                  <a:gd name="T2" fmla="*/ 1 w 5"/>
                  <a:gd name="T3" fmla="*/ 0 h 74"/>
                  <a:gd name="T4" fmla="*/ 0 w 5"/>
                  <a:gd name="T5" fmla="*/ 1 h 74"/>
                  <a:gd name="T6" fmla="*/ 0 w 5"/>
                  <a:gd name="T7" fmla="*/ 2 h 74"/>
                  <a:gd name="T8" fmla="*/ 0 w 5"/>
                  <a:gd name="T9" fmla="*/ 2 h 74"/>
                  <a:gd name="T10" fmla="*/ 0 w 5"/>
                  <a:gd name="T11" fmla="*/ 3 h 74"/>
                  <a:gd name="T12" fmla="*/ 0 w 5"/>
                  <a:gd name="T13" fmla="*/ 3 h 74"/>
                  <a:gd name="T14" fmla="*/ 0 w 5"/>
                  <a:gd name="T15" fmla="*/ 7 h 74"/>
                  <a:gd name="T16" fmla="*/ 0 w 5"/>
                  <a:gd name="T17" fmla="*/ 7 h 74"/>
                  <a:gd name="T18" fmla="*/ 0 w 5"/>
                  <a:gd name="T19" fmla="*/ 7 h 74"/>
                  <a:gd name="T20" fmla="*/ 0 w 5"/>
                  <a:gd name="T21" fmla="*/ 10 h 74"/>
                  <a:gd name="T22" fmla="*/ 0 w 5"/>
                  <a:gd name="T23" fmla="*/ 14 h 74"/>
                  <a:gd name="T24" fmla="*/ 0 w 5"/>
                  <a:gd name="T25" fmla="*/ 17 h 74"/>
                  <a:gd name="T26" fmla="*/ 0 w 5"/>
                  <a:gd name="T27" fmla="*/ 20 h 74"/>
                  <a:gd name="T28" fmla="*/ 0 w 5"/>
                  <a:gd name="T29" fmla="*/ 23 h 74"/>
                  <a:gd name="T30" fmla="*/ 0 w 5"/>
                  <a:gd name="T31" fmla="*/ 26 h 74"/>
                  <a:gd name="T32" fmla="*/ 0 w 5"/>
                  <a:gd name="T33" fmla="*/ 33 h 74"/>
                  <a:gd name="T34" fmla="*/ 0 w 5"/>
                  <a:gd name="T35" fmla="*/ 39 h 74"/>
                  <a:gd name="T36" fmla="*/ 0 w 5"/>
                  <a:gd name="T37" fmla="*/ 42 h 74"/>
                  <a:gd name="T38" fmla="*/ 0 w 5"/>
                  <a:gd name="T39" fmla="*/ 46 h 74"/>
                  <a:gd name="T40" fmla="*/ 0 w 5"/>
                  <a:gd name="T41" fmla="*/ 52 h 74"/>
                  <a:gd name="T42" fmla="*/ 0 w 5"/>
                  <a:gd name="T43" fmla="*/ 57 h 74"/>
                  <a:gd name="T44" fmla="*/ 0 w 5"/>
                  <a:gd name="T45" fmla="*/ 62 h 74"/>
                  <a:gd name="T46" fmla="*/ 0 w 5"/>
                  <a:gd name="T47" fmla="*/ 66 h 74"/>
                  <a:gd name="T48" fmla="*/ 0 w 5"/>
                  <a:gd name="T49" fmla="*/ 69 h 74"/>
                  <a:gd name="T50" fmla="*/ 0 w 5"/>
                  <a:gd name="T51" fmla="*/ 71 h 74"/>
                  <a:gd name="T52" fmla="*/ 1 w 5"/>
                  <a:gd name="T53" fmla="*/ 73 h 74"/>
                  <a:gd name="T54" fmla="*/ 3 w 5"/>
                  <a:gd name="T55" fmla="*/ 73 h 74"/>
                  <a:gd name="T56" fmla="*/ 4 w 5"/>
                  <a:gd name="T57" fmla="*/ 72 h 74"/>
                  <a:gd name="T58" fmla="*/ 4 w 5"/>
                  <a:gd name="T59" fmla="*/ 69 h 74"/>
                  <a:gd name="T60" fmla="*/ 4 w 5"/>
                  <a:gd name="T61" fmla="*/ 65 h 74"/>
                  <a:gd name="T62" fmla="*/ 5 w 5"/>
                  <a:gd name="T63" fmla="*/ 59 h 74"/>
                  <a:gd name="T64" fmla="*/ 4 w 5"/>
                  <a:gd name="T65" fmla="*/ 56 h 74"/>
                  <a:gd name="T66" fmla="*/ 4 w 5"/>
                  <a:gd name="T67" fmla="*/ 53 h 74"/>
                  <a:gd name="T68" fmla="*/ 4 w 5"/>
                  <a:gd name="T69" fmla="*/ 50 h 74"/>
                  <a:gd name="T70" fmla="*/ 4 w 5"/>
                  <a:gd name="T71" fmla="*/ 47 h 74"/>
                  <a:gd name="T72" fmla="*/ 4 w 5"/>
                  <a:gd name="T73" fmla="*/ 43 h 74"/>
                  <a:gd name="T74" fmla="*/ 4 w 5"/>
                  <a:gd name="T75" fmla="*/ 40 h 74"/>
                  <a:gd name="T76" fmla="*/ 4 w 5"/>
                  <a:gd name="T77" fmla="*/ 37 h 74"/>
                  <a:gd name="T78" fmla="*/ 4 w 5"/>
                  <a:gd name="T79" fmla="*/ 34 h 74"/>
                  <a:gd name="T80" fmla="*/ 4 w 5"/>
                  <a:gd name="T81" fmla="*/ 31 h 74"/>
                  <a:gd name="T82" fmla="*/ 4 w 5"/>
                  <a:gd name="T83" fmla="*/ 27 h 74"/>
                  <a:gd name="T84" fmla="*/ 4 w 5"/>
                  <a:gd name="T85" fmla="*/ 21 h 74"/>
                  <a:gd name="T86" fmla="*/ 4 w 5"/>
                  <a:gd name="T87" fmla="*/ 16 h 74"/>
                  <a:gd name="T88" fmla="*/ 3 w 5"/>
                  <a:gd name="T89" fmla="*/ 11 h 74"/>
                  <a:gd name="T90" fmla="*/ 3 w 5"/>
                  <a:gd name="T91" fmla="*/ 6 h 74"/>
                  <a:gd name="T92" fmla="*/ 3 w 5"/>
                  <a:gd name="T93" fmla="*/ 1 h 74"/>
                  <a:gd name="T94" fmla="*/ 2 w 5"/>
                  <a:gd name="T95" fmla="*/ 0 h 74"/>
                  <a:gd name="T96" fmla="*/ 2 w 5"/>
                  <a:gd name="T97" fmla="*/ 0 h 74"/>
                  <a:gd name="T98" fmla="*/ 1 w 5"/>
                  <a:gd name="T99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" h="74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4"/>
                      <a:pt x="0" y="5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8"/>
                      <a:pt x="0" y="9"/>
                      <a:pt x="0" y="10"/>
                    </a:cubicBezTo>
                    <a:cubicBezTo>
                      <a:pt x="0" y="11"/>
                      <a:pt x="0" y="13"/>
                      <a:pt x="0" y="14"/>
                    </a:cubicBezTo>
                    <a:cubicBezTo>
                      <a:pt x="0" y="15"/>
                      <a:pt x="0" y="16"/>
                      <a:pt x="0" y="17"/>
                    </a:cubicBezTo>
                    <a:cubicBezTo>
                      <a:pt x="0" y="18"/>
                      <a:pt x="0" y="19"/>
                      <a:pt x="0" y="20"/>
                    </a:cubicBezTo>
                    <a:cubicBezTo>
                      <a:pt x="0" y="21"/>
                      <a:pt x="0" y="22"/>
                      <a:pt x="0" y="23"/>
                    </a:cubicBezTo>
                    <a:cubicBezTo>
                      <a:pt x="0" y="24"/>
                      <a:pt x="0" y="25"/>
                      <a:pt x="0" y="26"/>
                    </a:cubicBezTo>
                    <a:cubicBezTo>
                      <a:pt x="0" y="29"/>
                      <a:pt x="0" y="31"/>
                      <a:pt x="0" y="33"/>
                    </a:cubicBezTo>
                    <a:cubicBezTo>
                      <a:pt x="0" y="35"/>
                      <a:pt x="0" y="37"/>
                      <a:pt x="0" y="39"/>
                    </a:cubicBezTo>
                    <a:cubicBezTo>
                      <a:pt x="0" y="40"/>
                      <a:pt x="0" y="41"/>
                      <a:pt x="0" y="42"/>
                    </a:cubicBezTo>
                    <a:cubicBezTo>
                      <a:pt x="0" y="43"/>
                      <a:pt x="0" y="45"/>
                      <a:pt x="0" y="46"/>
                    </a:cubicBezTo>
                    <a:cubicBezTo>
                      <a:pt x="0" y="48"/>
                      <a:pt x="0" y="50"/>
                      <a:pt x="0" y="52"/>
                    </a:cubicBezTo>
                    <a:cubicBezTo>
                      <a:pt x="0" y="54"/>
                      <a:pt x="0" y="55"/>
                      <a:pt x="0" y="57"/>
                    </a:cubicBezTo>
                    <a:cubicBezTo>
                      <a:pt x="0" y="58"/>
                      <a:pt x="0" y="60"/>
                      <a:pt x="0" y="62"/>
                    </a:cubicBezTo>
                    <a:cubicBezTo>
                      <a:pt x="0" y="63"/>
                      <a:pt x="0" y="65"/>
                      <a:pt x="0" y="66"/>
                    </a:cubicBezTo>
                    <a:cubicBezTo>
                      <a:pt x="0" y="67"/>
                      <a:pt x="0" y="68"/>
                      <a:pt x="0" y="69"/>
                    </a:cubicBezTo>
                    <a:cubicBezTo>
                      <a:pt x="0" y="70"/>
                      <a:pt x="0" y="71"/>
                      <a:pt x="0" y="71"/>
                    </a:cubicBezTo>
                    <a:cubicBezTo>
                      <a:pt x="0" y="72"/>
                      <a:pt x="0" y="73"/>
                      <a:pt x="1" y="73"/>
                    </a:cubicBezTo>
                    <a:cubicBezTo>
                      <a:pt x="2" y="74"/>
                      <a:pt x="2" y="73"/>
                      <a:pt x="3" y="73"/>
                    </a:cubicBezTo>
                    <a:cubicBezTo>
                      <a:pt x="3" y="73"/>
                      <a:pt x="4" y="73"/>
                      <a:pt x="4" y="72"/>
                    </a:cubicBezTo>
                    <a:cubicBezTo>
                      <a:pt x="4" y="71"/>
                      <a:pt x="4" y="70"/>
                      <a:pt x="4" y="69"/>
                    </a:cubicBezTo>
                    <a:cubicBezTo>
                      <a:pt x="4" y="68"/>
                      <a:pt x="4" y="66"/>
                      <a:pt x="4" y="65"/>
                    </a:cubicBezTo>
                    <a:cubicBezTo>
                      <a:pt x="4" y="63"/>
                      <a:pt x="5" y="61"/>
                      <a:pt x="5" y="59"/>
                    </a:cubicBezTo>
                    <a:cubicBezTo>
                      <a:pt x="5" y="58"/>
                      <a:pt x="5" y="57"/>
                      <a:pt x="4" y="56"/>
                    </a:cubicBezTo>
                    <a:cubicBezTo>
                      <a:pt x="4" y="55"/>
                      <a:pt x="4" y="54"/>
                      <a:pt x="4" y="53"/>
                    </a:cubicBezTo>
                    <a:cubicBezTo>
                      <a:pt x="4" y="52"/>
                      <a:pt x="4" y="51"/>
                      <a:pt x="4" y="50"/>
                    </a:cubicBezTo>
                    <a:cubicBezTo>
                      <a:pt x="4" y="49"/>
                      <a:pt x="4" y="48"/>
                      <a:pt x="4" y="47"/>
                    </a:cubicBezTo>
                    <a:cubicBezTo>
                      <a:pt x="4" y="46"/>
                      <a:pt x="4" y="45"/>
                      <a:pt x="4" y="43"/>
                    </a:cubicBezTo>
                    <a:cubicBezTo>
                      <a:pt x="4" y="42"/>
                      <a:pt x="4" y="41"/>
                      <a:pt x="4" y="40"/>
                    </a:cubicBezTo>
                    <a:cubicBezTo>
                      <a:pt x="4" y="39"/>
                      <a:pt x="4" y="38"/>
                      <a:pt x="4" y="37"/>
                    </a:cubicBezTo>
                    <a:cubicBezTo>
                      <a:pt x="4" y="36"/>
                      <a:pt x="4" y="35"/>
                      <a:pt x="4" y="34"/>
                    </a:cubicBezTo>
                    <a:cubicBezTo>
                      <a:pt x="4" y="33"/>
                      <a:pt x="4" y="32"/>
                      <a:pt x="4" y="31"/>
                    </a:cubicBezTo>
                    <a:cubicBezTo>
                      <a:pt x="4" y="30"/>
                      <a:pt x="4" y="29"/>
                      <a:pt x="4" y="27"/>
                    </a:cubicBezTo>
                    <a:cubicBezTo>
                      <a:pt x="4" y="25"/>
                      <a:pt x="4" y="23"/>
                      <a:pt x="4" y="21"/>
                    </a:cubicBezTo>
                    <a:cubicBezTo>
                      <a:pt x="4" y="20"/>
                      <a:pt x="4" y="18"/>
                      <a:pt x="4" y="16"/>
                    </a:cubicBezTo>
                    <a:cubicBezTo>
                      <a:pt x="4" y="14"/>
                      <a:pt x="3" y="13"/>
                      <a:pt x="3" y="11"/>
                    </a:cubicBezTo>
                    <a:cubicBezTo>
                      <a:pt x="3" y="9"/>
                      <a:pt x="3" y="8"/>
                      <a:pt x="3" y="6"/>
                    </a:cubicBezTo>
                    <a:cubicBezTo>
                      <a:pt x="3" y="4"/>
                      <a:pt x="3" y="3"/>
                      <a:pt x="3" y="1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</a:path>
                </a:pathLst>
              </a:custGeom>
              <a:solidFill>
                <a:srgbClr val="FAFF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31" name="Freeform 281"/>
              <p:cNvSpPr>
                <a:spLocks noEditPoints="1"/>
              </p:cNvSpPr>
              <p:nvPr/>
            </p:nvSpPr>
            <p:spPr bwMode="auto">
              <a:xfrm>
                <a:off x="5979" y="3118"/>
                <a:ext cx="288" cy="149"/>
              </a:xfrm>
              <a:custGeom>
                <a:avLst/>
                <a:gdLst>
                  <a:gd name="T0" fmla="*/ 99 w 153"/>
                  <a:gd name="T1" fmla="*/ 1 h 79"/>
                  <a:gd name="T2" fmla="*/ 93 w 153"/>
                  <a:gd name="T3" fmla="*/ 2 h 79"/>
                  <a:gd name="T4" fmla="*/ 80 w 153"/>
                  <a:gd name="T5" fmla="*/ 4 h 79"/>
                  <a:gd name="T6" fmla="*/ 71 w 153"/>
                  <a:gd name="T7" fmla="*/ 6 h 79"/>
                  <a:gd name="T8" fmla="*/ 62 w 153"/>
                  <a:gd name="T9" fmla="*/ 10 h 79"/>
                  <a:gd name="T10" fmla="*/ 50 w 153"/>
                  <a:gd name="T11" fmla="*/ 16 h 79"/>
                  <a:gd name="T12" fmla="*/ 40 w 153"/>
                  <a:gd name="T13" fmla="*/ 22 h 79"/>
                  <a:gd name="T14" fmla="*/ 30 w 153"/>
                  <a:gd name="T15" fmla="*/ 29 h 79"/>
                  <a:gd name="T16" fmla="*/ 17 w 153"/>
                  <a:gd name="T17" fmla="*/ 43 h 79"/>
                  <a:gd name="T18" fmla="*/ 10 w 153"/>
                  <a:gd name="T19" fmla="*/ 53 h 79"/>
                  <a:gd name="T20" fmla="*/ 3 w 153"/>
                  <a:gd name="T21" fmla="*/ 66 h 79"/>
                  <a:gd name="T22" fmla="*/ 1 w 153"/>
                  <a:gd name="T23" fmla="*/ 71 h 79"/>
                  <a:gd name="T24" fmla="*/ 1 w 153"/>
                  <a:gd name="T25" fmla="*/ 71 h 79"/>
                  <a:gd name="T26" fmla="*/ 0 w 153"/>
                  <a:gd name="T27" fmla="*/ 75 h 79"/>
                  <a:gd name="T28" fmla="*/ 0 w 153"/>
                  <a:gd name="T29" fmla="*/ 78 h 79"/>
                  <a:gd name="T30" fmla="*/ 3 w 153"/>
                  <a:gd name="T31" fmla="*/ 78 h 79"/>
                  <a:gd name="T32" fmla="*/ 6 w 153"/>
                  <a:gd name="T33" fmla="*/ 71 h 79"/>
                  <a:gd name="T34" fmla="*/ 12 w 153"/>
                  <a:gd name="T35" fmla="*/ 61 h 79"/>
                  <a:gd name="T36" fmla="*/ 18 w 153"/>
                  <a:gd name="T37" fmla="*/ 51 h 79"/>
                  <a:gd name="T38" fmla="*/ 19 w 153"/>
                  <a:gd name="T39" fmla="*/ 51 h 79"/>
                  <a:gd name="T40" fmla="*/ 29 w 153"/>
                  <a:gd name="T41" fmla="*/ 40 h 79"/>
                  <a:gd name="T42" fmla="*/ 38 w 153"/>
                  <a:gd name="T43" fmla="*/ 32 h 79"/>
                  <a:gd name="T44" fmla="*/ 45 w 153"/>
                  <a:gd name="T45" fmla="*/ 26 h 79"/>
                  <a:gd name="T46" fmla="*/ 62 w 153"/>
                  <a:gd name="T47" fmla="*/ 15 h 79"/>
                  <a:gd name="T48" fmla="*/ 68 w 153"/>
                  <a:gd name="T49" fmla="*/ 12 h 79"/>
                  <a:gd name="T50" fmla="*/ 80 w 153"/>
                  <a:gd name="T51" fmla="*/ 8 h 79"/>
                  <a:gd name="T52" fmla="*/ 99 w 153"/>
                  <a:gd name="T53" fmla="*/ 4 h 79"/>
                  <a:gd name="T54" fmla="*/ 111 w 153"/>
                  <a:gd name="T55" fmla="*/ 3 h 79"/>
                  <a:gd name="T56" fmla="*/ 120 w 153"/>
                  <a:gd name="T57" fmla="*/ 4 h 79"/>
                  <a:gd name="T58" fmla="*/ 128 w 153"/>
                  <a:gd name="T59" fmla="*/ 4 h 79"/>
                  <a:gd name="T60" fmla="*/ 138 w 153"/>
                  <a:gd name="T61" fmla="*/ 6 h 79"/>
                  <a:gd name="T62" fmla="*/ 150 w 153"/>
                  <a:gd name="T63" fmla="*/ 9 h 79"/>
                  <a:gd name="T64" fmla="*/ 153 w 153"/>
                  <a:gd name="T65" fmla="*/ 9 h 79"/>
                  <a:gd name="T66" fmla="*/ 141 w 153"/>
                  <a:gd name="T67" fmla="*/ 5 h 79"/>
                  <a:gd name="T68" fmla="*/ 129 w 153"/>
                  <a:gd name="T69" fmla="*/ 3 h 79"/>
                  <a:gd name="T70" fmla="*/ 117 w 153"/>
                  <a:gd name="T71" fmla="*/ 1 h 79"/>
                  <a:gd name="T72" fmla="*/ 107 w 153"/>
                  <a:gd name="T73" fmla="*/ 0 h 79"/>
                  <a:gd name="T74" fmla="*/ 101 w 153"/>
                  <a:gd name="T75" fmla="*/ 1 h 79"/>
                  <a:gd name="T76" fmla="*/ 105 w 153"/>
                  <a:gd name="T77" fmla="*/ 4 h 79"/>
                  <a:gd name="T78" fmla="*/ 38 w 153"/>
                  <a:gd name="T79" fmla="*/ 28 h 79"/>
                  <a:gd name="T80" fmla="*/ 31 w 153"/>
                  <a:gd name="T81" fmla="*/ 34 h 79"/>
                  <a:gd name="T82" fmla="*/ 39 w 153"/>
                  <a:gd name="T83" fmla="*/ 28 h 79"/>
                  <a:gd name="T84" fmla="*/ 1 w 153"/>
                  <a:gd name="T85" fmla="*/ 71 h 79"/>
                  <a:gd name="T86" fmla="*/ 18 w 153"/>
                  <a:gd name="T87" fmla="*/ 51 h 79"/>
                  <a:gd name="T88" fmla="*/ 99 w 153"/>
                  <a:gd name="T89" fmla="*/ 1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53" h="79">
                    <a:moveTo>
                      <a:pt x="105" y="0"/>
                    </a:moveTo>
                    <a:cubicBezTo>
                      <a:pt x="104" y="1"/>
                      <a:pt x="102" y="1"/>
                      <a:pt x="101" y="1"/>
                    </a:cubicBezTo>
                    <a:cubicBezTo>
                      <a:pt x="100" y="1"/>
                      <a:pt x="100" y="1"/>
                      <a:pt x="99" y="1"/>
                    </a:cubicBezTo>
                    <a:cubicBezTo>
                      <a:pt x="100" y="1"/>
                      <a:pt x="100" y="1"/>
                      <a:pt x="100" y="1"/>
                    </a:cubicBezTo>
                    <a:cubicBezTo>
                      <a:pt x="97" y="1"/>
                      <a:pt x="95" y="1"/>
                      <a:pt x="93" y="2"/>
                    </a:cubicBezTo>
                    <a:cubicBezTo>
                      <a:pt x="93" y="2"/>
                      <a:pt x="93" y="2"/>
                      <a:pt x="93" y="2"/>
                    </a:cubicBezTo>
                    <a:cubicBezTo>
                      <a:pt x="93" y="2"/>
                      <a:pt x="92" y="2"/>
                      <a:pt x="92" y="2"/>
                    </a:cubicBezTo>
                    <a:cubicBezTo>
                      <a:pt x="90" y="2"/>
                      <a:pt x="88" y="2"/>
                      <a:pt x="85" y="2"/>
                    </a:cubicBezTo>
                    <a:cubicBezTo>
                      <a:pt x="83" y="3"/>
                      <a:pt x="82" y="3"/>
                      <a:pt x="80" y="4"/>
                    </a:cubicBezTo>
                    <a:cubicBezTo>
                      <a:pt x="79" y="4"/>
                      <a:pt x="78" y="4"/>
                      <a:pt x="77" y="4"/>
                    </a:cubicBezTo>
                    <a:cubicBezTo>
                      <a:pt x="76" y="5"/>
                      <a:pt x="75" y="5"/>
                      <a:pt x="74" y="5"/>
                    </a:cubicBezTo>
                    <a:cubicBezTo>
                      <a:pt x="73" y="6"/>
                      <a:pt x="72" y="6"/>
                      <a:pt x="71" y="6"/>
                    </a:cubicBezTo>
                    <a:cubicBezTo>
                      <a:pt x="70" y="7"/>
                      <a:pt x="69" y="7"/>
                      <a:pt x="68" y="7"/>
                    </a:cubicBezTo>
                    <a:cubicBezTo>
                      <a:pt x="67" y="8"/>
                      <a:pt x="66" y="8"/>
                      <a:pt x="65" y="9"/>
                    </a:cubicBezTo>
                    <a:cubicBezTo>
                      <a:pt x="64" y="9"/>
                      <a:pt x="63" y="9"/>
                      <a:pt x="62" y="10"/>
                    </a:cubicBezTo>
                    <a:cubicBezTo>
                      <a:pt x="61" y="10"/>
                      <a:pt x="60" y="11"/>
                      <a:pt x="59" y="11"/>
                    </a:cubicBezTo>
                    <a:cubicBezTo>
                      <a:pt x="58" y="12"/>
                      <a:pt x="57" y="12"/>
                      <a:pt x="56" y="13"/>
                    </a:cubicBezTo>
                    <a:cubicBezTo>
                      <a:pt x="54" y="13"/>
                      <a:pt x="52" y="15"/>
                      <a:pt x="50" y="16"/>
                    </a:cubicBezTo>
                    <a:cubicBezTo>
                      <a:pt x="49" y="16"/>
                      <a:pt x="48" y="17"/>
                      <a:pt x="47" y="17"/>
                    </a:cubicBezTo>
                    <a:cubicBezTo>
                      <a:pt x="47" y="18"/>
                      <a:pt x="46" y="18"/>
                      <a:pt x="45" y="19"/>
                    </a:cubicBezTo>
                    <a:cubicBezTo>
                      <a:pt x="43" y="20"/>
                      <a:pt x="41" y="21"/>
                      <a:pt x="40" y="22"/>
                    </a:cubicBezTo>
                    <a:cubicBezTo>
                      <a:pt x="39" y="22"/>
                      <a:pt x="38" y="23"/>
                      <a:pt x="37" y="24"/>
                    </a:cubicBezTo>
                    <a:cubicBezTo>
                      <a:pt x="36" y="24"/>
                      <a:pt x="35" y="25"/>
                      <a:pt x="34" y="26"/>
                    </a:cubicBezTo>
                    <a:cubicBezTo>
                      <a:pt x="33" y="27"/>
                      <a:pt x="31" y="28"/>
                      <a:pt x="30" y="29"/>
                    </a:cubicBezTo>
                    <a:cubicBezTo>
                      <a:pt x="28" y="31"/>
                      <a:pt x="27" y="32"/>
                      <a:pt x="25" y="34"/>
                    </a:cubicBezTo>
                    <a:cubicBezTo>
                      <a:pt x="24" y="35"/>
                      <a:pt x="23" y="37"/>
                      <a:pt x="22" y="38"/>
                    </a:cubicBezTo>
                    <a:cubicBezTo>
                      <a:pt x="20" y="40"/>
                      <a:pt x="19" y="41"/>
                      <a:pt x="17" y="43"/>
                    </a:cubicBezTo>
                    <a:cubicBezTo>
                      <a:pt x="16" y="45"/>
                      <a:pt x="15" y="46"/>
                      <a:pt x="13" y="48"/>
                    </a:cubicBezTo>
                    <a:cubicBezTo>
                      <a:pt x="13" y="49"/>
                      <a:pt x="12" y="50"/>
                      <a:pt x="12" y="51"/>
                    </a:cubicBezTo>
                    <a:cubicBezTo>
                      <a:pt x="11" y="51"/>
                      <a:pt x="10" y="52"/>
                      <a:pt x="10" y="53"/>
                    </a:cubicBezTo>
                    <a:cubicBezTo>
                      <a:pt x="9" y="55"/>
                      <a:pt x="8" y="56"/>
                      <a:pt x="7" y="57"/>
                    </a:cubicBezTo>
                    <a:cubicBezTo>
                      <a:pt x="6" y="59"/>
                      <a:pt x="5" y="60"/>
                      <a:pt x="5" y="62"/>
                    </a:cubicBezTo>
                    <a:cubicBezTo>
                      <a:pt x="4" y="63"/>
                      <a:pt x="3" y="65"/>
                      <a:pt x="3" y="66"/>
                    </a:cubicBezTo>
                    <a:cubicBezTo>
                      <a:pt x="2" y="67"/>
                      <a:pt x="2" y="68"/>
                      <a:pt x="2" y="69"/>
                    </a:cubicBezTo>
                    <a:cubicBezTo>
                      <a:pt x="2" y="69"/>
                      <a:pt x="2" y="70"/>
                      <a:pt x="1" y="71"/>
                    </a:cubicBezTo>
                    <a:cubicBezTo>
                      <a:pt x="1" y="71"/>
                      <a:pt x="1" y="71"/>
                      <a:pt x="1" y="71"/>
                    </a:cubicBezTo>
                    <a:cubicBezTo>
                      <a:pt x="1" y="71"/>
                      <a:pt x="1" y="71"/>
                      <a:pt x="1" y="71"/>
                    </a:cubicBezTo>
                    <a:cubicBezTo>
                      <a:pt x="1" y="71"/>
                      <a:pt x="1" y="71"/>
                      <a:pt x="1" y="71"/>
                    </a:cubicBezTo>
                    <a:cubicBezTo>
                      <a:pt x="1" y="71"/>
                      <a:pt x="1" y="71"/>
                      <a:pt x="1" y="71"/>
                    </a:cubicBezTo>
                    <a:cubicBezTo>
                      <a:pt x="1" y="71"/>
                      <a:pt x="1" y="72"/>
                      <a:pt x="1" y="72"/>
                    </a:cubicBezTo>
                    <a:cubicBezTo>
                      <a:pt x="1" y="73"/>
                      <a:pt x="1" y="73"/>
                      <a:pt x="1" y="74"/>
                    </a:cubicBezTo>
                    <a:cubicBezTo>
                      <a:pt x="1" y="74"/>
                      <a:pt x="0" y="75"/>
                      <a:pt x="0" y="75"/>
                    </a:cubicBezTo>
                    <a:cubicBezTo>
                      <a:pt x="0" y="76"/>
                      <a:pt x="0" y="76"/>
                      <a:pt x="0" y="76"/>
                    </a:cubicBezTo>
                    <a:cubicBezTo>
                      <a:pt x="0" y="77"/>
                      <a:pt x="0" y="77"/>
                      <a:pt x="0" y="77"/>
                    </a:cubicBezTo>
                    <a:cubicBezTo>
                      <a:pt x="0" y="77"/>
                      <a:pt x="0" y="77"/>
                      <a:pt x="0" y="78"/>
                    </a:cubicBezTo>
                    <a:cubicBezTo>
                      <a:pt x="1" y="78"/>
                      <a:pt x="1" y="79"/>
                      <a:pt x="2" y="79"/>
                    </a:cubicBezTo>
                    <a:cubicBezTo>
                      <a:pt x="2" y="79"/>
                      <a:pt x="2" y="79"/>
                      <a:pt x="2" y="79"/>
                    </a:cubicBezTo>
                    <a:cubicBezTo>
                      <a:pt x="2" y="79"/>
                      <a:pt x="3" y="78"/>
                      <a:pt x="3" y="78"/>
                    </a:cubicBezTo>
                    <a:cubicBezTo>
                      <a:pt x="3" y="77"/>
                      <a:pt x="4" y="77"/>
                      <a:pt x="4" y="76"/>
                    </a:cubicBezTo>
                    <a:cubicBezTo>
                      <a:pt x="4" y="76"/>
                      <a:pt x="4" y="75"/>
                      <a:pt x="5" y="75"/>
                    </a:cubicBezTo>
                    <a:cubicBezTo>
                      <a:pt x="5" y="73"/>
                      <a:pt x="5" y="72"/>
                      <a:pt x="6" y="71"/>
                    </a:cubicBezTo>
                    <a:cubicBezTo>
                      <a:pt x="7" y="69"/>
                      <a:pt x="8" y="68"/>
                      <a:pt x="8" y="66"/>
                    </a:cubicBezTo>
                    <a:cubicBezTo>
                      <a:pt x="9" y="65"/>
                      <a:pt x="9" y="64"/>
                      <a:pt x="10" y="63"/>
                    </a:cubicBezTo>
                    <a:cubicBezTo>
                      <a:pt x="10" y="62"/>
                      <a:pt x="11" y="61"/>
                      <a:pt x="12" y="61"/>
                    </a:cubicBezTo>
                    <a:cubicBezTo>
                      <a:pt x="13" y="59"/>
                      <a:pt x="14" y="57"/>
                      <a:pt x="15" y="55"/>
                    </a:cubicBezTo>
                    <a:cubicBezTo>
                      <a:pt x="16" y="54"/>
                      <a:pt x="17" y="52"/>
                      <a:pt x="18" y="51"/>
                    </a:cubicBezTo>
                    <a:cubicBezTo>
                      <a:pt x="18" y="51"/>
                      <a:pt x="18" y="51"/>
                      <a:pt x="18" y="51"/>
                    </a:cubicBezTo>
                    <a:cubicBezTo>
                      <a:pt x="19" y="51"/>
                      <a:pt x="19" y="51"/>
                      <a:pt x="19" y="51"/>
                    </a:cubicBezTo>
                    <a:cubicBezTo>
                      <a:pt x="19" y="50"/>
                      <a:pt x="19" y="50"/>
                      <a:pt x="19" y="50"/>
                    </a:cubicBezTo>
                    <a:cubicBezTo>
                      <a:pt x="19" y="51"/>
                      <a:pt x="19" y="51"/>
                      <a:pt x="19" y="51"/>
                    </a:cubicBezTo>
                    <a:cubicBezTo>
                      <a:pt x="20" y="49"/>
                      <a:pt x="21" y="48"/>
                      <a:pt x="22" y="46"/>
                    </a:cubicBezTo>
                    <a:cubicBezTo>
                      <a:pt x="24" y="45"/>
                      <a:pt x="25" y="43"/>
                      <a:pt x="27" y="42"/>
                    </a:cubicBezTo>
                    <a:cubicBezTo>
                      <a:pt x="27" y="41"/>
                      <a:pt x="28" y="40"/>
                      <a:pt x="29" y="40"/>
                    </a:cubicBezTo>
                    <a:cubicBezTo>
                      <a:pt x="30" y="39"/>
                      <a:pt x="30" y="38"/>
                      <a:pt x="31" y="37"/>
                    </a:cubicBezTo>
                    <a:cubicBezTo>
                      <a:pt x="33" y="36"/>
                      <a:pt x="34" y="35"/>
                      <a:pt x="36" y="33"/>
                    </a:cubicBezTo>
                    <a:cubicBezTo>
                      <a:pt x="37" y="33"/>
                      <a:pt x="37" y="32"/>
                      <a:pt x="38" y="32"/>
                    </a:cubicBezTo>
                    <a:cubicBezTo>
                      <a:pt x="39" y="31"/>
                      <a:pt x="40" y="30"/>
                      <a:pt x="40" y="30"/>
                    </a:cubicBezTo>
                    <a:cubicBezTo>
                      <a:pt x="42" y="28"/>
                      <a:pt x="44" y="27"/>
                      <a:pt x="45" y="26"/>
                    </a:cubicBezTo>
                    <a:cubicBezTo>
                      <a:pt x="45" y="26"/>
                      <a:pt x="45" y="26"/>
                      <a:pt x="45" y="26"/>
                    </a:cubicBezTo>
                    <a:cubicBezTo>
                      <a:pt x="47" y="25"/>
                      <a:pt x="49" y="23"/>
                      <a:pt x="51" y="22"/>
                    </a:cubicBezTo>
                    <a:cubicBezTo>
                      <a:pt x="53" y="20"/>
                      <a:pt x="56" y="19"/>
                      <a:pt x="58" y="17"/>
                    </a:cubicBezTo>
                    <a:cubicBezTo>
                      <a:pt x="60" y="16"/>
                      <a:pt x="61" y="16"/>
                      <a:pt x="62" y="15"/>
                    </a:cubicBezTo>
                    <a:cubicBezTo>
                      <a:pt x="63" y="14"/>
                      <a:pt x="64" y="14"/>
                      <a:pt x="64" y="14"/>
                    </a:cubicBezTo>
                    <a:cubicBezTo>
                      <a:pt x="65" y="13"/>
                      <a:pt x="66" y="13"/>
                      <a:pt x="67" y="12"/>
                    </a:cubicBezTo>
                    <a:cubicBezTo>
                      <a:pt x="68" y="12"/>
                      <a:pt x="68" y="12"/>
                      <a:pt x="68" y="12"/>
                    </a:cubicBezTo>
                    <a:cubicBezTo>
                      <a:pt x="68" y="12"/>
                      <a:pt x="68" y="12"/>
                      <a:pt x="69" y="11"/>
                    </a:cubicBezTo>
                    <a:cubicBezTo>
                      <a:pt x="71" y="11"/>
                      <a:pt x="73" y="10"/>
                      <a:pt x="75" y="9"/>
                    </a:cubicBezTo>
                    <a:cubicBezTo>
                      <a:pt x="76" y="9"/>
                      <a:pt x="78" y="8"/>
                      <a:pt x="80" y="8"/>
                    </a:cubicBezTo>
                    <a:cubicBezTo>
                      <a:pt x="82" y="7"/>
                      <a:pt x="84" y="7"/>
                      <a:pt x="86" y="6"/>
                    </a:cubicBezTo>
                    <a:cubicBezTo>
                      <a:pt x="88" y="6"/>
                      <a:pt x="90" y="6"/>
                      <a:pt x="92" y="5"/>
                    </a:cubicBezTo>
                    <a:cubicBezTo>
                      <a:pt x="94" y="5"/>
                      <a:pt x="97" y="5"/>
                      <a:pt x="99" y="4"/>
                    </a:cubicBezTo>
                    <a:cubicBezTo>
                      <a:pt x="100" y="4"/>
                      <a:pt x="101" y="4"/>
                      <a:pt x="102" y="4"/>
                    </a:cubicBezTo>
                    <a:cubicBezTo>
                      <a:pt x="103" y="4"/>
                      <a:pt x="104" y="4"/>
                      <a:pt x="105" y="4"/>
                    </a:cubicBezTo>
                    <a:cubicBezTo>
                      <a:pt x="107" y="3"/>
                      <a:pt x="109" y="3"/>
                      <a:pt x="111" y="3"/>
                    </a:cubicBezTo>
                    <a:cubicBezTo>
                      <a:pt x="112" y="3"/>
                      <a:pt x="113" y="3"/>
                      <a:pt x="114" y="3"/>
                    </a:cubicBezTo>
                    <a:cubicBezTo>
                      <a:pt x="115" y="4"/>
                      <a:pt x="116" y="4"/>
                      <a:pt x="117" y="4"/>
                    </a:cubicBezTo>
                    <a:cubicBezTo>
                      <a:pt x="118" y="4"/>
                      <a:pt x="119" y="4"/>
                      <a:pt x="120" y="4"/>
                    </a:cubicBezTo>
                    <a:cubicBezTo>
                      <a:pt x="120" y="4"/>
                      <a:pt x="121" y="4"/>
                      <a:pt x="122" y="4"/>
                    </a:cubicBezTo>
                    <a:cubicBezTo>
                      <a:pt x="124" y="4"/>
                      <a:pt x="126" y="4"/>
                      <a:pt x="128" y="4"/>
                    </a:cubicBezTo>
                    <a:cubicBezTo>
                      <a:pt x="128" y="4"/>
                      <a:pt x="128" y="4"/>
                      <a:pt x="128" y="4"/>
                    </a:cubicBezTo>
                    <a:cubicBezTo>
                      <a:pt x="130" y="5"/>
                      <a:pt x="132" y="5"/>
                      <a:pt x="133" y="5"/>
                    </a:cubicBezTo>
                    <a:cubicBezTo>
                      <a:pt x="133" y="5"/>
                      <a:pt x="133" y="5"/>
                      <a:pt x="133" y="5"/>
                    </a:cubicBezTo>
                    <a:cubicBezTo>
                      <a:pt x="135" y="5"/>
                      <a:pt x="136" y="6"/>
                      <a:pt x="138" y="6"/>
                    </a:cubicBezTo>
                    <a:cubicBezTo>
                      <a:pt x="139" y="7"/>
                      <a:pt x="141" y="7"/>
                      <a:pt x="143" y="7"/>
                    </a:cubicBezTo>
                    <a:cubicBezTo>
                      <a:pt x="144" y="8"/>
                      <a:pt x="146" y="8"/>
                      <a:pt x="148" y="8"/>
                    </a:cubicBezTo>
                    <a:cubicBezTo>
                      <a:pt x="148" y="9"/>
                      <a:pt x="149" y="9"/>
                      <a:pt x="150" y="9"/>
                    </a:cubicBezTo>
                    <a:cubicBezTo>
                      <a:pt x="151" y="9"/>
                      <a:pt x="151" y="10"/>
                      <a:pt x="152" y="10"/>
                    </a:cubicBezTo>
                    <a:cubicBezTo>
                      <a:pt x="153" y="10"/>
                      <a:pt x="153" y="10"/>
                      <a:pt x="153" y="10"/>
                    </a:cubicBezTo>
                    <a:cubicBezTo>
                      <a:pt x="153" y="9"/>
                      <a:pt x="153" y="9"/>
                      <a:pt x="153" y="9"/>
                    </a:cubicBezTo>
                    <a:cubicBezTo>
                      <a:pt x="152" y="9"/>
                      <a:pt x="151" y="8"/>
                      <a:pt x="150" y="8"/>
                    </a:cubicBezTo>
                    <a:cubicBezTo>
                      <a:pt x="149" y="8"/>
                      <a:pt x="148" y="7"/>
                      <a:pt x="147" y="7"/>
                    </a:cubicBezTo>
                    <a:cubicBezTo>
                      <a:pt x="145" y="6"/>
                      <a:pt x="143" y="6"/>
                      <a:pt x="141" y="5"/>
                    </a:cubicBezTo>
                    <a:cubicBezTo>
                      <a:pt x="139" y="5"/>
                      <a:pt x="137" y="4"/>
                      <a:pt x="135" y="4"/>
                    </a:cubicBezTo>
                    <a:cubicBezTo>
                      <a:pt x="134" y="4"/>
                      <a:pt x="133" y="3"/>
                      <a:pt x="132" y="3"/>
                    </a:cubicBezTo>
                    <a:cubicBezTo>
                      <a:pt x="131" y="3"/>
                      <a:pt x="130" y="3"/>
                      <a:pt x="129" y="3"/>
                    </a:cubicBezTo>
                    <a:cubicBezTo>
                      <a:pt x="127" y="2"/>
                      <a:pt x="125" y="2"/>
                      <a:pt x="123" y="2"/>
                    </a:cubicBezTo>
                    <a:cubicBezTo>
                      <a:pt x="122" y="1"/>
                      <a:pt x="121" y="1"/>
                      <a:pt x="120" y="1"/>
                    </a:cubicBezTo>
                    <a:cubicBezTo>
                      <a:pt x="119" y="1"/>
                      <a:pt x="118" y="1"/>
                      <a:pt x="117" y="1"/>
                    </a:cubicBezTo>
                    <a:cubicBezTo>
                      <a:pt x="115" y="1"/>
                      <a:pt x="113" y="1"/>
                      <a:pt x="111" y="0"/>
                    </a:cubicBezTo>
                    <a:cubicBezTo>
                      <a:pt x="110" y="0"/>
                      <a:pt x="109" y="0"/>
                      <a:pt x="108" y="0"/>
                    </a:cubicBezTo>
                    <a:cubicBezTo>
                      <a:pt x="107" y="0"/>
                      <a:pt x="107" y="0"/>
                      <a:pt x="107" y="0"/>
                    </a:cubicBezTo>
                    <a:cubicBezTo>
                      <a:pt x="106" y="0"/>
                      <a:pt x="106" y="0"/>
                      <a:pt x="105" y="0"/>
                    </a:cubicBezTo>
                    <a:moveTo>
                      <a:pt x="101" y="1"/>
                    </a:moveTo>
                    <a:cubicBezTo>
                      <a:pt x="101" y="1"/>
                      <a:pt x="101" y="1"/>
                      <a:pt x="101" y="1"/>
                    </a:cubicBezTo>
                    <a:cubicBezTo>
                      <a:pt x="101" y="1"/>
                      <a:pt x="101" y="1"/>
                      <a:pt x="101" y="1"/>
                    </a:cubicBezTo>
                    <a:moveTo>
                      <a:pt x="105" y="3"/>
                    </a:moveTo>
                    <a:cubicBezTo>
                      <a:pt x="105" y="4"/>
                      <a:pt x="105" y="4"/>
                      <a:pt x="105" y="4"/>
                    </a:cubicBezTo>
                    <a:cubicBezTo>
                      <a:pt x="105" y="3"/>
                      <a:pt x="105" y="3"/>
                      <a:pt x="105" y="3"/>
                    </a:cubicBezTo>
                    <a:moveTo>
                      <a:pt x="39" y="28"/>
                    </a:moveTo>
                    <a:cubicBezTo>
                      <a:pt x="38" y="28"/>
                      <a:pt x="38" y="28"/>
                      <a:pt x="38" y="28"/>
                    </a:cubicBezTo>
                    <a:cubicBezTo>
                      <a:pt x="38" y="28"/>
                      <a:pt x="37" y="29"/>
                      <a:pt x="36" y="30"/>
                    </a:cubicBezTo>
                    <a:cubicBezTo>
                      <a:pt x="35" y="30"/>
                      <a:pt x="34" y="31"/>
                      <a:pt x="34" y="32"/>
                    </a:cubicBezTo>
                    <a:cubicBezTo>
                      <a:pt x="33" y="32"/>
                      <a:pt x="32" y="33"/>
                      <a:pt x="31" y="34"/>
                    </a:cubicBezTo>
                    <a:cubicBezTo>
                      <a:pt x="33" y="32"/>
                      <a:pt x="35" y="31"/>
                      <a:pt x="37" y="29"/>
                    </a:cubicBezTo>
                    <a:cubicBezTo>
                      <a:pt x="37" y="29"/>
                      <a:pt x="38" y="28"/>
                      <a:pt x="38" y="28"/>
                    </a:cubicBezTo>
                    <a:cubicBezTo>
                      <a:pt x="39" y="28"/>
                      <a:pt x="39" y="28"/>
                      <a:pt x="39" y="28"/>
                    </a:cubicBezTo>
                    <a:moveTo>
                      <a:pt x="1" y="71"/>
                    </a:moveTo>
                    <a:cubicBezTo>
                      <a:pt x="1" y="71"/>
                      <a:pt x="1" y="71"/>
                      <a:pt x="1" y="71"/>
                    </a:cubicBezTo>
                    <a:cubicBezTo>
                      <a:pt x="1" y="71"/>
                      <a:pt x="1" y="71"/>
                      <a:pt x="1" y="71"/>
                    </a:cubicBezTo>
                    <a:cubicBezTo>
                      <a:pt x="1" y="71"/>
                      <a:pt x="1" y="71"/>
                      <a:pt x="1" y="71"/>
                    </a:cubicBezTo>
                    <a:moveTo>
                      <a:pt x="19" y="51"/>
                    </a:moveTo>
                    <a:cubicBezTo>
                      <a:pt x="18" y="51"/>
                      <a:pt x="18" y="51"/>
                      <a:pt x="18" y="51"/>
                    </a:cubicBezTo>
                    <a:cubicBezTo>
                      <a:pt x="19" y="51"/>
                      <a:pt x="19" y="51"/>
                      <a:pt x="19" y="51"/>
                    </a:cubicBezTo>
                    <a:cubicBezTo>
                      <a:pt x="19" y="51"/>
                      <a:pt x="19" y="51"/>
                      <a:pt x="19" y="51"/>
                    </a:cubicBezTo>
                    <a:moveTo>
                      <a:pt x="99" y="1"/>
                    </a:moveTo>
                    <a:cubicBezTo>
                      <a:pt x="99" y="1"/>
                      <a:pt x="99" y="1"/>
                      <a:pt x="99" y="1"/>
                    </a:cubicBezTo>
                    <a:close/>
                  </a:path>
                </a:pathLst>
              </a:custGeom>
              <a:solidFill>
                <a:srgbClr val="FAFF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32" name="Freeform 282"/>
              <p:cNvSpPr>
                <a:spLocks noEditPoints="1"/>
              </p:cNvSpPr>
              <p:nvPr/>
            </p:nvSpPr>
            <p:spPr bwMode="auto">
              <a:xfrm>
                <a:off x="5996" y="3163"/>
                <a:ext cx="315" cy="136"/>
              </a:xfrm>
              <a:custGeom>
                <a:avLst/>
                <a:gdLst>
                  <a:gd name="T0" fmla="*/ 94 w 167"/>
                  <a:gd name="T1" fmla="*/ 1 h 72"/>
                  <a:gd name="T2" fmla="*/ 78 w 167"/>
                  <a:gd name="T3" fmla="*/ 3 h 72"/>
                  <a:gd name="T4" fmla="*/ 63 w 167"/>
                  <a:gd name="T5" fmla="*/ 8 h 72"/>
                  <a:gd name="T6" fmla="*/ 48 w 167"/>
                  <a:gd name="T7" fmla="*/ 15 h 72"/>
                  <a:gd name="T8" fmla="*/ 28 w 167"/>
                  <a:gd name="T9" fmla="*/ 30 h 72"/>
                  <a:gd name="T10" fmla="*/ 15 w 167"/>
                  <a:gd name="T11" fmla="*/ 43 h 72"/>
                  <a:gd name="T12" fmla="*/ 7 w 167"/>
                  <a:gd name="T13" fmla="*/ 54 h 72"/>
                  <a:gd name="T14" fmla="*/ 3 w 167"/>
                  <a:gd name="T15" fmla="*/ 60 h 72"/>
                  <a:gd name="T16" fmla="*/ 0 w 167"/>
                  <a:gd name="T17" fmla="*/ 67 h 72"/>
                  <a:gd name="T18" fmla="*/ 0 w 167"/>
                  <a:gd name="T19" fmla="*/ 70 h 72"/>
                  <a:gd name="T20" fmla="*/ 3 w 167"/>
                  <a:gd name="T21" fmla="*/ 72 h 72"/>
                  <a:gd name="T22" fmla="*/ 5 w 167"/>
                  <a:gd name="T23" fmla="*/ 70 h 72"/>
                  <a:gd name="T24" fmla="*/ 10 w 167"/>
                  <a:gd name="T25" fmla="*/ 62 h 72"/>
                  <a:gd name="T26" fmla="*/ 16 w 167"/>
                  <a:gd name="T27" fmla="*/ 53 h 72"/>
                  <a:gd name="T28" fmla="*/ 23 w 167"/>
                  <a:gd name="T29" fmla="*/ 45 h 72"/>
                  <a:gd name="T30" fmla="*/ 26 w 167"/>
                  <a:gd name="T31" fmla="*/ 41 h 72"/>
                  <a:gd name="T32" fmla="*/ 33 w 167"/>
                  <a:gd name="T33" fmla="*/ 34 h 72"/>
                  <a:gd name="T34" fmla="*/ 42 w 167"/>
                  <a:gd name="T35" fmla="*/ 27 h 72"/>
                  <a:gd name="T36" fmla="*/ 46 w 167"/>
                  <a:gd name="T37" fmla="*/ 24 h 72"/>
                  <a:gd name="T38" fmla="*/ 58 w 167"/>
                  <a:gd name="T39" fmla="*/ 17 h 72"/>
                  <a:gd name="T40" fmla="*/ 63 w 167"/>
                  <a:gd name="T41" fmla="*/ 14 h 72"/>
                  <a:gd name="T42" fmla="*/ 70 w 167"/>
                  <a:gd name="T43" fmla="*/ 12 h 72"/>
                  <a:gd name="T44" fmla="*/ 72 w 167"/>
                  <a:gd name="T45" fmla="*/ 11 h 72"/>
                  <a:gd name="T46" fmla="*/ 81 w 167"/>
                  <a:gd name="T47" fmla="*/ 9 h 72"/>
                  <a:gd name="T48" fmla="*/ 92 w 167"/>
                  <a:gd name="T49" fmla="*/ 6 h 72"/>
                  <a:gd name="T50" fmla="*/ 93 w 167"/>
                  <a:gd name="T51" fmla="*/ 6 h 72"/>
                  <a:gd name="T52" fmla="*/ 100 w 167"/>
                  <a:gd name="T53" fmla="*/ 5 h 72"/>
                  <a:gd name="T54" fmla="*/ 102 w 167"/>
                  <a:gd name="T55" fmla="*/ 6 h 72"/>
                  <a:gd name="T56" fmla="*/ 115 w 167"/>
                  <a:gd name="T57" fmla="*/ 6 h 72"/>
                  <a:gd name="T58" fmla="*/ 119 w 167"/>
                  <a:gd name="T59" fmla="*/ 6 h 72"/>
                  <a:gd name="T60" fmla="*/ 126 w 167"/>
                  <a:gd name="T61" fmla="*/ 7 h 72"/>
                  <a:gd name="T62" fmla="*/ 132 w 167"/>
                  <a:gd name="T63" fmla="*/ 8 h 72"/>
                  <a:gd name="T64" fmla="*/ 138 w 167"/>
                  <a:gd name="T65" fmla="*/ 8 h 72"/>
                  <a:gd name="T66" fmla="*/ 118 w 167"/>
                  <a:gd name="T67" fmla="*/ 5 h 72"/>
                  <a:gd name="T68" fmla="*/ 117 w 167"/>
                  <a:gd name="T69" fmla="*/ 4 h 72"/>
                  <a:gd name="T70" fmla="*/ 121 w 167"/>
                  <a:gd name="T71" fmla="*/ 4 h 72"/>
                  <a:gd name="T72" fmla="*/ 133 w 167"/>
                  <a:gd name="T73" fmla="*/ 6 h 72"/>
                  <a:gd name="T74" fmla="*/ 139 w 167"/>
                  <a:gd name="T75" fmla="*/ 8 h 72"/>
                  <a:gd name="T76" fmla="*/ 147 w 167"/>
                  <a:gd name="T77" fmla="*/ 11 h 72"/>
                  <a:gd name="T78" fmla="*/ 160 w 167"/>
                  <a:gd name="T79" fmla="*/ 15 h 72"/>
                  <a:gd name="T80" fmla="*/ 166 w 167"/>
                  <a:gd name="T81" fmla="*/ 18 h 72"/>
                  <a:gd name="T82" fmla="*/ 165 w 167"/>
                  <a:gd name="T83" fmla="*/ 16 h 72"/>
                  <a:gd name="T84" fmla="*/ 159 w 167"/>
                  <a:gd name="T85" fmla="*/ 13 h 72"/>
                  <a:gd name="T86" fmla="*/ 159 w 167"/>
                  <a:gd name="T87" fmla="*/ 13 h 72"/>
                  <a:gd name="T88" fmla="*/ 159 w 167"/>
                  <a:gd name="T89" fmla="*/ 13 h 72"/>
                  <a:gd name="T90" fmla="*/ 156 w 167"/>
                  <a:gd name="T91" fmla="*/ 12 h 72"/>
                  <a:gd name="T92" fmla="*/ 146 w 167"/>
                  <a:gd name="T93" fmla="*/ 8 h 72"/>
                  <a:gd name="T94" fmla="*/ 134 w 167"/>
                  <a:gd name="T95" fmla="*/ 4 h 72"/>
                  <a:gd name="T96" fmla="*/ 121 w 167"/>
                  <a:gd name="T97" fmla="*/ 2 h 72"/>
                  <a:gd name="T98" fmla="*/ 115 w 167"/>
                  <a:gd name="T99" fmla="*/ 1 h 72"/>
                  <a:gd name="T100" fmla="*/ 103 w 167"/>
                  <a:gd name="T101" fmla="*/ 0 h 72"/>
                  <a:gd name="T102" fmla="*/ 102 w 167"/>
                  <a:gd name="T103" fmla="*/ 4 h 72"/>
                  <a:gd name="T104" fmla="*/ 106 w 167"/>
                  <a:gd name="T105" fmla="*/ 4 h 72"/>
                  <a:gd name="T106" fmla="*/ 96 w 167"/>
                  <a:gd name="T107" fmla="*/ 4 h 72"/>
                  <a:gd name="T108" fmla="*/ 122 w 167"/>
                  <a:gd name="T109" fmla="*/ 4 h 72"/>
                  <a:gd name="T110" fmla="*/ 67 w 167"/>
                  <a:gd name="T111" fmla="*/ 13 h 72"/>
                  <a:gd name="T112" fmla="*/ 16 w 167"/>
                  <a:gd name="T113" fmla="*/ 54 h 72"/>
                  <a:gd name="T114" fmla="*/ 2 w 167"/>
                  <a:gd name="T115" fmla="*/ 69 h 72"/>
                  <a:gd name="T116" fmla="*/ 159 w 167"/>
                  <a:gd name="T117" fmla="*/ 13 h 72"/>
                  <a:gd name="T118" fmla="*/ 159 w 167"/>
                  <a:gd name="T119" fmla="*/ 13 h 72"/>
                  <a:gd name="T120" fmla="*/ 159 w 167"/>
                  <a:gd name="T121" fmla="*/ 13 h 72"/>
                  <a:gd name="T122" fmla="*/ 146 w 167"/>
                  <a:gd name="T123" fmla="*/ 8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67" h="72">
                    <a:moveTo>
                      <a:pt x="103" y="0"/>
                    </a:moveTo>
                    <a:cubicBezTo>
                      <a:pt x="101" y="0"/>
                      <a:pt x="99" y="0"/>
                      <a:pt x="97" y="0"/>
                    </a:cubicBezTo>
                    <a:cubicBezTo>
                      <a:pt x="96" y="1"/>
                      <a:pt x="95" y="1"/>
                      <a:pt x="94" y="1"/>
                    </a:cubicBezTo>
                    <a:cubicBezTo>
                      <a:pt x="92" y="1"/>
                      <a:pt x="91" y="1"/>
                      <a:pt x="90" y="1"/>
                    </a:cubicBezTo>
                    <a:cubicBezTo>
                      <a:pt x="88" y="1"/>
                      <a:pt x="86" y="2"/>
                      <a:pt x="84" y="2"/>
                    </a:cubicBezTo>
                    <a:cubicBezTo>
                      <a:pt x="82" y="2"/>
                      <a:pt x="80" y="3"/>
                      <a:pt x="78" y="3"/>
                    </a:cubicBezTo>
                    <a:cubicBezTo>
                      <a:pt x="76" y="4"/>
                      <a:pt x="74" y="4"/>
                      <a:pt x="72" y="5"/>
                    </a:cubicBezTo>
                    <a:cubicBezTo>
                      <a:pt x="70" y="5"/>
                      <a:pt x="68" y="6"/>
                      <a:pt x="66" y="7"/>
                    </a:cubicBezTo>
                    <a:cubicBezTo>
                      <a:pt x="65" y="7"/>
                      <a:pt x="64" y="8"/>
                      <a:pt x="63" y="8"/>
                    </a:cubicBezTo>
                    <a:cubicBezTo>
                      <a:pt x="62" y="9"/>
                      <a:pt x="61" y="9"/>
                      <a:pt x="60" y="9"/>
                    </a:cubicBezTo>
                    <a:cubicBezTo>
                      <a:pt x="58" y="10"/>
                      <a:pt x="56" y="11"/>
                      <a:pt x="54" y="12"/>
                    </a:cubicBezTo>
                    <a:cubicBezTo>
                      <a:pt x="52" y="13"/>
                      <a:pt x="50" y="14"/>
                      <a:pt x="48" y="15"/>
                    </a:cubicBezTo>
                    <a:cubicBezTo>
                      <a:pt x="45" y="17"/>
                      <a:pt x="41" y="20"/>
                      <a:pt x="38" y="22"/>
                    </a:cubicBezTo>
                    <a:cubicBezTo>
                      <a:pt x="36" y="24"/>
                      <a:pt x="34" y="25"/>
                      <a:pt x="33" y="26"/>
                    </a:cubicBezTo>
                    <a:cubicBezTo>
                      <a:pt x="31" y="28"/>
                      <a:pt x="29" y="29"/>
                      <a:pt x="28" y="30"/>
                    </a:cubicBezTo>
                    <a:cubicBezTo>
                      <a:pt x="26" y="32"/>
                      <a:pt x="25" y="33"/>
                      <a:pt x="24" y="34"/>
                    </a:cubicBezTo>
                    <a:cubicBezTo>
                      <a:pt x="22" y="35"/>
                      <a:pt x="21" y="37"/>
                      <a:pt x="19" y="38"/>
                    </a:cubicBezTo>
                    <a:cubicBezTo>
                      <a:pt x="18" y="40"/>
                      <a:pt x="17" y="41"/>
                      <a:pt x="15" y="43"/>
                    </a:cubicBezTo>
                    <a:cubicBezTo>
                      <a:pt x="14" y="45"/>
                      <a:pt x="12" y="46"/>
                      <a:pt x="11" y="48"/>
                    </a:cubicBezTo>
                    <a:cubicBezTo>
                      <a:pt x="10" y="49"/>
                      <a:pt x="9" y="51"/>
                      <a:pt x="8" y="52"/>
                    </a:cubicBezTo>
                    <a:cubicBezTo>
                      <a:pt x="8" y="53"/>
                      <a:pt x="7" y="53"/>
                      <a:pt x="7" y="54"/>
                    </a:cubicBezTo>
                    <a:cubicBezTo>
                      <a:pt x="7" y="55"/>
                      <a:pt x="6" y="55"/>
                      <a:pt x="6" y="56"/>
                    </a:cubicBezTo>
                    <a:cubicBezTo>
                      <a:pt x="5" y="57"/>
                      <a:pt x="5" y="57"/>
                      <a:pt x="5" y="58"/>
                    </a:cubicBezTo>
                    <a:cubicBezTo>
                      <a:pt x="4" y="59"/>
                      <a:pt x="4" y="59"/>
                      <a:pt x="3" y="60"/>
                    </a:cubicBezTo>
                    <a:cubicBezTo>
                      <a:pt x="3" y="61"/>
                      <a:pt x="3" y="62"/>
                      <a:pt x="2" y="62"/>
                    </a:cubicBezTo>
                    <a:cubicBezTo>
                      <a:pt x="2" y="63"/>
                      <a:pt x="1" y="64"/>
                      <a:pt x="1" y="65"/>
                    </a:cubicBezTo>
                    <a:cubicBezTo>
                      <a:pt x="1" y="65"/>
                      <a:pt x="0" y="66"/>
                      <a:pt x="0" y="67"/>
                    </a:cubicBezTo>
                    <a:cubicBezTo>
                      <a:pt x="0" y="67"/>
                      <a:pt x="0" y="68"/>
                      <a:pt x="0" y="6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0"/>
                      <a:pt x="0" y="70"/>
                      <a:pt x="0" y="70"/>
                    </a:cubicBezTo>
                    <a:cubicBezTo>
                      <a:pt x="1" y="70"/>
                      <a:pt x="1" y="70"/>
                      <a:pt x="1" y="71"/>
                    </a:cubicBezTo>
                    <a:cubicBezTo>
                      <a:pt x="1" y="71"/>
                      <a:pt x="2" y="71"/>
                      <a:pt x="2" y="72"/>
                    </a:cubicBezTo>
                    <a:cubicBezTo>
                      <a:pt x="3" y="72"/>
                      <a:pt x="3" y="72"/>
                      <a:pt x="3" y="72"/>
                    </a:cubicBezTo>
                    <a:cubicBezTo>
                      <a:pt x="4" y="71"/>
                      <a:pt x="4" y="71"/>
                      <a:pt x="4" y="71"/>
                    </a:cubicBezTo>
                    <a:cubicBezTo>
                      <a:pt x="5" y="70"/>
                      <a:pt x="5" y="70"/>
                      <a:pt x="5" y="70"/>
                    </a:cubicBezTo>
                    <a:cubicBezTo>
                      <a:pt x="5" y="70"/>
                      <a:pt x="5" y="70"/>
                      <a:pt x="5" y="70"/>
                    </a:cubicBezTo>
                    <a:cubicBezTo>
                      <a:pt x="6" y="69"/>
                      <a:pt x="6" y="68"/>
                      <a:pt x="7" y="67"/>
                    </a:cubicBezTo>
                    <a:cubicBezTo>
                      <a:pt x="7" y="66"/>
                      <a:pt x="8" y="65"/>
                      <a:pt x="8" y="65"/>
                    </a:cubicBezTo>
                    <a:cubicBezTo>
                      <a:pt x="9" y="64"/>
                      <a:pt x="9" y="63"/>
                      <a:pt x="10" y="62"/>
                    </a:cubicBezTo>
                    <a:cubicBezTo>
                      <a:pt x="10" y="61"/>
                      <a:pt x="11" y="60"/>
                      <a:pt x="12" y="59"/>
                    </a:cubicBezTo>
                    <a:cubicBezTo>
                      <a:pt x="13" y="57"/>
                      <a:pt x="15" y="55"/>
                      <a:pt x="16" y="53"/>
                    </a:cubicBezTo>
                    <a:cubicBezTo>
                      <a:pt x="16" y="53"/>
                      <a:pt x="16" y="53"/>
                      <a:pt x="16" y="53"/>
                    </a:cubicBezTo>
                    <a:cubicBezTo>
                      <a:pt x="17" y="52"/>
                      <a:pt x="19" y="50"/>
                      <a:pt x="20" y="49"/>
                    </a:cubicBezTo>
                    <a:cubicBezTo>
                      <a:pt x="21" y="48"/>
                      <a:pt x="21" y="47"/>
                      <a:pt x="22" y="46"/>
                    </a:cubicBezTo>
                    <a:cubicBezTo>
                      <a:pt x="22" y="46"/>
                      <a:pt x="23" y="45"/>
                      <a:pt x="23" y="45"/>
                    </a:cubicBezTo>
                    <a:cubicBezTo>
                      <a:pt x="23" y="44"/>
                      <a:pt x="24" y="44"/>
                      <a:pt x="24" y="43"/>
                    </a:cubicBezTo>
                    <a:cubicBezTo>
                      <a:pt x="24" y="43"/>
                      <a:pt x="24" y="43"/>
                      <a:pt x="24" y="43"/>
                    </a:cubicBezTo>
                    <a:cubicBezTo>
                      <a:pt x="25" y="42"/>
                      <a:pt x="25" y="42"/>
                      <a:pt x="26" y="41"/>
                    </a:cubicBezTo>
                    <a:cubicBezTo>
                      <a:pt x="26" y="40"/>
                      <a:pt x="27" y="40"/>
                      <a:pt x="28" y="39"/>
                    </a:cubicBezTo>
                    <a:cubicBezTo>
                      <a:pt x="29" y="38"/>
                      <a:pt x="30" y="37"/>
                      <a:pt x="30" y="37"/>
                    </a:cubicBezTo>
                    <a:cubicBezTo>
                      <a:pt x="31" y="36"/>
                      <a:pt x="32" y="35"/>
                      <a:pt x="33" y="34"/>
                    </a:cubicBezTo>
                    <a:cubicBezTo>
                      <a:pt x="35" y="33"/>
                      <a:pt x="37" y="31"/>
                      <a:pt x="38" y="30"/>
                    </a:cubicBezTo>
                    <a:cubicBezTo>
                      <a:pt x="38" y="30"/>
                      <a:pt x="38" y="30"/>
                      <a:pt x="38" y="30"/>
                    </a:cubicBezTo>
                    <a:cubicBezTo>
                      <a:pt x="39" y="29"/>
                      <a:pt x="41" y="28"/>
                      <a:pt x="42" y="27"/>
                    </a:cubicBezTo>
                    <a:cubicBezTo>
                      <a:pt x="42" y="27"/>
                      <a:pt x="43" y="27"/>
                      <a:pt x="43" y="26"/>
                    </a:cubicBezTo>
                    <a:cubicBezTo>
                      <a:pt x="44" y="26"/>
                      <a:pt x="45" y="25"/>
                      <a:pt x="45" y="25"/>
                    </a:cubicBezTo>
                    <a:cubicBezTo>
                      <a:pt x="46" y="24"/>
                      <a:pt x="46" y="24"/>
                      <a:pt x="46" y="24"/>
                    </a:cubicBezTo>
                    <a:cubicBezTo>
                      <a:pt x="46" y="24"/>
                      <a:pt x="46" y="24"/>
                      <a:pt x="46" y="24"/>
                    </a:cubicBezTo>
                    <a:cubicBezTo>
                      <a:pt x="48" y="22"/>
                      <a:pt x="50" y="21"/>
                      <a:pt x="52" y="20"/>
                    </a:cubicBezTo>
                    <a:cubicBezTo>
                      <a:pt x="54" y="19"/>
                      <a:pt x="56" y="18"/>
                      <a:pt x="58" y="17"/>
                    </a:cubicBezTo>
                    <a:cubicBezTo>
                      <a:pt x="59" y="17"/>
                      <a:pt x="60" y="16"/>
                      <a:pt x="60" y="16"/>
                    </a:cubicBezTo>
                    <a:cubicBezTo>
                      <a:pt x="61" y="15"/>
                      <a:pt x="61" y="15"/>
                      <a:pt x="62" y="15"/>
                    </a:cubicBezTo>
                    <a:cubicBezTo>
                      <a:pt x="62" y="15"/>
                      <a:pt x="63" y="15"/>
                      <a:pt x="63" y="14"/>
                    </a:cubicBezTo>
                    <a:cubicBezTo>
                      <a:pt x="64" y="14"/>
                      <a:pt x="64" y="14"/>
                      <a:pt x="64" y="14"/>
                    </a:cubicBezTo>
                    <a:cubicBezTo>
                      <a:pt x="65" y="14"/>
                      <a:pt x="66" y="13"/>
                      <a:pt x="67" y="13"/>
                    </a:cubicBezTo>
                    <a:cubicBezTo>
                      <a:pt x="68" y="12"/>
                      <a:pt x="69" y="12"/>
                      <a:pt x="70" y="12"/>
                    </a:cubicBezTo>
                    <a:cubicBezTo>
                      <a:pt x="70" y="11"/>
                      <a:pt x="70" y="11"/>
                      <a:pt x="70" y="11"/>
                    </a:cubicBezTo>
                    <a:cubicBezTo>
                      <a:pt x="71" y="11"/>
                      <a:pt x="71" y="11"/>
                      <a:pt x="71" y="11"/>
                    </a:cubicBezTo>
                    <a:cubicBezTo>
                      <a:pt x="71" y="11"/>
                      <a:pt x="72" y="11"/>
                      <a:pt x="72" y="11"/>
                    </a:cubicBezTo>
                    <a:cubicBezTo>
                      <a:pt x="73" y="11"/>
                      <a:pt x="74" y="10"/>
                      <a:pt x="75" y="10"/>
                    </a:cubicBezTo>
                    <a:cubicBezTo>
                      <a:pt x="76" y="10"/>
                      <a:pt x="78" y="9"/>
                      <a:pt x="80" y="9"/>
                    </a:cubicBezTo>
                    <a:cubicBezTo>
                      <a:pt x="81" y="9"/>
                      <a:pt x="81" y="9"/>
                      <a:pt x="81" y="9"/>
                    </a:cubicBezTo>
                    <a:cubicBezTo>
                      <a:pt x="82" y="8"/>
                      <a:pt x="84" y="8"/>
                      <a:pt x="85" y="8"/>
                    </a:cubicBezTo>
                    <a:cubicBezTo>
                      <a:pt x="86" y="7"/>
                      <a:pt x="87" y="7"/>
                      <a:pt x="88" y="7"/>
                    </a:cubicBezTo>
                    <a:cubicBezTo>
                      <a:pt x="89" y="7"/>
                      <a:pt x="90" y="7"/>
                      <a:pt x="92" y="6"/>
                    </a:cubicBezTo>
                    <a:cubicBezTo>
                      <a:pt x="92" y="6"/>
                      <a:pt x="92" y="6"/>
                      <a:pt x="92" y="6"/>
                    </a:cubicBezTo>
                    <a:cubicBezTo>
                      <a:pt x="92" y="6"/>
                      <a:pt x="93" y="6"/>
                      <a:pt x="93" y="6"/>
                    </a:cubicBezTo>
                    <a:cubicBezTo>
                      <a:pt x="93" y="6"/>
                      <a:pt x="93" y="6"/>
                      <a:pt x="93" y="6"/>
                    </a:cubicBezTo>
                    <a:cubicBezTo>
                      <a:pt x="95" y="6"/>
                      <a:pt x="97" y="6"/>
                      <a:pt x="99" y="5"/>
                    </a:cubicBezTo>
                    <a:cubicBezTo>
                      <a:pt x="100" y="5"/>
                      <a:pt x="100" y="5"/>
                      <a:pt x="100" y="5"/>
                    </a:cubicBezTo>
                    <a:cubicBezTo>
                      <a:pt x="100" y="5"/>
                      <a:pt x="100" y="5"/>
                      <a:pt x="100" y="5"/>
                    </a:cubicBezTo>
                    <a:cubicBezTo>
                      <a:pt x="100" y="6"/>
                      <a:pt x="100" y="6"/>
                      <a:pt x="100" y="6"/>
                    </a:cubicBezTo>
                    <a:cubicBezTo>
                      <a:pt x="101" y="6"/>
                      <a:pt x="101" y="6"/>
                      <a:pt x="102" y="6"/>
                    </a:cubicBezTo>
                    <a:cubicBezTo>
                      <a:pt x="102" y="6"/>
                      <a:pt x="102" y="6"/>
                      <a:pt x="102" y="6"/>
                    </a:cubicBezTo>
                    <a:cubicBezTo>
                      <a:pt x="105" y="6"/>
                      <a:pt x="107" y="6"/>
                      <a:pt x="110" y="6"/>
                    </a:cubicBezTo>
                    <a:cubicBezTo>
                      <a:pt x="111" y="6"/>
                      <a:pt x="112" y="6"/>
                      <a:pt x="113" y="6"/>
                    </a:cubicBezTo>
                    <a:cubicBezTo>
                      <a:pt x="114" y="6"/>
                      <a:pt x="115" y="6"/>
                      <a:pt x="115" y="6"/>
                    </a:cubicBezTo>
                    <a:cubicBezTo>
                      <a:pt x="116" y="6"/>
                      <a:pt x="116" y="6"/>
                      <a:pt x="116" y="6"/>
                    </a:cubicBezTo>
                    <a:cubicBezTo>
                      <a:pt x="116" y="6"/>
                      <a:pt x="116" y="6"/>
                      <a:pt x="116" y="6"/>
                    </a:cubicBezTo>
                    <a:cubicBezTo>
                      <a:pt x="117" y="6"/>
                      <a:pt x="118" y="6"/>
                      <a:pt x="119" y="6"/>
                    </a:cubicBezTo>
                    <a:cubicBezTo>
                      <a:pt x="119" y="6"/>
                      <a:pt x="119" y="6"/>
                      <a:pt x="119" y="6"/>
                    </a:cubicBezTo>
                    <a:cubicBezTo>
                      <a:pt x="120" y="6"/>
                      <a:pt x="121" y="6"/>
                      <a:pt x="121" y="6"/>
                    </a:cubicBezTo>
                    <a:cubicBezTo>
                      <a:pt x="123" y="7"/>
                      <a:pt x="125" y="7"/>
                      <a:pt x="126" y="7"/>
                    </a:cubicBezTo>
                    <a:cubicBezTo>
                      <a:pt x="126" y="7"/>
                      <a:pt x="126" y="7"/>
                      <a:pt x="126" y="7"/>
                    </a:cubicBezTo>
                    <a:cubicBezTo>
                      <a:pt x="127" y="7"/>
                      <a:pt x="128" y="7"/>
                      <a:pt x="129" y="8"/>
                    </a:cubicBezTo>
                    <a:cubicBezTo>
                      <a:pt x="130" y="8"/>
                      <a:pt x="131" y="8"/>
                      <a:pt x="132" y="8"/>
                    </a:cubicBezTo>
                    <a:cubicBezTo>
                      <a:pt x="134" y="9"/>
                      <a:pt x="136" y="9"/>
                      <a:pt x="138" y="10"/>
                    </a:cubicBezTo>
                    <a:cubicBezTo>
                      <a:pt x="138" y="10"/>
                      <a:pt x="139" y="10"/>
                      <a:pt x="139" y="9"/>
                    </a:cubicBezTo>
                    <a:cubicBezTo>
                      <a:pt x="139" y="9"/>
                      <a:pt x="139" y="8"/>
                      <a:pt x="138" y="8"/>
                    </a:cubicBezTo>
                    <a:cubicBezTo>
                      <a:pt x="136" y="8"/>
                      <a:pt x="133" y="7"/>
                      <a:pt x="131" y="7"/>
                    </a:cubicBezTo>
                    <a:cubicBezTo>
                      <a:pt x="129" y="6"/>
                      <a:pt x="127" y="6"/>
                      <a:pt x="125" y="6"/>
                    </a:cubicBezTo>
                    <a:cubicBezTo>
                      <a:pt x="122" y="5"/>
                      <a:pt x="120" y="5"/>
                      <a:pt x="118" y="5"/>
                    </a:cubicBezTo>
                    <a:cubicBezTo>
                      <a:pt x="118" y="5"/>
                      <a:pt x="118" y="5"/>
                      <a:pt x="118" y="5"/>
                    </a:cubicBezTo>
                    <a:cubicBezTo>
                      <a:pt x="118" y="4"/>
                      <a:pt x="118" y="4"/>
                      <a:pt x="118" y="4"/>
                    </a:cubicBezTo>
                    <a:cubicBezTo>
                      <a:pt x="117" y="4"/>
                      <a:pt x="117" y="4"/>
                      <a:pt x="117" y="4"/>
                    </a:cubicBezTo>
                    <a:cubicBezTo>
                      <a:pt x="117" y="4"/>
                      <a:pt x="117" y="4"/>
                      <a:pt x="117" y="4"/>
                    </a:cubicBezTo>
                    <a:cubicBezTo>
                      <a:pt x="118" y="4"/>
                      <a:pt x="118" y="4"/>
                      <a:pt x="118" y="4"/>
                    </a:cubicBezTo>
                    <a:cubicBezTo>
                      <a:pt x="119" y="4"/>
                      <a:pt x="120" y="4"/>
                      <a:pt x="121" y="4"/>
                    </a:cubicBezTo>
                    <a:cubicBezTo>
                      <a:pt x="124" y="5"/>
                      <a:pt x="127" y="5"/>
                      <a:pt x="130" y="6"/>
                    </a:cubicBezTo>
                    <a:cubicBezTo>
                      <a:pt x="130" y="6"/>
                      <a:pt x="130" y="6"/>
                      <a:pt x="130" y="6"/>
                    </a:cubicBezTo>
                    <a:cubicBezTo>
                      <a:pt x="131" y="6"/>
                      <a:pt x="132" y="6"/>
                      <a:pt x="133" y="6"/>
                    </a:cubicBezTo>
                    <a:cubicBezTo>
                      <a:pt x="132" y="6"/>
                      <a:pt x="132" y="6"/>
                      <a:pt x="132" y="6"/>
                    </a:cubicBezTo>
                    <a:cubicBezTo>
                      <a:pt x="133" y="6"/>
                      <a:pt x="134" y="7"/>
                      <a:pt x="136" y="7"/>
                    </a:cubicBezTo>
                    <a:cubicBezTo>
                      <a:pt x="137" y="7"/>
                      <a:pt x="138" y="7"/>
                      <a:pt x="139" y="8"/>
                    </a:cubicBezTo>
                    <a:cubicBezTo>
                      <a:pt x="140" y="8"/>
                      <a:pt x="140" y="8"/>
                      <a:pt x="141" y="9"/>
                    </a:cubicBezTo>
                    <a:cubicBezTo>
                      <a:pt x="142" y="9"/>
                      <a:pt x="143" y="9"/>
                      <a:pt x="144" y="10"/>
                    </a:cubicBezTo>
                    <a:cubicBezTo>
                      <a:pt x="145" y="10"/>
                      <a:pt x="146" y="11"/>
                      <a:pt x="147" y="11"/>
                    </a:cubicBezTo>
                    <a:cubicBezTo>
                      <a:pt x="148" y="11"/>
                      <a:pt x="149" y="11"/>
                      <a:pt x="150" y="12"/>
                    </a:cubicBezTo>
                    <a:cubicBezTo>
                      <a:pt x="152" y="12"/>
                      <a:pt x="154" y="13"/>
                      <a:pt x="156" y="14"/>
                    </a:cubicBezTo>
                    <a:cubicBezTo>
                      <a:pt x="157" y="14"/>
                      <a:pt x="158" y="15"/>
                      <a:pt x="160" y="15"/>
                    </a:cubicBezTo>
                    <a:cubicBezTo>
                      <a:pt x="161" y="16"/>
                      <a:pt x="162" y="16"/>
                      <a:pt x="163" y="17"/>
                    </a:cubicBezTo>
                    <a:cubicBezTo>
                      <a:pt x="164" y="17"/>
                      <a:pt x="164" y="17"/>
                      <a:pt x="165" y="17"/>
                    </a:cubicBezTo>
                    <a:cubicBezTo>
                      <a:pt x="165" y="18"/>
                      <a:pt x="166" y="18"/>
                      <a:pt x="166" y="18"/>
                    </a:cubicBezTo>
                    <a:cubicBezTo>
                      <a:pt x="167" y="18"/>
                      <a:pt x="167" y="18"/>
                      <a:pt x="167" y="18"/>
                    </a:cubicBezTo>
                    <a:cubicBezTo>
                      <a:pt x="167" y="17"/>
                      <a:pt x="167" y="17"/>
                      <a:pt x="167" y="17"/>
                    </a:cubicBezTo>
                    <a:cubicBezTo>
                      <a:pt x="166" y="17"/>
                      <a:pt x="166" y="16"/>
                      <a:pt x="165" y="16"/>
                    </a:cubicBezTo>
                    <a:cubicBezTo>
                      <a:pt x="165" y="16"/>
                      <a:pt x="164" y="15"/>
                      <a:pt x="163" y="15"/>
                    </a:cubicBezTo>
                    <a:cubicBezTo>
                      <a:pt x="162" y="14"/>
                      <a:pt x="161" y="14"/>
                      <a:pt x="159" y="13"/>
                    </a:cubicBezTo>
                    <a:cubicBezTo>
                      <a:pt x="159" y="13"/>
                      <a:pt x="159" y="13"/>
                      <a:pt x="159" y="13"/>
                    </a:cubicBezTo>
                    <a:cubicBezTo>
                      <a:pt x="159" y="13"/>
                      <a:pt x="159" y="13"/>
                      <a:pt x="159" y="13"/>
                    </a:cubicBezTo>
                    <a:cubicBezTo>
                      <a:pt x="159" y="13"/>
                      <a:pt x="159" y="13"/>
                      <a:pt x="159" y="13"/>
                    </a:cubicBezTo>
                    <a:cubicBezTo>
                      <a:pt x="159" y="13"/>
                      <a:pt x="159" y="13"/>
                      <a:pt x="159" y="13"/>
                    </a:cubicBezTo>
                    <a:cubicBezTo>
                      <a:pt x="159" y="13"/>
                      <a:pt x="159" y="13"/>
                      <a:pt x="159" y="13"/>
                    </a:cubicBezTo>
                    <a:cubicBezTo>
                      <a:pt x="159" y="13"/>
                      <a:pt x="159" y="13"/>
                      <a:pt x="159" y="13"/>
                    </a:cubicBezTo>
                    <a:cubicBezTo>
                      <a:pt x="159" y="13"/>
                      <a:pt x="159" y="13"/>
                      <a:pt x="159" y="13"/>
                    </a:cubicBezTo>
                    <a:cubicBezTo>
                      <a:pt x="159" y="13"/>
                      <a:pt x="159" y="13"/>
                      <a:pt x="159" y="13"/>
                    </a:cubicBezTo>
                    <a:cubicBezTo>
                      <a:pt x="159" y="13"/>
                      <a:pt x="159" y="13"/>
                      <a:pt x="159" y="13"/>
                    </a:cubicBezTo>
                    <a:cubicBezTo>
                      <a:pt x="158" y="13"/>
                      <a:pt x="157" y="12"/>
                      <a:pt x="156" y="12"/>
                    </a:cubicBezTo>
                    <a:cubicBezTo>
                      <a:pt x="155" y="11"/>
                      <a:pt x="154" y="11"/>
                      <a:pt x="152" y="11"/>
                    </a:cubicBezTo>
                    <a:cubicBezTo>
                      <a:pt x="150" y="10"/>
                      <a:pt x="148" y="9"/>
                      <a:pt x="146" y="8"/>
                    </a:cubicBezTo>
                    <a:cubicBezTo>
                      <a:pt x="146" y="8"/>
                      <a:pt x="146" y="8"/>
                      <a:pt x="146" y="8"/>
                    </a:cubicBezTo>
                    <a:cubicBezTo>
                      <a:pt x="145" y="8"/>
                      <a:pt x="144" y="7"/>
                      <a:pt x="143" y="7"/>
                    </a:cubicBezTo>
                    <a:cubicBezTo>
                      <a:pt x="142" y="7"/>
                      <a:pt x="141" y="6"/>
                      <a:pt x="140" y="6"/>
                    </a:cubicBezTo>
                    <a:cubicBezTo>
                      <a:pt x="138" y="5"/>
                      <a:pt x="136" y="4"/>
                      <a:pt x="134" y="4"/>
                    </a:cubicBezTo>
                    <a:cubicBezTo>
                      <a:pt x="133" y="4"/>
                      <a:pt x="132" y="3"/>
                      <a:pt x="131" y="3"/>
                    </a:cubicBezTo>
                    <a:cubicBezTo>
                      <a:pt x="130" y="3"/>
                      <a:pt x="129" y="3"/>
                      <a:pt x="128" y="3"/>
                    </a:cubicBezTo>
                    <a:cubicBezTo>
                      <a:pt x="126" y="2"/>
                      <a:pt x="124" y="2"/>
                      <a:pt x="121" y="2"/>
                    </a:cubicBezTo>
                    <a:cubicBezTo>
                      <a:pt x="120" y="1"/>
                      <a:pt x="119" y="1"/>
                      <a:pt x="118" y="1"/>
                    </a:cubicBezTo>
                    <a:cubicBezTo>
                      <a:pt x="117" y="1"/>
                      <a:pt x="117" y="1"/>
                      <a:pt x="117" y="1"/>
                    </a:cubicBezTo>
                    <a:cubicBezTo>
                      <a:pt x="116" y="1"/>
                      <a:pt x="115" y="1"/>
                      <a:pt x="115" y="1"/>
                    </a:cubicBezTo>
                    <a:cubicBezTo>
                      <a:pt x="114" y="1"/>
                      <a:pt x="113" y="1"/>
                      <a:pt x="112" y="1"/>
                    </a:cubicBezTo>
                    <a:cubicBezTo>
                      <a:pt x="111" y="0"/>
                      <a:pt x="110" y="0"/>
                      <a:pt x="109" y="0"/>
                    </a:cubicBezTo>
                    <a:cubicBezTo>
                      <a:pt x="107" y="0"/>
                      <a:pt x="105" y="0"/>
                      <a:pt x="103" y="0"/>
                    </a:cubicBezTo>
                    <a:cubicBezTo>
                      <a:pt x="103" y="0"/>
                      <a:pt x="103" y="0"/>
                      <a:pt x="103" y="0"/>
                    </a:cubicBezTo>
                    <a:moveTo>
                      <a:pt x="99" y="4"/>
                    </a:moveTo>
                    <a:cubicBezTo>
                      <a:pt x="100" y="4"/>
                      <a:pt x="101" y="4"/>
                      <a:pt x="102" y="4"/>
                    </a:cubicBezTo>
                    <a:cubicBezTo>
                      <a:pt x="103" y="4"/>
                      <a:pt x="103" y="4"/>
                      <a:pt x="104" y="4"/>
                    </a:cubicBezTo>
                    <a:cubicBezTo>
                      <a:pt x="104" y="4"/>
                      <a:pt x="105" y="4"/>
                      <a:pt x="105" y="4"/>
                    </a:cubicBezTo>
                    <a:cubicBezTo>
                      <a:pt x="106" y="4"/>
                      <a:pt x="106" y="4"/>
                      <a:pt x="106" y="4"/>
                    </a:cubicBezTo>
                    <a:cubicBezTo>
                      <a:pt x="105" y="4"/>
                      <a:pt x="105" y="4"/>
                      <a:pt x="104" y="4"/>
                    </a:cubicBezTo>
                    <a:cubicBezTo>
                      <a:pt x="102" y="4"/>
                      <a:pt x="100" y="4"/>
                      <a:pt x="98" y="4"/>
                    </a:cubicBezTo>
                    <a:cubicBezTo>
                      <a:pt x="97" y="4"/>
                      <a:pt x="97" y="4"/>
                      <a:pt x="96" y="4"/>
                    </a:cubicBezTo>
                    <a:cubicBezTo>
                      <a:pt x="97" y="4"/>
                      <a:pt x="98" y="4"/>
                      <a:pt x="99" y="4"/>
                    </a:cubicBezTo>
                    <a:moveTo>
                      <a:pt x="121" y="4"/>
                    </a:moveTo>
                    <a:cubicBezTo>
                      <a:pt x="122" y="4"/>
                      <a:pt x="122" y="4"/>
                      <a:pt x="122" y="4"/>
                    </a:cubicBezTo>
                    <a:cubicBezTo>
                      <a:pt x="121" y="4"/>
                      <a:pt x="121" y="4"/>
                      <a:pt x="121" y="4"/>
                    </a:cubicBezTo>
                    <a:moveTo>
                      <a:pt x="67" y="13"/>
                    </a:moveTo>
                    <a:cubicBezTo>
                      <a:pt x="67" y="13"/>
                      <a:pt x="67" y="13"/>
                      <a:pt x="67" y="13"/>
                    </a:cubicBezTo>
                    <a:cubicBezTo>
                      <a:pt x="67" y="13"/>
                      <a:pt x="67" y="13"/>
                      <a:pt x="67" y="13"/>
                    </a:cubicBezTo>
                    <a:moveTo>
                      <a:pt x="16" y="53"/>
                    </a:moveTo>
                    <a:cubicBezTo>
                      <a:pt x="16" y="54"/>
                      <a:pt x="16" y="54"/>
                      <a:pt x="16" y="54"/>
                    </a:cubicBezTo>
                    <a:lnTo>
                      <a:pt x="16" y="53"/>
                    </a:lnTo>
                    <a:close/>
                    <a:moveTo>
                      <a:pt x="2" y="69"/>
                    </a:moveTo>
                    <a:cubicBezTo>
                      <a:pt x="2" y="69"/>
                      <a:pt x="2" y="69"/>
                      <a:pt x="2" y="69"/>
                    </a:cubicBezTo>
                    <a:cubicBezTo>
                      <a:pt x="2" y="69"/>
                      <a:pt x="2" y="69"/>
                      <a:pt x="2" y="69"/>
                    </a:cubicBezTo>
                    <a:cubicBezTo>
                      <a:pt x="2" y="69"/>
                      <a:pt x="2" y="69"/>
                      <a:pt x="2" y="69"/>
                    </a:cubicBezTo>
                    <a:moveTo>
                      <a:pt x="159" y="13"/>
                    </a:moveTo>
                    <a:cubicBezTo>
                      <a:pt x="159" y="13"/>
                      <a:pt x="159" y="13"/>
                      <a:pt x="159" y="13"/>
                    </a:cubicBezTo>
                    <a:cubicBezTo>
                      <a:pt x="159" y="13"/>
                      <a:pt x="159" y="13"/>
                      <a:pt x="159" y="13"/>
                    </a:cubicBezTo>
                    <a:cubicBezTo>
                      <a:pt x="159" y="13"/>
                      <a:pt x="159" y="13"/>
                      <a:pt x="159" y="13"/>
                    </a:cubicBezTo>
                    <a:moveTo>
                      <a:pt x="159" y="13"/>
                    </a:moveTo>
                    <a:cubicBezTo>
                      <a:pt x="159" y="13"/>
                      <a:pt x="159" y="13"/>
                      <a:pt x="159" y="13"/>
                    </a:cubicBezTo>
                    <a:cubicBezTo>
                      <a:pt x="159" y="13"/>
                      <a:pt x="159" y="13"/>
                      <a:pt x="159" y="13"/>
                    </a:cubicBezTo>
                    <a:cubicBezTo>
                      <a:pt x="159" y="13"/>
                      <a:pt x="159" y="13"/>
                      <a:pt x="159" y="13"/>
                    </a:cubicBezTo>
                    <a:moveTo>
                      <a:pt x="146" y="8"/>
                    </a:moveTo>
                    <a:cubicBezTo>
                      <a:pt x="146" y="8"/>
                      <a:pt x="146" y="8"/>
                      <a:pt x="146" y="8"/>
                    </a:cubicBezTo>
                    <a:cubicBezTo>
                      <a:pt x="146" y="8"/>
                      <a:pt x="146" y="8"/>
                      <a:pt x="146" y="8"/>
                    </a:cubicBezTo>
                  </a:path>
                </a:pathLst>
              </a:custGeom>
              <a:solidFill>
                <a:srgbClr val="FAFF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33" name="Freeform 283"/>
              <p:cNvSpPr>
                <a:spLocks noEditPoints="1"/>
              </p:cNvSpPr>
              <p:nvPr/>
            </p:nvSpPr>
            <p:spPr bwMode="auto">
              <a:xfrm>
                <a:off x="6030" y="3235"/>
                <a:ext cx="341" cy="85"/>
              </a:xfrm>
              <a:custGeom>
                <a:avLst/>
                <a:gdLst>
                  <a:gd name="T0" fmla="*/ 93 w 181"/>
                  <a:gd name="T1" fmla="*/ 0 h 45"/>
                  <a:gd name="T2" fmla="*/ 76 w 181"/>
                  <a:gd name="T3" fmla="*/ 2 h 45"/>
                  <a:gd name="T4" fmla="*/ 67 w 181"/>
                  <a:gd name="T5" fmla="*/ 4 h 45"/>
                  <a:gd name="T6" fmla="*/ 54 w 181"/>
                  <a:gd name="T7" fmla="*/ 8 h 45"/>
                  <a:gd name="T8" fmla="*/ 42 w 181"/>
                  <a:gd name="T9" fmla="*/ 13 h 45"/>
                  <a:gd name="T10" fmla="*/ 36 w 181"/>
                  <a:gd name="T11" fmla="*/ 15 h 45"/>
                  <a:gd name="T12" fmla="*/ 28 w 181"/>
                  <a:gd name="T13" fmla="*/ 20 h 45"/>
                  <a:gd name="T14" fmla="*/ 20 w 181"/>
                  <a:gd name="T15" fmla="*/ 25 h 45"/>
                  <a:gd name="T16" fmla="*/ 10 w 181"/>
                  <a:gd name="T17" fmla="*/ 32 h 45"/>
                  <a:gd name="T18" fmla="*/ 3 w 181"/>
                  <a:gd name="T19" fmla="*/ 38 h 45"/>
                  <a:gd name="T20" fmla="*/ 1 w 181"/>
                  <a:gd name="T21" fmla="*/ 41 h 45"/>
                  <a:gd name="T22" fmla="*/ 1 w 181"/>
                  <a:gd name="T23" fmla="*/ 43 h 45"/>
                  <a:gd name="T24" fmla="*/ 4 w 181"/>
                  <a:gd name="T25" fmla="*/ 43 h 45"/>
                  <a:gd name="T26" fmla="*/ 15 w 181"/>
                  <a:gd name="T27" fmla="*/ 35 h 45"/>
                  <a:gd name="T28" fmla="*/ 20 w 181"/>
                  <a:gd name="T29" fmla="*/ 31 h 45"/>
                  <a:gd name="T30" fmla="*/ 30 w 181"/>
                  <a:gd name="T31" fmla="*/ 24 h 45"/>
                  <a:gd name="T32" fmla="*/ 45 w 181"/>
                  <a:gd name="T33" fmla="*/ 17 h 45"/>
                  <a:gd name="T34" fmla="*/ 49 w 181"/>
                  <a:gd name="T35" fmla="*/ 15 h 45"/>
                  <a:gd name="T36" fmla="*/ 51 w 181"/>
                  <a:gd name="T37" fmla="*/ 15 h 45"/>
                  <a:gd name="T38" fmla="*/ 63 w 181"/>
                  <a:gd name="T39" fmla="*/ 11 h 45"/>
                  <a:gd name="T40" fmla="*/ 76 w 181"/>
                  <a:gd name="T41" fmla="*/ 8 h 45"/>
                  <a:gd name="T42" fmla="*/ 84 w 181"/>
                  <a:gd name="T43" fmla="*/ 7 h 45"/>
                  <a:gd name="T44" fmla="*/ 92 w 181"/>
                  <a:gd name="T45" fmla="*/ 6 h 45"/>
                  <a:gd name="T46" fmla="*/ 93 w 181"/>
                  <a:gd name="T47" fmla="*/ 6 h 45"/>
                  <a:gd name="T48" fmla="*/ 94 w 181"/>
                  <a:gd name="T49" fmla="*/ 6 h 45"/>
                  <a:gd name="T50" fmla="*/ 99 w 181"/>
                  <a:gd name="T51" fmla="*/ 6 h 45"/>
                  <a:gd name="T52" fmla="*/ 104 w 181"/>
                  <a:gd name="T53" fmla="*/ 6 h 45"/>
                  <a:gd name="T54" fmla="*/ 112 w 181"/>
                  <a:gd name="T55" fmla="*/ 6 h 45"/>
                  <a:gd name="T56" fmla="*/ 115 w 181"/>
                  <a:gd name="T57" fmla="*/ 5 h 45"/>
                  <a:gd name="T58" fmla="*/ 116 w 181"/>
                  <a:gd name="T59" fmla="*/ 4 h 45"/>
                  <a:gd name="T60" fmla="*/ 118 w 181"/>
                  <a:gd name="T61" fmla="*/ 3 h 45"/>
                  <a:gd name="T62" fmla="*/ 127 w 181"/>
                  <a:gd name="T63" fmla="*/ 4 h 45"/>
                  <a:gd name="T64" fmla="*/ 133 w 181"/>
                  <a:gd name="T65" fmla="*/ 5 h 45"/>
                  <a:gd name="T66" fmla="*/ 145 w 181"/>
                  <a:gd name="T67" fmla="*/ 8 h 45"/>
                  <a:gd name="T68" fmla="*/ 151 w 181"/>
                  <a:gd name="T69" fmla="*/ 10 h 45"/>
                  <a:gd name="T70" fmla="*/ 157 w 181"/>
                  <a:gd name="T71" fmla="*/ 12 h 45"/>
                  <a:gd name="T72" fmla="*/ 169 w 181"/>
                  <a:gd name="T73" fmla="*/ 15 h 45"/>
                  <a:gd name="T74" fmla="*/ 181 w 181"/>
                  <a:gd name="T75" fmla="*/ 19 h 45"/>
                  <a:gd name="T76" fmla="*/ 181 w 181"/>
                  <a:gd name="T77" fmla="*/ 18 h 45"/>
                  <a:gd name="T78" fmla="*/ 175 w 181"/>
                  <a:gd name="T79" fmla="*/ 16 h 45"/>
                  <a:gd name="T80" fmla="*/ 166 w 181"/>
                  <a:gd name="T81" fmla="*/ 12 h 45"/>
                  <a:gd name="T82" fmla="*/ 157 w 181"/>
                  <a:gd name="T83" fmla="*/ 9 h 45"/>
                  <a:gd name="T84" fmla="*/ 145 w 181"/>
                  <a:gd name="T85" fmla="*/ 5 h 45"/>
                  <a:gd name="T86" fmla="*/ 126 w 181"/>
                  <a:gd name="T87" fmla="*/ 1 h 45"/>
                  <a:gd name="T88" fmla="*/ 112 w 181"/>
                  <a:gd name="T89" fmla="*/ 0 h 45"/>
                  <a:gd name="T90" fmla="*/ 106 w 181"/>
                  <a:gd name="T91" fmla="*/ 0 h 45"/>
                  <a:gd name="T92" fmla="*/ 99 w 181"/>
                  <a:gd name="T93" fmla="*/ 0 h 45"/>
                  <a:gd name="T94" fmla="*/ 93 w 181"/>
                  <a:gd name="T95" fmla="*/ 6 h 45"/>
                  <a:gd name="T96" fmla="*/ 93 w 181"/>
                  <a:gd name="T97" fmla="*/ 6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81" h="45">
                    <a:moveTo>
                      <a:pt x="99" y="0"/>
                    </a:moveTo>
                    <a:cubicBezTo>
                      <a:pt x="97" y="0"/>
                      <a:pt x="95" y="0"/>
                      <a:pt x="93" y="0"/>
                    </a:cubicBezTo>
                    <a:cubicBezTo>
                      <a:pt x="88" y="1"/>
                      <a:pt x="84" y="1"/>
                      <a:pt x="79" y="2"/>
                    </a:cubicBezTo>
                    <a:cubicBezTo>
                      <a:pt x="78" y="2"/>
                      <a:pt x="77" y="2"/>
                      <a:pt x="76" y="2"/>
                    </a:cubicBezTo>
                    <a:cubicBezTo>
                      <a:pt x="75" y="2"/>
                      <a:pt x="74" y="3"/>
                      <a:pt x="73" y="3"/>
                    </a:cubicBezTo>
                    <a:cubicBezTo>
                      <a:pt x="71" y="3"/>
                      <a:pt x="69" y="4"/>
                      <a:pt x="67" y="4"/>
                    </a:cubicBezTo>
                    <a:cubicBezTo>
                      <a:pt x="65" y="4"/>
                      <a:pt x="63" y="5"/>
                      <a:pt x="61" y="6"/>
                    </a:cubicBezTo>
                    <a:cubicBezTo>
                      <a:pt x="59" y="6"/>
                      <a:pt x="57" y="7"/>
                      <a:pt x="54" y="8"/>
                    </a:cubicBezTo>
                    <a:cubicBezTo>
                      <a:pt x="52" y="8"/>
                      <a:pt x="50" y="9"/>
                      <a:pt x="48" y="10"/>
                    </a:cubicBezTo>
                    <a:cubicBezTo>
                      <a:pt x="46" y="11"/>
                      <a:pt x="44" y="12"/>
                      <a:pt x="42" y="13"/>
                    </a:cubicBezTo>
                    <a:cubicBezTo>
                      <a:pt x="41" y="13"/>
                      <a:pt x="40" y="13"/>
                      <a:pt x="39" y="14"/>
                    </a:cubicBezTo>
                    <a:cubicBezTo>
                      <a:pt x="38" y="14"/>
                      <a:pt x="37" y="15"/>
                      <a:pt x="36" y="15"/>
                    </a:cubicBezTo>
                    <a:cubicBezTo>
                      <a:pt x="34" y="16"/>
                      <a:pt x="32" y="17"/>
                      <a:pt x="30" y="18"/>
                    </a:cubicBezTo>
                    <a:cubicBezTo>
                      <a:pt x="29" y="19"/>
                      <a:pt x="29" y="19"/>
                      <a:pt x="28" y="20"/>
                    </a:cubicBezTo>
                    <a:cubicBezTo>
                      <a:pt x="27" y="20"/>
                      <a:pt x="26" y="21"/>
                      <a:pt x="25" y="21"/>
                    </a:cubicBezTo>
                    <a:cubicBezTo>
                      <a:pt x="23" y="22"/>
                      <a:pt x="22" y="24"/>
                      <a:pt x="20" y="25"/>
                    </a:cubicBezTo>
                    <a:cubicBezTo>
                      <a:pt x="18" y="26"/>
                      <a:pt x="16" y="27"/>
                      <a:pt x="15" y="28"/>
                    </a:cubicBezTo>
                    <a:cubicBezTo>
                      <a:pt x="13" y="29"/>
                      <a:pt x="11" y="31"/>
                      <a:pt x="10" y="32"/>
                    </a:cubicBezTo>
                    <a:cubicBezTo>
                      <a:pt x="8" y="33"/>
                      <a:pt x="6" y="34"/>
                      <a:pt x="5" y="36"/>
                    </a:cubicBezTo>
                    <a:cubicBezTo>
                      <a:pt x="4" y="36"/>
                      <a:pt x="4" y="37"/>
                      <a:pt x="3" y="38"/>
                    </a:cubicBezTo>
                    <a:cubicBezTo>
                      <a:pt x="2" y="38"/>
                      <a:pt x="2" y="39"/>
                      <a:pt x="1" y="40"/>
                    </a:cubicBezTo>
                    <a:cubicBezTo>
                      <a:pt x="1" y="41"/>
                      <a:pt x="1" y="41"/>
                      <a:pt x="1" y="41"/>
                    </a:cubicBezTo>
                    <a:cubicBezTo>
                      <a:pt x="1" y="42"/>
                      <a:pt x="1" y="42"/>
                      <a:pt x="1" y="42"/>
                    </a:cubicBezTo>
                    <a:cubicBezTo>
                      <a:pt x="0" y="43"/>
                      <a:pt x="1" y="43"/>
                      <a:pt x="1" y="43"/>
                    </a:cubicBezTo>
                    <a:cubicBezTo>
                      <a:pt x="1" y="44"/>
                      <a:pt x="2" y="45"/>
                      <a:pt x="3" y="44"/>
                    </a:cubicBezTo>
                    <a:cubicBezTo>
                      <a:pt x="3" y="44"/>
                      <a:pt x="4" y="44"/>
                      <a:pt x="4" y="43"/>
                    </a:cubicBezTo>
                    <a:cubicBezTo>
                      <a:pt x="6" y="42"/>
                      <a:pt x="7" y="40"/>
                      <a:pt x="9" y="39"/>
                    </a:cubicBezTo>
                    <a:cubicBezTo>
                      <a:pt x="11" y="38"/>
                      <a:pt x="13" y="36"/>
                      <a:pt x="15" y="35"/>
                    </a:cubicBezTo>
                    <a:cubicBezTo>
                      <a:pt x="14" y="35"/>
                      <a:pt x="14" y="35"/>
                      <a:pt x="14" y="35"/>
                    </a:cubicBezTo>
                    <a:cubicBezTo>
                      <a:pt x="16" y="34"/>
                      <a:pt x="18" y="32"/>
                      <a:pt x="20" y="31"/>
                    </a:cubicBezTo>
                    <a:cubicBezTo>
                      <a:pt x="21" y="30"/>
                      <a:pt x="23" y="29"/>
                      <a:pt x="25" y="28"/>
                    </a:cubicBezTo>
                    <a:cubicBezTo>
                      <a:pt x="27" y="27"/>
                      <a:pt x="28" y="25"/>
                      <a:pt x="30" y="24"/>
                    </a:cubicBezTo>
                    <a:cubicBezTo>
                      <a:pt x="32" y="23"/>
                      <a:pt x="34" y="22"/>
                      <a:pt x="36" y="21"/>
                    </a:cubicBezTo>
                    <a:cubicBezTo>
                      <a:pt x="39" y="20"/>
                      <a:pt x="42" y="18"/>
                      <a:pt x="45" y="17"/>
                    </a:cubicBezTo>
                    <a:cubicBezTo>
                      <a:pt x="46" y="16"/>
                      <a:pt x="47" y="16"/>
                      <a:pt x="49" y="15"/>
                    </a:cubicBezTo>
                    <a:cubicBezTo>
                      <a:pt x="49" y="15"/>
                      <a:pt x="49" y="15"/>
                      <a:pt x="49" y="15"/>
                    </a:cubicBezTo>
                    <a:cubicBezTo>
                      <a:pt x="50" y="15"/>
                      <a:pt x="50" y="15"/>
                      <a:pt x="50" y="15"/>
                    </a:cubicBezTo>
                    <a:cubicBezTo>
                      <a:pt x="51" y="15"/>
                      <a:pt x="51" y="15"/>
                      <a:pt x="51" y="15"/>
                    </a:cubicBezTo>
                    <a:cubicBezTo>
                      <a:pt x="53" y="14"/>
                      <a:pt x="55" y="14"/>
                      <a:pt x="57" y="13"/>
                    </a:cubicBezTo>
                    <a:cubicBezTo>
                      <a:pt x="59" y="13"/>
                      <a:pt x="61" y="12"/>
                      <a:pt x="63" y="11"/>
                    </a:cubicBezTo>
                    <a:cubicBezTo>
                      <a:pt x="65" y="11"/>
                      <a:pt x="67" y="10"/>
                      <a:pt x="70" y="10"/>
                    </a:cubicBezTo>
                    <a:cubicBezTo>
                      <a:pt x="72" y="9"/>
                      <a:pt x="74" y="9"/>
                      <a:pt x="76" y="8"/>
                    </a:cubicBezTo>
                    <a:cubicBezTo>
                      <a:pt x="77" y="8"/>
                      <a:pt x="79" y="8"/>
                      <a:pt x="80" y="8"/>
                    </a:cubicBezTo>
                    <a:cubicBezTo>
                      <a:pt x="81" y="8"/>
                      <a:pt x="83" y="7"/>
                      <a:pt x="84" y="7"/>
                    </a:cubicBezTo>
                    <a:cubicBezTo>
                      <a:pt x="87" y="7"/>
                      <a:pt x="89" y="7"/>
                      <a:pt x="92" y="6"/>
                    </a:cubicBezTo>
                    <a:cubicBezTo>
                      <a:pt x="92" y="6"/>
                      <a:pt x="92" y="6"/>
                      <a:pt x="92" y="6"/>
                    </a:cubicBezTo>
                    <a:cubicBezTo>
                      <a:pt x="92" y="6"/>
                      <a:pt x="93" y="6"/>
                      <a:pt x="93" y="6"/>
                    </a:cubicBezTo>
                    <a:cubicBezTo>
                      <a:pt x="93" y="6"/>
                      <a:pt x="93" y="6"/>
                      <a:pt x="93" y="6"/>
                    </a:cubicBezTo>
                    <a:cubicBezTo>
                      <a:pt x="93" y="6"/>
                      <a:pt x="93" y="6"/>
                      <a:pt x="93" y="6"/>
                    </a:cubicBezTo>
                    <a:cubicBezTo>
                      <a:pt x="94" y="6"/>
                      <a:pt x="94" y="6"/>
                      <a:pt x="94" y="6"/>
                    </a:cubicBezTo>
                    <a:cubicBezTo>
                      <a:pt x="93" y="6"/>
                      <a:pt x="93" y="6"/>
                      <a:pt x="93" y="6"/>
                    </a:cubicBezTo>
                    <a:cubicBezTo>
                      <a:pt x="95" y="6"/>
                      <a:pt x="97" y="6"/>
                      <a:pt x="99" y="6"/>
                    </a:cubicBezTo>
                    <a:cubicBezTo>
                      <a:pt x="100" y="6"/>
                      <a:pt x="100" y="6"/>
                      <a:pt x="101" y="6"/>
                    </a:cubicBezTo>
                    <a:cubicBezTo>
                      <a:pt x="102" y="6"/>
                      <a:pt x="103" y="6"/>
                      <a:pt x="104" y="6"/>
                    </a:cubicBezTo>
                    <a:cubicBezTo>
                      <a:pt x="106" y="6"/>
                      <a:pt x="108" y="6"/>
                      <a:pt x="109" y="6"/>
                    </a:cubicBezTo>
                    <a:cubicBezTo>
                      <a:pt x="110" y="6"/>
                      <a:pt x="111" y="6"/>
                      <a:pt x="112" y="6"/>
                    </a:cubicBezTo>
                    <a:cubicBezTo>
                      <a:pt x="113" y="5"/>
                      <a:pt x="114" y="5"/>
                      <a:pt x="115" y="5"/>
                    </a:cubicBezTo>
                    <a:cubicBezTo>
                      <a:pt x="115" y="5"/>
                      <a:pt x="115" y="5"/>
                      <a:pt x="115" y="5"/>
                    </a:cubicBezTo>
                    <a:cubicBezTo>
                      <a:pt x="115" y="5"/>
                      <a:pt x="116" y="5"/>
                      <a:pt x="116" y="5"/>
                    </a:cubicBezTo>
                    <a:cubicBezTo>
                      <a:pt x="116" y="5"/>
                      <a:pt x="116" y="4"/>
                      <a:pt x="116" y="4"/>
                    </a:cubicBezTo>
                    <a:cubicBezTo>
                      <a:pt x="116" y="3"/>
                      <a:pt x="116" y="3"/>
                      <a:pt x="116" y="3"/>
                    </a:cubicBezTo>
                    <a:cubicBezTo>
                      <a:pt x="117" y="3"/>
                      <a:pt x="117" y="3"/>
                      <a:pt x="118" y="3"/>
                    </a:cubicBezTo>
                    <a:cubicBezTo>
                      <a:pt x="119" y="3"/>
                      <a:pt x="120" y="4"/>
                      <a:pt x="121" y="4"/>
                    </a:cubicBezTo>
                    <a:cubicBezTo>
                      <a:pt x="123" y="4"/>
                      <a:pt x="125" y="4"/>
                      <a:pt x="127" y="4"/>
                    </a:cubicBezTo>
                    <a:cubicBezTo>
                      <a:pt x="129" y="5"/>
                      <a:pt x="131" y="5"/>
                      <a:pt x="133" y="5"/>
                    </a:cubicBezTo>
                    <a:cubicBezTo>
                      <a:pt x="133" y="5"/>
                      <a:pt x="133" y="5"/>
                      <a:pt x="133" y="5"/>
                    </a:cubicBezTo>
                    <a:cubicBezTo>
                      <a:pt x="135" y="6"/>
                      <a:pt x="137" y="6"/>
                      <a:pt x="139" y="6"/>
                    </a:cubicBezTo>
                    <a:cubicBezTo>
                      <a:pt x="141" y="7"/>
                      <a:pt x="143" y="7"/>
                      <a:pt x="145" y="8"/>
                    </a:cubicBezTo>
                    <a:cubicBezTo>
                      <a:pt x="146" y="8"/>
                      <a:pt x="147" y="9"/>
                      <a:pt x="148" y="9"/>
                    </a:cubicBezTo>
                    <a:cubicBezTo>
                      <a:pt x="149" y="9"/>
                      <a:pt x="150" y="9"/>
                      <a:pt x="151" y="10"/>
                    </a:cubicBezTo>
                    <a:cubicBezTo>
                      <a:pt x="152" y="10"/>
                      <a:pt x="153" y="10"/>
                      <a:pt x="155" y="11"/>
                    </a:cubicBezTo>
                    <a:cubicBezTo>
                      <a:pt x="156" y="11"/>
                      <a:pt x="157" y="11"/>
                      <a:pt x="157" y="12"/>
                    </a:cubicBezTo>
                    <a:cubicBezTo>
                      <a:pt x="159" y="12"/>
                      <a:pt x="161" y="13"/>
                      <a:pt x="163" y="13"/>
                    </a:cubicBezTo>
                    <a:cubicBezTo>
                      <a:pt x="165" y="14"/>
                      <a:pt x="167" y="14"/>
                      <a:pt x="169" y="15"/>
                    </a:cubicBezTo>
                    <a:cubicBezTo>
                      <a:pt x="171" y="16"/>
                      <a:pt x="173" y="16"/>
                      <a:pt x="175" y="17"/>
                    </a:cubicBezTo>
                    <a:cubicBezTo>
                      <a:pt x="177" y="18"/>
                      <a:pt x="179" y="18"/>
                      <a:pt x="181" y="19"/>
                    </a:cubicBezTo>
                    <a:cubicBezTo>
                      <a:pt x="181" y="19"/>
                      <a:pt x="181" y="19"/>
                      <a:pt x="181" y="19"/>
                    </a:cubicBezTo>
                    <a:cubicBezTo>
                      <a:pt x="181" y="18"/>
                      <a:pt x="181" y="18"/>
                      <a:pt x="181" y="18"/>
                    </a:cubicBezTo>
                    <a:cubicBezTo>
                      <a:pt x="180" y="18"/>
                      <a:pt x="179" y="17"/>
                      <a:pt x="178" y="17"/>
                    </a:cubicBezTo>
                    <a:cubicBezTo>
                      <a:pt x="177" y="16"/>
                      <a:pt x="176" y="16"/>
                      <a:pt x="175" y="16"/>
                    </a:cubicBezTo>
                    <a:cubicBezTo>
                      <a:pt x="173" y="15"/>
                      <a:pt x="171" y="14"/>
                      <a:pt x="169" y="13"/>
                    </a:cubicBezTo>
                    <a:cubicBezTo>
                      <a:pt x="168" y="13"/>
                      <a:pt x="167" y="13"/>
                      <a:pt x="166" y="12"/>
                    </a:cubicBezTo>
                    <a:cubicBezTo>
                      <a:pt x="165" y="12"/>
                      <a:pt x="164" y="12"/>
                      <a:pt x="163" y="11"/>
                    </a:cubicBezTo>
                    <a:cubicBezTo>
                      <a:pt x="161" y="11"/>
                      <a:pt x="159" y="10"/>
                      <a:pt x="157" y="9"/>
                    </a:cubicBezTo>
                    <a:cubicBezTo>
                      <a:pt x="155" y="9"/>
                      <a:pt x="153" y="8"/>
                      <a:pt x="151" y="7"/>
                    </a:cubicBezTo>
                    <a:cubicBezTo>
                      <a:pt x="149" y="6"/>
                      <a:pt x="147" y="6"/>
                      <a:pt x="145" y="5"/>
                    </a:cubicBezTo>
                    <a:cubicBezTo>
                      <a:pt x="141" y="4"/>
                      <a:pt x="137" y="3"/>
                      <a:pt x="132" y="2"/>
                    </a:cubicBezTo>
                    <a:cubicBezTo>
                      <a:pt x="130" y="2"/>
                      <a:pt x="128" y="1"/>
                      <a:pt x="126" y="1"/>
                    </a:cubicBezTo>
                    <a:cubicBezTo>
                      <a:pt x="123" y="1"/>
                      <a:pt x="121" y="0"/>
                      <a:pt x="119" y="0"/>
                    </a:cubicBezTo>
                    <a:cubicBezTo>
                      <a:pt x="117" y="0"/>
                      <a:pt x="115" y="0"/>
                      <a:pt x="112" y="0"/>
                    </a:cubicBezTo>
                    <a:cubicBezTo>
                      <a:pt x="111" y="0"/>
                      <a:pt x="110" y="0"/>
                      <a:pt x="109" y="0"/>
                    </a:cubicBezTo>
                    <a:cubicBezTo>
                      <a:pt x="108" y="0"/>
                      <a:pt x="107" y="0"/>
                      <a:pt x="106" y="0"/>
                    </a:cubicBezTo>
                    <a:cubicBezTo>
                      <a:pt x="105" y="0"/>
                      <a:pt x="103" y="0"/>
                      <a:pt x="102" y="0"/>
                    </a:cubicBezTo>
                    <a:cubicBezTo>
                      <a:pt x="101" y="0"/>
                      <a:pt x="100" y="0"/>
                      <a:pt x="99" y="0"/>
                    </a:cubicBezTo>
                    <a:moveTo>
                      <a:pt x="93" y="6"/>
                    </a:moveTo>
                    <a:cubicBezTo>
                      <a:pt x="93" y="6"/>
                      <a:pt x="93" y="6"/>
                      <a:pt x="93" y="6"/>
                    </a:cubicBezTo>
                    <a:cubicBezTo>
                      <a:pt x="93" y="6"/>
                      <a:pt x="93" y="6"/>
                      <a:pt x="93" y="6"/>
                    </a:cubicBezTo>
                    <a:cubicBezTo>
                      <a:pt x="93" y="6"/>
                      <a:pt x="93" y="6"/>
                      <a:pt x="93" y="6"/>
                    </a:cubicBezTo>
                  </a:path>
                </a:pathLst>
              </a:custGeom>
              <a:solidFill>
                <a:srgbClr val="FAFF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34" name="Freeform 284"/>
              <p:cNvSpPr>
                <a:spLocks noEditPoints="1"/>
              </p:cNvSpPr>
              <p:nvPr/>
            </p:nvSpPr>
            <p:spPr bwMode="auto">
              <a:xfrm>
                <a:off x="6235" y="3241"/>
                <a:ext cx="98" cy="19"/>
              </a:xfrm>
              <a:custGeom>
                <a:avLst/>
                <a:gdLst>
                  <a:gd name="T0" fmla="*/ 0 w 52"/>
                  <a:gd name="T1" fmla="*/ 1 h 10"/>
                  <a:gd name="T2" fmla="*/ 0 w 52"/>
                  <a:gd name="T3" fmla="*/ 1 h 10"/>
                  <a:gd name="T4" fmla="*/ 0 w 52"/>
                  <a:gd name="T5" fmla="*/ 1 h 10"/>
                  <a:gd name="T6" fmla="*/ 0 w 52"/>
                  <a:gd name="T7" fmla="*/ 2 h 10"/>
                  <a:gd name="T8" fmla="*/ 1 w 52"/>
                  <a:gd name="T9" fmla="*/ 2 h 10"/>
                  <a:gd name="T10" fmla="*/ 2 w 52"/>
                  <a:gd name="T11" fmla="*/ 2 h 10"/>
                  <a:gd name="T12" fmla="*/ 3 w 52"/>
                  <a:gd name="T13" fmla="*/ 2 h 10"/>
                  <a:gd name="T14" fmla="*/ 5 w 52"/>
                  <a:gd name="T15" fmla="*/ 2 h 10"/>
                  <a:gd name="T16" fmla="*/ 5 w 52"/>
                  <a:gd name="T17" fmla="*/ 2 h 10"/>
                  <a:gd name="T18" fmla="*/ 13 w 52"/>
                  <a:gd name="T19" fmla="*/ 4 h 10"/>
                  <a:gd name="T20" fmla="*/ 22 w 52"/>
                  <a:gd name="T21" fmla="*/ 5 h 10"/>
                  <a:gd name="T22" fmla="*/ 22 w 52"/>
                  <a:gd name="T23" fmla="*/ 5 h 10"/>
                  <a:gd name="T24" fmla="*/ 27 w 52"/>
                  <a:gd name="T25" fmla="*/ 6 h 10"/>
                  <a:gd name="T26" fmla="*/ 29 w 52"/>
                  <a:gd name="T27" fmla="*/ 6 h 10"/>
                  <a:gd name="T28" fmla="*/ 30 w 52"/>
                  <a:gd name="T29" fmla="*/ 6 h 10"/>
                  <a:gd name="T30" fmla="*/ 30 w 52"/>
                  <a:gd name="T31" fmla="*/ 7 h 10"/>
                  <a:gd name="T32" fmla="*/ 32 w 52"/>
                  <a:gd name="T33" fmla="*/ 7 h 10"/>
                  <a:gd name="T34" fmla="*/ 33 w 52"/>
                  <a:gd name="T35" fmla="*/ 6 h 10"/>
                  <a:gd name="T36" fmla="*/ 33 w 52"/>
                  <a:gd name="T37" fmla="*/ 6 h 10"/>
                  <a:gd name="T38" fmla="*/ 33 w 52"/>
                  <a:gd name="T39" fmla="*/ 6 h 10"/>
                  <a:gd name="T40" fmla="*/ 34 w 52"/>
                  <a:gd name="T41" fmla="*/ 6 h 10"/>
                  <a:gd name="T42" fmla="*/ 35 w 52"/>
                  <a:gd name="T43" fmla="*/ 6 h 10"/>
                  <a:gd name="T44" fmla="*/ 35 w 52"/>
                  <a:gd name="T45" fmla="*/ 6 h 10"/>
                  <a:gd name="T46" fmla="*/ 36 w 52"/>
                  <a:gd name="T47" fmla="*/ 6 h 10"/>
                  <a:gd name="T48" fmla="*/ 36 w 52"/>
                  <a:gd name="T49" fmla="*/ 7 h 10"/>
                  <a:gd name="T50" fmla="*/ 39 w 52"/>
                  <a:gd name="T51" fmla="*/ 7 h 10"/>
                  <a:gd name="T52" fmla="*/ 42 w 52"/>
                  <a:gd name="T53" fmla="*/ 8 h 10"/>
                  <a:gd name="T54" fmla="*/ 43 w 52"/>
                  <a:gd name="T55" fmla="*/ 9 h 10"/>
                  <a:gd name="T56" fmla="*/ 45 w 52"/>
                  <a:gd name="T57" fmla="*/ 9 h 10"/>
                  <a:gd name="T58" fmla="*/ 46 w 52"/>
                  <a:gd name="T59" fmla="*/ 8 h 10"/>
                  <a:gd name="T60" fmla="*/ 46 w 52"/>
                  <a:gd name="T61" fmla="*/ 8 h 10"/>
                  <a:gd name="T62" fmla="*/ 52 w 52"/>
                  <a:gd name="T63" fmla="*/ 10 h 10"/>
                  <a:gd name="T64" fmla="*/ 52 w 52"/>
                  <a:gd name="T65" fmla="*/ 9 h 10"/>
                  <a:gd name="T66" fmla="*/ 52 w 52"/>
                  <a:gd name="T67" fmla="*/ 8 h 10"/>
                  <a:gd name="T68" fmla="*/ 46 w 52"/>
                  <a:gd name="T69" fmla="*/ 7 h 10"/>
                  <a:gd name="T70" fmla="*/ 43 w 52"/>
                  <a:gd name="T71" fmla="*/ 6 h 10"/>
                  <a:gd name="T72" fmla="*/ 40 w 52"/>
                  <a:gd name="T73" fmla="*/ 6 h 10"/>
                  <a:gd name="T74" fmla="*/ 37 w 52"/>
                  <a:gd name="T75" fmla="*/ 5 h 10"/>
                  <a:gd name="T76" fmla="*/ 35 w 52"/>
                  <a:gd name="T77" fmla="*/ 5 h 10"/>
                  <a:gd name="T78" fmla="*/ 32 w 52"/>
                  <a:gd name="T79" fmla="*/ 4 h 10"/>
                  <a:gd name="T80" fmla="*/ 29 w 52"/>
                  <a:gd name="T81" fmla="*/ 3 h 10"/>
                  <a:gd name="T82" fmla="*/ 27 w 52"/>
                  <a:gd name="T83" fmla="*/ 3 h 10"/>
                  <a:gd name="T84" fmla="*/ 25 w 52"/>
                  <a:gd name="T85" fmla="*/ 2 h 10"/>
                  <a:gd name="T86" fmla="*/ 24 w 52"/>
                  <a:gd name="T87" fmla="*/ 2 h 10"/>
                  <a:gd name="T88" fmla="*/ 24 w 52"/>
                  <a:gd name="T89" fmla="*/ 2 h 10"/>
                  <a:gd name="T90" fmla="*/ 23 w 52"/>
                  <a:gd name="T91" fmla="*/ 2 h 10"/>
                  <a:gd name="T92" fmla="*/ 22 w 52"/>
                  <a:gd name="T93" fmla="*/ 2 h 10"/>
                  <a:gd name="T94" fmla="*/ 20 w 52"/>
                  <a:gd name="T95" fmla="*/ 2 h 10"/>
                  <a:gd name="T96" fmla="*/ 19 w 52"/>
                  <a:gd name="T97" fmla="*/ 1 h 10"/>
                  <a:gd name="T98" fmla="*/ 16 w 52"/>
                  <a:gd name="T99" fmla="*/ 1 h 10"/>
                  <a:gd name="T100" fmla="*/ 14 w 52"/>
                  <a:gd name="T101" fmla="*/ 1 h 10"/>
                  <a:gd name="T102" fmla="*/ 12 w 52"/>
                  <a:gd name="T103" fmla="*/ 1 h 10"/>
                  <a:gd name="T104" fmla="*/ 10 w 52"/>
                  <a:gd name="T105" fmla="*/ 1 h 10"/>
                  <a:gd name="T106" fmla="*/ 8 w 52"/>
                  <a:gd name="T107" fmla="*/ 1 h 10"/>
                  <a:gd name="T108" fmla="*/ 8 w 52"/>
                  <a:gd name="T109" fmla="*/ 1 h 10"/>
                  <a:gd name="T110" fmla="*/ 7 w 52"/>
                  <a:gd name="T111" fmla="*/ 1 h 10"/>
                  <a:gd name="T112" fmla="*/ 1 w 52"/>
                  <a:gd name="T113" fmla="*/ 0 h 10"/>
                  <a:gd name="T114" fmla="*/ 1 w 52"/>
                  <a:gd name="T115" fmla="*/ 0 h 10"/>
                  <a:gd name="T116" fmla="*/ 0 w 52"/>
                  <a:gd name="T117" fmla="*/ 1 h 10"/>
                  <a:gd name="T118" fmla="*/ 5 w 52"/>
                  <a:gd name="T119" fmla="*/ 2 h 10"/>
                  <a:gd name="T120" fmla="*/ 5 w 52"/>
                  <a:gd name="T121" fmla="*/ 2 h 10"/>
                  <a:gd name="T122" fmla="*/ 5 w 52"/>
                  <a:gd name="T123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52" h="10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4" y="2"/>
                      <a:pt x="4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7" y="3"/>
                      <a:pt x="10" y="3"/>
                      <a:pt x="13" y="4"/>
                    </a:cubicBezTo>
                    <a:cubicBezTo>
                      <a:pt x="16" y="4"/>
                      <a:pt x="19" y="5"/>
                      <a:pt x="22" y="5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24" y="5"/>
                      <a:pt x="25" y="6"/>
                      <a:pt x="27" y="6"/>
                    </a:cubicBezTo>
                    <a:cubicBezTo>
                      <a:pt x="28" y="6"/>
                      <a:pt x="28" y="6"/>
                      <a:pt x="29" y="6"/>
                    </a:cubicBezTo>
                    <a:cubicBezTo>
                      <a:pt x="30" y="6"/>
                      <a:pt x="30" y="6"/>
                      <a:pt x="30" y="6"/>
                    </a:cubicBezTo>
                    <a:cubicBezTo>
                      <a:pt x="30" y="7"/>
                      <a:pt x="30" y="7"/>
                      <a:pt x="30" y="7"/>
                    </a:cubicBezTo>
                    <a:cubicBezTo>
                      <a:pt x="31" y="7"/>
                      <a:pt x="31" y="7"/>
                      <a:pt x="32" y="7"/>
                    </a:cubicBezTo>
                    <a:cubicBezTo>
                      <a:pt x="33" y="6"/>
                      <a:pt x="33" y="6"/>
                      <a:pt x="33" y="6"/>
                    </a:cubicBezTo>
                    <a:cubicBezTo>
                      <a:pt x="33" y="6"/>
                      <a:pt x="33" y="6"/>
                      <a:pt x="33" y="6"/>
                    </a:cubicBezTo>
                    <a:cubicBezTo>
                      <a:pt x="33" y="6"/>
                      <a:pt x="33" y="6"/>
                      <a:pt x="33" y="6"/>
                    </a:cubicBezTo>
                    <a:cubicBezTo>
                      <a:pt x="33" y="6"/>
                      <a:pt x="34" y="6"/>
                      <a:pt x="34" y="6"/>
                    </a:cubicBezTo>
                    <a:cubicBezTo>
                      <a:pt x="35" y="6"/>
                      <a:pt x="35" y="6"/>
                      <a:pt x="35" y="6"/>
                    </a:cubicBezTo>
                    <a:cubicBezTo>
                      <a:pt x="35" y="6"/>
                      <a:pt x="35" y="6"/>
                      <a:pt x="35" y="6"/>
                    </a:cubicBezTo>
                    <a:cubicBezTo>
                      <a:pt x="36" y="6"/>
                      <a:pt x="36" y="6"/>
                      <a:pt x="36" y="6"/>
                    </a:cubicBezTo>
                    <a:cubicBezTo>
                      <a:pt x="36" y="7"/>
                      <a:pt x="36" y="7"/>
                      <a:pt x="36" y="7"/>
                    </a:cubicBezTo>
                    <a:cubicBezTo>
                      <a:pt x="37" y="7"/>
                      <a:pt x="38" y="7"/>
                      <a:pt x="39" y="7"/>
                    </a:cubicBezTo>
                    <a:cubicBezTo>
                      <a:pt x="40" y="8"/>
                      <a:pt x="41" y="8"/>
                      <a:pt x="42" y="8"/>
                    </a:cubicBezTo>
                    <a:cubicBezTo>
                      <a:pt x="42" y="8"/>
                      <a:pt x="43" y="9"/>
                      <a:pt x="43" y="9"/>
                    </a:cubicBezTo>
                    <a:cubicBezTo>
                      <a:pt x="44" y="9"/>
                      <a:pt x="44" y="9"/>
                      <a:pt x="45" y="9"/>
                    </a:cubicBezTo>
                    <a:cubicBezTo>
                      <a:pt x="46" y="8"/>
                      <a:pt x="46" y="8"/>
                      <a:pt x="46" y="8"/>
                    </a:cubicBezTo>
                    <a:cubicBezTo>
                      <a:pt x="46" y="8"/>
                      <a:pt x="46" y="8"/>
                      <a:pt x="46" y="8"/>
                    </a:cubicBezTo>
                    <a:cubicBezTo>
                      <a:pt x="48" y="9"/>
                      <a:pt x="50" y="9"/>
                      <a:pt x="52" y="10"/>
                    </a:cubicBezTo>
                    <a:cubicBezTo>
                      <a:pt x="52" y="9"/>
                      <a:pt x="52" y="9"/>
                      <a:pt x="52" y="9"/>
                    </a:cubicBezTo>
                    <a:cubicBezTo>
                      <a:pt x="52" y="8"/>
                      <a:pt x="52" y="8"/>
                      <a:pt x="52" y="8"/>
                    </a:cubicBezTo>
                    <a:cubicBezTo>
                      <a:pt x="50" y="8"/>
                      <a:pt x="48" y="7"/>
                      <a:pt x="46" y="7"/>
                    </a:cubicBezTo>
                    <a:cubicBezTo>
                      <a:pt x="45" y="7"/>
                      <a:pt x="44" y="7"/>
                      <a:pt x="43" y="6"/>
                    </a:cubicBezTo>
                    <a:cubicBezTo>
                      <a:pt x="42" y="6"/>
                      <a:pt x="41" y="6"/>
                      <a:pt x="40" y="6"/>
                    </a:cubicBezTo>
                    <a:cubicBezTo>
                      <a:pt x="39" y="6"/>
                      <a:pt x="38" y="5"/>
                      <a:pt x="37" y="5"/>
                    </a:cubicBezTo>
                    <a:cubicBezTo>
                      <a:pt x="36" y="5"/>
                      <a:pt x="36" y="5"/>
                      <a:pt x="35" y="5"/>
                    </a:cubicBezTo>
                    <a:cubicBezTo>
                      <a:pt x="34" y="5"/>
                      <a:pt x="33" y="4"/>
                      <a:pt x="32" y="4"/>
                    </a:cubicBezTo>
                    <a:cubicBezTo>
                      <a:pt x="29" y="3"/>
                      <a:pt x="29" y="3"/>
                      <a:pt x="29" y="3"/>
                    </a:cubicBezTo>
                    <a:cubicBezTo>
                      <a:pt x="28" y="3"/>
                      <a:pt x="28" y="3"/>
                      <a:pt x="27" y="3"/>
                    </a:cubicBezTo>
                    <a:cubicBezTo>
                      <a:pt x="26" y="3"/>
                      <a:pt x="26" y="3"/>
                      <a:pt x="25" y="2"/>
                    </a:cubicBezTo>
                    <a:cubicBezTo>
                      <a:pt x="25" y="2"/>
                      <a:pt x="24" y="2"/>
                      <a:pt x="24" y="2"/>
                    </a:cubicBezTo>
                    <a:cubicBezTo>
                      <a:pt x="24" y="2"/>
                      <a:pt x="24" y="2"/>
                      <a:pt x="24" y="2"/>
                    </a:cubicBezTo>
                    <a:cubicBezTo>
                      <a:pt x="23" y="2"/>
                      <a:pt x="23" y="2"/>
                      <a:pt x="23" y="2"/>
                    </a:cubicBezTo>
                    <a:cubicBezTo>
                      <a:pt x="23" y="2"/>
                      <a:pt x="22" y="2"/>
                      <a:pt x="22" y="2"/>
                    </a:cubicBezTo>
                    <a:cubicBezTo>
                      <a:pt x="21" y="2"/>
                      <a:pt x="21" y="2"/>
                      <a:pt x="20" y="2"/>
                    </a:cubicBezTo>
                    <a:cubicBezTo>
                      <a:pt x="20" y="2"/>
                      <a:pt x="19" y="1"/>
                      <a:pt x="19" y="1"/>
                    </a:cubicBezTo>
                    <a:cubicBezTo>
                      <a:pt x="18" y="1"/>
                      <a:pt x="17" y="1"/>
                      <a:pt x="16" y="1"/>
                    </a:cubicBezTo>
                    <a:cubicBezTo>
                      <a:pt x="15" y="1"/>
                      <a:pt x="14" y="1"/>
                      <a:pt x="14" y="1"/>
                    </a:cubicBezTo>
                    <a:cubicBezTo>
                      <a:pt x="13" y="1"/>
                      <a:pt x="12" y="1"/>
                      <a:pt x="12" y="1"/>
                    </a:cubicBezTo>
                    <a:cubicBezTo>
                      <a:pt x="11" y="1"/>
                      <a:pt x="11" y="1"/>
                      <a:pt x="10" y="1"/>
                    </a:cubicBezTo>
                    <a:cubicBezTo>
                      <a:pt x="10" y="1"/>
                      <a:pt x="9" y="1"/>
                      <a:pt x="8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5" y="0"/>
                      <a:pt x="3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moveTo>
                      <a:pt x="5" y="2"/>
                    </a:move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</a:path>
                </a:pathLst>
              </a:custGeom>
              <a:solidFill>
                <a:srgbClr val="FAFF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35" name="Freeform 285"/>
              <p:cNvSpPr>
                <a:spLocks noEditPoints="1"/>
              </p:cNvSpPr>
              <p:nvPr/>
            </p:nvSpPr>
            <p:spPr bwMode="auto">
              <a:xfrm>
                <a:off x="6047" y="3292"/>
                <a:ext cx="360" cy="51"/>
              </a:xfrm>
              <a:custGeom>
                <a:avLst/>
                <a:gdLst>
                  <a:gd name="T0" fmla="*/ 87 w 191"/>
                  <a:gd name="T1" fmla="*/ 0 h 27"/>
                  <a:gd name="T2" fmla="*/ 78 w 191"/>
                  <a:gd name="T3" fmla="*/ 1 h 27"/>
                  <a:gd name="T4" fmla="*/ 65 w 191"/>
                  <a:gd name="T5" fmla="*/ 3 h 27"/>
                  <a:gd name="T6" fmla="*/ 53 w 191"/>
                  <a:gd name="T7" fmla="*/ 5 h 27"/>
                  <a:gd name="T8" fmla="*/ 33 w 191"/>
                  <a:gd name="T9" fmla="*/ 9 h 27"/>
                  <a:gd name="T10" fmla="*/ 25 w 191"/>
                  <a:gd name="T11" fmla="*/ 12 h 27"/>
                  <a:gd name="T12" fmla="*/ 20 w 191"/>
                  <a:gd name="T13" fmla="*/ 14 h 27"/>
                  <a:gd name="T14" fmla="*/ 12 w 191"/>
                  <a:gd name="T15" fmla="*/ 18 h 27"/>
                  <a:gd name="T16" fmla="*/ 5 w 191"/>
                  <a:gd name="T17" fmla="*/ 21 h 27"/>
                  <a:gd name="T18" fmla="*/ 1 w 191"/>
                  <a:gd name="T19" fmla="*/ 24 h 27"/>
                  <a:gd name="T20" fmla="*/ 1 w 191"/>
                  <a:gd name="T21" fmla="*/ 27 h 27"/>
                  <a:gd name="T22" fmla="*/ 4 w 191"/>
                  <a:gd name="T23" fmla="*/ 26 h 27"/>
                  <a:gd name="T24" fmla="*/ 11 w 191"/>
                  <a:gd name="T25" fmla="*/ 22 h 27"/>
                  <a:gd name="T26" fmla="*/ 15 w 191"/>
                  <a:gd name="T27" fmla="*/ 22 h 27"/>
                  <a:gd name="T28" fmla="*/ 24 w 191"/>
                  <a:gd name="T29" fmla="*/ 19 h 27"/>
                  <a:gd name="T30" fmla="*/ 31 w 191"/>
                  <a:gd name="T31" fmla="*/ 17 h 27"/>
                  <a:gd name="T32" fmla="*/ 46 w 191"/>
                  <a:gd name="T33" fmla="*/ 13 h 27"/>
                  <a:gd name="T34" fmla="*/ 67 w 191"/>
                  <a:gd name="T35" fmla="*/ 9 h 27"/>
                  <a:gd name="T36" fmla="*/ 72 w 191"/>
                  <a:gd name="T37" fmla="*/ 9 h 27"/>
                  <a:gd name="T38" fmla="*/ 72 w 191"/>
                  <a:gd name="T39" fmla="*/ 10 h 27"/>
                  <a:gd name="T40" fmla="*/ 76 w 191"/>
                  <a:gd name="T41" fmla="*/ 10 h 27"/>
                  <a:gd name="T42" fmla="*/ 84 w 191"/>
                  <a:gd name="T43" fmla="*/ 9 h 27"/>
                  <a:gd name="T44" fmla="*/ 103 w 191"/>
                  <a:gd name="T45" fmla="*/ 8 h 27"/>
                  <a:gd name="T46" fmla="*/ 106 w 191"/>
                  <a:gd name="T47" fmla="*/ 9 h 27"/>
                  <a:gd name="T48" fmla="*/ 114 w 191"/>
                  <a:gd name="T49" fmla="*/ 9 h 27"/>
                  <a:gd name="T50" fmla="*/ 117 w 191"/>
                  <a:gd name="T51" fmla="*/ 9 h 27"/>
                  <a:gd name="T52" fmla="*/ 117 w 191"/>
                  <a:gd name="T53" fmla="*/ 8 h 27"/>
                  <a:gd name="T54" fmla="*/ 124 w 191"/>
                  <a:gd name="T55" fmla="*/ 9 h 27"/>
                  <a:gd name="T56" fmla="*/ 130 w 191"/>
                  <a:gd name="T57" fmla="*/ 10 h 27"/>
                  <a:gd name="T58" fmla="*/ 134 w 191"/>
                  <a:gd name="T59" fmla="*/ 11 h 27"/>
                  <a:gd name="T60" fmla="*/ 136 w 191"/>
                  <a:gd name="T61" fmla="*/ 10 h 27"/>
                  <a:gd name="T62" fmla="*/ 143 w 191"/>
                  <a:gd name="T63" fmla="*/ 12 h 27"/>
                  <a:gd name="T64" fmla="*/ 159 w 191"/>
                  <a:gd name="T65" fmla="*/ 15 h 27"/>
                  <a:gd name="T66" fmla="*/ 173 w 191"/>
                  <a:gd name="T67" fmla="*/ 20 h 27"/>
                  <a:gd name="T68" fmla="*/ 190 w 191"/>
                  <a:gd name="T69" fmla="*/ 25 h 27"/>
                  <a:gd name="T70" fmla="*/ 188 w 191"/>
                  <a:gd name="T71" fmla="*/ 23 h 27"/>
                  <a:gd name="T72" fmla="*/ 172 w 191"/>
                  <a:gd name="T73" fmla="*/ 18 h 27"/>
                  <a:gd name="T74" fmla="*/ 167 w 191"/>
                  <a:gd name="T75" fmla="*/ 16 h 27"/>
                  <a:gd name="T76" fmla="*/ 154 w 191"/>
                  <a:gd name="T77" fmla="*/ 11 h 27"/>
                  <a:gd name="T78" fmla="*/ 141 w 191"/>
                  <a:gd name="T79" fmla="*/ 7 h 27"/>
                  <a:gd name="T80" fmla="*/ 129 w 191"/>
                  <a:gd name="T81" fmla="*/ 3 h 27"/>
                  <a:gd name="T82" fmla="*/ 119 w 191"/>
                  <a:gd name="T83" fmla="*/ 2 h 27"/>
                  <a:gd name="T84" fmla="*/ 110 w 191"/>
                  <a:gd name="T85" fmla="*/ 1 h 27"/>
                  <a:gd name="T86" fmla="*/ 97 w 191"/>
                  <a:gd name="T87" fmla="*/ 0 h 27"/>
                  <a:gd name="T88" fmla="*/ 93 w 191"/>
                  <a:gd name="T89" fmla="*/ 4 h 27"/>
                  <a:gd name="T90" fmla="*/ 100 w 191"/>
                  <a:gd name="T91" fmla="*/ 4 h 27"/>
                  <a:gd name="T92" fmla="*/ 94 w 191"/>
                  <a:gd name="T93" fmla="*/ 4 h 27"/>
                  <a:gd name="T94" fmla="*/ 91 w 191"/>
                  <a:gd name="T95" fmla="*/ 4 h 27"/>
                  <a:gd name="T96" fmla="*/ 89 w 191"/>
                  <a:gd name="T97" fmla="*/ 4 h 27"/>
                  <a:gd name="T98" fmla="*/ 78 w 191"/>
                  <a:gd name="T99" fmla="*/ 5 h 27"/>
                  <a:gd name="T100" fmla="*/ 79 w 191"/>
                  <a:gd name="T101" fmla="*/ 5 h 27"/>
                  <a:gd name="T102" fmla="*/ 71 w 191"/>
                  <a:gd name="T103" fmla="*/ 6 h 27"/>
                  <a:gd name="T104" fmla="*/ 25 w 191"/>
                  <a:gd name="T105" fmla="*/ 12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91" h="27">
                    <a:moveTo>
                      <a:pt x="97" y="0"/>
                    </a:moveTo>
                    <a:cubicBezTo>
                      <a:pt x="95" y="0"/>
                      <a:pt x="93" y="0"/>
                      <a:pt x="91" y="0"/>
                    </a:cubicBezTo>
                    <a:cubicBezTo>
                      <a:pt x="89" y="0"/>
                      <a:pt x="88" y="0"/>
                      <a:pt x="87" y="0"/>
                    </a:cubicBezTo>
                    <a:cubicBezTo>
                      <a:pt x="86" y="0"/>
                      <a:pt x="85" y="1"/>
                      <a:pt x="84" y="1"/>
                    </a:cubicBezTo>
                    <a:cubicBezTo>
                      <a:pt x="83" y="1"/>
                      <a:pt x="82" y="1"/>
                      <a:pt x="81" y="1"/>
                    </a:cubicBezTo>
                    <a:cubicBezTo>
                      <a:pt x="80" y="1"/>
                      <a:pt x="79" y="1"/>
                      <a:pt x="78" y="1"/>
                    </a:cubicBezTo>
                    <a:cubicBezTo>
                      <a:pt x="75" y="1"/>
                      <a:pt x="73" y="2"/>
                      <a:pt x="71" y="2"/>
                    </a:cubicBezTo>
                    <a:cubicBezTo>
                      <a:pt x="70" y="2"/>
                      <a:pt x="69" y="2"/>
                      <a:pt x="68" y="2"/>
                    </a:cubicBezTo>
                    <a:cubicBezTo>
                      <a:pt x="67" y="2"/>
                      <a:pt x="66" y="3"/>
                      <a:pt x="65" y="3"/>
                    </a:cubicBezTo>
                    <a:cubicBezTo>
                      <a:pt x="63" y="3"/>
                      <a:pt x="61" y="3"/>
                      <a:pt x="59" y="4"/>
                    </a:cubicBezTo>
                    <a:cubicBezTo>
                      <a:pt x="58" y="4"/>
                      <a:pt x="57" y="4"/>
                      <a:pt x="56" y="4"/>
                    </a:cubicBezTo>
                    <a:cubicBezTo>
                      <a:pt x="55" y="4"/>
                      <a:pt x="54" y="5"/>
                      <a:pt x="53" y="5"/>
                    </a:cubicBezTo>
                    <a:cubicBezTo>
                      <a:pt x="51" y="5"/>
                      <a:pt x="49" y="6"/>
                      <a:pt x="47" y="6"/>
                    </a:cubicBezTo>
                    <a:cubicBezTo>
                      <a:pt x="45" y="6"/>
                      <a:pt x="43" y="7"/>
                      <a:pt x="41" y="7"/>
                    </a:cubicBezTo>
                    <a:cubicBezTo>
                      <a:pt x="38" y="8"/>
                      <a:pt x="36" y="9"/>
                      <a:pt x="33" y="9"/>
                    </a:cubicBezTo>
                    <a:cubicBezTo>
                      <a:pt x="32" y="10"/>
                      <a:pt x="31" y="10"/>
                      <a:pt x="29" y="11"/>
                    </a:cubicBezTo>
                    <a:cubicBezTo>
                      <a:pt x="28" y="11"/>
                      <a:pt x="27" y="12"/>
                      <a:pt x="25" y="12"/>
                    </a:cubicBezTo>
                    <a:cubicBezTo>
                      <a:pt x="25" y="12"/>
                      <a:pt x="25" y="12"/>
                      <a:pt x="25" y="12"/>
                    </a:cubicBezTo>
                    <a:cubicBezTo>
                      <a:pt x="24" y="13"/>
                      <a:pt x="24" y="13"/>
                      <a:pt x="24" y="13"/>
                    </a:cubicBezTo>
                    <a:cubicBezTo>
                      <a:pt x="22" y="13"/>
                      <a:pt x="21" y="14"/>
                      <a:pt x="19" y="14"/>
                    </a:cubicBezTo>
                    <a:cubicBezTo>
                      <a:pt x="20" y="14"/>
                      <a:pt x="20" y="14"/>
                      <a:pt x="20" y="14"/>
                    </a:cubicBezTo>
                    <a:cubicBezTo>
                      <a:pt x="19" y="15"/>
                      <a:pt x="18" y="15"/>
                      <a:pt x="17" y="15"/>
                    </a:cubicBezTo>
                    <a:cubicBezTo>
                      <a:pt x="16" y="16"/>
                      <a:pt x="15" y="16"/>
                      <a:pt x="14" y="17"/>
                    </a:cubicBezTo>
                    <a:cubicBezTo>
                      <a:pt x="13" y="17"/>
                      <a:pt x="12" y="17"/>
                      <a:pt x="12" y="18"/>
                    </a:cubicBezTo>
                    <a:cubicBezTo>
                      <a:pt x="11" y="18"/>
                      <a:pt x="10" y="19"/>
                      <a:pt x="9" y="19"/>
                    </a:cubicBezTo>
                    <a:cubicBezTo>
                      <a:pt x="8" y="19"/>
                      <a:pt x="8" y="20"/>
                      <a:pt x="7" y="20"/>
                    </a:cubicBezTo>
                    <a:cubicBezTo>
                      <a:pt x="6" y="20"/>
                      <a:pt x="5" y="21"/>
                      <a:pt x="5" y="21"/>
                    </a:cubicBezTo>
                    <a:cubicBezTo>
                      <a:pt x="4" y="21"/>
                      <a:pt x="4" y="22"/>
                      <a:pt x="4" y="22"/>
                    </a:cubicBezTo>
                    <a:cubicBezTo>
                      <a:pt x="3" y="22"/>
                      <a:pt x="3" y="23"/>
                      <a:pt x="2" y="23"/>
                    </a:cubicBezTo>
                    <a:cubicBezTo>
                      <a:pt x="2" y="23"/>
                      <a:pt x="2" y="23"/>
                      <a:pt x="1" y="24"/>
                    </a:cubicBezTo>
                    <a:cubicBezTo>
                      <a:pt x="1" y="24"/>
                      <a:pt x="1" y="24"/>
                      <a:pt x="0" y="25"/>
                    </a:cubicBezTo>
                    <a:cubicBezTo>
                      <a:pt x="0" y="25"/>
                      <a:pt x="0" y="26"/>
                      <a:pt x="1" y="26"/>
                    </a:cubicBezTo>
                    <a:cubicBezTo>
                      <a:pt x="1" y="27"/>
                      <a:pt x="1" y="27"/>
                      <a:pt x="1" y="27"/>
                    </a:cubicBezTo>
                    <a:cubicBezTo>
                      <a:pt x="2" y="27"/>
                      <a:pt x="2" y="27"/>
                      <a:pt x="2" y="27"/>
                    </a:cubicBezTo>
                    <a:cubicBezTo>
                      <a:pt x="2" y="27"/>
                      <a:pt x="2" y="27"/>
                      <a:pt x="2" y="27"/>
                    </a:cubicBezTo>
                    <a:cubicBezTo>
                      <a:pt x="3" y="27"/>
                      <a:pt x="3" y="26"/>
                      <a:pt x="4" y="26"/>
                    </a:cubicBezTo>
                    <a:cubicBezTo>
                      <a:pt x="4" y="26"/>
                      <a:pt x="4" y="26"/>
                      <a:pt x="5" y="26"/>
                    </a:cubicBezTo>
                    <a:cubicBezTo>
                      <a:pt x="5" y="25"/>
                      <a:pt x="6" y="25"/>
                      <a:pt x="7" y="25"/>
                    </a:cubicBezTo>
                    <a:cubicBezTo>
                      <a:pt x="8" y="24"/>
                      <a:pt x="9" y="23"/>
                      <a:pt x="11" y="22"/>
                    </a:cubicBezTo>
                    <a:cubicBezTo>
                      <a:pt x="12" y="22"/>
                      <a:pt x="12" y="22"/>
                      <a:pt x="12" y="22"/>
                    </a:cubicBezTo>
                    <a:cubicBezTo>
                      <a:pt x="12" y="22"/>
                      <a:pt x="12" y="23"/>
                      <a:pt x="13" y="23"/>
                    </a:cubicBezTo>
                    <a:cubicBezTo>
                      <a:pt x="13" y="23"/>
                      <a:pt x="14" y="22"/>
                      <a:pt x="15" y="22"/>
                    </a:cubicBezTo>
                    <a:cubicBezTo>
                      <a:pt x="15" y="22"/>
                      <a:pt x="16" y="21"/>
                      <a:pt x="17" y="21"/>
                    </a:cubicBezTo>
                    <a:cubicBezTo>
                      <a:pt x="18" y="21"/>
                      <a:pt x="19" y="20"/>
                      <a:pt x="20" y="20"/>
                    </a:cubicBezTo>
                    <a:cubicBezTo>
                      <a:pt x="21" y="19"/>
                      <a:pt x="22" y="19"/>
                      <a:pt x="24" y="19"/>
                    </a:cubicBezTo>
                    <a:cubicBezTo>
                      <a:pt x="24" y="19"/>
                      <a:pt x="24" y="19"/>
                      <a:pt x="25" y="19"/>
                    </a:cubicBezTo>
                    <a:cubicBezTo>
                      <a:pt x="26" y="19"/>
                      <a:pt x="27" y="18"/>
                      <a:pt x="28" y="18"/>
                    </a:cubicBezTo>
                    <a:cubicBezTo>
                      <a:pt x="29" y="17"/>
                      <a:pt x="30" y="17"/>
                      <a:pt x="31" y="17"/>
                    </a:cubicBezTo>
                    <a:cubicBezTo>
                      <a:pt x="33" y="16"/>
                      <a:pt x="35" y="16"/>
                      <a:pt x="38" y="15"/>
                    </a:cubicBezTo>
                    <a:cubicBezTo>
                      <a:pt x="38" y="15"/>
                      <a:pt x="38" y="15"/>
                      <a:pt x="38" y="15"/>
                    </a:cubicBezTo>
                    <a:cubicBezTo>
                      <a:pt x="41" y="14"/>
                      <a:pt x="44" y="14"/>
                      <a:pt x="46" y="13"/>
                    </a:cubicBezTo>
                    <a:cubicBezTo>
                      <a:pt x="50" y="12"/>
                      <a:pt x="54" y="12"/>
                      <a:pt x="58" y="11"/>
                    </a:cubicBezTo>
                    <a:cubicBezTo>
                      <a:pt x="60" y="10"/>
                      <a:pt x="61" y="10"/>
                      <a:pt x="63" y="10"/>
                    </a:cubicBezTo>
                    <a:cubicBezTo>
                      <a:pt x="64" y="10"/>
                      <a:pt x="66" y="9"/>
                      <a:pt x="67" y="9"/>
                    </a:cubicBezTo>
                    <a:cubicBezTo>
                      <a:pt x="68" y="9"/>
                      <a:pt x="69" y="9"/>
                      <a:pt x="70" y="9"/>
                    </a:cubicBezTo>
                    <a:cubicBezTo>
                      <a:pt x="70" y="9"/>
                      <a:pt x="71" y="9"/>
                      <a:pt x="71" y="9"/>
                    </a:cubicBezTo>
                    <a:cubicBezTo>
                      <a:pt x="72" y="9"/>
                      <a:pt x="72" y="9"/>
                      <a:pt x="72" y="9"/>
                    </a:cubicBezTo>
                    <a:cubicBezTo>
                      <a:pt x="72" y="9"/>
                      <a:pt x="72" y="9"/>
                      <a:pt x="72" y="9"/>
                    </a:cubicBezTo>
                    <a:cubicBezTo>
                      <a:pt x="72" y="10"/>
                      <a:pt x="72" y="10"/>
                      <a:pt x="72" y="10"/>
                    </a:cubicBezTo>
                    <a:cubicBezTo>
                      <a:pt x="72" y="10"/>
                      <a:pt x="72" y="10"/>
                      <a:pt x="72" y="10"/>
                    </a:cubicBezTo>
                    <a:cubicBezTo>
                      <a:pt x="73" y="10"/>
                      <a:pt x="73" y="10"/>
                      <a:pt x="73" y="10"/>
                    </a:cubicBezTo>
                    <a:cubicBezTo>
                      <a:pt x="73" y="10"/>
                      <a:pt x="74" y="10"/>
                      <a:pt x="75" y="10"/>
                    </a:cubicBezTo>
                    <a:cubicBezTo>
                      <a:pt x="76" y="10"/>
                      <a:pt x="76" y="10"/>
                      <a:pt x="76" y="10"/>
                    </a:cubicBezTo>
                    <a:cubicBezTo>
                      <a:pt x="76" y="9"/>
                      <a:pt x="76" y="9"/>
                      <a:pt x="76" y="9"/>
                    </a:cubicBezTo>
                    <a:cubicBezTo>
                      <a:pt x="77" y="9"/>
                      <a:pt x="78" y="9"/>
                      <a:pt x="78" y="9"/>
                    </a:cubicBezTo>
                    <a:cubicBezTo>
                      <a:pt x="80" y="9"/>
                      <a:pt x="82" y="9"/>
                      <a:pt x="84" y="9"/>
                    </a:cubicBezTo>
                    <a:cubicBezTo>
                      <a:pt x="86" y="8"/>
                      <a:pt x="88" y="8"/>
                      <a:pt x="90" y="8"/>
                    </a:cubicBezTo>
                    <a:cubicBezTo>
                      <a:pt x="93" y="8"/>
                      <a:pt x="95" y="8"/>
                      <a:pt x="98" y="8"/>
                    </a:cubicBezTo>
                    <a:cubicBezTo>
                      <a:pt x="99" y="8"/>
                      <a:pt x="101" y="8"/>
                      <a:pt x="103" y="8"/>
                    </a:cubicBezTo>
                    <a:cubicBezTo>
                      <a:pt x="103" y="8"/>
                      <a:pt x="103" y="8"/>
                      <a:pt x="103" y="8"/>
                    </a:cubicBezTo>
                    <a:cubicBezTo>
                      <a:pt x="104" y="8"/>
                      <a:pt x="104" y="8"/>
                      <a:pt x="104" y="8"/>
                    </a:cubicBezTo>
                    <a:cubicBezTo>
                      <a:pt x="106" y="9"/>
                      <a:pt x="106" y="9"/>
                      <a:pt x="106" y="9"/>
                    </a:cubicBezTo>
                    <a:cubicBezTo>
                      <a:pt x="108" y="9"/>
                      <a:pt x="108" y="9"/>
                      <a:pt x="108" y="9"/>
                    </a:cubicBezTo>
                    <a:cubicBezTo>
                      <a:pt x="110" y="9"/>
                      <a:pt x="111" y="9"/>
                      <a:pt x="112" y="9"/>
                    </a:cubicBezTo>
                    <a:cubicBezTo>
                      <a:pt x="113" y="9"/>
                      <a:pt x="113" y="9"/>
                      <a:pt x="114" y="9"/>
                    </a:cubicBezTo>
                    <a:cubicBezTo>
                      <a:pt x="115" y="9"/>
                      <a:pt x="115" y="9"/>
                      <a:pt x="115" y="9"/>
                    </a:cubicBezTo>
                    <a:cubicBezTo>
                      <a:pt x="115" y="9"/>
                      <a:pt x="116" y="9"/>
                      <a:pt x="116" y="9"/>
                    </a:cubicBezTo>
                    <a:cubicBezTo>
                      <a:pt x="117" y="9"/>
                      <a:pt x="117" y="9"/>
                      <a:pt x="117" y="9"/>
                    </a:cubicBezTo>
                    <a:cubicBezTo>
                      <a:pt x="117" y="9"/>
                      <a:pt x="117" y="9"/>
                      <a:pt x="117" y="9"/>
                    </a:cubicBezTo>
                    <a:cubicBezTo>
                      <a:pt x="117" y="8"/>
                      <a:pt x="117" y="8"/>
                      <a:pt x="117" y="8"/>
                    </a:cubicBezTo>
                    <a:cubicBezTo>
                      <a:pt x="117" y="8"/>
                      <a:pt x="117" y="8"/>
                      <a:pt x="117" y="8"/>
                    </a:cubicBezTo>
                    <a:cubicBezTo>
                      <a:pt x="118" y="8"/>
                      <a:pt x="119" y="8"/>
                      <a:pt x="119" y="8"/>
                    </a:cubicBezTo>
                    <a:cubicBezTo>
                      <a:pt x="121" y="8"/>
                      <a:pt x="122" y="9"/>
                      <a:pt x="123" y="9"/>
                    </a:cubicBezTo>
                    <a:cubicBezTo>
                      <a:pt x="124" y="9"/>
                      <a:pt x="124" y="9"/>
                      <a:pt x="124" y="9"/>
                    </a:cubicBezTo>
                    <a:cubicBezTo>
                      <a:pt x="124" y="9"/>
                      <a:pt x="125" y="9"/>
                      <a:pt x="125" y="9"/>
                    </a:cubicBezTo>
                    <a:cubicBezTo>
                      <a:pt x="125" y="9"/>
                      <a:pt x="125" y="9"/>
                      <a:pt x="125" y="9"/>
                    </a:cubicBezTo>
                    <a:cubicBezTo>
                      <a:pt x="127" y="9"/>
                      <a:pt x="128" y="9"/>
                      <a:pt x="130" y="10"/>
                    </a:cubicBezTo>
                    <a:cubicBezTo>
                      <a:pt x="131" y="10"/>
                      <a:pt x="132" y="10"/>
                      <a:pt x="132" y="10"/>
                    </a:cubicBezTo>
                    <a:cubicBezTo>
                      <a:pt x="133" y="11"/>
                      <a:pt x="133" y="11"/>
                      <a:pt x="133" y="11"/>
                    </a:cubicBezTo>
                    <a:cubicBezTo>
                      <a:pt x="134" y="11"/>
                      <a:pt x="134" y="11"/>
                      <a:pt x="134" y="11"/>
                    </a:cubicBezTo>
                    <a:cubicBezTo>
                      <a:pt x="135" y="11"/>
                      <a:pt x="135" y="11"/>
                      <a:pt x="135" y="11"/>
                    </a:cubicBezTo>
                    <a:cubicBezTo>
                      <a:pt x="135" y="11"/>
                      <a:pt x="135" y="11"/>
                      <a:pt x="135" y="11"/>
                    </a:cubicBezTo>
                    <a:cubicBezTo>
                      <a:pt x="136" y="10"/>
                      <a:pt x="136" y="10"/>
                      <a:pt x="136" y="10"/>
                    </a:cubicBezTo>
                    <a:cubicBezTo>
                      <a:pt x="137" y="10"/>
                      <a:pt x="139" y="11"/>
                      <a:pt x="140" y="11"/>
                    </a:cubicBezTo>
                    <a:cubicBezTo>
                      <a:pt x="141" y="11"/>
                      <a:pt x="141" y="11"/>
                      <a:pt x="141" y="11"/>
                    </a:cubicBezTo>
                    <a:cubicBezTo>
                      <a:pt x="142" y="11"/>
                      <a:pt x="142" y="11"/>
                      <a:pt x="143" y="12"/>
                    </a:cubicBezTo>
                    <a:cubicBezTo>
                      <a:pt x="144" y="12"/>
                      <a:pt x="144" y="12"/>
                      <a:pt x="144" y="12"/>
                    </a:cubicBezTo>
                    <a:cubicBezTo>
                      <a:pt x="147" y="12"/>
                      <a:pt x="150" y="13"/>
                      <a:pt x="153" y="14"/>
                    </a:cubicBezTo>
                    <a:cubicBezTo>
                      <a:pt x="155" y="14"/>
                      <a:pt x="157" y="15"/>
                      <a:pt x="159" y="15"/>
                    </a:cubicBezTo>
                    <a:cubicBezTo>
                      <a:pt x="161" y="16"/>
                      <a:pt x="163" y="17"/>
                      <a:pt x="166" y="17"/>
                    </a:cubicBezTo>
                    <a:cubicBezTo>
                      <a:pt x="166" y="17"/>
                      <a:pt x="167" y="18"/>
                      <a:pt x="167" y="18"/>
                    </a:cubicBezTo>
                    <a:cubicBezTo>
                      <a:pt x="169" y="19"/>
                      <a:pt x="171" y="19"/>
                      <a:pt x="173" y="20"/>
                    </a:cubicBezTo>
                    <a:cubicBezTo>
                      <a:pt x="175" y="20"/>
                      <a:pt x="177" y="21"/>
                      <a:pt x="179" y="22"/>
                    </a:cubicBezTo>
                    <a:cubicBezTo>
                      <a:pt x="181" y="22"/>
                      <a:pt x="183" y="23"/>
                      <a:pt x="185" y="23"/>
                    </a:cubicBezTo>
                    <a:cubicBezTo>
                      <a:pt x="187" y="24"/>
                      <a:pt x="188" y="24"/>
                      <a:pt x="190" y="25"/>
                    </a:cubicBezTo>
                    <a:cubicBezTo>
                      <a:pt x="191" y="24"/>
                      <a:pt x="191" y="24"/>
                      <a:pt x="191" y="24"/>
                    </a:cubicBezTo>
                    <a:cubicBezTo>
                      <a:pt x="191" y="23"/>
                      <a:pt x="191" y="23"/>
                      <a:pt x="191" y="23"/>
                    </a:cubicBezTo>
                    <a:cubicBezTo>
                      <a:pt x="190" y="23"/>
                      <a:pt x="189" y="23"/>
                      <a:pt x="188" y="23"/>
                    </a:cubicBezTo>
                    <a:cubicBezTo>
                      <a:pt x="186" y="22"/>
                      <a:pt x="185" y="22"/>
                      <a:pt x="184" y="22"/>
                    </a:cubicBezTo>
                    <a:cubicBezTo>
                      <a:pt x="182" y="21"/>
                      <a:pt x="180" y="20"/>
                      <a:pt x="178" y="20"/>
                    </a:cubicBezTo>
                    <a:cubicBezTo>
                      <a:pt x="176" y="19"/>
                      <a:pt x="174" y="18"/>
                      <a:pt x="172" y="18"/>
                    </a:cubicBezTo>
                    <a:cubicBezTo>
                      <a:pt x="171" y="17"/>
                      <a:pt x="170" y="17"/>
                      <a:pt x="168" y="16"/>
                    </a:cubicBezTo>
                    <a:cubicBezTo>
                      <a:pt x="168" y="16"/>
                      <a:pt x="168" y="16"/>
                      <a:pt x="168" y="16"/>
                    </a:cubicBezTo>
                    <a:cubicBezTo>
                      <a:pt x="167" y="16"/>
                      <a:pt x="167" y="16"/>
                      <a:pt x="167" y="16"/>
                    </a:cubicBezTo>
                    <a:cubicBezTo>
                      <a:pt x="167" y="16"/>
                      <a:pt x="166" y="16"/>
                      <a:pt x="166" y="15"/>
                    </a:cubicBezTo>
                    <a:cubicBezTo>
                      <a:pt x="164" y="15"/>
                      <a:pt x="162" y="14"/>
                      <a:pt x="160" y="13"/>
                    </a:cubicBezTo>
                    <a:cubicBezTo>
                      <a:pt x="158" y="12"/>
                      <a:pt x="156" y="12"/>
                      <a:pt x="154" y="11"/>
                    </a:cubicBezTo>
                    <a:cubicBezTo>
                      <a:pt x="152" y="10"/>
                      <a:pt x="150" y="10"/>
                      <a:pt x="148" y="9"/>
                    </a:cubicBezTo>
                    <a:cubicBezTo>
                      <a:pt x="147" y="9"/>
                      <a:pt x="146" y="8"/>
                      <a:pt x="145" y="8"/>
                    </a:cubicBezTo>
                    <a:cubicBezTo>
                      <a:pt x="144" y="8"/>
                      <a:pt x="142" y="7"/>
                      <a:pt x="141" y="7"/>
                    </a:cubicBezTo>
                    <a:cubicBezTo>
                      <a:pt x="139" y="6"/>
                      <a:pt x="137" y="5"/>
                      <a:pt x="135" y="5"/>
                    </a:cubicBezTo>
                    <a:cubicBezTo>
                      <a:pt x="134" y="4"/>
                      <a:pt x="133" y="4"/>
                      <a:pt x="132" y="4"/>
                    </a:cubicBezTo>
                    <a:cubicBezTo>
                      <a:pt x="131" y="4"/>
                      <a:pt x="130" y="4"/>
                      <a:pt x="129" y="3"/>
                    </a:cubicBezTo>
                    <a:cubicBezTo>
                      <a:pt x="128" y="3"/>
                      <a:pt x="127" y="3"/>
                      <a:pt x="126" y="3"/>
                    </a:cubicBezTo>
                    <a:cubicBezTo>
                      <a:pt x="125" y="3"/>
                      <a:pt x="124" y="2"/>
                      <a:pt x="123" y="2"/>
                    </a:cubicBezTo>
                    <a:cubicBezTo>
                      <a:pt x="122" y="2"/>
                      <a:pt x="120" y="2"/>
                      <a:pt x="119" y="2"/>
                    </a:cubicBezTo>
                    <a:cubicBezTo>
                      <a:pt x="118" y="1"/>
                      <a:pt x="117" y="1"/>
                      <a:pt x="116" y="1"/>
                    </a:cubicBezTo>
                    <a:cubicBezTo>
                      <a:pt x="115" y="1"/>
                      <a:pt x="114" y="1"/>
                      <a:pt x="113" y="1"/>
                    </a:cubicBezTo>
                    <a:cubicBezTo>
                      <a:pt x="112" y="1"/>
                      <a:pt x="111" y="1"/>
                      <a:pt x="110" y="1"/>
                    </a:cubicBezTo>
                    <a:cubicBezTo>
                      <a:pt x="108" y="1"/>
                      <a:pt x="106" y="1"/>
                      <a:pt x="104" y="0"/>
                    </a:cubicBezTo>
                    <a:cubicBezTo>
                      <a:pt x="102" y="0"/>
                      <a:pt x="100" y="0"/>
                      <a:pt x="99" y="0"/>
                    </a:cubicBezTo>
                    <a:cubicBezTo>
                      <a:pt x="98" y="0"/>
                      <a:pt x="97" y="0"/>
                      <a:pt x="97" y="0"/>
                    </a:cubicBezTo>
                    <a:moveTo>
                      <a:pt x="80" y="5"/>
                    </a:moveTo>
                    <a:cubicBezTo>
                      <a:pt x="82" y="5"/>
                      <a:pt x="84" y="5"/>
                      <a:pt x="86" y="4"/>
                    </a:cubicBezTo>
                    <a:cubicBezTo>
                      <a:pt x="88" y="4"/>
                      <a:pt x="91" y="4"/>
                      <a:pt x="93" y="4"/>
                    </a:cubicBezTo>
                    <a:cubicBezTo>
                      <a:pt x="94" y="4"/>
                      <a:pt x="95" y="4"/>
                      <a:pt x="96" y="4"/>
                    </a:cubicBezTo>
                    <a:cubicBezTo>
                      <a:pt x="97" y="4"/>
                      <a:pt x="98" y="4"/>
                      <a:pt x="99" y="4"/>
                    </a:cubicBezTo>
                    <a:cubicBezTo>
                      <a:pt x="100" y="4"/>
                      <a:pt x="100" y="4"/>
                      <a:pt x="100" y="4"/>
                    </a:cubicBezTo>
                    <a:cubicBezTo>
                      <a:pt x="100" y="4"/>
                      <a:pt x="99" y="4"/>
                      <a:pt x="98" y="4"/>
                    </a:cubicBezTo>
                    <a:cubicBezTo>
                      <a:pt x="97" y="4"/>
                      <a:pt x="96" y="4"/>
                      <a:pt x="95" y="4"/>
                    </a:cubicBezTo>
                    <a:cubicBezTo>
                      <a:pt x="94" y="4"/>
                      <a:pt x="94" y="4"/>
                      <a:pt x="94" y="4"/>
                    </a:cubicBezTo>
                    <a:cubicBezTo>
                      <a:pt x="93" y="4"/>
                      <a:pt x="93" y="4"/>
                      <a:pt x="93" y="4"/>
                    </a:cubicBezTo>
                    <a:cubicBezTo>
                      <a:pt x="92" y="4"/>
                      <a:pt x="92" y="4"/>
                      <a:pt x="91" y="4"/>
                    </a:cubicBezTo>
                    <a:cubicBezTo>
                      <a:pt x="91" y="4"/>
                      <a:pt x="91" y="4"/>
                      <a:pt x="91" y="4"/>
                    </a:cubicBezTo>
                    <a:cubicBezTo>
                      <a:pt x="91" y="4"/>
                      <a:pt x="91" y="4"/>
                      <a:pt x="91" y="4"/>
                    </a:cubicBezTo>
                    <a:cubicBezTo>
                      <a:pt x="91" y="4"/>
                      <a:pt x="90" y="4"/>
                      <a:pt x="90" y="4"/>
                    </a:cubicBezTo>
                    <a:cubicBezTo>
                      <a:pt x="89" y="4"/>
                      <a:pt x="89" y="4"/>
                      <a:pt x="89" y="4"/>
                    </a:cubicBezTo>
                    <a:cubicBezTo>
                      <a:pt x="89" y="4"/>
                      <a:pt x="89" y="4"/>
                      <a:pt x="88" y="4"/>
                    </a:cubicBezTo>
                    <a:cubicBezTo>
                      <a:pt x="87" y="5"/>
                      <a:pt x="86" y="5"/>
                      <a:pt x="85" y="5"/>
                    </a:cubicBezTo>
                    <a:cubicBezTo>
                      <a:pt x="83" y="5"/>
                      <a:pt x="80" y="5"/>
                      <a:pt x="78" y="5"/>
                    </a:cubicBezTo>
                    <a:cubicBezTo>
                      <a:pt x="77" y="5"/>
                      <a:pt x="77" y="5"/>
                      <a:pt x="76" y="5"/>
                    </a:cubicBezTo>
                    <a:cubicBezTo>
                      <a:pt x="77" y="5"/>
                      <a:pt x="78" y="5"/>
                      <a:pt x="79" y="5"/>
                    </a:cubicBezTo>
                    <a:cubicBezTo>
                      <a:pt x="79" y="5"/>
                      <a:pt x="79" y="5"/>
                      <a:pt x="79" y="5"/>
                    </a:cubicBezTo>
                    <a:cubicBezTo>
                      <a:pt x="79" y="5"/>
                      <a:pt x="80" y="5"/>
                      <a:pt x="80" y="5"/>
                    </a:cubicBezTo>
                    <a:moveTo>
                      <a:pt x="71" y="6"/>
                    </a:moveTo>
                    <a:cubicBezTo>
                      <a:pt x="71" y="6"/>
                      <a:pt x="71" y="6"/>
                      <a:pt x="71" y="6"/>
                    </a:cubicBezTo>
                    <a:cubicBezTo>
                      <a:pt x="71" y="6"/>
                      <a:pt x="71" y="6"/>
                      <a:pt x="71" y="6"/>
                    </a:cubicBezTo>
                    <a:moveTo>
                      <a:pt x="26" y="12"/>
                    </a:moveTo>
                    <a:cubicBezTo>
                      <a:pt x="25" y="12"/>
                      <a:pt x="25" y="12"/>
                      <a:pt x="25" y="12"/>
                    </a:cubicBezTo>
                    <a:cubicBezTo>
                      <a:pt x="26" y="12"/>
                      <a:pt x="26" y="12"/>
                      <a:pt x="26" y="12"/>
                    </a:cubicBezTo>
                  </a:path>
                </a:pathLst>
              </a:custGeom>
              <a:solidFill>
                <a:srgbClr val="FAFF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36" name="Freeform 286"/>
              <p:cNvSpPr>
                <a:spLocks noEditPoints="1"/>
              </p:cNvSpPr>
              <p:nvPr/>
            </p:nvSpPr>
            <p:spPr bwMode="auto">
              <a:xfrm>
                <a:off x="5907" y="3329"/>
                <a:ext cx="140" cy="51"/>
              </a:xfrm>
              <a:custGeom>
                <a:avLst/>
                <a:gdLst>
                  <a:gd name="T0" fmla="*/ 29 w 74"/>
                  <a:gd name="T1" fmla="*/ 1 h 27"/>
                  <a:gd name="T2" fmla="*/ 20 w 74"/>
                  <a:gd name="T3" fmla="*/ 4 h 27"/>
                  <a:gd name="T4" fmla="*/ 12 w 74"/>
                  <a:gd name="T5" fmla="*/ 8 h 27"/>
                  <a:gd name="T6" fmla="*/ 6 w 74"/>
                  <a:gd name="T7" fmla="*/ 13 h 27"/>
                  <a:gd name="T8" fmla="*/ 1 w 74"/>
                  <a:gd name="T9" fmla="*/ 18 h 27"/>
                  <a:gd name="T10" fmla="*/ 1 w 74"/>
                  <a:gd name="T11" fmla="*/ 20 h 27"/>
                  <a:gd name="T12" fmla="*/ 1 w 74"/>
                  <a:gd name="T13" fmla="*/ 23 h 27"/>
                  <a:gd name="T14" fmla="*/ 1 w 74"/>
                  <a:gd name="T15" fmla="*/ 25 h 27"/>
                  <a:gd name="T16" fmla="*/ 2 w 74"/>
                  <a:gd name="T17" fmla="*/ 26 h 27"/>
                  <a:gd name="T18" fmla="*/ 7 w 74"/>
                  <a:gd name="T19" fmla="*/ 22 h 27"/>
                  <a:gd name="T20" fmla="*/ 10 w 74"/>
                  <a:gd name="T21" fmla="*/ 20 h 27"/>
                  <a:gd name="T22" fmla="*/ 12 w 74"/>
                  <a:gd name="T23" fmla="*/ 19 h 27"/>
                  <a:gd name="T24" fmla="*/ 13 w 74"/>
                  <a:gd name="T25" fmla="*/ 18 h 27"/>
                  <a:gd name="T26" fmla="*/ 13 w 74"/>
                  <a:gd name="T27" fmla="*/ 18 h 27"/>
                  <a:gd name="T28" fmla="*/ 15 w 74"/>
                  <a:gd name="T29" fmla="*/ 17 h 27"/>
                  <a:gd name="T30" fmla="*/ 21 w 74"/>
                  <a:gd name="T31" fmla="*/ 14 h 27"/>
                  <a:gd name="T32" fmla="*/ 33 w 74"/>
                  <a:gd name="T33" fmla="*/ 11 h 27"/>
                  <a:gd name="T34" fmla="*/ 39 w 74"/>
                  <a:gd name="T35" fmla="*/ 10 h 27"/>
                  <a:gd name="T36" fmla="*/ 50 w 74"/>
                  <a:gd name="T37" fmla="*/ 11 h 27"/>
                  <a:gd name="T38" fmla="*/ 55 w 74"/>
                  <a:gd name="T39" fmla="*/ 13 h 27"/>
                  <a:gd name="T40" fmla="*/ 60 w 74"/>
                  <a:gd name="T41" fmla="*/ 15 h 27"/>
                  <a:gd name="T42" fmla="*/ 65 w 74"/>
                  <a:gd name="T43" fmla="*/ 18 h 27"/>
                  <a:gd name="T44" fmla="*/ 68 w 74"/>
                  <a:gd name="T45" fmla="*/ 21 h 27"/>
                  <a:gd name="T46" fmla="*/ 70 w 74"/>
                  <a:gd name="T47" fmla="*/ 23 h 27"/>
                  <a:gd name="T48" fmla="*/ 73 w 74"/>
                  <a:gd name="T49" fmla="*/ 24 h 27"/>
                  <a:gd name="T50" fmla="*/ 73 w 74"/>
                  <a:gd name="T51" fmla="*/ 20 h 27"/>
                  <a:gd name="T52" fmla="*/ 70 w 74"/>
                  <a:gd name="T53" fmla="*/ 16 h 27"/>
                  <a:gd name="T54" fmla="*/ 66 w 74"/>
                  <a:gd name="T55" fmla="*/ 12 h 27"/>
                  <a:gd name="T56" fmla="*/ 62 w 74"/>
                  <a:gd name="T57" fmla="*/ 9 h 27"/>
                  <a:gd name="T58" fmla="*/ 59 w 74"/>
                  <a:gd name="T59" fmla="*/ 7 h 27"/>
                  <a:gd name="T60" fmla="*/ 57 w 74"/>
                  <a:gd name="T61" fmla="*/ 5 h 27"/>
                  <a:gd name="T62" fmla="*/ 51 w 74"/>
                  <a:gd name="T63" fmla="*/ 2 h 27"/>
                  <a:gd name="T64" fmla="*/ 42 w 74"/>
                  <a:gd name="T65" fmla="*/ 0 h 27"/>
                  <a:gd name="T66" fmla="*/ 32 w 74"/>
                  <a:gd name="T67" fmla="*/ 0 h 27"/>
                  <a:gd name="T68" fmla="*/ 46 w 74"/>
                  <a:gd name="T69" fmla="*/ 5 h 27"/>
                  <a:gd name="T70" fmla="*/ 46 w 74"/>
                  <a:gd name="T71" fmla="*/ 5 h 27"/>
                  <a:gd name="T72" fmla="*/ 42 w 74"/>
                  <a:gd name="T73" fmla="*/ 10 h 27"/>
                  <a:gd name="T74" fmla="*/ 60 w 74"/>
                  <a:gd name="T75" fmla="*/ 15 h 27"/>
                  <a:gd name="T76" fmla="*/ 60 w 74"/>
                  <a:gd name="T77" fmla="*/ 15 h 27"/>
                  <a:gd name="T78" fmla="*/ 13 w 74"/>
                  <a:gd name="T79" fmla="*/ 18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74" h="27">
                    <a:moveTo>
                      <a:pt x="32" y="0"/>
                    </a:moveTo>
                    <a:cubicBezTo>
                      <a:pt x="31" y="1"/>
                      <a:pt x="30" y="1"/>
                      <a:pt x="29" y="1"/>
                    </a:cubicBezTo>
                    <a:cubicBezTo>
                      <a:pt x="28" y="1"/>
                      <a:pt x="27" y="2"/>
                      <a:pt x="26" y="2"/>
                    </a:cubicBezTo>
                    <a:cubicBezTo>
                      <a:pt x="24" y="2"/>
                      <a:pt x="22" y="3"/>
                      <a:pt x="20" y="4"/>
                    </a:cubicBezTo>
                    <a:cubicBezTo>
                      <a:pt x="18" y="4"/>
                      <a:pt x="17" y="5"/>
                      <a:pt x="15" y="6"/>
                    </a:cubicBezTo>
                    <a:cubicBezTo>
                      <a:pt x="14" y="7"/>
                      <a:pt x="13" y="7"/>
                      <a:pt x="12" y="8"/>
                    </a:cubicBezTo>
                    <a:cubicBezTo>
                      <a:pt x="12" y="8"/>
                      <a:pt x="11" y="9"/>
                      <a:pt x="10" y="9"/>
                    </a:cubicBezTo>
                    <a:cubicBezTo>
                      <a:pt x="8" y="10"/>
                      <a:pt x="7" y="11"/>
                      <a:pt x="6" y="13"/>
                    </a:cubicBezTo>
                    <a:cubicBezTo>
                      <a:pt x="5" y="13"/>
                      <a:pt x="4" y="14"/>
                      <a:pt x="3" y="15"/>
                    </a:cubicBezTo>
                    <a:cubicBezTo>
                      <a:pt x="3" y="16"/>
                      <a:pt x="2" y="17"/>
                      <a:pt x="1" y="18"/>
                    </a:cubicBezTo>
                    <a:cubicBezTo>
                      <a:pt x="1" y="19"/>
                      <a:pt x="1" y="19"/>
                      <a:pt x="1" y="19"/>
                    </a:cubicBezTo>
                    <a:cubicBezTo>
                      <a:pt x="1" y="20"/>
                      <a:pt x="1" y="20"/>
                      <a:pt x="1" y="20"/>
                    </a:cubicBezTo>
                    <a:cubicBezTo>
                      <a:pt x="1" y="21"/>
                      <a:pt x="1" y="21"/>
                      <a:pt x="1" y="21"/>
                    </a:cubicBezTo>
                    <a:cubicBezTo>
                      <a:pt x="1" y="22"/>
                      <a:pt x="1" y="22"/>
                      <a:pt x="1" y="23"/>
                    </a:cubicBezTo>
                    <a:cubicBezTo>
                      <a:pt x="2" y="23"/>
                      <a:pt x="2" y="23"/>
                      <a:pt x="2" y="23"/>
                    </a:cubicBezTo>
                    <a:cubicBezTo>
                      <a:pt x="2" y="24"/>
                      <a:pt x="1" y="24"/>
                      <a:pt x="1" y="25"/>
                    </a:cubicBezTo>
                    <a:cubicBezTo>
                      <a:pt x="0" y="25"/>
                      <a:pt x="0" y="26"/>
                      <a:pt x="1" y="26"/>
                    </a:cubicBezTo>
                    <a:cubicBezTo>
                      <a:pt x="1" y="27"/>
                      <a:pt x="2" y="26"/>
                      <a:pt x="2" y="26"/>
                    </a:cubicBezTo>
                    <a:cubicBezTo>
                      <a:pt x="3" y="25"/>
                      <a:pt x="4" y="24"/>
                      <a:pt x="4" y="24"/>
                    </a:cubicBezTo>
                    <a:cubicBezTo>
                      <a:pt x="5" y="23"/>
                      <a:pt x="6" y="22"/>
                      <a:pt x="7" y="22"/>
                    </a:cubicBezTo>
                    <a:cubicBezTo>
                      <a:pt x="8" y="21"/>
                      <a:pt x="9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1" y="19"/>
                      <a:pt x="12" y="19"/>
                      <a:pt x="13" y="18"/>
                    </a:cubicBezTo>
                    <a:cubicBezTo>
                      <a:pt x="12" y="19"/>
                      <a:pt x="12" y="19"/>
                      <a:pt x="12" y="19"/>
                    </a:cubicBezTo>
                    <a:cubicBezTo>
                      <a:pt x="13" y="18"/>
                      <a:pt x="13" y="18"/>
                      <a:pt x="13" y="18"/>
                    </a:cubicBezTo>
                    <a:cubicBezTo>
                      <a:pt x="13" y="18"/>
                      <a:pt x="13" y="18"/>
                      <a:pt x="13" y="18"/>
                    </a:cubicBezTo>
                    <a:cubicBezTo>
                      <a:pt x="13" y="18"/>
                      <a:pt x="13" y="18"/>
                      <a:pt x="13" y="18"/>
                    </a:cubicBezTo>
                    <a:cubicBezTo>
                      <a:pt x="13" y="18"/>
                      <a:pt x="13" y="18"/>
                      <a:pt x="13" y="18"/>
                    </a:cubicBezTo>
                    <a:cubicBezTo>
                      <a:pt x="13" y="18"/>
                      <a:pt x="13" y="18"/>
                      <a:pt x="13" y="18"/>
                    </a:cubicBezTo>
                    <a:cubicBezTo>
                      <a:pt x="14" y="18"/>
                      <a:pt x="14" y="17"/>
                      <a:pt x="15" y="17"/>
                    </a:cubicBezTo>
                    <a:cubicBezTo>
                      <a:pt x="16" y="17"/>
                      <a:pt x="16" y="16"/>
                      <a:pt x="17" y="16"/>
                    </a:cubicBezTo>
                    <a:cubicBezTo>
                      <a:pt x="18" y="15"/>
                      <a:pt x="20" y="15"/>
                      <a:pt x="21" y="14"/>
                    </a:cubicBezTo>
                    <a:cubicBezTo>
                      <a:pt x="24" y="13"/>
                      <a:pt x="27" y="12"/>
                      <a:pt x="30" y="11"/>
                    </a:cubicBezTo>
                    <a:cubicBezTo>
                      <a:pt x="31" y="11"/>
                      <a:pt x="32" y="11"/>
                      <a:pt x="33" y="11"/>
                    </a:cubicBezTo>
                    <a:cubicBezTo>
                      <a:pt x="34" y="10"/>
                      <a:pt x="35" y="10"/>
                      <a:pt x="36" y="10"/>
                    </a:cubicBezTo>
                    <a:cubicBezTo>
                      <a:pt x="37" y="10"/>
                      <a:pt x="38" y="10"/>
                      <a:pt x="39" y="10"/>
                    </a:cubicBezTo>
                    <a:cubicBezTo>
                      <a:pt x="40" y="10"/>
                      <a:pt x="41" y="10"/>
                      <a:pt x="42" y="10"/>
                    </a:cubicBezTo>
                    <a:cubicBezTo>
                      <a:pt x="45" y="10"/>
                      <a:pt x="48" y="10"/>
                      <a:pt x="50" y="11"/>
                    </a:cubicBezTo>
                    <a:cubicBezTo>
                      <a:pt x="50" y="11"/>
                      <a:pt x="50" y="11"/>
                      <a:pt x="50" y="11"/>
                    </a:cubicBezTo>
                    <a:cubicBezTo>
                      <a:pt x="52" y="12"/>
                      <a:pt x="54" y="12"/>
                      <a:pt x="55" y="13"/>
                    </a:cubicBezTo>
                    <a:cubicBezTo>
                      <a:pt x="56" y="13"/>
                      <a:pt x="57" y="13"/>
                      <a:pt x="58" y="14"/>
                    </a:cubicBezTo>
                    <a:cubicBezTo>
                      <a:pt x="59" y="14"/>
                      <a:pt x="59" y="14"/>
                      <a:pt x="60" y="15"/>
                    </a:cubicBezTo>
                    <a:cubicBezTo>
                      <a:pt x="61" y="15"/>
                      <a:pt x="62" y="16"/>
                      <a:pt x="63" y="17"/>
                    </a:cubicBezTo>
                    <a:cubicBezTo>
                      <a:pt x="64" y="17"/>
                      <a:pt x="64" y="17"/>
                      <a:pt x="65" y="18"/>
                    </a:cubicBezTo>
                    <a:cubicBezTo>
                      <a:pt x="65" y="18"/>
                      <a:pt x="66" y="19"/>
                      <a:pt x="66" y="19"/>
                    </a:cubicBezTo>
                    <a:cubicBezTo>
                      <a:pt x="67" y="20"/>
                      <a:pt x="67" y="20"/>
                      <a:pt x="68" y="21"/>
                    </a:cubicBezTo>
                    <a:cubicBezTo>
                      <a:pt x="68" y="21"/>
                      <a:pt x="69" y="21"/>
                      <a:pt x="69" y="22"/>
                    </a:cubicBezTo>
                    <a:cubicBezTo>
                      <a:pt x="70" y="23"/>
                      <a:pt x="70" y="23"/>
                      <a:pt x="70" y="23"/>
                    </a:cubicBezTo>
                    <a:cubicBezTo>
                      <a:pt x="71" y="23"/>
                      <a:pt x="71" y="23"/>
                      <a:pt x="71" y="23"/>
                    </a:cubicBezTo>
                    <a:cubicBezTo>
                      <a:pt x="71" y="24"/>
                      <a:pt x="73" y="24"/>
                      <a:pt x="73" y="24"/>
                    </a:cubicBezTo>
                    <a:cubicBezTo>
                      <a:pt x="74" y="23"/>
                      <a:pt x="74" y="23"/>
                      <a:pt x="74" y="22"/>
                    </a:cubicBezTo>
                    <a:cubicBezTo>
                      <a:pt x="74" y="21"/>
                      <a:pt x="73" y="21"/>
                      <a:pt x="73" y="20"/>
                    </a:cubicBezTo>
                    <a:cubicBezTo>
                      <a:pt x="73" y="20"/>
                      <a:pt x="72" y="19"/>
                      <a:pt x="72" y="19"/>
                    </a:cubicBezTo>
                    <a:cubicBezTo>
                      <a:pt x="71" y="18"/>
                      <a:pt x="71" y="17"/>
                      <a:pt x="70" y="16"/>
                    </a:cubicBezTo>
                    <a:cubicBezTo>
                      <a:pt x="69" y="16"/>
                      <a:pt x="69" y="15"/>
                      <a:pt x="68" y="14"/>
                    </a:cubicBezTo>
                    <a:cubicBezTo>
                      <a:pt x="67" y="13"/>
                      <a:pt x="66" y="13"/>
                      <a:pt x="66" y="12"/>
                    </a:cubicBezTo>
                    <a:cubicBezTo>
                      <a:pt x="65" y="11"/>
                      <a:pt x="64" y="11"/>
                      <a:pt x="63" y="10"/>
                    </a:cubicBezTo>
                    <a:cubicBezTo>
                      <a:pt x="63" y="10"/>
                      <a:pt x="62" y="9"/>
                      <a:pt x="62" y="9"/>
                    </a:cubicBezTo>
                    <a:cubicBezTo>
                      <a:pt x="61" y="8"/>
                      <a:pt x="61" y="7"/>
                      <a:pt x="60" y="7"/>
                    </a:cubicBezTo>
                    <a:cubicBezTo>
                      <a:pt x="59" y="7"/>
                      <a:pt x="59" y="7"/>
                      <a:pt x="59" y="7"/>
                    </a:cubicBezTo>
                    <a:cubicBezTo>
                      <a:pt x="59" y="7"/>
                      <a:pt x="58" y="6"/>
                      <a:pt x="58" y="6"/>
                    </a:cubicBezTo>
                    <a:cubicBezTo>
                      <a:pt x="57" y="5"/>
                      <a:pt x="57" y="5"/>
                      <a:pt x="57" y="5"/>
                    </a:cubicBezTo>
                    <a:cubicBezTo>
                      <a:pt x="56" y="5"/>
                      <a:pt x="55" y="4"/>
                      <a:pt x="54" y="4"/>
                    </a:cubicBezTo>
                    <a:cubicBezTo>
                      <a:pt x="53" y="3"/>
                      <a:pt x="52" y="3"/>
                      <a:pt x="51" y="2"/>
                    </a:cubicBezTo>
                    <a:cubicBezTo>
                      <a:pt x="49" y="2"/>
                      <a:pt x="47" y="1"/>
                      <a:pt x="45" y="0"/>
                    </a:cubicBezTo>
                    <a:cubicBezTo>
                      <a:pt x="44" y="0"/>
                      <a:pt x="43" y="0"/>
                      <a:pt x="42" y="0"/>
                    </a:cubicBezTo>
                    <a:cubicBezTo>
                      <a:pt x="41" y="0"/>
                      <a:pt x="39" y="0"/>
                      <a:pt x="38" y="0"/>
                    </a:cubicBezTo>
                    <a:cubicBezTo>
                      <a:pt x="36" y="0"/>
                      <a:pt x="34" y="0"/>
                      <a:pt x="32" y="0"/>
                    </a:cubicBezTo>
                    <a:moveTo>
                      <a:pt x="46" y="5"/>
                    </a:moveTo>
                    <a:cubicBezTo>
                      <a:pt x="46" y="5"/>
                      <a:pt x="46" y="5"/>
                      <a:pt x="46" y="5"/>
                    </a:cubicBezTo>
                    <a:cubicBezTo>
                      <a:pt x="46" y="5"/>
                      <a:pt x="46" y="5"/>
                      <a:pt x="46" y="5"/>
                    </a:cubicBezTo>
                    <a:cubicBezTo>
                      <a:pt x="46" y="5"/>
                      <a:pt x="46" y="5"/>
                      <a:pt x="46" y="5"/>
                    </a:cubicBezTo>
                    <a:moveTo>
                      <a:pt x="41" y="10"/>
                    </a:moveTo>
                    <a:cubicBezTo>
                      <a:pt x="42" y="10"/>
                      <a:pt x="42" y="10"/>
                      <a:pt x="42" y="10"/>
                    </a:cubicBezTo>
                    <a:cubicBezTo>
                      <a:pt x="41" y="10"/>
                      <a:pt x="41" y="10"/>
                      <a:pt x="41" y="10"/>
                    </a:cubicBezTo>
                    <a:moveTo>
                      <a:pt x="60" y="15"/>
                    </a:moveTo>
                    <a:cubicBezTo>
                      <a:pt x="60" y="15"/>
                      <a:pt x="60" y="15"/>
                      <a:pt x="60" y="15"/>
                    </a:cubicBezTo>
                    <a:cubicBezTo>
                      <a:pt x="60" y="15"/>
                      <a:pt x="60" y="15"/>
                      <a:pt x="60" y="15"/>
                    </a:cubicBezTo>
                    <a:moveTo>
                      <a:pt x="13" y="18"/>
                    </a:moveTo>
                    <a:cubicBezTo>
                      <a:pt x="13" y="18"/>
                      <a:pt x="13" y="18"/>
                      <a:pt x="13" y="18"/>
                    </a:cubicBezTo>
                    <a:cubicBezTo>
                      <a:pt x="13" y="18"/>
                      <a:pt x="13" y="18"/>
                      <a:pt x="13" y="18"/>
                    </a:cubicBezTo>
                  </a:path>
                </a:pathLst>
              </a:custGeom>
              <a:solidFill>
                <a:srgbClr val="6761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37" name="Freeform 287"/>
              <p:cNvSpPr>
                <a:spLocks noEditPoints="1"/>
              </p:cNvSpPr>
              <p:nvPr/>
            </p:nvSpPr>
            <p:spPr bwMode="auto">
              <a:xfrm>
                <a:off x="5992" y="3358"/>
                <a:ext cx="55" cy="83"/>
              </a:xfrm>
              <a:custGeom>
                <a:avLst/>
                <a:gdLst>
                  <a:gd name="T0" fmla="*/ 20 w 29"/>
                  <a:gd name="T1" fmla="*/ 1 h 44"/>
                  <a:gd name="T2" fmla="*/ 21 w 29"/>
                  <a:gd name="T3" fmla="*/ 5 h 44"/>
                  <a:gd name="T4" fmla="*/ 21 w 29"/>
                  <a:gd name="T5" fmla="*/ 6 h 44"/>
                  <a:gd name="T6" fmla="*/ 20 w 29"/>
                  <a:gd name="T7" fmla="*/ 17 h 44"/>
                  <a:gd name="T8" fmla="*/ 17 w 29"/>
                  <a:gd name="T9" fmla="*/ 24 h 44"/>
                  <a:gd name="T10" fmla="*/ 14 w 29"/>
                  <a:gd name="T11" fmla="*/ 30 h 44"/>
                  <a:gd name="T12" fmla="*/ 10 w 29"/>
                  <a:gd name="T13" fmla="*/ 36 h 44"/>
                  <a:gd name="T14" fmla="*/ 7 w 29"/>
                  <a:gd name="T15" fmla="*/ 38 h 44"/>
                  <a:gd name="T16" fmla="*/ 5 w 29"/>
                  <a:gd name="T17" fmla="*/ 40 h 44"/>
                  <a:gd name="T18" fmla="*/ 2 w 29"/>
                  <a:gd name="T19" fmla="*/ 41 h 44"/>
                  <a:gd name="T20" fmla="*/ 0 w 29"/>
                  <a:gd name="T21" fmla="*/ 43 h 44"/>
                  <a:gd name="T22" fmla="*/ 5 w 29"/>
                  <a:gd name="T23" fmla="*/ 43 h 44"/>
                  <a:gd name="T24" fmla="*/ 13 w 29"/>
                  <a:gd name="T25" fmla="*/ 39 h 44"/>
                  <a:gd name="T26" fmla="*/ 18 w 29"/>
                  <a:gd name="T27" fmla="*/ 36 h 44"/>
                  <a:gd name="T28" fmla="*/ 23 w 29"/>
                  <a:gd name="T29" fmla="*/ 29 h 44"/>
                  <a:gd name="T30" fmla="*/ 28 w 29"/>
                  <a:gd name="T31" fmla="*/ 16 h 44"/>
                  <a:gd name="T32" fmla="*/ 29 w 29"/>
                  <a:gd name="T33" fmla="*/ 11 h 44"/>
                  <a:gd name="T34" fmla="*/ 29 w 29"/>
                  <a:gd name="T35" fmla="*/ 9 h 44"/>
                  <a:gd name="T36" fmla="*/ 28 w 29"/>
                  <a:gd name="T37" fmla="*/ 6 h 44"/>
                  <a:gd name="T38" fmla="*/ 27 w 29"/>
                  <a:gd name="T39" fmla="*/ 6 h 44"/>
                  <a:gd name="T40" fmla="*/ 26 w 29"/>
                  <a:gd name="T41" fmla="*/ 5 h 44"/>
                  <a:gd name="T42" fmla="*/ 25 w 29"/>
                  <a:gd name="T43" fmla="*/ 3 h 44"/>
                  <a:gd name="T44" fmla="*/ 23 w 29"/>
                  <a:gd name="T45" fmla="*/ 4 h 44"/>
                  <a:gd name="T46" fmla="*/ 23 w 29"/>
                  <a:gd name="T47" fmla="*/ 3 h 44"/>
                  <a:gd name="T48" fmla="*/ 21 w 29"/>
                  <a:gd name="T49" fmla="*/ 0 h 44"/>
                  <a:gd name="T50" fmla="*/ 16 w 29"/>
                  <a:gd name="T51" fmla="*/ 29 h 44"/>
                  <a:gd name="T52" fmla="*/ 16 w 29"/>
                  <a:gd name="T53" fmla="*/ 29 h 44"/>
                  <a:gd name="T54" fmla="*/ 2 w 29"/>
                  <a:gd name="T55" fmla="*/ 41 h 44"/>
                  <a:gd name="T56" fmla="*/ 2 w 29"/>
                  <a:gd name="T57" fmla="*/ 41 h 44"/>
                  <a:gd name="T58" fmla="*/ 23 w 29"/>
                  <a:gd name="T59" fmla="*/ 29 h 44"/>
                  <a:gd name="T60" fmla="*/ 23 w 29"/>
                  <a:gd name="T61" fmla="*/ 29 h 44"/>
                  <a:gd name="T62" fmla="*/ 23 w 29"/>
                  <a:gd name="T63" fmla="*/ 29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9" h="44">
                    <a:moveTo>
                      <a:pt x="21" y="0"/>
                    </a:moveTo>
                    <a:cubicBezTo>
                      <a:pt x="21" y="1"/>
                      <a:pt x="20" y="1"/>
                      <a:pt x="20" y="1"/>
                    </a:cubicBezTo>
                    <a:cubicBezTo>
                      <a:pt x="21" y="2"/>
                      <a:pt x="21" y="3"/>
                      <a:pt x="21" y="3"/>
                    </a:cubicBezTo>
                    <a:cubicBezTo>
                      <a:pt x="21" y="4"/>
                      <a:pt x="21" y="4"/>
                      <a:pt x="21" y="5"/>
                    </a:cubicBezTo>
                    <a:cubicBezTo>
                      <a:pt x="21" y="5"/>
                      <a:pt x="21" y="5"/>
                      <a:pt x="21" y="5"/>
                    </a:cubicBezTo>
                    <a:cubicBezTo>
                      <a:pt x="21" y="6"/>
                      <a:pt x="21" y="6"/>
                      <a:pt x="21" y="6"/>
                    </a:cubicBezTo>
                    <a:cubicBezTo>
                      <a:pt x="21" y="8"/>
                      <a:pt x="21" y="9"/>
                      <a:pt x="21" y="11"/>
                    </a:cubicBezTo>
                    <a:cubicBezTo>
                      <a:pt x="20" y="13"/>
                      <a:pt x="20" y="15"/>
                      <a:pt x="20" y="17"/>
                    </a:cubicBezTo>
                    <a:cubicBezTo>
                      <a:pt x="19" y="18"/>
                      <a:pt x="19" y="19"/>
                      <a:pt x="19" y="20"/>
                    </a:cubicBezTo>
                    <a:cubicBezTo>
                      <a:pt x="18" y="21"/>
                      <a:pt x="18" y="23"/>
                      <a:pt x="17" y="24"/>
                    </a:cubicBezTo>
                    <a:cubicBezTo>
                      <a:pt x="17" y="25"/>
                      <a:pt x="16" y="26"/>
                      <a:pt x="16" y="27"/>
                    </a:cubicBezTo>
                    <a:cubicBezTo>
                      <a:pt x="15" y="28"/>
                      <a:pt x="15" y="29"/>
                      <a:pt x="14" y="30"/>
                    </a:cubicBezTo>
                    <a:cubicBezTo>
                      <a:pt x="13" y="31"/>
                      <a:pt x="12" y="32"/>
                      <a:pt x="12" y="34"/>
                    </a:cubicBezTo>
                    <a:cubicBezTo>
                      <a:pt x="11" y="34"/>
                      <a:pt x="11" y="35"/>
                      <a:pt x="10" y="36"/>
                    </a:cubicBezTo>
                    <a:cubicBezTo>
                      <a:pt x="9" y="36"/>
                      <a:pt x="9" y="37"/>
                      <a:pt x="8" y="37"/>
                    </a:cubicBezTo>
                    <a:cubicBezTo>
                      <a:pt x="8" y="38"/>
                      <a:pt x="8" y="38"/>
                      <a:pt x="7" y="38"/>
                    </a:cubicBezTo>
                    <a:cubicBezTo>
                      <a:pt x="7" y="39"/>
                      <a:pt x="6" y="39"/>
                      <a:pt x="6" y="39"/>
                    </a:cubicBezTo>
                    <a:cubicBezTo>
                      <a:pt x="6" y="40"/>
                      <a:pt x="5" y="40"/>
                      <a:pt x="5" y="40"/>
                    </a:cubicBezTo>
                    <a:cubicBezTo>
                      <a:pt x="4" y="41"/>
                      <a:pt x="3" y="41"/>
                      <a:pt x="2" y="41"/>
                    </a:cubicBezTo>
                    <a:cubicBezTo>
                      <a:pt x="2" y="41"/>
                      <a:pt x="2" y="41"/>
                      <a:pt x="2" y="41"/>
                    </a:cubicBezTo>
                    <a:cubicBezTo>
                      <a:pt x="1" y="41"/>
                      <a:pt x="1" y="42"/>
                      <a:pt x="1" y="42"/>
                    </a:cubicBezTo>
                    <a:cubicBezTo>
                      <a:pt x="0" y="42"/>
                      <a:pt x="0" y="43"/>
                      <a:pt x="0" y="43"/>
                    </a:cubicBezTo>
                    <a:cubicBezTo>
                      <a:pt x="1" y="44"/>
                      <a:pt x="1" y="44"/>
                      <a:pt x="2" y="44"/>
                    </a:cubicBezTo>
                    <a:cubicBezTo>
                      <a:pt x="3" y="44"/>
                      <a:pt x="4" y="44"/>
                      <a:pt x="5" y="43"/>
                    </a:cubicBezTo>
                    <a:cubicBezTo>
                      <a:pt x="6" y="43"/>
                      <a:pt x="7" y="43"/>
                      <a:pt x="8" y="42"/>
                    </a:cubicBezTo>
                    <a:cubicBezTo>
                      <a:pt x="10" y="42"/>
                      <a:pt x="11" y="40"/>
                      <a:pt x="13" y="39"/>
                    </a:cubicBezTo>
                    <a:cubicBezTo>
                      <a:pt x="14" y="39"/>
                      <a:pt x="15" y="38"/>
                      <a:pt x="16" y="37"/>
                    </a:cubicBezTo>
                    <a:cubicBezTo>
                      <a:pt x="16" y="37"/>
                      <a:pt x="17" y="36"/>
                      <a:pt x="18" y="36"/>
                    </a:cubicBezTo>
                    <a:cubicBezTo>
                      <a:pt x="20" y="34"/>
                      <a:pt x="21" y="32"/>
                      <a:pt x="22" y="31"/>
                    </a:cubicBezTo>
                    <a:cubicBezTo>
                      <a:pt x="22" y="30"/>
                      <a:pt x="23" y="30"/>
                      <a:pt x="23" y="29"/>
                    </a:cubicBezTo>
                    <a:cubicBezTo>
                      <a:pt x="25" y="26"/>
                      <a:pt x="26" y="22"/>
                      <a:pt x="27" y="19"/>
                    </a:cubicBezTo>
                    <a:cubicBezTo>
                      <a:pt x="28" y="18"/>
                      <a:pt x="28" y="17"/>
                      <a:pt x="28" y="16"/>
                    </a:cubicBezTo>
                    <a:cubicBezTo>
                      <a:pt x="28" y="15"/>
                      <a:pt x="28" y="14"/>
                      <a:pt x="29" y="13"/>
                    </a:cubicBezTo>
                    <a:cubicBezTo>
                      <a:pt x="29" y="13"/>
                      <a:pt x="29" y="12"/>
                      <a:pt x="29" y="11"/>
                    </a:cubicBezTo>
                    <a:cubicBezTo>
                      <a:pt x="29" y="11"/>
                      <a:pt x="29" y="10"/>
                      <a:pt x="29" y="10"/>
                    </a:cubicBezTo>
                    <a:cubicBezTo>
                      <a:pt x="29" y="9"/>
                      <a:pt x="29" y="9"/>
                      <a:pt x="29" y="9"/>
                    </a:cubicBezTo>
                    <a:cubicBezTo>
                      <a:pt x="29" y="8"/>
                      <a:pt x="29" y="8"/>
                      <a:pt x="29" y="8"/>
                    </a:cubicBezTo>
                    <a:cubicBezTo>
                      <a:pt x="29" y="7"/>
                      <a:pt x="29" y="7"/>
                      <a:pt x="28" y="6"/>
                    </a:cubicBezTo>
                    <a:cubicBezTo>
                      <a:pt x="28" y="6"/>
                      <a:pt x="28" y="6"/>
                      <a:pt x="27" y="6"/>
                    </a:cubicBezTo>
                    <a:cubicBezTo>
                      <a:pt x="27" y="6"/>
                      <a:pt x="27" y="6"/>
                      <a:pt x="27" y="6"/>
                    </a:cubicBezTo>
                    <a:cubicBezTo>
                      <a:pt x="26" y="6"/>
                      <a:pt x="26" y="6"/>
                      <a:pt x="26" y="6"/>
                    </a:cubicBezTo>
                    <a:cubicBezTo>
                      <a:pt x="26" y="5"/>
                      <a:pt x="26" y="5"/>
                      <a:pt x="26" y="5"/>
                    </a:cubicBezTo>
                    <a:cubicBezTo>
                      <a:pt x="26" y="4"/>
                      <a:pt x="26" y="4"/>
                      <a:pt x="25" y="3"/>
                    </a:cubicBezTo>
                    <a:cubicBezTo>
                      <a:pt x="25" y="3"/>
                      <a:pt x="25" y="3"/>
                      <a:pt x="25" y="3"/>
                    </a:cubicBezTo>
                    <a:cubicBezTo>
                      <a:pt x="25" y="3"/>
                      <a:pt x="25" y="3"/>
                      <a:pt x="25" y="3"/>
                    </a:cubicBezTo>
                    <a:cubicBezTo>
                      <a:pt x="24" y="3"/>
                      <a:pt x="23" y="3"/>
                      <a:pt x="23" y="4"/>
                    </a:cubicBezTo>
                    <a:cubicBezTo>
                      <a:pt x="23" y="4"/>
                      <a:pt x="23" y="4"/>
                      <a:pt x="23" y="4"/>
                    </a:cubicBezTo>
                    <a:cubicBezTo>
                      <a:pt x="23" y="3"/>
                      <a:pt x="23" y="3"/>
                      <a:pt x="23" y="3"/>
                    </a:cubicBezTo>
                    <a:cubicBezTo>
                      <a:pt x="22" y="3"/>
                      <a:pt x="22" y="2"/>
                      <a:pt x="22" y="1"/>
                    </a:cubicBezTo>
                    <a:cubicBezTo>
                      <a:pt x="22" y="1"/>
                      <a:pt x="22" y="0"/>
                      <a:pt x="21" y="0"/>
                    </a:cubicBezTo>
                    <a:cubicBezTo>
                      <a:pt x="21" y="0"/>
                      <a:pt x="21" y="0"/>
                      <a:pt x="21" y="0"/>
                    </a:cubicBezTo>
                    <a:moveTo>
                      <a:pt x="16" y="29"/>
                    </a:moveTo>
                    <a:cubicBezTo>
                      <a:pt x="16" y="29"/>
                      <a:pt x="16" y="29"/>
                      <a:pt x="16" y="29"/>
                    </a:cubicBezTo>
                    <a:cubicBezTo>
                      <a:pt x="16" y="29"/>
                      <a:pt x="16" y="29"/>
                      <a:pt x="16" y="29"/>
                    </a:cubicBezTo>
                    <a:cubicBezTo>
                      <a:pt x="16" y="29"/>
                      <a:pt x="16" y="29"/>
                      <a:pt x="16" y="29"/>
                    </a:cubicBezTo>
                    <a:moveTo>
                      <a:pt x="2" y="41"/>
                    </a:moveTo>
                    <a:cubicBezTo>
                      <a:pt x="2" y="41"/>
                      <a:pt x="2" y="41"/>
                      <a:pt x="2" y="41"/>
                    </a:cubicBezTo>
                    <a:cubicBezTo>
                      <a:pt x="2" y="41"/>
                      <a:pt x="2" y="41"/>
                      <a:pt x="2" y="41"/>
                    </a:cubicBezTo>
                    <a:moveTo>
                      <a:pt x="23" y="29"/>
                    </a:moveTo>
                    <a:cubicBezTo>
                      <a:pt x="23" y="29"/>
                      <a:pt x="23" y="29"/>
                      <a:pt x="23" y="29"/>
                    </a:cubicBezTo>
                    <a:cubicBezTo>
                      <a:pt x="23" y="29"/>
                      <a:pt x="23" y="29"/>
                      <a:pt x="23" y="29"/>
                    </a:cubicBezTo>
                    <a:cubicBezTo>
                      <a:pt x="23" y="29"/>
                      <a:pt x="23" y="29"/>
                      <a:pt x="23" y="29"/>
                    </a:cubicBezTo>
                    <a:moveTo>
                      <a:pt x="23" y="29"/>
                    </a:moveTo>
                    <a:cubicBezTo>
                      <a:pt x="23" y="29"/>
                      <a:pt x="23" y="29"/>
                      <a:pt x="23" y="29"/>
                    </a:cubicBezTo>
                    <a:cubicBezTo>
                      <a:pt x="23" y="29"/>
                      <a:pt x="23" y="29"/>
                      <a:pt x="23" y="29"/>
                    </a:cubicBezTo>
                  </a:path>
                </a:pathLst>
              </a:custGeom>
              <a:solidFill>
                <a:srgbClr val="6761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38" name="Freeform 288"/>
              <p:cNvSpPr>
                <a:spLocks noEditPoints="1"/>
              </p:cNvSpPr>
              <p:nvPr/>
            </p:nvSpPr>
            <p:spPr bwMode="auto">
              <a:xfrm>
                <a:off x="5708" y="2928"/>
                <a:ext cx="535" cy="219"/>
              </a:xfrm>
              <a:custGeom>
                <a:avLst/>
                <a:gdLst>
                  <a:gd name="T0" fmla="*/ 246 w 284"/>
                  <a:gd name="T1" fmla="*/ 1 h 116"/>
                  <a:gd name="T2" fmla="*/ 244 w 284"/>
                  <a:gd name="T3" fmla="*/ 1 h 116"/>
                  <a:gd name="T4" fmla="*/ 229 w 284"/>
                  <a:gd name="T5" fmla="*/ 3 h 116"/>
                  <a:gd name="T6" fmla="*/ 211 w 284"/>
                  <a:gd name="T7" fmla="*/ 6 h 116"/>
                  <a:gd name="T8" fmla="*/ 195 w 284"/>
                  <a:gd name="T9" fmla="*/ 8 h 116"/>
                  <a:gd name="T10" fmla="*/ 182 w 284"/>
                  <a:gd name="T11" fmla="*/ 9 h 116"/>
                  <a:gd name="T12" fmla="*/ 152 w 284"/>
                  <a:gd name="T13" fmla="*/ 10 h 116"/>
                  <a:gd name="T14" fmla="*/ 127 w 284"/>
                  <a:gd name="T15" fmla="*/ 11 h 116"/>
                  <a:gd name="T16" fmla="*/ 117 w 284"/>
                  <a:gd name="T17" fmla="*/ 11 h 116"/>
                  <a:gd name="T18" fmla="*/ 88 w 284"/>
                  <a:gd name="T19" fmla="*/ 11 h 116"/>
                  <a:gd name="T20" fmla="*/ 71 w 284"/>
                  <a:gd name="T21" fmla="*/ 10 h 116"/>
                  <a:gd name="T22" fmla="*/ 46 w 284"/>
                  <a:gd name="T23" fmla="*/ 10 h 116"/>
                  <a:gd name="T24" fmla="*/ 41 w 284"/>
                  <a:gd name="T25" fmla="*/ 9 h 116"/>
                  <a:gd name="T26" fmla="*/ 35 w 284"/>
                  <a:gd name="T27" fmla="*/ 10 h 116"/>
                  <a:gd name="T28" fmla="*/ 19 w 284"/>
                  <a:gd name="T29" fmla="*/ 12 h 116"/>
                  <a:gd name="T30" fmla="*/ 3 w 284"/>
                  <a:gd name="T31" fmla="*/ 19 h 116"/>
                  <a:gd name="T32" fmla="*/ 0 w 284"/>
                  <a:gd name="T33" fmla="*/ 28 h 116"/>
                  <a:gd name="T34" fmla="*/ 6 w 284"/>
                  <a:gd name="T35" fmla="*/ 39 h 116"/>
                  <a:gd name="T36" fmla="*/ 19 w 284"/>
                  <a:gd name="T37" fmla="*/ 45 h 116"/>
                  <a:gd name="T38" fmla="*/ 27 w 284"/>
                  <a:gd name="T39" fmla="*/ 54 h 116"/>
                  <a:gd name="T40" fmla="*/ 20 w 284"/>
                  <a:gd name="T41" fmla="*/ 63 h 116"/>
                  <a:gd name="T42" fmla="*/ 14 w 284"/>
                  <a:gd name="T43" fmla="*/ 74 h 116"/>
                  <a:gd name="T44" fmla="*/ 31 w 284"/>
                  <a:gd name="T45" fmla="*/ 92 h 116"/>
                  <a:gd name="T46" fmla="*/ 42 w 284"/>
                  <a:gd name="T47" fmla="*/ 96 h 116"/>
                  <a:gd name="T48" fmla="*/ 53 w 284"/>
                  <a:gd name="T49" fmla="*/ 97 h 116"/>
                  <a:gd name="T50" fmla="*/ 61 w 284"/>
                  <a:gd name="T51" fmla="*/ 97 h 116"/>
                  <a:gd name="T52" fmla="*/ 67 w 284"/>
                  <a:gd name="T53" fmla="*/ 97 h 116"/>
                  <a:gd name="T54" fmla="*/ 76 w 284"/>
                  <a:gd name="T55" fmla="*/ 96 h 116"/>
                  <a:gd name="T56" fmla="*/ 84 w 284"/>
                  <a:gd name="T57" fmla="*/ 94 h 116"/>
                  <a:gd name="T58" fmla="*/ 90 w 284"/>
                  <a:gd name="T59" fmla="*/ 93 h 116"/>
                  <a:gd name="T60" fmla="*/ 100 w 284"/>
                  <a:gd name="T61" fmla="*/ 92 h 116"/>
                  <a:gd name="T62" fmla="*/ 114 w 284"/>
                  <a:gd name="T63" fmla="*/ 93 h 116"/>
                  <a:gd name="T64" fmla="*/ 132 w 284"/>
                  <a:gd name="T65" fmla="*/ 103 h 116"/>
                  <a:gd name="T66" fmla="*/ 135 w 284"/>
                  <a:gd name="T67" fmla="*/ 106 h 116"/>
                  <a:gd name="T68" fmla="*/ 142 w 284"/>
                  <a:gd name="T69" fmla="*/ 116 h 116"/>
                  <a:gd name="T70" fmla="*/ 143 w 284"/>
                  <a:gd name="T71" fmla="*/ 111 h 116"/>
                  <a:gd name="T72" fmla="*/ 144 w 284"/>
                  <a:gd name="T73" fmla="*/ 107 h 116"/>
                  <a:gd name="T74" fmla="*/ 149 w 284"/>
                  <a:gd name="T75" fmla="*/ 100 h 116"/>
                  <a:gd name="T76" fmla="*/ 171 w 284"/>
                  <a:gd name="T77" fmla="*/ 95 h 116"/>
                  <a:gd name="T78" fmla="*/ 176 w 284"/>
                  <a:gd name="T79" fmla="*/ 97 h 116"/>
                  <a:gd name="T80" fmla="*/ 183 w 284"/>
                  <a:gd name="T81" fmla="*/ 99 h 116"/>
                  <a:gd name="T82" fmla="*/ 188 w 284"/>
                  <a:gd name="T83" fmla="*/ 101 h 116"/>
                  <a:gd name="T84" fmla="*/ 202 w 284"/>
                  <a:gd name="T85" fmla="*/ 105 h 116"/>
                  <a:gd name="T86" fmla="*/ 207 w 284"/>
                  <a:gd name="T87" fmla="*/ 106 h 116"/>
                  <a:gd name="T88" fmla="*/ 211 w 284"/>
                  <a:gd name="T89" fmla="*/ 106 h 116"/>
                  <a:gd name="T90" fmla="*/ 219 w 284"/>
                  <a:gd name="T91" fmla="*/ 105 h 116"/>
                  <a:gd name="T92" fmla="*/ 239 w 284"/>
                  <a:gd name="T93" fmla="*/ 96 h 116"/>
                  <a:gd name="T94" fmla="*/ 244 w 284"/>
                  <a:gd name="T95" fmla="*/ 74 h 116"/>
                  <a:gd name="T96" fmla="*/ 239 w 284"/>
                  <a:gd name="T97" fmla="*/ 57 h 116"/>
                  <a:gd name="T98" fmla="*/ 255 w 284"/>
                  <a:gd name="T99" fmla="*/ 44 h 116"/>
                  <a:gd name="T100" fmla="*/ 275 w 284"/>
                  <a:gd name="T101" fmla="*/ 36 h 116"/>
                  <a:gd name="T102" fmla="*/ 283 w 284"/>
                  <a:gd name="T103" fmla="*/ 20 h 116"/>
                  <a:gd name="T104" fmla="*/ 265 w 284"/>
                  <a:gd name="T105" fmla="*/ 3 h 116"/>
                  <a:gd name="T106" fmla="*/ 252 w 284"/>
                  <a:gd name="T107" fmla="*/ 0 h 116"/>
                  <a:gd name="T108" fmla="*/ 143 w 284"/>
                  <a:gd name="T109" fmla="*/ 96 h 116"/>
                  <a:gd name="T110" fmla="*/ 143 w 284"/>
                  <a:gd name="T111" fmla="*/ 97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84" h="116">
                    <a:moveTo>
                      <a:pt x="250" y="0"/>
                    </a:moveTo>
                    <a:cubicBezTo>
                      <a:pt x="249" y="0"/>
                      <a:pt x="249" y="0"/>
                      <a:pt x="249" y="0"/>
                    </a:cubicBezTo>
                    <a:cubicBezTo>
                      <a:pt x="249" y="0"/>
                      <a:pt x="249" y="0"/>
                      <a:pt x="249" y="0"/>
                    </a:cubicBezTo>
                    <a:cubicBezTo>
                      <a:pt x="248" y="0"/>
                      <a:pt x="248" y="0"/>
                      <a:pt x="248" y="0"/>
                    </a:cubicBezTo>
                    <a:cubicBezTo>
                      <a:pt x="247" y="0"/>
                      <a:pt x="247" y="0"/>
                      <a:pt x="247" y="0"/>
                    </a:cubicBezTo>
                    <a:cubicBezTo>
                      <a:pt x="247" y="0"/>
                      <a:pt x="246" y="0"/>
                      <a:pt x="246" y="1"/>
                    </a:cubicBezTo>
                    <a:cubicBezTo>
                      <a:pt x="246" y="1"/>
                      <a:pt x="246" y="1"/>
                      <a:pt x="246" y="1"/>
                    </a:cubicBezTo>
                    <a:cubicBezTo>
                      <a:pt x="245" y="1"/>
                      <a:pt x="245" y="1"/>
                      <a:pt x="245" y="1"/>
                    </a:cubicBezTo>
                    <a:cubicBezTo>
                      <a:pt x="245" y="1"/>
                      <a:pt x="245" y="1"/>
                      <a:pt x="245" y="1"/>
                    </a:cubicBezTo>
                    <a:cubicBezTo>
                      <a:pt x="245" y="1"/>
                      <a:pt x="245" y="1"/>
                      <a:pt x="245" y="1"/>
                    </a:cubicBezTo>
                    <a:cubicBezTo>
                      <a:pt x="244" y="1"/>
                      <a:pt x="244" y="1"/>
                      <a:pt x="244" y="1"/>
                    </a:cubicBezTo>
                    <a:cubicBezTo>
                      <a:pt x="244" y="1"/>
                      <a:pt x="244" y="1"/>
                      <a:pt x="244" y="1"/>
                    </a:cubicBezTo>
                    <a:cubicBezTo>
                      <a:pt x="242" y="1"/>
                      <a:pt x="240" y="1"/>
                      <a:pt x="238" y="2"/>
                    </a:cubicBezTo>
                    <a:cubicBezTo>
                      <a:pt x="236" y="2"/>
                      <a:pt x="235" y="2"/>
                      <a:pt x="233" y="2"/>
                    </a:cubicBezTo>
                    <a:cubicBezTo>
                      <a:pt x="232" y="3"/>
                      <a:pt x="232" y="3"/>
                      <a:pt x="232" y="3"/>
                    </a:cubicBezTo>
                    <a:cubicBezTo>
                      <a:pt x="230" y="3"/>
                      <a:pt x="230" y="3"/>
                      <a:pt x="230" y="3"/>
                    </a:cubicBezTo>
                    <a:cubicBezTo>
                      <a:pt x="229" y="3"/>
                      <a:pt x="229" y="3"/>
                      <a:pt x="229" y="3"/>
                    </a:cubicBezTo>
                    <a:cubicBezTo>
                      <a:pt x="229" y="3"/>
                      <a:pt x="229" y="3"/>
                      <a:pt x="229" y="3"/>
                    </a:cubicBezTo>
                    <a:cubicBezTo>
                      <a:pt x="228" y="4"/>
                      <a:pt x="227" y="4"/>
                      <a:pt x="226" y="4"/>
                    </a:cubicBezTo>
                    <a:cubicBezTo>
                      <a:pt x="224" y="4"/>
                      <a:pt x="222" y="5"/>
                      <a:pt x="221" y="5"/>
                    </a:cubicBezTo>
                    <a:cubicBezTo>
                      <a:pt x="219" y="5"/>
                      <a:pt x="217" y="5"/>
                      <a:pt x="215" y="6"/>
                    </a:cubicBezTo>
                    <a:cubicBezTo>
                      <a:pt x="214" y="6"/>
                      <a:pt x="214" y="6"/>
                      <a:pt x="214" y="6"/>
                    </a:cubicBezTo>
                    <a:cubicBezTo>
                      <a:pt x="213" y="6"/>
                      <a:pt x="212" y="6"/>
                      <a:pt x="211" y="6"/>
                    </a:cubicBezTo>
                    <a:cubicBezTo>
                      <a:pt x="211" y="6"/>
                      <a:pt x="211" y="6"/>
                      <a:pt x="211" y="6"/>
                    </a:cubicBezTo>
                    <a:cubicBezTo>
                      <a:pt x="210" y="6"/>
                      <a:pt x="210" y="6"/>
                      <a:pt x="210" y="6"/>
                    </a:cubicBezTo>
                    <a:cubicBezTo>
                      <a:pt x="208" y="6"/>
                      <a:pt x="208" y="6"/>
                      <a:pt x="208" y="6"/>
                    </a:cubicBezTo>
                    <a:cubicBezTo>
                      <a:pt x="205" y="7"/>
                      <a:pt x="205" y="7"/>
                      <a:pt x="205" y="7"/>
                    </a:cubicBezTo>
                    <a:cubicBezTo>
                      <a:pt x="204" y="7"/>
                      <a:pt x="204" y="7"/>
                      <a:pt x="204" y="7"/>
                    </a:cubicBezTo>
                    <a:cubicBezTo>
                      <a:pt x="203" y="7"/>
                      <a:pt x="203" y="7"/>
                      <a:pt x="202" y="7"/>
                    </a:cubicBezTo>
                    <a:cubicBezTo>
                      <a:pt x="199" y="7"/>
                      <a:pt x="197" y="7"/>
                      <a:pt x="195" y="8"/>
                    </a:cubicBezTo>
                    <a:cubicBezTo>
                      <a:pt x="194" y="8"/>
                      <a:pt x="194" y="8"/>
                      <a:pt x="193" y="8"/>
                    </a:cubicBezTo>
                    <a:cubicBezTo>
                      <a:pt x="191" y="8"/>
                      <a:pt x="190" y="8"/>
                      <a:pt x="189" y="8"/>
                    </a:cubicBezTo>
                    <a:cubicBezTo>
                      <a:pt x="188" y="8"/>
                      <a:pt x="188" y="8"/>
                      <a:pt x="187" y="8"/>
                    </a:cubicBezTo>
                    <a:cubicBezTo>
                      <a:pt x="187" y="8"/>
                      <a:pt x="186" y="8"/>
                      <a:pt x="185" y="8"/>
                    </a:cubicBezTo>
                    <a:cubicBezTo>
                      <a:pt x="185" y="9"/>
                      <a:pt x="184" y="9"/>
                      <a:pt x="183" y="9"/>
                    </a:cubicBezTo>
                    <a:cubicBezTo>
                      <a:pt x="182" y="9"/>
                      <a:pt x="182" y="9"/>
                      <a:pt x="182" y="9"/>
                    </a:cubicBezTo>
                    <a:cubicBezTo>
                      <a:pt x="180" y="9"/>
                      <a:pt x="178" y="9"/>
                      <a:pt x="176" y="9"/>
                    </a:cubicBezTo>
                    <a:cubicBezTo>
                      <a:pt x="175" y="9"/>
                      <a:pt x="173" y="9"/>
                      <a:pt x="171" y="9"/>
                    </a:cubicBezTo>
                    <a:cubicBezTo>
                      <a:pt x="170" y="10"/>
                      <a:pt x="170" y="10"/>
                      <a:pt x="170" y="10"/>
                    </a:cubicBezTo>
                    <a:cubicBezTo>
                      <a:pt x="168" y="10"/>
                      <a:pt x="166" y="10"/>
                      <a:pt x="164" y="10"/>
                    </a:cubicBezTo>
                    <a:cubicBezTo>
                      <a:pt x="161" y="10"/>
                      <a:pt x="161" y="10"/>
                      <a:pt x="161" y="10"/>
                    </a:cubicBezTo>
                    <a:cubicBezTo>
                      <a:pt x="158" y="10"/>
                      <a:pt x="155" y="10"/>
                      <a:pt x="152" y="10"/>
                    </a:cubicBezTo>
                    <a:cubicBezTo>
                      <a:pt x="149" y="10"/>
                      <a:pt x="149" y="10"/>
                      <a:pt x="149" y="10"/>
                    </a:cubicBezTo>
                    <a:cubicBezTo>
                      <a:pt x="145" y="10"/>
                      <a:pt x="145" y="10"/>
                      <a:pt x="145" y="10"/>
                    </a:cubicBezTo>
                    <a:cubicBezTo>
                      <a:pt x="145" y="10"/>
                      <a:pt x="145" y="10"/>
                      <a:pt x="145" y="10"/>
                    </a:cubicBezTo>
                    <a:cubicBezTo>
                      <a:pt x="141" y="10"/>
                      <a:pt x="138" y="11"/>
                      <a:pt x="135" y="11"/>
                    </a:cubicBezTo>
                    <a:cubicBezTo>
                      <a:pt x="132" y="11"/>
                      <a:pt x="132" y="11"/>
                      <a:pt x="132" y="11"/>
                    </a:cubicBezTo>
                    <a:cubicBezTo>
                      <a:pt x="130" y="11"/>
                      <a:pt x="129" y="11"/>
                      <a:pt x="127" y="11"/>
                    </a:cubicBezTo>
                    <a:cubicBezTo>
                      <a:pt x="126" y="11"/>
                      <a:pt x="126" y="11"/>
                      <a:pt x="126" y="11"/>
                    </a:cubicBezTo>
                    <a:cubicBezTo>
                      <a:pt x="125" y="11"/>
                      <a:pt x="125" y="11"/>
                      <a:pt x="125" y="11"/>
                    </a:cubicBezTo>
                    <a:cubicBezTo>
                      <a:pt x="124" y="11"/>
                      <a:pt x="123" y="11"/>
                      <a:pt x="123" y="11"/>
                    </a:cubicBezTo>
                    <a:cubicBezTo>
                      <a:pt x="122" y="11"/>
                      <a:pt x="122" y="11"/>
                      <a:pt x="122" y="11"/>
                    </a:cubicBezTo>
                    <a:cubicBezTo>
                      <a:pt x="122" y="11"/>
                      <a:pt x="122" y="11"/>
                      <a:pt x="122" y="11"/>
                    </a:cubicBezTo>
                    <a:cubicBezTo>
                      <a:pt x="117" y="11"/>
                      <a:pt x="117" y="11"/>
                      <a:pt x="117" y="11"/>
                    </a:cubicBezTo>
                    <a:cubicBezTo>
                      <a:pt x="117" y="11"/>
                      <a:pt x="117" y="11"/>
                      <a:pt x="117" y="11"/>
                    </a:cubicBezTo>
                    <a:cubicBezTo>
                      <a:pt x="116" y="11"/>
                      <a:pt x="116" y="11"/>
                      <a:pt x="116" y="11"/>
                    </a:cubicBezTo>
                    <a:cubicBezTo>
                      <a:pt x="114" y="11"/>
                      <a:pt x="114" y="11"/>
                      <a:pt x="114" y="11"/>
                    </a:cubicBezTo>
                    <a:cubicBezTo>
                      <a:pt x="112" y="11"/>
                      <a:pt x="110" y="11"/>
                      <a:pt x="107" y="11"/>
                    </a:cubicBezTo>
                    <a:cubicBezTo>
                      <a:pt x="105" y="11"/>
                      <a:pt x="103" y="11"/>
                      <a:pt x="101" y="11"/>
                    </a:cubicBezTo>
                    <a:cubicBezTo>
                      <a:pt x="97" y="11"/>
                      <a:pt x="92" y="11"/>
                      <a:pt x="88" y="11"/>
                    </a:cubicBezTo>
                    <a:cubicBezTo>
                      <a:pt x="87" y="11"/>
                      <a:pt x="86" y="11"/>
                      <a:pt x="85" y="10"/>
                    </a:cubicBezTo>
                    <a:cubicBezTo>
                      <a:pt x="84" y="10"/>
                      <a:pt x="83" y="10"/>
                      <a:pt x="82" y="10"/>
                    </a:cubicBezTo>
                    <a:cubicBezTo>
                      <a:pt x="80" y="10"/>
                      <a:pt x="79" y="10"/>
                      <a:pt x="78" y="10"/>
                    </a:cubicBezTo>
                    <a:cubicBezTo>
                      <a:pt x="77" y="10"/>
                      <a:pt x="77" y="10"/>
                      <a:pt x="77" y="10"/>
                    </a:cubicBezTo>
                    <a:cubicBezTo>
                      <a:pt x="75" y="10"/>
                      <a:pt x="75" y="10"/>
                      <a:pt x="75" y="10"/>
                    </a:cubicBezTo>
                    <a:cubicBezTo>
                      <a:pt x="74" y="10"/>
                      <a:pt x="72" y="10"/>
                      <a:pt x="71" y="10"/>
                    </a:cubicBezTo>
                    <a:cubicBezTo>
                      <a:pt x="68" y="10"/>
                      <a:pt x="68" y="10"/>
                      <a:pt x="68" y="10"/>
                    </a:cubicBezTo>
                    <a:cubicBezTo>
                      <a:pt x="67" y="10"/>
                      <a:pt x="65" y="9"/>
                      <a:pt x="62" y="9"/>
                    </a:cubicBezTo>
                    <a:cubicBezTo>
                      <a:pt x="60" y="9"/>
                      <a:pt x="60" y="9"/>
                      <a:pt x="60" y="9"/>
                    </a:cubicBezTo>
                    <a:cubicBezTo>
                      <a:pt x="59" y="9"/>
                      <a:pt x="57" y="9"/>
                      <a:pt x="55" y="9"/>
                    </a:cubicBezTo>
                    <a:cubicBezTo>
                      <a:pt x="52" y="10"/>
                      <a:pt x="52" y="10"/>
                      <a:pt x="52" y="10"/>
                    </a:cubicBezTo>
                    <a:cubicBezTo>
                      <a:pt x="50" y="10"/>
                      <a:pt x="48" y="10"/>
                      <a:pt x="46" y="10"/>
                    </a:cubicBezTo>
                    <a:cubicBezTo>
                      <a:pt x="45" y="10"/>
                      <a:pt x="45" y="10"/>
                      <a:pt x="45" y="10"/>
                    </a:cubicBezTo>
                    <a:cubicBezTo>
                      <a:pt x="44" y="10"/>
                      <a:pt x="44" y="10"/>
                      <a:pt x="43" y="10"/>
                    </a:cubicBezTo>
                    <a:cubicBezTo>
                      <a:pt x="43" y="10"/>
                      <a:pt x="42" y="10"/>
                      <a:pt x="42" y="10"/>
                    </a:cubicBezTo>
                    <a:cubicBezTo>
                      <a:pt x="42" y="9"/>
                      <a:pt x="42" y="9"/>
                      <a:pt x="42" y="9"/>
                    </a:cubicBezTo>
                    <a:cubicBezTo>
                      <a:pt x="41" y="9"/>
                      <a:pt x="41" y="9"/>
                      <a:pt x="41" y="9"/>
                    </a:cubicBezTo>
                    <a:cubicBezTo>
                      <a:pt x="41" y="9"/>
                      <a:pt x="41" y="9"/>
                      <a:pt x="41" y="9"/>
                    </a:cubicBezTo>
                    <a:cubicBezTo>
                      <a:pt x="40" y="10"/>
                      <a:pt x="40" y="10"/>
                      <a:pt x="40" y="10"/>
                    </a:cubicBezTo>
                    <a:cubicBezTo>
                      <a:pt x="39" y="10"/>
                      <a:pt x="39" y="10"/>
                      <a:pt x="39" y="10"/>
                    </a:cubicBezTo>
                    <a:cubicBezTo>
                      <a:pt x="38" y="10"/>
                      <a:pt x="37" y="10"/>
                      <a:pt x="37" y="10"/>
                    </a:cubicBezTo>
                    <a:cubicBezTo>
                      <a:pt x="36" y="10"/>
                      <a:pt x="36" y="10"/>
                      <a:pt x="36" y="10"/>
                    </a:cubicBezTo>
                    <a:cubicBezTo>
                      <a:pt x="36" y="10"/>
                      <a:pt x="36" y="10"/>
                      <a:pt x="36" y="10"/>
                    </a:cubicBezTo>
                    <a:cubicBezTo>
                      <a:pt x="35" y="10"/>
                      <a:pt x="35" y="10"/>
                      <a:pt x="35" y="10"/>
                    </a:cubicBezTo>
                    <a:cubicBezTo>
                      <a:pt x="35" y="10"/>
                      <a:pt x="35" y="10"/>
                      <a:pt x="35" y="10"/>
                    </a:cubicBezTo>
                    <a:cubicBezTo>
                      <a:pt x="34" y="10"/>
                      <a:pt x="34" y="10"/>
                      <a:pt x="33" y="10"/>
                    </a:cubicBezTo>
                    <a:cubicBezTo>
                      <a:pt x="33" y="10"/>
                      <a:pt x="33" y="10"/>
                      <a:pt x="33" y="10"/>
                    </a:cubicBezTo>
                    <a:cubicBezTo>
                      <a:pt x="30" y="10"/>
                      <a:pt x="28" y="10"/>
                      <a:pt x="26" y="10"/>
                    </a:cubicBezTo>
                    <a:cubicBezTo>
                      <a:pt x="24" y="11"/>
                      <a:pt x="22" y="11"/>
                      <a:pt x="20" y="12"/>
                    </a:cubicBezTo>
                    <a:cubicBezTo>
                      <a:pt x="19" y="12"/>
                      <a:pt x="19" y="12"/>
                      <a:pt x="19" y="12"/>
                    </a:cubicBezTo>
                    <a:cubicBezTo>
                      <a:pt x="19" y="12"/>
                      <a:pt x="18" y="12"/>
                      <a:pt x="18" y="12"/>
                    </a:cubicBezTo>
                    <a:cubicBezTo>
                      <a:pt x="17" y="13"/>
                      <a:pt x="17" y="13"/>
                      <a:pt x="17" y="13"/>
                    </a:cubicBezTo>
                    <a:cubicBezTo>
                      <a:pt x="15" y="13"/>
                      <a:pt x="14" y="13"/>
                      <a:pt x="13" y="14"/>
                    </a:cubicBezTo>
                    <a:cubicBezTo>
                      <a:pt x="11" y="14"/>
                      <a:pt x="9" y="15"/>
                      <a:pt x="7" y="16"/>
                    </a:cubicBezTo>
                    <a:cubicBezTo>
                      <a:pt x="6" y="17"/>
                      <a:pt x="5" y="17"/>
                      <a:pt x="4" y="18"/>
                    </a:cubicBezTo>
                    <a:cubicBezTo>
                      <a:pt x="4" y="19"/>
                      <a:pt x="3" y="19"/>
                      <a:pt x="3" y="19"/>
                    </a:cubicBezTo>
                    <a:cubicBezTo>
                      <a:pt x="3" y="20"/>
                      <a:pt x="3" y="20"/>
                      <a:pt x="3" y="20"/>
                    </a:cubicBezTo>
                    <a:cubicBezTo>
                      <a:pt x="2" y="20"/>
                      <a:pt x="2" y="21"/>
                      <a:pt x="2" y="21"/>
                    </a:cubicBezTo>
                    <a:cubicBezTo>
                      <a:pt x="1" y="21"/>
                      <a:pt x="1" y="22"/>
                      <a:pt x="1" y="23"/>
                    </a:cubicBezTo>
                    <a:cubicBezTo>
                      <a:pt x="1" y="23"/>
                      <a:pt x="0" y="24"/>
                      <a:pt x="0" y="25"/>
                    </a:cubicBezTo>
                    <a:cubicBezTo>
                      <a:pt x="0" y="25"/>
                      <a:pt x="0" y="26"/>
                      <a:pt x="0" y="26"/>
                    </a:cubicBezTo>
                    <a:cubicBezTo>
                      <a:pt x="0" y="27"/>
                      <a:pt x="0" y="28"/>
                      <a:pt x="0" y="28"/>
                    </a:cubicBezTo>
                    <a:cubicBezTo>
                      <a:pt x="0" y="29"/>
                      <a:pt x="1" y="31"/>
                      <a:pt x="1" y="32"/>
                    </a:cubicBezTo>
                    <a:cubicBezTo>
                      <a:pt x="2" y="33"/>
                      <a:pt x="2" y="33"/>
                      <a:pt x="2" y="33"/>
                    </a:cubicBezTo>
                    <a:cubicBezTo>
                      <a:pt x="2" y="33"/>
                      <a:pt x="2" y="33"/>
                      <a:pt x="2" y="33"/>
                    </a:cubicBezTo>
                    <a:cubicBezTo>
                      <a:pt x="2" y="33"/>
                      <a:pt x="2" y="34"/>
                      <a:pt x="2" y="34"/>
                    </a:cubicBezTo>
                    <a:cubicBezTo>
                      <a:pt x="3" y="35"/>
                      <a:pt x="4" y="36"/>
                      <a:pt x="5" y="37"/>
                    </a:cubicBezTo>
                    <a:cubicBezTo>
                      <a:pt x="5" y="38"/>
                      <a:pt x="5" y="38"/>
                      <a:pt x="6" y="39"/>
                    </a:cubicBezTo>
                    <a:cubicBezTo>
                      <a:pt x="6" y="39"/>
                      <a:pt x="7" y="39"/>
                      <a:pt x="7" y="40"/>
                    </a:cubicBezTo>
                    <a:cubicBezTo>
                      <a:pt x="9" y="41"/>
                      <a:pt x="11" y="42"/>
                      <a:pt x="13" y="43"/>
                    </a:cubicBezTo>
                    <a:cubicBezTo>
                      <a:pt x="13" y="43"/>
                      <a:pt x="14" y="43"/>
                      <a:pt x="14" y="43"/>
                    </a:cubicBezTo>
                    <a:cubicBezTo>
                      <a:pt x="15" y="43"/>
                      <a:pt x="15" y="43"/>
                      <a:pt x="15" y="43"/>
                    </a:cubicBezTo>
                    <a:cubicBezTo>
                      <a:pt x="15" y="43"/>
                      <a:pt x="15" y="43"/>
                      <a:pt x="15" y="43"/>
                    </a:cubicBezTo>
                    <a:cubicBezTo>
                      <a:pt x="16" y="44"/>
                      <a:pt x="17" y="44"/>
                      <a:pt x="19" y="45"/>
                    </a:cubicBezTo>
                    <a:cubicBezTo>
                      <a:pt x="19" y="45"/>
                      <a:pt x="20" y="45"/>
                      <a:pt x="20" y="46"/>
                    </a:cubicBezTo>
                    <a:cubicBezTo>
                      <a:pt x="22" y="47"/>
                      <a:pt x="23" y="48"/>
                      <a:pt x="25" y="49"/>
                    </a:cubicBezTo>
                    <a:cubicBezTo>
                      <a:pt x="26" y="50"/>
                      <a:pt x="26" y="51"/>
                      <a:pt x="27" y="52"/>
                    </a:cubicBezTo>
                    <a:cubicBezTo>
                      <a:pt x="27" y="52"/>
                      <a:pt x="27" y="53"/>
                      <a:pt x="28" y="53"/>
                    </a:cubicBezTo>
                    <a:cubicBezTo>
                      <a:pt x="28" y="53"/>
                      <a:pt x="28" y="53"/>
                      <a:pt x="28" y="53"/>
                    </a:cubicBezTo>
                    <a:cubicBezTo>
                      <a:pt x="27" y="54"/>
                      <a:pt x="27" y="54"/>
                      <a:pt x="27" y="54"/>
                    </a:cubicBezTo>
                    <a:cubicBezTo>
                      <a:pt x="27" y="55"/>
                      <a:pt x="27" y="56"/>
                      <a:pt x="27" y="56"/>
                    </a:cubicBezTo>
                    <a:cubicBezTo>
                      <a:pt x="26" y="57"/>
                      <a:pt x="26" y="57"/>
                      <a:pt x="26" y="58"/>
                    </a:cubicBezTo>
                    <a:cubicBezTo>
                      <a:pt x="24" y="59"/>
                      <a:pt x="23" y="60"/>
                      <a:pt x="22" y="61"/>
                    </a:cubicBezTo>
                    <a:cubicBezTo>
                      <a:pt x="22" y="61"/>
                      <a:pt x="22" y="61"/>
                      <a:pt x="22" y="61"/>
                    </a:cubicBezTo>
                    <a:cubicBezTo>
                      <a:pt x="21" y="62"/>
                      <a:pt x="21" y="62"/>
                      <a:pt x="21" y="62"/>
                    </a:cubicBezTo>
                    <a:cubicBezTo>
                      <a:pt x="20" y="62"/>
                      <a:pt x="20" y="62"/>
                      <a:pt x="20" y="63"/>
                    </a:cubicBezTo>
                    <a:cubicBezTo>
                      <a:pt x="19" y="63"/>
                      <a:pt x="19" y="63"/>
                      <a:pt x="19" y="63"/>
                    </a:cubicBezTo>
                    <a:cubicBezTo>
                      <a:pt x="18" y="64"/>
                      <a:pt x="18" y="65"/>
                      <a:pt x="17" y="65"/>
                    </a:cubicBezTo>
                    <a:cubicBezTo>
                      <a:pt x="16" y="66"/>
                      <a:pt x="16" y="67"/>
                      <a:pt x="15" y="68"/>
                    </a:cubicBezTo>
                    <a:cubicBezTo>
                      <a:pt x="15" y="69"/>
                      <a:pt x="14" y="70"/>
                      <a:pt x="14" y="71"/>
                    </a:cubicBezTo>
                    <a:cubicBezTo>
                      <a:pt x="14" y="71"/>
                      <a:pt x="14" y="72"/>
                      <a:pt x="14" y="72"/>
                    </a:cubicBezTo>
                    <a:cubicBezTo>
                      <a:pt x="14" y="73"/>
                      <a:pt x="14" y="73"/>
                      <a:pt x="14" y="74"/>
                    </a:cubicBezTo>
                    <a:cubicBezTo>
                      <a:pt x="15" y="75"/>
                      <a:pt x="15" y="76"/>
                      <a:pt x="15" y="77"/>
                    </a:cubicBezTo>
                    <a:cubicBezTo>
                      <a:pt x="16" y="79"/>
                      <a:pt x="17" y="81"/>
                      <a:pt x="18" y="83"/>
                    </a:cubicBezTo>
                    <a:cubicBezTo>
                      <a:pt x="20" y="84"/>
                      <a:pt x="21" y="86"/>
                      <a:pt x="23" y="87"/>
                    </a:cubicBezTo>
                    <a:cubicBezTo>
                      <a:pt x="24" y="88"/>
                      <a:pt x="25" y="89"/>
                      <a:pt x="26" y="89"/>
                    </a:cubicBezTo>
                    <a:cubicBezTo>
                      <a:pt x="27" y="90"/>
                      <a:pt x="28" y="90"/>
                      <a:pt x="29" y="91"/>
                    </a:cubicBezTo>
                    <a:cubicBezTo>
                      <a:pt x="29" y="91"/>
                      <a:pt x="30" y="92"/>
                      <a:pt x="31" y="92"/>
                    </a:cubicBezTo>
                    <a:cubicBezTo>
                      <a:pt x="31" y="92"/>
                      <a:pt x="31" y="92"/>
                      <a:pt x="31" y="92"/>
                    </a:cubicBezTo>
                    <a:cubicBezTo>
                      <a:pt x="31" y="92"/>
                      <a:pt x="31" y="92"/>
                      <a:pt x="31" y="92"/>
                    </a:cubicBezTo>
                    <a:cubicBezTo>
                      <a:pt x="31" y="92"/>
                      <a:pt x="31" y="92"/>
                      <a:pt x="31" y="92"/>
                    </a:cubicBezTo>
                    <a:cubicBezTo>
                      <a:pt x="32" y="93"/>
                      <a:pt x="33" y="93"/>
                      <a:pt x="34" y="94"/>
                    </a:cubicBezTo>
                    <a:cubicBezTo>
                      <a:pt x="36" y="94"/>
                      <a:pt x="38" y="95"/>
                      <a:pt x="40" y="95"/>
                    </a:cubicBezTo>
                    <a:cubicBezTo>
                      <a:pt x="40" y="96"/>
                      <a:pt x="41" y="96"/>
                      <a:pt x="42" y="96"/>
                    </a:cubicBezTo>
                    <a:cubicBezTo>
                      <a:pt x="43" y="96"/>
                      <a:pt x="43" y="96"/>
                      <a:pt x="43" y="96"/>
                    </a:cubicBezTo>
                    <a:cubicBezTo>
                      <a:pt x="44" y="96"/>
                      <a:pt x="45" y="96"/>
                      <a:pt x="45" y="96"/>
                    </a:cubicBezTo>
                    <a:cubicBezTo>
                      <a:pt x="46" y="96"/>
                      <a:pt x="46" y="96"/>
                      <a:pt x="46" y="96"/>
                    </a:cubicBezTo>
                    <a:cubicBezTo>
                      <a:pt x="47" y="96"/>
                      <a:pt x="47" y="96"/>
                      <a:pt x="47" y="96"/>
                    </a:cubicBezTo>
                    <a:cubicBezTo>
                      <a:pt x="48" y="96"/>
                      <a:pt x="48" y="97"/>
                      <a:pt x="49" y="97"/>
                    </a:cubicBezTo>
                    <a:cubicBezTo>
                      <a:pt x="53" y="97"/>
                      <a:pt x="53" y="97"/>
                      <a:pt x="53" y="97"/>
                    </a:cubicBezTo>
                    <a:cubicBezTo>
                      <a:pt x="53" y="97"/>
                      <a:pt x="54" y="97"/>
                      <a:pt x="55" y="97"/>
                    </a:cubicBezTo>
                    <a:cubicBezTo>
                      <a:pt x="56" y="97"/>
                      <a:pt x="56" y="97"/>
                      <a:pt x="57" y="97"/>
                    </a:cubicBezTo>
                    <a:cubicBezTo>
                      <a:pt x="58" y="97"/>
                      <a:pt x="58" y="97"/>
                      <a:pt x="58" y="97"/>
                    </a:cubicBezTo>
                    <a:cubicBezTo>
                      <a:pt x="58" y="97"/>
                      <a:pt x="58" y="97"/>
                      <a:pt x="58" y="97"/>
                    </a:cubicBezTo>
                    <a:cubicBezTo>
                      <a:pt x="59" y="97"/>
                      <a:pt x="59" y="97"/>
                      <a:pt x="60" y="97"/>
                    </a:cubicBezTo>
                    <a:cubicBezTo>
                      <a:pt x="61" y="97"/>
                      <a:pt x="61" y="97"/>
                      <a:pt x="61" y="97"/>
                    </a:cubicBezTo>
                    <a:cubicBezTo>
                      <a:pt x="62" y="97"/>
                      <a:pt x="62" y="97"/>
                      <a:pt x="62" y="97"/>
                    </a:cubicBezTo>
                    <a:cubicBezTo>
                      <a:pt x="63" y="97"/>
                      <a:pt x="63" y="97"/>
                      <a:pt x="63" y="97"/>
                    </a:cubicBezTo>
                    <a:cubicBezTo>
                      <a:pt x="64" y="97"/>
                      <a:pt x="64" y="97"/>
                      <a:pt x="64" y="97"/>
                    </a:cubicBezTo>
                    <a:cubicBezTo>
                      <a:pt x="64" y="97"/>
                      <a:pt x="64" y="97"/>
                      <a:pt x="64" y="97"/>
                    </a:cubicBezTo>
                    <a:cubicBezTo>
                      <a:pt x="65" y="97"/>
                      <a:pt x="65" y="97"/>
                      <a:pt x="65" y="97"/>
                    </a:cubicBezTo>
                    <a:cubicBezTo>
                      <a:pt x="66" y="97"/>
                      <a:pt x="67" y="97"/>
                      <a:pt x="67" y="97"/>
                    </a:cubicBezTo>
                    <a:cubicBezTo>
                      <a:pt x="68" y="97"/>
                      <a:pt x="68" y="97"/>
                      <a:pt x="69" y="97"/>
                    </a:cubicBezTo>
                    <a:cubicBezTo>
                      <a:pt x="69" y="97"/>
                      <a:pt x="70" y="97"/>
                      <a:pt x="70" y="97"/>
                    </a:cubicBezTo>
                    <a:cubicBezTo>
                      <a:pt x="71" y="97"/>
                      <a:pt x="72" y="96"/>
                      <a:pt x="74" y="96"/>
                    </a:cubicBezTo>
                    <a:cubicBezTo>
                      <a:pt x="74" y="96"/>
                      <a:pt x="74" y="96"/>
                      <a:pt x="74" y="96"/>
                    </a:cubicBezTo>
                    <a:cubicBezTo>
                      <a:pt x="75" y="96"/>
                      <a:pt x="75" y="96"/>
                      <a:pt x="75" y="96"/>
                    </a:cubicBezTo>
                    <a:cubicBezTo>
                      <a:pt x="76" y="96"/>
                      <a:pt x="76" y="96"/>
                      <a:pt x="76" y="96"/>
                    </a:cubicBezTo>
                    <a:cubicBezTo>
                      <a:pt x="76" y="96"/>
                      <a:pt x="77" y="96"/>
                      <a:pt x="77" y="96"/>
                    </a:cubicBezTo>
                    <a:cubicBezTo>
                      <a:pt x="78" y="96"/>
                      <a:pt x="79" y="95"/>
                      <a:pt x="80" y="95"/>
                    </a:cubicBezTo>
                    <a:cubicBezTo>
                      <a:pt x="82" y="95"/>
                      <a:pt x="82" y="95"/>
                      <a:pt x="82" y="95"/>
                    </a:cubicBezTo>
                    <a:cubicBezTo>
                      <a:pt x="82" y="95"/>
                      <a:pt x="82" y="95"/>
                      <a:pt x="82" y="95"/>
                    </a:cubicBezTo>
                    <a:cubicBezTo>
                      <a:pt x="83" y="95"/>
                      <a:pt x="83" y="95"/>
                      <a:pt x="83" y="95"/>
                    </a:cubicBezTo>
                    <a:cubicBezTo>
                      <a:pt x="84" y="94"/>
                      <a:pt x="84" y="94"/>
                      <a:pt x="84" y="94"/>
                    </a:cubicBezTo>
                    <a:cubicBezTo>
                      <a:pt x="84" y="94"/>
                      <a:pt x="85" y="94"/>
                      <a:pt x="85" y="94"/>
                    </a:cubicBezTo>
                    <a:cubicBezTo>
                      <a:pt x="86" y="94"/>
                      <a:pt x="86" y="94"/>
                      <a:pt x="86" y="94"/>
                    </a:cubicBezTo>
                    <a:cubicBezTo>
                      <a:pt x="88" y="94"/>
                      <a:pt x="88" y="94"/>
                      <a:pt x="88" y="94"/>
                    </a:cubicBezTo>
                    <a:cubicBezTo>
                      <a:pt x="88" y="94"/>
                      <a:pt x="88" y="94"/>
                      <a:pt x="88" y="94"/>
                    </a:cubicBezTo>
                    <a:cubicBezTo>
                      <a:pt x="89" y="94"/>
                      <a:pt x="89" y="94"/>
                      <a:pt x="89" y="94"/>
                    </a:cubicBezTo>
                    <a:cubicBezTo>
                      <a:pt x="90" y="93"/>
                      <a:pt x="90" y="93"/>
                      <a:pt x="90" y="93"/>
                    </a:cubicBezTo>
                    <a:cubicBezTo>
                      <a:pt x="90" y="93"/>
                      <a:pt x="90" y="93"/>
                      <a:pt x="90" y="93"/>
                    </a:cubicBezTo>
                    <a:cubicBezTo>
                      <a:pt x="91" y="93"/>
                      <a:pt x="91" y="93"/>
                      <a:pt x="91" y="93"/>
                    </a:cubicBezTo>
                    <a:cubicBezTo>
                      <a:pt x="93" y="93"/>
                      <a:pt x="94" y="92"/>
                      <a:pt x="96" y="92"/>
                    </a:cubicBezTo>
                    <a:cubicBezTo>
                      <a:pt x="97" y="92"/>
                      <a:pt x="97" y="92"/>
                      <a:pt x="97" y="92"/>
                    </a:cubicBezTo>
                    <a:cubicBezTo>
                      <a:pt x="98" y="92"/>
                      <a:pt x="98" y="92"/>
                      <a:pt x="98" y="92"/>
                    </a:cubicBezTo>
                    <a:cubicBezTo>
                      <a:pt x="100" y="92"/>
                      <a:pt x="100" y="92"/>
                      <a:pt x="100" y="92"/>
                    </a:cubicBezTo>
                    <a:cubicBezTo>
                      <a:pt x="101" y="92"/>
                      <a:pt x="101" y="92"/>
                      <a:pt x="101" y="92"/>
                    </a:cubicBezTo>
                    <a:cubicBezTo>
                      <a:pt x="101" y="92"/>
                      <a:pt x="101" y="92"/>
                      <a:pt x="101" y="92"/>
                    </a:cubicBezTo>
                    <a:cubicBezTo>
                      <a:pt x="102" y="92"/>
                      <a:pt x="102" y="92"/>
                      <a:pt x="102" y="92"/>
                    </a:cubicBezTo>
                    <a:cubicBezTo>
                      <a:pt x="102" y="92"/>
                      <a:pt x="103" y="92"/>
                      <a:pt x="103" y="91"/>
                    </a:cubicBezTo>
                    <a:cubicBezTo>
                      <a:pt x="105" y="91"/>
                      <a:pt x="107" y="92"/>
                      <a:pt x="109" y="92"/>
                    </a:cubicBezTo>
                    <a:cubicBezTo>
                      <a:pt x="110" y="92"/>
                      <a:pt x="112" y="93"/>
                      <a:pt x="114" y="93"/>
                    </a:cubicBezTo>
                    <a:cubicBezTo>
                      <a:pt x="115" y="93"/>
                      <a:pt x="115" y="93"/>
                      <a:pt x="116" y="94"/>
                    </a:cubicBezTo>
                    <a:cubicBezTo>
                      <a:pt x="117" y="94"/>
                      <a:pt x="118" y="94"/>
                      <a:pt x="119" y="95"/>
                    </a:cubicBezTo>
                    <a:cubicBezTo>
                      <a:pt x="121" y="95"/>
                      <a:pt x="123" y="96"/>
                      <a:pt x="124" y="97"/>
                    </a:cubicBezTo>
                    <a:cubicBezTo>
                      <a:pt x="126" y="98"/>
                      <a:pt x="127" y="98"/>
                      <a:pt x="128" y="99"/>
                    </a:cubicBezTo>
                    <a:cubicBezTo>
                      <a:pt x="129" y="100"/>
                      <a:pt x="130" y="101"/>
                      <a:pt x="131" y="102"/>
                    </a:cubicBezTo>
                    <a:cubicBezTo>
                      <a:pt x="132" y="103"/>
                      <a:pt x="132" y="103"/>
                      <a:pt x="132" y="103"/>
                    </a:cubicBezTo>
                    <a:cubicBezTo>
                      <a:pt x="133" y="103"/>
                      <a:pt x="133" y="103"/>
                      <a:pt x="133" y="103"/>
                    </a:cubicBezTo>
                    <a:cubicBezTo>
                      <a:pt x="133" y="104"/>
                      <a:pt x="133" y="104"/>
                      <a:pt x="133" y="104"/>
                    </a:cubicBezTo>
                    <a:cubicBezTo>
                      <a:pt x="133" y="104"/>
                      <a:pt x="133" y="104"/>
                      <a:pt x="133" y="104"/>
                    </a:cubicBezTo>
                    <a:cubicBezTo>
                      <a:pt x="134" y="105"/>
                      <a:pt x="134" y="105"/>
                      <a:pt x="134" y="105"/>
                    </a:cubicBezTo>
                    <a:cubicBezTo>
                      <a:pt x="135" y="105"/>
                      <a:pt x="135" y="105"/>
                      <a:pt x="135" y="105"/>
                    </a:cubicBezTo>
                    <a:cubicBezTo>
                      <a:pt x="135" y="106"/>
                      <a:pt x="135" y="106"/>
                      <a:pt x="135" y="106"/>
                    </a:cubicBezTo>
                    <a:cubicBezTo>
                      <a:pt x="136" y="107"/>
                      <a:pt x="137" y="107"/>
                      <a:pt x="137" y="108"/>
                    </a:cubicBezTo>
                    <a:cubicBezTo>
                      <a:pt x="138" y="109"/>
                      <a:pt x="139" y="110"/>
                      <a:pt x="139" y="111"/>
                    </a:cubicBezTo>
                    <a:cubicBezTo>
                      <a:pt x="140" y="111"/>
                      <a:pt x="140" y="112"/>
                      <a:pt x="141" y="113"/>
                    </a:cubicBezTo>
                    <a:cubicBezTo>
                      <a:pt x="141" y="114"/>
                      <a:pt x="141" y="114"/>
                      <a:pt x="141" y="115"/>
                    </a:cubicBezTo>
                    <a:cubicBezTo>
                      <a:pt x="142" y="115"/>
                      <a:pt x="142" y="115"/>
                      <a:pt x="142" y="115"/>
                    </a:cubicBezTo>
                    <a:cubicBezTo>
                      <a:pt x="142" y="116"/>
                      <a:pt x="142" y="116"/>
                      <a:pt x="142" y="116"/>
                    </a:cubicBezTo>
                    <a:cubicBezTo>
                      <a:pt x="142" y="116"/>
                      <a:pt x="142" y="116"/>
                      <a:pt x="142" y="116"/>
                    </a:cubicBezTo>
                    <a:cubicBezTo>
                      <a:pt x="143" y="116"/>
                      <a:pt x="143" y="116"/>
                      <a:pt x="143" y="116"/>
                    </a:cubicBezTo>
                    <a:cubicBezTo>
                      <a:pt x="143" y="116"/>
                      <a:pt x="143" y="116"/>
                      <a:pt x="143" y="116"/>
                    </a:cubicBezTo>
                    <a:cubicBezTo>
                      <a:pt x="143" y="116"/>
                      <a:pt x="143" y="116"/>
                      <a:pt x="143" y="116"/>
                    </a:cubicBezTo>
                    <a:cubicBezTo>
                      <a:pt x="143" y="114"/>
                      <a:pt x="143" y="113"/>
                      <a:pt x="143" y="112"/>
                    </a:cubicBezTo>
                    <a:cubicBezTo>
                      <a:pt x="143" y="111"/>
                      <a:pt x="143" y="111"/>
                      <a:pt x="143" y="111"/>
                    </a:cubicBezTo>
                    <a:cubicBezTo>
                      <a:pt x="143" y="111"/>
                      <a:pt x="143" y="111"/>
                      <a:pt x="143" y="111"/>
                    </a:cubicBezTo>
                    <a:cubicBezTo>
                      <a:pt x="143" y="111"/>
                      <a:pt x="143" y="110"/>
                      <a:pt x="143" y="110"/>
                    </a:cubicBezTo>
                    <a:cubicBezTo>
                      <a:pt x="143" y="109"/>
                      <a:pt x="144" y="109"/>
                      <a:pt x="144" y="109"/>
                    </a:cubicBezTo>
                    <a:cubicBezTo>
                      <a:pt x="144" y="108"/>
                      <a:pt x="144" y="108"/>
                      <a:pt x="144" y="108"/>
                    </a:cubicBezTo>
                    <a:cubicBezTo>
                      <a:pt x="144" y="108"/>
                      <a:pt x="144" y="108"/>
                      <a:pt x="144" y="108"/>
                    </a:cubicBezTo>
                    <a:cubicBezTo>
                      <a:pt x="144" y="107"/>
                      <a:pt x="144" y="107"/>
                      <a:pt x="144" y="107"/>
                    </a:cubicBezTo>
                    <a:cubicBezTo>
                      <a:pt x="145" y="106"/>
                      <a:pt x="145" y="106"/>
                      <a:pt x="145" y="106"/>
                    </a:cubicBezTo>
                    <a:cubicBezTo>
                      <a:pt x="145" y="105"/>
                      <a:pt x="145" y="105"/>
                      <a:pt x="145" y="105"/>
                    </a:cubicBezTo>
                    <a:cubicBezTo>
                      <a:pt x="146" y="105"/>
                      <a:pt x="146" y="105"/>
                      <a:pt x="146" y="104"/>
                    </a:cubicBezTo>
                    <a:cubicBezTo>
                      <a:pt x="146" y="104"/>
                      <a:pt x="147" y="103"/>
                      <a:pt x="147" y="102"/>
                    </a:cubicBezTo>
                    <a:cubicBezTo>
                      <a:pt x="147" y="102"/>
                      <a:pt x="148" y="101"/>
                      <a:pt x="148" y="101"/>
                    </a:cubicBezTo>
                    <a:cubicBezTo>
                      <a:pt x="149" y="100"/>
                      <a:pt x="149" y="100"/>
                      <a:pt x="149" y="100"/>
                    </a:cubicBezTo>
                    <a:cubicBezTo>
                      <a:pt x="150" y="99"/>
                      <a:pt x="151" y="98"/>
                      <a:pt x="151" y="98"/>
                    </a:cubicBezTo>
                    <a:cubicBezTo>
                      <a:pt x="152" y="97"/>
                      <a:pt x="153" y="96"/>
                      <a:pt x="154" y="96"/>
                    </a:cubicBezTo>
                    <a:cubicBezTo>
                      <a:pt x="155" y="95"/>
                      <a:pt x="156" y="95"/>
                      <a:pt x="158" y="94"/>
                    </a:cubicBezTo>
                    <a:cubicBezTo>
                      <a:pt x="158" y="94"/>
                      <a:pt x="159" y="94"/>
                      <a:pt x="160" y="93"/>
                    </a:cubicBezTo>
                    <a:cubicBezTo>
                      <a:pt x="163" y="93"/>
                      <a:pt x="166" y="94"/>
                      <a:pt x="170" y="95"/>
                    </a:cubicBezTo>
                    <a:cubicBezTo>
                      <a:pt x="171" y="95"/>
                      <a:pt x="171" y="95"/>
                      <a:pt x="171" y="95"/>
                    </a:cubicBezTo>
                    <a:cubicBezTo>
                      <a:pt x="171" y="95"/>
                      <a:pt x="171" y="95"/>
                      <a:pt x="171" y="95"/>
                    </a:cubicBezTo>
                    <a:cubicBezTo>
                      <a:pt x="172" y="95"/>
                      <a:pt x="172" y="95"/>
                      <a:pt x="172" y="95"/>
                    </a:cubicBezTo>
                    <a:cubicBezTo>
                      <a:pt x="172" y="95"/>
                      <a:pt x="172" y="95"/>
                      <a:pt x="173" y="96"/>
                    </a:cubicBezTo>
                    <a:cubicBezTo>
                      <a:pt x="174" y="96"/>
                      <a:pt x="174" y="96"/>
                      <a:pt x="174" y="96"/>
                    </a:cubicBezTo>
                    <a:cubicBezTo>
                      <a:pt x="175" y="96"/>
                      <a:pt x="175" y="96"/>
                      <a:pt x="175" y="96"/>
                    </a:cubicBezTo>
                    <a:cubicBezTo>
                      <a:pt x="176" y="97"/>
                      <a:pt x="176" y="97"/>
                      <a:pt x="176" y="97"/>
                    </a:cubicBezTo>
                    <a:cubicBezTo>
                      <a:pt x="177" y="97"/>
                      <a:pt x="177" y="97"/>
                      <a:pt x="177" y="97"/>
                    </a:cubicBezTo>
                    <a:cubicBezTo>
                      <a:pt x="179" y="98"/>
                      <a:pt x="179" y="98"/>
                      <a:pt x="179" y="98"/>
                    </a:cubicBezTo>
                    <a:cubicBezTo>
                      <a:pt x="179" y="98"/>
                      <a:pt x="179" y="98"/>
                      <a:pt x="179" y="98"/>
                    </a:cubicBezTo>
                    <a:cubicBezTo>
                      <a:pt x="180" y="98"/>
                      <a:pt x="180" y="98"/>
                      <a:pt x="180" y="98"/>
                    </a:cubicBezTo>
                    <a:cubicBezTo>
                      <a:pt x="181" y="98"/>
                      <a:pt x="181" y="99"/>
                      <a:pt x="182" y="99"/>
                    </a:cubicBezTo>
                    <a:cubicBezTo>
                      <a:pt x="183" y="99"/>
                      <a:pt x="183" y="99"/>
                      <a:pt x="183" y="99"/>
                    </a:cubicBezTo>
                    <a:cubicBezTo>
                      <a:pt x="184" y="100"/>
                      <a:pt x="184" y="100"/>
                      <a:pt x="184" y="100"/>
                    </a:cubicBezTo>
                    <a:cubicBezTo>
                      <a:pt x="186" y="100"/>
                      <a:pt x="186" y="100"/>
                      <a:pt x="186" y="100"/>
                    </a:cubicBezTo>
                    <a:cubicBezTo>
                      <a:pt x="186" y="101"/>
                      <a:pt x="186" y="101"/>
                      <a:pt x="186" y="101"/>
                    </a:cubicBezTo>
                    <a:cubicBezTo>
                      <a:pt x="187" y="101"/>
                      <a:pt x="187" y="101"/>
                      <a:pt x="187" y="101"/>
                    </a:cubicBezTo>
                    <a:cubicBezTo>
                      <a:pt x="187" y="101"/>
                      <a:pt x="187" y="101"/>
                      <a:pt x="187" y="101"/>
                    </a:cubicBezTo>
                    <a:cubicBezTo>
                      <a:pt x="188" y="101"/>
                      <a:pt x="188" y="101"/>
                      <a:pt x="188" y="101"/>
                    </a:cubicBezTo>
                    <a:cubicBezTo>
                      <a:pt x="189" y="101"/>
                      <a:pt x="189" y="102"/>
                      <a:pt x="190" y="102"/>
                    </a:cubicBezTo>
                    <a:cubicBezTo>
                      <a:pt x="190" y="102"/>
                      <a:pt x="191" y="102"/>
                      <a:pt x="192" y="103"/>
                    </a:cubicBezTo>
                    <a:cubicBezTo>
                      <a:pt x="193" y="103"/>
                      <a:pt x="193" y="103"/>
                      <a:pt x="193" y="103"/>
                    </a:cubicBezTo>
                    <a:cubicBezTo>
                      <a:pt x="194" y="103"/>
                      <a:pt x="194" y="103"/>
                      <a:pt x="194" y="103"/>
                    </a:cubicBezTo>
                    <a:cubicBezTo>
                      <a:pt x="196" y="104"/>
                      <a:pt x="197" y="104"/>
                      <a:pt x="199" y="105"/>
                    </a:cubicBezTo>
                    <a:cubicBezTo>
                      <a:pt x="200" y="105"/>
                      <a:pt x="201" y="105"/>
                      <a:pt x="202" y="105"/>
                    </a:cubicBezTo>
                    <a:cubicBezTo>
                      <a:pt x="203" y="105"/>
                      <a:pt x="203" y="105"/>
                      <a:pt x="203" y="105"/>
                    </a:cubicBezTo>
                    <a:cubicBezTo>
                      <a:pt x="203" y="105"/>
                      <a:pt x="204" y="106"/>
                      <a:pt x="204" y="106"/>
                    </a:cubicBezTo>
                    <a:cubicBezTo>
                      <a:pt x="205" y="106"/>
                      <a:pt x="205" y="106"/>
                      <a:pt x="205" y="106"/>
                    </a:cubicBezTo>
                    <a:cubicBezTo>
                      <a:pt x="206" y="106"/>
                      <a:pt x="206" y="106"/>
                      <a:pt x="206" y="106"/>
                    </a:cubicBezTo>
                    <a:cubicBezTo>
                      <a:pt x="206" y="106"/>
                      <a:pt x="206" y="106"/>
                      <a:pt x="206" y="106"/>
                    </a:cubicBezTo>
                    <a:cubicBezTo>
                      <a:pt x="207" y="106"/>
                      <a:pt x="207" y="106"/>
                      <a:pt x="207" y="106"/>
                    </a:cubicBezTo>
                    <a:cubicBezTo>
                      <a:pt x="208" y="106"/>
                      <a:pt x="208" y="106"/>
                      <a:pt x="208" y="106"/>
                    </a:cubicBezTo>
                    <a:cubicBezTo>
                      <a:pt x="208" y="106"/>
                      <a:pt x="208" y="106"/>
                      <a:pt x="208" y="106"/>
                    </a:cubicBezTo>
                    <a:cubicBezTo>
                      <a:pt x="209" y="106"/>
                      <a:pt x="209" y="106"/>
                      <a:pt x="209" y="106"/>
                    </a:cubicBezTo>
                    <a:cubicBezTo>
                      <a:pt x="210" y="106"/>
                      <a:pt x="210" y="106"/>
                      <a:pt x="210" y="106"/>
                    </a:cubicBezTo>
                    <a:cubicBezTo>
                      <a:pt x="210" y="106"/>
                      <a:pt x="210" y="106"/>
                      <a:pt x="210" y="106"/>
                    </a:cubicBezTo>
                    <a:cubicBezTo>
                      <a:pt x="211" y="106"/>
                      <a:pt x="211" y="106"/>
                      <a:pt x="211" y="106"/>
                    </a:cubicBezTo>
                    <a:cubicBezTo>
                      <a:pt x="211" y="106"/>
                      <a:pt x="211" y="106"/>
                      <a:pt x="211" y="106"/>
                    </a:cubicBezTo>
                    <a:cubicBezTo>
                      <a:pt x="212" y="106"/>
                      <a:pt x="212" y="106"/>
                      <a:pt x="212" y="106"/>
                    </a:cubicBezTo>
                    <a:cubicBezTo>
                      <a:pt x="213" y="106"/>
                      <a:pt x="213" y="106"/>
                      <a:pt x="213" y="106"/>
                    </a:cubicBezTo>
                    <a:cubicBezTo>
                      <a:pt x="215" y="105"/>
                      <a:pt x="216" y="105"/>
                      <a:pt x="217" y="105"/>
                    </a:cubicBezTo>
                    <a:cubicBezTo>
                      <a:pt x="219" y="105"/>
                      <a:pt x="219" y="105"/>
                      <a:pt x="219" y="105"/>
                    </a:cubicBezTo>
                    <a:cubicBezTo>
                      <a:pt x="219" y="105"/>
                      <a:pt x="219" y="105"/>
                      <a:pt x="219" y="105"/>
                    </a:cubicBezTo>
                    <a:cubicBezTo>
                      <a:pt x="220" y="105"/>
                      <a:pt x="221" y="104"/>
                      <a:pt x="222" y="104"/>
                    </a:cubicBezTo>
                    <a:cubicBezTo>
                      <a:pt x="223" y="104"/>
                      <a:pt x="223" y="104"/>
                      <a:pt x="223" y="104"/>
                    </a:cubicBezTo>
                    <a:cubicBezTo>
                      <a:pt x="225" y="103"/>
                      <a:pt x="226" y="103"/>
                      <a:pt x="228" y="102"/>
                    </a:cubicBezTo>
                    <a:cubicBezTo>
                      <a:pt x="229" y="102"/>
                      <a:pt x="230" y="102"/>
                      <a:pt x="231" y="101"/>
                    </a:cubicBezTo>
                    <a:cubicBezTo>
                      <a:pt x="231" y="101"/>
                      <a:pt x="232" y="100"/>
                      <a:pt x="233" y="100"/>
                    </a:cubicBezTo>
                    <a:cubicBezTo>
                      <a:pt x="236" y="99"/>
                      <a:pt x="237" y="97"/>
                      <a:pt x="239" y="96"/>
                    </a:cubicBezTo>
                    <a:cubicBezTo>
                      <a:pt x="240" y="95"/>
                      <a:pt x="241" y="95"/>
                      <a:pt x="242" y="94"/>
                    </a:cubicBezTo>
                    <a:cubicBezTo>
                      <a:pt x="243" y="93"/>
                      <a:pt x="243" y="92"/>
                      <a:pt x="244" y="91"/>
                    </a:cubicBezTo>
                    <a:cubicBezTo>
                      <a:pt x="245" y="90"/>
                      <a:pt x="245" y="89"/>
                      <a:pt x="246" y="88"/>
                    </a:cubicBezTo>
                    <a:cubicBezTo>
                      <a:pt x="246" y="87"/>
                      <a:pt x="246" y="86"/>
                      <a:pt x="246" y="85"/>
                    </a:cubicBezTo>
                    <a:cubicBezTo>
                      <a:pt x="247" y="83"/>
                      <a:pt x="247" y="81"/>
                      <a:pt x="246" y="79"/>
                    </a:cubicBezTo>
                    <a:cubicBezTo>
                      <a:pt x="246" y="77"/>
                      <a:pt x="245" y="75"/>
                      <a:pt x="244" y="74"/>
                    </a:cubicBezTo>
                    <a:cubicBezTo>
                      <a:pt x="244" y="73"/>
                      <a:pt x="244" y="73"/>
                      <a:pt x="244" y="73"/>
                    </a:cubicBezTo>
                    <a:cubicBezTo>
                      <a:pt x="243" y="72"/>
                      <a:pt x="242" y="71"/>
                      <a:pt x="242" y="70"/>
                    </a:cubicBezTo>
                    <a:cubicBezTo>
                      <a:pt x="242" y="69"/>
                      <a:pt x="242" y="69"/>
                      <a:pt x="242" y="69"/>
                    </a:cubicBezTo>
                    <a:cubicBezTo>
                      <a:pt x="241" y="68"/>
                      <a:pt x="240" y="67"/>
                      <a:pt x="240" y="65"/>
                    </a:cubicBezTo>
                    <a:cubicBezTo>
                      <a:pt x="239" y="64"/>
                      <a:pt x="239" y="62"/>
                      <a:pt x="239" y="60"/>
                    </a:cubicBezTo>
                    <a:cubicBezTo>
                      <a:pt x="239" y="59"/>
                      <a:pt x="239" y="58"/>
                      <a:pt x="239" y="57"/>
                    </a:cubicBezTo>
                    <a:cubicBezTo>
                      <a:pt x="239" y="57"/>
                      <a:pt x="240" y="56"/>
                      <a:pt x="240" y="55"/>
                    </a:cubicBezTo>
                    <a:cubicBezTo>
                      <a:pt x="241" y="54"/>
                      <a:pt x="241" y="54"/>
                      <a:pt x="242" y="53"/>
                    </a:cubicBezTo>
                    <a:cubicBezTo>
                      <a:pt x="243" y="51"/>
                      <a:pt x="244" y="50"/>
                      <a:pt x="246" y="50"/>
                    </a:cubicBezTo>
                    <a:cubicBezTo>
                      <a:pt x="247" y="49"/>
                      <a:pt x="248" y="48"/>
                      <a:pt x="249" y="47"/>
                    </a:cubicBezTo>
                    <a:cubicBezTo>
                      <a:pt x="250" y="47"/>
                      <a:pt x="250" y="47"/>
                      <a:pt x="250" y="47"/>
                    </a:cubicBezTo>
                    <a:cubicBezTo>
                      <a:pt x="252" y="46"/>
                      <a:pt x="253" y="45"/>
                      <a:pt x="255" y="44"/>
                    </a:cubicBezTo>
                    <a:cubicBezTo>
                      <a:pt x="257" y="43"/>
                      <a:pt x="259" y="43"/>
                      <a:pt x="261" y="42"/>
                    </a:cubicBezTo>
                    <a:cubicBezTo>
                      <a:pt x="262" y="42"/>
                      <a:pt x="262" y="42"/>
                      <a:pt x="262" y="42"/>
                    </a:cubicBezTo>
                    <a:cubicBezTo>
                      <a:pt x="263" y="41"/>
                      <a:pt x="263" y="41"/>
                      <a:pt x="263" y="41"/>
                    </a:cubicBezTo>
                    <a:cubicBezTo>
                      <a:pt x="264" y="41"/>
                      <a:pt x="266" y="40"/>
                      <a:pt x="267" y="40"/>
                    </a:cubicBezTo>
                    <a:cubicBezTo>
                      <a:pt x="269" y="39"/>
                      <a:pt x="271" y="38"/>
                      <a:pt x="273" y="37"/>
                    </a:cubicBezTo>
                    <a:cubicBezTo>
                      <a:pt x="273" y="37"/>
                      <a:pt x="274" y="36"/>
                      <a:pt x="275" y="36"/>
                    </a:cubicBezTo>
                    <a:cubicBezTo>
                      <a:pt x="276" y="35"/>
                      <a:pt x="277" y="35"/>
                      <a:pt x="278" y="34"/>
                    </a:cubicBezTo>
                    <a:cubicBezTo>
                      <a:pt x="279" y="33"/>
                      <a:pt x="280" y="33"/>
                      <a:pt x="280" y="32"/>
                    </a:cubicBezTo>
                    <a:cubicBezTo>
                      <a:pt x="281" y="31"/>
                      <a:pt x="282" y="30"/>
                      <a:pt x="282" y="29"/>
                    </a:cubicBezTo>
                    <a:cubicBezTo>
                      <a:pt x="283" y="27"/>
                      <a:pt x="284" y="25"/>
                      <a:pt x="283" y="23"/>
                    </a:cubicBezTo>
                    <a:cubicBezTo>
                      <a:pt x="283" y="22"/>
                      <a:pt x="283" y="21"/>
                      <a:pt x="283" y="20"/>
                    </a:cubicBezTo>
                    <a:cubicBezTo>
                      <a:pt x="283" y="20"/>
                      <a:pt x="283" y="20"/>
                      <a:pt x="283" y="20"/>
                    </a:cubicBezTo>
                    <a:cubicBezTo>
                      <a:pt x="283" y="19"/>
                      <a:pt x="282" y="18"/>
                      <a:pt x="282" y="17"/>
                    </a:cubicBezTo>
                    <a:cubicBezTo>
                      <a:pt x="281" y="15"/>
                      <a:pt x="280" y="13"/>
                      <a:pt x="278" y="11"/>
                    </a:cubicBezTo>
                    <a:cubicBezTo>
                      <a:pt x="277" y="10"/>
                      <a:pt x="275" y="8"/>
                      <a:pt x="274" y="7"/>
                    </a:cubicBezTo>
                    <a:cubicBezTo>
                      <a:pt x="273" y="6"/>
                      <a:pt x="272" y="6"/>
                      <a:pt x="271" y="5"/>
                    </a:cubicBezTo>
                    <a:cubicBezTo>
                      <a:pt x="270" y="5"/>
                      <a:pt x="269" y="4"/>
                      <a:pt x="268" y="4"/>
                    </a:cubicBezTo>
                    <a:cubicBezTo>
                      <a:pt x="267" y="3"/>
                      <a:pt x="266" y="3"/>
                      <a:pt x="265" y="3"/>
                    </a:cubicBezTo>
                    <a:cubicBezTo>
                      <a:pt x="264" y="3"/>
                      <a:pt x="264" y="3"/>
                      <a:pt x="264" y="3"/>
                    </a:cubicBezTo>
                    <a:cubicBezTo>
                      <a:pt x="264" y="3"/>
                      <a:pt x="264" y="3"/>
                      <a:pt x="264" y="3"/>
                    </a:cubicBezTo>
                    <a:cubicBezTo>
                      <a:pt x="263" y="2"/>
                      <a:pt x="263" y="2"/>
                      <a:pt x="262" y="2"/>
                    </a:cubicBezTo>
                    <a:cubicBezTo>
                      <a:pt x="260" y="2"/>
                      <a:pt x="260" y="2"/>
                      <a:pt x="260" y="2"/>
                    </a:cubicBezTo>
                    <a:cubicBezTo>
                      <a:pt x="259" y="1"/>
                      <a:pt x="257" y="1"/>
                      <a:pt x="255" y="0"/>
                    </a:cubicBezTo>
                    <a:cubicBezTo>
                      <a:pt x="254" y="0"/>
                      <a:pt x="253" y="0"/>
                      <a:pt x="252" y="0"/>
                    </a:cubicBezTo>
                    <a:cubicBezTo>
                      <a:pt x="252" y="0"/>
                      <a:pt x="252" y="0"/>
                      <a:pt x="252" y="0"/>
                    </a:cubicBezTo>
                    <a:cubicBezTo>
                      <a:pt x="251" y="0"/>
                      <a:pt x="251" y="0"/>
                      <a:pt x="251" y="0"/>
                    </a:cubicBezTo>
                    <a:cubicBezTo>
                      <a:pt x="250" y="0"/>
                      <a:pt x="250" y="0"/>
                      <a:pt x="250" y="0"/>
                    </a:cubicBezTo>
                    <a:moveTo>
                      <a:pt x="143" y="97"/>
                    </a:moveTo>
                    <a:cubicBezTo>
                      <a:pt x="143" y="96"/>
                      <a:pt x="143" y="96"/>
                      <a:pt x="143" y="96"/>
                    </a:cubicBezTo>
                    <a:cubicBezTo>
                      <a:pt x="143" y="96"/>
                      <a:pt x="143" y="96"/>
                      <a:pt x="143" y="96"/>
                    </a:cubicBezTo>
                    <a:cubicBezTo>
                      <a:pt x="142" y="95"/>
                      <a:pt x="142" y="95"/>
                      <a:pt x="142" y="95"/>
                    </a:cubicBezTo>
                    <a:cubicBezTo>
                      <a:pt x="143" y="95"/>
                      <a:pt x="143" y="95"/>
                      <a:pt x="143" y="95"/>
                    </a:cubicBezTo>
                    <a:cubicBezTo>
                      <a:pt x="143" y="95"/>
                      <a:pt x="143" y="95"/>
                      <a:pt x="143" y="95"/>
                    </a:cubicBezTo>
                    <a:cubicBezTo>
                      <a:pt x="143" y="96"/>
                      <a:pt x="143" y="96"/>
                      <a:pt x="144" y="96"/>
                    </a:cubicBezTo>
                    <a:cubicBezTo>
                      <a:pt x="143" y="96"/>
                      <a:pt x="143" y="96"/>
                      <a:pt x="143" y="96"/>
                    </a:cubicBezTo>
                    <a:lnTo>
                      <a:pt x="143" y="97"/>
                    </a:lnTo>
                    <a:close/>
                  </a:path>
                </a:pathLst>
              </a:custGeom>
              <a:solidFill>
                <a:srgbClr val="C6C4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39" name="Freeform 289"/>
              <p:cNvSpPr>
                <a:spLocks/>
              </p:cNvSpPr>
              <p:nvPr/>
            </p:nvSpPr>
            <p:spPr bwMode="auto">
              <a:xfrm>
                <a:off x="5491" y="3307"/>
                <a:ext cx="415" cy="56"/>
              </a:xfrm>
              <a:custGeom>
                <a:avLst/>
                <a:gdLst>
                  <a:gd name="T0" fmla="*/ 95 w 220"/>
                  <a:gd name="T1" fmla="*/ 1 h 30"/>
                  <a:gd name="T2" fmla="*/ 87 w 220"/>
                  <a:gd name="T3" fmla="*/ 4 h 30"/>
                  <a:gd name="T4" fmla="*/ 79 w 220"/>
                  <a:gd name="T5" fmla="*/ 4 h 30"/>
                  <a:gd name="T6" fmla="*/ 70 w 220"/>
                  <a:gd name="T7" fmla="*/ 6 h 30"/>
                  <a:gd name="T8" fmla="*/ 64 w 220"/>
                  <a:gd name="T9" fmla="*/ 7 h 30"/>
                  <a:gd name="T10" fmla="*/ 54 w 220"/>
                  <a:gd name="T11" fmla="*/ 10 h 30"/>
                  <a:gd name="T12" fmla="*/ 38 w 220"/>
                  <a:gd name="T13" fmla="*/ 14 h 30"/>
                  <a:gd name="T14" fmla="*/ 27 w 220"/>
                  <a:gd name="T15" fmla="*/ 18 h 30"/>
                  <a:gd name="T16" fmla="*/ 24 w 220"/>
                  <a:gd name="T17" fmla="*/ 19 h 30"/>
                  <a:gd name="T18" fmla="*/ 18 w 220"/>
                  <a:gd name="T19" fmla="*/ 20 h 30"/>
                  <a:gd name="T20" fmla="*/ 5 w 220"/>
                  <a:gd name="T21" fmla="*/ 23 h 30"/>
                  <a:gd name="T22" fmla="*/ 0 w 220"/>
                  <a:gd name="T23" fmla="*/ 25 h 30"/>
                  <a:gd name="T24" fmla="*/ 2 w 220"/>
                  <a:gd name="T25" fmla="*/ 27 h 30"/>
                  <a:gd name="T26" fmla="*/ 7 w 220"/>
                  <a:gd name="T27" fmla="*/ 27 h 30"/>
                  <a:gd name="T28" fmla="*/ 12 w 220"/>
                  <a:gd name="T29" fmla="*/ 26 h 30"/>
                  <a:gd name="T30" fmla="*/ 23 w 220"/>
                  <a:gd name="T31" fmla="*/ 25 h 30"/>
                  <a:gd name="T32" fmla="*/ 26 w 220"/>
                  <a:gd name="T33" fmla="*/ 25 h 30"/>
                  <a:gd name="T34" fmla="*/ 36 w 220"/>
                  <a:gd name="T35" fmla="*/ 25 h 30"/>
                  <a:gd name="T36" fmla="*/ 54 w 220"/>
                  <a:gd name="T37" fmla="*/ 25 h 30"/>
                  <a:gd name="T38" fmla="*/ 57 w 220"/>
                  <a:gd name="T39" fmla="*/ 25 h 30"/>
                  <a:gd name="T40" fmla="*/ 67 w 220"/>
                  <a:gd name="T41" fmla="*/ 26 h 30"/>
                  <a:gd name="T42" fmla="*/ 74 w 220"/>
                  <a:gd name="T43" fmla="*/ 25 h 30"/>
                  <a:gd name="T44" fmla="*/ 81 w 220"/>
                  <a:gd name="T45" fmla="*/ 25 h 30"/>
                  <a:gd name="T46" fmla="*/ 89 w 220"/>
                  <a:gd name="T47" fmla="*/ 25 h 30"/>
                  <a:gd name="T48" fmla="*/ 96 w 220"/>
                  <a:gd name="T49" fmla="*/ 25 h 30"/>
                  <a:gd name="T50" fmla="*/ 113 w 220"/>
                  <a:gd name="T51" fmla="*/ 26 h 30"/>
                  <a:gd name="T52" fmla="*/ 121 w 220"/>
                  <a:gd name="T53" fmla="*/ 26 h 30"/>
                  <a:gd name="T54" fmla="*/ 126 w 220"/>
                  <a:gd name="T55" fmla="*/ 26 h 30"/>
                  <a:gd name="T56" fmla="*/ 130 w 220"/>
                  <a:gd name="T57" fmla="*/ 26 h 30"/>
                  <a:gd name="T58" fmla="*/ 135 w 220"/>
                  <a:gd name="T59" fmla="*/ 26 h 30"/>
                  <a:gd name="T60" fmla="*/ 138 w 220"/>
                  <a:gd name="T61" fmla="*/ 26 h 30"/>
                  <a:gd name="T62" fmla="*/ 146 w 220"/>
                  <a:gd name="T63" fmla="*/ 26 h 30"/>
                  <a:gd name="T64" fmla="*/ 158 w 220"/>
                  <a:gd name="T65" fmla="*/ 27 h 30"/>
                  <a:gd name="T66" fmla="*/ 165 w 220"/>
                  <a:gd name="T67" fmla="*/ 27 h 30"/>
                  <a:gd name="T68" fmla="*/ 176 w 220"/>
                  <a:gd name="T69" fmla="*/ 27 h 30"/>
                  <a:gd name="T70" fmla="*/ 184 w 220"/>
                  <a:gd name="T71" fmla="*/ 27 h 30"/>
                  <a:gd name="T72" fmla="*/ 202 w 220"/>
                  <a:gd name="T73" fmla="*/ 28 h 30"/>
                  <a:gd name="T74" fmla="*/ 209 w 220"/>
                  <a:gd name="T75" fmla="*/ 29 h 30"/>
                  <a:gd name="T76" fmla="*/ 212 w 220"/>
                  <a:gd name="T77" fmla="*/ 29 h 30"/>
                  <a:gd name="T78" fmla="*/ 214 w 220"/>
                  <a:gd name="T79" fmla="*/ 30 h 30"/>
                  <a:gd name="T80" fmla="*/ 219 w 220"/>
                  <a:gd name="T81" fmla="*/ 28 h 30"/>
                  <a:gd name="T82" fmla="*/ 220 w 220"/>
                  <a:gd name="T83" fmla="*/ 24 h 30"/>
                  <a:gd name="T84" fmla="*/ 217 w 220"/>
                  <a:gd name="T85" fmla="*/ 20 h 30"/>
                  <a:gd name="T86" fmla="*/ 214 w 220"/>
                  <a:gd name="T87" fmla="*/ 18 h 30"/>
                  <a:gd name="T88" fmla="*/ 200 w 220"/>
                  <a:gd name="T89" fmla="*/ 12 h 30"/>
                  <a:gd name="T90" fmla="*/ 186 w 220"/>
                  <a:gd name="T91" fmla="*/ 8 h 30"/>
                  <a:gd name="T92" fmla="*/ 171 w 220"/>
                  <a:gd name="T93" fmla="*/ 5 h 30"/>
                  <a:gd name="T94" fmla="*/ 155 w 220"/>
                  <a:gd name="T95" fmla="*/ 2 h 30"/>
                  <a:gd name="T96" fmla="*/ 141 w 220"/>
                  <a:gd name="T97" fmla="*/ 1 h 30"/>
                  <a:gd name="T98" fmla="*/ 137 w 220"/>
                  <a:gd name="T99" fmla="*/ 1 h 30"/>
                  <a:gd name="T100" fmla="*/ 115 w 220"/>
                  <a:gd name="T101" fmla="*/ 0 h 30"/>
                  <a:gd name="T102" fmla="*/ 110 w 220"/>
                  <a:gd name="T103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20" h="30">
                    <a:moveTo>
                      <a:pt x="109" y="0"/>
                    </a:moveTo>
                    <a:cubicBezTo>
                      <a:pt x="107" y="0"/>
                      <a:pt x="106" y="0"/>
                      <a:pt x="104" y="0"/>
                    </a:cubicBezTo>
                    <a:cubicBezTo>
                      <a:pt x="102" y="0"/>
                      <a:pt x="99" y="0"/>
                      <a:pt x="97" y="1"/>
                    </a:cubicBezTo>
                    <a:cubicBezTo>
                      <a:pt x="96" y="1"/>
                      <a:pt x="96" y="1"/>
                      <a:pt x="95" y="1"/>
                    </a:cubicBezTo>
                    <a:cubicBezTo>
                      <a:pt x="95" y="1"/>
                      <a:pt x="95" y="1"/>
                      <a:pt x="95" y="1"/>
                    </a:cubicBezTo>
                    <a:cubicBezTo>
                      <a:pt x="94" y="1"/>
                      <a:pt x="93" y="1"/>
                      <a:pt x="92" y="2"/>
                    </a:cubicBezTo>
                    <a:cubicBezTo>
                      <a:pt x="92" y="2"/>
                      <a:pt x="91" y="3"/>
                      <a:pt x="91" y="3"/>
                    </a:cubicBezTo>
                    <a:cubicBezTo>
                      <a:pt x="90" y="3"/>
                      <a:pt x="90" y="3"/>
                      <a:pt x="90" y="3"/>
                    </a:cubicBezTo>
                    <a:cubicBezTo>
                      <a:pt x="89" y="3"/>
                      <a:pt x="89" y="3"/>
                      <a:pt x="89" y="3"/>
                    </a:cubicBezTo>
                    <a:cubicBezTo>
                      <a:pt x="88" y="3"/>
                      <a:pt x="88" y="3"/>
                      <a:pt x="87" y="4"/>
                    </a:cubicBezTo>
                    <a:cubicBezTo>
                      <a:pt x="87" y="4"/>
                      <a:pt x="86" y="4"/>
                      <a:pt x="86" y="4"/>
                    </a:cubicBezTo>
                    <a:cubicBezTo>
                      <a:pt x="85" y="4"/>
                      <a:pt x="85" y="4"/>
                      <a:pt x="85" y="4"/>
                    </a:cubicBezTo>
                    <a:cubicBezTo>
                      <a:pt x="85" y="4"/>
                      <a:pt x="84" y="4"/>
                      <a:pt x="84" y="4"/>
                    </a:cubicBezTo>
                    <a:cubicBezTo>
                      <a:pt x="83" y="4"/>
                      <a:pt x="83" y="4"/>
                      <a:pt x="83" y="4"/>
                    </a:cubicBezTo>
                    <a:cubicBezTo>
                      <a:pt x="82" y="4"/>
                      <a:pt x="80" y="4"/>
                      <a:pt x="79" y="4"/>
                    </a:cubicBezTo>
                    <a:cubicBezTo>
                      <a:pt x="77" y="5"/>
                      <a:pt x="77" y="5"/>
                      <a:pt x="77" y="5"/>
                    </a:cubicBezTo>
                    <a:cubicBezTo>
                      <a:pt x="76" y="5"/>
                      <a:pt x="76" y="5"/>
                      <a:pt x="76" y="5"/>
                    </a:cubicBezTo>
                    <a:cubicBezTo>
                      <a:pt x="75" y="5"/>
                      <a:pt x="74" y="5"/>
                      <a:pt x="73" y="5"/>
                    </a:cubicBezTo>
                    <a:cubicBezTo>
                      <a:pt x="72" y="5"/>
                      <a:pt x="72" y="5"/>
                      <a:pt x="72" y="5"/>
                    </a:cubicBezTo>
                    <a:cubicBezTo>
                      <a:pt x="72" y="6"/>
                      <a:pt x="71" y="6"/>
                      <a:pt x="70" y="6"/>
                    </a:cubicBezTo>
                    <a:cubicBezTo>
                      <a:pt x="70" y="6"/>
                      <a:pt x="70" y="6"/>
                      <a:pt x="70" y="6"/>
                    </a:cubicBezTo>
                    <a:cubicBezTo>
                      <a:pt x="69" y="6"/>
                      <a:pt x="68" y="7"/>
                      <a:pt x="67" y="7"/>
                    </a:cubicBezTo>
                    <a:cubicBezTo>
                      <a:pt x="67" y="7"/>
                      <a:pt x="66" y="7"/>
                      <a:pt x="65" y="7"/>
                    </a:cubicBezTo>
                    <a:cubicBezTo>
                      <a:pt x="65" y="7"/>
                      <a:pt x="65" y="7"/>
                      <a:pt x="65" y="7"/>
                    </a:cubicBezTo>
                    <a:cubicBezTo>
                      <a:pt x="64" y="7"/>
                      <a:pt x="64" y="7"/>
                      <a:pt x="64" y="7"/>
                    </a:cubicBezTo>
                    <a:cubicBezTo>
                      <a:pt x="61" y="8"/>
                      <a:pt x="59" y="9"/>
                      <a:pt x="57" y="9"/>
                    </a:cubicBezTo>
                    <a:cubicBezTo>
                      <a:pt x="56" y="9"/>
                      <a:pt x="56" y="9"/>
                      <a:pt x="56" y="9"/>
                    </a:cubicBezTo>
                    <a:cubicBezTo>
                      <a:pt x="56" y="10"/>
                      <a:pt x="56" y="10"/>
                      <a:pt x="56" y="10"/>
                    </a:cubicBezTo>
                    <a:cubicBezTo>
                      <a:pt x="55" y="10"/>
                      <a:pt x="55" y="10"/>
                      <a:pt x="55" y="10"/>
                    </a:cubicBezTo>
                    <a:cubicBezTo>
                      <a:pt x="54" y="10"/>
                      <a:pt x="54" y="10"/>
                      <a:pt x="54" y="10"/>
                    </a:cubicBezTo>
                    <a:cubicBezTo>
                      <a:pt x="53" y="10"/>
                      <a:pt x="53" y="10"/>
                      <a:pt x="53" y="10"/>
                    </a:cubicBezTo>
                    <a:cubicBezTo>
                      <a:pt x="52" y="10"/>
                      <a:pt x="52" y="10"/>
                      <a:pt x="51" y="11"/>
                    </a:cubicBezTo>
                    <a:cubicBezTo>
                      <a:pt x="49" y="11"/>
                      <a:pt x="46" y="12"/>
                      <a:pt x="44" y="12"/>
                    </a:cubicBezTo>
                    <a:cubicBezTo>
                      <a:pt x="42" y="13"/>
                      <a:pt x="42" y="13"/>
                      <a:pt x="42" y="13"/>
                    </a:cubicBezTo>
                    <a:cubicBezTo>
                      <a:pt x="41" y="13"/>
                      <a:pt x="39" y="14"/>
                      <a:pt x="38" y="14"/>
                    </a:cubicBezTo>
                    <a:cubicBezTo>
                      <a:pt x="37" y="14"/>
                      <a:pt x="37" y="14"/>
                      <a:pt x="37" y="15"/>
                    </a:cubicBezTo>
                    <a:cubicBezTo>
                      <a:pt x="36" y="15"/>
                      <a:pt x="36" y="15"/>
                      <a:pt x="36" y="16"/>
                    </a:cubicBezTo>
                    <a:cubicBezTo>
                      <a:pt x="34" y="16"/>
                      <a:pt x="34" y="16"/>
                      <a:pt x="34" y="16"/>
                    </a:cubicBezTo>
                    <a:cubicBezTo>
                      <a:pt x="33" y="17"/>
                      <a:pt x="32" y="17"/>
                      <a:pt x="31" y="17"/>
                    </a:cubicBezTo>
                    <a:cubicBezTo>
                      <a:pt x="30" y="18"/>
                      <a:pt x="28" y="18"/>
                      <a:pt x="27" y="18"/>
                    </a:cubicBezTo>
                    <a:cubicBezTo>
                      <a:pt x="27" y="18"/>
                      <a:pt x="27" y="18"/>
                      <a:pt x="27" y="18"/>
                    </a:cubicBezTo>
                    <a:cubicBezTo>
                      <a:pt x="26" y="18"/>
                      <a:pt x="26" y="18"/>
                      <a:pt x="26" y="18"/>
                    </a:cubicBezTo>
                    <a:cubicBezTo>
                      <a:pt x="26" y="18"/>
                      <a:pt x="26" y="18"/>
                      <a:pt x="26" y="18"/>
                    </a:cubicBezTo>
                    <a:cubicBezTo>
                      <a:pt x="25" y="19"/>
                      <a:pt x="25" y="19"/>
                      <a:pt x="25" y="19"/>
                    </a:cubicBezTo>
                    <a:cubicBezTo>
                      <a:pt x="24" y="19"/>
                      <a:pt x="24" y="19"/>
                      <a:pt x="24" y="19"/>
                    </a:cubicBezTo>
                    <a:cubicBezTo>
                      <a:pt x="23" y="19"/>
                      <a:pt x="22" y="19"/>
                      <a:pt x="22" y="19"/>
                    </a:cubicBezTo>
                    <a:cubicBezTo>
                      <a:pt x="21" y="19"/>
                      <a:pt x="21" y="19"/>
                      <a:pt x="21" y="19"/>
                    </a:cubicBezTo>
                    <a:cubicBezTo>
                      <a:pt x="21" y="19"/>
                      <a:pt x="21" y="19"/>
                      <a:pt x="21" y="19"/>
                    </a:cubicBezTo>
                    <a:cubicBezTo>
                      <a:pt x="20" y="20"/>
                      <a:pt x="19" y="20"/>
                      <a:pt x="18" y="20"/>
                    </a:cubicBezTo>
                    <a:cubicBezTo>
                      <a:pt x="18" y="20"/>
                      <a:pt x="18" y="20"/>
                      <a:pt x="18" y="20"/>
                    </a:cubicBezTo>
                    <a:cubicBezTo>
                      <a:pt x="15" y="21"/>
                      <a:pt x="15" y="21"/>
                      <a:pt x="15" y="21"/>
                    </a:cubicBezTo>
                    <a:cubicBezTo>
                      <a:pt x="14" y="21"/>
                      <a:pt x="14" y="21"/>
                      <a:pt x="14" y="21"/>
                    </a:cubicBezTo>
                    <a:cubicBezTo>
                      <a:pt x="12" y="21"/>
                      <a:pt x="11" y="22"/>
                      <a:pt x="9" y="22"/>
                    </a:cubicBezTo>
                    <a:cubicBezTo>
                      <a:pt x="8" y="22"/>
                      <a:pt x="7" y="23"/>
                      <a:pt x="6" y="23"/>
                    </a:cubicBezTo>
                    <a:cubicBezTo>
                      <a:pt x="5" y="23"/>
                      <a:pt x="5" y="23"/>
                      <a:pt x="5" y="23"/>
                    </a:cubicBezTo>
                    <a:cubicBezTo>
                      <a:pt x="5" y="23"/>
                      <a:pt x="4" y="23"/>
                      <a:pt x="3" y="23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1" y="24"/>
                      <a:pt x="1" y="24"/>
                      <a:pt x="1" y="24"/>
                    </a:cubicBezTo>
                    <a:cubicBezTo>
                      <a:pt x="0" y="24"/>
                      <a:pt x="0" y="25"/>
                      <a:pt x="0" y="25"/>
                    </a:cubicBezTo>
                    <a:cubicBezTo>
                      <a:pt x="0" y="25"/>
                      <a:pt x="0" y="26"/>
                      <a:pt x="0" y="26"/>
                    </a:cubicBezTo>
                    <a:cubicBezTo>
                      <a:pt x="1" y="27"/>
                      <a:pt x="1" y="27"/>
                      <a:pt x="1" y="27"/>
                    </a:cubicBezTo>
                    <a:cubicBezTo>
                      <a:pt x="1" y="27"/>
                      <a:pt x="1" y="27"/>
                      <a:pt x="1" y="27"/>
                    </a:cubicBezTo>
                    <a:cubicBezTo>
                      <a:pt x="2" y="27"/>
                      <a:pt x="2" y="27"/>
                      <a:pt x="2" y="27"/>
                    </a:cubicBezTo>
                    <a:cubicBezTo>
                      <a:pt x="2" y="27"/>
                      <a:pt x="2" y="27"/>
                      <a:pt x="2" y="27"/>
                    </a:cubicBezTo>
                    <a:cubicBezTo>
                      <a:pt x="3" y="27"/>
                      <a:pt x="3" y="27"/>
                      <a:pt x="3" y="27"/>
                    </a:cubicBezTo>
                    <a:cubicBezTo>
                      <a:pt x="3" y="27"/>
                      <a:pt x="3" y="27"/>
                      <a:pt x="3" y="27"/>
                    </a:cubicBezTo>
                    <a:cubicBezTo>
                      <a:pt x="4" y="27"/>
                      <a:pt x="4" y="27"/>
                      <a:pt x="4" y="27"/>
                    </a:cubicBezTo>
                    <a:cubicBezTo>
                      <a:pt x="4" y="27"/>
                      <a:pt x="4" y="27"/>
                      <a:pt x="4" y="27"/>
                    </a:cubicBezTo>
                    <a:cubicBezTo>
                      <a:pt x="5" y="27"/>
                      <a:pt x="6" y="27"/>
                      <a:pt x="7" y="27"/>
                    </a:cubicBezTo>
                    <a:cubicBezTo>
                      <a:pt x="8" y="27"/>
                      <a:pt x="8" y="27"/>
                      <a:pt x="8" y="27"/>
                    </a:cubicBezTo>
                    <a:cubicBezTo>
                      <a:pt x="9" y="26"/>
                      <a:pt x="10" y="26"/>
                      <a:pt x="11" y="26"/>
                    </a:cubicBezTo>
                    <a:cubicBezTo>
                      <a:pt x="12" y="26"/>
                      <a:pt x="12" y="26"/>
                      <a:pt x="12" y="26"/>
                    </a:cubicBezTo>
                    <a:cubicBezTo>
                      <a:pt x="12" y="26"/>
                      <a:pt x="12" y="26"/>
                      <a:pt x="12" y="26"/>
                    </a:cubicBezTo>
                    <a:cubicBezTo>
                      <a:pt x="12" y="26"/>
                      <a:pt x="12" y="26"/>
                      <a:pt x="12" y="26"/>
                    </a:cubicBezTo>
                    <a:cubicBezTo>
                      <a:pt x="13" y="26"/>
                      <a:pt x="14" y="26"/>
                      <a:pt x="15" y="26"/>
                    </a:cubicBezTo>
                    <a:cubicBezTo>
                      <a:pt x="16" y="26"/>
                      <a:pt x="17" y="26"/>
                      <a:pt x="17" y="26"/>
                    </a:cubicBezTo>
                    <a:cubicBezTo>
                      <a:pt x="19" y="26"/>
                      <a:pt x="20" y="26"/>
                      <a:pt x="22" y="25"/>
                    </a:cubicBezTo>
                    <a:cubicBezTo>
                      <a:pt x="22" y="25"/>
                      <a:pt x="22" y="25"/>
                      <a:pt x="22" y="25"/>
                    </a:cubicBezTo>
                    <a:cubicBezTo>
                      <a:pt x="23" y="25"/>
                      <a:pt x="23" y="25"/>
                      <a:pt x="23" y="25"/>
                    </a:cubicBezTo>
                    <a:cubicBezTo>
                      <a:pt x="23" y="25"/>
                      <a:pt x="24" y="26"/>
                      <a:pt x="24" y="26"/>
                    </a:cubicBezTo>
                    <a:cubicBezTo>
                      <a:pt x="25" y="26"/>
                      <a:pt x="25" y="26"/>
                      <a:pt x="25" y="26"/>
                    </a:cubicBezTo>
                    <a:cubicBezTo>
                      <a:pt x="25" y="26"/>
                      <a:pt x="25" y="26"/>
                      <a:pt x="25" y="26"/>
                    </a:cubicBezTo>
                    <a:cubicBezTo>
                      <a:pt x="26" y="26"/>
                      <a:pt x="26" y="26"/>
                      <a:pt x="26" y="26"/>
                    </a:cubicBezTo>
                    <a:cubicBezTo>
                      <a:pt x="26" y="25"/>
                      <a:pt x="26" y="25"/>
                      <a:pt x="26" y="25"/>
                    </a:cubicBezTo>
                    <a:cubicBezTo>
                      <a:pt x="28" y="26"/>
                      <a:pt x="28" y="26"/>
                      <a:pt x="28" y="26"/>
                    </a:cubicBezTo>
                    <a:cubicBezTo>
                      <a:pt x="29" y="26"/>
                      <a:pt x="30" y="26"/>
                      <a:pt x="30" y="25"/>
                    </a:cubicBezTo>
                    <a:cubicBezTo>
                      <a:pt x="32" y="25"/>
                      <a:pt x="32" y="25"/>
                      <a:pt x="32" y="25"/>
                    </a:cubicBezTo>
                    <a:cubicBezTo>
                      <a:pt x="34" y="25"/>
                      <a:pt x="34" y="25"/>
                      <a:pt x="34" y="25"/>
                    </a:cubicBezTo>
                    <a:cubicBezTo>
                      <a:pt x="36" y="25"/>
                      <a:pt x="36" y="25"/>
                      <a:pt x="36" y="25"/>
                    </a:cubicBezTo>
                    <a:cubicBezTo>
                      <a:pt x="38" y="25"/>
                      <a:pt x="38" y="25"/>
                      <a:pt x="38" y="25"/>
                    </a:cubicBezTo>
                    <a:cubicBezTo>
                      <a:pt x="40" y="25"/>
                      <a:pt x="43" y="25"/>
                      <a:pt x="45" y="25"/>
                    </a:cubicBezTo>
                    <a:cubicBezTo>
                      <a:pt x="47" y="25"/>
                      <a:pt x="49" y="25"/>
                      <a:pt x="51" y="25"/>
                    </a:cubicBezTo>
                    <a:cubicBezTo>
                      <a:pt x="52" y="25"/>
                      <a:pt x="52" y="25"/>
                      <a:pt x="53" y="25"/>
                    </a:cubicBezTo>
                    <a:cubicBezTo>
                      <a:pt x="53" y="25"/>
                      <a:pt x="54" y="25"/>
                      <a:pt x="54" y="25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56" y="25"/>
                      <a:pt x="56" y="25"/>
                      <a:pt x="56" y="25"/>
                    </a:cubicBezTo>
                    <a:cubicBezTo>
                      <a:pt x="56" y="25"/>
                      <a:pt x="56" y="25"/>
                      <a:pt x="56" y="25"/>
                    </a:cubicBezTo>
                    <a:cubicBezTo>
                      <a:pt x="57" y="25"/>
                      <a:pt x="57" y="25"/>
                      <a:pt x="57" y="25"/>
                    </a:cubicBezTo>
                    <a:cubicBezTo>
                      <a:pt x="58" y="25"/>
                      <a:pt x="58" y="25"/>
                      <a:pt x="58" y="25"/>
                    </a:cubicBezTo>
                    <a:cubicBezTo>
                      <a:pt x="60" y="25"/>
                      <a:pt x="62" y="25"/>
                      <a:pt x="64" y="25"/>
                    </a:cubicBezTo>
                    <a:cubicBezTo>
                      <a:pt x="65" y="26"/>
                      <a:pt x="65" y="26"/>
                      <a:pt x="66" y="26"/>
                    </a:cubicBezTo>
                    <a:cubicBezTo>
                      <a:pt x="66" y="26"/>
                      <a:pt x="66" y="26"/>
                      <a:pt x="66" y="26"/>
                    </a:cubicBezTo>
                    <a:cubicBezTo>
                      <a:pt x="67" y="26"/>
                      <a:pt x="67" y="26"/>
                      <a:pt x="67" y="26"/>
                    </a:cubicBezTo>
                    <a:cubicBezTo>
                      <a:pt x="68" y="26"/>
                      <a:pt x="68" y="26"/>
                      <a:pt x="68" y="26"/>
                    </a:cubicBezTo>
                    <a:cubicBezTo>
                      <a:pt x="69" y="26"/>
                      <a:pt x="69" y="26"/>
                      <a:pt x="69" y="26"/>
                    </a:cubicBezTo>
                    <a:cubicBezTo>
                      <a:pt x="69" y="26"/>
                      <a:pt x="69" y="26"/>
                      <a:pt x="69" y="26"/>
                    </a:cubicBezTo>
                    <a:cubicBezTo>
                      <a:pt x="71" y="26"/>
                      <a:pt x="72" y="25"/>
                      <a:pt x="74" y="25"/>
                    </a:cubicBezTo>
                    <a:cubicBezTo>
                      <a:pt x="74" y="25"/>
                      <a:pt x="74" y="25"/>
                      <a:pt x="74" y="25"/>
                    </a:cubicBezTo>
                    <a:cubicBezTo>
                      <a:pt x="76" y="25"/>
                      <a:pt x="77" y="25"/>
                      <a:pt x="78" y="25"/>
                    </a:cubicBezTo>
                    <a:cubicBezTo>
                      <a:pt x="79" y="25"/>
                      <a:pt x="79" y="25"/>
                      <a:pt x="80" y="25"/>
                    </a:cubicBezTo>
                    <a:cubicBezTo>
                      <a:pt x="80" y="25"/>
                      <a:pt x="80" y="25"/>
                      <a:pt x="80" y="25"/>
                    </a:cubicBezTo>
                    <a:cubicBezTo>
                      <a:pt x="81" y="25"/>
                      <a:pt x="81" y="25"/>
                      <a:pt x="81" y="25"/>
                    </a:cubicBezTo>
                    <a:cubicBezTo>
                      <a:pt x="81" y="25"/>
                      <a:pt x="81" y="25"/>
                      <a:pt x="81" y="25"/>
                    </a:cubicBezTo>
                    <a:cubicBezTo>
                      <a:pt x="82" y="24"/>
                      <a:pt x="82" y="24"/>
                      <a:pt x="83" y="24"/>
                    </a:cubicBezTo>
                    <a:cubicBezTo>
                      <a:pt x="83" y="24"/>
                      <a:pt x="83" y="24"/>
                      <a:pt x="83" y="24"/>
                    </a:cubicBezTo>
                    <a:cubicBezTo>
                      <a:pt x="85" y="24"/>
                      <a:pt x="85" y="24"/>
                      <a:pt x="85" y="24"/>
                    </a:cubicBezTo>
                    <a:cubicBezTo>
                      <a:pt x="85" y="24"/>
                      <a:pt x="85" y="24"/>
                      <a:pt x="85" y="24"/>
                    </a:cubicBezTo>
                    <a:cubicBezTo>
                      <a:pt x="87" y="24"/>
                      <a:pt x="88" y="25"/>
                      <a:pt x="89" y="25"/>
                    </a:cubicBezTo>
                    <a:cubicBezTo>
                      <a:pt x="91" y="25"/>
                      <a:pt x="91" y="25"/>
                      <a:pt x="91" y="25"/>
                    </a:cubicBezTo>
                    <a:cubicBezTo>
                      <a:pt x="93" y="25"/>
                      <a:pt x="93" y="25"/>
                      <a:pt x="93" y="25"/>
                    </a:cubicBezTo>
                    <a:cubicBezTo>
                      <a:pt x="95" y="25"/>
                      <a:pt x="95" y="25"/>
                      <a:pt x="95" y="25"/>
                    </a:cubicBezTo>
                    <a:cubicBezTo>
                      <a:pt x="95" y="25"/>
                      <a:pt x="95" y="25"/>
                      <a:pt x="95" y="25"/>
                    </a:cubicBezTo>
                    <a:cubicBezTo>
                      <a:pt x="96" y="25"/>
                      <a:pt x="96" y="25"/>
                      <a:pt x="96" y="25"/>
                    </a:cubicBezTo>
                    <a:cubicBezTo>
                      <a:pt x="96" y="25"/>
                      <a:pt x="97" y="25"/>
                      <a:pt x="98" y="25"/>
                    </a:cubicBezTo>
                    <a:cubicBezTo>
                      <a:pt x="99" y="25"/>
                      <a:pt x="100" y="25"/>
                      <a:pt x="101" y="25"/>
                    </a:cubicBezTo>
                    <a:cubicBezTo>
                      <a:pt x="103" y="25"/>
                      <a:pt x="104" y="25"/>
                      <a:pt x="106" y="25"/>
                    </a:cubicBezTo>
                    <a:cubicBezTo>
                      <a:pt x="107" y="25"/>
                      <a:pt x="107" y="25"/>
                      <a:pt x="107" y="25"/>
                    </a:cubicBezTo>
                    <a:cubicBezTo>
                      <a:pt x="113" y="26"/>
                      <a:pt x="113" y="26"/>
                      <a:pt x="113" y="26"/>
                    </a:cubicBezTo>
                    <a:cubicBezTo>
                      <a:pt x="115" y="26"/>
                      <a:pt x="115" y="26"/>
                      <a:pt x="115" y="26"/>
                    </a:cubicBezTo>
                    <a:cubicBezTo>
                      <a:pt x="116" y="26"/>
                      <a:pt x="118" y="26"/>
                      <a:pt x="119" y="26"/>
                    </a:cubicBezTo>
                    <a:cubicBezTo>
                      <a:pt x="119" y="26"/>
                      <a:pt x="119" y="26"/>
                      <a:pt x="119" y="26"/>
                    </a:cubicBezTo>
                    <a:cubicBezTo>
                      <a:pt x="120" y="26"/>
                      <a:pt x="120" y="26"/>
                      <a:pt x="120" y="26"/>
                    </a:cubicBezTo>
                    <a:cubicBezTo>
                      <a:pt x="121" y="26"/>
                      <a:pt x="121" y="26"/>
                      <a:pt x="121" y="26"/>
                    </a:cubicBezTo>
                    <a:cubicBezTo>
                      <a:pt x="121" y="26"/>
                      <a:pt x="121" y="26"/>
                      <a:pt x="121" y="26"/>
                    </a:cubicBezTo>
                    <a:cubicBezTo>
                      <a:pt x="122" y="26"/>
                      <a:pt x="122" y="26"/>
                      <a:pt x="122" y="26"/>
                    </a:cubicBezTo>
                    <a:cubicBezTo>
                      <a:pt x="123" y="26"/>
                      <a:pt x="123" y="26"/>
                      <a:pt x="124" y="26"/>
                    </a:cubicBezTo>
                    <a:cubicBezTo>
                      <a:pt x="124" y="26"/>
                      <a:pt x="125" y="26"/>
                      <a:pt x="125" y="26"/>
                    </a:cubicBezTo>
                    <a:cubicBezTo>
                      <a:pt x="126" y="26"/>
                      <a:pt x="126" y="26"/>
                      <a:pt x="126" y="26"/>
                    </a:cubicBezTo>
                    <a:cubicBezTo>
                      <a:pt x="126" y="26"/>
                      <a:pt x="126" y="26"/>
                      <a:pt x="126" y="26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7" y="26"/>
                      <a:pt x="128" y="26"/>
                      <a:pt x="128" y="26"/>
                    </a:cubicBezTo>
                    <a:cubicBezTo>
                      <a:pt x="129" y="26"/>
                      <a:pt x="129" y="26"/>
                      <a:pt x="129" y="26"/>
                    </a:cubicBezTo>
                    <a:cubicBezTo>
                      <a:pt x="129" y="26"/>
                      <a:pt x="130" y="26"/>
                      <a:pt x="130" y="26"/>
                    </a:cubicBezTo>
                    <a:cubicBezTo>
                      <a:pt x="131" y="26"/>
                      <a:pt x="131" y="26"/>
                      <a:pt x="131" y="26"/>
                    </a:cubicBezTo>
                    <a:cubicBezTo>
                      <a:pt x="131" y="26"/>
                      <a:pt x="132" y="26"/>
                      <a:pt x="132" y="26"/>
                    </a:cubicBezTo>
                    <a:cubicBezTo>
                      <a:pt x="133" y="26"/>
                      <a:pt x="133" y="26"/>
                      <a:pt x="134" y="26"/>
                    </a:cubicBezTo>
                    <a:cubicBezTo>
                      <a:pt x="135" y="26"/>
                      <a:pt x="135" y="26"/>
                      <a:pt x="135" y="26"/>
                    </a:cubicBezTo>
                    <a:cubicBezTo>
                      <a:pt x="135" y="26"/>
                      <a:pt x="135" y="26"/>
                      <a:pt x="135" y="26"/>
                    </a:cubicBezTo>
                    <a:cubicBezTo>
                      <a:pt x="136" y="26"/>
                      <a:pt x="136" y="26"/>
                      <a:pt x="136" y="26"/>
                    </a:cubicBezTo>
                    <a:cubicBezTo>
                      <a:pt x="136" y="26"/>
                      <a:pt x="136" y="26"/>
                      <a:pt x="136" y="26"/>
                    </a:cubicBezTo>
                    <a:cubicBezTo>
                      <a:pt x="137" y="26"/>
                      <a:pt x="137" y="26"/>
                      <a:pt x="137" y="26"/>
                    </a:cubicBezTo>
                    <a:cubicBezTo>
                      <a:pt x="138" y="26"/>
                      <a:pt x="138" y="26"/>
                      <a:pt x="138" y="26"/>
                    </a:cubicBezTo>
                    <a:cubicBezTo>
                      <a:pt x="138" y="26"/>
                      <a:pt x="138" y="26"/>
                      <a:pt x="138" y="26"/>
                    </a:cubicBezTo>
                    <a:cubicBezTo>
                      <a:pt x="139" y="26"/>
                      <a:pt x="139" y="26"/>
                      <a:pt x="140" y="26"/>
                    </a:cubicBezTo>
                    <a:cubicBezTo>
                      <a:pt x="141" y="26"/>
                      <a:pt x="141" y="26"/>
                      <a:pt x="141" y="26"/>
                    </a:cubicBezTo>
                    <a:cubicBezTo>
                      <a:pt x="142" y="26"/>
                      <a:pt x="142" y="26"/>
                      <a:pt x="143" y="26"/>
                    </a:cubicBezTo>
                    <a:cubicBezTo>
                      <a:pt x="144" y="26"/>
                      <a:pt x="144" y="26"/>
                      <a:pt x="145" y="26"/>
                    </a:cubicBezTo>
                    <a:cubicBezTo>
                      <a:pt x="146" y="26"/>
                      <a:pt x="146" y="26"/>
                      <a:pt x="146" y="26"/>
                    </a:cubicBezTo>
                    <a:cubicBezTo>
                      <a:pt x="147" y="26"/>
                      <a:pt x="148" y="26"/>
                      <a:pt x="149" y="26"/>
                    </a:cubicBezTo>
                    <a:cubicBezTo>
                      <a:pt x="151" y="26"/>
                      <a:pt x="153" y="26"/>
                      <a:pt x="155" y="26"/>
                    </a:cubicBezTo>
                    <a:cubicBezTo>
                      <a:pt x="155" y="26"/>
                      <a:pt x="155" y="26"/>
                      <a:pt x="155" y="26"/>
                    </a:cubicBezTo>
                    <a:cubicBezTo>
                      <a:pt x="158" y="26"/>
                      <a:pt x="158" y="26"/>
                      <a:pt x="158" y="26"/>
                    </a:cubicBezTo>
                    <a:cubicBezTo>
                      <a:pt x="158" y="27"/>
                      <a:pt x="158" y="27"/>
                      <a:pt x="158" y="27"/>
                    </a:cubicBezTo>
                    <a:cubicBezTo>
                      <a:pt x="159" y="27"/>
                      <a:pt x="159" y="27"/>
                      <a:pt x="159" y="27"/>
                    </a:cubicBezTo>
                    <a:cubicBezTo>
                      <a:pt x="160" y="27"/>
                      <a:pt x="160" y="27"/>
                      <a:pt x="160" y="27"/>
                    </a:cubicBezTo>
                    <a:cubicBezTo>
                      <a:pt x="161" y="27"/>
                      <a:pt x="161" y="27"/>
                      <a:pt x="161" y="27"/>
                    </a:cubicBezTo>
                    <a:cubicBezTo>
                      <a:pt x="162" y="27"/>
                      <a:pt x="164" y="27"/>
                      <a:pt x="165" y="27"/>
                    </a:cubicBezTo>
                    <a:cubicBezTo>
                      <a:pt x="165" y="27"/>
                      <a:pt x="165" y="27"/>
                      <a:pt x="165" y="27"/>
                    </a:cubicBezTo>
                    <a:cubicBezTo>
                      <a:pt x="166" y="27"/>
                      <a:pt x="166" y="27"/>
                      <a:pt x="166" y="27"/>
                    </a:cubicBezTo>
                    <a:cubicBezTo>
                      <a:pt x="167" y="27"/>
                      <a:pt x="167" y="27"/>
                      <a:pt x="167" y="27"/>
                    </a:cubicBezTo>
                    <a:cubicBezTo>
                      <a:pt x="167" y="27"/>
                      <a:pt x="167" y="27"/>
                      <a:pt x="167" y="27"/>
                    </a:cubicBezTo>
                    <a:cubicBezTo>
                      <a:pt x="173" y="27"/>
                      <a:pt x="173" y="27"/>
                      <a:pt x="173" y="27"/>
                    </a:cubicBezTo>
                    <a:cubicBezTo>
                      <a:pt x="174" y="27"/>
                      <a:pt x="175" y="27"/>
                      <a:pt x="176" y="27"/>
                    </a:cubicBezTo>
                    <a:cubicBezTo>
                      <a:pt x="176" y="27"/>
                      <a:pt x="176" y="27"/>
                      <a:pt x="176" y="27"/>
                    </a:cubicBezTo>
                    <a:cubicBezTo>
                      <a:pt x="176" y="27"/>
                      <a:pt x="176" y="27"/>
                      <a:pt x="176" y="27"/>
                    </a:cubicBezTo>
                    <a:cubicBezTo>
                      <a:pt x="177" y="27"/>
                      <a:pt x="178" y="27"/>
                      <a:pt x="178" y="27"/>
                    </a:cubicBezTo>
                    <a:cubicBezTo>
                      <a:pt x="179" y="27"/>
                      <a:pt x="179" y="27"/>
                      <a:pt x="179" y="27"/>
                    </a:cubicBezTo>
                    <a:cubicBezTo>
                      <a:pt x="180" y="27"/>
                      <a:pt x="182" y="27"/>
                      <a:pt x="184" y="27"/>
                    </a:cubicBezTo>
                    <a:cubicBezTo>
                      <a:pt x="185" y="27"/>
                      <a:pt x="185" y="27"/>
                      <a:pt x="185" y="27"/>
                    </a:cubicBezTo>
                    <a:cubicBezTo>
                      <a:pt x="191" y="28"/>
                      <a:pt x="191" y="28"/>
                      <a:pt x="191" y="28"/>
                    </a:cubicBezTo>
                    <a:cubicBezTo>
                      <a:pt x="197" y="28"/>
                      <a:pt x="197" y="28"/>
                      <a:pt x="197" y="28"/>
                    </a:cubicBezTo>
                    <a:cubicBezTo>
                      <a:pt x="200" y="28"/>
                      <a:pt x="200" y="28"/>
                      <a:pt x="200" y="28"/>
                    </a:cubicBezTo>
                    <a:cubicBezTo>
                      <a:pt x="201" y="28"/>
                      <a:pt x="201" y="28"/>
                      <a:pt x="202" y="28"/>
                    </a:cubicBezTo>
                    <a:cubicBezTo>
                      <a:pt x="202" y="28"/>
                      <a:pt x="202" y="28"/>
                      <a:pt x="202" y="28"/>
                    </a:cubicBezTo>
                    <a:cubicBezTo>
                      <a:pt x="203" y="28"/>
                      <a:pt x="203" y="28"/>
                      <a:pt x="203" y="28"/>
                    </a:cubicBezTo>
                    <a:cubicBezTo>
                      <a:pt x="204" y="29"/>
                      <a:pt x="205" y="29"/>
                      <a:pt x="206" y="29"/>
                    </a:cubicBezTo>
                    <a:cubicBezTo>
                      <a:pt x="207" y="29"/>
                      <a:pt x="208" y="29"/>
                      <a:pt x="208" y="29"/>
                    </a:cubicBezTo>
                    <a:cubicBezTo>
                      <a:pt x="209" y="29"/>
                      <a:pt x="209" y="29"/>
                      <a:pt x="209" y="29"/>
                    </a:cubicBezTo>
                    <a:cubicBezTo>
                      <a:pt x="210" y="29"/>
                      <a:pt x="210" y="29"/>
                      <a:pt x="210" y="29"/>
                    </a:cubicBezTo>
                    <a:cubicBezTo>
                      <a:pt x="210" y="29"/>
                      <a:pt x="210" y="29"/>
                      <a:pt x="210" y="29"/>
                    </a:cubicBezTo>
                    <a:cubicBezTo>
                      <a:pt x="210" y="29"/>
                      <a:pt x="210" y="29"/>
                      <a:pt x="210" y="29"/>
                    </a:cubicBezTo>
                    <a:cubicBezTo>
                      <a:pt x="211" y="29"/>
                      <a:pt x="211" y="29"/>
                      <a:pt x="211" y="29"/>
                    </a:cubicBezTo>
                    <a:cubicBezTo>
                      <a:pt x="212" y="29"/>
                      <a:pt x="212" y="29"/>
                      <a:pt x="212" y="29"/>
                    </a:cubicBezTo>
                    <a:cubicBezTo>
                      <a:pt x="212" y="29"/>
                      <a:pt x="212" y="29"/>
                      <a:pt x="212" y="29"/>
                    </a:cubicBezTo>
                    <a:cubicBezTo>
                      <a:pt x="213" y="30"/>
                      <a:pt x="213" y="30"/>
                      <a:pt x="213" y="30"/>
                    </a:cubicBezTo>
                    <a:cubicBezTo>
                      <a:pt x="213" y="30"/>
                      <a:pt x="213" y="30"/>
                      <a:pt x="213" y="30"/>
                    </a:cubicBezTo>
                    <a:cubicBezTo>
                      <a:pt x="213" y="30"/>
                      <a:pt x="213" y="30"/>
                      <a:pt x="213" y="30"/>
                    </a:cubicBezTo>
                    <a:cubicBezTo>
                      <a:pt x="214" y="30"/>
                      <a:pt x="214" y="30"/>
                      <a:pt x="214" y="30"/>
                    </a:cubicBezTo>
                    <a:cubicBezTo>
                      <a:pt x="214" y="30"/>
                      <a:pt x="214" y="30"/>
                      <a:pt x="214" y="30"/>
                    </a:cubicBezTo>
                    <a:cubicBezTo>
                      <a:pt x="215" y="30"/>
                      <a:pt x="215" y="30"/>
                      <a:pt x="216" y="30"/>
                    </a:cubicBezTo>
                    <a:cubicBezTo>
                      <a:pt x="216" y="30"/>
                      <a:pt x="216" y="30"/>
                      <a:pt x="216" y="30"/>
                    </a:cubicBezTo>
                    <a:cubicBezTo>
                      <a:pt x="217" y="30"/>
                      <a:pt x="217" y="30"/>
                      <a:pt x="218" y="29"/>
                    </a:cubicBezTo>
                    <a:cubicBezTo>
                      <a:pt x="218" y="29"/>
                      <a:pt x="218" y="28"/>
                      <a:pt x="219" y="28"/>
                    </a:cubicBezTo>
                    <a:cubicBezTo>
                      <a:pt x="219" y="28"/>
                      <a:pt x="219" y="27"/>
                      <a:pt x="219" y="27"/>
                    </a:cubicBezTo>
                    <a:cubicBezTo>
                      <a:pt x="219" y="26"/>
                      <a:pt x="219" y="26"/>
                      <a:pt x="219" y="26"/>
                    </a:cubicBezTo>
                    <a:cubicBezTo>
                      <a:pt x="219" y="26"/>
                      <a:pt x="219" y="26"/>
                      <a:pt x="219" y="26"/>
                    </a:cubicBezTo>
                    <a:cubicBezTo>
                      <a:pt x="219" y="25"/>
                      <a:pt x="219" y="25"/>
                      <a:pt x="219" y="24"/>
                    </a:cubicBezTo>
                    <a:cubicBezTo>
                      <a:pt x="220" y="24"/>
                      <a:pt x="220" y="24"/>
                      <a:pt x="220" y="24"/>
                    </a:cubicBezTo>
                    <a:cubicBezTo>
                      <a:pt x="220" y="24"/>
                      <a:pt x="220" y="24"/>
                      <a:pt x="220" y="24"/>
                    </a:cubicBezTo>
                    <a:cubicBezTo>
                      <a:pt x="220" y="23"/>
                      <a:pt x="220" y="23"/>
                      <a:pt x="220" y="23"/>
                    </a:cubicBezTo>
                    <a:cubicBezTo>
                      <a:pt x="220" y="22"/>
                      <a:pt x="220" y="22"/>
                      <a:pt x="220" y="21"/>
                    </a:cubicBezTo>
                    <a:cubicBezTo>
                      <a:pt x="220" y="20"/>
                      <a:pt x="219" y="19"/>
                      <a:pt x="218" y="19"/>
                    </a:cubicBezTo>
                    <a:cubicBezTo>
                      <a:pt x="217" y="19"/>
                      <a:pt x="217" y="19"/>
                      <a:pt x="217" y="20"/>
                    </a:cubicBezTo>
                    <a:cubicBezTo>
                      <a:pt x="216" y="19"/>
                      <a:pt x="216" y="19"/>
                      <a:pt x="216" y="19"/>
                    </a:cubicBezTo>
                    <a:cubicBezTo>
                      <a:pt x="216" y="19"/>
                      <a:pt x="216" y="19"/>
                      <a:pt x="216" y="19"/>
                    </a:cubicBezTo>
                    <a:cubicBezTo>
                      <a:pt x="215" y="19"/>
                      <a:pt x="215" y="19"/>
                      <a:pt x="215" y="19"/>
                    </a:cubicBezTo>
                    <a:cubicBezTo>
                      <a:pt x="215" y="18"/>
                      <a:pt x="215" y="18"/>
                      <a:pt x="215" y="18"/>
                    </a:cubicBezTo>
                    <a:cubicBezTo>
                      <a:pt x="214" y="18"/>
                      <a:pt x="214" y="18"/>
                      <a:pt x="214" y="18"/>
                    </a:cubicBezTo>
                    <a:cubicBezTo>
                      <a:pt x="213" y="18"/>
                      <a:pt x="212" y="17"/>
                      <a:pt x="211" y="17"/>
                    </a:cubicBezTo>
                    <a:cubicBezTo>
                      <a:pt x="211" y="16"/>
                      <a:pt x="210" y="16"/>
                      <a:pt x="210" y="16"/>
                    </a:cubicBezTo>
                    <a:cubicBezTo>
                      <a:pt x="208" y="15"/>
                      <a:pt x="208" y="15"/>
                      <a:pt x="208" y="15"/>
                    </a:cubicBezTo>
                    <a:cubicBezTo>
                      <a:pt x="207" y="15"/>
                      <a:pt x="207" y="15"/>
                      <a:pt x="206" y="14"/>
                    </a:cubicBezTo>
                    <a:cubicBezTo>
                      <a:pt x="204" y="14"/>
                      <a:pt x="202" y="13"/>
                      <a:pt x="200" y="12"/>
                    </a:cubicBezTo>
                    <a:cubicBezTo>
                      <a:pt x="199" y="12"/>
                      <a:pt x="198" y="12"/>
                      <a:pt x="198" y="11"/>
                    </a:cubicBezTo>
                    <a:cubicBezTo>
                      <a:pt x="197" y="11"/>
                      <a:pt x="196" y="11"/>
                      <a:pt x="195" y="11"/>
                    </a:cubicBezTo>
                    <a:cubicBezTo>
                      <a:pt x="193" y="10"/>
                      <a:pt x="191" y="10"/>
                      <a:pt x="190" y="9"/>
                    </a:cubicBezTo>
                    <a:cubicBezTo>
                      <a:pt x="189" y="9"/>
                      <a:pt x="188" y="9"/>
                      <a:pt x="187" y="9"/>
                    </a:cubicBezTo>
                    <a:cubicBezTo>
                      <a:pt x="186" y="8"/>
                      <a:pt x="186" y="8"/>
                      <a:pt x="186" y="8"/>
                    </a:cubicBezTo>
                    <a:cubicBezTo>
                      <a:pt x="186" y="8"/>
                      <a:pt x="186" y="8"/>
                      <a:pt x="186" y="8"/>
                    </a:cubicBezTo>
                    <a:cubicBezTo>
                      <a:pt x="185" y="8"/>
                      <a:pt x="185" y="8"/>
                      <a:pt x="185" y="8"/>
                    </a:cubicBezTo>
                    <a:cubicBezTo>
                      <a:pt x="181" y="7"/>
                      <a:pt x="177" y="6"/>
                      <a:pt x="174" y="6"/>
                    </a:cubicBezTo>
                    <a:cubicBezTo>
                      <a:pt x="173" y="6"/>
                      <a:pt x="173" y="6"/>
                      <a:pt x="173" y="6"/>
                    </a:cubicBezTo>
                    <a:cubicBezTo>
                      <a:pt x="171" y="5"/>
                      <a:pt x="171" y="5"/>
                      <a:pt x="171" y="5"/>
                    </a:cubicBezTo>
                    <a:cubicBezTo>
                      <a:pt x="170" y="5"/>
                      <a:pt x="170" y="5"/>
                      <a:pt x="170" y="5"/>
                    </a:cubicBezTo>
                    <a:cubicBezTo>
                      <a:pt x="169" y="5"/>
                      <a:pt x="168" y="5"/>
                      <a:pt x="167" y="5"/>
                    </a:cubicBezTo>
                    <a:cubicBezTo>
                      <a:pt x="165" y="4"/>
                      <a:pt x="163" y="4"/>
                      <a:pt x="161" y="3"/>
                    </a:cubicBezTo>
                    <a:cubicBezTo>
                      <a:pt x="160" y="3"/>
                      <a:pt x="160" y="3"/>
                      <a:pt x="160" y="3"/>
                    </a:cubicBezTo>
                    <a:cubicBezTo>
                      <a:pt x="158" y="3"/>
                      <a:pt x="156" y="3"/>
                      <a:pt x="155" y="2"/>
                    </a:cubicBezTo>
                    <a:cubicBezTo>
                      <a:pt x="154" y="2"/>
                      <a:pt x="153" y="2"/>
                      <a:pt x="152" y="2"/>
                    </a:cubicBezTo>
                    <a:cubicBezTo>
                      <a:pt x="151" y="2"/>
                      <a:pt x="150" y="2"/>
                      <a:pt x="149" y="2"/>
                    </a:cubicBezTo>
                    <a:cubicBezTo>
                      <a:pt x="147" y="2"/>
                      <a:pt x="145" y="1"/>
                      <a:pt x="143" y="1"/>
                    </a:cubicBezTo>
                    <a:cubicBezTo>
                      <a:pt x="142" y="1"/>
                      <a:pt x="142" y="1"/>
                      <a:pt x="142" y="1"/>
                    </a:cubicBezTo>
                    <a:cubicBezTo>
                      <a:pt x="141" y="1"/>
                      <a:pt x="141" y="1"/>
                      <a:pt x="141" y="1"/>
                    </a:cubicBezTo>
                    <a:cubicBezTo>
                      <a:pt x="141" y="1"/>
                      <a:pt x="141" y="1"/>
                      <a:pt x="141" y="1"/>
                    </a:cubicBezTo>
                    <a:cubicBezTo>
                      <a:pt x="140" y="1"/>
                      <a:pt x="140" y="1"/>
                      <a:pt x="140" y="1"/>
                    </a:cubicBezTo>
                    <a:cubicBezTo>
                      <a:pt x="140" y="1"/>
                      <a:pt x="140" y="1"/>
                      <a:pt x="140" y="1"/>
                    </a:cubicBezTo>
                    <a:cubicBezTo>
                      <a:pt x="139" y="1"/>
                      <a:pt x="139" y="1"/>
                      <a:pt x="138" y="1"/>
                    </a:cubicBezTo>
                    <a:cubicBezTo>
                      <a:pt x="137" y="1"/>
                      <a:pt x="137" y="1"/>
                      <a:pt x="137" y="1"/>
                    </a:cubicBezTo>
                    <a:cubicBezTo>
                      <a:pt x="133" y="1"/>
                      <a:pt x="129" y="0"/>
                      <a:pt x="125" y="0"/>
                    </a:cubicBezTo>
                    <a:cubicBezTo>
                      <a:pt x="124" y="0"/>
                      <a:pt x="124" y="0"/>
                      <a:pt x="124" y="0"/>
                    </a:cubicBezTo>
                    <a:cubicBezTo>
                      <a:pt x="122" y="0"/>
                      <a:pt x="120" y="0"/>
                      <a:pt x="119" y="0"/>
                    </a:cubicBezTo>
                    <a:cubicBezTo>
                      <a:pt x="118" y="0"/>
                      <a:pt x="117" y="0"/>
                      <a:pt x="117" y="0"/>
                    </a:cubicBezTo>
                    <a:cubicBezTo>
                      <a:pt x="115" y="0"/>
                      <a:pt x="115" y="0"/>
                      <a:pt x="115" y="0"/>
                    </a:cubicBezTo>
                    <a:cubicBezTo>
                      <a:pt x="114" y="0"/>
                      <a:pt x="114" y="0"/>
                      <a:pt x="114" y="0"/>
                    </a:cubicBezTo>
                    <a:cubicBezTo>
                      <a:pt x="113" y="0"/>
                      <a:pt x="113" y="0"/>
                      <a:pt x="113" y="0"/>
                    </a:cubicBezTo>
                    <a:cubicBezTo>
                      <a:pt x="113" y="0"/>
                      <a:pt x="113" y="0"/>
                      <a:pt x="113" y="0"/>
                    </a:cubicBezTo>
                    <a:cubicBezTo>
                      <a:pt x="112" y="0"/>
                      <a:pt x="112" y="0"/>
                      <a:pt x="111" y="0"/>
                    </a:cubicBezTo>
                    <a:cubicBezTo>
                      <a:pt x="110" y="0"/>
                      <a:pt x="110" y="0"/>
                      <a:pt x="110" y="0"/>
                    </a:cubicBezTo>
                    <a:cubicBezTo>
                      <a:pt x="110" y="0"/>
                      <a:pt x="109" y="0"/>
                      <a:pt x="109" y="0"/>
                    </a:cubicBezTo>
                  </a:path>
                </a:pathLst>
              </a:custGeom>
              <a:solidFill>
                <a:srgbClr val="B3B0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40" name="Freeform 290"/>
              <p:cNvSpPr>
                <a:spLocks/>
              </p:cNvSpPr>
              <p:nvPr/>
            </p:nvSpPr>
            <p:spPr bwMode="auto">
              <a:xfrm>
                <a:off x="6051" y="3307"/>
                <a:ext cx="414" cy="58"/>
              </a:xfrm>
              <a:custGeom>
                <a:avLst/>
                <a:gdLst>
                  <a:gd name="T0" fmla="*/ 93 w 220"/>
                  <a:gd name="T1" fmla="*/ 1 h 31"/>
                  <a:gd name="T2" fmla="*/ 82 w 220"/>
                  <a:gd name="T3" fmla="*/ 1 h 31"/>
                  <a:gd name="T4" fmla="*/ 71 w 220"/>
                  <a:gd name="T5" fmla="*/ 2 h 31"/>
                  <a:gd name="T6" fmla="*/ 65 w 220"/>
                  <a:gd name="T7" fmla="*/ 3 h 31"/>
                  <a:gd name="T8" fmla="*/ 61 w 220"/>
                  <a:gd name="T9" fmla="*/ 3 h 31"/>
                  <a:gd name="T10" fmla="*/ 57 w 220"/>
                  <a:gd name="T11" fmla="*/ 4 h 31"/>
                  <a:gd name="T12" fmla="*/ 40 w 220"/>
                  <a:gd name="T13" fmla="*/ 7 h 31"/>
                  <a:gd name="T14" fmla="*/ 37 w 220"/>
                  <a:gd name="T15" fmla="*/ 8 h 31"/>
                  <a:gd name="T16" fmla="*/ 32 w 220"/>
                  <a:gd name="T17" fmla="*/ 9 h 31"/>
                  <a:gd name="T18" fmla="*/ 29 w 220"/>
                  <a:gd name="T19" fmla="*/ 10 h 31"/>
                  <a:gd name="T20" fmla="*/ 21 w 220"/>
                  <a:gd name="T21" fmla="*/ 12 h 31"/>
                  <a:gd name="T22" fmla="*/ 11 w 220"/>
                  <a:gd name="T23" fmla="*/ 15 h 31"/>
                  <a:gd name="T24" fmla="*/ 7 w 220"/>
                  <a:gd name="T25" fmla="*/ 17 h 31"/>
                  <a:gd name="T26" fmla="*/ 3 w 220"/>
                  <a:gd name="T27" fmla="*/ 20 h 31"/>
                  <a:gd name="T28" fmla="*/ 0 w 220"/>
                  <a:gd name="T29" fmla="*/ 22 h 31"/>
                  <a:gd name="T30" fmla="*/ 0 w 220"/>
                  <a:gd name="T31" fmla="*/ 26 h 31"/>
                  <a:gd name="T32" fmla="*/ 3 w 220"/>
                  <a:gd name="T33" fmla="*/ 30 h 31"/>
                  <a:gd name="T34" fmla="*/ 6 w 220"/>
                  <a:gd name="T35" fmla="*/ 30 h 31"/>
                  <a:gd name="T36" fmla="*/ 10 w 220"/>
                  <a:gd name="T37" fmla="*/ 29 h 31"/>
                  <a:gd name="T38" fmla="*/ 13 w 220"/>
                  <a:gd name="T39" fmla="*/ 29 h 31"/>
                  <a:gd name="T40" fmla="*/ 16 w 220"/>
                  <a:gd name="T41" fmla="*/ 29 h 31"/>
                  <a:gd name="T42" fmla="*/ 29 w 220"/>
                  <a:gd name="T43" fmla="*/ 28 h 31"/>
                  <a:gd name="T44" fmla="*/ 33 w 220"/>
                  <a:gd name="T45" fmla="*/ 28 h 31"/>
                  <a:gd name="T46" fmla="*/ 41 w 220"/>
                  <a:gd name="T47" fmla="*/ 28 h 31"/>
                  <a:gd name="T48" fmla="*/ 49 w 220"/>
                  <a:gd name="T49" fmla="*/ 28 h 31"/>
                  <a:gd name="T50" fmla="*/ 53 w 220"/>
                  <a:gd name="T51" fmla="*/ 27 h 31"/>
                  <a:gd name="T52" fmla="*/ 65 w 220"/>
                  <a:gd name="T53" fmla="*/ 27 h 31"/>
                  <a:gd name="T54" fmla="*/ 76 w 220"/>
                  <a:gd name="T55" fmla="*/ 26 h 31"/>
                  <a:gd name="T56" fmla="*/ 84 w 220"/>
                  <a:gd name="T57" fmla="*/ 26 h 31"/>
                  <a:gd name="T58" fmla="*/ 95 w 220"/>
                  <a:gd name="T59" fmla="*/ 25 h 31"/>
                  <a:gd name="T60" fmla="*/ 105 w 220"/>
                  <a:gd name="T61" fmla="*/ 25 h 31"/>
                  <a:gd name="T62" fmla="*/ 114 w 220"/>
                  <a:gd name="T63" fmla="*/ 25 h 31"/>
                  <a:gd name="T64" fmla="*/ 122 w 220"/>
                  <a:gd name="T65" fmla="*/ 25 h 31"/>
                  <a:gd name="T66" fmla="*/ 131 w 220"/>
                  <a:gd name="T67" fmla="*/ 25 h 31"/>
                  <a:gd name="T68" fmla="*/ 142 w 220"/>
                  <a:gd name="T69" fmla="*/ 26 h 31"/>
                  <a:gd name="T70" fmla="*/ 148 w 220"/>
                  <a:gd name="T71" fmla="*/ 26 h 31"/>
                  <a:gd name="T72" fmla="*/ 159 w 220"/>
                  <a:gd name="T73" fmla="*/ 26 h 31"/>
                  <a:gd name="T74" fmla="*/ 171 w 220"/>
                  <a:gd name="T75" fmla="*/ 26 h 31"/>
                  <a:gd name="T76" fmla="*/ 181 w 220"/>
                  <a:gd name="T77" fmla="*/ 26 h 31"/>
                  <a:gd name="T78" fmla="*/ 191 w 220"/>
                  <a:gd name="T79" fmla="*/ 27 h 31"/>
                  <a:gd name="T80" fmla="*/ 202 w 220"/>
                  <a:gd name="T81" fmla="*/ 27 h 31"/>
                  <a:gd name="T82" fmla="*/ 206 w 220"/>
                  <a:gd name="T83" fmla="*/ 28 h 31"/>
                  <a:gd name="T84" fmla="*/ 209 w 220"/>
                  <a:gd name="T85" fmla="*/ 28 h 31"/>
                  <a:gd name="T86" fmla="*/ 215 w 220"/>
                  <a:gd name="T87" fmla="*/ 28 h 31"/>
                  <a:gd name="T88" fmla="*/ 219 w 220"/>
                  <a:gd name="T89" fmla="*/ 28 h 31"/>
                  <a:gd name="T90" fmla="*/ 220 w 220"/>
                  <a:gd name="T91" fmla="*/ 27 h 31"/>
                  <a:gd name="T92" fmla="*/ 219 w 220"/>
                  <a:gd name="T93" fmla="*/ 25 h 31"/>
                  <a:gd name="T94" fmla="*/ 213 w 220"/>
                  <a:gd name="T95" fmla="*/ 24 h 31"/>
                  <a:gd name="T96" fmla="*/ 207 w 220"/>
                  <a:gd name="T97" fmla="*/ 22 h 31"/>
                  <a:gd name="T98" fmla="*/ 194 w 220"/>
                  <a:gd name="T99" fmla="*/ 19 h 31"/>
                  <a:gd name="T100" fmla="*/ 181 w 220"/>
                  <a:gd name="T101" fmla="*/ 15 h 31"/>
                  <a:gd name="T102" fmla="*/ 174 w 220"/>
                  <a:gd name="T103" fmla="*/ 13 h 31"/>
                  <a:gd name="T104" fmla="*/ 169 w 220"/>
                  <a:gd name="T105" fmla="*/ 12 h 31"/>
                  <a:gd name="T106" fmla="*/ 165 w 220"/>
                  <a:gd name="T107" fmla="*/ 11 h 31"/>
                  <a:gd name="T108" fmla="*/ 155 w 220"/>
                  <a:gd name="T109" fmla="*/ 8 h 31"/>
                  <a:gd name="T110" fmla="*/ 142 w 220"/>
                  <a:gd name="T111" fmla="*/ 5 h 31"/>
                  <a:gd name="T112" fmla="*/ 140 w 220"/>
                  <a:gd name="T113" fmla="*/ 5 h 31"/>
                  <a:gd name="T114" fmla="*/ 133 w 220"/>
                  <a:gd name="T115" fmla="*/ 3 h 31"/>
                  <a:gd name="T116" fmla="*/ 115 w 220"/>
                  <a:gd name="T117" fmla="*/ 1 h 31"/>
                  <a:gd name="T118" fmla="*/ 110 w 220"/>
                  <a:gd name="T119" fmla="*/ 1 h 31"/>
                  <a:gd name="T120" fmla="*/ 101 w 220"/>
                  <a:gd name="T121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20" h="31">
                    <a:moveTo>
                      <a:pt x="101" y="0"/>
                    </a:moveTo>
                    <a:cubicBezTo>
                      <a:pt x="101" y="0"/>
                      <a:pt x="101" y="0"/>
                      <a:pt x="101" y="0"/>
                    </a:cubicBezTo>
                    <a:cubicBezTo>
                      <a:pt x="100" y="0"/>
                      <a:pt x="100" y="0"/>
                      <a:pt x="99" y="0"/>
                    </a:cubicBezTo>
                    <a:cubicBezTo>
                      <a:pt x="97" y="0"/>
                      <a:pt x="95" y="1"/>
                      <a:pt x="93" y="1"/>
                    </a:cubicBezTo>
                    <a:cubicBezTo>
                      <a:pt x="91" y="1"/>
                      <a:pt x="89" y="1"/>
                      <a:pt x="87" y="1"/>
                    </a:cubicBezTo>
                    <a:cubicBezTo>
                      <a:pt x="86" y="1"/>
                      <a:pt x="85" y="1"/>
                      <a:pt x="84" y="1"/>
                    </a:cubicBezTo>
                    <a:cubicBezTo>
                      <a:pt x="83" y="1"/>
                      <a:pt x="83" y="1"/>
                      <a:pt x="83" y="1"/>
                    </a:cubicBezTo>
                    <a:cubicBezTo>
                      <a:pt x="83" y="1"/>
                      <a:pt x="82" y="1"/>
                      <a:pt x="82" y="1"/>
                    </a:cubicBezTo>
                    <a:cubicBezTo>
                      <a:pt x="80" y="1"/>
                      <a:pt x="78" y="1"/>
                      <a:pt x="76" y="1"/>
                    </a:cubicBezTo>
                    <a:cubicBezTo>
                      <a:pt x="74" y="2"/>
                      <a:pt x="74" y="2"/>
                      <a:pt x="74" y="2"/>
                    </a:cubicBezTo>
                    <a:cubicBezTo>
                      <a:pt x="73" y="2"/>
                      <a:pt x="73" y="2"/>
                      <a:pt x="73" y="2"/>
                    </a:cubicBezTo>
                    <a:cubicBezTo>
                      <a:pt x="72" y="2"/>
                      <a:pt x="71" y="2"/>
                      <a:pt x="71" y="2"/>
                    </a:cubicBezTo>
                    <a:cubicBezTo>
                      <a:pt x="70" y="2"/>
                      <a:pt x="70" y="2"/>
                      <a:pt x="70" y="2"/>
                    </a:cubicBezTo>
                    <a:cubicBezTo>
                      <a:pt x="69" y="2"/>
                      <a:pt x="68" y="2"/>
                      <a:pt x="67" y="2"/>
                    </a:cubicBezTo>
                    <a:cubicBezTo>
                      <a:pt x="66" y="2"/>
                      <a:pt x="66" y="2"/>
                      <a:pt x="65" y="3"/>
                    </a:cubicBezTo>
                    <a:cubicBezTo>
                      <a:pt x="65" y="3"/>
                      <a:pt x="65" y="3"/>
                      <a:pt x="65" y="3"/>
                    </a:cubicBezTo>
                    <a:cubicBezTo>
                      <a:pt x="65" y="3"/>
                      <a:pt x="65" y="3"/>
                      <a:pt x="65" y="3"/>
                    </a:cubicBezTo>
                    <a:cubicBezTo>
                      <a:pt x="64" y="3"/>
                      <a:pt x="64" y="3"/>
                      <a:pt x="63" y="3"/>
                    </a:cubicBezTo>
                    <a:cubicBezTo>
                      <a:pt x="62" y="3"/>
                      <a:pt x="62" y="3"/>
                      <a:pt x="61" y="3"/>
                    </a:cubicBezTo>
                    <a:cubicBezTo>
                      <a:pt x="61" y="3"/>
                      <a:pt x="61" y="3"/>
                      <a:pt x="61" y="3"/>
                    </a:cubicBezTo>
                    <a:cubicBezTo>
                      <a:pt x="61" y="3"/>
                      <a:pt x="61" y="3"/>
                      <a:pt x="61" y="3"/>
                    </a:cubicBezTo>
                    <a:cubicBezTo>
                      <a:pt x="59" y="3"/>
                      <a:pt x="59" y="3"/>
                      <a:pt x="59" y="3"/>
                    </a:cubicBezTo>
                    <a:cubicBezTo>
                      <a:pt x="59" y="3"/>
                      <a:pt x="59" y="3"/>
                      <a:pt x="59" y="3"/>
                    </a:cubicBezTo>
                    <a:cubicBezTo>
                      <a:pt x="57" y="4"/>
                      <a:pt x="57" y="4"/>
                      <a:pt x="57" y="4"/>
                    </a:cubicBezTo>
                    <a:cubicBezTo>
                      <a:pt x="53" y="4"/>
                      <a:pt x="49" y="5"/>
                      <a:pt x="45" y="6"/>
                    </a:cubicBezTo>
                    <a:cubicBezTo>
                      <a:pt x="44" y="6"/>
                      <a:pt x="44" y="6"/>
                      <a:pt x="44" y="6"/>
                    </a:cubicBezTo>
                    <a:cubicBezTo>
                      <a:pt x="43" y="7"/>
                      <a:pt x="41" y="7"/>
                      <a:pt x="40" y="7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39" y="7"/>
                      <a:pt x="39" y="7"/>
                      <a:pt x="39" y="7"/>
                    </a:cubicBezTo>
                    <a:cubicBezTo>
                      <a:pt x="39" y="7"/>
                      <a:pt x="39" y="7"/>
                      <a:pt x="39" y="7"/>
                    </a:cubicBezTo>
                    <a:cubicBezTo>
                      <a:pt x="38" y="7"/>
                      <a:pt x="38" y="7"/>
                      <a:pt x="38" y="7"/>
                    </a:cubicBezTo>
                    <a:cubicBezTo>
                      <a:pt x="38" y="7"/>
                      <a:pt x="37" y="7"/>
                      <a:pt x="37" y="8"/>
                    </a:cubicBezTo>
                    <a:cubicBezTo>
                      <a:pt x="36" y="8"/>
                      <a:pt x="36" y="8"/>
                      <a:pt x="35" y="8"/>
                    </a:cubicBezTo>
                    <a:cubicBezTo>
                      <a:pt x="35" y="8"/>
                      <a:pt x="35" y="8"/>
                      <a:pt x="35" y="8"/>
                    </a:cubicBezTo>
                    <a:cubicBezTo>
                      <a:pt x="34" y="8"/>
                      <a:pt x="34" y="8"/>
                      <a:pt x="34" y="8"/>
                    </a:cubicBezTo>
                    <a:cubicBezTo>
                      <a:pt x="32" y="9"/>
                      <a:pt x="32" y="9"/>
                      <a:pt x="32" y="9"/>
                    </a:cubicBezTo>
                    <a:cubicBezTo>
                      <a:pt x="31" y="9"/>
                      <a:pt x="31" y="9"/>
                      <a:pt x="31" y="9"/>
                    </a:cubicBezTo>
                    <a:cubicBezTo>
                      <a:pt x="31" y="9"/>
                      <a:pt x="31" y="9"/>
                      <a:pt x="31" y="9"/>
                    </a:cubicBezTo>
                    <a:cubicBezTo>
                      <a:pt x="31" y="9"/>
                      <a:pt x="30" y="9"/>
                      <a:pt x="30" y="9"/>
                    </a:cubicBezTo>
                    <a:cubicBezTo>
                      <a:pt x="29" y="10"/>
                      <a:pt x="29" y="10"/>
                      <a:pt x="29" y="10"/>
                    </a:cubicBezTo>
                    <a:cubicBezTo>
                      <a:pt x="29" y="10"/>
                      <a:pt x="29" y="10"/>
                      <a:pt x="29" y="10"/>
                    </a:cubicBezTo>
                    <a:cubicBezTo>
                      <a:pt x="29" y="10"/>
                      <a:pt x="29" y="10"/>
                      <a:pt x="29" y="10"/>
                    </a:cubicBezTo>
                    <a:cubicBezTo>
                      <a:pt x="26" y="11"/>
                      <a:pt x="23" y="12"/>
                      <a:pt x="21" y="12"/>
                    </a:cubicBezTo>
                    <a:cubicBezTo>
                      <a:pt x="21" y="12"/>
                      <a:pt x="21" y="12"/>
                      <a:pt x="21" y="12"/>
                    </a:cubicBezTo>
                    <a:cubicBezTo>
                      <a:pt x="20" y="13"/>
                      <a:pt x="20" y="13"/>
                      <a:pt x="20" y="13"/>
                    </a:cubicBezTo>
                    <a:cubicBezTo>
                      <a:pt x="19" y="13"/>
                      <a:pt x="18" y="13"/>
                      <a:pt x="17" y="14"/>
                    </a:cubicBezTo>
                    <a:cubicBezTo>
                      <a:pt x="16" y="14"/>
                      <a:pt x="15" y="14"/>
                      <a:pt x="14" y="14"/>
                    </a:cubicBezTo>
                    <a:cubicBezTo>
                      <a:pt x="13" y="15"/>
                      <a:pt x="12" y="15"/>
                      <a:pt x="11" y="15"/>
                    </a:cubicBezTo>
                    <a:cubicBezTo>
                      <a:pt x="11" y="15"/>
                      <a:pt x="11" y="15"/>
                      <a:pt x="11" y="15"/>
                    </a:cubicBezTo>
                    <a:cubicBezTo>
                      <a:pt x="10" y="16"/>
                      <a:pt x="9" y="16"/>
                      <a:pt x="8" y="16"/>
                    </a:cubicBezTo>
                    <a:cubicBezTo>
                      <a:pt x="7" y="17"/>
                      <a:pt x="7" y="17"/>
                      <a:pt x="7" y="17"/>
                    </a:cubicBezTo>
                    <a:cubicBezTo>
                      <a:pt x="7" y="17"/>
                      <a:pt x="7" y="17"/>
                      <a:pt x="7" y="17"/>
                    </a:cubicBezTo>
                    <a:cubicBezTo>
                      <a:pt x="6" y="17"/>
                      <a:pt x="6" y="17"/>
                      <a:pt x="6" y="17"/>
                    </a:cubicBezTo>
                    <a:cubicBezTo>
                      <a:pt x="6" y="17"/>
                      <a:pt x="5" y="17"/>
                      <a:pt x="5" y="18"/>
                    </a:cubicBezTo>
                    <a:cubicBezTo>
                      <a:pt x="4" y="18"/>
                      <a:pt x="4" y="18"/>
                      <a:pt x="3" y="19"/>
                    </a:cubicBezTo>
                    <a:cubicBezTo>
                      <a:pt x="3" y="19"/>
                      <a:pt x="3" y="20"/>
                      <a:pt x="3" y="20"/>
                    </a:cubicBezTo>
                    <a:cubicBezTo>
                      <a:pt x="3" y="20"/>
                      <a:pt x="3" y="20"/>
                      <a:pt x="3" y="20"/>
                    </a:cubicBezTo>
                    <a:cubicBezTo>
                      <a:pt x="2" y="20"/>
                      <a:pt x="2" y="21"/>
                      <a:pt x="1" y="21"/>
                    </a:cubicBezTo>
                    <a:cubicBezTo>
                      <a:pt x="1" y="21"/>
                      <a:pt x="1" y="21"/>
                      <a:pt x="1" y="22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25"/>
                      <a:pt x="0" y="25"/>
                      <a:pt x="0" y="26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0" y="27"/>
                      <a:pt x="0" y="27"/>
                      <a:pt x="0" y="28"/>
                    </a:cubicBezTo>
                    <a:cubicBezTo>
                      <a:pt x="0" y="28"/>
                      <a:pt x="0" y="29"/>
                      <a:pt x="1" y="30"/>
                    </a:cubicBezTo>
                    <a:cubicBezTo>
                      <a:pt x="1" y="30"/>
                      <a:pt x="2" y="30"/>
                      <a:pt x="2" y="30"/>
                    </a:cubicBezTo>
                    <a:cubicBezTo>
                      <a:pt x="3" y="30"/>
                      <a:pt x="3" y="30"/>
                      <a:pt x="3" y="30"/>
                    </a:cubicBezTo>
                    <a:cubicBezTo>
                      <a:pt x="3" y="30"/>
                      <a:pt x="3" y="31"/>
                      <a:pt x="4" y="31"/>
                    </a:cubicBezTo>
                    <a:cubicBezTo>
                      <a:pt x="4" y="30"/>
                      <a:pt x="4" y="30"/>
                      <a:pt x="4" y="30"/>
                    </a:cubicBezTo>
                    <a:cubicBezTo>
                      <a:pt x="5" y="30"/>
                      <a:pt x="5" y="30"/>
                      <a:pt x="5" y="30"/>
                    </a:cubicBezTo>
                    <a:cubicBezTo>
                      <a:pt x="6" y="30"/>
                      <a:pt x="6" y="30"/>
                      <a:pt x="6" y="30"/>
                    </a:cubicBezTo>
                    <a:cubicBezTo>
                      <a:pt x="7" y="30"/>
                      <a:pt x="7" y="30"/>
                      <a:pt x="7" y="30"/>
                    </a:cubicBezTo>
                    <a:cubicBezTo>
                      <a:pt x="8" y="30"/>
                      <a:pt x="8" y="30"/>
                      <a:pt x="8" y="30"/>
                    </a:cubicBezTo>
                    <a:cubicBezTo>
                      <a:pt x="8" y="30"/>
                      <a:pt x="8" y="30"/>
                      <a:pt x="8" y="30"/>
                    </a:cubicBezTo>
                    <a:cubicBezTo>
                      <a:pt x="10" y="29"/>
                      <a:pt x="10" y="29"/>
                      <a:pt x="10" y="29"/>
                    </a:cubicBezTo>
                    <a:cubicBezTo>
                      <a:pt x="10" y="29"/>
                      <a:pt x="11" y="29"/>
                      <a:pt x="11" y="29"/>
                    </a:cubicBezTo>
                    <a:cubicBezTo>
                      <a:pt x="12" y="29"/>
                      <a:pt x="12" y="29"/>
                      <a:pt x="12" y="29"/>
                    </a:cubicBezTo>
                    <a:cubicBezTo>
                      <a:pt x="12" y="29"/>
                      <a:pt x="12" y="29"/>
                      <a:pt x="12" y="29"/>
                    </a:cubicBezTo>
                    <a:cubicBezTo>
                      <a:pt x="13" y="29"/>
                      <a:pt x="13" y="29"/>
                      <a:pt x="13" y="29"/>
                    </a:cubicBezTo>
                    <a:cubicBezTo>
                      <a:pt x="13" y="29"/>
                      <a:pt x="13" y="29"/>
                      <a:pt x="13" y="29"/>
                    </a:cubicBezTo>
                    <a:cubicBezTo>
                      <a:pt x="14" y="29"/>
                      <a:pt x="14" y="29"/>
                      <a:pt x="14" y="29"/>
                    </a:cubicBezTo>
                    <a:cubicBezTo>
                      <a:pt x="14" y="29"/>
                      <a:pt x="15" y="29"/>
                      <a:pt x="15" y="29"/>
                    </a:cubicBezTo>
                    <a:cubicBezTo>
                      <a:pt x="16" y="29"/>
                      <a:pt x="16" y="29"/>
                      <a:pt x="16" y="29"/>
                    </a:cubicBezTo>
                    <a:cubicBezTo>
                      <a:pt x="16" y="29"/>
                      <a:pt x="16" y="29"/>
                      <a:pt x="16" y="29"/>
                    </a:cubicBezTo>
                    <a:cubicBezTo>
                      <a:pt x="18" y="29"/>
                      <a:pt x="19" y="29"/>
                      <a:pt x="20" y="29"/>
                    </a:cubicBezTo>
                    <a:cubicBezTo>
                      <a:pt x="23" y="29"/>
                      <a:pt x="26" y="29"/>
                      <a:pt x="28" y="28"/>
                    </a:cubicBezTo>
                    <a:cubicBezTo>
                      <a:pt x="29" y="28"/>
                      <a:pt x="29" y="28"/>
                      <a:pt x="29" y="28"/>
                    </a:cubicBezTo>
                    <a:cubicBezTo>
                      <a:pt x="29" y="28"/>
                      <a:pt x="30" y="28"/>
                      <a:pt x="30" y="28"/>
                    </a:cubicBezTo>
                    <a:cubicBezTo>
                      <a:pt x="31" y="28"/>
                      <a:pt x="31" y="28"/>
                      <a:pt x="31" y="28"/>
                    </a:cubicBezTo>
                    <a:cubicBezTo>
                      <a:pt x="32" y="28"/>
                      <a:pt x="32" y="28"/>
                      <a:pt x="33" y="28"/>
                    </a:cubicBezTo>
                    <a:cubicBezTo>
                      <a:pt x="33" y="28"/>
                      <a:pt x="33" y="28"/>
                      <a:pt x="33" y="28"/>
                    </a:cubicBezTo>
                    <a:cubicBezTo>
                      <a:pt x="35" y="28"/>
                      <a:pt x="35" y="28"/>
                      <a:pt x="35" y="28"/>
                    </a:cubicBezTo>
                    <a:cubicBezTo>
                      <a:pt x="37" y="28"/>
                      <a:pt x="37" y="28"/>
                      <a:pt x="37" y="28"/>
                    </a:cubicBezTo>
                    <a:cubicBezTo>
                      <a:pt x="38" y="28"/>
                      <a:pt x="39" y="28"/>
                      <a:pt x="40" y="28"/>
                    </a:cubicBezTo>
                    <a:cubicBezTo>
                      <a:pt x="41" y="28"/>
                      <a:pt x="41" y="28"/>
                      <a:pt x="41" y="28"/>
                    </a:cubicBezTo>
                    <a:cubicBezTo>
                      <a:pt x="43" y="28"/>
                      <a:pt x="43" y="28"/>
                      <a:pt x="43" y="28"/>
                    </a:cubicBezTo>
                    <a:cubicBezTo>
                      <a:pt x="45" y="28"/>
                      <a:pt x="45" y="28"/>
                      <a:pt x="45" y="28"/>
                    </a:cubicBezTo>
                    <a:cubicBezTo>
                      <a:pt x="46" y="28"/>
                      <a:pt x="47" y="28"/>
                      <a:pt x="47" y="28"/>
                    </a:cubicBezTo>
                    <a:cubicBezTo>
                      <a:pt x="48" y="28"/>
                      <a:pt x="48" y="28"/>
                      <a:pt x="49" y="28"/>
                    </a:cubicBezTo>
                    <a:cubicBezTo>
                      <a:pt x="49" y="28"/>
                      <a:pt x="50" y="28"/>
                      <a:pt x="51" y="27"/>
                    </a:cubicBezTo>
                    <a:cubicBezTo>
                      <a:pt x="52" y="27"/>
                      <a:pt x="52" y="27"/>
                      <a:pt x="52" y="27"/>
                    </a:cubicBezTo>
                    <a:cubicBezTo>
                      <a:pt x="53" y="27"/>
                      <a:pt x="53" y="27"/>
                      <a:pt x="53" y="27"/>
                    </a:cubicBezTo>
                    <a:cubicBezTo>
                      <a:pt x="53" y="27"/>
                      <a:pt x="53" y="27"/>
                      <a:pt x="53" y="27"/>
                    </a:cubicBezTo>
                    <a:cubicBezTo>
                      <a:pt x="54" y="27"/>
                      <a:pt x="55" y="27"/>
                      <a:pt x="56" y="27"/>
                    </a:cubicBezTo>
                    <a:cubicBezTo>
                      <a:pt x="58" y="27"/>
                      <a:pt x="60" y="27"/>
                      <a:pt x="62" y="27"/>
                    </a:cubicBezTo>
                    <a:cubicBezTo>
                      <a:pt x="64" y="27"/>
                      <a:pt x="64" y="27"/>
                      <a:pt x="64" y="27"/>
                    </a:cubicBezTo>
                    <a:cubicBezTo>
                      <a:pt x="65" y="27"/>
                      <a:pt x="65" y="27"/>
                      <a:pt x="65" y="27"/>
                    </a:cubicBezTo>
                    <a:cubicBezTo>
                      <a:pt x="66" y="27"/>
                      <a:pt x="67" y="26"/>
                      <a:pt x="68" y="26"/>
                    </a:cubicBezTo>
                    <a:cubicBezTo>
                      <a:pt x="69" y="26"/>
                      <a:pt x="71" y="26"/>
                      <a:pt x="72" y="26"/>
                    </a:cubicBezTo>
                    <a:cubicBezTo>
                      <a:pt x="73" y="26"/>
                      <a:pt x="74" y="26"/>
                      <a:pt x="74" y="26"/>
                    </a:cubicBezTo>
                    <a:cubicBezTo>
                      <a:pt x="76" y="26"/>
                      <a:pt x="76" y="26"/>
                      <a:pt x="76" y="26"/>
                    </a:cubicBezTo>
                    <a:cubicBezTo>
                      <a:pt x="77" y="26"/>
                      <a:pt x="79" y="26"/>
                      <a:pt x="80" y="26"/>
                    </a:cubicBezTo>
                    <a:cubicBezTo>
                      <a:pt x="81" y="26"/>
                      <a:pt x="81" y="26"/>
                      <a:pt x="81" y="26"/>
                    </a:cubicBezTo>
                    <a:cubicBezTo>
                      <a:pt x="81" y="26"/>
                      <a:pt x="82" y="26"/>
                      <a:pt x="83" y="26"/>
                    </a:cubicBezTo>
                    <a:cubicBezTo>
                      <a:pt x="84" y="26"/>
                      <a:pt x="84" y="26"/>
                      <a:pt x="84" y="26"/>
                    </a:cubicBezTo>
                    <a:cubicBezTo>
                      <a:pt x="86" y="26"/>
                      <a:pt x="86" y="26"/>
                      <a:pt x="86" y="26"/>
                    </a:cubicBezTo>
                    <a:cubicBezTo>
                      <a:pt x="88" y="26"/>
                      <a:pt x="90" y="26"/>
                      <a:pt x="92" y="26"/>
                    </a:cubicBezTo>
                    <a:cubicBezTo>
                      <a:pt x="93" y="26"/>
                      <a:pt x="93" y="25"/>
                      <a:pt x="94" y="25"/>
                    </a:cubicBezTo>
                    <a:cubicBezTo>
                      <a:pt x="95" y="25"/>
                      <a:pt x="95" y="25"/>
                      <a:pt x="95" y="25"/>
                    </a:cubicBezTo>
                    <a:cubicBezTo>
                      <a:pt x="96" y="25"/>
                      <a:pt x="96" y="25"/>
                      <a:pt x="97" y="25"/>
                    </a:cubicBezTo>
                    <a:cubicBezTo>
                      <a:pt x="98" y="25"/>
                      <a:pt x="98" y="25"/>
                      <a:pt x="98" y="25"/>
                    </a:cubicBezTo>
                    <a:cubicBezTo>
                      <a:pt x="100" y="25"/>
                      <a:pt x="101" y="25"/>
                      <a:pt x="103" y="25"/>
                    </a:cubicBezTo>
                    <a:cubicBezTo>
                      <a:pt x="105" y="25"/>
                      <a:pt x="105" y="25"/>
                      <a:pt x="105" y="25"/>
                    </a:cubicBezTo>
                    <a:cubicBezTo>
                      <a:pt x="107" y="25"/>
                      <a:pt x="107" y="25"/>
                      <a:pt x="107" y="25"/>
                    </a:cubicBezTo>
                    <a:cubicBezTo>
                      <a:pt x="108" y="25"/>
                      <a:pt x="109" y="25"/>
                      <a:pt x="111" y="25"/>
                    </a:cubicBezTo>
                    <a:cubicBezTo>
                      <a:pt x="112" y="25"/>
                      <a:pt x="112" y="25"/>
                      <a:pt x="112" y="25"/>
                    </a:cubicBezTo>
                    <a:cubicBezTo>
                      <a:pt x="112" y="25"/>
                      <a:pt x="113" y="25"/>
                      <a:pt x="114" y="25"/>
                    </a:cubicBezTo>
                    <a:cubicBezTo>
                      <a:pt x="115" y="25"/>
                      <a:pt x="115" y="25"/>
                      <a:pt x="115" y="25"/>
                    </a:cubicBezTo>
                    <a:cubicBezTo>
                      <a:pt x="116" y="25"/>
                      <a:pt x="116" y="25"/>
                      <a:pt x="117" y="25"/>
                    </a:cubicBezTo>
                    <a:cubicBezTo>
                      <a:pt x="119" y="25"/>
                      <a:pt x="119" y="25"/>
                      <a:pt x="119" y="25"/>
                    </a:cubicBezTo>
                    <a:cubicBezTo>
                      <a:pt x="122" y="25"/>
                      <a:pt x="122" y="25"/>
                      <a:pt x="122" y="25"/>
                    </a:cubicBezTo>
                    <a:cubicBezTo>
                      <a:pt x="124" y="25"/>
                      <a:pt x="125" y="25"/>
                      <a:pt x="127" y="25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9" y="25"/>
                      <a:pt x="129" y="25"/>
                      <a:pt x="129" y="25"/>
                    </a:cubicBezTo>
                    <a:cubicBezTo>
                      <a:pt x="130" y="25"/>
                      <a:pt x="131" y="25"/>
                      <a:pt x="131" y="25"/>
                    </a:cubicBezTo>
                    <a:cubicBezTo>
                      <a:pt x="133" y="25"/>
                      <a:pt x="133" y="25"/>
                      <a:pt x="133" y="25"/>
                    </a:cubicBezTo>
                    <a:cubicBezTo>
                      <a:pt x="134" y="25"/>
                      <a:pt x="134" y="25"/>
                      <a:pt x="134" y="25"/>
                    </a:cubicBezTo>
                    <a:cubicBezTo>
                      <a:pt x="136" y="25"/>
                      <a:pt x="139" y="25"/>
                      <a:pt x="141" y="25"/>
                    </a:cubicBezTo>
                    <a:cubicBezTo>
                      <a:pt x="142" y="26"/>
                      <a:pt x="142" y="26"/>
                      <a:pt x="142" y="26"/>
                    </a:cubicBezTo>
                    <a:cubicBezTo>
                      <a:pt x="144" y="26"/>
                      <a:pt x="144" y="26"/>
                      <a:pt x="144" y="26"/>
                    </a:cubicBezTo>
                    <a:cubicBezTo>
                      <a:pt x="145" y="26"/>
                      <a:pt x="145" y="26"/>
                      <a:pt x="145" y="26"/>
                    </a:cubicBezTo>
                    <a:cubicBezTo>
                      <a:pt x="145" y="26"/>
                      <a:pt x="146" y="26"/>
                      <a:pt x="147" y="26"/>
                    </a:cubicBezTo>
                    <a:cubicBezTo>
                      <a:pt x="148" y="26"/>
                      <a:pt x="148" y="26"/>
                      <a:pt x="148" y="26"/>
                    </a:cubicBezTo>
                    <a:cubicBezTo>
                      <a:pt x="149" y="26"/>
                      <a:pt x="149" y="26"/>
                      <a:pt x="149" y="26"/>
                    </a:cubicBezTo>
                    <a:cubicBezTo>
                      <a:pt x="150" y="26"/>
                      <a:pt x="150" y="26"/>
                      <a:pt x="150" y="26"/>
                    </a:cubicBezTo>
                    <a:cubicBezTo>
                      <a:pt x="151" y="26"/>
                      <a:pt x="152" y="26"/>
                      <a:pt x="153" y="26"/>
                    </a:cubicBezTo>
                    <a:cubicBezTo>
                      <a:pt x="155" y="26"/>
                      <a:pt x="157" y="26"/>
                      <a:pt x="159" y="26"/>
                    </a:cubicBezTo>
                    <a:cubicBezTo>
                      <a:pt x="161" y="26"/>
                      <a:pt x="163" y="26"/>
                      <a:pt x="165" y="26"/>
                    </a:cubicBezTo>
                    <a:cubicBezTo>
                      <a:pt x="166" y="26"/>
                      <a:pt x="167" y="26"/>
                      <a:pt x="168" y="26"/>
                    </a:cubicBezTo>
                    <a:cubicBezTo>
                      <a:pt x="169" y="26"/>
                      <a:pt x="169" y="26"/>
                      <a:pt x="169" y="26"/>
                    </a:cubicBezTo>
                    <a:cubicBezTo>
                      <a:pt x="170" y="26"/>
                      <a:pt x="171" y="26"/>
                      <a:pt x="171" y="26"/>
                    </a:cubicBezTo>
                    <a:cubicBezTo>
                      <a:pt x="174" y="26"/>
                      <a:pt x="174" y="26"/>
                      <a:pt x="174" y="26"/>
                    </a:cubicBezTo>
                    <a:cubicBezTo>
                      <a:pt x="178" y="26"/>
                      <a:pt x="178" y="26"/>
                      <a:pt x="178" y="26"/>
                    </a:cubicBezTo>
                    <a:cubicBezTo>
                      <a:pt x="178" y="26"/>
                      <a:pt x="179" y="26"/>
                      <a:pt x="180" y="26"/>
                    </a:cubicBezTo>
                    <a:cubicBezTo>
                      <a:pt x="181" y="26"/>
                      <a:pt x="181" y="26"/>
                      <a:pt x="181" y="26"/>
                    </a:cubicBezTo>
                    <a:cubicBezTo>
                      <a:pt x="184" y="26"/>
                      <a:pt x="184" y="26"/>
                      <a:pt x="184" y="26"/>
                    </a:cubicBezTo>
                    <a:cubicBezTo>
                      <a:pt x="185" y="27"/>
                      <a:pt x="185" y="27"/>
                      <a:pt x="185" y="27"/>
                    </a:cubicBezTo>
                    <a:cubicBezTo>
                      <a:pt x="190" y="27"/>
                      <a:pt x="190" y="27"/>
                      <a:pt x="190" y="27"/>
                    </a:cubicBezTo>
                    <a:cubicBezTo>
                      <a:pt x="191" y="27"/>
                      <a:pt x="191" y="27"/>
                      <a:pt x="191" y="27"/>
                    </a:cubicBezTo>
                    <a:cubicBezTo>
                      <a:pt x="192" y="27"/>
                      <a:pt x="192" y="27"/>
                      <a:pt x="193" y="27"/>
                    </a:cubicBezTo>
                    <a:cubicBezTo>
                      <a:pt x="194" y="27"/>
                      <a:pt x="195" y="27"/>
                      <a:pt x="196" y="27"/>
                    </a:cubicBezTo>
                    <a:cubicBezTo>
                      <a:pt x="198" y="27"/>
                      <a:pt x="199" y="27"/>
                      <a:pt x="201" y="27"/>
                    </a:cubicBezTo>
                    <a:cubicBezTo>
                      <a:pt x="202" y="27"/>
                      <a:pt x="202" y="27"/>
                      <a:pt x="202" y="27"/>
                    </a:cubicBezTo>
                    <a:cubicBezTo>
                      <a:pt x="203" y="27"/>
                      <a:pt x="203" y="27"/>
                      <a:pt x="203" y="27"/>
                    </a:cubicBezTo>
                    <a:cubicBezTo>
                      <a:pt x="203" y="27"/>
                      <a:pt x="203" y="27"/>
                      <a:pt x="203" y="27"/>
                    </a:cubicBezTo>
                    <a:cubicBezTo>
                      <a:pt x="203" y="27"/>
                      <a:pt x="203" y="27"/>
                      <a:pt x="203" y="27"/>
                    </a:cubicBezTo>
                    <a:cubicBezTo>
                      <a:pt x="204" y="27"/>
                      <a:pt x="205" y="28"/>
                      <a:pt x="206" y="28"/>
                    </a:cubicBezTo>
                    <a:cubicBezTo>
                      <a:pt x="207" y="28"/>
                      <a:pt x="207" y="28"/>
                      <a:pt x="207" y="28"/>
                    </a:cubicBezTo>
                    <a:cubicBezTo>
                      <a:pt x="207" y="28"/>
                      <a:pt x="207" y="28"/>
                      <a:pt x="207" y="28"/>
                    </a:cubicBezTo>
                    <a:cubicBezTo>
                      <a:pt x="208" y="28"/>
                      <a:pt x="208" y="28"/>
                      <a:pt x="208" y="28"/>
                    </a:cubicBezTo>
                    <a:cubicBezTo>
                      <a:pt x="209" y="28"/>
                      <a:pt x="209" y="28"/>
                      <a:pt x="209" y="28"/>
                    </a:cubicBezTo>
                    <a:cubicBezTo>
                      <a:pt x="209" y="28"/>
                      <a:pt x="209" y="28"/>
                      <a:pt x="210" y="28"/>
                    </a:cubicBezTo>
                    <a:cubicBezTo>
                      <a:pt x="210" y="28"/>
                      <a:pt x="210" y="28"/>
                      <a:pt x="210" y="28"/>
                    </a:cubicBezTo>
                    <a:cubicBezTo>
                      <a:pt x="211" y="28"/>
                      <a:pt x="211" y="28"/>
                      <a:pt x="211" y="28"/>
                    </a:cubicBezTo>
                    <a:cubicBezTo>
                      <a:pt x="212" y="28"/>
                      <a:pt x="214" y="28"/>
                      <a:pt x="215" y="28"/>
                    </a:cubicBezTo>
                    <a:cubicBezTo>
                      <a:pt x="215" y="28"/>
                      <a:pt x="216" y="28"/>
                      <a:pt x="216" y="28"/>
                    </a:cubicBezTo>
                    <a:cubicBezTo>
                      <a:pt x="217" y="28"/>
                      <a:pt x="217" y="28"/>
                      <a:pt x="217" y="28"/>
                    </a:cubicBezTo>
                    <a:cubicBezTo>
                      <a:pt x="218" y="28"/>
                      <a:pt x="218" y="28"/>
                      <a:pt x="218" y="28"/>
                    </a:cubicBezTo>
                    <a:cubicBezTo>
                      <a:pt x="219" y="28"/>
                      <a:pt x="219" y="28"/>
                      <a:pt x="219" y="28"/>
                    </a:cubicBezTo>
                    <a:cubicBezTo>
                      <a:pt x="219" y="28"/>
                      <a:pt x="219" y="28"/>
                      <a:pt x="219" y="28"/>
                    </a:cubicBezTo>
                    <a:cubicBezTo>
                      <a:pt x="219" y="28"/>
                      <a:pt x="219" y="28"/>
                      <a:pt x="219" y="28"/>
                    </a:cubicBezTo>
                    <a:cubicBezTo>
                      <a:pt x="220" y="28"/>
                      <a:pt x="220" y="28"/>
                      <a:pt x="220" y="28"/>
                    </a:cubicBezTo>
                    <a:cubicBezTo>
                      <a:pt x="220" y="27"/>
                      <a:pt x="220" y="27"/>
                      <a:pt x="220" y="27"/>
                    </a:cubicBezTo>
                    <a:cubicBezTo>
                      <a:pt x="220" y="26"/>
                      <a:pt x="220" y="26"/>
                      <a:pt x="220" y="26"/>
                    </a:cubicBezTo>
                    <a:cubicBezTo>
                      <a:pt x="220" y="26"/>
                      <a:pt x="220" y="26"/>
                      <a:pt x="220" y="26"/>
                    </a:cubicBezTo>
                    <a:cubicBezTo>
                      <a:pt x="219" y="26"/>
                      <a:pt x="219" y="26"/>
                      <a:pt x="219" y="26"/>
                    </a:cubicBezTo>
                    <a:cubicBezTo>
                      <a:pt x="219" y="25"/>
                      <a:pt x="219" y="25"/>
                      <a:pt x="219" y="25"/>
                    </a:cubicBezTo>
                    <a:cubicBezTo>
                      <a:pt x="219" y="25"/>
                      <a:pt x="219" y="25"/>
                      <a:pt x="219" y="25"/>
                    </a:cubicBezTo>
                    <a:cubicBezTo>
                      <a:pt x="218" y="25"/>
                      <a:pt x="218" y="25"/>
                      <a:pt x="218" y="25"/>
                    </a:cubicBezTo>
                    <a:cubicBezTo>
                      <a:pt x="217" y="25"/>
                      <a:pt x="217" y="25"/>
                      <a:pt x="217" y="25"/>
                    </a:cubicBezTo>
                    <a:cubicBezTo>
                      <a:pt x="216" y="25"/>
                      <a:pt x="215" y="24"/>
                      <a:pt x="213" y="24"/>
                    </a:cubicBezTo>
                    <a:cubicBezTo>
                      <a:pt x="212" y="24"/>
                      <a:pt x="211" y="23"/>
                      <a:pt x="210" y="23"/>
                    </a:cubicBezTo>
                    <a:cubicBezTo>
                      <a:pt x="210" y="23"/>
                      <a:pt x="210" y="23"/>
                      <a:pt x="210" y="23"/>
                    </a:cubicBezTo>
                    <a:cubicBezTo>
                      <a:pt x="209" y="23"/>
                      <a:pt x="209" y="23"/>
                      <a:pt x="209" y="23"/>
                    </a:cubicBezTo>
                    <a:cubicBezTo>
                      <a:pt x="207" y="22"/>
                      <a:pt x="207" y="22"/>
                      <a:pt x="207" y="22"/>
                    </a:cubicBezTo>
                    <a:cubicBezTo>
                      <a:pt x="206" y="22"/>
                      <a:pt x="206" y="22"/>
                      <a:pt x="206" y="22"/>
                    </a:cubicBezTo>
                    <a:cubicBezTo>
                      <a:pt x="205" y="22"/>
                      <a:pt x="204" y="22"/>
                      <a:pt x="204" y="22"/>
                    </a:cubicBezTo>
                    <a:cubicBezTo>
                      <a:pt x="203" y="21"/>
                      <a:pt x="201" y="21"/>
                      <a:pt x="200" y="21"/>
                    </a:cubicBezTo>
                    <a:cubicBezTo>
                      <a:pt x="198" y="20"/>
                      <a:pt x="196" y="19"/>
                      <a:pt x="194" y="19"/>
                    </a:cubicBezTo>
                    <a:cubicBezTo>
                      <a:pt x="193" y="18"/>
                      <a:pt x="192" y="18"/>
                      <a:pt x="191" y="18"/>
                    </a:cubicBezTo>
                    <a:cubicBezTo>
                      <a:pt x="190" y="18"/>
                      <a:pt x="190" y="18"/>
                      <a:pt x="190" y="18"/>
                    </a:cubicBezTo>
                    <a:cubicBezTo>
                      <a:pt x="189" y="17"/>
                      <a:pt x="188" y="17"/>
                      <a:pt x="187" y="17"/>
                    </a:cubicBezTo>
                    <a:cubicBezTo>
                      <a:pt x="185" y="16"/>
                      <a:pt x="183" y="16"/>
                      <a:pt x="181" y="15"/>
                    </a:cubicBezTo>
                    <a:cubicBezTo>
                      <a:pt x="180" y="15"/>
                      <a:pt x="178" y="14"/>
                      <a:pt x="177" y="14"/>
                    </a:cubicBezTo>
                    <a:cubicBezTo>
                      <a:pt x="177" y="14"/>
                      <a:pt x="177" y="14"/>
                      <a:pt x="177" y="14"/>
                    </a:cubicBezTo>
                    <a:cubicBezTo>
                      <a:pt x="176" y="14"/>
                      <a:pt x="176" y="14"/>
                      <a:pt x="176" y="14"/>
                    </a:cubicBezTo>
                    <a:cubicBezTo>
                      <a:pt x="174" y="13"/>
                      <a:pt x="174" y="13"/>
                      <a:pt x="174" y="13"/>
                    </a:cubicBezTo>
                    <a:cubicBezTo>
                      <a:pt x="172" y="13"/>
                      <a:pt x="172" y="13"/>
                      <a:pt x="172" y="13"/>
                    </a:cubicBezTo>
                    <a:cubicBezTo>
                      <a:pt x="170" y="12"/>
                      <a:pt x="170" y="12"/>
                      <a:pt x="170" y="12"/>
                    </a:cubicBezTo>
                    <a:cubicBezTo>
                      <a:pt x="170" y="12"/>
                      <a:pt x="170" y="12"/>
                      <a:pt x="170" y="12"/>
                    </a:cubicBezTo>
                    <a:cubicBezTo>
                      <a:pt x="169" y="12"/>
                      <a:pt x="169" y="12"/>
                      <a:pt x="169" y="12"/>
                    </a:cubicBezTo>
                    <a:cubicBezTo>
                      <a:pt x="168" y="12"/>
                      <a:pt x="168" y="12"/>
                      <a:pt x="168" y="12"/>
                    </a:cubicBezTo>
                    <a:cubicBezTo>
                      <a:pt x="167" y="12"/>
                      <a:pt x="167" y="11"/>
                      <a:pt x="166" y="11"/>
                    </a:cubicBezTo>
                    <a:cubicBezTo>
                      <a:pt x="166" y="11"/>
                      <a:pt x="166" y="11"/>
                      <a:pt x="166" y="11"/>
                    </a:cubicBezTo>
                    <a:cubicBezTo>
                      <a:pt x="165" y="11"/>
                      <a:pt x="165" y="11"/>
                      <a:pt x="165" y="11"/>
                    </a:cubicBezTo>
                    <a:cubicBezTo>
                      <a:pt x="165" y="11"/>
                      <a:pt x="165" y="11"/>
                      <a:pt x="165" y="11"/>
                    </a:cubicBezTo>
                    <a:cubicBezTo>
                      <a:pt x="165" y="11"/>
                      <a:pt x="165" y="11"/>
                      <a:pt x="165" y="11"/>
                    </a:cubicBezTo>
                    <a:cubicBezTo>
                      <a:pt x="164" y="10"/>
                      <a:pt x="163" y="10"/>
                      <a:pt x="162" y="10"/>
                    </a:cubicBezTo>
                    <a:cubicBezTo>
                      <a:pt x="159" y="9"/>
                      <a:pt x="157" y="9"/>
                      <a:pt x="155" y="8"/>
                    </a:cubicBezTo>
                    <a:cubicBezTo>
                      <a:pt x="154" y="8"/>
                      <a:pt x="152" y="7"/>
                      <a:pt x="149" y="7"/>
                    </a:cubicBezTo>
                    <a:cubicBezTo>
                      <a:pt x="148" y="6"/>
                      <a:pt x="146" y="6"/>
                      <a:pt x="145" y="6"/>
                    </a:cubicBezTo>
                    <a:cubicBezTo>
                      <a:pt x="143" y="5"/>
                      <a:pt x="143" y="5"/>
                      <a:pt x="143" y="5"/>
                    </a:cubicBezTo>
                    <a:cubicBezTo>
                      <a:pt x="142" y="5"/>
                      <a:pt x="142" y="5"/>
                      <a:pt x="142" y="5"/>
                    </a:cubicBezTo>
                    <a:cubicBezTo>
                      <a:pt x="142" y="5"/>
                      <a:pt x="142" y="5"/>
                      <a:pt x="142" y="5"/>
                    </a:cubicBezTo>
                    <a:cubicBezTo>
                      <a:pt x="141" y="5"/>
                      <a:pt x="141" y="5"/>
                      <a:pt x="141" y="5"/>
                    </a:cubicBezTo>
                    <a:cubicBezTo>
                      <a:pt x="141" y="5"/>
                      <a:pt x="141" y="5"/>
                      <a:pt x="141" y="5"/>
                    </a:cubicBezTo>
                    <a:cubicBezTo>
                      <a:pt x="140" y="5"/>
                      <a:pt x="140" y="5"/>
                      <a:pt x="140" y="5"/>
                    </a:cubicBezTo>
                    <a:cubicBezTo>
                      <a:pt x="139" y="5"/>
                      <a:pt x="139" y="4"/>
                      <a:pt x="138" y="4"/>
                    </a:cubicBezTo>
                    <a:cubicBezTo>
                      <a:pt x="137" y="4"/>
                      <a:pt x="136" y="4"/>
                      <a:pt x="136" y="4"/>
                    </a:cubicBezTo>
                    <a:cubicBezTo>
                      <a:pt x="134" y="4"/>
                      <a:pt x="134" y="4"/>
                      <a:pt x="134" y="4"/>
                    </a:cubicBezTo>
                    <a:cubicBezTo>
                      <a:pt x="134" y="3"/>
                      <a:pt x="133" y="3"/>
                      <a:pt x="133" y="3"/>
                    </a:cubicBezTo>
                    <a:cubicBezTo>
                      <a:pt x="130" y="3"/>
                      <a:pt x="130" y="3"/>
                      <a:pt x="130" y="3"/>
                    </a:cubicBezTo>
                    <a:cubicBezTo>
                      <a:pt x="128" y="2"/>
                      <a:pt x="128" y="2"/>
                      <a:pt x="128" y="2"/>
                    </a:cubicBezTo>
                    <a:cubicBezTo>
                      <a:pt x="126" y="2"/>
                      <a:pt x="125" y="2"/>
                      <a:pt x="123" y="2"/>
                    </a:cubicBezTo>
                    <a:cubicBezTo>
                      <a:pt x="120" y="1"/>
                      <a:pt x="117" y="1"/>
                      <a:pt x="115" y="1"/>
                    </a:cubicBezTo>
                    <a:cubicBezTo>
                      <a:pt x="114" y="1"/>
                      <a:pt x="114" y="1"/>
                      <a:pt x="114" y="1"/>
                    </a:cubicBezTo>
                    <a:cubicBezTo>
                      <a:pt x="114" y="1"/>
                      <a:pt x="113" y="1"/>
                      <a:pt x="113" y="1"/>
                    </a:cubicBezTo>
                    <a:cubicBezTo>
                      <a:pt x="112" y="1"/>
                      <a:pt x="112" y="1"/>
                      <a:pt x="112" y="1"/>
                    </a:cubicBezTo>
                    <a:cubicBezTo>
                      <a:pt x="111" y="1"/>
                      <a:pt x="111" y="1"/>
                      <a:pt x="110" y="1"/>
                    </a:cubicBezTo>
                    <a:cubicBezTo>
                      <a:pt x="109" y="1"/>
                      <a:pt x="108" y="1"/>
                      <a:pt x="106" y="1"/>
                    </a:cubicBezTo>
                    <a:cubicBezTo>
                      <a:pt x="104" y="1"/>
                      <a:pt x="104" y="1"/>
                      <a:pt x="104" y="1"/>
                    </a:cubicBezTo>
                    <a:cubicBezTo>
                      <a:pt x="102" y="0"/>
                      <a:pt x="102" y="0"/>
                      <a:pt x="102" y="0"/>
                    </a:cubicBezTo>
                    <a:lnTo>
                      <a:pt x="101" y="0"/>
                    </a:lnTo>
                    <a:close/>
                  </a:path>
                </a:pathLst>
              </a:custGeom>
              <a:solidFill>
                <a:srgbClr val="B3B0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41" name="Freeform 291"/>
              <p:cNvSpPr>
                <a:spLocks noEditPoints="1"/>
              </p:cNvSpPr>
              <p:nvPr/>
            </p:nvSpPr>
            <p:spPr bwMode="auto">
              <a:xfrm>
                <a:off x="5206" y="3124"/>
                <a:ext cx="773" cy="171"/>
              </a:xfrm>
              <a:custGeom>
                <a:avLst/>
                <a:gdLst>
                  <a:gd name="T0" fmla="*/ 254 w 410"/>
                  <a:gd name="T1" fmla="*/ 6 h 91"/>
                  <a:gd name="T2" fmla="*/ 190 w 410"/>
                  <a:gd name="T3" fmla="*/ 34 h 91"/>
                  <a:gd name="T4" fmla="*/ 154 w 410"/>
                  <a:gd name="T5" fmla="*/ 50 h 91"/>
                  <a:gd name="T6" fmla="*/ 154 w 410"/>
                  <a:gd name="T7" fmla="*/ 50 h 91"/>
                  <a:gd name="T8" fmla="*/ 132 w 410"/>
                  <a:gd name="T9" fmla="*/ 58 h 91"/>
                  <a:gd name="T10" fmla="*/ 83 w 410"/>
                  <a:gd name="T11" fmla="*/ 71 h 91"/>
                  <a:gd name="T12" fmla="*/ 83 w 410"/>
                  <a:gd name="T13" fmla="*/ 71 h 91"/>
                  <a:gd name="T14" fmla="*/ 82 w 410"/>
                  <a:gd name="T15" fmla="*/ 71 h 91"/>
                  <a:gd name="T16" fmla="*/ 44 w 410"/>
                  <a:gd name="T17" fmla="*/ 72 h 91"/>
                  <a:gd name="T18" fmla="*/ 33 w 410"/>
                  <a:gd name="T19" fmla="*/ 70 h 91"/>
                  <a:gd name="T20" fmla="*/ 23 w 410"/>
                  <a:gd name="T21" fmla="*/ 66 h 91"/>
                  <a:gd name="T22" fmla="*/ 23 w 410"/>
                  <a:gd name="T23" fmla="*/ 66 h 91"/>
                  <a:gd name="T24" fmla="*/ 16 w 410"/>
                  <a:gd name="T25" fmla="*/ 63 h 91"/>
                  <a:gd name="T26" fmla="*/ 10 w 410"/>
                  <a:gd name="T27" fmla="*/ 59 h 91"/>
                  <a:gd name="T28" fmla="*/ 10 w 410"/>
                  <a:gd name="T29" fmla="*/ 59 h 91"/>
                  <a:gd name="T30" fmla="*/ 10 w 410"/>
                  <a:gd name="T31" fmla="*/ 59 h 91"/>
                  <a:gd name="T32" fmla="*/ 10 w 410"/>
                  <a:gd name="T33" fmla="*/ 59 h 91"/>
                  <a:gd name="T34" fmla="*/ 1 w 410"/>
                  <a:gd name="T35" fmla="*/ 52 h 91"/>
                  <a:gd name="T36" fmla="*/ 5 w 410"/>
                  <a:gd name="T37" fmla="*/ 58 h 91"/>
                  <a:gd name="T38" fmla="*/ 20 w 410"/>
                  <a:gd name="T39" fmla="*/ 67 h 91"/>
                  <a:gd name="T40" fmla="*/ 44 w 410"/>
                  <a:gd name="T41" fmla="*/ 74 h 91"/>
                  <a:gd name="T42" fmla="*/ 97 w 410"/>
                  <a:gd name="T43" fmla="*/ 70 h 91"/>
                  <a:gd name="T44" fmla="*/ 133 w 410"/>
                  <a:gd name="T45" fmla="*/ 60 h 91"/>
                  <a:gd name="T46" fmla="*/ 212 w 410"/>
                  <a:gd name="T47" fmla="*/ 25 h 91"/>
                  <a:gd name="T48" fmla="*/ 226 w 410"/>
                  <a:gd name="T49" fmla="*/ 19 h 91"/>
                  <a:gd name="T50" fmla="*/ 278 w 410"/>
                  <a:gd name="T51" fmla="*/ 3 h 91"/>
                  <a:gd name="T52" fmla="*/ 310 w 410"/>
                  <a:gd name="T53" fmla="*/ 3 h 91"/>
                  <a:gd name="T54" fmla="*/ 338 w 410"/>
                  <a:gd name="T55" fmla="*/ 10 h 91"/>
                  <a:gd name="T56" fmla="*/ 338 w 410"/>
                  <a:gd name="T57" fmla="*/ 10 h 91"/>
                  <a:gd name="T58" fmla="*/ 338 w 410"/>
                  <a:gd name="T59" fmla="*/ 10 h 91"/>
                  <a:gd name="T60" fmla="*/ 338 w 410"/>
                  <a:gd name="T61" fmla="*/ 10 h 91"/>
                  <a:gd name="T62" fmla="*/ 338 w 410"/>
                  <a:gd name="T63" fmla="*/ 10 h 91"/>
                  <a:gd name="T64" fmla="*/ 352 w 410"/>
                  <a:gd name="T65" fmla="*/ 17 h 91"/>
                  <a:gd name="T66" fmla="*/ 376 w 410"/>
                  <a:gd name="T67" fmla="*/ 36 h 91"/>
                  <a:gd name="T68" fmla="*/ 396 w 410"/>
                  <a:gd name="T69" fmla="*/ 60 h 91"/>
                  <a:gd name="T70" fmla="*/ 402 w 410"/>
                  <a:gd name="T71" fmla="*/ 73 h 91"/>
                  <a:gd name="T72" fmla="*/ 408 w 410"/>
                  <a:gd name="T73" fmla="*/ 91 h 91"/>
                  <a:gd name="T74" fmla="*/ 410 w 410"/>
                  <a:gd name="T75" fmla="*/ 91 h 91"/>
                  <a:gd name="T76" fmla="*/ 405 w 410"/>
                  <a:gd name="T77" fmla="*/ 76 h 91"/>
                  <a:gd name="T78" fmla="*/ 379 w 410"/>
                  <a:gd name="T79" fmla="*/ 36 h 91"/>
                  <a:gd name="T80" fmla="*/ 338 w 410"/>
                  <a:gd name="T81" fmla="*/ 8 h 91"/>
                  <a:gd name="T82" fmla="*/ 322 w 410"/>
                  <a:gd name="T83" fmla="*/ 3 h 91"/>
                  <a:gd name="T84" fmla="*/ 289 w 410"/>
                  <a:gd name="T85" fmla="*/ 0 h 91"/>
                  <a:gd name="T86" fmla="*/ 338 w 410"/>
                  <a:gd name="T87" fmla="*/ 10 h 91"/>
                  <a:gd name="T88" fmla="*/ 10 w 410"/>
                  <a:gd name="T89" fmla="*/ 59 h 91"/>
                  <a:gd name="T90" fmla="*/ 10 w 410"/>
                  <a:gd name="T91" fmla="*/ 59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410" h="91">
                    <a:moveTo>
                      <a:pt x="289" y="0"/>
                    </a:moveTo>
                    <a:cubicBezTo>
                      <a:pt x="277" y="1"/>
                      <a:pt x="265" y="3"/>
                      <a:pt x="254" y="6"/>
                    </a:cubicBezTo>
                    <a:cubicBezTo>
                      <a:pt x="243" y="10"/>
                      <a:pt x="232" y="14"/>
                      <a:pt x="222" y="18"/>
                    </a:cubicBezTo>
                    <a:cubicBezTo>
                      <a:pt x="211" y="23"/>
                      <a:pt x="200" y="28"/>
                      <a:pt x="190" y="34"/>
                    </a:cubicBezTo>
                    <a:cubicBezTo>
                      <a:pt x="178" y="39"/>
                      <a:pt x="166" y="45"/>
                      <a:pt x="154" y="50"/>
                    </a:cubicBezTo>
                    <a:cubicBezTo>
                      <a:pt x="154" y="50"/>
                      <a:pt x="154" y="50"/>
                      <a:pt x="154" y="50"/>
                    </a:cubicBezTo>
                    <a:cubicBezTo>
                      <a:pt x="154" y="50"/>
                      <a:pt x="154" y="50"/>
                      <a:pt x="154" y="50"/>
                    </a:cubicBezTo>
                    <a:cubicBezTo>
                      <a:pt x="154" y="50"/>
                      <a:pt x="154" y="50"/>
                      <a:pt x="154" y="50"/>
                    </a:cubicBezTo>
                    <a:cubicBezTo>
                      <a:pt x="154" y="50"/>
                      <a:pt x="154" y="50"/>
                      <a:pt x="154" y="50"/>
                    </a:cubicBezTo>
                    <a:cubicBezTo>
                      <a:pt x="147" y="53"/>
                      <a:pt x="139" y="56"/>
                      <a:pt x="132" y="58"/>
                    </a:cubicBezTo>
                    <a:cubicBezTo>
                      <a:pt x="127" y="60"/>
                      <a:pt x="122" y="62"/>
                      <a:pt x="117" y="63"/>
                    </a:cubicBezTo>
                    <a:cubicBezTo>
                      <a:pt x="106" y="66"/>
                      <a:pt x="94" y="69"/>
                      <a:pt x="83" y="71"/>
                    </a:cubicBezTo>
                    <a:cubicBezTo>
                      <a:pt x="83" y="71"/>
                      <a:pt x="83" y="71"/>
                      <a:pt x="83" y="71"/>
                    </a:cubicBezTo>
                    <a:cubicBezTo>
                      <a:pt x="83" y="71"/>
                      <a:pt x="83" y="71"/>
                      <a:pt x="83" y="71"/>
                    </a:cubicBezTo>
                    <a:cubicBezTo>
                      <a:pt x="82" y="71"/>
                      <a:pt x="82" y="71"/>
                      <a:pt x="82" y="71"/>
                    </a:cubicBezTo>
                    <a:cubicBezTo>
                      <a:pt x="82" y="71"/>
                      <a:pt x="82" y="71"/>
                      <a:pt x="82" y="71"/>
                    </a:cubicBezTo>
                    <a:cubicBezTo>
                      <a:pt x="82" y="71"/>
                      <a:pt x="82" y="71"/>
                      <a:pt x="82" y="71"/>
                    </a:cubicBezTo>
                    <a:cubicBezTo>
                      <a:pt x="70" y="72"/>
                      <a:pt x="56" y="73"/>
                      <a:pt x="44" y="72"/>
                    </a:cubicBezTo>
                    <a:cubicBezTo>
                      <a:pt x="44" y="72"/>
                      <a:pt x="44" y="72"/>
                      <a:pt x="44" y="72"/>
                    </a:cubicBezTo>
                    <a:cubicBezTo>
                      <a:pt x="40" y="71"/>
                      <a:pt x="37" y="71"/>
                      <a:pt x="33" y="70"/>
                    </a:cubicBezTo>
                    <a:cubicBezTo>
                      <a:pt x="30" y="69"/>
                      <a:pt x="26" y="68"/>
                      <a:pt x="23" y="66"/>
                    </a:cubicBezTo>
                    <a:cubicBezTo>
                      <a:pt x="23" y="66"/>
                      <a:pt x="23" y="66"/>
                      <a:pt x="23" y="66"/>
                    </a:cubicBezTo>
                    <a:cubicBezTo>
                      <a:pt x="23" y="66"/>
                      <a:pt x="23" y="66"/>
                      <a:pt x="23" y="66"/>
                    </a:cubicBezTo>
                    <a:cubicBezTo>
                      <a:pt x="23" y="66"/>
                      <a:pt x="23" y="66"/>
                      <a:pt x="23" y="66"/>
                    </a:cubicBezTo>
                    <a:cubicBezTo>
                      <a:pt x="23" y="66"/>
                      <a:pt x="23" y="66"/>
                      <a:pt x="23" y="66"/>
                    </a:cubicBezTo>
                    <a:cubicBezTo>
                      <a:pt x="21" y="65"/>
                      <a:pt x="18" y="64"/>
                      <a:pt x="16" y="63"/>
                    </a:cubicBezTo>
                    <a:cubicBezTo>
                      <a:pt x="14" y="62"/>
                      <a:pt x="12" y="60"/>
                      <a:pt x="10" y="59"/>
                    </a:cubicBezTo>
                    <a:cubicBezTo>
                      <a:pt x="10" y="59"/>
                      <a:pt x="10" y="59"/>
                      <a:pt x="10" y="59"/>
                    </a:cubicBezTo>
                    <a:cubicBezTo>
                      <a:pt x="10" y="59"/>
                      <a:pt x="10" y="59"/>
                      <a:pt x="10" y="59"/>
                    </a:cubicBezTo>
                    <a:cubicBezTo>
                      <a:pt x="10" y="59"/>
                      <a:pt x="10" y="59"/>
                      <a:pt x="10" y="59"/>
                    </a:cubicBezTo>
                    <a:cubicBezTo>
                      <a:pt x="10" y="59"/>
                      <a:pt x="10" y="59"/>
                      <a:pt x="10" y="59"/>
                    </a:cubicBezTo>
                    <a:cubicBezTo>
                      <a:pt x="10" y="59"/>
                      <a:pt x="10" y="59"/>
                      <a:pt x="10" y="59"/>
                    </a:cubicBezTo>
                    <a:cubicBezTo>
                      <a:pt x="10" y="59"/>
                      <a:pt x="10" y="59"/>
                      <a:pt x="10" y="59"/>
                    </a:cubicBezTo>
                    <a:cubicBezTo>
                      <a:pt x="10" y="59"/>
                      <a:pt x="10" y="59"/>
                      <a:pt x="10" y="59"/>
                    </a:cubicBezTo>
                    <a:cubicBezTo>
                      <a:pt x="7" y="57"/>
                      <a:pt x="4" y="54"/>
                      <a:pt x="2" y="52"/>
                    </a:cubicBezTo>
                    <a:cubicBezTo>
                      <a:pt x="2" y="51"/>
                      <a:pt x="1" y="51"/>
                      <a:pt x="1" y="52"/>
                    </a:cubicBezTo>
                    <a:cubicBezTo>
                      <a:pt x="0" y="52"/>
                      <a:pt x="0" y="53"/>
                      <a:pt x="1" y="53"/>
                    </a:cubicBezTo>
                    <a:cubicBezTo>
                      <a:pt x="2" y="55"/>
                      <a:pt x="3" y="56"/>
                      <a:pt x="5" y="58"/>
                    </a:cubicBezTo>
                    <a:cubicBezTo>
                      <a:pt x="6" y="59"/>
                      <a:pt x="8" y="60"/>
                      <a:pt x="10" y="61"/>
                    </a:cubicBezTo>
                    <a:cubicBezTo>
                      <a:pt x="13" y="64"/>
                      <a:pt x="16" y="66"/>
                      <a:pt x="20" y="67"/>
                    </a:cubicBezTo>
                    <a:cubicBezTo>
                      <a:pt x="24" y="69"/>
                      <a:pt x="28" y="70"/>
                      <a:pt x="32" y="72"/>
                    </a:cubicBezTo>
                    <a:cubicBezTo>
                      <a:pt x="36" y="73"/>
                      <a:pt x="40" y="73"/>
                      <a:pt x="44" y="74"/>
                    </a:cubicBezTo>
                    <a:cubicBezTo>
                      <a:pt x="53" y="75"/>
                      <a:pt x="62" y="75"/>
                      <a:pt x="71" y="74"/>
                    </a:cubicBezTo>
                    <a:cubicBezTo>
                      <a:pt x="80" y="73"/>
                      <a:pt x="89" y="72"/>
                      <a:pt x="97" y="70"/>
                    </a:cubicBezTo>
                    <a:cubicBezTo>
                      <a:pt x="106" y="68"/>
                      <a:pt x="114" y="66"/>
                      <a:pt x="122" y="64"/>
                    </a:cubicBezTo>
                    <a:cubicBezTo>
                      <a:pt x="126" y="63"/>
                      <a:pt x="129" y="62"/>
                      <a:pt x="133" y="60"/>
                    </a:cubicBezTo>
                    <a:cubicBezTo>
                      <a:pt x="138" y="59"/>
                      <a:pt x="143" y="57"/>
                      <a:pt x="148" y="55"/>
                    </a:cubicBezTo>
                    <a:cubicBezTo>
                      <a:pt x="170" y="46"/>
                      <a:pt x="191" y="35"/>
                      <a:pt x="212" y="25"/>
                    </a:cubicBezTo>
                    <a:cubicBezTo>
                      <a:pt x="217" y="23"/>
                      <a:pt x="221" y="21"/>
                      <a:pt x="226" y="19"/>
                    </a:cubicBezTo>
                    <a:cubicBezTo>
                      <a:pt x="226" y="19"/>
                      <a:pt x="226" y="19"/>
                      <a:pt x="226" y="19"/>
                    </a:cubicBezTo>
                    <a:cubicBezTo>
                      <a:pt x="242" y="12"/>
                      <a:pt x="260" y="6"/>
                      <a:pt x="278" y="3"/>
                    </a:cubicBezTo>
                    <a:cubicBezTo>
                      <a:pt x="278" y="3"/>
                      <a:pt x="278" y="3"/>
                      <a:pt x="278" y="3"/>
                    </a:cubicBezTo>
                    <a:cubicBezTo>
                      <a:pt x="283" y="3"/>
                      <a:pt x="289" y="2"/>
                      <a:pt x="294" y="2"/>
                    </a:cubicBezTo>
                    <a:cubicBezTo>
                      <a:pt x="300" y="2"/>
                      <a:pt x="305" y="2"/>
                      <a:pt x="310" y="3"/>
                    </a:cubicBezTo>
                    <a:cubicBezTo>
                      <a:pt x="315" y="3"/>
                      <a:pt x="320" y="4"/>
                      <a:pt x="324" y="5"/>
                    </a:cubicBezTo>
                    <a:cubicBezTo>
                      <a:pt x="329" y="7"/>
                      <a:pt x="333" y="8"/>
                      <a:pt x="338" y="10"/>
                    </a:cubicBezTo>
                    <a:cubicBezTo>
                      <a:pt x="338" y="10"/>
                      <a:pt x="338" y="10"/>
                      <a:pt x="338" y="10"/>
                    </a:cubicBezTo>
                    <a:cubicBezTo>
                      <a:pt x="338" y="10"/>
                      <a:pt x="338" y="10"/>
                      <a:pt x="338" y="10"/>
                    </a:cubicBezTo>
                    <a:cubicBezTo>
                      <a:pt x="338" y="10"/>
                      <a:pt x="338" y="10"/>
                      <a:pt x="338" y="10"/>
                    </a:cubicBezTo>
                    <a:cubicBezTo>
                      <a:pt x="338" y="10"/>
                      <a:pt x="338" y="10"/>
                      <a:pt x="338" y="10"/>
                    </a:cubicBezTo>
                    <a:cubicBezTo>
                      <a:pt x="338" y="10"/>
                      <a:pt x="338" y="10"/>
                      <a:pt x="338" y="10"/>
                    </a:cubicBezTo>
                    <a:cubicBezTo>
                      <a:pt x="338" y="10"/>
                      <a:pt x="338" y="10"/>
                      <a:pt x="338" y="10"/>
                    </a:cubicBezTo>
                    <a:cubicBezTo>
                      <a:pt x="338" y="10"/>
                      <a:pt x="338" y="10"/>
                      <a:pt x="338" y="10"/>
                    </a:cubicBezTo>
                    <a:cubicBezTo>
                      <a:pt x="338" y="10"/>
                      <a:pt x="338" y="10"/>
                      <a:pt x="338" y="10"/>
                    </a:cubicBezTo>
                    <a:cubicBezTo>
                      <a:pt x="338" y="10"/>
                      <a:pt x="338" y="10"/>
                      <a:pt x="338" y="10"/>
                    </a:cubicBezTo>
                    <a:cubicBezTo>
                      <a:pt x="343" y="12"/>
                      <a:pt x="347" y="14"/>
                      <a:pt x="352" y="17"/>
                    </a:cubicBezTo>
                    <a:cubicBezTo>
                      <a:pt x="356" y="19"/>
                      <a:pt x="360" y="22"/>
                      <a:pt x="364" y="25"/>
                    </a:cubicBezTo>
                    <a:cubicBezTo>
                      <a:pt x="369" y="29"/>
                      <a:pt x="373" y="32"/>
                      <a:pt x="376" y="36"/>
                    </a:cubicBezTo>
                    <a:cubicBezTo>
                      <a:pt x="380" y="40"/>
                      <a:pt x="384" y="44"/>
                      <a:pt x="388" y="49"/>
                    </a:cubicBezTo>
                    <a:cubicBezTo>
                      <a:pt x="391" y="52"/>
                      <a:pt x="393" y="56"/>
                      <a:pt x="396" y="60"/>
                    </a:cubicBezTo>
                    <a:cubicBezTo>
                      <a:pt x="398" y="65"/>
                      <a:pt x="400" y="69"/>
                      <a:pt x="402" y="73"/>
                    </a:cubicBezTo>
                    <a:cubicBezTo>
                      <a:pt x="402" y="73"/>
                      <a:pt x="402" y="73"/>
                      <a:pt x="402" y="73"/>
                    </a:cubicBezTo>
                    <a:cubicBezTo>
                      <a:pt x="403" y="76"/>
                      <a:pt x="404" y="79"/>
                      <a:pt x="405" y="82"/>
                    </a:cubicBezTo>
                    <a:cubicBezTo>
                      <a:pt x="406" y="85"/>
                      <a:pt x="407" y="88"/>
                      <a:pt x="408" y="91"/>
                    </a:cubicBezTo>
                    <a:cubicBezTo>
                      <a:pt x="408" y="91"/>
                      <a:pt x="409" y="91"/>
                      <a:pt x="409" y="91"/>
                    </a:cubicBezTo>
                    <a:cubicBezTo>
                      <a:pt x="410" y="91"/>
                      <a:pt x="410" y="91"/>
                      <a:pt x="410" y="91"/>
                    </a:cubicBezTo>
                    <a:cubicBezTo>
                      <a:pt x="409" y="89"/>
                      <a:pt x="409" y="87"/>
                      <a:pt x="408" y="84"/>
                    </a:cubicBezTo>
                    <a:cubicBezTo>
                      <a:pt x="407" y="81"/>
                      <a:pt x="406" y="79"/>
                      <a:pt x="405" y="76"/>
                    </a:cubicBezTo>
                    <a:cubicBezTo>
                      <a:pt x="404" y="71"/>
                      <a:pt x="401" y="66"/>
                      <a:pt x="399" y="62"/>
                    </a:cubicBezTo>
                    <a:cubicBezTo>
                      <a:pt x="393" y="52"/>
                      <a:pt x="387" y="44"/>
                      <a:pt x="379" y="36"/>
                    </a:cubicBezTo>
                    <a:cubicBezTo>
                      <a:pt x="372" y="28"/>
                      <a:pt x="363" y="21"/>
                      <a:pt x="354" y="16"/>
                    </a:cubicBezTo>
                    <a:cubicBezTo>
                      <a:pt x="349" y="13"/>
                      <a:pt x="344" y="10"/>
                      <a:pt x="338" y="8"/>
                    </a:cubicBezTo>
                    <a:cubicBezTo>
                      <a:pt x="336" y="7"/>
                      <a:pt x="333" y="6"/>
                      <a:pt x="331" y="5"/>
                    </a:cubicBezTo>
                    <a:cubicBezTo>
                      <a:pt x="328" y="4"/>
                      <a:pt x="325" y="3"/>
                      <a:pt x="322" y="3"/>
                    </a:cubicBezTo>
                    <a:cubicBezTo>
                      <a:pt x="314" y="1"/>
                      <a:pt x="305" y="0"/>
                      <a:pt x="296" y="0"/>
                    </a:cubicBezTo>
                    <a:cubicBezTo>
                      <a:pt x="294" y="0"/>
                      <a:pt x="291" y="0"/>
                      <a:pt x="289" y="0"/>
                    </a:cubicBezTo>
                    <a:moveTo>
                      <a:pt x="338" y="10"/>
                    </a:moveTo>
                    <a:cubicBezTo>
                      <a:pt x="338" y="10"/>
                      <a:pt x="338" y="10"/>
                      <a:pt x="338" y="10"/>
                    </a:cubicBezTo>
                    <a:cubicBezTo>
                      <a:pt x="338" y="10"/>
                      <a:pt x="338" y="10"/>
                      <a:pt x="338" y="10"/>
                    </a:cubicBezTo>
                    <a:moveTo>
                      <a:pt x="10" y="59"/>
                    </a:moveTo>
                    <a:cubicBezTo>
                      <a:pt x="10" y="59"/>
                      <a:pt x="10" y="59"/>
                      <a:pt x="10" y="59"/>
                    </a:cubicBezTo>
                    <a:cubicBezTo>
                      <a:pt x="10" y="59"/>
                      <a:pt x="10" y="59"/>
                      <a:pt x="10" y="59"/>
                    </a:cubicBezTo>
                  </a:path>
                </a:pathLst>
              </a:custGeom>
              <a:solidFill>
                <a:srgbClr val="E2D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42" name="Rectangle 292"/>
              <p:cNvSpPr>
                <a:spLocks noChangeArrowheads="1"/>
              </p:cNvSpPr>
              <p:nvPr/>
            </p:nvSpPr>
            <p:spPr bwMode="auto">
              <a:xfrm>
                <a:off x="5843" y="3143"/>
                <a:ext cx="1" cy="1"/>
              </a:xfrm>
              <a:prstGeom prst="rect">
                <a:avLst/>
              </a:prstGeom>
              <a:solidFill>
                <a:srgbClr val="E2D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43" name="Freeform 293"/>
              <p:cNvSpPr>
                <a:spLocks/>
              </p:cNvSpPr>
              <p:nvPr/>
            </p:nvSpPr>
            <p:spPr bwMode="auto">
              <a:xfrm>
                <a:off x="5843" y="314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44" name="Freeform 294"/>
              <p:cNvSpPr>
                <a:spLocks/>
              </p:cNvSpPr>
              <p:nvPr/>
            </p:nvSpPr>
            <p:spPr bwMode="auto">
              <a:xfrm>
                <a:off x="5496" y="32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2D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45" name="Freeform 295"/>
              <p:cNvSpPr>
                <a:spLocks/>
              </p:cNvSpPr>
              <p:nvPr/>
            </p:nvSpPr>
            <p:spPr bwMode="auto">
              <a:xfrm>
                <a:off x="5496" y="32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46" name="Freeform 296"/>
              <p:cNvSpPr>
                <a:spLocks/>
              </p:cNvSpPr>
              <p:nvPr/>
            </p:nvSpPr>
            <p:spPr bwMode="auto">
              <a:xfrm>
                <a:off x="5496" y="32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2D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47" name="Freeform 297"/>
              <p:cNvSpPr>
                <a:spLocks/>
              </p:cNvSpPr>
              <p:nvPr/>
            </p:nvSpPr>
            <p:spPr bwMode="auto">
              <a:xfrm>
                <a:off x="5496" y="32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48" name="Freeform 298"/>
              <p:cNvSpPr>
                <a:spLocks/>
              </p:cNvSpPr>
              <p:nvPr/>
            </p:nvSpPr>
            <p:spPr bwMode="auto">
              <a:xfrm>
                <a:off x="5225" y="323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2D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49" name="Freeform 299"/>
              <p:cNvSpPr>
                <a:spLocks/>
              </p:cNvSpPr>
              <p:nvPr/>
            </p:nvSpPr>
            <p:spPr bwMode="auto">
              <a:xfrm>
                <a:off x="5225" y="323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50" name="Freeform 300"/>
              <p:cNvSpPr>
                <a:spLocks/>
              </p:cNvSpPr>
              <p:nvPr/>
            </p:nvSpPr>
            <p:spPr bwMode="auto">
              <a:xfrm>
                <a:off x="5225" y="323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2D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51" name="Freeform 301"/>
              <p:cNvSpPr>
                <a:spLocks/>
              </p:cNvSpPr>
              <p:nvPr/>
            </p:nvSpPr>
            <p:spPr bwMode="auto">
              <a:xfrm>
                <a:off x="5225" y="323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52" name="Freeform 302"/>
              <p:cNvSpPr>
                <a:spLocks/>
              </p:cNvSpPr>
              <p:nvPr/>
            </p:nvSpPr>
            <p:spPr bwMode="auto">
              <a:xfrm>
                <a:off x="5250" y="324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2D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53" name="Freeform 303"/>
              <p:cNvSpPr>
                <a:spLocks/>
              </p:cNvSpPr>
              <p:nvPr/>
            </p:nvSpPr>
            <p:spPr bwMode="auto">
              <a:xfrm>
                <a:off x="5250" y="324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54" name="Freeform 304"/>
              <p:cNvSpPr>
                <a:spLocks/>
              </p:cNvSpPr>
              <p:nvPr/>
            </p:nvSpPr>
            <p:spPr bwMode="auto">
              <a:xfrm>
                <a:off x="5250" y="324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2D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55" name="Freeform 305"/>
              <p:cNvSpPr>
                <a:spLocks/>
              </p:cNvSpPr>
              <p:nvPr/>
            </p:nvSpPr>
            <p:spPr bwMode="auto">
              <a:xfrm>
                <a:off x="5250" y="324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56" name="Rectangle 306"/>
              <p:cNvSpPr>
                <a:spLocks noChangeArrowheads="1"/>
              </p:cNvSpPr>
              <p:nvPr/>
            </p:nvSpPr>
            <p:spPr bwMode="auto">
              <a:xfrm>
                <a:off x="5363" y="3258"/>
                <a:ext cx="1" cy="1"/>
              </a:xfrm>
              <a:prstGeom prst="rect">
                <a:avLst/>
              </a:prstGeom>
              <a:solidFill>
                <a:srgbClr val="E2D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57" name="Freeform 307"/>
              <p:cNvSpPr>
                <a:spLocks/>
              </p:cNvSpPr>
              <p:nvPr/>
            </p:nvSpPr>
            <p:spPr bwMode="auto">
              <a:xfrm>
                <a:off x="5363" y="325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58" name="Freeform 308"/>
              <p:cNvSpPr>
                <a:spLocks/>
              </p:cNvSpPr>
              <p:nvPr/>
            </p:nvSpPr>
            <p:spPr bwMode="auto">
              <a:xfrm>
                <a:off x="5361" y="3258"/>
                <a:ext cx="2" cy="0"/>
              </a:xfrm>
              <a:custGeom>
                <a:avLst/>
                <a:gdLst>
                  <a:gd name="T0" fmla="*/ 0 w 2"/>
                  <a:gd name="T1" fmla="*/ 0 w 2"/>
                  <a:gd name="T2" fmla="*/ 2 w 2"/>
                  <a:gd name="T3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2D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59" name="Freeform 309"/>
              <p:cNvSpPr>
                <a:spLocks/>
              </p:cNvSpPr>
              <p:nvPr/>
            </p:nvSpPr>
            <p:spPr bwMode="auto">
              <a:xfrm>
                <a:off x="5361" y="3258"/>
                <a:ext cx="2" cy="0"/>
              </a:xfrm>
              <a:custGeom>
                <a:avLst/>
                <a:gdLst>
                  <a:gd name="T0" fmla="*/ 0 w 2"/>
                  <a:gd name="T1" fmla="*/ 0 w 2"/>
                  <a:gd name="T2" fmla="*/ 2 w 2"/>
                  <a:gd name="T3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60" name="Freeform 310"/>
              <p:cNvSpPr>
                <a:spLocks/>
              </p:cNvSpPr>
              <p:nvPr/>
            </p:nvSpPr>
            <p:spPr bwMode="auto">
              <a:xfrm>
                <a:off x="5964" y="326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2D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61" name="Freeform 311"/>
              <p:cNvSpPr>
                <a:spLocks/>
              </p:cNvSpPr>
              <p:nvPr/>
            </p:nvSpPr>
            <p:spPr bwMode="auto">
              <a:xfrm>
                <a:off x="5964" y="326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2D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62" name="Freeform 312"/>
              <p:cNvSpPr>
                <a:spLocks/>
              </p:cNvSpPr>
              <p:nvPr/>
            </p:nvSpPr>
            <p:spPr bwMode="auto">
              <a:xfrm>
                <a:off x="5964" y="326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63" name="Oval 313"/>
              <p:cNvSpPr>
                <a:spLocks noChangeArrowheads="1"/>
              </p:cNvSpPr>
              <p:nvPr/>
            </p:nvSpPr>
            <p:spPr bwMode="auto">
              <a:xfrm>
                <a:off x="5199" y="3261"/>
                <a:ext cx="3" cy="4"/>
              </a:xfrm>
              <a:prstGeom prst="ellipse">
                <a:avLst/>
              </a:prstGeom>
              <a:solidFill>
                <a:srgbClr val="E2D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64" name="Freeform 314"/>
              <p:cNvSpPr>
                <a:spLocks noEditPoints="1"/>
              </p:cNvSpPr>
              <p:nvPr/>
            </p:nvSpPr>
            <p:spPr bwMode="auto">
              <a:xfrm>
                <a:off x="5197" y="3173"/>
                <a:ext cx="754" cy="130"/>
              </a:xfrm>
              <a:custGeom>
                <a:avLst/>
                <a:gdLst>
                  <a:gd name="T0" fmla="*/ 231 w 400"/>
                  <a:gd name="T1" fmla="*/ 14 h 69"/>
                  <a:gd name="T2" fmla="*/ 197 w 400"/>
                  <a:gd name="T3" fmla="*/ 28 h 69"/>
                  <a:gd name="T4" fmla="*/ 192 w 400"/>
                  <a:gd name="T5" fmla="*/ 30 h 69"/>
                  <a:gd name="T6" fmla="*/ 190 w 400"/>
                  <a:gd name="T7" fmla="*/ 31 h 69"/>
                  <a:gd name="T8" fmla="*/ 179 w 400"/>
                  <a:gd name="T9" fmla="*/ 35 h 69"/>
                  <a:gd name="T10" fmla="*/ 100 w 400"/>
                  <a:gd name="T11" fmla="*/ 59 h 69"/>
                  <a:gd name="T12" fmla="*/ 44 w 400"/>
                  <a:gd name="T13" fmla="*/ 60 h 69"/>
                  <a:gd name="T14" fmla="*/ 13 w 400"/>
                  <a:gd name="T15" fmla="*/ 52 h 69"/>
                  <a:gd name="T16" fmla="*/ 0 w 400"/>
                  <a:gd name="T17" fmla="*/ 47 h 69"/>
                  <a:gd name="T18" fmla="*/ 27 w 400"/>
                  <a:gd name="T19" fmla="*/ 59 h 69"/>
                  <a:gd name="T20" fmla="*/ 88 w 400"/>
                  <a:gd name="T21" fmla="*/ 63 h 69"/>
                  <a:gd name="T22" fmla="*/ 151 w 400"/>
                  <a:gd name="T23" fmla="*/ 49 h 69"/>
                  <a:gd name="T24" fmla="*/ 192 w 400"/>
                  <a:gd name="T25" fmla="*/ 32 h 69"/>
                  <a:gd name="T26" fmla="*/ 192 w 400"/>
                  <a:gd name="T27" fmla="*/ 32 h 69"/>
                  <a:gd name="T28" fmla="*/ 197 w 400"/>
                  <a:gd name="T29" fmla="*/ 30 h 69"/>
                  <a:gd name="T30" fmla="*/ 202 w 400"/>
                  <a:gd name="T31" fmla="*/ 28 h 69"/>
                  <a:gd name="T32" fmla="*/ 277 w 400"/>
                  <a:gd name="T33" fmla="*/ 4 h 69"/>
                  <a:gd name="T34" fmla="*/ 293 w 400"/>
                  <a:gd name="T35" fmla="*/ 2 h 69"/>
                  <a:gd name="T36" fmla="*/ 318 w 400"/>
                  <a:gd name="T37" fmla="*/ 4 h 69"/>
                  <a:gd name="T38" fmla="*/ 337 w 400"/>
                  <a:gd name="T39" fmla="*/ 10 h 69"/>
                  <a:gd name="T40" fmla="*/ 363 w 400"/>
                  <a:gd name="T41" fmla="*/ 26 h 69"/>
                  <a:gd name="T42" fmla="*/ 385 w 400"/>
                  <a:gd name="T43" fmla="*/ 47 h 69"/>
                  <a:gd name="T44" fmla="*/ 385 w 400"/>
                  <a:gd name="T45" fmla="*/ 47 h 69"/>
                  <a:gd name="T46" fmla="*/ 385 w 400"/>
                  <a:gd name="T47" fmla="*/ 47 h 69"/>
                  <a:gd name="T48" fmla="*/ 385 w 400"/>
                  <a:gd name="T49" fmla="*/ 47 h 69"/>
                  <a:gd name="T50" fmla="*/ 392 w 400"/>
                  <a:gd name="T51" fmla="*/ 58 h 69"/>
                  <a:gd name="T52" fmla="*/ 400 w 400"/>
                  <a:gd name="T53" fmla="*/ 68 h 69"/>
                  <a:gd name="T54" fmla="*/ 393 w 400"/>
                  <a:gd name="T55" fmla="*/ 55 h 69"/>
                  <a:gd name="T56" fmla="*/ 362 w 400"/>
                  <a:gd name="T57" fmla="*/ 22 h 69"/>
                  <a:gd name="T58" fmla="*/ 320 w 400"/>
                  <a:gd name="T59" fmla="*/ 3 h 69"/>
                  <a:gd name="T60" fmla="*/ 296 w 400"/>
                  <a:gd name="T61" fmla="*/ 0 h 69"/>
                  <a:gd name="T62" fmla="*/ 385 w 400"/>
                  <a:gd name="T63" fmla="*/ 47 h 69"/>
                  <a:gd name="T64" fmla="*/ 385 w 400"/>
                  <a:gd name="T65" fmla="*/ 47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00" h="69">
                    <a:moveTo>
                      <a:pt x="267" y="3"/>
                    </a:moveTo>
                    <a:cubicBezTo>
                      <a:pt x="254" y="6"/>
                      <a:pt x="243" y="10"/>
                      <a:pt x="231" y="14"/>
                    </a:cubicBezTo>
                    <a:cubicBezTo>
                      <a:pt x="220" y="18"/>
                      <a:pt x="208" y="23"/>
                      <a:pt x="197" y="28"/>
                    </a:cubicBezTo>
                    <a:cubicBezTo>
                      <a:pt x="197" y="28"/>
                      <a:pt x="197" y="28"/>
                      <a:pt x="197" y="28"/>
                    </a:cubicBezTo>
                    <a:cubicBezTo>
                      <a:pt x="196" y="28"/>
                      <a:pt x="195" y="29"/>
                      <a:pt x="193" y="29"/>
                    </a:cubicBezTo>
                    <a:cubicBezTo>
                      <a:pt x="193" y="30"/>
                      <a:pt x="192" y="30"/>
                      <a:pt x="192" y="30"/>
                    </a:cubicBezTo>
                    <a:cubicBezTo>
                      <a:pt x="192" y="30"/>
                      <a:pt x="192" y="30"/>
                      <a:pt x="192" y="30"/>
                    </a:cubicBezTo>
                    <a:cubicBezTo>
                      <a:pt x="191" y="30"/>
                      <a:pt x="191" y="31"/>
                      <a:pt x="190" y="31"/>
                    </a:cubicBezTo>
                    <a:cubicBezTo>
                      <a:pt x="188" y="32"/>
                      <a:pt x="188" y="32"/>
                      <a:pt x="188" y="32"/>
                    </a:cubicBezTo>
                    <a:cubicBezTo>
                      <a:pt x="185" y="33"/>
                      <a:pt x="182" y="34"/>
                      <a:pt x="179" y="35"/>
                    </a:cubicBezTo>
                    <a:cubicBezTo>
                      <a:pt x="166" y="41"/>
                      <a:pt x="152" y="46"/>
                      <a:pt x="137" y="51"/>
                    </a:cubicBezTo>
                    <a:cubicBezTo>
                      <a:pt x="125" y="54"/>
                      <a:pt x="113" y="57"/>
                      <a:pt x="100" y="59"/>
                    </a:cubicBezTo>
                    <a:cubicBezTo>
                      <a:pt x="100" y="59"/>
                      <a:pt x="100" y="59"/>
                      <a:pt x="100" y="59"/>
                    </a:cubicBezTo>
                    <a:cubicBezTo>
                      <a:pt x="82" y="62"/>
                      <a:pt x="63" y="62"/>
                      <a:pt x="44" y="60"/>
                    </a:cubicBezTo>
                    <a:cubicBezTo>
                      <a:pt x="44" y="60"/>
                      <a:pt x="44" y="60"/>
                      <a:pt x="44" y="60"/>
                    </a:cubicBezTo>
                    <a:cubicBezTo>
                      <a:pt x="34" y="59"/>
                      <a:pt x="23" y="56"/>
                      <a:pt x="13" y="52"/>
                    </a:cubicBezTo>
                    <a:cubicBezTo>
                      <a:pt x="9" y="51"/>
                      <a:pt x="5" y="49"/>
                      <a:pt x="2" y="47"/>
                    </a:cubicBezTo>
                    <a:cubicBezTo>
                      <a:pt x="1" y="47"/>
                      <a:pt x="1" y="47"/>
                      <a:pt x="0" y="47"/>
                    </a:cubicBezTo>
                    <a:cubicBezTo>
                      <a:pt x="0" y="48"/>
                      <a:pt x="0" y="48"/>
                      <a:pt x="1" y="49"/>
                    </a:cubicBezTo>
                    <a:cubicBezTo>
                      <a:pt x="9" y="53"/>
                      <a:pt x="18" y="57"/>
                      <a:pt x="27" y="59"/>
                    </a:cubicBezTo>
                    <a:cubicBezTo>
                      <a:pt x="37" y="62"/>
                      <a:pt x="47" y="63"/>
                      <a:pt x="57" y="63"/>
                    </a:cubicBezTo>
                    <a:cubicBezTo>
                      <a:pt x="68" y="64"/>
                      <a:pt x="78" y="64"/>
                      <a:pt x="88" y="63"/>
                    </a:cubicBezTo>
                    <a:cubicBezTo>
                      <a:pt x="98" y="62"/>
                      <a:pt x="108" y="60"/>
                      <a:pt x="117" y="58"/>
                    </a:cubicBezTo>
                    <a:cubicBezTo>
                      <a:pt x="129" y="56"/>
                      <a:pt x="140" y="52"/>
                      <a:pt x="151" y="49"/>
                    </a:cubicBezTo>
                    <a:cubicBezTo>
                      <a:pt x="162" y="45"/>
                      <a:pt x="173" y="40"/>
                      <a:pt x="185" y="35"/>
                    </a:cubicBezTo>
                    <a:cubicBezTo>
                      <a:pt x="187" y="34"/>
                      <a:pt x="190" y="33"/>
                      <a:pt x="192" y="32"/>
                    </a:cubicBezTo>
                    <a:cubicBezTo>
                      <a:pt x="192" y="32"/>
                      <a:pt x="192" y="32"/>
                      <a:pt x="192" y="32"/>
                    </a:cubicBezTo>
                    <a:cubicBezTo>
                      <a:pt x="192" y="32"/>
                      <a:pt x="192" y="32"/>
                      <a:pt x="192" y="32"/>
                    </a:cubicBezTo>
                    <a:cubicBezTo>
                      <a:pt x="194" y="31"/>
                      <a:pt x="195" y="31"/>
                      <a:pt x="197" y="30"/>
                    </a:cubicBezTo>
                    <a:cubicBezTo>
                      <a:pt x="197" y="30"/>
                      <a:pt x="197" y="30"/>
                      <a:pt x="197" y="30"/>
                    </a:cubicBezTo>
                    <a:cubicBezTo>
                      <a:pt x="198" y="30"/>
                      <a:pt x="198" y="30"/>
                      <a:pt x="198" y="30"/>
                    </a:cubicBezTo>
                    <a:cubicBezTo>
                      <a:pt x="199" y="29"/>
                      <a:pt x="201" y="28"/>
                      <a:pt x="202" y="28"/>
                    </a:cubicBezTo>
                    <a:cubicBezTo>
                      <a:pt x="214" y="23"/>
                      <a:pt x="225" y="18"/>
                      <a:pt x="237" y="14"/>
                    </a:cubicBezTo>
                    <a:cubicBezTo>
                      <a:pt x="250" y="10"/>
                      <a:pt x="263" y="6"/>
                      <a:pt x="277" y="4"/>
                    </a:cubicBezTo>
                    <a:cubicBezTo>
                      <a:pt x="277" y="4"/>
                      <a:pt x="277" y="4"/>
                      <a:pt x="277" y="4"/>
                    </a:cubicBezTo>
                    <a:cubicBezTo>
                      <a:pt x="282" y="3"/>
                      <a:pt x="288" y="2"/>
                      <a:pt x="293" y="2"/>
                    </a:cubicBezTo>
                    <a:cubicBezTo>
                      <a:pt x="299" y="2"/>
                      <a:pt x="304" y="3"/>
                      <a:pt x="310" y="3"/>
                    </a:cubicBezTo>
                    <a:cubicBezTo>
                      <a:pt x="312" y="4"/>
                      <a:pt x="315" y="4"/>
                      <a:pt x="318" y="4"/>
                    </a:cubicBezTo>
                    <a:cubicBezTo>
                      <a:pt x="320" y="5"/>
                      <a:pt x="322" y="5"/>
                      <a:pt x="324" y="6"/>
                    </a:cubicBezTo>
                    <a:cubicBezTo>
                      <a:pt x="329" y="7"/>
                      <a:pt x="333" y="9"/>
                      <a:pt x="337" y="10"/>
                    </a:cubicBezTo>
                    <a:cubicBezTo>
                      <a:pt x="342" y="12"/>
                      <a:pt x="346" y="15"/>
                      <a:pt x="351" y="17"/>
                    </a:cubicBezTo>
                    <a:cubicBezTo>
                      <a:pt x="355" y="20"/>
                      <a:pt x="359" y="23"/>
                      <a:pt x="363" y="26"/>
                    </a:cubicBezTo>
                    <a:cubicBezTo>
                      <a:pt x="367" y="29"/>
                      <a:pt x="371" y="32"/>
                      <a:pt x="375" y="36"/>
                    </a:cubicBezTo>
                    <a:cubicBezTo>
                      <a:pt x="379" y="39"/>
                      <a:pt x="382" y="43"/>
                      <a:pt x="385" y="47"/>
                    </a:cubicBezTo>
                    <a:cubicBezTo>
                      <a:pt x="385" y="47"/>
                      <a:pt x="385" y="47"/>
                      <a:pt x="385" y="47"/>
                    </a:cubicBezTo>
                    <a:cubicBezTo>
                      <a:pt x="385" y="47"/>
                      <a:pt x="385" y="47"/>
                      <a:pt x="385" y="47"/>
                    </a:cubicBezTo>
                    <a:cubicBezTo>
                      <a:pt x="385" y="47"/>
                      <a:pt x="385" y="47"/>
                      <a:pt x="385" y="47"/>
                    </a:cubicBezTo>
                    <a:cubicBezTo>
                      <a:pt x="385" y="47"/>
                      <a:pt x="385" y="47"/>
                      <a:pt x="385" y="47"/>
                    </a:cubicBezTo>
                    <a:cubicBezTo>
                      <a:pt x="385" y="47"/>
                      <a:pt x="385" y="47"/>
                      <a:pt x="385" y="47"/>
                    </a:cubicBezTo>
                    <a:cubicBezTo>
                      <a:pt x="385" y="47"/>
                      <a:pt x="385" y="47"/>
                      <a:pt x="385" y="47"/>
                    </a:cubicBezTo>
                    <a:cubicBezTo>
                      <a:pt x="385" y="47"/>
                      <a:pt x="385" y="47"/>
                      <a:pt x="385" y="47"/>
                    </a:cubicBezTo>
                    <a:cubicBezTo>
                      <a:pt x="388" y="51"/>
                      <a:pt x="390" y="54"/>
                      <a:pt x="392" y="58"/>
                    </a:cubicBezTo>
                    <a:cubicBezTo>
                      <a:pt x="394" y="61"/>
                      <a:pt x="396" y="65"/>
                      <a:pt x="398" y="69"/>
                    </a:cubicBezTo>
                    <a:cubicBezTo>
                      <a:pt x="399" y="68"/>
                      <a:pt x="400" y="68"/>
                      <a:pt x="400" y="68"/>
                    </a:cubicBezTo>
                    <a:cubicBezTo>
                      <a:pt x="399" y="66"/>
                      <a:pt x="398" y="64"/>
                      <a:pt x="397" y="63"/>
                    </a:cubicBezTo>
                    <a:cubicBezTo>
                      <a:pt x="396" y="60"/>
                      <a:pt x="394" y="57"/>
                      <a:pt x="393" y="55"/>
                    </a:cubicBezTo>
                    <a:cubicBezTo>
                      <a:pt x="390" y="50"/>
                      <a:pt x="387" y="46"/>
                      <a:pt x="384" y="43"/>
                    </a:cubicBezTo>
                    <a:cubicBezTo>
                      <a:pt x="377" y="35"/>
                      <a:pt x="370" y="28"/>
                      <a:pt x="362" y="22"/>
                    </a:cubicBezTo>
                    <a:cubicBezTo>
                      <a:pt x="353" y="16"/>
                      <a:pt x="344" y="11"/>
                      <a:pt x="335" y="7"/>
                    </a:cubicBezTo>
                    <a:cubicBezTo>
                      <a:pt x="330" y="5"/>
                      <a:pt x="325" y="4"/>
                      <a:pt x="320" y="3"/>
                    </a:cubicBezTo>
                    <a:cubicBezTo>
                      <a:pt x="314" y="2"/>
                      <a:pt x="308" y="1"/>
                      <a:pt x="303" y="0"/>
                    </a:cubicBezTo>
                    <a:cubicBezTo>
                      <a:pt x="300" y="0"/>
                      <a:pt x="298" y="0"/>
                      <a:pt x="296" y="0"/>
                    </a:cubicBezTo>
                    <a:cubicBezTo>
                      <a:pt x="286" y="0"/>
                      <a:pt x="276" y="1"/>
                      <a:pt x="267" y="3"/>
                    </a:cubicBezTo>
                    <a:moveTo>
                      <a:pt x="385" y="47"/>
                    </a:moveTo>
                    <a:cubicBezTo>
                      <a:pt x="385" y="47"/>
                      <a:pt x="385" y="47"/>
                      <a:pt x="385" y="47"/>
                    </a:cubicBezTo>
                    <a:cubicBezTo>
                      <a:pt x="385" y="47"/>
                      <a:pt x="385" y="47"/>
                      <a:pt x="385" y="47"/>
                    </a:cubicBezTo>
                    <a:close/>
                  </a:path>
                </a:pathLst>
              </a:custGeom>
              <a:solidFill>
                <a:srgbClr val="E2D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65" name="Freeform 315"/>
              <p:cNvSpPr>
                <a:spLocks/>
              </p:cNvSpPr>
              <p:nvPr/>
            </p:nvSpPr>
            <p:spPr bwMode="auto">
              <a:xfrm>
                <a:off x="5922" y="326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2D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66" name="Freeform 316"/>
              <p:cNvSpPr>
                <a:spLocks/>
              </p:cNvSpPr>
              <p:nvPr/>
            </p:nvSpPr>
            <p:spPr bwMode="auto">
              <a:xfrm>
                <a:off x="5922" y="326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2D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67" name="Freeform 317"/>
              <p:cNvSpPr>
                <a:spLocks/>
              </p:cNvSpPr>
              <p:nvPr/>
            </p:nvSpPr>
            <p:spPr bwMode="auto">
              <a:xfrm>
                <a:off x="5922" y="326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68" name="Freeform 318"/>
              <p:cNvSpPr>
                <a:spLocks/>
              </p:cNvSpPr>
              <p:nvPr/>
            </p:nvSpPr>
            <p:spPr bwMode="auto">
              <a:xfrm>
                <a:off x="5922" y="326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2D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69" name="Freeform 319"/>
              <p:cNvSpPr>
                <a:spLocks/>
              </p:cNvSpPr>
              <p:nvPr/>
            </p:nvSpPr>
            <p:spPr bwMode="auto">
              <a:xfrm>
                <a:off x="5922" y="326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70" name="Freeform 320"/>
              <p:cNvSpPr>
                <a:spLocks noEditPoints="1"/>
              </p:cNvSpPr>
              <p:nvPr/>
            </p:nvSpPr>
            <p:spPr bwMode="auto">
              <a:xfrm>
                <a:off x="5201" y="3245"/>
                <a:ext cx="720" cy="82"/>
              </a:xfrm>
              <a:custGeom>
                <a:avLst/>
                <a:gdLst>
                  <a:gd name="T0" fmla="*/ 272 w 382"/>
                  <a:gd name="T1" fmla="*/ 0 h 44"/>
                  <a:gd name="T2" fmla="*/ 239 w 382"/>
                  <a:gd name="T3" fmla="*/ 4 h 44"/>
                  <a:gd name="T4" fmla="*/ 206 w 382"/>
                  <a:gd name="T5" fmla="*/ 12 h 44"/>
                  <a:gd name="T6" fmla="*/ 172 w 382"/>
                  <a:gd name="T7" fmla="*/ 24 h 44"/>
                  <a:gd name="T8" fmla="*/ 156 w 382"/>
                  <a:gd name="T9" fmla="*/ 29 h 44"/>
                  <a:gd name="T10" fmla="*/ 138 w 382"/>
                  <a:gd name="T11" fmla="*/ 34 h 44"/>
                  <a:gd name="T12" fmla="*/ 109 w 382"/>
                  <a:gd name="T13" fmla="*/ 39 h 44"/>
                  <a:gd name="T14" fmla="*/ 110 w 382"/>
                  <a:gd name="T15" fmla="*/ 39 h 44"/>
                  <a:gd name="T16" fmla="*/ 72 w 382"/>
                  <a:gd name="T17" fmla="*/ 42 h 44"/>
                  <a:gd name="T18" fmla="*/ 34 w 382"/>
                  <a:gd name="T19" fmla="*/ 40 h 44"/>
                  <a:gd name="T20" fmla="*/ 34 w 382"/>
                  <a:gd name="T21" fmla="*/ 40 h 44"/>
                  <a:gd name="T22" fmla="*/ 2 w 382"/>
                  <a:gd name="T23" fmla="*/ 34 h 44"/>
                  <a:gd name="T24" fmla="*/ 0 w 382"/>
                  <a:gd name="T25" fmla="*/ 35 h 44"/>
                  <a:gd name="T26" fmla="*/ 1 w 382"/>
                  <a:gd name="T27" fmla="*/ 36 h 44"/>
                  <a:gd name="T28" fmla="*/ 19 w 382"/>
                  <a:gd name="T29" fmla="*/ 40 h 44"/>
                  <a:gd name="T30" fmla="*/ 37 w 382"/>
                  <a:gd name="T31" fmla="*/ 42 h 44"/>
                  <a:gd name="T32" fmla="*/ 73 w 382"/>
                  <a:gd name="T33" fmla="*/ 44 h 44"/>
                  <a:gd name="T34" fmla="*/ 145 w 382"/>
                  <a:gd name="T35" fmla="*/ 34 h 44"/>
                  <a:gd name="T36" fmla="*/ 196 w 382"/>
                  <a:gd name="T37" fmla="*/ 18 h 44"/>
                  <a:gd name="T38" fmla="*/ 221 w 382"/>
                  <a:gd name="T39" fmla="*/ 10 h 44"/>
                  <a:gd name="T40" fmla="*/ 248 w 382"/>
                  <a:gd name="T41" fmla="*/ 4 h 44"/>
                  <a:gd name="T42" fmla="*/ 248 w 382"/>
                  <a:gd name="T43" fmla="*/ 4 h 44"/>
                  <a:gd name="T44" fmla="*/ 248 w 382"/>
                  <a:gd name="T45" fmla="*/ 4 h 44"/>
                  <a:gd name="T46" fmla="*/ 248 w 382"/>
                  <a:gd name="T47" fmla="*/ 4 h 44"/>
                  <a:gd name="T48" fmla="*/ 248 w 382"/>
                  <a:gd name="T49" fmla="*/ 4 h 44"/>
                  <a:gd name="T50" fmla="*/ 272 w 382"/>
                  <a:gd name="T51" fmla="*/ 2 h 44"/>
                  <a:gd name="T52" fmla="*/ 297 w 382"/>
                  <a:gd name="T53" fmla="*/ 4 h 44"/>
                  <a:gd name="T54" fmla="*/ 296 w 382"/>
                  <a:gd name="T55" fmla="*/ 4 h 44"/>
                  <a:gd name="T56" fmla="*/ 317 w 382"/>
                  <a:gd name="T57" fmla="*/ 7 h 44"/>
                  <a:gd name="T58" fmla="*/ 337 w 382"/>
                  <a:gd name="T59" fmla="*/ 14 h 44"/>
                  <a:gd name="T60" fmla="*/ 336 w 382"/>
                  <a:gd name="T61" fmla="*/ 14 h 44"/>
                  <a:gd name="T62" fmla="*/ 355 w 382"/>
                  <a:gd name="T63" fmla="*/ 23 h 44"/>
                  <a:gd name="T64" fmla="*/ 363 w 382"/>
                  <a:gd name="T65" fmla="*/ 28 h 44"/>
                  <a:gd name="T66" fmla="*/ 371 w 382"/>
                  <a:gd name="T67" fmla="*/ 34 h 44"/>
                  <a:gd name="T68" fmla="*/ 371 w 382"/>
                  <a:gd name="T69" fmla="*/ 34 h 44"/>
                  <a:gd name="T70" fmla="*/ 377 w 382"/>
                  <a:gd name="T71" fmla="*/ 39 h 44"/>
                  <a:gd name="T72" fmla="*/ 381 w 382"/>
                  <a:gd name="T73" fmla="*/ 43 h 44"/>
                  <a:gd name="T74" fmla="*/ 381 w 382"/>
                  <a:gd name="T75" fmla="*/ 42 h 44"/>
                  <a:gd name="T76" fmla="*/ 382 w 382"/>
                  <a:gd name="T77" fmla="*/ 41 h 44"/>
                  <a:gd name="T78" fmla="*/ 381 w 382"/>
                  <a:gd name="T79" fmla="*/ 40 h 44"/>
                  <a:gd name="T80" fmla="*/ 375 w 382"/>
                  <a:gd name="T81" fmla="*/ 34 h 44"/>
                  <a:gd name="T82" fmla="*/ 362 w 382"/>
                  <a:gd name="T83" fmla="*/ 25 h 44"/>
                  <a:gd name="T84" fmla="*/ 356 w 382"/>
                  <a:gd name="T85" fmla="*/ 21 h 44"/>
                  <a:gd name="T86" fmla="*/ 348 w 382"/>
                  <a:gd name="T87" fmla="*/ 17 h 44"/>
                  <a:gd name="T88" fmla="*/ 334 w 382"/>
                  <a:gd name="T89" fmla="*/ 11 h 44"/>
                  <a:gd name="T90" fmla="*/ 303 w 382"/>
                  <a:gd name="T91" fmla="*/ 2 h 44"/>
                  <a:gd name="T92" fmla="*/ 275 w 382"/>
                  <a:gd name="T93" fmla="*/ 0 h 44"/>
                  <a:gd name="T94" fmla="*/ 272 w 382"/>
                  <a:gd name="T95" fmla="*/ 0 h 44"/>
                  <a:gd name="T96" fmla="*/ 248 w 382"/>
                  <a:gd name="T97" fmla="*/ 4 h 44"/>
                  <a:gd name="T98" fmla="*/ 248 w 382"/>
                  <a:gd name="T99" fmla="*/ 4 h 44"/>
                  <a:gd name="T100" fmla="*/ 248 w 382"/>
                  <a:gd name="T101" fmla="*/ 4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382" h="44">
                    <a:moveTo>
                      <a:pt x="272" y="0"/>
                    </a:moveTo>
                    <a:cubicBezTo>
                      <a:pt x="261" y="0"/>
                      <a:pt x="250" y="2"/>
                      <a:pt x="239" y="4"/>
                    </a:cubicBezTo>
                    <a:cubicBezTo>
                      <a:pt x="228" y="6"/>
                      <a:pt x="217" y="9"/>
                      <a:pt x="206" y="12"/>
                    </a:cubicBezTo>
                    <a:cubicBezTo>
                      <a:pt x="194" y="16"/>
                      <a:pt x="183" y="20"/>
                      <a:pt x="172" y="24"/>
                    </a:cubicBezTo>
                    <a:cubicBezTo>
                      <a:pt x="167" y="25"/>
                      <a:pt x="161" y="27"/>
                      <a:pt x="156" y="29"/>
                    </a:cubicBezTo>
                    <a:cubicBezTo>
                      <a:pt x="150" y="31"/>
                      <a:pt x="144" y="32"/>
                      <a:pt x="138" y="34"/>
                    </a:cubicBezTo>
                    <a:cubicBezTo>
                      <a:pt x="129" y="36"/>
                      <a:pt x="119" y="38"/>
                      <a:pt x="109" y="39"/>
                    </a:cubicBezTo>
                    <a:cubicBezTo>
                      <a:pt x="110" y="39"/>
                      <a:pt x="110" y="39"/>
                      <a:pt x="110" y="39"/>
                    </a:cubicBezTo>
                    <a:cubicBezTo>
                      <a:pt x="97" y="41"/>
                      <a:pt x="84" y="42"/>
                      <a:pt x="72" y="42"/>
                    </a:cubicBezTo>
                    <a:cubicBezTo>
                      <a:pt x="59" y="42"/>
                      <a:pt x="46" y="41"/>
                      <a:pt x="34" y="40"/>
                    </a:cubicBezTo>
                    <a:cubicBezTo>
                      <a:pt x="34" y="40"/>
                      <a:pt x="34" y="40"/>
                      <a:pt x="34" y="40"/>
                    </a:cubicBezTo>
                    <a:cubicBezTo>
                      <a:pt x="23" y="39"/>
                      <a:pt x="12" y="37"/>
                      <a:pt x="2" y="34"/>
                    </a:cubicBezTo>
                    <a:cubicBezTo>
                      <a:pt x="1" y="34"/>
                      <a:pt x="1" y="34"/>
                      <a:pt x="0" y="35"/>
                    </a:cubicBezTo>
                    <a:cubicBezTo>
                      <a:pt x="0" y="35"/>
                      <a:pt x="1" y="36"/>
                      <a:pt x="1" y="36"/>
                    </a:cubicBezTo>
                    <a:cubicBezTo>
                      <a:pt x="7" y="37"/>
                      <a:pt x="13" y="39"/>
                      <a:pt x="19" y="40"/>
                    </a:cubicBezTo>
                    <a:cubicBezTo>
                      <a:pt x="25" y="41"/>
                      <a:pt x="31" y="42"/>
                      <a:pt x="37" y="42"/>
                    </a:cubicBezTo>
                    <a:cubicBezTo>
                      <a:pt x="49" y="44"/>
                      <a:pt x="61" y="44"/>
                      <a:pt x="73" y="44"/>
                    </a:cubicBezTo>
                    <a:cubicBezTo>
                      <a:pt x="97" y="44"/>
                      <a:pt x="122" y="40"/>
                      <a:pt x="145" y="34"/>
                    </a:cubicBezTo>
                    <a:cubicBezTo>
                      <a:pt x="162" y="29"/>
                      <a:pt x="179" y="23"/>
                      <a:pt x="196" y="18"/>
                    </a:cubicBezTo>
                    <a:cubicBezTo>
                      <a:pt x="205" y="15"/>
                      <a:pt x="213" y="12"/>
                      <a:pt x="221" y="10"/>
                    </a:cubicBezTo>
                    <a:cubicBezTo>
                      <a:pt x="230" y="7"/>
                      <a:pt x="239" y="6"/>
                      <a:pt x="248" y="4"/>
                    </a:cubicBezTo>
                    <a:cubicBezTo>
                      <a:pt x="248" y="4"/>
                      <a:pt x="248" y="4"/>
                      <a:pt x="248" y="4"/>
                    </a:cubicBezTo>
                    <a:cubicBezTo>
                      <a:pt x="248" y="4"/>
                      <a:pt x="248" y="4"/>
                      <a:pt x="248" y="4"/>
                    </a:cubicBezTo>
                    <a:cubicBezTo>
                      <a:pt x="248" y="4"/>
                      <a:pt x="248" y="4"/>
                      <a:pt x="248" y="4"/>
                    </a:cubicBezTo>
                    <a:cubicBezTo>
                      <a:pt x="248" y="4"/>
                      <a:pt x="248" y="4"/>
                      <a:pt x="248" y="4"/>
                    </a:cubicBezTo>
                    <a:cubicBezTo>
                      <a:pt x="256" y="3"/>
                      <a:pt x="264" y="2"/>
                      <a:pt x="272" y="2"/>
                    </a:cubicBezTo>
                    <a:cubicBezTo>
                      <a:pt x="280" y="2"/>
                      <a:pt x="289" y="3"/>
                      <a:pt x="297" y="4"/>
                    </a:cubicBezTo>
                    <a:cubicBezTo>
                      <a:pt x="296" y="4"/>
                      <a:pt x="296" y="4"/>
                      <a:pt x="296" y="4"/>
                    </a:cubicBezTo>
                    <a:cubicBezTo>
                      <a:pt x="303" y="4"/>
                      <a:pt x="310" y="6"/>
                      <a:pt x="317" y="7"/>
                    </a:cubicBezTo>
                    <a:cubicBezTo>
                      <a:pt x="323" y="9"/>
                      <a:pt x="330" y="11"/>
                      <a:pt x="337" y="14"/>
                    </a:cubicBezTo>
                    <a:cubicBezTo>
                      <a:pt x="336" y="14"/>
                      <a:pt x="336" y="14"/>
                      <a:pt x="336" y="14"/>
                    </a:cubicBezTo>
                    <a:cubicBezTo>
                      <a:pt x="343" y="16"/>
                      <a:pt x="349" y="19"/>
                      <a:pt x="355" y="23"/>
                    </a:cubicBezTo>
                    <a:cubicBezTo>
                      <a:pt x="357" y="25"/>
                      <a:pt x="360" y="26"/>
                      <a:pt x="363" y="28"/>
                    </a:cubicBezTo>
                    <a:cubicBezTo>
                      <a:pt x="366" y="30"/>
                      <a:pt x="369" y="32"/>
                      <a:pt x="371" y="34"/>
                    </a:cubicBezTo>
                    <a:cubicBezTo>
                      <a:pt x="371" y="34"/>
                      <a:pt x="371" y="34"/>
                      <a:pt x="371" y="34"/>
                    </a:cubicBezTo>
                    <a:cubicBezTo>
                      <a:pt x="373" y="36"/>
                      <a:pt x="375" y="37"/>
                      <a:pt x="377" y="39"/>
                    </a:cubicBezTo>
                    <a:cubicBezTo>
                      <a:pt x="378" y="40"/>
                      <a:pt x="379" y="42"/>
                      <a:pt x="381" y="43"/>
                    </a:cubicBezTo>
                    <a:cubicBezTo>
                      <a:pt x="381" y="42"/>
                      <a:pt x="381" y="42"/>
                      <a:pt x="381" y="42"/>
                    </a:cubicBezTo>
                    <a:cubicBezTo>
                      <a:pt x="382" y="41"/>
                      <a:pt x="382" y="41"/>
                      <a:pt x="382" y="41"/>
                    </a:cubicBezTo>
                    <a:cubicBezTo>
                      <a:pt x="381" y="41"/>
                      <a:pt x="381" y="40"/>
                      <a:pt x="381" y="40"/>
                    </a:cubicBezTo>
                    <a:cubicBezTo>
                      <a:pt x="379" y="38"/>
                      <a:pt x="377" y="36"/>
                      <a:pt x="375" y="34"/>
                    </a:cubicBezTo>
                    <a:cubicBezTo>
                      <a:pt x="371" y="31"/>
                      <a:pt x="366" y="28"/>
                      <a:pt x="362" y="25"/>
                    </a:cubicBezTo>
                    <a:cubicBezTo>
                      <a:pt x="360" y="24"/>
                      <a:pt x="358" y="22"/>
                      <a:pt x="356" y="21"/>
                    </a:cubicBezTo>
                    <a:cubicBezTo>
                      <a:pt x="353" y="20"/>
                      <a:pt x="351" y="18"/>
                      <a:pt x="348" y="17"/>
                    </a:cubicBezTo>
                    <a:cubicBezTo>
                      <a:pt x="344" y="15"/>
                      <a:pt x="339" y="13"/>
                      <a:pt x="334" y="11"/>
                    </a:cubicBezTo>
                    <a:cubicBezTo>
                      <a:pt x="324" y="7"/>
                      <a:pt x="314" y="4"/>
                      <a:pt x="303" y="2"/>
                    </a:cubicBezTo>
                    <a:cubicBezTo>
                      <a:pt x="294" y="1"/>
                      <a:pt x="284" y="0"/>
                      <a:pt x="275" y="0"/>
                    </a:cubicBezTo>
                    <a:cubicBezTo>
                      <a:pt x="274" y="0"/>
                      <a:pt x="273" y="0"/>
                      <a:pt x="272" y="0"/>
                    </a:cubicBezTo>
                    <a:moveTo>
                      <a:pt x="248" y="4"/>
                    </a:moveTo>
                    <a:cubicBezTo>
                      <a:pt x="248" y="4"/>
                      <a:pt x="248" y="4"/>
                      <a:pt x="248" y="4"/>
                    </a:cubicBezTo>
                    <a:cubicBezTo>
                      <a:pt x="248" y="4"/>
                      <a:pt x="248" y="4"/>
                      <a:pt x="248" y="4"/>
                    </a:cubicBezTo>
                  </a:path>
                </a:pathLst>
              </a:custGeom>
              <a:solidFill>
                <a:srgbClr val="E2D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71" name="Rectangle 321"/>
              <p:cNvSpPr>
                <a:spLocks noChangeArrowheads="1"/>
              </p:cNvSpPr>
              <p:nvPr/>
            </p:nvSpPr>
            <p:spPr bwMode="auto">
              <a:xfrm>
                <a:off x="5668" y="3252"/>
                <a:ext cx="1" cy="1"/>
              </a:xfrm>
              <a:prstGeom prst="rect">
                <a:avLst/>
              </a:prstGeom>
              <a:solidFill>
                <a:srgbClr val="E2D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72" name="Freeform 322"/>
              <p:cNvSpPr>
                <a:spLocks/>
              </p:cNvSpPr>
              <p:nvPr/>
            </p:nvSpPr>
            <p:spPr bwMode="auto">
              <a:xfrm>
                <a:off x="5668" y="325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73" name="Freeform 323"/>
              <p:cNvSpPr>
                <a:spLocks noEditPoints="1"/>
              </p:cNvSpPr>
              <p:nvPr/>
            </p:nvSpPr>
            <p:spPr bwMode="auto">
              <a:xfrm>
                <a:off x="5451" y="3305"/>
                <a:ext cx="456" cy="56"/>
              </a:xfrm>
              <a:custGeom>
                <a:avLst/>
                <a:gdLst>
                  <a:gd name="T0" fmla="*/ 117 w 242"/>
                  <a:gd name="T1" fmla="*/ 1 h 30"/>
                  <a:gd name="T2" fmla="*/ 52 w 242"/>
                  <a:gd name="T3" fmla="*/ 16 h 30"/>
                  <a:gd name="T4" fmla="*/ 21 w 242"/>
                  <a:gd name="T5" fmla="*/ 25 h 30"/>
                  <a:gd name="T6" fmla="*/ 5 w 242"/>
                  <a:gd name="T7" fmla="*/ 28 h 30"/>
                  <a:gd name="T8" fmla="*/ 0 w 242"/>
                  <a:gd name="T9" fmla="*/ 29 h 30"/>
                  <a:gd name="T10" fmla="*/ 3 w 242"/>
                  <a:gd name="T11" fmla="*/ 29 h 30"/>
                  <a:gd name="T12" fmla="*/ 8 w 242"/>
                  <a:gd name="T13" fmla="*/ 30 h 30"/>
                  <a:gd name="T14" fmla="*/ 8 w 242"/>
                  <a:gd name="T15" fmla="*/ 30 h 30"/>
                  <a:gd name="T16" fmla="*/ 22 w 242"/>
                  <a:gd name="T17" fmla="*/ 27 h 30"/>
                  <a:gd name="T18" fmla="*/ 51 w 242"/>
                  <a:gd name="T19" fmla="*/ 19 h 30"/>
                  <a:gd name="T20" fmla="*/ 110 w 242"/>
                  <a:gd name="T21" fmla="*/ 4 h 30"/>
                  <a:gd name="T22" fmla="*/ 141 w 242"/>
                  <a:gd name="T23" fmla="*/ 2 h 30"/>
                  <a:gd name="T24" fmla="*/ 172 w 242"/>
                  <a:gd name="T25" fmla="*/ 4 h 30"/>
                  <a:gd name="T26" fmla="*/ 172 w 242"/>
                  <a:gd name="T27" fmla="*/ 4 h 30"/>
                  <a:gd name="T28" fmla="*/ 172 w 242"/>
                  <a:gd name="T29" fmla="*/ 4 h 30"/>
                  <a:gd name="T30" fmla="*/ 172 w 242"/>
                  <a:gd name="T31" fmla="*/ 4 h 30"/>
                  <a:gd name="T32" fmla="*/ 204 w 242"/>
                  <a:gd name="T33" fmla="*/ 10 h 30"/>
                  <a:gd name="T34" fmla="*/ 218 w 242"/>
                  <a:gd name="T35" fmla="*/ 14 h 30"/>
                  <a:gd name="T36" fmla="*/ 230 w 242"/>
                  <a:gd name="T37" fmla="*/ 18 h 30"/>
                  <a:gd name="T38" fmla="*/ 238 w 242"/>
                  <a:gd name="T39" fmla="*/ 22 h 30"/>
                  <a:gd name="T40" fmla="*/ 240 w 242"/>
                  <a:gd name="T41" fmla="*/ 24 h 30"/>
                  <a:gd name="T42" fmla="*/ 242 w 242"/>
                  <a:gd name="T43" fmla="*/ 24 h 30"/>
                  <a:gd name="T44" fmla="*/ 242 w 242"/>
                  <a:gd name="T45" fmla="*/ 22 h 30"/>
                  <a:gd name="T46" fmla="*/ 231 w 242"/>
                  <a:gd name="T47" fmla="*/ 16 h 30"/>
                  <a:gd name="T48" fmla="*/ 219 w 242"/>
                  <a:gd name="T49" fmla="*/ 12 h 30"/>
                  <a:gd name="T50" fmla="*/ 212 w 242"/>
                  <a:gd name="T51" fmla="*/ 10 h 30"/>
                  <a:gd name="T52" fmla="*/ 203 w 242"/>
                  <a:gd name="T53" fmla="*/ 8 h 30"/>
                  <a:gd name="T54" fmla="*/ 186 w 242"/>
                  <a:gd name="T55" fmla="*/ 4 h 30"/>
                  <a:gd name="T56" fmla="*/ 152 w 242"/>
                  <a:gd name="T57" fmla="*/ 0 h 30"/>
                  <a:gd name="T58" fmla="*/ 143 w 242"/>
                  <a:gd name="T59" fmla="*/ 0 h 30"/>
                  <a:gd name="T60" fmla="*/ 117 w 242"/>
                  <a:gd name="T61" fmla="*/ 1 h 30"/>
                  <a:gd name="T62" fmla="*/ 172 w 242"/>
                  <a:gd name="T63" fmla="*/ 4 h 30"/>
                  <a:gd name="T64" fmla="*/ 172 w 242"/>
                  <a:gd name="T65" fmla="*/ 4 h 30"/>
                  <a:gd name="T66" fmla="*/ 172 w 242"/>
                  <a:gd name="T67" fmla="*/ 4 h 30"/>
                  <a:gd name="T68" fmla="*/ 110 w 242"/>
                  <a:gd name="T69" fmla="*/ 4 h 30"/>
                  <a:gd name="T70" fmla="*/ 110 w 242"/>
                  <a:gd name="T71" fmla="*/ 4 h 30"/>
                  <a:gd name="T72" fmla="*/ 110 w 242"/>
                  <a:gd name="T73" fmla="*/ 4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242" h="30">
                    <a:moveTo>
                      <a:pt x="117" y="1"/>
                    </a:moveTo>
                    <a:cubicBezTo>
                      <a:pt x="95" y="4"/>
                      <a:pt x="74" y="10"/>
                      <a:pt x="52" y="16"/>
                    </a:cubicBezTo>
                    <a:cubicBezTo>
                      <a:pt x="42" y="19"/>
                      <a:pt x="31" y="22"/>
                      <a:pt x="21" y="25"/>
                    </a:cubicBezTo>
                    <a:cubicBezTo>
                      <a:pt x="15" y="26"/>
                      <a:pt x="10" y="27"/>
                      <a:pt x="5" y="28"/>
                    </a:cubicBezTo>
                    <a:cubicBezTo>
                      <a:pt x="3" y="29"/>
                      <a:pt x="1" y="29"/>
                      <a:pt x="0" y="29"/>
                    </a:cubicBezTo>
                    <a:cubicBezTo>
                      <a:pt x="1" y="29"/>
                      <a:pt x="2" y="29"/>
                      <a:pt x="3" y="29"/>
                    </a:cubicBezTo>
                    <a:cubicBezTo>
                      <a:pt x="5" y="29"/>
                      <a:pt x="6" y="29"/>
                      <a:pt x="8" y="30"/>
                    </a:cubicBezTo>
                    <a:cubicBezTo>
                      <a:pt x="8" y="30"/>
                      <a:pt x="8" y="30"/>
                      <a:pt x="8" y="30"/>
                    </a:cubicBezTo>
                    <a:cubicBezTo>
                      <a:pt x="13" y="29"/>
                      <a:pt x="17" y="28"/>
                      <a:pt x="22" y="27"/>
                    </a:cubicBezTo>
                    <a:cubicBezTo>
                      <a:pt x="32" y="24"/>
                      <a:pt x="41" y="21"/>
                      <a:pt x="51" y="19"/>
                    </a:cubicBezTo>
                    <a:cubicBezTo>
                      <a:pt x="70" y="13"/>
                      <a:pt x="90" y="7"/>
                      <a:pt x="110" y="4"/>
                    </a:cubicBezTo>
                    <a:cubicBezTo>
                      <a:pt x="120" y="3"/>
                      <a:pt x="130" y="2"/>
                      <a:pt x="141" y="2"/>
                    </a:cubicBezTo>
                    <a:cubicBezTo>
                      <a:pt x="151" y="2"/>
                      <a:pt x="162" y="3"/>
                      <a:pt x="172" y="4"/>
                    </a:cubicBezTo>
                    <a:cubicBezTo>
                      <a:pt x="172" y="4"/>
                      <a:pt x="172" y="4"/>
                      <a:pt x="172" y="4"/>
                    </a:cubicBezTo>
                    <a:cubicBezTo>
                      <a:pt x="172" y="4"/>
                      <a:pt x="172" y="4"/>
                      <a:pt x="172" y="4"/>
                    </a:cubicBezTo>
                    <a:cubicBezTo>
                      <a:pt x="172" y="4"/>
                      <a:pt x="172" y="4"/>
                      <a:pt x="172" y="4"/>
                    </a:cubicBezTo>
                    <a:cubicBezTo>
                      <a:pt x="183" y="5"/>
                      <a:pt x="194" y="7"/>
                      <a:pt x="204" y="10"/>
                    </a:cubicBezTo>
                    <a:cubicBezTo>
                      <a:pt x="209" y="11"/>
                      <a:pt x="214" y="12"/>
                      <a:pt x="218" y="14"/>
                    </a:cubicBezTo>
                    <a:cubicBezTo>
                      <a:pt x="222" y="15"/>
                      <a:pt x="226" y="16"/>
                      <a:pt x="230" y="18"/>
                    </a:cubicBezTo>
                    <a:cubicBezTo>
                      <a:pt x="233" y="19"/>
                      <a:pt x="235" y="20"/>
                      <a:pt x="238" y="22"/>
                    </a:cubicBezTo>
                    <a:cubicBezTo>
                      <a:pt x="239" y="22"/>
                      <a:pt x="239" y="23"/>
                      <a:pt x="240" y="24"/>
                    </a:cubicBezTo>
                    <a:cubicBezTo>
                      <a:pt x="240" y="24"/>
                      <a:pt x="241" y="24"/>
                      <a:pt x="242" y="24"/>
                    </a:cubicBezTo>
                    <a:cubicBezTo>
                      <a:pt x="242" y="23"/>
                      <a:pt x="242" y="23"/>
                      <a:pt x="242" y="22"/>
                    </a:cubicBezTo>
                    <a:cubicBezTo>
                      <a:pt x="239" y="19"/>
                      <a:pt x="235" y="17"/>
                      <a:pt x="231" y="16"/>
                    </a:cubicBezTo>
                    <a:cubicBezTo>
                      <a:pt x="227" y="14"/>
                      <a:pt x="223" y="13"/>
                      <a:pt x="219" y="12"/>
                    </a:cubicBezTo>
                    <a:cubicBezTo>
                      <a:pt x="217" y="11"/>
                      <a:pt x="215" y="10"/>
                      <a:pt x="212" y="10"/>
                    </a:cubicBezTo>
                    <a:cubicBezTo>
                      <a:pt x="209" y="9"/>
                      <a:pt x="206" y="8"/>
                      <a:pt x="203" y="8"/>
                    </a:cubicBezTo>
                    <a:cubicBezTo>
                      <a:pt x="198" y="6"/>
                      <a:pt x="192" y="5"/>
                      <a:pt x="186" y="4"/>
                    </a:cubicBezTo>
                    <a:cubicBezTo>
                      <a:pt x="175" y="2"/>
                      <a:pt x="163" y="1"/>
                      <a:pt x="152" y="0"/>
                    </a:cubicBezTo>
                    <a:cubicBezTo>
                      <a:pt x="149" y="0"/>
                      <a:pt x="146" y="0"/>
                      <a:pt x="143" y="0"/>
                    </a:cubicBezTo>
                    <a:cubicBezTo>
                      <a:pt x="134" y="0"/>
                      <a:pt x="125" y="0"/>
                      <a:pt x="117" y="1"/>
                    </a:cubicBezTo>
                    <a:moveTo>
                      <a:pt x="172" y="4"/>
                    </a:moveTo>
                    <a:cubicBezTo>
                      <a:pt x="172" y="4"/>
                      <a:pt x="172" y="4"/>
                      <a:pt x="172" y="4"/>
                    </a:cubicBezTo>
                    <a:cubicBezTo>
                      <a:pt x="172" y="4"/>
                      <a:pt x="172" y="4"/>
                      <a:pt x="172" y="4"/>
                    </a:cubicBezTo>
                    <a:moveTo>
                      <a:pt x="110" y="4"/>
                    </a:moveTo>
                    <a:cubicBezTo>
                      <a:pt x="110" y="4"/>
                      <a:pt x="110" y="4"/>
                      <a:pt x="110" y="4"/>
                    </a:cubicBezTo>
                    <a:cubicBezTo>
                      <a:pt x="110" y="4"/>
                      <a:pt x="110" y="4"/>
                      <a:pt x="110" y="4"/>
                    </a:cubicBezTo>
                  </a:path>
                </a:pathLst>
              </a:custGeom>
              <a:solidFill>
                <a:srgbClr val="E2D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74" name="Freeform 324"/>
              <p:cNvSpPr>
                <a:spLocks/>
              </p:cNvSpPr>
              <p:nvPr/>
            </p:nvSpPr>
            <p:spPr bwMode="auto">
              <a:xfrm>
                <a:off x="5775" y="331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2D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75" name="Freeform 325"/>
              <p:cNvSpPr>
                <a:spLocks/>
              </p:cNvSpPr>
              <p:nvPr/>
            </p:nvSpPr>
            <p:spPr bwMode="auto">
              <a:xfrm>
                <a:off x="5775" y="331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76" name="Freeform 326"/>
              <p:cNvSpPr>
                <a:spLocks/>
              </p:cNvSpPr>
              <p:nvPr/>
            </p:nvSpPr>
            <p:spPr bwMode="auto">
              <a:xfrm>
                <a:off x="5212" y="3352"/>
                <a:ext cx="94" cy="21"/>
              </a:xfrm>
              <a:custGeom>
                <a:avLst/>
                <a:gdLst>
                  <a:gd name="T0" fmla="*/ 0 w 50"/>
                  <a:gd name="T1" fmla="*/ 0 h 11"/>
                  <a:gd name="T2" fmla="*/ 0 w 50"/>
                  <a:gd name="T3" fmla="*/ 1 h 11"/>
                  <a:gd name="T4" fmla="*/ 0 w 50"/>
                  <a:gd name="T5" fmla="*/ 1 h 11"/>
                  <a:gd name="T6" fmla="*/ 0 w 50"/>
                  <a:gd name="T7" fmla="*/ 2 h 11"/>
                  <a:gd name="T8" fmla="*/ 29 w 50"/>
                  <a:gd name="T9" fmla="*/ 9 h 11"/>
                  <a:gd name="T10" fmla="*/ 43 w 50"/>
                  <a:gd name="T11" fmla="*/ 11 h 11"/>
                  <a:gd name="T12" fmla="*/ 43 w 50"/>
                  <a:gd name="T13" fmla="*/ 11 h 11"/>
                  <a:gd name="T14" fmla="*/ 43 w 50"/>
                  <a:gd name="T15" fmla="*/ 10 h 11"/>
                  <a:gd name="T16" fmla="*/ 50 w 50"/>
                  <a:gd name="T17" fmla="*/ 9 h 11"/>
                  <a:gd name="T18" fmla="*/ 35 w 50"/>
                  <a:gd name="T19" fmla="*/ 8 h 11"/>
                  <a:gd name="T20" fmla="*/ 36 w 50"/>
                  <a:gd name="T21" fmla="*/ 8 h 11"/>
                  <a:gd name="T22" fmla="*/ 1 w 50"/>
                  <a:gd name="T23" fmla="*/ 0 h 11"/>
                  <a:gd name="T24" fmla="*/ 1 w 50"/>
                  <a:gd name="T25" fmla="*/ 0 h 11"/>
                  <a:gd name="T26" fmla="*/ 0 w 50"/>
                  <a:gd name="T2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0" h="1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0" y="5"/>
                      <a:pt x="19" y="8"/>
                      <a:pt x="29" y="9"/>
                    </a:cubicBezTo>
                    <a:cubicBezTo>
                      <a:pt x="34" y="10"/>
                      <a:pt x="38" y="11"/>
                      <a:pt x="43" y="11"/>
                    </a:cubicBezTo>
                    <a:cubicBezTo>
                      <a:pt x="43" y="11"/>
                      <a:pt x="43" y="11"/>
                      <a:pt x="43" y="11"/>
                    </a:cubicBezTo>
                    <a:cubicBezTo>
                      <a:pt x="43" y="10"/>
                      <a:pt x="43" y="10"/>
                      <a:pt x="43" y="10"/>
                    </a:cubicBezTo>
                    <a:cubicBezTo>
                      <a:pt x="45" y="10"/>
                      <a:pt x="48" y="10"/>
                      <a:pt x="50" y="9"/>
                    </a:cubicBezTo>
                    <a:cubicBezTo>
                      <a:pt x="45" y="9"/>
                      <a:pt x="40" y="9"/>
                      <a:pt x="35" y="8"/>
                    </a:cubicBezTo>
                    <a:cubicBezTo>
                      <a:pt x="36" y="8"/>
                      <a:pt x="36" y="8"/>
                      <a:pt x="36" y="8"/>
                    </a:cubicBezTo>
                    <a:cubicBezTo>
                      <a:pt x="24" y="7"/>
                      <a:pt x="12" y="4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E2D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77" name="Freeform 327"/>
              <p:cNvSpPr>
                <a:spLocks/>
              </p:cNvSpPr>
              <p:nvPr/>
            </p:nvSpPr>
            <p:spPr bwMode="auto">
              <a:xfrm>
                <a:off x="5208" y="2971"/>
                <a:ext cx="204" cy="253"/>
              </a:xfrm>
              <a:custGeom>
                <a:avLst/>
                <a:gdLst>
                  <a:gd name="T0" fmla="*/ 106 w 108"/>
                  <a:gd name="T1" fmla="*/ 1 h 134"/>
                  <a:gd name="T2" fmla="*/ 106 w 108"/>
                  <a:gd name="T3" fmla="*/ 1 h 134"/>
                  <a:gd name="T4" fmla="*/ 106 w 108"/>
                  <a:gd name="T5" fmla="*/ 2 h 134"/>
                  <a:gd name="T6" fmla="*/ 105 w 108"/>
                  <a:gd name="T7" fmla="*/ 4 h 134"/>
                  <a:gd name="T8" fmla="*/ 105 w 108"/>
                  <a:gd name="T9" fmla="*/ 4 h 134"/>
                  <a:gd name="T10" fmla="*/ 90 w 108"/>
                  <a:gd name="T11" fmla="*/ 34 h 134"/>
                  <a:gd name="T12" fmla="*/ 90 w 108"/>
                  <a:gd name="T13" fmla="*/ 34 h 134"/>
                  <a:gd name="T14" fmla="*/ 68 w 108"/>
                  <a:gd name="T15" fmla="*/ 63 h 134"/>
                  <a:gd name="T16" fmla="*/ 45 w 108"/>
                  <a:gd name="T17" fmla="*/ 91 h 134"/>
                  <a:gd name="T18" fmla="*/ 17 w 108"/>
                  <a:gd name="T19" fmla="*/ 119 h 134"/>
                  <a:gd name="T20" fmla="*/ 17 w 108"/>
                  <a:gd name="T21" fmla="*/ 119 h 134"/>
                  <a:gd name="T22" fmla="*/ 1 w 108"/>
                  <a:gd name="T23" fmla="*/ 132 h 134"/>
                  <a:gd name="T24" fmla="*/ 0 w 108"/>
                  <a:gd name="T25" fmla="*/ 133 h 134"/>
                  <a:gd name="T26" fmla="*/ 2 w 108"/>
                  <a:gd name="T27" fmla="*/ 134 h 134"/>
                  <a:gd name="T28" fmla="*/ 29 w 108"/>
                  <a:gd name="T29" fmla="*/ 110 h 134"/>
                  <a:gd name="T30" fmla="*/ 55 w 108"/>
                  <a:gd name="T31" fmla="*/ 83 h 134"/>
                  <a:gd name="T32" fmla="*/ 77 w 108"/>
                  <a:gd name="T33" fmla="*/ 55 h 134"/>
                  <a:gd name="T34" fmla="*/ 98 w 108"/>
                  <a:gd name="T35" fmla="*/ 25 h 134"/>
                  <a:gd name="T36" fmla="*/ 104 w 108"/>
                  <a:gd name="T37" fmla="*/ 13 h 134"/>
                  <a:gd name="T38" fmla="*/ 106 w 108"/>
                  <a:gd name="T39" fmla="*/ 7 h 134"/>
                  <a:gd name="T40" fmla="*/ 107 w 108"/>
                  <a:gd name="T41" fmla="*/ 4 h 134"/>
                  <a:gd name="T42" fmla="*/ 108 w 108"/>
                  <a:gd name="T43" fmla="*/ 2 h 134"/>
                  <a:gd name="T44" fmla="*/ 108 w 108"/>
                  <a:gd name="T45" fmla="*/ 2 h 134"/>
                  <a:gd name="T46" fmla="*/ 108 w 108"/>
                  <a:gd name="T47" fmla="*/ 1 h 134"/>
                  <a:gd name="T48" fmla="*/ 108 w 108"/>
                  <a:gd name="T49" fmla="*/ 0 h 134"/>
                  <a:gd name="T50" fmla="*/ 108 w 108"/>
                  <a:gd name="T51" fmla="*/ 0 h 134"/>
                  <a:gd name="T52" fmla="*/ 107 w 108"/>
                  <a:gd name="T53" fmla="*/ 0 h 134"/>
                  <a:gd name="T54" fmla="*/ 106 w 108"/>
                  <a:gd name="T55" fmla="*/ 1 h 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08" h="134">
                    <a:moveTo>
                      <a:pt x="106" y="1"/>
                    </a:moveTo>
                    <a:cubicBezTo>
                      <a:pt x="106" y="1"/>
                      <a:pt x="106" y="1"/>
                      <a:pt x="106" y="1"/>
                    </a:cubicBezTo>
                    <a:cubicBezTo>
                      <a:pt x="106" y="2"/>
                      <a:pt x="106" y="2"/>
                      <a:pt x="106" y="2"/>
                    </a:cubicBezTo>
                    <a:cubicBezTo>
                      <a:pt x="106" y="3"/>
                      <a:pt x="105" y="4"/>
                      <a:pt x="105" y="4"/>
                    </a:cubicBezTo>
                    <a:cubicBezTo>
                      <a:pt x="105" y="4"/>
                      <a:pt x="105" y="4"/>
                      <a:pt x="105" y="4"/>
                    </a:cubicBezTo>
                    <a:cubicBezTo>
                      <a:pt x="102" y="15"/>
                      <a:pt x="96" y="25"/>
                      <a:pt x="90" y="34"/>
                    </a:cubicBezTo>
                    <a:cubicBezTo>
                      <a:pt x="90" y="34"/>
                      <a:pt x="90" y="34"/>
                      <a:pt x="90" y="34"/>
                    </a:cubicBezTo>
                    <a:cubicBezTo>
                      <a:pt x="83" y="44"/>
                      <a:pt x="76" y="54"/>
                      <a:pt x="68" y="63"/>
                    </a:cubicBezTo>
                    <a:cubicBezTo>
                      <a:pt x="61" y="73"/>
                      <a:pt x="53" y="82"/>
                      <a:pt x="45" y="91"/>
                    </a:cubicBezTo>
                    <a:cubicBezTo>
                      <a:pt x="36" y="101"/>
                      <a:pt x="27" y="110"/>
                      <a:pt x="17" y="119"/>
                    </a:cubicBezTo>
                    <a:cubicBezTo>
                      <a:pt x="17" y="119"/>
                      <a:pt x="17" y="119"/>
                      <a:pt x="17" y="119"/>
                    </a:cubicBezTo>
                    <a:cubicBezTo>
                      <a:pt x="12" y="123"/>
                      <a:pt x="6" y="128"/>
                      <a:pt x="1" y="132"/>
                    </a:cubicBezTo>
                    <a:cubicBezTo>
                      <a:pt x="0" y="132"/>
                      <a:pt x="0" y="133"/>
                      <a:pt x="0" y="133"/>
                    </a:cubicBezTo>
                    <a:cubicBezTo>
                      <a:pt x="1" y="134"/>
                      <a:pt x="1" y="134"/>
                      <a:pt x="2" y="134"/>
                    </a:cubicBezTo>
                    <a:cubicBezTo>
                      <a:pt x="12" y="127"/>
                      <a:pt x="21" y="119"/>
                      <a:pt x="29" y="110"/>
                    </a:cubicBezTo>
                    <a:cubicBezTo>
                      <a:pt x="38" y="102"/>
                      <a:pt x="47" y="92"/>
                      <a:pt x="55" y="83"/>
                    </a:cubicBezTo>
                    <a:cubicBezTo>
                      <a:pt x="62" y="74"/>
                      <a:pt x="70" y="64"/>
                      <a:pt x="77" y="55"/>
                    </a:cubicBezTo>
                    <a:cubicBezTo>
                      <a:pt x="85" y="45"/>
                      <a:pt x="92" y="36"/>
                      <a:pt x="98" y="25"/>
                    </a:cubicBezTo>
                    <a:cubicBezTo>
                      <a:pt x="100" y="21"/>
                      <a:pt x="102" y="17"/>
                      <a:pt x="104" y="13"/>
                    </a:cubicBezTo>
                    <a:cubicBezTo>
                      <a:pt x="105" y="11"/>
                      <a:pt x="106" y="9"/>
                      <a:pt x="106" y="7"/>
                    </a:cubicBezTo>
                    <a:cubicBezTo>
                      <a:pt x="107" y="6"/>
                      <a:pt x="107" y="5"/>
                      <a:pt x="107" y="4"/>
                    </a:cubicBezTo>
                    <a:cubicBezTo>
                      <a:pt x="108" y="4"/>
                      <a:pt x="108" y="3"/>
                      <a:pt x="108" y="2"/>
                    </a:cubicBezTo>
                    <a:cubicBezTo>
                      <a:pt x="108" y="2"/>
                      <a:pt x="108" y="2"/>
                      <a:pt x="108" y="2"/>
                    </a:cubicBezTo>
                    <a:cubicBezTo>
                      <a:pt x="108" y="1"/>
                      <a:pt x="108" y="1"/>
                      <a:pt x="108" y="1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7" y="0"/>
                      <a:pt x="107" y="0"/>
                      <a:pt x="107" y="0"/>
                    </a:cubicBezTo>
                    <a:cubicBezTo>
                      <a:pt x="107" y="0"/>
                      <a:pt x="106" y="0"/>
                      <a:pt x="106" y="1"/>
                    </a:cubicBezTo>
                  </a:path>
                </a:pathLst>
              </a:custGeom>
              <a:solidFill>
                <a:srgbClr val="E2D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78" name="Freeform 328"/>
              <p:cNvSpPr>
                <a:spLocks noEditPoints="1"/>
              </p:cNvSpPr>
              <p:nvPr/>
            </p:nvSpPr>
            <p:spPr bwMode="auto">
              <a:xfrm>
                <a:off x="5410" y="2883"/>
                <a:ext cx="567" cy="94"/>
              </a:xfrm>
              <a:custGeom>
                <a:avLst/>
                <a:gdLst>
                  <a:gd name="T0" fmla="*/ 187 w 301"/>
                  <a:gd name="T1" fmla="*/ 1 h 50"/>
                  <a:gd name="T2" fmla="*/ 161 w 301"/>
                  <a:gd name="T3" fmla="*/ 5 h 50"/>
                  <a:gd name="T4" fmla="*/ 110 w 301"/>
                  <a:gd name="T5" fmla="*/ 22 h 50"/>
                  <a:gd name="T6" fmla="*/ 98 w 301"/>
                  <a:gd name="T7" fmla="*/ 28 h 50"/>
                  <a:gd name="T8" fmla="*/ 85 w 301"/>
                  <a:gd name="T9" fmla="*/ 34 h 50"/>
                  <a:gd name="T10" fmla="*/ 59 w 301"/>
                  <a:gd name="T11" fmla="*/ 42 h 50"/>
                  <a:gd name="T12" fmla="*/ 60 w 301"/>
                  <a:gd name="T13" fmla="*/ 42 h 50"/>
                  <a:gd name="T14" fmla="*/ 39 w 301"/>
                  <a:gd name="T15" fmla="*/ 46 h 50"/>
                  <a:gd name="T16" fmla="*/ 18 w 301"/>
                  <a:gd name="T17" fmla="*/ 48 h 50"/>
                  <a:gd name="T18" fmla="*/ 19 w 301"/>
                  <a:gd name="T19" fmla="*/ 48 h 50"/>
                  <a:gd name="T20" fmla="*/ 2 w 301"/>
                  <a:gd name="T21" fmla="*/ 47 h 50"/>
                  <a:gd name="T22" fmla="*/ 1 w 301"/>
                  <a:gd name="T23" fmla="*/ 47 h 50"/>
                  <a:gd name="T24" fmla="*/ 1 w 301"/>
                  <a:gd name="T25" fmla="*/ 49 h 50"/>
                  <a:gd name="T26" fmla="*/ 28 w 301"/>
                  <a:gd name="T27" fmla="*/ 49 h 50"/>
                  <a:gd name="T28" fmla="*/ 55 w 301"/>
                  <a:gd name="T29" fmla="*/ 46 h 50"/>
                  <a:gd name="T30" fmla="*/ 81 w 301"/>
                  <a:gd name="T31" fmla="*/ 38 h 50"/>
                  <a:gd name="T32" fmla="*/ 93 w 301"/>
                  <a:gd name="T33" fmla="*/ 32 h 50"/>
                  <a:gd name="T34" fmla="*/ 106 w 301"/>
                  <a:gd name="T35" fmla="*/ 27 h 50"/>
                  <a:gd name="T36" fmla="*/ 156 w 301"/>
                  <a:gd name="T37" fmla="*/ 9 h 50"/>
                  <a:gd name="T38" fmla="*/ 156 w 301"/>
                  <a:gd name="T39" fmla="*/ 9 h 50"/>
                  <a:gd name="T40" fmla="*/ 181 w 301"/>
                  <a:gd name="T41" fmla="*/ 4 h 50"/>
                  <a:gd name="T42" fmla="*/ 206 w 301"/>
                  <a:gd name="T43" fmla="*/ 2 h 50"/>
                  <a:gd name="T44" fmla="*/ 206 w 301"/>
                  <a:gd name="T45" fmla="*/ 2 h 50"/>
                  <a:gd name="T46" fmla="*/ 248 w 301"/>
                  <a:gd name="T47" fmla="*/ 8 h 50"/>
                  <a:gd name="T48" fmla="*/ 248 w 301"/>
                  <a:gd name="T49" fmla="*/ 8 h 50"/>
                  <a:gd name="T50" fmla="*/ 267 w 301"/>
                  <a:gd name="T51" fmla="*/ 15 h 50"/>
                  <a:gd name="T52" fmla="*/ 274 w 301"/>
                  <a:gd name="T53" fmla="*/ 18 h 50"/>
                  <a:gd name="T54" fmla="*/ 282 w 301"/>
                  <a:gd name="T55" fmla="*/ 23 h 50"/>
                  <a:gd name="T56" fmla="*/ 282 w 301"/>
                  <a:gd name="T57" fmla="*/ 23 h 50"/>
                  <a:gd name="T58" fmla="*/ 295 w 301"/>
                  <a:gd name="T59" fmla="*/ 32 h 50"/>
                  <a:gd name="T60" fmla="*/ 295 w 301"/>
                  <a:gd name="T61" fmla="*/ 32 h 50"/>
                  <a:gd name="T62" fmla="*/ 299 w 301"/>
                  <a:gd name="T63" fmla="*/ 37 h 50"/>
                  <a:gd name="T64" fmla="*/ 300 w 301"/>
                  <a:gd name="T65" fmla="*/ 37 h 50"/>
                  <a:gd name="T66" fmla="*/ 300 w 301"/>
                  <a:gd name="T67" fmla="*/ 36 h 50"/>
                  <a:gd name="T68" fmla="*/ 284 w 301"/>
                  <a:gd name="T69" fmla="*/ 21 h 50"/>
                  <a:gd name="T70" fmla="*/ 274 w 301"/>
                  <a:gd name="T71" fmla="*/ 16 h 50"/>
                  <a:gd name="T72" fmla="*/ 263 w 301"/>
                  <a:gd name="T73" fmla="*/ 11 h 50"/>
                  <a:gd name="T74" fmla="*/ 239 w 301"/>
                  <a:gd name="T75" fmla="*/ 3 h 50"/>
                  <a:gd name="T76" fmla="*/ 213 w 301"/>
                  <a:gd name="T77" fmla="*/ 0 h 50"/>
                  <a:gd name="T78" fmla="*/ 204 w 301"/>
                  <a:gd name="T79" fmla="*/ 0 h 50"/>
                  <a:gd name="T80" fmla="*/ 187 w 301"/>
                  <a:gd name="T81" fmla="*/ 1 h 50"/>
                  <a:gd name="T82" fmla="*/ 59 w 301"/>
                  <a:gd name="T83" fmla="*/ 42 h 50"/>
                  <a:gd name="T84" fmla="*/ 59 w 301"/>
                  <a:gd name="T85" fmla="*/ 42 h 50"/>
                  <a:gd name="T86" fmla="*/ 59 w 301"/>
                  <a:gd name="T87" fmla="*/ 42 h 50"/>
                  <a:gd name="T88" fmla="*/ 156 w 301"/>
                  <a:gd name="T89" fmla="*/ 9 h 50"/>
                  <a:gd name="T90" fmla="*/ 156 w 301"/>
                  <a:gd name="T91" fmla="*/ 8 h 50"/>
                  <a:gd name="T92" fmla="*/ 156 w 301"/>
                  <a:gd name="T93" fmla="*/ 9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301" h="50">
                    <a:moveTo>
                      <a:pt x="187" y="1"/>
                    </a:moveTo>
                    <a:cubicBezTo>
                      <a:pt x="178" y="1"/>
                      <a:pt x="170" y="3"/>
                      <a:pt x="161" y="5"/>
                    </a:cubicBezTo>
                    <a:cubicBezTo>
                      <a:pt x="144" y="9"/>
                      <a:pt x="127" y="15"/>
                      <a:pt x="110" y="22"/>
                    </a:cubicBezTo>
                    <a:cubicBezTo>
                      <a:pt x="106" y="24"/>
                      <a:pt x="102" y="26"/>
                      <a:pt x="98" y="28"/>
                    </a:cubicBezTo>
                    <a:cubicBezTo>
                      <a:pt x="93" y="30"/>
                      <a:pt x="89" y="32"/>
                      <a:pt x="85" y="34"/>
                    </a:cubicBezTo>
                    <a:cubicBezTo>
                      <a:pt x="77" y="37"/>
                      <a:pt x="68" y="40"/>
                      <a:pt x="59" y="42"/>
                    </a:cubicBezTo>
                    <a:cubicBezTo>
                      <a:pt x="60" y="42"/>
                      <a:pt x="60" y="42"/>
                      <a:pt x="60" y="42"/>
                    </a:cubicBezTo>
                    <a:cubicBezTo>
                      <a:pt x="53" y="44"/>
                      <a:pt x="46" y="45"/>
                      <a:pt x="39" y="46"/>
                    </a:cubicBezTo>
                    <a:cubicBezTo>
                      <a:pt x="32" y="47"/>
                      <a:pt x="25" y="48"/>
                      <a:pt x="18" y="48"/>
                    </a:cubicBezTo>
                    <a:cubicBezTo>
                      <a:pt x="19" y="48"/>
                      <a:pt x="19" y="48"/>
                      <a:pt x="19" y="48"/>
                    </a:cubicBezTo>
                    <a:cubicBezTo>
                      <a:pt x="13" y="48"/>
                      <a:pt x="7" y="47"/>
                      <a:pt x="2" y="47"/>
                    </a:cubicBezTo>
                    <a:cubicBezTo>
                      <a:pt x="1" y="46"/>
                      <a:pt x="1" y="47"/>
                      <a:pt x="1" y="47"/>
                    </a:cubicBezTo>
                    <a:cubicBezTo>
                      <a:pt x="0" y="48"/>
                      <a:pt x="1" y="49"/>
                      <a:pt x="1" y="49"/>
                    </a:cubicBezTo>
                    <a:cubicBezTo>
                      <a:pt x="10" y="50"/>
                      <a:pt x="19" y="50"/>
                      <a:pt x="28" y="49"/>
                    </a:cubicBezTo>
                    <a:cubicBezTo>
                      <a:pt x="37" y="49"/>
                      <a:pt x="46" y="48"/>
                      <a:pt x="55" y="46"/>
                    </a:cubicBezTo>
                    <a:cubicBezTo>
                      <a:pt x="64" y="44"/>
                      <a:pt x="72" y="41"/>
                      <a:pt x="81" y="38"/>
                    </a:cubicBezTo>
                    <a:cubicBezTo>
                      <a:pt x="85" y="36"/>
                      <a:pt x="89" y="34"/>
                      <a:pt x="93" y="32"/>
                    </a:cubicBezTo>
                    <a:cubicBezTo>
                      <a:pt x="98" y="30"/>
                      <a:pt x="102" y="28"/>
                      <a:pt x="106" y="27"/>
                    </a:cubicBezTo>
                    <a:cubicBezTo>
                      <a:pt x="122" y="20"/>
                      <a:pt x="139" y="13"/>
                      <a:pt x="156" y="9"/>
                    </a:cubicBezTo>
                    <a:cubicBezTo>
                      <a:pt x="156" y="9"/>
                      <a:pt x="156" y="9"/>
                      <a:pt x="156" y="9"/>
                    </a:cubicBezTo>
                    <a:cubicBezTo>
                      <a:pt x="164" y="6"/>
                      <a:pt x="172" y="5"/>
                      <a:pt x="181" y="4"/>
                    </a:cubicBezTo>
                    <a:cubicBezTo>
                      <a:pt x="189" y="2"/>
                      <a:pt x="198" y="2"/>
                      <a:pt x="206" y="2"/>
                    </a:cubicBezTo>
                    <a:cubicBezTo>
                      <a:pt x="206" y="2"/>
                      <a:pt x="206" y="2"/>
                      <a:pt x="206" y="2"/>
                    </a:cubicBezTo>
                    <a:cubicBezTo>
                      <a:pt x="220" y="2"/>
                      <a:pt x="234" y="4"/>
                      <a:pt x="248" y="8"/>
                    </a:cubicBezTo>
                    <a:cubicBezTo>
                      <a:pt x="248" y="8"/>
                      <a:pt x="248" y="8"/>
                      <a:pt x="248" y="8"/>
                    </a:cubicBezTo>
                    <a:cubicBezTo>
                      <a:pt x="254" y="10"/>
                      <a:pt x="261" y="12"/>
                      <a:pt x="267" y="15"/>
                    </a:cubicBezTo>
                    <a:cubicBezTo>
                      <a:pt x="269" y="16"/>
                      <a:pt x="272" y="17"/>
                      <a:pt x="274" y="18"/>
                    </a:cubicBezTo>
                    <a:cubicBezTo>
                      <a:pt x="277" y="20"/>
                      <a:pt x="280" y="21"/>
                      <a:pt x="282" y="23"/>
                    </a:cubicBezTo>
                    <a:cubicBezTo>
                      <a:pt x="282" y="23"/>
                      <a:pt x="282" y="23"/>
                      <a:pt x="282" y="23"/>
                    </a:cubicBezTo>
                    <a:cubicBezTo>
                      <a:pt x="287" y="25"/>
                      <a:pt x="291" y="28"/>
                      <a:pt x="295" y="32"/>
                    </a:cubicBezTo>
                    <a:cubicBezTo>
                      <a:pt x="295" y="32"/>
                      <a:pt x="295" y="32"/>
                      <a:pt x="295" y="32"/>
                    </a:cubicBezTo>
                    <a:cubicBezTo>
                      <a:pt x="296" y="33"/>
                      <a:pt x="298" y="35"/>
                      <a:pt x="299" y="37"/>
                    </a:cubicBezTo>
                    <a:cubicBezTo>
                      <a:pt x="299" y="37"/>
                      <a:pt x="300" y="37"/>
                      <a:pt x="300" y="37"/>
                    </a:cubicBezTo>
                    <a:cubicBezTo>
                      <a:pt x="301" y="37"/>
                      <a:pt x="301" y="36"/>
                      <a:pt x="300" y="36"/>
                    </a:cubicBezTo>
                    <a:cubicBezTo>
                      <a:pt x="296" y="29"/>
                      <a:pt x="290" y="25"/>
                      <a:pt x="284" y="21"/>
                    </a:cubicBezTo>
                    <a:cubicBezTo>
                      <a:pt x="280" y="19"/>
                      <a:pt x="277" y="17"/>
                      <a:pt x="274" y="16"/>
                    </a:cubicBezTo>
                    <a:cubicBezTo>
                      <a:pt x="270" y="14"/>
                      <a:pt x="267" y="12"/>
                      <a:pt x="263" y="11"/>
                    </a:cubicBezTo>
                    <a:cubicBezTo>
                      <a:pt x="255" y="7"/>
                      <a:pt x="247" y="5"/>
                      <a:pt x="239" y="3"/>
                    </a:cubicBezTo>
                    <a:cubicBezTo>
                      <a:pt x="230" y="2"/>
                      <a:pt x="221" y="0"/>
                      <a:pt x="213" y="0"/>
                    </a:cubicBezTo>
                    <a:cubicBezTo>
                      <a:pt x="210" y="0"/>
                      <a:pt x="207" y="0"/>
                      <a:pt x="204" y="0"/>
                    </a:cubicBezTo>
                    <a:cubicBezTo>
                      <a:pt x="199" y="0"/>
                      <a:pt x="193" y="0"/>
                      <a:pt x="187" y="1"/>
                    </a:cubicBezTo>
                    <a:moveTo>
                      <a:pt x="59" y="42"/>
                    </a:moveTo>
                    <a:cubicBezTo>
                      <a:pt x="59" y="42"/>
                      <a:pt x="59" y="42"/>
                      <a:pt x="59" y="42"/>
                    </a:cubicBezTo>
                    <a:cubicBezTo>
                      <a:pt x="59" y="42"/>
                      <a:pt x="59" y="42"/>
                      <a:pt x="59" y="42"/>
                    </a:cubicBezTo>
                    <a:moveTo>
                      <a:pt x="156" y="9"/>
                    </a:moveTo>
                    <a:cubicBezTo>
                      <a:pt x="156" y="8"/>
                      <a:pt x="156" y="8"/>
                      <a:pt x="156" y="8"/>
                    </a:cubicBezTo>
                    <a:cubicBezTo>
                      <a:pt x="156" y="9"/>
                      <a:pt x="156" y="9"/>
                      <a:pt x="156" y="9"/>
                    </a:cubicBezTo>
                  </a:path>
                </a:pathLst>
              </a:custGeom>
              <a:solidFill>
                <a:srgbClr val="E2D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79" name="Freeform 329"/>
              <p:cNvSpPr>
                <a:spLocks/>
              </p:cNvSpPr>
              <p:nvPr/>
            </p:nvSpPr>
            <p:spPr bwMode="auto">
              <a:xfrm>
                <a:off x="5197" y="3239"/>
                <a:ext cx="30" cy="26"/>
              </a:xfrm>
              <a:custGeom>
                <a:avLst/>
                <a:gdLst>
                  <a:gd name="T0" fmla="*/ 14 w 16"/>
                  <a:gd name="T1" fmla="*/ 0 h 14"/>
                  <a:gd name="T2" fmla="*/ 4 w 16"/>
                  <a:gd name="T3" fmla="*/ 9 h 14"/>
                  <a:gd name="T4" fmla="*/ 4 w 16"/>
                  <a:gd name="T5" fmla="*/ 9 h 14"/>
                  <a:gd name="T6" fmla="*/ 1 w 16"/>
                  <a:gd name="T7" fmla="*/ 11 h 14"/>
                  <a:gd name="T8" fmla="*/ 0 w 16"/>
                  <a:gd name="T9" fmla="*/ 12 h 14"/>
                  <a:gd name="T10" fmla="*/ 0 w 16"/>
                  <a:gd name="T11" fmla="*/ 13 h 14"/>
                  <a:gd name="T12" fmla="*/ 2 w 16"/>
                  <a:gd name="T13" fmla="*/ 13 h 14"/>
                  <a:gd name="T14" fmla="*/ 16 w 16"/>
                  <a:gd name="T15" fmla="*/ 2 h 14"/>
                  <a:gd name="T16" fmla="*/ 16 w 16"/>
                  <a:gd name="T17" fmla="*/ 0 h 14"/>
                  <a:gd name="T18" fmla="*/ 15 w 16"/>
                  <a:gd name="T19" fmla="*/ 0 h 14"/>
                  <a:gd name="T20" fmla="*/ 14 w 16"/>
                  <a:gd name="T21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6" h="14">
                    <a:moveTo>
                      <a:pt x="14" y="0"/>
                    </a:moveTo>
                    <a:cubicBezTo>
                      <a:pt x="11" y="3"/>
                      <a:pt x="8" y="6"/>
                      <a:pt x="4" y="9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3" y="10"/>
                      <a:pt x="2" y="10"/>
                      <a:pt x="1" y="11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13"/>
                      <a:pt x="1" y="14"/>
                      <a:pt x="2" y="13"/>
                    </a:cubicBezTo>
                    <a:cubicBezTo>
                      <a:pt x="7" y="10"/>
                      <a:pt x="11" y="6"/>
                      <a:pt x="16" y="2"/>
                    </a:cubicBezTo>
                    <a:cubicBezTo>
                      <a:pt x="16" y="1"/>
                      <a:pt x="16" y="0"/>
                      <a:pt x="16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14" y="0"/>
                      <a:pt x="14" y="0"/>
                      <a:pt x="14" y="0"/>
                    </a:cubicBezTo>
                  </a:path>
                </a:pathLst>
              </a:custGeom>
              <a:solidFill>
                <a:srgbClr val="E2D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80" name="Freeform 330"/>
              <p:cNvSpPr>
                <a:spLocks noEditPoints="1"/>
              </p:cNvSpPr>
              <p:nvPr/>
            </p:nvSpPr>
            <p:spPr bwMode="auto">
              <a:xfrm>
                <a:off x="5201" y="3277"/>
                <a:ext cx="33" cy="33"/>
              </a:xfrm>
              <a:custGeom>
                <a:avLst/>
                <a:gdLst>
                  <a:gd name="T0" fmla="*/ 16 w 18"/>
                  <a:gd name="T1" fmla="*/ 0 h 18"/>
                  <a:gd name="T2" fmla="*/ 14 w 18"/>
                  <a:gd name="T3" fmla="*/ 3 h 18"/>
                  <a:gd name="T4" fmla="*/ 14 w 18"/>
                  <a:gd name="T5" fmla="*/ 3 h 18"/>
                  <a:gd name="T6" fmla="*/ 14 w 18"/>
                  <a:gd name="T7" fmla="*/ 3 h 18"/>
                  <a:gd name="T8" fmla="*/ 14 w 18"/>
                  <a:gd name="T9" fmla="*/ 3 h 18"/>
                  <a:gd name="T10" fmla="*/ 14 w 18"/>
                  <a:gd name="T11" fmla="*/ 3 h 18"/>
                  <a:gd name="T12" fmla="*/ 1 w 18"/>
                  <a:gd name="T13" fmla="*/ 17 h 18"/>
                  <a:gd name="T14" fmla="*/ 1 w 18"/>
                  <a:gd name="T15" fmla="*/ 18 h 18"/>
                  <a:gd name="T16" fmla="*/ 2 w 18"/>
                  <a:gd name="T17" fmla="*/ 18 h 18"/>
                  <a:gd name="T18" fmla="*/ 10 w 18"/>
                  <a:gd name="T19" fmla="*/ 10 h 18"/>
                  <a:gd name="T20" fmla="*/ 17 w 18"/>
                  <a:gd name="T21" fmla="*/ 1 h 18"/>
                  <a:gd name="T22" fmla="*/ 17 w 18"/>
                  <a:gd name="T23" fmla="*/ 0 h 18"/>
                  <a:gd name="T24" fmla="*/ 17 w 18"/>
                  <a:gd name="T25" fmla="*/ 0 h 18"/>
                  <a:gd name="T26" fmla="*/ 16 w 18"/>
                  <a:gd name="T27" fmla="*/ 0 h 18"/>
                  <a:gd name="T28" fmla="*/ 14 w 18"/>
                  <a:gd name="T29" fmla="*/ 3 h 18"/>
                  <a:gd name="T30" fmla="*/ 14 w 18"/>
                  <a:gd name="T31" fmla="*/ 3 h 18"/>
                  <a:gd name="T32" fmla="*/ 14 w 18"/>
                  <a:gd name="T33" fmla="*/ 3 h 18"/>
                  <a:gd name="T34" fmla="*/ 14 w 18"/>
                  <a:gd name="T35" fmla="*/ 3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8" h="18">
                    <a:moveTo>
                      <a:pt x="16" y="0"/>
                    </a:moveTo>
                    <a:cubicBezTo>
                      <a:pt x="15" y="1"/>
                      <a:pt x="14" y="2"/>
                      <a:pt x="14" y="3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10" y="8"/>
                      <a:pt x="5" y="12"/>
                      <a:pt x="1" y="17"/>
                    </a:cubicBezTo>
                    <a:cubicBezTo>
                      <a:pt x="0" y="17"/>
                      <a:pt x="0" y="18"/>
                      <a:pt x="1" y="18"/>
                    </a:cubicBezTo>
                    <a:cubicBezTo>
                      <a:pt x="1" y="18"/>
                      <a:pt x="2" y="18"/>
                      <a:pt x="2" y="18"/>
                    </a:cubicBezTo>
                    <a:cubicBezTo>
                      <a:pt x="5" y="15"/>
                      <a:pt x="8" y="13"/>
                      <a:pt x="10" y="10"/>
                    </a:cubicBezTo>
                    <a:cubicBezTo>
                      <a:pt x="13" y="8"/>
                      <a:pt x="15" y="5"/>
                      <a:pt x="17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moveTo>
                      <a:pt x="14" y="3"/>
                    </a:moveTo>
                    <a:cubicBezTo>
                      <a:pt x="14" y="3"/>
                      <a:pt x="14" y="3"/>
                      <a:pt x="14" y="3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14" y="3"/>
                      <a:pt x="14" y="3"/>
                      <a:pt x="14" y="3"/>
                    </a:cubicBezTo>
                  </a:path>
                </a:pathLst>
              </a:custGeom>
              <a:solidFill>
                <a:srgbClr val="E2D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81" name="Freeform 331"/>
              <p:cNvSpPr>
                <a:spLocks/>
              </p:cNvSpPr>
              <p:nvPr/>
            </p:nvSpPr>
            <p:spPr bwMode="auto">
              <a:xfrm>
                <a:off x="5212" y="3318"/>
                <a:ext cx="34" cy="36"/>
              </a:xfrm>
              <a:custGeom>
                <a:avLst/>
                <a:gdLst>
                  <a:gd name="T0" fmla="*/ 16 w 18"/>
                  <a:gd name="T1" fmla="*/ 1 h 19"/>
                  <a:gd name="T2" fmla="*/ 13 w 18"/>
                  <a:gd name="T3" fmla="*/ 4 h 19"/>
                  <a:gd name="T4" fmla="*/ 0 w 18"/>
                  <a:gd name="T5" fmla="*/ 18 h 19"/>
                  <a:gd name="T6" fmla="*/ 0 w 18"/>
                  <a:gd name="T7" fmla="*/ 19 h 19"/>
                  <a:gd name="T8" fmla="*/ 2 w 18"/>
                  <a:gd name="T9" fmla="*/ 19 h 19"/>
                  <a:gd name="T10" fmla="*/ 10 w 18"/>
                  <a:gd name="T11" fmla="*/ 11 h 19"/>
                  <a:gd name="T12" fmla="*/ 18 w 18"/>
                  <a:gd name="T13" fmla="*/ 2 h 19"/>
                  <a:gd name="T14" fmla="*/ 17 w 18"/>
                  <a:gd name="T15" fmla="*/ 0 h 19"/>
                  <a:gd name="T16" fmla="*/ 17 w 18"/>
                  <a:gd name="T17" fmla="*/ 0 h 19"/>
                  <a:gd name="T18" fmla="*/ 16 w 18"/>
                  <a:gd name="T19" fmla="*/ 1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19">
                    <a:moveTo>
                      <a:pt x="16" y="1"/>
                    </a:moveTo>
                    <a:cubicBezTo>
                      <a:pt x="15" y="2"/>
                      <a:pt x="14" y="3"/>
                      <a:pt x="13" y="4"/>
                    </a:cubicBezTo>
                    <a:cubicBezTo>
                      <a:pt x="10" y="9"/>
                      <a:pt x="5" y="13"/>
                      <a:pt x="0" y="18"/>
                    </a:cubicBezTo>
                    <a:cubicBezTo>
                      <a:pt x="0" y="18"/>
                      <a:pt x="0" y="19"/>
                      <a:pt x="0" y="19"/>
                    </a:cubicBezTo>
                    <a:cubicBezTo>
                      <a:pt x="1" y="19"/>
                      <a:pt x="1" y="19"/>
                      <a:pt x="2" y="19"/>
                    </a:cubicBezTo>
                    <a:cubicBezTo>
                      <a:pt x="5" y="16"/>
                      <a:pt x="8" y="14"/>
                      <a:pt x="10" y="11"/>
                    </a:cubicBezTo>
                    <a:cubicBezTo>
                      <a:pt x="13" y="8"/>
                      <a:pt x="16" y="5"/>
                      <a:pt x="18" y="2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1"/>
                    </a:cubicBezTo>
                  </a:path>
                </a:pathLst>
              </a:custGeom>
              <a:solidFill>
                <a:srgbClr val="E2D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82" name="Freeform 332"/>
              <p:cNvSpPr>
                <a:spLocks/>
              </p:cNvSpPr>
              <p:nvPr/>
            </p:nvSpPr>
            <p:spPr bwMode="auto">
              <a:xfrm>
                <a:off x="5975" y="2949"/>
                <a:ext cx="4" cy="346"/>
              </a:xfrm>
              <a:custGeom>
                <a:avLst/>
                <a:gdLst>
                  <a:gd name="T0" fmla="*/ 0 w 2"/>
                  <a:gd name="T1" fmla="*/ 1 h 184"/>
                  <a:gd name="T2" fmla="*/ 0 w 2"/>
                  <a:gd name="T3" fmla="*/ 67 h 184"/>
                  <a:gd name="T4" fmla="*/ 0 w 2"/>
                  <a:gd name="T5" fmla="*/ 141 h 184"/>
                  <a:gd name="T6" fmla="*/ 0 w 2"/>
                  <a:gd name="T7" fmla="*/ 184 h 184"/>
                  <a:gd name="T8" fmla="*/ 1 w 2"/>
                  <a:gd name="T9" fmla="*/ 184 h 184"/>
                  <a:gd name="T10" fmla="*/ 2 w 2"/>
                  <a:gd name="T11" fmla="*/ 184 h 184"/>
                  <a:gd name="T12" fmla="*/ 2 w 2"/>
                  <a:gd name="T13" fmla="*/ 131 h 184"/>
                  <a:gd name="T14" fmla="*/ 2 w 2"/>
                  <a:gd name="T15" fmla="*/ 58 h 184"/>
                  <a:gd name="T16" fmla="*/ 2 w 2"/>
                  <a:gd name="T17" fmla="*/ 1 h 184"/>
                  <a:gd name="T18" fmla="*/ 1 w 2"/>
                  <a:gd name="T19" fmla="*/ 0 h 184"/>
                  <a:gd name="T20" fmla="*/ 0 w 2"/>
                  <a:gd name="T21" fmla="*/ 1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" h="184">
                    <a:moveTo>
                      <a:pt x="0" y="1"/>
                    </a:moveTo>
                    <a:cubicBezTo>
                      <a:pt x="0" y="67"/>
                      <a:pt x="0" y="67"/>
                      <a:pt x="0" y="67"/>
                    </a:cubicBezTo>
                    <a:cubicBezTo>
                      <a:pt x="0" y="141"/>
                      <a:pt x="0" y="141"/>
                      <a:pt x="0" y="141"/>
                    </a:cubicBezTo>
                    <a:cubicBezTo>
                      <a:pt x="0" y="184"/>
                      <a:pt x="0" y="184"/>
                      <a:pt x="0" y="184"/>
                    </a:cubicBezTo>
                    <a:cubicBezTo>
                      <a:pt x="1" y="184"/>
                      <a:pt x="1" y="184"/>
                      <a:pt x="1" y="184"/>
                    </a:cubicBezTo>
                    <a:cubicBezTo>
                      <a:pt x="1" y="184"/>
                      <a:pt x="2" y="184"/>
                      <a:pt x="2" y="184"/>
                    </a:cubicBezTo>
                    <a:cubicBezTo>
                      <a:pt x="2" y="131"/>
                      <a:pt x="2" y="131"/>
                      <a:pt x="2" y="131"/>
                    </a:cubicBezTo>
                    <a:cubicBezTo>
                      <a:pt x="2" y="58"/>
                      <a:pt x="2" y="58"/>
                      <a:pt x="2" y="58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</a:path>
                </a:pathLst>
              </a:custGeom>
              <a:solidFill>
                <a:srgbClr val="E2D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83" name="Freeform 333"/>
              <p:cNvSpPr>
                <a:spLocks/>
              </p:cNvSpPr>
              <p:nvPr/>
            </p:nvSpPr>
            <p:spPr bwMode="auto">
              <a:xfrm>
                <a:off x="5975" y="3124"/>
                <a:ext cx="771" cy="171"/>
              </a:xfrm>
              <a:custGeom>
                <a:avLst/>
                <a:gdLst>
                  <a:gd name="T0" fmla="*/ 79 w 409"/>
                  <a:gd name="T1" fmla="*/ 6 h 91"/>
                  <a:gd name="T2" fmla="*/ 55 w 409"/>
                  <a:gd name="T3" fmla="*/ 16 h 91"/>
                  <a:gd name="T4" fmla="*/ 11 w 409"/>
                  <a:gd name="T5" fmla="*/ 62 h 91"/>
                  <a:gd name="T6" fmla="*/ 1 w 409"/>
                  <a:gd name="T7" fmla="*/ 85 h 91"/>
                  <a:gd name="T8" fmla="*/ 1 w 409"/>
                  <a:gd name="T9" fmla="*/ 91 h 91"/>
                  <a:gd name="T10" fmla="*/ 4 w 409"/>
                  <a:gd name="T11" fmla="*/ 83 h 91"/>
                  <a:gd name="T12" fmla="*/ 7 w 409"/>
                  <a:gd name="T13" fmla="*/ 74 h 91"/>
                  <a:gd name="T14" fmla="*/ 22 w 409"/>
                  <a:gd name="T15" fmla="*/ 49 h 91"/>
                  <a:gd name="T16" fmla="*/ 45 w 409"/>
                  <a:gd name="T17" fmla="*/ 26 h 91"/>
                  <a:gd name="T18" fmla="*/ 71 w 409"/>
                  <a:gd name="T19" fmla="*/ 10 h 91"/>
                  <a:gd name="T20" fmla="*/ 72 w 409"/>
                  <a:gd name="T21" fmla="*/ 10 h 91"/>
                  <a:gd name="T22" fmla="*/ 72 w 409"/>
                  <a:gd name="T23" fmla="*/ 10 h 91"/>
                  <a:gd name="T24" fmla="*/ 72 w 409"/>
                  <a:gd name="T25" fmla="*/ 10 h 91"/>
                  <a:gd name="T26" fmla="*/ 72 w 409"/>
                  <a:gd name="T27" fmla="*/ 10 h 91"/>
                  <a:gd name="T28" fmla="*/ 72 w 409"/>
                  <a:gd name="T29" fmla="*/ 10 h 91"/>
                  <a:gd name="T30" fmla="*/ 99 w 409"/>
                  <a:gd name="T31" fmla="*/ 3 h 91"/>
                  <a:gd name="T32" fmla="*/ 132 w 409"/>
                  <a:gd name="T33" fmla="*/ 4 h 91"/>
                  <a:gd name="T34" fmla="*/ 184 w 409"/>
                  <a:gd name="T35" fmla="*/ 19 h 91"/>
                  <a:gd name="T36" fmla="*/ 197 w 409"/>
                  <a:gd name="T37" fmla="*/ 25 h 91"/>
                  <a:gd name="T38" fmla="*/ 277 w 409"/>
                  <a:gd name="T39" fmla="*/ 61 h 91"/>
                  <a:gd name="T40" fmla="*/ 312 w 409"/>
                  <a:gd name="T41" fmla="*/ 71 h 91"/>
                  <a:gd name="T42" fmla="*/ 365 w 409"/>
                  <a:gd name="T43" fmla="*/ 74 h 91"/>
                  <a:gd name="T44" fmla="*/ 389 w 409"/>
                  <a:gd name="T45" fmla="*/ 68 h 91"/>
                  <a:gd name="T46" fmla="*/ 404 w 409"/>
                  <a:gd name="T47" fmla="*/ 58 h 91"/>
                  <a:gd name="T48" fmla="*/ 409 w 409"/>
                  <a:gd name="T49" fmla="*/ 52 h 91"/>
                  <a:gd name="T50" fmla="*/ 400 w 409"/>
                  <a:gd name="T51" fmla="*/ 59 h 91"/>
                  <a:gd name="T52" fmla="*/ 400 w 409"/>
                  <a:gd name="T53" fmla="*/ 59 h 91"/>
                  <a:gd name="T54" fmla="*/ 400 w 409"/>
                  <a:gd name="T55" fmla="*/ 59 h 91"/>
                  <a:gd name="T56" fmla="*/ 386 w 409"/>
                  <a:gd name="T57" fmla="*/ 67 h 91"/>
                  <a:gd name="T58" fmla="*/ 386 w 409"/>
                  <a:gd name="T59" fmla="*/ 67 h 91"/>
                  <a:gd name="T60" fmla="*/ 386 w 409"/>
                  <a:gd name="T61" fmla="*/ 67 h 91"/>
                  <a:gd name="T62" fmla="*/ 366 w 409"/>
                  <a:gd name="T63" fmla="*/ 72 h 91"/>
                  <a:gd name="T64" fmla="*/ 327 w 409"/>
                  <a:gd name="T65" fmla="*/ 71 h 91"/>
                  <a:gd name="T66" fmla="*/ 327 w 409"/>
                  <a:gd name="T67" fmla="*/ 71 h 91"/>
                  <a:gd name="T68" fmla="*/ 327 w 409"/>
                  <a:gd name="T69" fmla="*/ 71 h 91"/>
                  <a:gd name="T70" fmla="*/ 292 w 409"/>
                  <a:gd name="T71" fmla="*/ 64 h 91"/>
                  <a:gd name="T72" fmla="*/ 256 w 409"/>
                  <a:gd name="T73" fmla="*/ 51 h 91"/>
                  <a:gd name="T74" fmla="*/ 256 w 409"/>
                  <a:gd name="T75" fmla="*/ 51 h 91"/>
                  <a:gd name="T76" fmla="*/ 256 w 409"/>
                  <a:gd name="T77" fmla="*/ 51 h 91"/>
                  <a:gd name="T78" fmla="*/ 188 w 409"/>
                  <a:gd name="T79" fmla="*/ 19 h 91"/>
                  <a:gd name="T80" fmla="*/ 121 w 409"/>
                  <a:gd name="T81" fmla="*/ 1 h 91"/>
                  <a:gd name="T82" fmla="*/ 87 w 409"/>
                  <a:gd name="T83" fmla="*/ 3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09" h="91">
                    <a:moveTo>
                      <a:pt x="87" y="3"/>
                    </a:moveTo>
                    <a:cubicBezTo>
                      <a:pt x="84" y="4"/>
                      <a:pt x="81" y="5"/>
                      <a:pt x="79" y="6"/>
                    </a:cubicBezTo>
                    <a:cubicBezTo>
                      <a:pt x="76" y="6"/>
                      <a:pt x="73" y="7"/>
                      <a:pt x="71" y="8"/>
                    </a:cubicBezTo>
                    <a:cubicBezTo>
                      <a:pt x="65" y="11"/>
                      <a:pt x="60" y="13"/>
                      <a:pt x="55" y="16"/>
                    </a:cubicBezTo>
                    <a:cubicBezTo>
                      <a:pt x="46" y="22"/>
                      <a:pt x="38" y="29"/>
                      <a:pt x="30" y="36"/>
                    </a:cubicBezTo>
                    <a:cubicBezTo>
                      <a:pt x="22" y="44"/>
                      <a:pt x="16" y="53"/>
                      <a:pt x="11" y="62"/>
                    </a:cubicBezTo>
                    <a:cubicBezTo>
                      <a:pt x="8" y="67"/>
                      <a:pt x="6" y="72"/>
                      <a:pt x="4" y="76"/>
                    </a:cubicBezTo>
                    <a:cubicBezTo>
                      <a:pt x="3" y="79"/>
                      <a:pt x="2" y="82"/>
                      <a:pt x="1" y="85"/>
                    </a:cubicBezTo>
                    <a:cubicBezTo>
                      <a:pt x="1" y="87"/>
                      <a:pt x="0" y="89"/>
                      <a:pt x="0" y="91"/>
                    </a:cubicBezTo>
                    <a:cubicBezTo>
                      <a:pt x="0" y="91"/>
                      <a:pt x="1" y="91"/>
                      <a:pt x="1" y="91"/>
                    </a:cubicBezTo>
                    <a:cubicBezTo>
                      <a:pt x="2" y="91"/>
                      <a:pt x="2" y="91"/>
                      <a:pt x="2" y="91"/>
                    </a:cubicBezTo>
                    <a:cubicBezTo>
                      <a:pt x="2" y="88"/>
                      <a:pt x="3" y="85"/>
                      <a:pt x="4" y="83"/>
                    </a:cubicBezTo>
                    <a:cubicBezTo>
                      <a:pt x="5" y="79"/>
                      <a:pt x="6" y="77"/>
                      <a:pt x="7" y="74"/>
                    </a:cubicBezTo>
                    <a:cubicBezTo>
                      <a:pt x="7" y="74"/>
                      <a:pt x="7" y="74"/>
                      <a:pt x="7" y="74"/>
                    </a:cubicBezTo>
                    <a:cubicBezTo>
                      <a:pt x="9" y="69"/>
                      <a:pt x="11" y="65"/>
                      <a:pt x="14" y="61"/>
                    </a:cubicBezTo>
                    <a:cubicBezTo>
                      <a:pt x="16" y="57"/>
                      <a:pt x="19" y="53"/>
                      <a:pt x="22" y="49"/>
                    </a:cubicBezTo>
                    <a:cubicBezTo>
                      <a:pt x="25" y="45"/>
                      <a:pt x="29" y="40"/>
                      <a:pt x="33" y="37"/>
                    </a:cubicBezTo>
                    <a:cubicBezTo>
                      <a:pt x="37" y="33"/>
                      <a:pt x="41" y="29"/>
                      <a:pt x="45" y="26"/>
                    </a:cubicBezTo>
                    <a:cubicBezTo>
                      <a:pt x="49" y="23"/>
                      <a:pt x="53" y="20"/>
                      <a:pt x="58" y="17"/>
                    </a:cubicBezTo>
                    <a:cubicBezTo>
                      <a:pt x="62" y="15"/>
                      <a:pt x="67" y="12"/>
                      <a:pt x="71" y="10"/>
                    </a:cubicBezTo>
                    <a:cubicBezTo>
                      <a:pt x="71" y="10"/>
                      <a:pt x="71" y="10"/>
                      <a:pt x="71" y="10"/>
                    </a:cubicBezTo>
                    <a:cubicBezTo>
                      <a:pt x="72" y="10"/>
                      <a:pt x="72" y="10"/>
                      <a:pt x="72" y="10"/>
                    </a:cubicBezTo>
                    <a:cubicBezTo>
                      <a:pt x="71" y="10"/>
                      <a:pt x="71" y="10"/>
                      <a:pt x="71" y="10"/>
                    </a:cubicBezTo>
                    <a:cubicBezTo>
                      <a:pt x="72" y="10"/>
                      <a:pt x="72" y="10"/>
                      <a:pt x="72" y="10"/>
                    </a:cubicBezTo>
                    <a:cubicBezTo>
                      <a:pt x="72" y="10"/>
                      <a:pt x="72" y="10"/>
                      <a:pt x="72" y="10"/>
                    </a:cubicBezTo>
                    <a:cubicBezTo>
                      <a:pt x="72" y="10"/>
                      <a:pt x="72" y="10"/>
                      <a:pt x="72" y="10"/>
                    </a:cubicBezTo>
                    <a:cubicBezTo>
                      <a:pt x="72" y="10"/>
                      <a:pt x="72" y="10"/>
                      <a:pt x="72" y="10"/>
                    </a:cubicBezTo>
                    <a:cubicBezTo>
                      <a:pt x="72" y="10"/>
                      <a:pt x="72" y="10"/>
                      <a:pt x="72" y="10"/>
                    </a:cubicBezTo>
                    <a:cubicBezTo>
                      <a:pt x="72" y="10"/>
                      <a:pt x="72" y="10"/>
                      <a:pt x="72" y="10"/>
                    </a:cubicBezTo>
                    <a:cubicBezTo>
                      <a:pt x="72" y="10"/>
                      <a:pt x="72" y="10"/>
                      <a:pt x="72" y="10"/>
                    </a:cubicBezTo>
                    <a:cubicBezTo>
                      <a:pt x="76" y="9"/>
                      <a:pt x="80" y="7"/>
                      <a:pt x="85" y="6"/>
                    </a:cubicBezTo>
                    <a:cubicBezTo>
                      <a:pt x="90" y="5"/>
                      <a:pt x="94" y="4"/>
                      <a:pt x="99" y="3"/>
                    </a:cubicBezTo>
                    <a:cubicBezTo>
                      <a:pt x="104" y="3"/>
                      <a:pt x="110" y="2"/>
                      <a:pt x="115" y="2"/>
                    </a:cubicBezTo>
                    <a:cubicBezTo>
                      <a:pt x="121" y="3"/>
                      <a:pt x="126" y="3"/>
                      <a:pt x="132" y="4"/>
                    </a:cubicBezTo>
                    <a:cubicBezTo>
                      <a:pt x="131" y="4"/>
                      <a:pt x="131" y="4"/>
                      <a:pt x="131" y="4"/>
                    </a:cubicBezTo>
                    <a:cubicBezTo>
                      <a:pt x="150" y="6"/>
                      <a:pt x="167" y="12"/>
                      <a:pt x="184" y="19"/>
                    </a:cubicBezTo>
                    <a:cubicBezTo>
                      <a:pt x="183" y="19"/>
                      <a:pt x="183" y="19"/>
                      <a:pt x="183" y="19"/>
                    </a:cubicBezTo>
                    <a:cubicBezTo>
                      <a:pt x="188" y="21"/>
                      <a:pt x="192" y="23"/>
                      <a:pt x="197" y="25"/>
                    </a:cubicBezTo>
                    <a:cubicBezTo>
                      <a:pt x="218" y="35"/>
                      <a:pt x="239" y="46"/>
                      <a:pt x="261" y="55"/>
                    </a:cubicBezTo>
                    <a:cubicBezTo>
                      <a:pt x="266" y="57"/>
                      <a:pt x="271" y="59"/>
                      <a:pt x="277" y="61"/>
                    </a:cubicBezTo>
                    <a:cubicBezTo>
                      <a:pt x="280" y="62"/>
                      <a:pt x="284" y="63"/>
                      <a:pt x="287" y="64"/>
                    </a:cubicBezTo>
                    <a:cubicBezTo>
                      <a:pt x="295" y="67"/>
                      <a:pt x="304" y="69"/>
                      <a:pt x="312" y="71"/>
                    </a:cubicBezTo>
                    <a:cubicBezTo>
                      <a:pt x="321" y="72"/>
                      <a:pt x="330" y="74"/>
                      <a:pt x="339" y="75"/>
                    </a:cubicBezTo>
                    <a:cubicBezTo>
                      <a:pt x="347" y="75"/>
                      <a:pt x="356" y="75"/>
                      <a:pt x="365" y="74"/>
                    </a:cubicBezTo>
                    <a:cubicBezTo>
                      <a:pt x="369" y="74"/>
                      <a:pt x="374" y="73"/>
                      <a:pt x="378" y="72"/>
                    </a:cubicBezTo>
                    <a:cubicBezTo>
                      <a:pt x="382" y="71"/>
                      <a:pt x="385" y="70"/>
                      <a:pt x="389" y="68"/>
                    </a:cubicBezTo>
                    <a:cubicBezTo>
                      <a:pt x="393" y="66"/>
                      <a:pt x="396" y="64"/>
                      <a:pt x="400" y="62"/>
                    </a:cubicBezTo>
                    <a:cubicBezTo>
                      <a:pt x="401" y="61"/>
                      <a:pt x="403" y="59"/>
                      <a:pt x="404" y="58"/>
                    </a:cubicBezTo>
                    <a:cubicBezTo>
                      <a:pt x="406" y="57"/>
                      <a:pt x="407" y="55"/>
                      <a:pt x="409" y="54"/>
                    </a:cubicBezTo>
                    <a:cubicBezTo>
                      <a:pt x="409" y="53"/>
                      <a:pt x="409" y="53"/>
                      <a:pt x="409" y="52"/>
                    </a:cubicBezTo>
                    <a:cubicBezTo>
                      <a:pt x="408" y="52"/>
                      <a:pt x="407" y="52"/>
                      <a:pt x="407" y="52"/>
                    </a:cubicBezTo>
                    <a:cubicBezTo>
                      <a:pt x="405" y="55"/>
                      <a:pt x="402" y="57"/>
                      <a:pt x="400" y="59"/>
                    </a:cubicBezTo>
                    <a:cubicBezTo>
                      <a:pt x="400" y="59"/>
                      <a:pt x="400" y="59"/>
                      <a:pt x="400" y="59"/>
                    </a:cubicBezTo>
                    <a:cubicBezTo>
                      <a:pt x="400" y="59"/>
                      <a:pt x="400" y="59"/>
                      <a:pt x="400" y="59"/>
                    </a:cubicBezTo>
                    <a:cubicBezTo>
                      <a:pt x="400" y="59"/>
                      <a:pt x="400" y="59"/>
                      <a:pt x="400" y="59"/>
                    </a:cubicBezTo>
                    <a:cubicBezTo>
                      <a:pt x="400" y="59"/>
                      <a:pt x="400" y="59"/>
                      <a:pt x="400" y="59"/>
                    </a:cubicBezTo>
                    <a:cubicBezTo>
                      <a:pt x="398" y="61"/>
                      <a:pt x="395" y="62"/>
                      <a:pt x="393" y="64"/>
                    </a:cubicBezTo>
                    <a:cubicBezTo>
                      <a:pt x="391" y="65"/>
                      <a:pt x="389" y="66"/>
                      <a:pt x="386" y="67"/>
                    </a:cubicBezTo>
                    <a:cubicBezTo>
                      <a:pt x="387" y="67"/>
                      <a:pt x="387" y="67"/>
                      <a:pt x="387" y="67"/>
                    </a:cubicBezTo>
                    <a:cubicBezTo>
                      <a:pt x="386" y="67"/>
                      <a:pt x="386" y="67"/>
                      <a:pt x="386" y="67"/>
                    </a:cubicBezTo>
                    <a:cubicBezTo>
                      <a:pt x="386" y="67"/>
                      <a:pt x="386" y="67"/>
                      <a:pt x="386" y="67"/>
                    </a:cubicBezTo>
                    <a:cubicBezTo>
                      <a:pt x="386" y="67"/>
                      <a:pt x="386" y="67"/>
                      <a:pt x="386" y="67"/>
                    </a:cubicBezTo>
                    <a:cubicBezTo>
                      <a:pt x="383" y="68"/>
                      <a:pt x="380" y="69"/>
                      <a:pt x="376" y="70"/>
                    </a:cubicBezTo>
                    <a:cubicBezTo>
                      <a:pt x="373" y="71"/>
                      <a:pt x="369" y="72"/>
                      <a:pt x="366" y="72"/>
                    </a:cubicBezTo>
                    <a:cubicBezTo>
                      <a:pt x="366" y="72"/>
                      <a:pt x="366" y="72"/>
                      <a:pt x="366" y="72"/>
                    </a:cubicBezTo>
                    <a:cubicBezTo>
                      <a:pt x="353" y="74"/>
                      <a:pt x="340" y="73"/>
                      <a:pt x="327" y="71"/>
                    </a:cubicBezTo>
                    <a:cubicBezTo>
                      <a:pt x="327" y="71"/>
                      <a:pt x="327" y="71"/>
                      <a:pt x="327" y="71"/>
                    </a:cubicBezTo>
                    <a:cubicBezTo>
                      <a:pt x="327" y="71"/>
                      <a:pt x="327" y="71"/>
                      <a:pt x="327" y="71"/>
                    </a:cubicBezTo>
                    <a:cubicBezTo>
                      <a:pt x="327" y="71"/>
                      <a:pt x="327" y="71"/>
                      <a:pt x="327" y="71"/>
                    </a:cubicBezTo>
                    <a:cubicBezTo>
                      <a:pt x="327" y="71"/>
                      <a:pt x="327" y="71"/>
                      <a:pt x="327" y="71"/>
                    </a:cubicBezTo>
                    <a:cubicBezTo>
                      <a:pt x="327" y="71"/>
                      <a:pt x="327" y="71"/>
                      <a:pt x="327" y="71"/>
                    </a:cubicBezTo>
                    <a:cubicBezTo>
                      <a:pt x="315" y="69"/>
                      <a:pt x="303" y="67"/>
                      <a:pt x="292" y="64"/>
                    </a:cubicBezTo>
                    <a:cubicBezTo>
                      <a:pt x="287" y="62"/>
                      <a:pt x="282" y="61"/>
                      <a:pt x="277" y="59"/>
                    </a:cubicBezTo>
                    <a:cubicBezTo>
                      <a:pt x="270" y="57"/>
                      <a:pt x="263" y="54"/>
                      <a:pt x="256" y="51"/>
                    </a:cubicBezTo>
                    <a:cubicBezTo>
                      <a:pt x="256" y="51"/>
                      <a:pt x="256" y="51"/>
                      <a:pt x="256" y="51"/>
                    </a:cubicBezTo>
                    <a:cubicBezTo>
                      <a:pt x="256" y="51"/>
                      <a:pt x="256" y="51"/>
                      <a:pt x="256" y="51"/>
                    </a:cubicBezTo>
                    <a:cubicBezTo>
                      <a:pt x="255" y="51"/>
                      <a:pt x="255" y="51"/>
                      <a:pt x="255" y="51"/>
                    </a:cubicBezTo>
                    <a:cubicBezTo>
                      <a:pt x="256" y="51"/>
                      <a:pt x="256" y="51"/>
                      <a:pt x="256" y="51"/>
                    </a:cubicBezTo>
                    <a:cubicBezTo>
                      <a:pt x="243" y="46"/>
                      <a:pt x="232" y="40"/>
                      <a:pt x="220" y="34"/>
                    </a:cubicBezTo>
                    <a:cubicBezTo>
                      <a:pt x="209" y="29"/>
                      <a:pt x="199" y="24"/>
                      <a:pt x="188" y="19"/>
                    </a:cubicBezTo>
                    <a:cubicBezTo>
                      <a:pt x="177" y="14"/>
                      <a:pt x="166" y="10"/>
                      <a:pt x="155" y="7"/>
                    </a:cubicBezTo>
                    <a:cubicBezTo>
                      <a:pt x="144" y="4"/>
                      <a:pt x="132" y="1"/>
                      <a:pt x="121" y="1"/>
                    </a:cubicBezTo>
                    <a:cubicBezTo>
                      <a:pt x="118" y="0"/>
                      <a:pt x="115" y="0"/>
                      <a:pt x="113" y="0"/>
                    </a:cubicBezTo>
                    <a:cubicBezTo>
                      <a:pt x="104" y="0"/>
                      <a:pt x="96" y="1"/>
                      <a:pt x="87" y="3"/>
                    </a:cubicBezTo>
                  </a:path>
                </a:pathLst>
              </a:custGeom>
              <a:solidFill>
                <a:srgbClr val="E2D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84" name="Rectangle 334"/>
              <p:cNvSpPr>
                <a:spLocks noChangeArrowheads="1"/>
              </p:cNvSpPr>
              <p:nvPr/>
            </p:nvSpPr>
            <p:spPr bwMode="auto">
              <a:xfrm>
                <a:off x="6111" y="3143"/>
                <a:ext cx="1" cy="1"/>
              </a:xfrm>
              <a:prstGeom prst="rect">
                <a:avLst/>
              </a:prstGeom>
              <a:solidFill>
                <a:srgbClr val="E2D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85" name="Freeform 335"/>
              <p:cNvSpPr>
                <a:spLocks/>
              </p:cNvSpPr>
              <p:nvPr/>
            </p:nvSpPr>
            <p:spPr bwMode="auto">
              <a:xfrm>
                <a:off x="6111" y="314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86" name="Freeform 336"/>
              <p:cNvSpPr>
                <a:spLocks/>
              </p:cNvSpPr>
              <p:nvPr/>
            </p:nvSpPr>
            <p:spPr bwMode="auto">
              <a:xfrm>
                <a:off x="6458" y="322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2D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87" name="Freeform 337"/>
              <p:cNvSpPr>
                <a:spLocks/>
              </p:cNvSpPr>
              <p:nvPr/>
            </p:nvSpPr>
            <p:spPr bwMode="auto">
              <a:xfrm>
                <a:off x="6458" y="322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88" name="Freeform 338"/>
              <p:cNvSpPr>
                <a:spLocks/>
              </p:cNvSpPr>
              <p:nvPr/>
            </p:nvSpPr>
            <p:spPr bwMode="auto">
              <a:xfrm>
                <a:off x="6729" y="323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2D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89" name="Freeform 339"/>
              <p:cNvSpPr>
                <a:spLocks/>
              </p:cNvSpPr>
              <p:nvPr/>
            </p:nvSpPr>
            <p:spPr bwMode="auto">
              <a:xfrm>
                <a:off x="6729" y="323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90" name="Rectangle 340"/>
              <p:cNvSpPr>
                <a:spLocks noChangeArrowheads="1"/>
              </p:cNvSpPr>
              <p:nvPr/>
            </p:nvSpPr>
            <p:spPr bwMode="auto">
              <a:xfrm>
                <a:off x="6729" y="3235"/>
                <a:ext cx="1" cy="1"/>
              </a:xfrm>
              <a:prstGeom prst="rect">
                <a:avLst/>
              </a:prstGeom>
              <a:solidFill>
                <a:srgbClr val="E2D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91" name="Freeform 341"/>
              <p:cNvSpPr>
                <a:spLocks/>
              </p:cNvSpPr>
              <p:nvPr/>
            </p:nvSpPr>
            <p:spPr bwMode="auto">
              <a:xfrm>
                <a:off x="6729" y="323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92" name="Freeform 342"/>
              <p:cNvSpPr>
                <a:spLocks/>
              </p:cNvSpPr>
              <p:nvPr/>
            </p:nvSpPr>
            <p:spPr bwMode="auto">
              <a:xfrm>
                <a:off x="6729" y="323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2D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93" name="Freeform 343"/>
              <p:cNvSpPr>
                <a:spLocks/>
              </p:cNvSpPr>
              <p:nvPr/>
            </p:nvSpPr>
            <p:spPr bwMode="auto">
              <a:xfrm>
                <a:off x="6729" y="323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94" name="Freeform 344"/>
              <p:cNvSpPr>
                <a:spLocks/>
              </p:cNvSpPr>
              <p:nvPr/>
            </p:nvSpPr>
            <p:spPr bwMode="auto">
              <a:xfrm>
                <a:off x="6703" y="325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2D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95" name="Freeform 345"/>
              <p:cNvSpPr>
                <a:spLocks/>
              </p:cNvSpPr>
              <p:nvPr/>
            </p:nvSpPr>
            <p:spPr bwMode="auto">
              <a:xfrm>
                <a:off x="6703" y="325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96" name="Freeform 346"/>
              <p:cNvSpPr>
                <a:spLocks/>
              </p:cNvSpPr>
              <p:nvPr/>
            </p:nvSpPr>
            <p:spPr bwMode="auto">
              <a:xfrm>
                <a:off x="6703" y="325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2D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97" name="Freeform 347"/>
              <p:cNvSpPr>
                <a:spLocks/>
              </p:cNvSpPr>
              <p:nvPr/>
            </p:nvSpPr>
            <p:spPr bwMode="auto">
              <a:xfrm>
                <a:off x="6703" y="325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98" name="Rectangle 348"/>
              <p:cNvSpPr>
                <a:spLocks noChangeArrowheads="1"/>
              </p:cNvSpPr>
              <p:nvPr/>
            </p:nvSpPr>
            <p:spPr bwMode="auto">
              <a:xfrm>
                <a:off x="6592" y="3258"/>
                <a:ext cx="1" cy="1"/>
              </a:xfrm>
              <a:prstGeom prst="rect">
                <a:avLst/>
              </a:prstGeom>
              <a:solidFill>
                <a:srgbClr val="E2D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99" name="Freeform 349"/>
              <p:cNvSpPr>
                <a:spLocks/>
              </p:cNvSpPr>
              <p:nvPr/>
            </p:nvSpPr>
            <p:spPr bwMode="auto">
              <a:xfrm>
                <a:off x="6592" y="325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0" name="Rectangle 350"/>
              <p:cNvSpPr>
                <a:spLocks noChangeArrowheads="1"/>
              </p:cNvSpPr>
              <p:nvPr/>
            </p:nvSpPr>
            <p:spPr bwMode="auto">
              <a:xfrm>
                <a:off x="6592" y="3258"/>
                <a:ext cx="1" cy="1"/>
              </a:xfrm>
              <a:prstGeom prst="rect">
                <a:avLst/>
              </a:prstGeom>
              <a:solidFill>
                <a:srgbClr val="E2D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1" name="Freeform 351"/>
              <p:cNvSpPr>
                <a:spLocks/>
              </p:cNvSpPr>
              <p:nvPr/>
            </p:nvSpPr>
            <p:spPr bwMode="auto">
              <a:xfrm>
                <a:off x="6592" y="325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2" name="Freeform 352"/>
              <p:cNvSpPr>
                <a:spLocks/>
              </p:cNvSpPr>
              <p:nvPr/>
            </p:nvSpPr>
            <p:spPr bwMode="auto">
              <a:xfrm>
                <a:off x="5988" y="3261"/>
                <a:ext cx="0" cy="2"/>
              </a:xfrm>
              <a:custGeom>
                <a:avLst/>
                <a:gdLst>
                  <a:gd name="T0" fmla="*/ 2 h 2"/>
                  <a:gd name="T1" fmla="*/ 0 h 2"/>
                  <a:gd name="T2" fmla="*/ 2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2D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3" name="Freeform 353"/>
              <p:cNvSpPr>
                <a:spLocks/>
              </p:cNvSpPr>
              <p:nvPr/>
            </p:nvSpPr>
            <p:spPr bwMode="auto">
              <a:xfrm>
                <a:off x="5988" y="3261"/>
                <a:ext cx="0" cy="2"/>
              </a:xfrm>
              <a:custGeom>
                <a:avLst/>
                <a:gdLst>
                  <a:gd name="T0" fmla="*/ 2 h 2"/>
                  <a:gd name="T1" fmla="*/ 0 h 2"/>
                  <a:gd name="T2" fmla="*/ 2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0"/>
                    </a:lnTo>
                    <a:lnTo>
                      <a:pt x="0" y="2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4" name="Oval 354"/>
              <p:cNvSpPr>
                <a:spLocks noChangeArrowheads="1"/>
              </p:cNvSpPr>
              <p:nvPr/>
            </p:nvSpPr>
            <p:spPr bwMode="auto">
              <a:xfrm>
                <a:off x="6750" y="3263"/>
                <a:ext cx="4" cy="4"/>
              </a:xfrm>
              <a:prstGeom prst="ellipse">
                <a:avLst/>
              </a:prstGeom>
              <a:solidFill>
                <a:srgbClr val="E2D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5" name="Freeform 355"/>
              <p:cNvSpPr>
                <a:spLocks/>
              </p:cNvSpPr>
              <p:nvPr/>
            </p:nvSpPr>
            <p:spPr bwMode="auto">
              <a:xfrm>
                <a:off x="6002" y="3175"/>
                <a:ext cx="754" cy="126"/>
              </a:xfrm>
              <a:custGeom>
                <a:avLst/>
                <a:gdLst>
                  <a:gd name="T0" fmla="*/ 80 w 400"/>
                  <a:gd name="T1" fmla="*/ 2 h 67"/>
                  <a:gd name="T2" fmla="*/ 39 w 400"/>
                  <a:gd name="T3" fmla="*/ 21 h 67"/>
                  <a:gd name="T4" fmla="*/ 8 w 400"/>
                  <a:gd name="T5" fmla="*/ 54 h 67"/>
                  <a:gd name="T6" fmla="*/ 0 w 400"/>
                  <a:gd name="T7" fmla="*/ 67 h 67"/>
                  <a:gd name="T8" fmla="*/ 2 w 400"/>
                  <a:gd name="T9" fmla="*/ 67 h 67"/>
                  <a:gd name="T10" fmla="*/ 15 w 400"/>
                  <a:gd name="T11" fmla="*/ 47 h 67"/>
                  <a:gd name="T12" fmla="*/ 15 w 400"/>
                  <a:gd name="T13" fmla="*/ 47 h 67"/>
                  <a:gd name="T14" fmla="*/ 15 w 400"/>
                  <a:gd name="T15" fmla="*/ 47 h 67"/>
                  <a:gd name="T16" fmla="*/ 15 w 400"/>
                  <a:gd name="T17" fmla="*/ 47 h 67"/>
                  <a:gd name="T18" fmla="*/ 25 w 400"/>
                  <a:gd name="T19" fmla="*/ 35 h 67"/>
                  <a:gd name="T20" fmla="*/ 50 w 400"/>
                  <a:gd name="T21" fmla="*/ 17 h 67"/>
                  <a:gd name="T22" fmla="*/ 63 w 400"/>
                  <a:gd name="T23" fmla="*/ 10 h 67"/>
                  <a:gd name="T24" fmla="*/ 83 w 400"/>
                  <a:gd name="T25" fmla="*/ 4 h 67"/>
                  <a:gd name="T26" fmla="*/ 107 w 400"/>
                  <a:gd name="T27" fmla="*/ 2 h 67"/>
                  <a:gd name="T28" fmla="*/ 123 w 400"/>
                  <a:gd name="T29" fmla="*/ 3 h 67"/>
                  <a:gd name="T30" fmla="*/ 198 w 400"/>
                  <a:gd name="T31" fmla="*/ 27 h 67"/>
                  <a:gd name="T32" fmla="*/ 203 w 400"/>
                  <a:gd name="T33" fmla="*/ 30 h 67"/>
                  <a:gd name="T34" fmla="*/ 208 w 400"/>
                  <a:gd name="T35" fmla="*/ 32 h 67"/>
                  <a:gd name="T36" fmla="*/ 208 w 400"/>
                  <a:gd name="T37" fmla="*/ 32 h 67"/>
                  <a:gd name="T38" fmla="*/ 250 w 400"/>
                  <a:gd name="T39" fmla="*/ 48 h 67"/>
                  <a:gd name="T40" fmla="*/ 312 w 400"/>
                  <a:gd name="T41" fmla="*/ 62 h 67"/>
                  <a:gd name="T42" fmla="*/ 373 w 400"/>
                  <a:gd name="T43" fmla="*/ 59 h 67"/>
                  <a:gd name="T44" fmla="*/ 400 w 400"/>
                  <a:gd name="T45" fmla="*/ 47 h 67"/>
                  <a:gd name="T46" fmla="*/ 387 w 400"/>
                  <a:gd name="T47" fmla="*/ 52 h 67"/>
                  <a:gd name="T48" fmla="*/ 356 w 400"/>
                  <a:gd name="T49" fmla="*/ 60 h 67"/>
                  <a:gd name="T50" fmla="*/ 300 w 400"/>
                  <a:gd name="T51" fmla="*/ 59 h 67"/>
                  <a:gd name="T52" fmla="*/ 221 w 400"/>
                  <a:gd name="T53" fmla="*/ 35 h 67"/>
                  <a:gd name="T54" fmla="*/ 210 w 400"/>
                  <a:gd name="T55" fmla="*/ 30 h 67"/>
                  <a:gd name="T56" fmla="*/ 209 w 400"/>
                  <a:gd name="T57" fmla="*/ 30 h 67"/>
                  <a:gd name="T58" fmla="*/ 203 w 400"/>
                  <a:gd name="T59" fmla="*/ 27 h 67"/>
                  <a:gd name="T60" fmla="*/ 169 w 400"/>
                  <a:gd name="T61" fmla="*/ 14 h 67"/>
                  <a:gd name="T62" fmla="*/ 105 w 400"/>
                  <a:gd name="T63" fmla="*/ 0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00" h="67">
                    <a:moveTo>
                      <a:pt x="98" y="0"/>
                    </a:moveTo>
                    <a:cubicBezTo>
                      <a:pt x="92" y="0"/>
                      <a:pt x="86" y="1"/>
                      <a:pt x="80" y="2"/>
                    </a:cubicBezTo>
                    <a:cubicBezTo>
                      <a:pt x="75" y="3"/>
                      <a:pt x="70" y="5"/>
                      <a:pt x="66" y="7"/>
                    </a:cubicBezTo>
                    <a:cubicBezTo>
                      <a:pt x="56" y="10"/>
                      <a:pt x="47" y="15"/>
                      <a:pt x="39" y="21"/>
                    </a:cubicBezTo>
                    <a:cubicBezTo>
                      <a:pt x="31" y="27"/>
                      <a:pt x="23" y="34"/>
                      <a:pt x="16" y="42"/>
                    </a:cubicBezTo>
                    <a:cubicBezTo>
                      <a:pt x="13" y="46"/>
                      <a:pt x="10" y="50"/>
                      <a:pt x="8" y="54"/>
                    </a:cubicBezTo>
                    <a:cubicBezTo>
                      <a:pt x="6" y="57"/>
                      <a:pt x="4" y="59"/>
                      <a:pt x="3" y="62"/>
                    </a:cubicBezTo>
                    <a:cubicBezTo>
                      <a:pt x="2" y="64"/>
                      <a:pt x="1" y="65"/>
                      <a:pt x="0" y="67"/>
                    </a:cubicBezTo>
                    <a:cubicBezTo>
                      <a:pt x="1" y="67"/>
                      <a:pt x="1" y="67"/>
                      <a:pt x="1" y="67"/>
                    </a:cubicBezTo>
                    <a:cubicBezTo>
                      <a:pt x="2" y="67"/>
                      <a:pt x="2" y="67"/>
                      <a:pt x="2" y="67"/>
                    </a:cubicBezTo>
                    <a:cubicBezTo>
                      <a:pt x="4" y="64"/>
                      <a:pt x="6" y="61"/>
                      <a:pt x="8" y="57"/>
                    </a:cubicBezTo>
                    <a:cubicBezTo>
                      <a:pt x="10" y="54"/>
                      <a:pt x="13" y="50"/>
                      <a:pt x="15" y="47"/>
                    </a:cubicBezTo>
                    <a:cubicBezTo>
                      <a:pt x="15" y="47"/>
                      <a:pt x="15" y="47"/>
                      <a:pt x="15" y="47"/>
                    </a:cubicBezTo>
                    <a:cubicBezTo>
                      <a:pt x="15" y="47"/>
                      <a:pt x="15" y="47"/>
                      <a:pt x="15" y="47"/>
                    </a:cubicBezTo>
                    <a:cubicBezTo>
                      <a:pt x="15" y="47"/>
                      <a:pt x="15" y="47"/>
                      <a:pt x="15" y="47"/>
                    </a:cubicBezTo>
                    <a:cubicBezTo>
                      <a:pt x="15" y="47"/>
                      <a:pt x="15" y="47"/>
                      <a:pt x="15" y="47"/>
                    </a:cubicBezTo>
                    <a:cubicBezTo>
                      <a:pt x="15" y="47"/>
                      <a:pt x="15" y="47"/>
                      <a:pt x="15" y="47"/>
                    </a:cubicBezTo>
                    <a:cubicBezTo>
                      <a:pt x="15" y="47"/>
                      <a:pt x="15" y="47"/>
                      <a:pt x="15" y="47"/>
                    </a:cubicBezTo>
                    <a:cubicBezTo>
                      <a:pt x="15" y="47"/>
                      <a:pt x="15" y="47"/>
                      <a:pt x="15" y="47"/>
                    </a:cubicBezTo>
                    <a:cubicBezTo>
                      <a:pt x="18" y="43"/>
                      <a:pt x="22" y="39"/>
                      <a:pt x="25" y="35"/>
                    </a:cubicBezTo>
                    <a:cubicBezTo>
                      <a:pt x="29" y="32"/>
                      <a:pt x="33" y="28"/>
                      <a:pt x="37" y="25"/>
                    </a:cubicBezTo>
                    <a:cubicBezTo>
                      <a:pt x="41" y="22"/>
                      <a:pt x="45" y="19"/>
                      <a:pt x="50" y="17"/>
                    </a:cubicBezTo>
                    <a:cubicBezTo>
                      <a:pt x="54" y="14"/>
                      <a:pt x="59" y="12"/>
                      <a:pt x="63" y="10"/>
                    </a:cubicBezTo>
                    <a:cubicBezTo>
                      <a:pt x="63" y="10"/>
                      <a:pt x="63" y="10"/>
                      <a:pt x="63" y="10"/>
                    </a:cubicBezTo>
                    <a:cubicBezTo>
                      <a:pt x="67" y="8"/>
                      <a:pt x="72" y="7"/>
                      <a:pt x="76" y="5"/>
                    </a:cubicBezTo>
                    <a:cubicBezTo>
                      <a:pt x="78" y="5"/>
                      <a:pt x="81" y="4"/>
                      <a:pt x="83" y="4"/>
                    </a:cubicBezTo>
                    <a:cubicBezTo>
                      <a:pt x="85" y="3"/>
                      <a:pt x="88" y="3"/>
                      <a:pt x="91" y="3"/>
                    </a:cubicBezTo>
                    <a:cubicBezTo>
                      <a:pt x="96" y="2"/>
                      <a:pt x="102" y="2"/>
                      <a:pt x="107" y="2"/>
                    </a:cubicBezTo>
                    <a:cubicBezTo>
                      <a:pt x="113" y="2"/>
                      <a:pt x="118" y="2"/>
                      <a:pt x="123" y="3"/>
                    </a:cubicBezTo>
                    <a:cubicBezTo>
                      <a:pt x="123" y="3"/>
                      <a:pt x="123" y="3"/>
                      <a:pt x="123" y="3"/>
                    </a:cubicBezTo>
                    <a:cubicBezTo>
                      <a:pt x="137" y="5"/>
                      <a:pt x="150" y="9"/>
                      <a:pt x="164" y="14"/>
                    </a:cubicBezTo>
                    <a:cubicBezTo>
                      <a:pt x="175" y="18"/>
                      <a:pt x="187" y="23"/>
                      <a:pt x="198" y="27"/>
                    </a:cubicBezTo>
                    <a:cubicBezTo>
                      <a:pt x="202" y="29"/>
                      <a:pt x="202" y="29"/>
                      <a:pt x="202" y="29"/>
                    </a:cubicBezTo>
                    <a:cubicBezTo>
                      <a:pt x="203" y="30"/>
                      <a:pt x="203" y="30"/>
                      <a:pt x="203" y="30"/>
                    </a:cubicBezTo>
                    <a:cubicBezTo>
                      <a:pt x="204" y="30"/>
                      <a:pt x="204" y="30"/>
                      <a:pt x="204" y="30"/>
                    </a:cubicBezTo>
                    <a:cubicBezTo>
                      <a:pt x="205" y="30"/>
                      <a:pt x="206" y="31"/>
                      <a:pt x="208" y="32"/>
                    </a:cubicBezTo>
                    <a:cubicBezTo>
                      <a:pt x="208" y="32"/>
                      <a:pt x="208" y="32"/>
                      <a:pt x="208" y="32"/>
                    </a:cubicBezTo>
                    <a:cubicBezTo>
                      <a:pt x="208" y="32"/>
                      <a:pt x="208" y="32"/>
                      <a:pt x="208" y="32"/>
                    </a:cubicBezTo>
                    <a:cubicBezTo>
                      <a:pt x="211" y="33"/>
                      <a:pt x="213" y="34"/>
                      <a:pt x="216" y="35"/>
                    </a:cubicBezTo>
                    <a:cubicBezTo>
                      <a:pt x="227" y="40"/>
                      <a:pt x="238" y="44"/>
                      <a:pt x="250" y="48"/>
                    </a:cubicBezTo>
                    <a:cubicBezTo>
                      <a:pt x="261" y="52"/>
                      <a:pt x="272" y="55"/>
                      <a:pt x="283" y="58"/>
                    </a:cubicBezTo>
                    <a:cubicBezTo>
                      <a:pt x="293" y="60"/>
                      <a:pt x="302" y="61"/>
                      <a:pt x="312" y="62"/>
                    </a:cubicBezTo>
                    <a:cubicBezTo>
                      <a:pt x="322" y="63"/>
                      <a:pt x="333" y="63"/>
                      <a:pt x="343" y="63"/>
                    </a:cubicBezTo>
                    <a:cubicBezTo>
                      <a:pt x="353" y="62"/>
                      <a:pt x="363" y="61"/>
                      <a:pt x="373" y="59"/>
                    </a:cubicBezTo>
                    <a:cubicBezTo>
                      <a:pt x="382" y="56"/>
                      <a:pt x="391" y="53"/>
                      <a:pt x="400" y="48"/>
                    </a:cubicBezTo>
                    <a:cubicBezTo>
                      <a:pt x="400" y="48"/>
                      <a:pt x="400" y="47"/>
                      <a:pt x="400" y="47"/>
                    </a:cubicBezTo>
                    <a:cubicBezTo>
                      <a:pt x="400" y="46"/>
                      <a:pt x="399" y="46"/>
                      <a:pt x="399" y="46"/>
                    </a:cubicBezTo>
                    <a:cubicBezTo>
                      <a:pt x="395" y="48"/>
                      <a:pt x="391" y="50"/>
                      <a:pt x="387" y="52"/>
                    </a:cubicBezTo>
                    <a:cubicBezTo>
                      <a:pt x="377" y="56"/>
                      <a:pt x="367" y="58"/>
                      <a:pt x="356" y="60"/>
                    </a:cubicBezTo>
                    <a:cubicBezTo>
                      <a:pt x="356" y="60"/>
                      <a:pt x="356" y="60"/>
                      <a:pt x="356" y="60"/>
                    </a:cubicBezTo>
                    <a:cubicBezTo>
                      <a:pt x="337" y="62"/>
                      <a:pt x="318" y="61"/>
                      <a:pt x="300" y="59"/>
                    </a:cubicBezTo>
                    <a:cubicBezTo>
                      <a:pt x="300" y="59"/>
                      <a:pt x="300" y="59"/>
                      <a:pt x="300" y="59"/>
                    </a:cubicBezTo>
                    <a:cubicBezTo>
                      <a:pt x="288" y="57"/>
                      <a:pt x="275" y="54"/>
                      <a:pt x="263" y="50"/>
                    </a:cubicBezTo>
                    <a:cubicBezTo>
                      <a:pt x="249" y="46"/>
                      <a:pt x="235" y="41"/>
                      <a:pt x="221" y="35"/>
                    </a:cubicBezTo>
                    <a:cubicBezTo>
                      <a:pt x="218" y="34"/>
                      <a:pt x="215" y="32"/>
                      <a:pt x="212" y="31"/>
                    </a:cubicBezTo>
                    <a:cubicBezTo>
                      <a:pt x="210" y="30"/>
                      <a:pt x="210" y="30"/>
                      <a:pt x="210" y="30"/>
                    </a:cubicBezTo>
                    <a:cubicBezTo>
                      <a:pt x="210" y="30"/>
                      <a:pt x="209" y="30"/>
                      <a:pt x="209" y="30"/>
                    </a:cubicBezTo>
                    <a:cubicBezTo>
                      <a:pt x="209" y="30"/>
                      <a:pt x="209" y="30"/>
                      <a:pt x="209" y="30"/>
                    </a:cubicBezTo>
                    <a:cubicBezTo>
                      <a:pt x="208" y="29"/>
                      <a:pt x="207" y="29"/>
                      <a:pt x="207" y="29"/>
                    </a:cubicBezTo>
                    <a:cubicBezTo>
                      <a:pt x="206" y="28"/>
                      <a:pt x="205" y="28"/>
                      <a:pt x="203" y="27"/>
                    </a:cubicBezTo>
                    <a:cubicBezTo>
                      <a:pt x="203" y="27"/>
                      <a:pt x="203" y="27"/>
                      <a:pt x="203" y="27"/>
                    </a:cubicBezTo>
                    <a:cubicBezTo>
                      <a:pt x="192" y="23"/>
                      <a:pt x="181" y="18"/>
                      <a:pt x="169" y="14"/>
                    </a:cubicBezTo>
                    <a:cubicBezTo>
                      <a:pt x="158" y="9"/>
                      <a:pt x="146" y="5"/>
                      <a:pt x="134" y="3"/>
                    </a:cubicBezTo>
                    <a:cubicBezTo>
                      <a:pt x="124" y="1"/>
                      <a:pt x="114" y="0"/>
                      <a:pt x="105" y="0"/>
                    </a:cubicBezTo>
                    <a:cubicBezTo>
                      <a:pt x="102" y="0"/>
                      <a:pt x="100" y="0"/>
                      <a:pt x="98" y="0"/>
                    </a:cubicBezTo>
                  </a:path>
                </a:pathLst>
              </a:custGeom>
              <a:solidFill>
                <a:srgbClr val="E2D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6" name="Freeform 356"/>
              <p:cNvSpPr>
                <a:spLocks/>
              </p:cNvSpPr>
              <p:nvPr/>
            </p:nvSpPr>
            <p:spPr bwMode="auto">
              <a:xfrm>
                <a:off x="6030" y="326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2D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7" name="Freeform 357"/>
              <p:cNvSpPr>
                <a:spLocks/>
              </p:cNvSpPr>
              <p:nvPr/>
            </p:nvSpPr>
            <p:spPr bwMode="auto">
              <a:xfrm>
                <a:off x="6030" y="326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8" name="Rectangle 358"/>
              <p:cNvSpPr>
                <a:spLocks noChangeArrowheads="1"/>
              </p:cNvSpPr>
              <p:nvPr/>
            </p:nvSpPr>
            <p:spPr bwMode="auto">
              <a:xfrm>
                <a:off x="6004" y="3305"/>
                <a:ext cx="1" cy="1"/>
              </a:xfrm>
              <a:prstGeom prst="rect">
                <a:avLst/>
              </a:prstGeom>
              <a:solidFill>
                <a:srgbClr val="E2D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9" name="Freeform 359"/>
              <p:cNvSpPr>
                <a:spLocks noEditPoints="1"/>
              </p:cNvSpPr>
              <p:nvPr/>
            </p:nvSpPr>
            <p:spPr bwMode="auto">
              <a:xfrm>
                <a:off x="6034" y="3246"/>
                <a:ext cx="718" cy="83"/>
              </a:xfrm>
              <a:custGeom>
                <a:avLst/>
                <a:gdLst>
                  <a:gd name="T0" fmla="*/ 78 w 381"/>
                  <a:gd name="T1" fmla="*/ 2 h 44"/>
                  <a:gd name="T2" fmla="*/ 47 w 381"/>
                  <a:gd name="T3" fmla="*/ 10 h 44"/>
                  <a:gd name="T4" fmla="*/ 33 w 381"/>
                  <a:gd name="T5" fmla="*/ 17 h 44"/>
                  <a:gd name="T6" fmla="*/ 26 w 381"/>
                  <a:gd name="T7" fmla="*/ 21 h 44"/>
                  <a:gd name="T8" fmla="*/ 19 w 381"/>
                  <a:gd name="T9" fmla="*/ 25 h 44"/>
                  <a:gd name="T10" fmla="*/ 7 w 381"/>
                  <a:gd name="T11" fmla="*/ 34 h 44"/>
                  <a:gd name="T12" fmla="*/ 1 w 381"/>
                  <a:gd name="T13" fmla="*/ 39 h 44"/>
                  <a:gd name="T14" fmla="*/ 0 w 381"/>
                  <a:gd name="T15" fmla="*/ 40 h 44"/>
                  <a:gd name="T16" fmla="*/ 1 w 381"/>
                  <a:gd name="T17" fmla="*/ 42 h 44"/>
                  <a:gd name="T18" fmla="*/ 4 w 381"/>
                  <a:gd name="T19" fmla="*/ 39 h 44"/>
                  <a:gd name="T20" fmla="*/ 10 w 381"/>
                  <a:gd name="T21" fmla="*/ 33 h 44"/>
                  <a:gd name="T22" fmla="*/ 10 w 381"/>
                  <a:gd name="T23" fmla="*/ 34 h 44"/>
                  <a:gd name="T24" fmla="*/ 18 w 381"/>
                  <a:gd name="T25" fmla="*/ 28 h 44"/>
                  <a:gd name="T26" fmla="*/ 27 w 381"/>
                  <a:gd name="T27" fmla="*/ 22 h 44"/>
                  <a:gd name="T28" fmla="*/ 45 w 381"/>
                  <a:gd name="T29" fmla="*/ 13 h 44"/>
                  <a:gd name="T30" fmla="*/ 45 w 381"/>
                  <a:gd name="T31" fmla="*/ 13 h 44"/>
                  <a:gd name="T32" fmla="*/ 65 w 381"/>
                  <a:gd name="T33" fmla="*/ 7 h 44"/>
                  <a:gd name="T34" fmla="*/ 85 w 381"/>
                  <a:gd name="T35" fmla="*/ 3 h 44"/>
                  <a:gd name="T36" fmla="*/ 85 w 381"/>
                  <a:gd name="T37" fmla="*/ 3 h 44"/>
                  <a:gd name="T38" fmla="*/ 109 w 381"/>
                  <a:gd name="T39" fmla="*/ 2 h 44"/>
                  <a:gd name="T40" fmla="*/ 133 w 381"/>
                  <a:gd name="T41" fmla="*/ 4 h 44"/>
                  <a:gd name="T42" fmla="*/ 133 w 381"/>
                  <a:gd name="T43" fmla="*/ 4 h 44"/>
                  <a:gd name="T44" fmla="*/ 133 w 381"/>
                  <a:gd name="T45" fmla="*/ 4 h 44"/>
                  <a:gd name="T46" fmla="*/ 133 w 381"/>
                  <a:gd name="T47" fmla="*/ 4 h 44"/>
                  <a:gd name="T48" fmla="*/ 133 w 381"/>
                  <a:gd name="T49" fmla="*/ 4 h 44"/>
                  <a:gd name="T50" fmla="*/ 160 w 381"/>
                  <a:gd name="T51" fmla="*/ 9 h 44"/>
                  <a:gd name="T52" fmla="*/ 185 w 381"/>
                  <a:gd name="T53" fmla="*/ 17 h 44"/>
                  <a:gd name="T54" fmla="*/ 236 w 381"/>
                  <a:gd name="T55" fmla="*/ 33 h 44"/>
                  <a:gd name="T56" fmla="*/ 308 w 381"/>
                  <a:gd name="T57" fmla="*/ 44 h 44"/>
                  <a:gd name="T58" fmla="*/ 344 w 381"/>
                  <a:gd name="T59" fmla="*/ 42 h 44"/>
                  <a:gd name="T60" fmla="*/ 362 w 381"/>
                  <a:gd name="T61" fmla="*/ 39 h 44"/>
                  <a:gd name="T62" fmla="*/ 380 w 381"/>
                  <a:gd name="T63" fmla="*/ 35 h 44"/>
                  <a:gd name="T64" fmla="*/ 381 w 381"/>
                  <a:gd name="T65" fmla="*/ 34 h 44"/>
                  <a:gd name="T66" fmla="*/ 380 w 381"/>
                  <a:gd name="T67" fmla="*/ 33 h 44"/>
                  <a:gd name="T68" fmla="*/ 347 w 381"/>
                  <a:gd name="T69" fmla="*/ 39 h 44"/>
                  <a:gd name="T70" fmla="*/ 347 w 381"/>
                  <a:gd name="T71" fmla="*/ 39 h 44"/>
                  <a:gd name="T72" fmla="*/ 310 w 381"/>
                  <a:gd name="T73" fmla="*/ 41 h 44"/>
                  <a:gd name="T74" fmla="*/ 272 w 381"/>
                  <a:gd name="T75" fmla="*/ 39 h 44"/>
                  <a:gd name="T76" fmla="*/ 272 w 381"/>
                  <a:gd name="T77" fmla="*/ 39 h 44"/>
                  <a:gd name="T78" fmla="*/ 243 w 381"/>
                  <a:gd name="T79" fmla="*/ 33 h 44"/>
                  <a:gd name="T80" fmla="*/ 226 w 381"/>
                  <a:gd name="T81" fmla="*/ 28 h 44"/>
                  <a:gd name="T82" fmla="*/ 209 w 381"/>
                  <a:gd name="T83" fmla="*/ 23 h 44"/>
                  <a:gd name="T84" fmla="*/ 176 w 381"/>
                  <a:gd name="T85" fmla="*/ 12 h 44"/>
                  <a:gd name="T86" fmla="*/ 142 w 381"/>
                  <a:gd name="T87" fmla="*/ 3 h 44"/>
                  <a:gd name="T88" fmla="*/ 110 w 381"/>
                  <a:gd name="T89" fmla="*/ 0 h 44"/>
                  <a:gd name="T90" fmla="*/ 106 w 381"/>
                  <a:gd name="T91" fmla="*/ 0 h 44"/>
                  <a:gd name="T92" fmla="*/ 78 w 381"/>
                  <a:gd name="T93" fmla="*/ 2 h 44"/>
                  <a:gd name="T94" fmla="*/ 133 w 381"/>
                  <a:gd name="T95" fmla="*/ 4 h 44"/>
                  <a:gd name="T96" fmla="*/ 133 w 381"/>
                  <a:gd name="T97" fmla="*/ 4 h 44"/>
                  <a:gd name="T98" fmla="*/ 133 w 381"/>
                  <a:gd name="T99" fmla="*/ 4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81" h="44">
                    <a:moveTo>
                      <a:pt x="78" y="2"/>
                    </a:moveTo>
                    <a:cubicBezTo>
                      <a:pt x="68" y="4"/>
                      <a:pt x="57" y="6"/>
                      <a:pt x="47" y="10"/>
                    </a:cubicBezTo>
                    <a:cubicBezTo>
                      <a:pt x="42" y="12"/>
                      <a:pt x="38" y="14"/>
                      <a:pt x="33" y="17"/>
                    </a:cubicBezTo>
                    <a:cubicBezTo>
                      <a:pt x="30" y="18"/>
                      <a:pt x="28" y="19"/>
                      <a:pt x="26" y="21"/>
                    </a:cubicBezTo>
                    <a:cubicBezTo>
                      <a:pt x="24" y="22"/>
                      <a:pt x="21" y="23"/>
                      <a:pt x="19" y="25"/>
                    </a:cubicBezTo>
                    <a:cubicBezTo>
                      <a:pt x="15" y="27"/>
                      <a:pt x="11" y="30"/>
                      <a:pt x="7" y="34"/>
                    </a:cubicBezTo>
                    <a:cubicBezTo>
                      <a:pt x="5" y="35"/>
                      <a:pt x="3" y="37"/>
                      <a:pt x="1" y="39"/>
                    </a:cubicBezTo>
                    <a:cubicBezTo>
                      <a:pt x="0" y="39"/>
                      <a:pt x="0" y="40"/>
                      <a:pt x="0" y="40"/>
                    </a:cubicBezTo>
                    <a:cubicBezTo>
                      <a:pt x="0" y="41"/>
                      <a:pt x="1" y="41"/>
                      <a:pt x="1" y="42"/>
                    </a:cubicBezTo>
                    <a:cubicBezTo>
                      <a:pt x="2" y="41"/>
                      <a:pt x="3" y="40"/>
                      <a:pt x="4" y="39"/>
                    </a:cubicBezTo>
                    <a:cubicBezTo>
                      <a:pt x="6" y="37"/>
                      <a:pt x="8" y="35"/>
                      <a:pt x="10" y="33"/>
                    </a:cubicBezTo>
                    <a:cubicBezTo>
                      <a:pt x="10" y="34"/>
                      <a:pt x="10" y="34"/>
                      <a:pt x="10" y="34"/>
                    </a:cubicBezTo>
                    <a:cubicBezTo>
                      <a:pt x="13" y="32"/>
                      <a:pt x="15" y="30"/>
                      <a:pt x="18" y="28"/>
                    </a:cubicBezTo>
                    <a:cubicBezTo>
                      <a:pt x="21" y="26"/>
                      <a:pt x="24" y="24"/>
                      <a:pt x="27" y="22"/>
                    </a:cubicBezTo>
                    <a:cubicBezTo>
                      <a:pt x="33" y="19"/>
                      <a:pt x="39" y="16"/>
                      <a:pt x="45" y="13"/>
                    </a:cubicBezTo>
                    <a:cubicBezTo>
                      <a:pt x="45" y="13"/>
                      <a:pt x="45" y="13"/>
                      <a:pt x="45" y="13"/>
                    </a:cubicBezTo>
                    <a:cubicBezTo>
                      <a:pt x="51" y="11"/>
                      <a:pt x="58" y="8"/>
                      <a:pt x="65" y="7"/>
                    </a:cubicBezTo>
                    <a:cubicBezTo>
                      <a:pt x="71" y="5"/>
                      <a:pt x="78" y="4"/>
                      <a:pt x="85" y="3"/>
                    </a:cubicBezTo>
                    <a:cubicBezTo>
                      <a:pt x="85" y="3"/>
                      <a:pt x="85" y="3"/>
                      <a:pt x="85" y="3"/>
                    </a:cubicBezTo>
                    <a:cubicBezTo>
                      <a:pt x="93" y="2"/>
                      <a:pt x="101" y="2"/>
                      <a:pt x="109" y="2"/>
                    </a:cubicBezTo>
                    <a:cubicBezTo>
                      <a:pt x="117" y="2"/>
                      <a:pt x="125" y="3"/>
                      <a:pt x="133" y="4"/>
                    </a:cubicBezTo>
                    <a:cubicBezTo>
                      <a:pt x="133" y="4"/>
                      <a:pt x="133" y="4"/>
                      <a:pt x="133" y="4"/>
                    </a:cubicBezTo>
                    <a:cubicBezTo>
                      <a:pt x="133" y="4"/>
                      <a:pt x="133" y="4"/>
                      <a:pt x="133" y="4"/>
                    </a:cubicBezTo>
                    <a:cubicBezTo>
                      <a:pt x="133" y="4"/>
                      <a:pt x="133" y="4"/>
                      <a:pt x="133" y="4"/>
                    </a:cubicBezTo>
                    <a:cubicBezTo>
                      <a:pt x="133" y="4"/>
                      <a:pt x="133" y="4"/>
                      <a:pt x="133" y="4"/>
                    </a:cubicBezTo>
                    <a:cubicBezTo>
                      <a:pt x="142" y="5"/>
                      <a:pt x="151" y="7"/>
                      <a:pt x="160" y="9"/>
                    </a:cubicBezTo>
                    <a:cubicBezTo>
                      <a:pt x="168" y="12"/>
                      <a:pt x="177" y="14"/>
                      <a:pt x="185" y="17"/>
                    </a:cubicBezTo>
                    <a:cubicBezTo>
                      <a:pt x="202" y="23"/>
                      <a:pt x="219" y="29"/>
                      <a:pt x="236" y="33"/>
                    </a:cubicBezTo>
                    <a:cubicBezTo>
                      <a:pt x="260" y="40"/>
                      <a:pt x="284" y="43"/>
                      <a:pt x="308" y="44"/>
                    </a:cubicBezTo>
                    <a:cubicBezTo>
                      <a:pt x="320" y="44"/>
                      <a:pt x="332" y="43"/>
                      <a:pt x="344" y="42"/>
                    </a:cubicBezTo>
                    <a:cubicBezTo>
                      <a:pt x="350" y="41"/>
                      <a:pt x="356" y="40"/>
                      <a:pt x="362" y="39"/>
                    </a:cubicBezTo>
                    <a:cubicBezTo>
                      <a:pt x="368" y="38"/>
                      <a:pt x="374" y="37"/>
                      <a:pt x="380" y="35"/>
                    </a:cubicBezTo>
                    <a:cubicBezTo>
                      <a:pt x="381" y="35"/>
                      <a:pt x="381" y="35"/>
                      <a:pt x="381" y="34"/>
                    </a:cubicBezTo>
                    <a:cubicBezTo>
                      <a:pt x="381" y="34"/>
                      <a:pt x="380" y="33"/>
                      <a:pt x="380" y="33"/>
                    </a:cubicBezTo>
                    <a:cubicBezTo>
                      <a:pt x="369" y="36"/>
                      <a:pt x="358" y="38"/>
                      <a:pt x="347" y="39"/>
                    </a:cubicBezTo>
                    <a:cubicBezTo>
                      <a:pt x="347" y="39"/>
                      <a:pt x="347" y="39"/>
                      <a:pt x="347" y="39"/>
                    </a:cubicBezTo>
                    <a:cubicBezTo>
                      <a:pt x="335" y="41"/>
                      <a:pt x="322" y="42"/>
                      <a:pt x="310" y="41"/>
                    </a:cubicBezTo>
                    <a:cubicBezTo>
                      <a:pt x="297" y="41"/>
                      <a:pt x="284" y="40"/>
                      <a:pt x="272" y="39"/>
                    </a:cubicBezTo>
                    <a:cubicBezTo>
                      <a:pt x="272" y="39"/>
                      <a:pt x="272" y="39"/>
                      <a:pt x="272" y="39"/>
                    </a:cubicBezTo>
                    <a:cubicBezTo>
                      <a:pt x="262" y="37"/>
                      <a:pt x="253" y="35"/>
                      <a:pt x="243" y="33"/>
                    </a:cubicBezTo>
                    <a:cubicBezTo>
                      <a:pt x="237" y="32"/>
                      <a:pt x="231" y="30"/>
                      <a:pt x="226" y="28"/>
                    </a:cubicBezTo>
                    <a:cubicBezTo>
                      <a:pt x="220" y="27"/>
                      <a:pt x="214" y="25"/>
                      <a:pt x="209" y="23"/>
                    </a:cubicBezTo>
                    <a:cubicBezTo>
                      <a:pt x="198" y="19"/>
                      <a:pt x="187" y="15"/>
                      <a:pt x="176" y="12"/>
                    </a:cubicBezTo>
                    <a:cubicBezTo>
                      <a:pt x="165" y="8"/>
                      <a:pt x="153" y="5"/>
                      <a:pt x="142" y="3"/>
                    </a:cubicBezTo>
                    <a:cubicBezTo>
                      <a:pt x="131" y="1"/>
                      <a:pt x="121" y="0"/>
                      <a:pt x="110" y="0"/>
                    </a:cubicBezTo>
                    <a:cubicBezTo>
                      <a:pt x="109" y="0"/>
                      <a:pt x="108" y="0"/>
                      <a:pt x="106" y="0"/>
                    </a:cubicBezTo>
                    <a:cubicBezTo>
                      <a:pt x="97" y="0"/>
                      <a:pt x="87" y="0"/>
                      <a:pt x="78" y="2"/>
                    </a:cubicBezTo>
                    <a:moveTo>
                      <a:pt x="133" y="4"/>
                    </a:moveTo>
                    <a:cubicBezTo>
                      <a:pt x="133" y="4"/>
                      <a:pt x="133" y="4"/>
                      <a:pt x="133" y="4"/>
                    </a:cubicBezTo>
                    <a:cubicBezTo>
                      <a:pt x="133" y="4"/>
                      <a:pt x="133" y="4"/>
                      <a:pt x="133" y="4"/>
                    </a:cubicBezTo>
                  </a:path>
                </a:pathLst>
              </a:custGeom>
              <a:solidFill>
                <a:srgbClr val="E2D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0" name="Rectangle 360"/>
              <p:cNvSpPr>
                <a:spLocks noChangeArrowheads="1"/>
              </p:cNvSpPr>
              <p:nvPr/>
            </p:nvSpPr>
            <p:spPr bwMode="auto">
              <a:xfrm>
                <a:off x="6284" y="3254"/>
                <a:ext cx="1" cy="1"/>
              </a:xfrm>
              <a:prstGeom prst="rect">
                <a:avLst/>
              </a:prstGeom>
              <a:solidFill>
                <a:srgbClr val="E2D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1" name="Freeform 361"/>
              <p:cNvSpPr>
                <a:spLocks/>
              </p:cNvSpPr>
              <p:nvPr/>
            </p:nvSpPr>
            <p:spPr bwMode="auto">
              <a:xfrm>
                <a:off x="6284" y="325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2" name="Freeform 362"/>
              <p:cNvSpPr>
                <a:spLocks/>
              </p:cNvSpPr>
              <p:nvPr/>
            </p:nvSpPr>
            <p:spPr bwMode="auto">
              <a:xfrm>
                <a:off x="6049" y="3305"/>
                <a:ext cx="473" cy="58"/>
              </a:xfrm>
              <a:custGeom>
                <a:avLst/>
                <a:gdLst>
                  <a:gd name="T0" fmla="*/ 88 w 251"/>
                  <a:gd name="T1" fmla="*/ 1 h 31"/>
                  <a:gd name="T2" fmla="*/ 54 w 251"/>
                  <a:gd name="T3" fmla="*/ 4 h 31"/>
                  <a:gd name="T4" fmla="*/ 37 w 251"/>
                  <a:gd name="T5" fmla="*/ 8 h 31"/>
                  <a:gd name="T6" fmla="*/ 28 w 251"/>
                  <a:gd name="T7" fmla="*/ 10 h 31"/>
                  <a:gd name="T8" fmla="*/ 22 w 251"/>
                  <a:gd name="T9" fmla="*/ 12 h 31"/>
                  <a:gd name="T10" fmla="*/ 9 w 251"/>
                  <a:gd name="T11" fmla="*/ 16 h 31"/>
                  <a:gd name="T12" fmla="*/ 0 w 251"/>
                  <a:gd name="T13" fmla="*/ 22 h 31"/>
                  <a:gd name="T14" fmla="*/ 0 w 251"/>
                  <a:gd name="T15" fmla="*/ 22 h 31"/>
                  <a:gd name="T16" fmla="*/ 0 w 251"/>
                  <a:gd name="T17" fmla="*/ 24 h 31"/>
                  <a:gd name="T18" fmla="*/ 3 w 251"/>
                  <a:gd name="T19" fmla="*/ 22 h 31"/>
                  <a:gd name="T20" fmla="*/ 10 w 251"/>
                  <a:gd name="T21" fmla="*/ 18 h 31"/>
                  <a:gd name="T22" fmla="*/ 22 w 251"/>
                  <a:gd name="T23" fmla="*/ 14 h 31"/>
                  <a:gd name="T24" fmla="*/ 36 w 251"/>
                  <a:gd name="T25" fmla="*/ 10 h 31"/>
                  <a:gd name="T26" fmla="*/ 68 w 251"/>
                  <a:gd name="T27" fmla="*/ 4 h 31"/>
                  <a:gd name="T28" fmla="*/ 68 w 251"/>
                  <a:gd name="T29" fmla="*/ 4 h 31"/>
                  <a:gd name="T30" fmla="*/ 68 w 251"/>
                  <a:gd name="T31" fmla="*/ 4 h 31"/>
                  <a:gd name="T32" fmla="*/ 68 w 251"/>
                  <a:gd name="T33" fmla="*/ 4 h 31"/>
                  <a:gd name="T34" fmla="*/ 100 w 251"/>
                  <a:gd name="T35" fmla="*/ 3 h 31"/>
                  <a:gd name="T36" fmla="*/ 130 w 251"/>
                  <a:gd name="T37" fmla="*/ 5 h 31"/>
                  <a:gd name="T38" fmla="*/ 189 w 251"/>
                  <a:gd name="T39" fmla="*/ 19 h 31"/>
                  <a:gd name="T40" fmla="*/ 218 w 251"/>
                  <a:gd name="T41" fmla="*/ 27 h 31"/>
                  <a:gd name="T42" fmla="*/ 233 w 251"/>
                  <a:gd name="T43" fmla="*/ 30 h 31"/>
                  <a:gd name="T44" fmla="*/ 238 w 251"/>
                  <a:gd name="T45" fmla="*/ 31 h 31"/>
                  <a:gd name="T46" fmla="*/ 238 w 251"/>
                  <a:gd name="T47" fmla="*/ 31 h 31"/>
                  <a:gd name="T48" fmla="*/ 238 w 251"/>
                  <a:gd name="T49" fmla="*/ 31 h 31"/>
                  <a:gd name="T50" fmla="*/ 247 w 251"/>
                  <a:gd name="T51" fmla="*/ 31 h 31"/>
                  <a:gd name="T52" fmla="*/ 251 w 251"/>
                  <a:gd name="T53" fmla="*/ 31 h 31"/>
                  <a:gd name="T54" fmla="*/ 251 w 251"/>
                  <a:gd name="T55" fmla="*/ 31 h 31"/>
                  <a:gd name="T56" fmla="*/ 251 w 251"/>
                  <a:gd name="T57" fmla="*/ 31 h 31"/>
                  <a:gd name="T58" fmla="*/ 236 w 251"/>
                  <a:gd name="T59" fmla="*/ 29 h 31"/>
                  <a:gd name="T60" fmla="*/ 220 w 251"/>
                  <a:gd name="T61" fmla="*/ 25 h 31"/>
                  <a:gd name="T62" fmla="*/ 188 w 251"/>
                  <a:gd name="T63" fmla="*/ 16 h 31"/>
                  <a:gd name="T64" fmla="*/ 124 w 251"/>
                  <a:gd name="T65" fmla="*/ 2 h 31"/>
                  <a:gd name="T66" fmla="*/ 98 w 251"/>
                  <a:gd name="T67" fmla="*/ 0 h 31"/>
                  <a:gd name="T68" fmla="*/ 88 w 251"/>
                  <a:gd name="T69" fmla="*/ 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51" h="31">
                    <a:moveTo>
                      <a:pt x="88" y="1"/>
                    </a:moveTo>
                    <a:cubicBezTo>
                      <a:pt x="77" y="1"/>
                      <a:pt x="65" y="2"/>
                      <a:pt x="54" y="4"/>
                    </a:cubicBezTo>
                    <a:cubicBezTo>
                      <a:pt x="48" y="5"/>
                      <a:pt x="43" y="7"/>
                      <a:pt x="37" y="8"/>
                    </a:cubicBezTo>
                    <a:cubicBezTo>
                      <a:pt x="34" y="9"/>
                      <a:pt x="31" y="10"/>
                      <a:pt x="28" y="10"/>
                    </a:cubicBezTo>
                    <a:cubicBezTo>
                      <a:pt x="26" y="11"/>
                      <a:pt x="24" y="12"/>
                      <a:pt x="22" y="12"/>
                    </a:cubicBezTo>
                    <a:cubicBezTo>
                      <a:pt x="17" y="13"/>
                      <a:pt x="13" y="15"/>
                      <a:pt x="9" y="16"/>
                    </a:cubicBezTo>
                    <a:cubicBezTo>
                      <a:pt x="6" y="18"/>
                      <a:pt x="2" y="19"/>
                      <a:pt x="0" y="22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23"/>
                      <a:pt x="0" y="24"/>
                      <a:pt x="0" y="24"/>
                    </a:cubicBezTo>
                    <a:cubicBezTo>
                      <a:pt x="1" y="23"/>
                      <a:pt x="2" y="23"/>
                      <a:pt x="3" y="22"/>
                    </a:cubicBezTo>
                    <a:cubicBezTo>
                      <a:pt x="5" y="20"/>
                      <a:pt x="7" y="19"/>
                      <a:pt x="10" y="18"/>
                    </a:cubicBezTo>
                    <a:cubicBezTo>
                      <a:pt x="14" y="16"/>
                      <a:pt x="18" y="15"/>
                      <a:pt x="22" y="14"/>
                    </a:cubicBezTo>
                    <a:cubicBezTo>
                      <a:pt x="27" y="13"/>
                      <a:pt x="31" y="12"/>
                      <a:pt x="36" y="10"/>
                    </a:cubicBezTo>
                    <a:cubicBezTo>
                      <a:pt x="47" y="8"/>
                      <a:pt x="57" y="6"/>
                      <a:pt x="68" y="4"/>
                    </a:cubicBezTo>
                    <a:cubicBezTo>
                      <a:pt x="68" y="4"/>
                      <a:pt x="68" y="4"/>
                      <a:pt x="68" y="4"/>
                    </a:cubicBezTo>
                    <a:cubicBezTo>
                      <a:pt x="68" y="4"/>
                      <a:pt x="68" y="4"/>
                      <a:pt x="68" y="4"/>
                    </a:cubicBezTo>
                    <a:cubicBezTo>
                      <a:pt x="68" y="4"/>
                      <a:pt x="68" y="4"/>
                      <a:pt x="68" y="4"/>
                    </a:cubicBezTo>
                    <a:cubicBezTo>
                      <a:pt x="79" y="3"/>
                      <a:pt x="89" y="2"/>
                      <a:pt x="100" y="3"/>
                    </a:cubicBezTo>
                    <a:cubicBezTo>
                      <a:pt x="110" y="3"/>
                      <a:pt x="120" y="3"/>
                      <a:pt x="130" y="5"/>
                    </a:cubicBezTo>
                    <a:cubicBezTo>
                      <a:pt x="150" y="8"/>
                      <a:pt x="170" y="13"/>
                      <a:pt x="189" y="19"/>
                    </a:cubicBezTo>
                    <a:cubicBezTo>
                      <a:pt x="199" y="22"/>
                      <a:pt x="209" y="25"/>
                      <a:pt x="218" y="27"/>
                    </a:cubicBezTo>
                    <a:cubicBezTo>
                      <a:pt x="223" y="28"/>
                      <a:pt x="228" y="29"/>
                      <a:pt x="233" y="30"/>
                    </a:cubicBezTo>
                    <a:cubicBezTo>
                      <a:pt x="235" y="31"/>
                      <a:pt x="236" y="31"/>
                      <a:pt x="238" y="31"/>
                    </a:cubicBezTo>
                    <a:cubicBezTo>
                      <a:pt x="238" y="31"/>
                      <a:pt x="238" y="31"/>
                      <a:pt x="238" y="31"/>
                    </a:cubicBezTo>
                    <a:cubicBezTo>
                      <a:pt x="238" y="31"/>
                      <a:pt x="238" y="31"/>
                      <a:pt x="238" y="31"/>
                    </a:cubicBezTo>
                    <a:cubicBezTo>
                      <a:pt x="241" y="31"/>
                      <a:pt x="244" y="31"/>
                      <a:pt x="247" y="31"/>
                    </a:cubicBezTo>
                    <a:cubicBezTo>
                      <a:pt x="249" y="31"/>
                      <a:pt x="250" y="31"/>
                      <a:pt x="251" y="31"/>
                    </a:cubicBezTo>
                    <a:cubicBezTo>
                      <a:pt x="251" y="31"/>
                      <a:pt x="251" y="31"/>
                      <a:pt x="251" y="31"/>
                    </a:cubicBezTo>
                    <a:cubicBezTo>
                      <a:pt x="251" y="31"/>
                      <a:pt x="251" y="31"/>
                      <a:pt x="251" y="31"/>
                    </a:cubicBezTo>
                    <a:cubicBezTo>
                      <a:pt x="246" y="30"/>
                      <a:pt x="241" y="30"/>
                      <a:pt x="236" y="29"/>
                    </a:cubicBezTo>
                    <a:cubicBezTo>
                      <a:pt x="230" y="28"/>
                      <a:pt x="225" y="26"/>
                      <a:pt x="220" y="25"/>
                    </a:cubicBezTo>
                    <a:cubicBezTo>
                      <a:pt x="209" y="23"/>
                      <a:pt x="198" y="20"/>
                      <a:pt x="188" y="16"/>
                    </a:cubicBezTo>
                    <a:cubicBezTo>
                      <a:pt x="167" y="10"/>
                      <a:pt x="145" y="4"/>
                      <a:pt x="124" y="2"/>
                    </a:cubicBezTo>
                    <a:cubicBezTo>
                      <a:pt x="115" y="1"/>
                      <a:pt x="106" y="0"/>
                      <a:pt x="98" y="0"/>
                    </a:cubicBezTo>
                    <a:cubicBezTo>
                      <a:pt x="95" y="0"/>
                      <a:pt x="92" y="1"/>
                      <a:pt x="88" y="1"/>
                    </a:cubicBezTo>
                  </a:path>
                </a:pathLst>
              </a:custGeom>
              <a:solidFill>
                <a:srgbClr val="E2D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3" name="Freeform 363"/>
              <p:cNvSpPr>
                <a:spLocks/>
              </p:cNvSpPr>
              <p:nvPr/>
            </p:nvSpPr>
            <p:spPr bwMode="auto">
              <a:xfrm>
                <a:off x="6637" y="3352"/>
                <a:ext cx="105" cy="23"/>
              </a:xfrm>
              <a:custGeom>
                <a:avLst/>
                <a:gdLst>
                  <a:gd name="T0" fmla="*/ 54 w 56"/>
                  <a:gd name="T1" fmla="*/ 0 h 12"/>
                  <a:gd name="T2" fmla="*/ 20 w 56"/>
                  <a:gd name="T3" fmla="*/ 9 h 12"/>
                  <a:gd name="T4" fmla="*/ 20 w 56"/>
                  <a:gd name="T5" fmla="*/ 9 h 12"/>
                  <a:gd name="T6" fmla="*/ 0 w 56"/>
                  <a:gd name="T7" fmla="*/ 10 h 12"/>
                  <a:gd name="T8" fmla="*/ 4 w 56"/>
                  <a:gd name="T9" fmla="*/ 11 h 12"/>
                  <a:gd name="T10" fmla="*/ 4 w 56"/>
                  <a:gd name="T11" fmla="*/ 11 h 12"/>
                  <a:gd name="T12" fmla="*/ 6 w 56"/>
                  <a:gd name="T13" fmla="*/ 11 h 12"/>
                  <a:gd name="T14" fmla="*/ 10 w 56"/>
                  <a:gd name="T15" fmla="*/ 12 h 12"/>
                  <a:gd name="T16" fmla="*/ 26 w 56"/>
                  <a:gd name="T17" fmla="*/ 10 h 12"/>
                  <a:gd name="T18" fmla="*/ 55 w 56"/>
                  <a:gd name="T19" fmla="*/ 2 h 12"/>
                  <a:gd name="T20" fmla="*/ 56 w 56"/>
                  <a:gd name="T21" fmla="*/ 2 h 12"/>
                  <a:gd name="T22" fmla="*/ 56 w 56"/>
                  <a:gd name="T23" fmla="*/ 1 h 12"/>
                  <a:gd name="T24" fmla="*/ 55 w 56"/>
                  <a:gd name="T25" fmla="*/ 0 h 12"/>
                  <a:gd name="T26" fmla="*/ 55 w 56"/>
                  <a:gd name="T27" fmla="*/ 0 h 12"/>
                  <a:gd name="T28" fmla="*/ 54 w 56"/>
                  <a:gd name="T2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6" h="12">
                    <a:moveTo>
                      <a:pt x="54" y="0"/>
                    </a:moveTo>
                    <a:cubicBezTo>
                      <a:pt x="43" y="5"/>
                      <a:pt x="32" y="7"/>
                      <a:pt x="20" y="9"/>
                    </a:cubicBezTo>
                    <a:cubicBezTo>
                      <a:pt x="20" y="9"/>
                      <a:pt x="20" y="9"/>
                      <a:pt x="20" y="9"/>
                    </a:cubicBezTo>
                    <a:cubicBezTo>
                      <a:pt x="13" y="9"/>
                      <a:pt x="7" y="10"/>
                      <a:pt x="0" y="10"/>
                    </a:cubicBezTo>
                    <a:cubicBezTo>
                      <a:pt x="2" y="10"/>
                      <a:pt x="3" y="10"/>
                      <a:pt x="4" y="11"/>
                    </a:cubicBezTo>
                    <a:cubicBezTo>
                      <a:pt x="4" y="11"/>
                      <a:pt x="4" y="11"/>
                      <a:pt x="4" y="11"/>
                    </a:cubicBezTo>
                    <a:cubicBezTo>
                      <a:pt x="5" y="11"/>
                      <a:pt x="5" y="11"/>
                      <a:pt x="6" y="11"/>
                    </a:cubicBezTo>
                    <a:cubicBezTo>
                      <a:pt x="7" y="11"/>
                      <a:pt x="9" y="12"/>
                      <a:pt x="10" y="12"/>
                    </a:cubicBezTo>
                    <a:cubicBezTo>
                      <a:pt x="16" y="11"/>
                      <a:pt x="21" y="11"/>
                      <a:pt x="26" y="10"/>
                    </a:cubicBezTo>
                    <a:cubicBezTo>
                      <a:pt x="36" y="8"/>
                      <a:pt x="46" y="6"/>
                      <a:pt x="55" y="2"/>
                    </a:cubicBezTo>
                    <a:cubicBezTo>
                      <a:pt x="56" y="2"/>
                      <a:pt x="56" y="2"/>
                      <a:pt x="56" y="2"/>
                    </a:cubicBezTo>
                    <a:cubicBezTo>
                      <a:pt x="56" y="1"/>
                      <a:pt x="56" y="1"/>
                      <a:pt x="56" y="1"/>
                    </a:cubicBezTo>
                    <a:cubicBezTo>
                      <a:pt x="55" y="0"/>
                      <a:pt x="55" y="0"/>
                      <a:pt x="55" y="0"/>
                    </a:cubicBezTo>
                    <a:cubicBezTo>
                      <a:pt x="55" y="0"/>
                      <a:pt x="55" y="0"/>
                      <a:pt x="55" y="0"/>
                    </a:cubicBezTo>
                    <a:cubicBezTo>
                      <a:pt x="54" y="0"/>
                      <a:pt x="54" y="0"/>
                      <a:pt x="54" y="0"/>
                    </a:cubicBezTo>
                  </a:path>
                </a:pathLst>
              </a:custGeom>
              <a:solidFill>
                <a:srgbClr val="E2D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4" name="Freeform 364"/>
              <p:cNvSpPr>
                <a:spLocks/>
              </p:cNvSpPr>
              <p:nvPr/>
            </p:nvSpPr>
            <p:spPr bwMode="auto">
              <a:xfrm>
                <a:off x="6177" y="331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2D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5" name="Freeform 365"/>
              <p:cNvSpPr>
                <a:spLocks/>
              </p:cNvSpPr>
              <p:nvPr/>
            </p:nvSpPr>
            <p:spPr bwMode="auto">
              <a:xfrm>
                <a:off x="6177" y="331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6" name="Freeform 366"/>
              <p:cNvSpPr>
                <a:spLocks/>
              </p:cNvSpPr>
              <p:nvPr/>
            </p:nvSpPr>
            <p:spPr bwMode="auto">
              <a:xfrm>
                <a:off x="6294" y="3314"/>
                <a:ext cx="2" cy="0"/>
              </a:xfrm>
              <a:custGeom>
                <a:avLst/>
                <a:gdLst>
                  <a:gd name="T0" fmla="*/ 2 w 2"/>
                  <a:gd name="T1" fmla="*/ 0 w 2"/>
                  <a:gd name="T2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2D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7" name="Freeform 367"/>
              <p:cNvSpPr>
                <a:spLocks/>
              </p:cNvSpPr>
              <p:nvPr/>
            </p:nvSpPr>
            <p:spPr bwMode="auto">
              <a:xfrm>
                <a:off x="6294" y="3314"/>
                <a:ext cx="2" cy="0"/>
              </a:xfrm>
              <a:custGeom>
                <a:avLst/>
                <a:gdLst>
                  <a:gd name="T0" fmla="*/ 2 w 2"/>
                  <a:gd name="T1" fmla="*/ 0 w 2"/>
                  <a:gd name="T2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lnTo>
                      <a:pt x="0" y="0"/>
                    </a:lnTo>
                    <a:lnTo>
                      <a:pt x="2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8" name="Freeform 368"/>
              <p:cNvSpPr>
                <a:spLocks/>
              </p:cNvSpPr>
              <p:nvPr/>
            </p:nvSpPr>
            <p:spPr bwMode="auto">
              <a:xfrm>
                <a:off x="6541" y="2971"/>
                <a:ext cx="203" cy="253"/>
              </a:xfrm>
              <a:custGeom>
                <a:avLst/>
                <a:gdLst>
                  <a:gd name="T0" fmla="*/ 2 w 108"/>
                  <a:gd name="T1" fmla="*/ 1 h 134"/>
                  <a:gd name="T2" fmla="*/ 2 w 108"/>
                  <a:gd name="T3" fmla="*/ 2 h 134"/>
                  <a:gd name="T4" fmla="*/ 3 w 108"/>
                  <a:gd name="T5" fmla="*/ 3 h 134"/>
                  <a:gd name="T6" fmla="*/ 3 w 108"/>
                  <a:gd name="T7" fmla="*/ 5 h 134"/>
                  <a:gd name="T8" fmla="*/ 3 w 108"/>
                  <a:gd name="T9" fmla="*/ 5 h 134"/>
                  <a:gd name="T10" fmla="*/ 19 w 108"/>
                  <a:gd name="T11" fmla="*/ 35 h 134"/>
                  <a:gd name="T12" fmla="*/ 19 w 108"/>
                  <a:gd name="T13" fmla="*/ 35 h 134"/>
                  <a:gd name="T14" fmla="*/ 40 w 108"/>
                  <a:gd name="T15" fmla="*/ 64 h 134"/>
                  <a:gd name="T16" fmla="*/ 63 w 108"/>
                  <a:gd name="T17" fmla="*/ 92 h 134"/>
                  <a:gd name="T18" fmla="*/ 91 w 108"/>
                  <a:gd name="T19" fmla="*/ 119 h 134"/>
                  <a:gd name="T20" fmla="*/ 91 w 108"/>
                  <a:gd name="T21" fmla="*/ 119 h 134"/>
                  <a:gd name="T22" fmla="*/ 108 w 108"/>
                  <a:gd name="T23" fmla="*/ 132 h 134"/>
                  <a:gd name="T24" fmla="*/ 108 w 108"/>
                  <a:gd name="T25" fmla="*/ 134 h 134"/>
                  <a:gd name="T26" fmla="*/ 107 w 108"/>
                  <a:gd name="T27" fmla="*/ 134 h 134"/>
                  <a:gd name="T28" fmla="*/ 79 w 108"/>
                  <a:gd name="T29" fmla="*/ 111 h 134"/>
                  <a:gd name="T30" fmla="*/ 54 w 108"/>
                  <a:gd name="T31" fmla="*/ 83 h 134"/>
                  <a:gd name="T32" fmla="*/ 31 w 108"/>
                  <a:gd name="T33" fmla="*/ 56 h 134"/>
                  <a:gd name="T34" fmla="*/ 10 w 108"/>
                  <a:gd name="T35" fmla="*/ 26 h 134"/>
                  <a:gd name="T36" fmla="*/ 4 w 108"/>
                  <a:gd name="T37" fmla="*/ 14 h 134"/>
                  <a:gd name="T38" fmla="*/ 2 w 108"/>
                  <a:gd name="T39" fmla="*/ 8 h 134"/>
                  <a:gd name="T40" fmla="*/ 1 w 108"/>
                  <a:gd name="T41" fmla="*/ 5 h 134"/>
                  <a:gd name="T42" fmla="*/ 0 w 108"/>
                  <a:gd name="T43" fmla="*/ 3 h 134"/>
                  <a:gd name="T44" fmla="*/ 0 w 108"/>
                  <a:gd name="T45" fmla="*/ 2 h 134"/>
                  <a:gd name="T46" fmla="*/ 0 w 108"/>
                  <a:gd name="T47" fmla="*/ 2 h 134"/>
                  <a:gd name="T48" fmla="*/ 0 w 108"/>
                  <a:gd name="T49" fmla="*/ 1 h 134"/>
                  <a:gd name="T50" fmla="*/ 1 w 108"/>
                  <a:gd name="T51" fmla="*/ 0 h 134"/>
                  <a:gd name="T52" fmla="*/ 1 w 108"/>
                  <a:gd name="T53" fmla="*/ 0 h 134"/>
                  <a:gd name="T54" fmla="*/ 2 w 108"/>
                  <a:gd name="T55" fmla="*/ 1 h 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08" h="134">
                    <a:moveTo>
                      <a:pt x="2" y="1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4"/>
                      <a:pt x="3" y="4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7" y="15"/>
                      <a:pt x="12" y="25"/>
                      <a:pt x="19" y="35"/>
                    </a:cubicBezTo>
                    <a:cubicBezTo>
                      <a:pt x="19" y="35"/>
                      <a:pt x="19" y="35"/>
                      <a:pt x="19" y="35"/>
                    </a:cubicBezTo>
                    <a:cubicBezTo>
                      <a:pt x="25" y="45"/>
                      <a:pt x="33" y="54"/>
                      <a:pt x="40" y="64"/>
                    </a:cubicBezTo>
                    <a:cubicBezTo>
                      <a:pt x="48" y="73"/>
                      <a:pt x="55" y="83"/>
                      <a:pt x="63" y="92"/>
                    </a:cubicBezTo>
                    <a:cubicBezTo>
                      <a:pt x="72" y="101"/>
                      <a:pt x="81" y="111"/>
                      <a:pt x="91" y="119"/>
                    </a:cubicBezTo>
                    <a:cubicBezTo>
                      <a:pt x="91" y="119"/>
                      <a:pt x="91" y="119"/>
                      <a:pt x="91" y="119"/>
                    </a:cubicBezTo>
                    <a:cubicBezTo>
                      <a:pt x="96" y="124"/>
                      <a:pt x="102" y="128"/>
                      <a:pt x="108" y="132"/>
                    </a:cubicBezTo>
                    <a:cubicBezTo>
                      <a:pt x="108" y="133"/>
                      <a:pt x="108" y="133"/>
                      <a:pt x="108" y="134"/>
                    </a:cubicBezTo>
                    <a:cubicBezTo>
                      <a:pt x="108" y="134"/>
                      <a:pt x="107" y="134"/>
                      <a:pt x="107" y="134"/>
                    </a:cubicBezTo>
                    <a:cubicBezTo>
                      <a:pt x="97" y="127"/>
                      <a:pt x="88" y="119"/>
                      <a:pt x="79" y="111"/>
                    </a:cubicBezTo>
                    <a:cubicBezTo>
                      <a:pt x="70" y="102"/>
                      <a:pt x="62" y="93"/>
                      <a:pt x="54" y="83"/>
                    </a:cubicBezTo>
                    <a:cubicBezTo>
                      <a:pt x="46" y="74"/>
                      <a:pt x="39" y="65"/>
                      <a:pt x="31" y="56"/>
                    </a:cubicBezTo>
                    <a:cubicBezTo>
                      <a:pt x="24" y="46"/>
                      <a:pt x="17" y="36"/>
                      <a:pt x="10" y="26"/>
                    </a:cubicBezTo>
                    <a:cubicBezTo>
                      <a:pt x="8" y="22"/>
                      <a:pt x="6" y="18"/>
                      <a:pt x="4" y="14"/>
                    </a:cubicBezTo>
                    <a:cubicBezTo>
                      <a:pt x="3" y="12"/>
                      <a:pt x="3" y="10"/>
                      <a:pt x="2" y="8"/>
                    </a:cubicBezTo>
                    <a:cubicBezTo>
                      <a:pt x="2" y="7"/>
                      <a:pt x="1" y="6"/>
                      <a:pt x="1" y="5"/>
                    </a:cubicBezTo>
                    <a:cubicBezTo>
                      <a:pt x="1" y="4"/>
                      <a:pt x="1" y="4"/>
                      <a:pt x="0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2" y="1"/>
                      <a:pt x="2" y="1"/>
                    </a:cubicBezTo>
                  </a:path>
                </a:pathLst>
              </a:custGeom>
              <a:solidFill>
                <a:srgbClr val="E2D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9" name="Freeform 369"/>
              <p:cNvSpPr>
                <a:spLocks noEditPoints="1"/>
              </p:cNvSpPr>
              <p:nvPr/>
            </p:nvSpPr>
            <p:spPr bwMode="auto">
              <a:xfrm>
                <a:off x="5977" y="2883"/>
                <a:ext cx="566" cy="94"/>
              </a:xfrm>
              <a:custGeom>
                <a:avLst/>
                <a:gdLst>
                  <a:gd name="T0" fmla="*/ 113 w 300"/>
                  <a:gd name="T1" fmla="*/ 1 h 50"/>
                  <a:gd name="T2" fmla="*/ 139 w 300"/>
                  <a:gd name="T3" fmla="*/ 6 h 50"/>
                  <a:gd name="T4" fmla="*/ 190 w 300"/>
                  <a:gd name="T5" fmla="*/ 23 h 50"/>
                  <a:gd name="T6" fmla="*/ 203 w 300"/>
                  <a:gd name="T7" fmla="*/ 28 h 50"/>
                  <a:gd name="T8" fmla="*/ 215 w 300"/>
                  <a:gd name="T9" fmla="*/ 34 h 50"/>
                  <a:gd name="T10" fmla="*/ 241 w 300"/>
                  <a:gd name="T11" fmla="*/ 43 h 50"/>
                  <a:gd name="T12" fmla="*/ 241 w 300"/>
                  <a:gd name="T13" fmla="*/ 43 h 50"/>
                  <a:gd name="T14" fmla="*/ 261 w 300"/>
                  <a:gd name="T15" fmla="*/ 47 h 50"/>
                  <a:gd name="T16" fmla="*/ 282 w 300"/>
                  <a:gd name="T17" fmla="*/ 48 h 50"/>
                  <a:gd name="T18" fmla="*/ 282 w 300"/>
                  <a:gd name="T19" fmla="*/ 48 h 50"/>
                  <a:gd name="T20" fmla="*/ 299 w 300"/>
                  <a:gd name="T21" fmla="*/ 47 h 50"/>
                  <a:gd name="T22" fmla="*/ 300 w 300"/>
                  <a:gd name="T23" fmla="*/ 48 h 50"/>
                  <a:gd name="T24" fmla="*/ 299 w 300"/>
                  <a:gd name="T25" fmla="*/ 49 h 50"/>
                  <a:gd name="T26" fmla="*/ 272 w 300"/>
                  <a:gd name="T27" fmla="*/ 50 h 50"/>
                  <a:gd name="T28" fmla="*/ 245 w 300"/>
                  <a:gd name="T29" fmla="*/ 46 h 50"/>
                  <a:gd name="T30" fmla="*/ 220 w 300"/>
                  <a:gd name="T31" fmla="*/ 38 h 50"/>
                  <a:gd name="T32" fmla="*/ 207 w 300"/>
                  <a:gd name="T33" fmla="*/ 33 h 50"/>
                  <a:gd name="T34" fmla="*/ 194 w 300"/>
                  <a:gd name="T35" fmla="*/ 27 h 50"/>
                  <a:gd name="T36" fmla="*/ 145 w 300"/>
                  <a:gd name="T37" fmla="*/ 9 h 50"/>
                  <a:gd name="T38" fmla="*/ 145 w 300"/>
                  <a:gd name="T39" fmla="*/ 9 h 50"/>
                  <a:gd name="T40" fmla="*/ 120 w 300"/>
                  <a:gd name="T41" fmla="*/ 4 h 50"/>
                  <a:gd name="T42" fmla="*/ 94 w 300"/>
                  <a:gd name="T43" fmla="*/ 2 h 50"/>
                  <a:gd name="T44" fmla="*/ 95 w 300"/>
                  <a:gd name="T45" fmla="*/ 2 h 50"/>
                  <a:gd name="T46" fmla="*/ 52 w 300"/>
                  <a:gd name="T47" fmla="*/ 8 h 50"/>
                  <a:gd name="T48" fmla="*/ 52 w 300"/>
                  <a:gd name="T49" fmla="*/ 8 h 50"/>
                  <a:gd name="T50" fmla="*/ 34 w 300"/>
                  <a:gd name="T51" fmla="*/ 15 h 50"/>
                  <a:gd name="T52" fmla="*/ 26 w 300"/>
                  <a:gd name="T53" fmla="*/ 19 h 50"/>
                  <a:gd name="T54" fmla="*/ 18 w 300"/>
                  <a:gd name="T55" fmla="*/ 23 h 50"/>
                  <a:gd name="T56" fmla="*/ 18 w 300"/>
                  <a:gd name="T57" fmla="*/ 23 h 50"/>
                  <a:gd name="T58" fmla="*/ 6 w 300"/>
                  <a:gd name="T59" fmla="*/ 33 h 50"/>
                  <a:gd name="T60" fmla="*/ 6 w 300"/>
                  <a:gd name="T61" fmla="*/ 32 h 50"/>
                  <a:gd name="T62" fmla="*/ 2 w 300"/>
                  <a:gd name="T63" fmla="*/ 37 h 50"/>
                  <a:gd name="T64" fmla="*/ 0 w 300"/>
                  <a:gd name="T65" fmla="*/ 38 h 50"/>
                  <a:gd name="T66" fmla="*/ 0 w 300"/>
                  <a:gd name="T67" fmla="*/ 36 h 50"/>
                  <a:gd name="T68" fmla="*/ 17 w 300"/>
                  <a:gd name="T69" fmla="*/ 21 h 50"/>
                  <a:gd name="T70" fmla="*/ 27 w 300"/>
                  <a:gd name="T71" fmla="*/ 16 h 50"/>
                  <a:gd name="T72" fmla="*/ 37 w 300"/>
                  <a:gd name="T73" fmla="*/ 11 h 50"/>
                  <a:gd name="T74" fmla="*/ 62 w 300"/>
                  <a:gd name="T75" fmla="*/ 4 h 50"/>
                  <a:gd name="T76" fmla="*/ 88 w 300"/>
                  <a:gd name="T77" fmla="*/ 1 h 50"/>
                  <a:gd name="T78" fmla="*/ 96 w 300"/>
                  <a:gd name="T79" fmla="*/ 0 h 50"/>
                  <a:gd name="T80" fmla="*/ 113 w 300"/>
                  <a:gd name="T81" fmla="*/ 1 h 50"/>
                  <a:gd name="T82" fmla="*/ 241 w 300"/>
                  <a:gd name="T83" fmla="*/ 43 h 50"/>
                  <a:gd name="T84" fmla="*/ 241 w 300"/>
                  <a:gd name="T85" fmla="*/ 43 h 50"/>
                  <a:gd name="T86" fmla="*/ 241 w 300"/>
                  <a:gd name="T87" fmla="*/ 43 h 50"/>
                  <a:gd name="T88" fmla="*/ 145 w 300"/>
                  <a:gd name="T89" fmla="*/ 9 h 50"/>
                  <a:gd name="T90" fmla="*/ 144 w 300"/>
                  <a:gd name="T91" fmla="*/ 9 h 50"/>
                  <a:gd name="T92" fmla="*/ 145 w 300"/>
                  <a:gd name="T93" fmla="*/ 9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300" h="50">
                    <a:moveTo>
                      <a:pt x="113" y="1"/>
                    </a:moveTo>
                    <a:cubicBezTo>
                      <a:pt x="122" y="2"/>
                      <a:pt x="131" y="4"/>
                      <a:pt x="139" y="6"/>
                    </a:cubicBezTo>
                    <a:cubicBezTo>
                      <a:pt x="157" y="10"/>
                      <a:pt x="174" y="16"/>
                      <a:pt x="190" y="23"/>
                    </a:cubicBezTo>
                    <a:cubicBezTo>
                      <a:pt x="194" y="25"/>
                      <a:pt x="199" y="27"/>
                      <a:pt x="203" y="28"/>
                    </a:cubicBezTo>
                    <a:cubicBezTo>
                      <a:pt x="207" y="30"/>
                      <a:pt x="211" y="32"/>
                      <a:pt x="215" y="34"/>
                    </a:cubicBezTo>
                    <a:cubicBezTo>
                      <a:pt x="224" y="38"/>
                      <a:pt x="232" y="41"/>
                      <a:pt x="241" y="43"/>
                    </a:cubicBezTo>
                    <a:cubicBezTo>
                      <a:pt x="241" y="43"/>
                      <a:pt x="241" y="43"/>
                      <a:pt x="241" y="43"/>
                    </a:cubicBezTo>
                    <a:cubicBezTo>
                      <a:pt x="247" y="45"/>
                      <a:pt x="254" y="46"/>
                      <a:pt x="261" y="47"/>
                    </a:cubicBezTo>
                    <a:cubicBezTo>
                      <a:pt x="268" y="48"/>
                      <a:pt x="275" y="48"/>
                      <a:pt x="282" y="48"/>
                    </a:cubicBezTo>
                    <a:cubicBezTo>
                      <a:pt x="282" y="48"/>
                      <a:pt x="282" y="48"/>
                      <a:pt x="282" y="48"/>
                    </a:cubicBezTo>
                    <a:cubicBezTo>
                      <a:pt x="287" y="48"/>
                      <a:pt x="293" y="48"/>
                      <a:pt x="299" y="47"/>
                    </a:cubicBezTo>
                    <a:cubicBezTo>
                      <a:pt x="299" y="47"/>
                      <a:pt x="300" y="47"/>
                      <a:pt x="300" y="48"/>
                    </a:cubicBezTo>
                    <a:cubicBezTo>
                      <a:pt x="300" y="48"/>
                      <a:pt x="299" y="49"/>
                      <a:pt x="299" y="49"/>
                    </a:cubicBezTo>
                    <a:cubicBezTo>
                      <a:pt x="290" y="50"/>
                      <a:pt x="281" y="50"/>
                      <a:pt x="272" y="50"/>
                    </a:cubicBezTo>
                    <a:cubicBezTo>
                      <a:pt x="263" y="49"/>
                      <a:pt x="254" y="48"/>
                      <a:pt x="245" y="46"/>
                    </a:cubicBezTo>
                    <a:cubicBezTo>
                      <a:pt x="236" y="44"/>
                      <a:pt x="228" y="41"/>
                      <a:pt x="220" y="38"/>
                    </a:cubicBezTo>
                    <a:cubicBezTo>
                      <a:pt x="215" y="36"/>
                      <a:pt x="211" y="35"/>
                      <a:pt x="207" y="33"/>
                    </a:cubicBezTo>
                    <a:cubicBezTo>
                      <a:pt x="203" y="31"/>
                      <a:pt x="199" y="29"/>
                      <a:pt x="194" y="27"/>
                    </a:cubicBezTo>
                    <a:cubicBezTo>
                      <a:pt x="178" y="20"/>
                      <a:pt x="162" y="14"/>
                      <a:pt x="145" y="9"/>
                    </a:cubicBezTo>
                    <a:cubicBezTo>
                      <a:pt x="145" y="9"/>
                      <a:pt x="145" y="9"/>
                      <a:pt x="145" y="9"/>
                    </a:cubicBezTo>
                    <a:cubicBezTo>
                      <a:pt x="136" y="7"/>
                      <a:pt x="128" y="5"/>
                      <a:pt x="120" y="4"/>
                    </a:cubicBezTo>
                    <a:cubicBezTo>
                      <a:pt x="111" y="3"/>
                      <a:pt x="103" y="2"/>
                      <a:pt x="94" y="2"/>
                    </a:cubicBezTo>
                    <a:cubicBezTo>
                      <a:pt x="95" y="2"/>
                      <a:pt x="95" y="2"/>
                      <a:pt x="95" y="2"/>
                    </a:cubicBezTo>
                    <a:cubicBezTo>
                      <a:pt x="80" y="3"/>
                      <a:pt x="66" y="4"/>
                      <a:pt x="52" y="8"/>
                    </a:cubicBezTo>
                    <a:cubicBezTo>
                      <a:pt x="52" y="8"/>
                      <a:pt x="52" y="8"/>
                      <a:pt x="52" y="8"/>
                    </a:cubicBezTo>
                    <a:cubicBezTo>
                      <a:pt x="46" y="10"/>
                      <a:pt x="40" y="12"/>
                      <a:pt x="34" y="15"/>
                    </a:cubicBezTo>
                    <a:cubicBezTo>
                      <a:pt x="31" y="16"/>
                      <a:pt x="28" y="17"/>
                      <a:pt x="26" y="19"/>
                    </a:cubicBezTo>
                    <a:cubicBezTo>
                      <a:pt x="23" y="20"/>
                      <a:pt x="21" y="22"/>
                      <a:pt x="18" y="23"/>
                    </a:cubicBezTo>
                    <a:cubicBezTo>
                      <a:pt x="18" y="23"/>
                      <a:pt x="18" y="23"/>
                      <a:pt x="18" y="23"/>
                    </a:cubicBezTo>
                    <a:cubicBezTo>
                      <a:pt x="13" y="26"/>
                      <a:pt x="9" y="29"/>
                      <a:pt x="6" y="33"/>
                    </a:cubicBezTo>
                    <a:cubicBezTo>
                      <a:pt x="6" y="32"/>
                      <a:pt x="6" y="32"/>
                      <a:pt x="6" y="32"/>
                    </a:cubicBezTo>
                    <a:cubicBezTo>
                      <a:pt x="4" y="34"/>
                      <a:pt x="3" y="36"/>
                      <a:pt x="2" y="37"/>
                    </a:cubicBezTo>
                    <a:cubicBezTo>
                      <a:pt x="1" y="38"/>
                      <a:pt x="1" y="38"/>
                      <a:pt x="0" y="38"/>
                    </a:cubicBezTo>
                    <a:cubicBezTo>
                      <a:pt x="0" y="37"/>
                      <a:pt x="0" y="37"/>
                      <a:pt x="0" y="36"/>
                    </a:cubicBezTo>
                    <a:cubicBezTo>
                      <a:pt x="4" y="30"/>
                      <a:pt x="10" y="25"/>
                      <a:pt x="17" y="21"/>
                    </a:cubicBezTo>
                    <a:cubicBezTo>
                      <a:pt x="20" y="19"/>
                      <a:pt x="23" y="18"/>
                      <a:pt x="27" y="16"/>
                    </a:cubicBezTo>
                    <a:cubicBezTo>
                      <a:pt x="30" y="14"/>
                      <a:pt x="34" y="13"/>
                      <a:pt x="37" y="11"/>
                    </a:cubicBezTo>
                    <a:cubicBezTo>
                      <a:pt x="45" y="8"/>
                      <a:pt x="53" y="6"/>
                      <a:pt x="62" y="4"/>
                    </a:cubicBezTo>
                    <a:cubicBezTo>
                      <a:pt x="70" y="2"/>
                      <a:pt x="79" y="1"/>
                      <a:pt x="88" y="1"/>
                    </a:cubicBezTo>
                    <a:cubicBezTo>
                      <a:pt x="90" y="0"/>
                      <a:pt x="93" y="0"/>
                      <a:pt x="96" y="0"/>
                    </a:cubicBezTo>
                    <a:cubicBezTo>
                      <a:pt x="102" y="0"/>
                      <a:pt x="107" y="1"/>
                      <a:pt x="113" y="1"/>
                    </a:cubicBezTo>
                    <a:moveTo>
                      <a:pt x="241" y="43"/>
                    </a:moveTo>
                    <a:cubicBezTo>
                      <a:pt x="241" y="43"/>
                      <a:pt x="241" y="43"/>
                      <a:pt x="241" y="43"/>
                    </a:cubicBezTo>
                    <a:cubicBezTo>
                      <a:pt x="241" y="43"/>
                      <a:pt x="241" y="43"/>
                      <a:pt x="241" y="43"/>
                    </a:cubicBezTo>
                    <a:moveTo>
                      <a:pt x="145" y="9"/>
                    </a:moveTo>
                    <a:cubicBezTo>
                      <a:pt x="144" y="9"/>
                      <a:pt x="144" y="9"/>
                      <a:pt x="144" y="9"/>
                    </a:cubicBezTo>
                    <a:lnTo>
                      <a:pt x="145" y="9"/>
                    </a:lnTo>
                    <a:close/>
                  </a:path>
                </a:pathLst>
              </a:custGeom>
              <a:solidFill>
                <a:srgbClr val="E2D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0" name="Freeform 370"/>
              <p:cNvSpPr>
                <a:spLocks/>
              </p:cNvSpPr>
              <p:nvPr/>
            </p:nvSpPr>
            <p:spPr bwMode="auto">
              <a:xfrm>
                <a:off x="6726" y="3239"/>
                <a:ext cx="30" cy="26"/>
              </a:xfrm>
              <a:custGeom>
                <a:avLst/>
                <a:gdLst>
                  <a:gd name="T0" fmla="*/ 2 w 16"/>
                  <a:gd name="T1" fmla="*/ 1 h 14"/>
                  <a:gd name="T2" fmla="*/ 12 w 16"/>
                  <a:gd name="T3" fmla="*/ 9 h 14"/>
                  <a:gd name="T4" fmla="*/ 12 w 16"/>
                  <a:gd name="T5" fmla="*/ 9 h 14"/>
                  <a:gd name="T6" fmla="*/ 16 w 16"/>
                  <a:gd name="T7" fmla="*/ 12 h 14"/>
                  <a:gd name="T8" fmla="*/ 16 w 16"/>
                  <a:gd name="T9" fmla="*/ 13 h 14"/>
                  <a:gd name="T10" fmla="*/ 16 w 16"/>
                  <a:gd name="T11" fmla="*/ 13 h 14"/>
                  <a:gd name="T12" fmla="*/ 15 w 16"/>
                  <a:gd name="T13" fmla="*/ 14 h 14"/>
                  <a:gd name="T14" fmla="*/ 0 w 16"/>
                  <a:gd name="T15" fmla="*/ 2 h 14"/>
                  <a:gd name="T16" fmla="*/ 1 w 16"/>
                  <a:gd name="T17" fmla="*/ 1 h 14"/>
                  <a:gd name="T18" fmla="*/ 1 w 16"/>
                  <a:gd name="T19" fmla="*/ 0 h 14"/>
                  <a:gd name="T20" fmla="*/ 2 w 16"/>
                  <a:gd name="T21" fmla="*/ 1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6" h="14">
                    <a:moveTo>
                      <a:pt x="2" y="1"/>
                    </a:moveTo>
                    <a:cubicBezTo>
                      <a:pt x="5" y="4"/>
                      <a:pt x="9" y="7"/>
                      <a:pt x="12" y="9"/>
                    </a:cubicBezTo>
                    <a:cubicBezTo>
                      <a:pt x="12" y="9"/>
                      <a:pt x="12" y="9"/>
                      <a:pt x="12" y="9"/>
                    </a:cubicBezTo>
                    <a:cubicBezTo>
                      <a:pt x="13" y="10"/>
                      <a:pt x="14" y="11"/>
                      <a:pt x="16" y="12"/>
                    </a:cubicBezTo>
                    <a:cubicBezTo>
                      <a:pt x="16" y="13"/>
                      <a:pt x="16" y="13"/>
                      <a:pt x="16" y="13"/>
                    </a:cubicBezTo>
                    <a:cubicBezTo>
                      <a:pt x="16" y="13"/>
                      <a:pt x="16" y="13"/>
                      <a:pt x="16" y="13"/>
                    </a:cubicBezTo>
                    <a:cubicBezTo>
                      <a:pt x="16" y="14"/>
                      <a:pt x="15" y="14"/>
                      <a:pt x="15" y="14"/>
                    </a:cubicBezTo>
                    <a:cubicBezTo>
                      <a:pt x="10" y="10"/>
                      <a:pt x="5" y="6"/>
                      <a:pt x="0" y="2"/>
                    </a:cubicBezTo>
                    <a:cubicBezTo>
                      <a:pt x="0" y="2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2" y="1"/>
                      <a:pt x="2" y="1"/>
                      <a:pt x="2" y="1"/>
                    </a:cubicBezTo>
                  </a:path>
                </a:pathLst>
              </a:custGeom>
              <a:solidFill>
                <a:srgbClr val="E2D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1" name="Freeform 371"/>
              <p:cNvSpPr>
                <a:spLocks noEditPoints="1"/>
              </p:cNvSpPr>
              <p:nvPr/>
            </p:nvSpPr>
            <p:spPr bwMode="auto">
              <a:xfrm>
                <a:off x="6720" y="3277"/>
                <a:ext cx="32" cy="35"/>
              </a:xfrm>
              <a:custGeom>
                <a:avLst/>
                <a:gdLst>
                  <a:gd name="T0" fmla="*/ 2 w 17"/>
                  <a:gd name="T1" fmla="*/ 1 h 19"/>
                  <a:gd name="T2" fmla="*/ 4 w 17"/>
                  <a:gd name="T3" fmla="*/ 4 h 19"/>
                  <a:gd name="T4" fmla="*/ 4 w 17"/>
                  <a:gd name="T5" fmla="*/ 4 h 19"/>
                  <a:gd name="T6" fmla="*/ 4 w 17"/>
                  <a:gd name="T7" fmla="*/ 4 h 19"/>
                  <a:gd name="T8" fmla="*/ 4 w 17"/>
                  <a:gd name="T9" fmla="*/ 4 h 19"/>
                  <a:gd name="T10" fmla="*/ 4 w 17"/>
                  <a:gd name="T11" fmla="*/ 4 h 19"/>
                  <a:gd name="T12" fmla="*/ 16 w 17"/>
                  <a:gd name="T13" fmla="*/ 17 h 19"/>
                  <a:gd name="T14" fmla="*/ 16 w 17"/>
                  <a:gd name="T15" fmla="*/ 18 h 19"/>
                  <a:gd name="T16" fmla="*/ 15 w 17"/>
                  <a:gd name="T17" fmla="*/ 18 h 19"/>
                  <a:gd name="T18" fmla="*/ 7 w 17"/>
                  <a:gd name="T19" fmla="*/ 11 h 19"/>
                  <a:gd name="T20" fmla="*/ 0 w 17"/>
                  <a:gd name="T21" fmla="*/ 2 h 19"/>
                  <a:gd name="T22" fmla="*/ 0 w 17"/>
                  <a:gd name="T23" fmla="*/ 1 h 19"/>
                  <a:gd name="T24" fmla="*/ 1 w 17"/>
                  <a:gd name="T25" fmla="*/ 0 h 19"/>
                  <a:gd name="T26" fmla="*/ 2 w 17"/>
                  <a:gd name="T27" fmla="*/ 1 h 19"/>
                  <a:gd name="T28" fmla="*/ 4 w 17"/>
                  <a:gd name="T29" fmla="*/ 4 h 19"/>
                  <a:gd name="T30" fmla="*/ 4 w 17"/>
                  <a:gd name="T31" fmla="*/ 4 h 19"/>
                  <a:gd name="T32" fmla="*/ 4 w 17"/>
                  <a:gd name="T33" fmla="*/ 4 h 19"/>
                  <a:gd name="T34" fmla="*/ 4 w 17"/>
                  <a:gd name="T35" fmla="*/ 4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7" h="19">
                    <a:moveTo>
                      <a:pt x="2" y="1"/>
                    </a:moveTo>
                    <a:cubicBezTo>
                      <a:pt x="2" y="2"/>
                      <a:pt x="3" y="3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7" y="9"/>
                      <a:pt x="12" y="13"/>
                      <a:pt x="16" y="17"/>
                    </a:cubicBezTo>
                    <a:cubicBezTo>
                      <a:pt x="17" y="17"/>
                      <a:pt x="17" y="18"/>
                      <a:pt x="16" y="18"/>
                    </a:cubicBezTo>
                    <a:cubicBezTo>
                      <a:pt x="16" y="19"/>
                      <a:pt x="15" y="19"/>
                      <a:pt x="15" y="18"/>
                    </a:cubicBezTo>
                    <a:cubicBezTo>
                      <a:pt x="12" y="16"/>
                      <a:pt x="10" y="13"/>
                      <a:pt x="7" y="11"/>
                    </a:cubicBezTo>
                    <a:cubicBezTo>
                      <a:pt x="4" y="8"/>
                      <a:pt x="2" y="5"/>
                      <a:pt x="0" y="2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2" y="1"/>
                      <a:pt x="2" y="1"/>
                    </a:cubicBezTo>
                    <a:moveTo>
                      <a:pt x="4" y="4"/>
                    </a:move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</a:path>
                </a:pathLst>
              </a:custGeom>
              <a:solidFill>
                <a:srgbClr val="E2D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2" name="Freeform 372"/>
              <p:cNvSpPr>
                <a:spLocks/>
              </p:cNvSpPr>
              <p:nvPr/>
            </p:nvSpPr>
            <p:spPr bwMode="auto">
              <a:xfrm>
                <a:off x="6709" y="3320"/>
                <a:ext cx="33" cy="36"/>
              </a:xfrm>
              <a:custGeom>
                <a:avLst/>
                <a:gdLst>
                  <a:gd name="T0" fmla="*/ 2 w 18"/>
                  <a:gd name="T1" fmla="*/ 0 h 19"/>
                  <a:gd name="T2" fmla="*/ 4 w 18"/>
                  <a:gd name="T3" fmla="*/ 4 h 19"/>
                  <a:gd name="T4" fmla="*/ 17 w 18"/>
                  <a:gd name="T5" fmla="*/ 17 h 19"/>
                  <a:gd name="T6" fmla="*/ 17 w 18"/>
                  <a:gd name="T7" fmla="*/ 19 h 19"/>
                  <a:gd name="T8" fmla="*/ 16 w 18"/>
                  <a:gd name="T9" fmla="*/ 19 h 19"/>
                  <a:gd name="T10" fmla="*/ 7 w 18"/>
                  <a:gd name="T11" fmla="*/ 10 h 19"/>
                  <a:gd name="T12" fmla="*/ 0 w 18"/>
                  <a:gd name="T13" fmla="*/ 1 h 19"/>
                  <a:gd name="T14" fmla="*/ 0 w 18"/>
                  <a:gd name="T15" fmla="*/ 0 h 19"/>
                  <a:gd name="T16" fmla="*/ 1 w 18"/>
                  <a:gd name="T17" fmla="*/ 0 h 19"/>
                  <a:gd name="T18" fmla="*/ 2 w 18"/>
                  <a:gd name="T19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19">
                    <a:moveTo>
                      <a:pt x="2" y="0"/>
                    </a:moveTo>
                    <a:cubicBezTo>
                      <a:pt x="2" y="1"/>
                      <a:pt x="3" y="3"/>
                      <a:pt x="4" y="4"/>
                    </a:cubicBezTo>
                    <a:cubicBezTo>
                      <a:pt x="8" y="9"/>
                      <a:pt x="13" y="13"/>
                      <a:pt x="17" y="17"/>
                    </a:cubicBezTo>
                    <a:cubicBezTo>
                      <a:pt x="18" y="17"/>
                      <a:pt x="18" y="18"/>
                      <a:pt x="17" y="19"/>
                    </a:cubicBezTo>
                    <a:cubicBezTo>
                      <a:pt x="17" y="19"/>
                      <a:pt x="16" y="19"/>
                      <a:pt x="16" y="19"/>
                    </a:cubicBezTo>
                    <a:cubicBezTo>
                      <a:pt x="13" y="16"/>
                      <a:pt x="10" y="13"/>
                      <a:pt x="7" y="10"/>
                    </a:cubicBezTo>
                    <a:cubicBezTo>
                      <a:pt x="4" y="8"/>
                      <a:pt x="1" y="5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2" y="0"/>
                    </a:cubicBezTo>
                  </a:path>
                </a:pathLst>
              </a:custGeom>
              <a:solidFill>
                <a:srgbClr val="E2D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3" name="Freeform 373"/>
              <p:cNvSpPr>
                <a:spLocks/>
              </p:cNvSpPr>
              <p:nvPr/>
            </p:nvSpPr>
            <p:spPr bwMode="auto">
              <a:xfrm>
                <a:off x="5973" y="2951"/>
                <a:ext cx="4" cy="344"/>
              </a:xfrm>
              <a:custGeom>
                <a:avLst/>
                <a:gdLst>
                  <a:gd name="T0" fmla="*/ 0 w 2"/>
                  <a:gd name="T1" fmla="*/ 1 h 183"/>
                  <a:gd name="T2" fmla="*/ 0 w 2"/>
                  <a:gd name="T3" fmla="*/ 57 h 183"/>
                  <a:gd name="T4" fmla="*/ 0 w 2"/>
                  <a:gd name="T5" fmla="*/ 131 h 183"/>
                  <a:gd name="T6" fmla="*/ 0 w 2"/>
                  <a:gd name="T7" fmla="*/ 183 h 183"/>
                  <a:gd name="T8" fmla="*/ 2 w 2"/>
                  <a:gd name="T9" fmla="*/ 183 h 183"/>
                  <a:gd name="T10" fmla="*/ 2 w 2"/>
                  <a:gd name="T11" fmla="*/ 183 h 183"/>
                  <a:gd name="T12" fmla="*/ 2 w 2"/>
                  <a:gd name="T13" fmla="*/ 141 h 183"/>
                  <a:gd name="T14" fmla="*/ 2 w 2"/>
                  <a:gd name="T15" fmla="*/ 67 h 183"/>
                  <a:gd name="T16" fmla="*/ 2 w 2"/>
                  <a:gd name="T17" fmla="*/ 1 h 183"/>
                  <a:gd name="T18" fmla="*/ 1 w 2"/>
                  <a:gd name="T19" fmla="*/ 0 h 183"/>
                  <a:gd name="T20" fmla="*/ 0 w 2"/>
                  <a:gd name="T21" fmla="*/ 1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" h="183">
                    <a:moveTo>
                      <a:pt x="0" y="1"/>
                    </a:moveTo>
                    <a:cubicBezTo>
                      <a:pt x="0" y="57"/>
                      <a:pt x="0" y="57"/>
                      <a:pt x="0" y="57"/>
                    </a:cubicBezTo>
                    <a:cubicBezTo>
                      <a:pt x="0" y="131"/>
                      <a:pt x="0" y="131"/>
                      <a:pt x="0" y="131"/>
                    </a:cubicBezTo>
                    <a:cubicBezTo>
                      <a:pt x="0" y="183"/>
                      <a:pt x="0" y="183"/>
                      <a:pt x="0" y="183"/>
                    </a:cubicBezTo>
                    <a:cubicBezTo>
                      <a:pt x="1" y="183"/>
                      <a:pt x="1" y="183"/>
                      <a:pt x="2" y="183"/>
                    </a:cubicBezTo>
                    <a:cubicBezTo>
                      <a:pt x="2" y="183"/>
                      <a:pt x="2" y="183"/>
                      <a:pt x="2" y="183"/>
                    </a:cubicBezTo>
                    <a:cubicBezTo>
                      <a:pt x="2" y="141"/>
                      <a:pt x="2" y="141"/>
                      <a:pt x="2" y="141"/>
                    </a:cubicBezTo>
                    <a:cubicBezTo>
                      <a:pt x="2" y="67"/>
                      <a:pt x="2" y="67"/>
                      <a:pt x="2" y="67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</a:path>
                </a:pathLst>
              </a:custGeom>
              <a:solidFill>
                <a:srgbClr val="E2D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4" name="Freeform 374"/>
              <p:cNvSpPr>
                <a:spLocks noEditPoints="1"/>
              </p:cNvSpPr>
              <p:nvPr/>
            </p:nvSpPr>
            <p:spPr bwMode="auto">
              <a:xfrm>
                <a:off x="5900" y="3294"/>
                <a:ext cx="153" cy="73"/>
              </a:xfrm>
              <a:custGeom>
                <a:avLst/>
                <a:gdLst>
                  <a:gd name="T0" fmla="*/ 11 w 81"/>
                  <a:gd name="T1" fmla="*/ 13 h 39"/>
                  <a:gd name="T2" fmla="*/ 2 w 81"/>
                  <a:gd name="T3" fmla="*/ 30 h 39"/>
                  <a:gd name="T4" fmla="*/ 2 w 81"/>
                  <a:gd name="T5" fmla="*/ 30 h 39"/>
                  <a:gd name="T6" fmla="*/ 0 w 81"/>
                  <a:gd name="T7" fmla="*/ 38 h 39"/>
                  <a:gd name="T8" fmla="*/ 2 w 81"/>
                  <a:gd name="T9" fmla="*/ 37 h 39"/>
                  <a:gd name="T10" fmla="*/ 2 w 81"/>
                  <a:gd name="T11" fmla="*/ 37 h 39"/>
                  <a:gd name="T12" fmla="*/ 2 w 81"/>
                  <a:gd name="T13" fmla="*/ 37 h 39"/>
                  <a:gd name="T14" fmla="*/ 3 w 81"/>
                  <a:gd name="T15" fmla="*/ 37 h 39"/>
                  <a:gd name="T16" fmla="*/ 3 w 81"/>
                  <a:gd name="T17" fmla="*/ 35 h 39"/>
                  <a:gd name="T18" fmla="*/ 4 w 81"/>
                  <a:gd name="T19" fmla="*/ 31 h 39"/>
                  <a:gd name="T20" fmla="*/ 5 w 81"/>
                  <a:gd name="T21" fmla="*/ 25 h 39"/>
                  <a:gd name="T22" fmla="*/ 18 w 81"/>
                  <a:gd name="T23" fmla="*/ 10 h 39"/>
                  <a:gd name="T24" fmla="*/ 36 w 81"/>
                  <a:gd name="T25" fmla="*/ 2 h 39"/>
                  <a:gd name="T26" fmla="*/ 46 w 81"/>
                  <a:gd name="T27" fmla="*/ 2 h 39"/>
                  <a:gd name="T28" fmla="*/ 56 w 81"/>
                  <a:gd name="T29" fmla="*/ 5 h 39"/>
                  <a:gd name="T30" fmla="*/ 64 w 81"/>
                  <a:gd name="T31" fmla="*/ 10 h 39"/>
                  <a:gd name="T32" fmla="*/ 64 w 81"/>
                  <a:gd name="T33" fmla="*/ 10 h 39"/>
                  <a:gd name="T34" fmla="*/ 71 w 81"/>
                  <a:gd name="T35" fmla="*/ 17 h 39"/>
                  <a:gd name="T36" fmla="*/ 71 w 81"/>
                  <a:gd name="T37" fmla="*/ 17 h 39"/>
                  <a:gd name="T38" fmla="*/ 71 w 81"/>
                  <a:gd name="T39" fmla="*/ 17 h 39"/>
                  <a:gd name="T40" fmla="*/ 76 w 81"/>
                  <a:gd name="T41" fmla="*/ 25 h 39"/>
                  <a:gd name="T42" fmla="*/ 79 w 81"/>
                  <a:gd name="T43" fmla="*/ 33 h 39"/>
                  <a:gd name="T44" fmla="*/ 79 w 81"/>
                  <a:gd name="T45" fmla="*/ 34 h 39"/>
                  <a:gd name="T46" fmla="*/ 79 w 81"/>
                  <a:gd name="T47" fmla="*/ 34 h 39"/>
                  <a:gd name="T48" fmla="*/ 79 w 81"/>
                  <a:gd name="T49" fmla="*/ 34 h 39"/>
                  <a:gd name="T50" fmla="*/ 79 w 81"/>
                  <a:gd name="T51" fmla="*/ 35 h 39"/>
                  <a:gd name="T52" fmla="*/ 79 w 81"/>
                  <a:gd name="T53" fmla="*/ 36 h 39"/>
                  <a:gd name="T54" fmla="*/ 79 w 81"/>
                  <a:gd name="T55" fmla="*/ 36 h 39"/>
                  <a:gd name="T56" fmla="*/ 79 w 81"/>
                  <a:gd name="T57" fmla="*/ 39 h 39"/>
                  <a:gd name="T58" fmla="*/ 79 w 81"/>
                  <a:gd name="T59" fmla="*/ 39 h 39"/>
                  <a:gd name="T60" fmla="*/ 79 w 81"/>
                  <a:gd name="T61" fmla="*/ 39 h 39"/>
                  <a:gd name="T62" fmla="*/ 80 w 81"/>
                  <a:gd name="T63" fmla="*/ 38 h 39"/>
                  <a:gd name="T64" fmla="*/ 81 w 81"/>
                  <a:gd name="T65" fmla="*/ 39 h 39"/>
                  <a:gd name="T66" fmla="*/ 81 w 81"/>
                  <a:gd name="T67" fmla="*/ 37 h 39"/>
                  <a:gd name="T68" fmla="*/ 81 w 81"/>
                  <a:gd name="T69" fmla="*/ 37 h 39"/>
                  <a:gd name="T70" fmla="*/ 81 w 81"/>
                  <a:gd name="T71" fmla="*/ 36 h 39"/>
                  <a:gd name="T72" fmla="*/ 81 w 81"/>
                  <a:gd name="T73" fmla="*/ 36 h 39"/>
                  <a:gd name="T74" fmla="*/ 81 w 81"/>
                  <a:gd name="T75" fmla="*/ 33 h 39"/>
                  <a:gd name="T76" fmla="*/ 81 w 81"/>
                  <a:gd name="T77" fmla="*/ 33 h 39"/>
                  <a:gd name="T78" fmla="*/ 81 w 81"/>
                  <a:gd name="T79" fmla="*/ 33 h 39"/>
                  <a:gd name="T80" fmla="*/ 64 w 81"/>
                  <a:gd name="T81" fmla="*/ 7 h 39"/>
                  <a:gd name="T82" fmla="*/ 41 w 81"/>
                  <a:gd name="T83" fmla="*/ 0 h 39"/>
                  <a:gd name="T84" fmla="*/ 79 w 81"/>
                  <a:gd name="T85" fmla="*/ 35 h 39"/>
                  <a:gd name="T86" fmla="*/ 79 w 81"/>
                  <a:gd name="T87" fmla="*/ 35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81" h="39">
                    <a:moveTo>
                      <a:pt x="31" y="1"/>
                    </a:moveTo>
                    <a:cubicBezTo>
                      <a:pt x="23" y="3"/>
                      <a:pt x="16" y="7"/>
                      <a:pt x="11" y="13"/>
                    </a:cubicBezTo>
                    <a:cubicBezTo>
                      <a:pt x="7" y="18"/>
                      <a:pt x="3" y="24"/>
                      <a:pt x="2" y="30"/>
                    </a:cubicBezTo>
                    <a:cubicBezTo>
                      <a:pt x="2" y="30"/>
                      <a:pt x="2" y="30"/>
                      <a:pt x="2" y="30"/>
                    </a:cubicBezTo>
                    <a:cubicBezTo>
                      <a:pt x="2" y="30"/>
                      <a:pt x="2" y="30"/>
                      <a:pt x="2" y="30"/>
                    </a:cubicBezTo>
                    <a:cubicBezTo>
                      <a:pt x="2" y="30"/>
                      <a:pt x="2" y="30"/>
                      <a:pt x="2" y="30"/>
                    </a:cubicBezTo>
                    <a:cubicBezTo>
                      <a:pt x="2" y="30"/>
                      <a:pt x="2" y="30"/>
                      <a:pt x="2" y="30"/>
                    </a:cubicBezTo>
                    <a:cubicBezTo>
                      <a:pt x="1" y="33"/>
                      <a:pt x="1" y="35"/>
                      <a:pt x="0" y="38"/>
                    </a:cubicBezTo>
                    <a:cubicBezTo>
                      <a:pt x="1" y="37"/>
                      <a:pt x="1" y="37"/>
                      <a:pt x="1" y="37"/>
                    </a:cubicBezTo>
                    <a:cubicBezTo>
                      <a:pt x="2" y="37"/>
                      <a:pt x="2" y="37"/>
                      <a:pt x="2" y="37"/>
                    </a:cubicBezTo>
                    <a:cubicBezTo>
                      <a:pt x="2" y="37"/>
                      <a:pt x="2" y="37"/>
                      <a:pt x="2" y="37"/>
                    </a:cubicBezTo>
                    <a:cubicBezTo>
                      <a:pt x="2" y="37"/>
                      <a:pt x="2" y="37"/>
                      <a:pt x="2" y="37"/>
                    </a:cubicBezTo>
                    <a:cubicBezTo>
                      <a:pt x="2" y="37"/>
                      <a:pt x="2" y="37"/>
                      <a:pt x="2" y="37"/>
                    </a:cubicBezTo>
                    <a:cubicBezTo>
                      <a:pt x="2" y="37"/>
                      <a:pt x="2" y="37"/>
                      <a:pt x="2" y="37"/>
                    </a:cubicBezTo>
                    <a:cubicBezTo>
                      <a:pt x="3" y="37"/>
                      <a:pt x="3" y="37"/>
                      <a:pt x="3" y="37"/>
                    </a:cubicBezTo>
                    <a:cubicBezTo>
                      <a:pt x="3" y="37"/>
                      <a:pt x="3" y="37"/>
                      <a:pt x="3" y="37"/>
                    </a:cubicBezTo>
                    <a:cubicBezTo>
                      <a:pt x="3" y="37"/>
                      <a:pt x="3" y="36"/>
                      <a:pt x="3" y="35"/>
                    </a:cubicBezTo>
                    <a:cubicBezTo>
                      <a:pt x="3" y="35"/>
                      <a:pt x="3" y="35"/>
                      <a:pt x="3" y="35"/>
                    </a:cubicBezTo>
                    <a:cubicBezTo>
                      <a:pt x="3" y="35"/>
                      <a:pt x="3" y="35"/>
                      <a:pt x="3" y="35"/>
                    </a:cubicBezTo>
                    <a:cubicBezTo>
                      <a:pt x="3" y="34"/>
                      <a:pt x="3" y="32"/>
                      <a:pt x="4" y="31"/>
                    </a:cubicBezTo>
                    <a:cubicBezTo>
                      <a:pt x="4" y="31"/>
                      <a:pt x="4" y="31"/>
                      <a:pt x="4" y="31"/>
                    </a:cubicBezTo>
                    <a:cubicBezTo>
                      <a:pt x="4" y="29"/>
                      <a:pt x="5" y="27"/>
                      <a:pt x="5" y="25"/>
                    </a:cubicBezTo>
                    <a:cubicBezTo>
                      <a:pt x="7" y="22"/>
                      <a:pt x="8" y="19"/>
                      <a:pt x="10" y="17"/>
                    </a:cubicBezTo>
                    <a:cubicBezTo>
                      <a:pt x="13" y="14"/>
                      <a:pt x="15" y="12"/>
                      <a:pt x="18" y="10"/>
                    </a:cubicBezTo>
                    <a:cubicBezTo>
                      <a:pt x="20" y="8"/>
                      <a:pt x="23" y="6"/>
                      <a:pt x="26" y="5"/>
                    </a:cubicBezTo>
                    <a:cubicBezTo>
                      <a:pt x="29" y="3"/>
                      <a:pt x="32" y="3"/>
                      <a:pt x="36" y="2"/>
                    </a:cubicBezTo>
                    <a:cubicBezTo>
                      <a:pt x="36" y="2"/>
                      <a:pt x="36" y="2"/>
                      <a:pt x="36" y="2"/>
                    </a:cubicBezTo>
                    <a:cubicBezTo>
                      <a:pt x="39" y="2"/>
                      <a:pt x="43" y="2"/>
                      <a:pt x="46" y="2"/>
                    </a:cubicBezTo>
                    <a:cubicBezTo>
                      <a:pt x="46" y="2"/>
                      <a:pt x="46" y="2"/>
                      <a:pt x="46" y="2"/>
                    </a:cubicBezTo>
                    <a:cubicBezTo>
                      <a:pt x="50" y="3"/>
                      <a:pt x="53" y="4"/>
                      <a:pt x="56" y="5"/>
                    </a:cubicBezTo>
                    <a:cubicBezTo>
                      <a:pt x="59" y="6"/>
                      <a:pt x="62" y="8"/>
                      <a:pt x="64" y="10"/>
                    </a:cubicBezTo>
                    <a:cubicBezTo>
                      <a:pt x="64" y="10"/>
                      <a:pt x="64" y="10"/>
                      <a:pt x="64" y="10"/>
                    </a:cubicBezTo>
                    <a:cubicBezTo>
                      <a:pt x="64" y="10"/>
                      <a:pt x="64" y="10"/>
                      <a:pt x="64" y="10"/>
                    </a:cubicBezTo>
                    <a:cubicBezTo>
                      <a:pt x="64" y="10"/>
                      <a:pt x="64" y="10"/>
                      <a:pt x="64" y="10"/>
                    </a:cubicBezTo>
                    <a:cubicBezTo>
                      <a:pt x="64" y="10"/>
                      <a:pt x="64" y="10"/>
                      <a:pt x="64" y="10"/>
                    </a:cubicBezTo>
                    <a:cubicBezTo>
                      <a:pt x="67" y="12"/>
                      <a:pt x="69" y="14"/>
                      <a:pt x="71" y="17"/>
                    </a:cubicBezTo>
                    <a:cubicBezTo>
                      <a:pt x="71" y="17"/>
                      <a:pt x="71" y="17"/>
                      <a:pt x="71" y="17"/>
                    </a:cubicBezTo>
                    <a:cubicBezTo>
                      <a:pt x="71" y="17"/>
                      <a:pt x="71" y="17"/>
                      <a:pt x="71" y="17"/>
                    </a:cubicBezTo>
                    <a:cubicBezTo>
                      <a:pt x="71" y="17"/>
                      <a:pt x="71" y="17"/>
                      <a:pt x="71" y="17"/>
                    </a:cubicBezTo>
                    <a:cubicBezTo>
                      <a:pt x="71" y="17"/>
                      <a:pt x="71" y="17"/>
                      <a:pt x="71" y="17"/>
                    </a:cubicBezTo>
                    <a:cubicBezTo>
                      <a:pt x="73" y="19"/>
                      <a:pt x="75" y="22"/>
                      <a:pt x="76" y="25"/>
                    </a:cubicBezTo>
                    <a:cubicBezTo>
                      <a:pt x="76" y="25"/>
                      <a:pt x="76" y="25"/>
                      <a:pt x="76" y="25"/>
                    </a:cubicBezTo>
                    <a:cubicBezTo>
                      <a:pt x="77" y="28"/>
                      <a:pt x="78" y="30"/>
                      <a:pt x="79" y="33"/>
                    </a:cubicBezTo>
                    <a:cubicBezTo>
                      <a:pt x="79" y="33"/>
                      <a:pt x="79" y="33"/>
                      <a:pt x="79" y="33"/>
                    </a:cubicBezTo>
                    <a:cubicBezTo>
                      <a:pt x="79" y="33"/>
                      <a:pt x="79" y="33"/>
                      <a:pt x="79" y="33"/>
                    </a:cubicBezTo>
                    <a:cubicBezTo>
                      <a:pt x="79" y="34"/>
                      <a:pt x="79" y="34"/>
                      <a:pt x="79" y="34"/>
                    </a:cubicBezTo>
                    <a:cubicBezTo>
                      <a:pt x="79" y="34"/>
                      <a:pt x="79" y="34"/>
                      <a:pt x="79" y="34"/>
                    </a:cubicBezTo>
                    <a:cubicBezTo>
                      <a:pt x="79" y="34"/>
                      <a:pt x="79" y="34"/>
                      <a:pt x="79" y="34"/>
                    </a:cubicBezTo>
                    <a:cubicBezTo>
                      <a:pt x="79" y="34"/>
                      <a:pt x="79" y="34"/>
                      <a:pt x="79" y="34"/>
                    </a:cubicBezTo>
                    <a:cubicBezTo>
                      <a:pt x="79" y="34"/>
                      <a:pt x="79" y="34"/>
                      <a:pt x="79" y="34"/>
                    </a:cubicBezTo>
                    <a:cubicBezTo>
                      <a:pt x="79" y="34"/>
                      <a:pt x="79" y="34"/>
                      <a:pt x="79" y="34"/>
                    </a:cubicBezTo>
                    <a:cubicBezTo>
                      <a:pt x="79" y="35"/>
                      <a:pt x="79" y="35"/>
                      <a:pt x="79" y="35"/>
                    </a:cubicBezTo>
                    <a:cubicBezTo>
                      <a:pt x="79" y="35"/>
                      <a:pt x="79" y="36"/>
                      <a:pt x="79" y="36"/>
                    </a:cubicBezTo>
                    <a:cubicBezTo>
                      <a:pt x="79" y="36"/>
                      <a:pt x="79" y="36"/>
                      <a:pt x="79" y="36"/>
                    </a:cubicBezTo>
                    <a:cubicBezTo>
                      <a:pt x="79" y="36"/>
                      <a:pt x="79" y="36"/>
                      <a:pt x="79" y="36"/>
                    </a:cubicBezTo>
                    <a:cubicBezTo>
                      <a:pt x="79" y="36"/>
                      <a:pt x="79" y="36"/>
                      <a:pt x="79" y="36"/>
                    </a:cubicBezTo>
                    <a:cubicBezTo>
                      <a:pt x="79" y="37"/>
                      <a:pt x="79" y="37"/>
                      <a:pt x="79" y="37"/>
                    </a:cubicBezTo>
                    <a:cubicBezTo>
                      <a:pt x="79" y="37"/>
                      <a:pt x="79" y="38"/>
                      <a:pt x="79" y="39"/>
                    </a:cubicBezTo>
                    <a:cubicBezTo>
                      <a:pt x="79" y="39"/>
                      <a:pt x="79" y="39"/>
                      <a:pt x="79" y="39"/>
                    </a:cubicBezTo>
                    <a:cubicBezTo>
                      <a:pt x="79" y="39"/>
                      <a:pt x="79" y="39"/>
                      <a:pt x="79" y="39"/>
                    </a:cubicBezTo>
                    <a:cubicBezTo>
                      <a:pt x="79" y="39"/>
                      <a:pt x="79" y="39"/>
                      <a:pt x="79" y="39"/>
                    </a:cubicBezTo>
                    <a:cubicBezTo>
                      <a:pt x="79" y="39"/>
                      <a:pt x="79" y="39"/>
                      <a:pt x="79" y="39"/>
                    </a:cubicBezTo>
                    <a:cubicBezTo>
                      <a:pt x="79" y="39"/>
                      <a:pt x="79" y="39"/>
                      <a:pt x="79" y="39"/>
                    </a:cubicBezTo>
                    <a:cubicBezTo>
                      <a:pt x="80" y="38"/>
                      <a:pt x="80" y="38"/>
                      <a:pt x="80" y="38"/>
                    </a:cubicBezTo>
                    <a:cubicBezTo>
                      <a:pt x="80" y="38"/>
                      <a:pt x="81" y="38"/>
                      <a:pt x="81" y="38"/>
                    </a:cubicBezTo>
                    <a:cubicBezTo>
                      <a:pt x="81" y="39"/>
                      <a:pt x="81" y="39"/>
                      <a:pt x="81" y="39"/>
                    </a:cubicBezTo>
                    <a:cubicBezTo>
                      <a:pt x="81" y="38"/>
                      <a:pt x="81" y="38"/>
                      <a:pt x="81" y="37"/>
                    </a:cubicBezTo>
                    <a:cubicBezTo>
                      <a:pt x="81" y="37"/>
                      <a:pt x="81" y="37"/>
                      <a:pt x="81" y="37"/>
                    </a:cubicBezTo>
                    <a:cubicBezTo>
                      <a:pt x="81" y="37"/>
                      <a:pt x="81" y="37"/>
                      <a:pt x="81" y="37"/>
                    </a:cubicBezTo>
                    <a:cubicBezTo>
                      <a:pt x="81" y="37"/>
                      <a:pt x="81" y="37"/>
                      <a:pt x="81" y="37"/>
                    </a:cubicBezTo>
                    <a:cubicBezTo>
                      <a:pt x="81" y="37"/>
                      <a:pt x="81" y="37"/>
                      <a:pt x="81" y="37"/>
                    </a:cubicBezTo>
                    <a:cubicBezTo>
                      <a:pt x="81" y="36"/>
                      <a:pt x="81" y="36"/>
                      <a:pt x="81" y="36"/>
                    </a:cubicBezTo>
                    <a:cubicBezTo>
                      <a:pt x="81" y="36"/>
                      <a:pt x="81" y="36"/>
                      <a:pt x="81" y="36"/>
                    </a:cubicBezTo>
                    <a:cubicBezTo>
                      <a:pt x="81" y="36"/>
                      <a:pt x="81" y="36"/>
                      <a:pt x="81" y="36"/>
                    </a:cubicBezTo>
                    <a:cubicBezTo>
                      <a:pt x="81" y="36"/>
                      <a:pt x="81" y="36"/>
                      <a:pt x="81" y="36"/>
                    </a:cubicBezTo>
                    <a:cubicBezTo>
                      <a:pt x="81" y="35"/>
                      <a:pt x="81" y="34"/>
                      <a:pt x="81" y="33"/>
                    </a:cubicBezTo>
                    <a:cubicBezTo>
                      <a:pt x="81" y="33"/>
                      <a:pt x="81" y="33"/>
                      <a:pt x="81" y="33"/>
                    </a:cubicBezTo>
                    <a:cubicBezTo>
                      <a:pt x="81" y="33"/>
                      <a:pt x="81" y="33"/>
                      <a:pt x="81" y="33"/>
                    </a:cubicBezTo>
                    <a:cubicBezTo>
                      <a:pt x="81" y="33"/>
                      <a:pt x="81" y="33"/>
                      <a:pt x="81" y="33"/>
                    </a:cubicBezTo>
                    <a:cubicBezTo>
                      <a:pt x="81" y="33"/>
                      <a:pt x="81" y="33"/>
                      <a:pt x="81" y="33"/>
                    </a:cubicBezTo>
                    <a:cubicBezTo>
                      <a:pt x="80" y="28"/>
                      <a:pt x="78" y="23"/>
                      <a:pt x="75" y="19"/>
                    </a:cubicBezTo>
                    <a:cubicBezTo>
                      <a:pt x="72" y="14"/>
                      <a:pt x="68" y="10"/>
                      <a:pt x="64" y="7"/>
                    </a:cubicBezTo>
                    <a:cubicBezTo>
                      <a:pt x="59" y="3"/>
                      <a:pt x="53" y="1"/>
                      <a:pt x="47" y="0"/>
                    </a:cubicBezTo>
                    <a:cubicBezTo>
                      <a:pt x="45" y="0"/>
                      <a:pt x="43" y="0"/>
                      <a:pt x="41" y="0"/>
                    </a:cubicBezTo>
                    <a:cubicBezTo>
                      <a:pt x="38" y="0"/>
                      <a:pt x="34" y="0"/>
                      <a:pt x="31" y="1"/>
                    </a:cubicBezTo>
                    <a:moveTo>
                      <a:pt x="79" y="35"/>
                    </a:moveTo>
                    <a:cubicBezTo>
                      <a:pt x="79" y="35"/>
                      <a:pt x="79" y="35"/>
                      <a:pt x="79" y="35"/>
                    </a:cubicBezTo>
                    <a:cubicBezTo>
                      <a:pt x="79" y="35"/>
                      <a:pt x="79" y="35"/>
                      <a:pt x="79" y="35"/>
                    </a:cubicBezTo>
                  </a:path>
                </a:pathLst>
              </a:custGeom>
              <a:solidFill>
                <a:srgbClr val="9C5D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5" name="Freeform 375"/>
              <p:cNvSpPr>
                <a:spLocks/>
              </p:cNvSpPr>
              <p:nvPr/>
            </p:nvSpPr>
            <p:spPr bwMode="auto">
              <a:xfrm>
                <a:off x="6005" y="330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C5D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6" name="Freeform 376"/>
              <p:cNvSpPr>
                <a:spLocks/>
              </p:cNvSpPr>
              <p:nvPr/>
            </p:nvSpPr>
            <p:spPr bwMode="auto">
              <a:xfrm>
                <a:off x="6034" y="332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C5D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7" name="Freeform 377"/>
              <p:cNvSpPr>
                <a:spLocks/>
              </p:cNvSpPr>
              <p:nvPr/>
            </p:nvSpPr>
            <p:spPr bwMode="auto">
              <a:xfrm>
                <a:off x="6034" y="332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8" name="Freeform 378"/>
              <p:cNvSpPr>
                <a:spLocks/>
              </p:cNvSpPr>
              <p:nvPr/>
            </p:nvSpPr>
            <p:spPr bwMode="auto">
              <a:xfrm>
                <a:off x="6034" y="332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C5D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9" name="Freeform 379"/>
              <p:cNvSpPr>
                <a:spLocks/>
              </p:cNvSpPr>
              <p:nvPr/>
            </p:nvSpPr>
            <p:spPr bwMode="auto">
              <a:xfrm>
                <a:off x="6034" y="332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0" name="Freeform 380"/>
              <p:cNvSpPr>
                <a:spLocks/>
              </p:cNvSpPr>
              <p:nvPr/>
            </p:nvSpPr>
            <p:spPr bwMode="auto">
              <a:xfrm>
                <a:off x="6034" y="332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C5D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1" name="Freeform 381"/>
              <p:cNvSpPr>
                <a:spLocks/>
              </p:cNvSpPr>
              <p:nvPr/>
            </p:nvSpPr>
            <p:spPr bwMode="auto">
              <a:xfrm>
                <a:off x="6021" y="331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C5D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2" name="Freeform 382"/>
              <p:cNvSpPr>
                <a:spLocks/>
              </p:cNvSpPr>
              <p:nvPr/>
            </p:nvSpPr>
            <p:spPr bwMode="auto">
              <a:xfrm>
                <a:off x="6021" y="331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3" name="Rectangle 383"/>
              <p:cNvSpPr>
                <a:spLocks noChangeArrowheads="1"/>
              </p:cNvSpPr>
              <p:nvPr/>
            </p:nvSpPr>
            <p:spPr bwMode="auto">
              <a:xfrm>
                <a:off x="6021" y="3312"/>
                <a:ext cx="1" cy="1"/>
              </a:xfrm>
              <a:prstGeom prst="rect">
                <a:avLst/>
              </a:prstGeom>
              <a:solidFill>
                <a:srgbClr val="9C5D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4" name="Freeform 384"/>
              <p:cNvSpPr>
                <a:spLocks/>
              </p:cNvSpPr>
              <p:nvPr/>
            </p:nvSpPr>
            <p:spPr bwMode="auto">
              <a:xfrm>
                <a:off x="6021" y="331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5" name="Freeform 385"/>
              <p:cNvSpPr>
                <a:spLocks/>
              </p:cNvSpPr>
              <p:nvPr/>
            </p:nvSpPr>
            <p:spPr bwMode="auto">
              <a:xfrm>
                <a:off x="6034" y="332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C5D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6" name="Freeform 386"/>
              <p:cNvSpPr>
                <a:spLocks/>
              </p:cNvSpPr>
              <p:nvPr/>
            </p:nvSpPr>
            <p:spPr bwMode="auto">
              <a:xfrm>
                <a:off x="6034" y="332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7" name="Freeform 387"/>
              <p:cNvSpPr>
                <a:spLocks/>
              </p:cNvSpPr>
              <p:nvPr/>
            </p:nvSpPr>
            <p:spPr bwMode="auto">
              <a:xfrm>
                <a:off x="6034" y="332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C5D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8" name="Freeform 388"/>
              <p:cNvSpPr>
                <a:spLocks/>
              </p:cNvSpPr>
              <p:nvPr/>
            </p:nvSpPr>
            <p:spPr bwMode="auto">
              <a:xfrm>
                <a:off x="6034" y="332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9" name="Freeform 389"/>
              <p:cNvSpPr>
                <a:spLocks/>
              </p:cNvSpPr>
              <p:nvPr/>
            </p:nvSpPr>
            <p:spPr bwMode="auto">
              <a:xfrm>
                <a:off x="5906" y="3359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C5D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0" name="Freeform 390"/>
              <p:cNvSpPr>
                <a:spLocks/>
              </p:cNvSpPr>
              <p:nvPr/>
            </p:nvSpPr>
            <p:spPr bwMode="auto">
              <a:xfrm>
                <a:off x="5906" y="3359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1" name="Freeform 391"/>
              <p:cNvSpPr>
                <a:spLocks noEditPoints="1"/>
              </p:cNvSpPr>
              <p:nvPr/>
            </p:nvSpPr>
            <p:spPr bwMode="auto">
              <a:xfrm>
                <a:off x="5907" y="3327"/>
                <a:ext cx="142" cy="44"/>
              </a:xfrm>
              <a:custGeom>
                <a:avLst/>
                <a:gdLst>
                  <a:gd name="T0" fmla="*/ 13 w 75"/>
                  <a:gd name="T1" fmla="*/ 7 h 23"/>
                  <a:gd name="T2" fmla="*/ 11 w 75"/>
                  <a:gd name="T3" fmla="*/ 9 h 23"/>
                  <a:gd name="T4" fmla="*/ 5 w 75"/>
                  <a:gd name="T5" fmla="*/ 13 h 23"/>
                  <a:gd name="T6" fmla="*/ 5 w 75"/>
                  <a:gd name="T7" fmla="*/ 14 h 23"/>
                  <a:gd name="T8" fmla="*/ 1 w 75"/>
                  <a:gd name="T9" fmla="*/ 19 h 23"/>
                  <a:gd name="T10" fmla="*/ 0 w 75"/>
                  <a:gd name="T11" fmla="*/ 20 h 23"/>
                  <a:gd name="T12" fmla="*/ 0 w 75"/>
                  <a:gd name="T13" fmla="*/ 20 h 23"/>
                  <a:gd name="T14" fmla="*/ 0 w 75"/>
                  <a:gd name="T15" fmla="*/ 20 h 23"/>
                  <a:gd name="T16" fmla="*/ 0 w 75"/>
                  <a:gd name="T17" fmla="*/ 21 h 23"/>
                  <a:gd name="T18" fmla="*/ 2 w 75"/>
                  <a:gd name="T19" fmla="*/ 20 h 23"/>
                  <a:gd name="T20" fmla="*/ 3 w 75"/>
                  <a:gd name="T21" fmla="*/ 19 h 23"/>
                  <a:gd name="T22" fmla="*/ 6 w 75"/>
                  <a:gd name="T23" fmla="*/ 15 h 23"/>
                  <a:gd name="T24" fmla="*/ 7 w 75"/>
                  <a:gd name="T25" fmla="*/ 15 h 23"/>
                  <a:gd name="T26" fmla="*/ 11 w 75"/>
                  <a:gd name="T27" fmla="*/ 11 h 23"/>
                  <a:gd name="T28" fmla="*/ 11 w 75"/>
                  <a:gd name="T29" fmla="*/ 11 h 23"/>
                  <a:gd name="T30" fmla="*/ 11 w 75"/>
                  <a:gd name="T31" fmla="*/ 11 h 23"/>
                  <a:gd name="T32" fmla="*/ 11 w 75"/>
                  <a:gd name="T33" fmla="*/ 11 h 23"/>
                  <a:gd name="T34" fmla="*/ 20 w 75"/>
                  <a:gd name="T35" fmla="*/ 5 h 23"/>
                  <a:gd name="T36" fmla="*/ 20 w 75"/>
                  <a:gd name="T37" fmla="*/ 5 h 23"/>
                  <a:gd name="T38" fmla="*/ 31 w 75"/>
                  <a:gd name="T39" fmla="*/ 3 h 23"/>
                  <a:gd name="T40" fmla="*/ 43 w 75"/>
                  <a:gd name="T41" fmla="*/ 2 h 23"/>
                  <a:gd name="T42" fmla="*/ 54 w 75"/>
                  <a:gd name="T43" fmla="*/ 5 h 23"/>
                  <a:gd name="T44" fmla="*/ 54 w 75"/>
                  <a:gd name="T45" fmla="*/ 5 h 23"/>
                  <a:gd name="T46" fmla="*/ 63 w 75"/>
                  <a:gd name="T47" fmla="*/ 11 h 23"/>
                  <a:gd name="T48" fmla="*/ 71 w 75"/>
                  <a:gd name="T49" fmla="*/ 19 h 23"/>
                  <a:gd name="T50" fmla="*/ 71 w 75"/>
                  <a:gd name="T51" fmla="*/ 19 h 23"/>
                  <a:gd name="T52" fmla="*/ 71 w 75"/>
                  <a:gd name="T53" fmla="*/ 19 h 23"/>
                  <a:gd name="T54" fmla="*/ 71 w 75"/>
                  <a:gd name="T55" fmla="*/ 19 h 23"/>
                  <a:gd name="T56" fmla="*/ 73 w 75"/>
                  <a:gd name="T57" fmla="*/ 21 h 23"/>
                  <a:gd name="T58" fmla="*/ 73 w 75"/>
                  <a:gd name="T59" fmla="*/ 22 h 23"/>
                  <a:gd name="T60" fmla="*/ 73 w 75"/>
                  <a:gd name="T61" fmla="*/ 22 h 23"/>
                  <a:gd name="T62" fmla="*/ 74 w 75"/>
                  <a:gd name="T63" fmla="*/ 22 h 23"/>
                  <a:gd name="T64" fmla="*/ 75 w 75"/>
                  <a:gd name="T65" fmla="*/ 21 h 23"/>
                  <a:gd name="T66" fmla="*/ 74 w 75"/>
                  <a:gd name="T67" fmla="*/ 20 h 23"/>
                  <a:gd name="T68" fmla="*/ 74 w 75"/>
                  <a:gd name="T69" fmla="*/ 20 h 23"/>
                  <a:gd name="T70" fmla="*/ 74 w 75"/>
                  <a:gd name="T71" fmla="*/ 20 h 23"/>
                  <a:gd name="T72" fmla="*/ 73 w 75"/>
                  <a:gd name="T73" fmla="*/ 18 h 23"/>
                  <a:gd name="T74" fmla="*/ 72 w 75"/>
                  <a:gd name="T75" fmla="*/ 18 h 23"/>
                  <a:gd name="T76" fmla="*/ 72 w 75"/>
                  <a:gd name="T77" fmla="*/ 17 h 23"/>
                  <a:gd name="T78" fmla="*/ 61 w 75"/>
                  <a:gd name="T79" fmla="*/ 7 h 23"/>
                  <a:gd name="T80" fmla="*/ 37 w 75"/>
                  <a:gd name="T81" fmla="*/ 0 h 23"/>
                  <a:gd name="T82" fmla="*/ 31 w 75"/>
                  <a:gd name="T83" fmla="*/ 2 h 23"/>
                  <a:gd name="T84" fmla="*/ 31 w 75"/>
                  <a:gd name="T85" fmla="*/ 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75" h="23">
                    <a:moveTo>
                      <a:pt x="28" y="1"/>
                    </a:moveTo>
                    <a:cubicBezTo>
                      <a:pt x="23" y="2"/>
                      <a:pt x="17" y="4"/>
                      <a:pt x="13" y="7"/>
                    </a:cubicBezTo>
                    <a:cubicBezTo>
                      <a:pt x="12" y="8"/>
                      <a:pt x="11" y="8"/>
                      <a:pt x="11" y="9"/>
                    </a:cubicBezTo>
                    <a:cubicBezTo>
                      <a:pt x="11" y="9"/>
                      <a:pt x="11" y="9"/>
                      <a:pt x="11" y="9"/>
                    </a:cubicBezTo>
                    <a:cubicBezTo>
                      <a:pt x="9" y="10"/>
                      <a:pt x="7" y="12"/>
                      <a:pt x="5" y="13"/>
                    </a:cubicBezTo>
                    <a:cubicBezTo>
                      <a:pt x="5" y="13"/>
                      <a:pt x="5" y="13"/>
                      <a:pt x="5" y="13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3" y="15"/>
                      <a:pt x="2" y="17"/>
                      <a:pt x="1" y="19"/>
                    </a:cubicBezTo>
                    <a:cubicBezTo>
                      <a:pt x="1" y="19"/>
                      <a:pt x="1" y="19"/>
                      <a:pt x="1" y="19"/>
                    </a:cubicBezTo>
                    <a:cubicBezTo>
                      <a:pt x="0" y="19"/>
                      <a:pt x="0" y="20"/>
                      <a:pt x="0" y="20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1" y="22"/>
                      <a:pt x="1" y="22"/>
                      <a:pt x="2" y="21"/>
                    </a:cubicBezTo>
                    <a:cubicBezTo>
                      <a:pt x="2" y="21"/>
                      <a:pt x="2" y="20"/>
                      <a:pt x="2" y="20"/>
                    </a:cubicBezTo>
                    <a:cubicBezTo>
                      <a:pt x="2" y="20"/>
                      <a:pt x="2" y="20"/>
                      <a:pt x="2" y="20"/>
                    </a:cubicBezTo>
                    <a:cubicBezTo>
                      <a:pt x="3" y="19"/>
                      <a:pt x="3" y="19"/>
                      <a:pt x="3" y="19"/>
                    </a:cubicBezTo>
                    <a:cubicBezTo>
                      <a:pt x="3" y="19"/>
                      <a:pt x="3" y="19"/>
                      <a:pt x="3" y="19"/>
                    </a:cubicBezTo>
                    <a:cubicBezTo>
                      <a:pt x="4" y="18"/>
                      <a:pt x="5" y="16"/>
                      <a:pt x="6" y="15"/>
                    </a:cubicBezTo>
                    <a:cubicBezTo>
                      <a:pt x="6" y="15"/>
                      <a:pt x="6" y="15"/>
                      <a:pt x="6" y="15"/>
                    </a:cubicBezTo>
                    <a:cubicBezTo>
                      <a:pt x="7" y="15"/>
                      <a:pt x="7" y="15"/>
                      <a:pt x="7" y="15"/>
                    </a:cubicBezTo>
                    <a:cubicBezTo>
                      <a:pt x="7" y="15"/>
                      <a:pt x="7" y="15"/>
                      <a:pt x="7" y="15"/>
                    </a:cubicBezTo>
                    <a:cubicBezTo>
                      <a:pt x="8" y="13"/>
                      <a:pt x="10" y="12"/>
                      <a:pt x="11" y="11"/>
                    </a:cubicBezTo>
                    <a:cubicBezTo>
                      <a:pt x="11" y="11"/>
                      <a:pt x="11" y="11"/>
                      <a:pt x="11" y="11"/>
                    </a:cubicBezTo>
                    <a:cubicBezTo>
                      <a:pt x="11" y="11"/>
                      <a:pt x="11" y="11"/>
                      <a:pt x="11" y="11"/>
                    </a:cubicBezTo>
                    <a:cubicBezTo>
                      <a:pt x="11" y="11"/>
                      <a:pt x="11" y="11"/>
                      <a:pt x="11" y="11"/>
                    </a:cubicBezTo>
                    <a:cubicBezTo>
                      <a:pt x="11" y="11"/>
                      <a:pt x="11" y="11"/>
                      <a:pt x="11" y="11"/>
                    </a:cubicBezTo>
                    <a:cubicBezTo>
                      <a:pt x="11" y="11"/>
                      <a:pt x="11" y="11"/>
                      <a:pt x="11" y="11"/>
                    </a:cubicBezTo>
                    <a:cubicBezTo>
                      <a:pt x="11" y="11"/>
                      <a:pt x="11" y="11"/>
                      <a:pt x="11" y="11"/>
                    </a:cubicBezTo>
                    <a:cubicBezTo>
                      <a:pt x="12" y="10"/>
                      <a:pt x="12" y="10"/>
                      <a:pt x="12" y="10"/>
                    </a:cubicBezTo>
                    <a:cubicBezTo>
                      <a:pt x="14" y="8"/>
                      <a:pt x="17" y="7"/>
                      <a:pt x="20" y="5"/>
                    </a:cubicBezTo>
                    <a:cubicBezTo>
                      <a:pt x="20" y="5"/>
                      <a:pt x="20" y="5"/>
                      <a:pt x="20" y="5"/>
                    </a:cubicBezTo>
                    <a:cubicBezTo>
                      <a:pt x="20" y="5"/>
                      <a:pt x="20" y="5"/>
                      <a:pt x="20" y="5"/>
                    </a:cubicBezTo>
                    <a:cubicBezTo>
                      <a:pt x="20" y="5"/>
                      <a:pt x="20" y="5"/>
                      <a:pt x="20" y="5"/>
                    </a:cubicBezTo>
                    <a:cubicBezTo>
                      <a:pt x="24" y="4"/>
                      <a:pt x="27" y="3"/>
                      <a:pt x="31" y="3"/>
                    </a:cubicBezTo>
                    <a:cubicBezTo>
                      <a:pt x="31" y="3"/>
                      <a:pt x="31" y="3"/>
                      <a:pt x="31" y="3"/>
                    </a:cubicBezTo>
                    <a:cubicBezTo>
                      <a:pt x="35" y="2"/>
                      <a:pt x="39" y="2"/>
                      <a:pt x="43" y="2"/>
                    </a:cubicBezTo>
                    <a:cubicBezTo>
                      <a:pt x="42" y="2"/>
                      <a:pt x="42" y="2"/>
                      <a:pt x="42" y="2"/>
                    </a:cubicBezTo>
                    <a:cubicBezTo>
                      <a:pt x="46" y="3"/>
                      <a:pt x="50" y="4"/>
                      <a:pt x="54" y="5"/>
                    </a:cubicBezTo>
                    <a:cubicBezTo>
                      <a:pt x="54" y="5"/>
                      <a:pt x="54" y="5"/>
                      <a:pt x="54" y="5"/>
                    </a:cubicBezTo>
                    <a:cubicBezTo>
                      <a:pt x="54" y="5"/>
                      <a:pt x="54" y="5"/>
                      <a:pt x="54" y="5"/>
                    </a:cubicBezTo>
                    <a:cubicBezTo>
                      <a:pt x="54" y="5"/>
                      <a:pt x="54" y="5"/>
                      <a:pt x="54" y="5"/>
                    </a:cubicBezTo>
                    <a:cubicBezTo>
                      <a:pt x="57" y="7"/>
                      <a:pt x="60" y="9"/>
                      <a:pt x="63" y="11"/>
                    </a:cubicBezTo>
                    <a:cubicBezTo>
                      <a:pt x="63" y="11"/>
                      <a:pt x="63" y="11"/>
                      <a:pt x="63" y="11"/>
                    </a:cubicBezTo>
                    <a:cubicBezTo>
                      <a:pt x="66" y="13"/>
                      <a:pt x="68" y="16"/>
                      <a:pt x="71" y="19"/>
                    </a:cubicBezTo>
                    <a:cubicBezTo>
                      <a:pt x="71" y="19"/>
                      <a:pt x="71" y="19"/>
                      <a:pt x="71" y="19"/>
                    </a:cubicBezTo>
                    <a:cubicBezTo>
                      <a:pt x="71" y="19"/>
                      <a:pt x="71" y="19"/>
                      <a:pt x="71" y="19"/>
                    </a:cubicBezTo>
                    <a:cubicBezTo>
                      <a:pt x="71" y="19"/>
                      <a:pt x="71" y="19"/>
                      <a:pt x="71" y="19"/>
                    </a:cubicBezTo>
                    <a:cubicBezTo>
                      <a:pt x="71" y="19"/>
                      <a:pt x="71" y="19"/>
                      <a:pt x="71" y="19"/>
                    </a:cubicBezTo>
                    <a:cubicBezTo>
                      <a:pt x="71" y="19"/>
                      <a:pt x="71" y="19"/>
                      <a:pt x="71" y="19"/>
                    </a:cubicBezTo>
                    <a:cubicBezTo>
                      <a:pt x="71" y="19"/>
                      <a:pt x="71" y="19"/>
                      <a:pt x="71" y="19"/>
                    </a:cubicBezTo>
                    <a:cubicBezTo>
                      <a:pt x="71" y="19"/>
                      <a:pt x="71" y="19"/>
                      <a:pt x="71" y="19"/>
                    </a:cubicBezTo>
                    <a:cubicBezTo>
                      <a:pt x="72" y="20"/>
                      <a:pt x="72" y="21"/>
                      <a:pt x="73" y="21"/>
                    </a:cubicBezTo>
                    <a:cubicBezTo>
                      <a:pt x="73" y="21"/>
                      <a:pt x="73" y="21"/>
                      <a:pt x="73" y="21"/>
                    </a:cubicBezTo>
                    <a:cubicBezTo>
                      <a:pt x="73" y="22"/>
                      <a:pt x="73" y="22"/>
                      <a:pt x="73" y="22"/>
                    </a:cubicBezTo>
                    <a:cubicBezTo>
                      <a:pt x="73" y="22"/>
                      <a:pt x="73" y="22"/>
                      <a:pt x="73" y="22"/>
                    </a:cubicBezTo>
                    <a:cubicBezTo>
                      <a:pt x="73" y="22"/>
                      <a:pt x="73" y="22"/>
                      <a:pt x="73" y="22"/>
                    </a:cubicBezTo>
                    <a:cubicBezTo>
                      <a:pt x="73" y="22"/>
                      <a:pt x="73" y="22"/>
                      <a:pt x="73" y="22"/>
                    </a:cubicBezTo>
                    <a:cubicBezTo>
                      <a:pt x="73" y="22"/>
                      <a:pt x="74" y="23"/>
                      <a:pt x="74" y="22"/>
                    </a:cubicBezTo>
                    <a:cubicBezTo>
                      <a:pt x="75" y="22"/>
                      <a:pt x="75" y="21"/>
                      <a:pt x="75" y="21"/>
                    </a:cubicBezTo>
                    <a:cubicBezTo>
                      <a:pt x="75" y="21"/>
                      <a:pt x="75" y="21"/>
                      <a:pt x="75" y="21"/>
                    </a:cubicBezTo>
                    <a:cubicBezTo>
                      <a:pt x="74" y="21"/>
                      <a:pt x="74" y="21"/>
                      <a:pt x="74" y="21"/>
                    </a:cubicBezTo>
                    <a:cubicBezTo>
                      <a:pt x="74" y="20"/>
                      <a:pt x="74" y="20"/>
                      <a:pt x="74" y="20"/>
                    </a:cubicBezTo>
                    <a:cubicBezTo>
                      <a:pt x="74" y="20"/>
                      <a:pt x="74" y="20"/>
                      <a:pt x="74" y="20"/>
                    </a:cubicBezTo>
                    <a:cubicBezTo>
                      <a:pt x="74" y="20"/>
                      <a:pt x="74" y="20"/>
                      <a:pt x="74" y="20"/>
                    </a:cubicBezTo>
                    <a:cubicBezTo>
                      <a:pt x="74" y="20"/>
                      <a:pt x="74" y="20"/>
                      <a:pt x="74" y="20"/>
                    </a:cubicBezTo>
                    <a:cubicBezTo>
                      <a:pt x="74" y="20"/>
                      <a:pt x="74" y="20"/>
                      <a:pt x="74" y="20"/>
                    </a:cubicBezTo>
                    <a:cubicBezTo>
                      <a:pt x="74" y="19"/>
                      <a:pt x="73" y="19"/>
                      <a:pt x="73" y="18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2" y="18"/>
                      <a:pt x="72" y="18"/>
                      <a:pt x="72" y="18"/>
                    </a:cubicBezTo>
                    <a:cubicBezTo>
                      <a:pt x="72" y="18"/>
                      <a:pt x="72" y="18"/>
                      <a:pt x="72" y="18"/>
                    </a:cubicBezTo>
                    <a:cubicBezTo>
                      <a:pt x="72" y="17"/>
                      <a:pt x="72" y="17"/>
                      <a:pt x="72" y="17"/>
                    </a:cubicBezTo>
                    <a:cubicBezTo>
                      <a:pt x="72" y="17"/>
                      <a:pt x="72" y="17"/>
                      <a:pt x="72" y="17"/>
                    </a:cubicBezTo>
                    <a:cubicBezTo>
                      <a:pt x="69" y="13"/>
                      <a:pt x="65" y="10"/>
                      <a:pt x="61" y="7"/>
                    </a:cubicBezTo>
                    <a:cubicBezTo>
                      <a:pt x="56" y="4"/>
                      <a:pt x="50" y="2"/>
                      <a:pt x="45" y="1"/>
                    </a:cubicBezTo>
                    <a:cubicBezTo>
                      <a:pt x="42" y="0"/>
                      <a:pt x="40" y="0"/>
                      <a:pt x="37" y="0"/>
                    </a:cubicBezTo>
                    <a:cubicBezTo>
                      <a:pt x="34" y="0"/>
                      <a:pt x="31" y="0"/>
                      <a:pt x="28" y="1"/>
                    </a:cubicBezTo>
                    <a:moveTo>
                      <a:pt x="31" y="2"/>
                    </a:moveTo>
                    <a:cubicBezTo>
                      <a:pt x="31" y="3"/>
                      <a:pt x="31" y="3"/>
                      <a:pt x="31" y="3"/>
                    </a:cubicBezTo>
                    <a:cubicBezTo>
                      <a:pt x="31" y="2"/>
                      <a:pt x="31" y="2"/>
                      <a:pt x="31" y="2"/>
                    </a:cubicBezTo>
                  </a:path>
                </a:pathLst>
              </a:custGeom>
              <a:solidFill>
                <a:srgbClr val="9C5D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2" name="Freeform 392"/>
              <p:cNvSpPr>
                <a:spLocks/>
              </p:cNvSpPr>
              <p:nvPr/>
            </p:nvSpPr>
            <p:spPr bwMode="auto">
              <a:xfrm>
                <a:off x="5945" y="3337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C5D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3" name="Freeform 393"/>
              <p:cNvSpPr>
                <a:spLocks/>
              </p:cNvSpPr>
              <p:nvPr/>
            </p:nvSpPr>
            <p:spPr bwMode="auto">
              <a:xfrm>
                <a:off x="5945" y="3337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4" name="Freeform 394"/>
              <p:cNvSpPr>
                <a:spLocks noEditPoints="1"/>
              </p:cNvSpPr>
              <p:nvPr/>
            </p:nvSpPr>
            <p:spPr bwMode="auto">
              <a:xfrm>
                <a:off x="5866" y="3412"/>
                <a:ext cx="224" cy="85"/>
              </a:xfrm>
              <a:custGeom>
                <a:avLst/>
                <a:gdLst>
                  <a:gd name="T0" fmla="*/ 0 w 119"/>
                  <a:gd name="T1" fmla="*/ 2 h 45"/>
                  <a:gd name="T2" fmla="*/ 0 w 119"/>
                  <a:gd name="T3" fmla="*/ 3 h 45"/>
                  <a:gd name="T4" fmla="*/ 2 w 119"/>
                  <a:gd name="T5" fmla="*/ 7 h 45"/>
                  <a:gd name="T6" fmla="*/ 2 w 119"/>
                  <a:gd name="T7" fmla="*/ 7 h 45"/>
                  <a:gd name="T8" fmla="*/ 2 w 119"/>
                  <a:gd name="T9" fmla="*/ 8 h 45"/>
                  <a:gd name="T10" fmla="*/ 3 w 119"/>
                  <a:gd name="T11" fmla="*/ 9 h 45"/>
                  <a:gd name="T12" fmla="*/ 4 w 119"/>
                  <a:gd name="T13" fmla="*/ 12 h 45"/>
                  <a:gd name="T14" fmla="*/ 4 w 119"/>
                  <a:gd name="T15" fmla="*/ 12 h 45"/>
                  <a:gd name="T16" fmla="*/ 24 w 119"/>
                  <a:gd name="T17" fmla="*/ 34 h 45"/>
                  <a:gd name="T18" fmla="*/ 71 w 119"/>
                  <a:gd name="T19" fmla="*/ 44 h 45"/>
                  <a:gd name="T20" fmla="*/ 105 w 119"/>
                  <a:gd name="T21" fmla="*/ 26 h 45"/>
                  <a:gd name="T22" fmla="*/ 110 w 119"/>
                  <a:gd name="T23" fmla="*/ 19 h 45"/>
                  <a:gd name="T24" fmla="*/ 112 w 119"/>
                  <a:gd name="T25" fmla="*/ 16 h 45"/>
                  <a:gd name="T26" fmla="*/ 115 w 119"/>
                  <a:gd name="T27" fmla="*/ 11 h 45"/>
                  <a:gd name="T28" fmla="*/ 115 w 119"/>
                  <a:gd name="T29" fmla="*/ 10 h 45"/>
                  <a:gd name="T30" fmla="*/ 117 w 119"/>
                  <a:gd name="T31" fmla="*/ 7 h 45"/>
                  <a:gd name="T32" fmla="*/ 117 w 119"/>
                  <a:gd name="T33" fmla="*/ 6 h 45"/>
                  <a:gd name="T34" fmla="*/ 117 w 119"/>
                  <a:gd name="T35" fmla="*/ 6 h 45"/>
                  <a:gd name="T36" fmla="*/ 119 w 119"/>
                  <a:gd name="T37" fmla="*/ 3 h 45"/>
                  <a:gd name="T38" fmla="*/ 115 w 119"/>
                  <a:gd name="T39" fmla="*/ 5 h 45"/>
                  <a:gd name="T40" fmla="*/ 115 w 119"/>
                  <a:gd name="T41" fmla="*/ 6 h 45"/>
                  <a:gd name="T42" fmla="*/ 115 w 119"/>
                  <a:gd name="T43" fmla="*/ 6 h 45"/>
                  <a:gd name="T44" fmla="*/ 115 w 119"/>
                  <a:gd name="T45" fmla="*/ 6 h 45"/>
                  <a:gd name="T46" fmla="*/ 114 w 119"/>
                  <a:gd name="T47" fmla="*/ 9 h 45"/>
                  <a:gd name="T48" fmla="*/ 113 w 119"/>
                  <a:gd name="T49" fmla="*/ 10 h 45"/>
                  <a:gd name="T50" fmla="*/ 113 w 119"/>
                  <a:gd name="T51" fmla="*/ 10 h 45"/>
                  <a:gd name="T52" fmla="*/ 108 w 119"/>
                  <a:gd name="T53" fmla="*/ 18 h 45"/>
                  <a:gd name="T54" fmla="*/ 103 w 119"/>
                  <a:gd name="T55" fmla="*/ 25 h 45"/>
                  <a:gd name="T56" fmla="*/ 96 w 119"/>
                  <a:gd name="T57" fmla="*/ 31 h 45"/>
                  <a:gd name="T58" fmla="*/ 67 w 119"/>
                  <a:gd name="T59" fmla="*/ 43 h 45"/>
                  <a:gd name="T60" fmla="*/ 51 w 119"/>
                  <a:gd name="T61" fmla="*/ 43 h 45"/>
                  <a:gd name="T62" fmla="*/ 12 w 119"/>
                  <a:gd name="T63" fmla="*/ 20 h 45"/>
                  <a:gd name="T64" fmla="*/ 12 w 119"/>
                  <a:gd name="T65" fmla="*/ 20 h 45"/>
                  <a:gd name="T66" fmla="*/ 6 w 119"/>
                  <a:gd name="T67" fmla="*/ 11 h 45"/>
                  <a:gd name="T68" fmla="*/ 6 w 119"/>
                  <a:gd name="T69" fmla="*/ 11 h 45"/>
                  <a:gd name="T70" fmla="*/ 6 w 119"/>
                  <a:gd name="T71" fmla="*/ 10 h 45"/>
                  <a:gd name="T72" fmla="*/ 4 w 119"/>
                  <a:gd name="T73" fmla="*/ 8 h 45"/>
                  <a:gd name="T74" fmla="*/ 4 w 119"/>
                  <a:gd name="T75" fmla="*/ 6 h 45"/>
                  <a:gd name="T76" fmla="*/ 3 w 119"/>
                  <a:gd name="T77" fmla="*/ 3 h 45"/>
                  <a:gd name="T78" fmla="*/ 2 w 119"/>
                  <a:gd name="T79" fmla="*/ 1 h 45"/>
                  <a:gd name="T80" fmla="*/ 23 w 119"/>
                  <a:gd name="T81" fmla="*/ 31 h 45"/>
                  <a:gd name="T82" fmla="*/ 12 w 119"/>
                  <a:gd name="T83" fmla="*/ 20 h 45"/>
                  <a:gd name="T84" fmla="*/ 12 w 119"/>
                  <a:gd name="T85" fmla="*/ 2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19" h="45">
                    <a:moveTo>
                      <a:pt x="1" y="0"/>
                    </a:moveTo>
                    <a:cubicBezTo>
                      <a:pt x="0" y="0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5"/>
                      <a:pt x="1" y="6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10"/>
                      <a:pt x="4" y="11"/>
                      <a:pt x="4" y="12"/>
                    </a:cubicBezTo>
                    <a:cubicBezTo>
                      <a:pt x="4" y="12"/>
                      <a:pt x="4" y="12"/>
                      <a:pt x="4" y="12"/>
                    </a:cubicBezTo>
                    <a:cubicBezTo>
                      <a:pt x="4" y="12"/>
                      <a:pt x="4" y="12"/>
                      <a:pt x="4" y="12"/>
                    </a:cubicBezTo>
                    <a:cubicBezTo>
                      <a:pt x="4" y="12"/>
                      <a:pt x="4" y="12"/>
                      <a:pt x="4" y="12"/>
                    </a:cubicBezTo>
                    <a:cubicBezTo>
                      <a:pt x="4" y="12"/>
                      <a:pt x="4" y="12"/>
                      <a:pt x="4" y="12"/>
                    </a:cubicBezTo>
                    <a:cubicBezTo>
                      <a:pt x="4" y="12"/>
                      <a:pt x="4" y="12"/>
                      <a:pt x="4" y="12"/>
                    </a:cubicBezTo>
                    <a:cubicBezTo>
                      <a:pt x="7" y="16"/>
                      <a:pt x="9" y="20"/>
                      <a:pt x="12" y="23"/>
                    </a:cubicBezTo>
                    <a:cubicBezTo>
                      <a:pt x="15" y="27"/>
                      <a:pt x="19" y="31"/>
                      <a:pt x="24" y="34"/>
                    </a:cubicBezTo>
                    <a:cubicBezTo>
                      <a:pt x="28" y="37"/>
                      <a:pt x="34" y="40"/>
                      <a:pt x="39" y="42"/>
                    </a:cubicBezTo>
                    <a:cubicBezTo>
                      <a:pt x="45" y="44"/>
                      <a:pt x="51" y="45"/>
                      <a:pt x="57" y="45"/>
                    </a:cubicBezTo>
                    <a:cubicBezTo>
                      <a:pt x="62" y="45"/>
                      <a:pt x="66" y="45"/>
                      <a:pt x="71" y="44"/>
                    </a:cubicBezTo>
                    <a:cubicBezTo>
                      <a:pt x="75" y="43"/>
                      <a:pt x="80" y="42"/>
                      <a:pt x="84" y="40"/>
                    </a:cubicBezTo>
                    <a:cubicBezTo>
                      <a:pt x="92" y="37"/>
                      <a:pt x="99" y="32"/>
                      <a:pt x="105" y="26"/>
                    </a:cubicBezTo>
                    <a:cubicBezTo>
                      <a:pt x="105" y="26"/>
                      <a:pt x="105" y="26"/>
                      <a:pt x="105" y="26"/>
                    </a:cubicBezTo>
                    <a:cubicBezTo>
                      <a:pt x="106" y="24"/>
                      <a:pt x="108" y="22"/>
                      <a:pt x="110" y="20"/>
                    </a:cubicBezTo>
                    <a:cubicBezTo>
                      <a:pt x="110" y="20"/>
                      <a:pt x="110" y="20"/>
                      <a:pt x="110" y="20"/>
                    </a:cubicBezTo>
                    <a:cubicBezTo>
                      <a:pt x="110" y="19"/>
                      <a:pt x="110" y="19"/>
                      <a:pt x="110" y="19"/>
                    </a:cubicBezTo>
                    <a:cubicBezTo>
                      <a:pt x="110" y="19"/>
                      <a:pt x="110" y="19"/>
                      <a:pt x="110" y="19"/>
                    </a:cubicBezTo>
                    <a:cubicBezTo>
                      <a:pt x="111" y="18"/>
                      <a:pt x="112" y="17"/>
                      <a:pt x="112" y="16"/>
                    </a:cubicBezTo>
                    <a:cubicBezTo>
                      <a:pt x="112" y="16"/>
                      <a:pt x="112" y="16"/>
                      <a:pt x="112" y="16"/>
                    </a:cubicBezTo>
                    <a:cubicBezTo>
                      <a:pt x="113" y="14"/>
                      <a:pt x="114" y="13"/>
                      <a:pt x="115" y="11"/>
                    </a:cubicBezTo>
                    <a:cubicBezTo>
                      <a:pt x="115" y="11"/>
                      <a:pt x="115" y="11"/>
                      <a:pt x="115" y="11"/>
                    </a:cubicBezTo>
                    <a:cubicBezTo>
                      <a:pt x="115" y="11"/>
                      <a:pt x="115" y="11"/>
                      <a:pt x="115" y="11"/>
                    </a:cubicBezTo>
                    <a:cubicBezTo>
                      <a:pt x="115" y="10"/>
                      <a:pt x="115" y="10"/>
                      <a:pt x="115" y="10"/>
                    </a:cubicBezTo>
                    <a:cubicBezTo>
                      <a:pt x="115" y="10"/>
                      <a:pt x="115" y="10"/>
                      <a:pt x="115" y="10"/>
                    </a:cubicBezTo>
                    <a:cubicBezTo>
                      <a:pt x="115" y="10"/>
                      <a:pt x="115" y="10"/>
                      <a:pt x="115" y="10"/>
                    </a:cubicBezTo>
                    <a:cubicBezTo>
                      <a:pt x="116" y="9"/>
                      <a:pt x="116" y="8"/>
                      <a:pt x="117" y="7"/>
                    </a:cubicBezTo>
                    <a:cubicBezTo>
                      <a:pt x="117" y="7"/>
                      <a:pt x="117" y="7"/>
                      <a:pt x="117" y="7"/>
                    </a:cubicBezTo>
                    <a:cubicBezTo>
                      <a:pt x="117" y="7"/>
                      <a:pt x="117" y="7"/>
                      <a:pt x="117" y="7"/>
                    </a:cubicBezTo>
                    <a:cubicBezTo>
                      <a:pt x="117" y="7"/>
                      <a:pt x="117" y="7"/>
                      <a:pt x="117" y="7"/>
                    </a:cubicBezTo>
                    <a:cubicBezTo>
                      <a:pt x="117" y="7"/>
                      <a:pt x="117" y="7"/>
                      <a:pt x="117" y="7"/>
                    </a:cubicBezTo>
                    <a:cubicBezTo>
                      <a:pt x="117" y="6"/>
                      <a:pt x="117" y="6"/>
                      <a:pt x="117" y="6"/>
                    </a:cubicBezTo>
                    <a:cubicBezTo>
                      <a:pt x="117" y="6"/>
                      <a:pt x="117" y="6"/>
                      <a:pt x="117" y="6"/>
                    </a:cubicBezTo>
                    <a:cubicBezTo>
                      <a:pt x="117" y="6"/>
                      <a:pt x="117" y="6"/>
                      <a:pt x="117" y="6"/>
                    </a:cubicBezTo>
                    <a:cubicBezTo>
                      <a:pt x="117" y="6"/>
                      <a:pt x="117" y="6"/>
                      <a:pt x="117" y="6"/>
                    </a:cubicBezTo>
                    <a:cubicBezTo>
                      <a:pt x="117" y="5"/>
                      <a:pt x="117" y="5"/>
                      <a:pt x="117" y="5"/>
                    </a:cubicBezTo>
                    <a:cubicBezTo>
                      <a:pt x="118" y="5"/>
                      <a:pt x="118" y="5"/>
                      <a:pt x="118" y="5"/>
                    </a:cubicBezTo>
                    <a:cubicBezTo>
                      <a:pt x="118" y="4"/>
                      <a:pt x="118" y="4"/>
                      <a:pt x="119" y="3"/>
                    </a:cubicBezTo>
                    <a:cubicBezTo>
                      <a:pt x="119" y="2"/>
                      <a:pt x="118" y="1"/>
                      <a:pt x="118" y="1"/>
                    </a:cubicBezTo>
                    <a:cubicBezTo>
                      <a:pt x="117" y="1"/>
                      <a:pt x="117" y="2"/>
                      <a:pt x="116" y="2"/>
                    </a:cubicBezTo>
                    <a:cubicBezTo>
                      <a:pt x="116" y="3"/>
                      <a:pt x="116" y="4"/>
                      <a:pt x="115" y="5"/>
                    </a:cubicBezTo>
                    <a:cubicBezTo>
                      <a:pt x="115" y="5"/>
                      <a:pt x="115" y="5"/>
                      <a:pt x="115" y="5"/>
                    </a:cubicBezTo>
                    <a:cubicBezTo>
                      <a:pt x="115" y="6"/>
                      <a:pt x="115" y="6"/>
                      <a:pt x="115" y="6"/>
                    </a:cubicBezTo>
                    <a:cubicBezTo>
                      <a:pt x="115" y="6"/>
                      <a:pt x="115" y="6"/>
                      <a:pt x="115" y="6"/>
                    </a:cubicBezTo>
                    <a:cubicBezTo>
                      <a:pt x="115" y="6"/>
                      <a:pt x="115" y="6"/>
                      <a:pt x="115" y="6"/>
                    </a:cubicBezTo>
                    <a:cubicBezTo>
                      <a:pt x="115" y="6"/>
                      <a:pt x="115" y="6"/>
                      <a:pt x="115" y="6"/>
                    </a:cubicBezTo>
                    <a:cubicBezTo>
                      <a:pt x="115" y="6"/>
                      <a:pt x="115" y="6"/>
                      <a:pt x="115" y="6"/>
                    </a:cubicBezTo>
                    <a:cubicBezTo>
                      <a:pt x="115" y="6"/>
                      <a:pt x="115" y="6"/>
                      <a:pt x="115" y="6"/>
                    </a:cubicBezTo>
                    <a:cubicBezTo>
                      <a:pt x="115" y="6"/>
                      <a:pt x="115" y="6"/>
                      <a:pt x="115" y="6"/>
                    </a:cubicBezTo>
                    <a:cubicBezTo>
                      <a:pt x="115" y="6"/>
                      <a:pt x="115" y="6"/>
                      <a:pt x="115" y="6"/>
                    </a:cubicBezTo>
                    <a:cubicBezTo>
                      <a:pt x="115" y="7"/>
                      <a:pt x="114" y="8"/>
                      <a:pt x="114" y="9"/>
                    </a:cubicBezTo>
                    <a:cubicBezTo>
                      <a:pt x="114" y="9"/>
                      <a:pt x="114" y="9"/>
                      <a:pt x="114" y="9"/>
                    </a:cubicBezTo>
                    <a:cubicBezTo>
                      <a:pt x="114" y="9"/>
                      <a:pt x="114" y="9"/>
                      <a:pt x="114" y="9"/>
                    </a:cubicBezTo>
                    <a:cubicBezTo>
                      <a:pt x="114" y="9"/>
                      <a:pt x="114" y="9"/>
                      <a:pt x="114" y="9"/>
                    </a:cubicBezTo>
                    <a:cubicBezTo>
                      <a:pt x="113" y="10"/>
                      <a:pt x="113" y="10"/>
                      <a:pt x="113" y="10"/>
                    </a:cubicBezTo>
                    <a:cubicBezTo>
                      <a:pt x="113" y="10"/>
                      <a:pt x="113" y="10"/>
                      <a:pt x="113" y="10"/>
                    </a:cubicBezTo>
                    <a:cubicBezTo>
                      <a:pt x="113" y="10"/>
                      <a:pt x="113" y="10"/>
                      <a:pt x="113" y="10"/>
                    </a:cubicBezTo>
                    <a:cubicBezTo>
                      <a:pt x="113" y="10"/>
                      <a:pt x="113" y="10"/>
                      <a:pt x="113" y="10"/>
                    </a:cubicBezTo>
                    <a:cubicBezTo>
                      <a:pt x="113" y="10"/>
                      <a:pt x="113" y="10"/>
                      <a:pt x="113" y="10"/>
                    </a:cubicBezTo>
                    <a:cubicBezTo>
                      <a:pt x="112" y="12"/>
                      <a:pt x="112" y="13"/>
                      <a:pt x="111" y="15"/>
                    </a:cubicBezTo>
                    <a:cubicBezTo>
                      <a:pt x="111" y="15"/>
                      <a:pt x="111" y="15"/>
                      <a:pt x="111" y="15"/>
                    </a:cubicBezTo>
                    <a:cubicBezTo>
                      <a:pt x="110" y="16"/>
                      <a:pt x="109" y="17"/>
                      <a:pt x="108" y="18"/>
                    </a:cubicBezTo>
                    <a:cubicBezTo>
                      <a:pt x="108" y="19"/>
                      <a:pt x="107" y="19"/>
                      <a:pt x="107" y="20"/>
                    </a:cubicBezTo>
                    <a:cubicBezTo>
                      <a:pt x="107" y="20"/>
                      <a:pt x="107" y="20"/>
                      <a:pt x="107" y="20"/>
                    </a:cubicBezTo>
                    <a:cubicBezTo>
                      <a:pt x="106" y="21"/>
                      <a:pt x="104" y="23"/>
                      <a:pt x="103" y="25"/>
                    </a:cubicBezTo>
                    <a:cubicBezTo>
                      <a:pt x="103" y="25"/>
                      <a:pt x="103" y="25"/>
                      <a:pt x="103" y="25"/>
                    </a:cubicBezTo>
                    <a:cubicBezTo>
                      <a:pt x="101" y="27"/>
                      <a:pt x="98" y="29"/>
                      <a:pt x="96" y="31"/>
                    </a:cubicBezTo>
                    <a:cubicBezTo>
                      <a:pt x="96" y="31"/>
                      <a:pt x="96" y="31"/>
                      <a:pt x="96" y="31"/>
                    </a:cubicBezTo>
                    <a:cubicBezTo>
                      <a:pt x="92" y="34"/>
                      <a:pt x="87" y="36"/>
                      <a:pt x="83" y="39"/>
                    </a:cubicBezTo>
                    <a:cubicBezTo>
                      <a:pt x="83" y="38"/>
                      <a:pt x="83" y="38"/>
                      <a:pt x="83" y="38"/>
                    </a:cubicBezTo>
                    <a:cubicBezTo>
                      <a:pt x="78" y="41"/>
                      <a:pt x="73" y="42"/>
                      <a:pt x="67" y="43"/>
                    </a:cubicBezTo>
                    <a:cubicBezTo>
                      <a:pt x="68" y="43"/>
                      <a:pt x="68" y="43"/>
                      <a:pt x="68" y="43"/>
                    </a:cubicBezTo>
                    <a:cubicBezTo>
                      <a:pt x="62" y="43"/>
                      <a:pt x="57" y="43"/>
                      <a:pt x="51" y="43"/>
                    </a:cubicBezTo>
                    <a:cubicBezTo>
                      <a:pt x="51" y="43"/>
                      <a:pt x="51" y="43"/>
                      <a:pt x="51" y="43"/>
                    </a:cubicBezTo>
                    <a:cubicBezTo>
                      <a:pt x="46" y="42"/>
                      <a:pt x="41" y="41"/>
                      <a:pt x="36" y="38"/>
                    </a:cubicBezTo>
                    <a:cubicBezTo>
                      <a:pt x="31" y="36"/>
                      <a:pt x="27" y="34"/>
                      <a:pt x="23" y="31"/>
                    </a:cubicBezTo>
                    <a:cubicBezTo>
                      <a:pt x="19" y="28"/>
                      <a:pt x="15" y="24"/>
                      <a:pt x="12" y="20"/>
                    </a:cubicBezTo>
                    <a:cubicBezTo>
                      <a:pt x="12" y="20"/>
                      <a:pt x="12" y="20"/>
                      <a:pt x="12" y="20"/>
                    </a:cubicBezTo>
                    <a:cubicBezTo>
                      <a:pt x="12" y="20"/>
                      <a:pt x="12" y="20"/>
                      <a:pt x="12" y="20"/>
                    </a:cubicBezTo>
                    <a:cubicBezTo>
                      <a:pt x="12" y="20"/>
                      <a:pt x="12" y="20"/>
                      <a:pt x="12" y="20"/>
                    </a:cubicBezTo>
                    <a:cubicBezTo>
                      <a:pt x="12" y="20"/>
                      <a:pt x="12" y="20"/>
                      <a:pt x="12" y="20"/>
                    </a:cubicBezTo>
                    <a:cubicBezTo>
                      <a:pt x="10" y="17"/>
                      <a:pt x="8" y="14"/>
                      <a:pt x="6" y="11"/>
                    </a:cubicBezTo>
                    <a:cubicBezTo>
                      <a:pt x="6" y="11"/>
                      <a:pt x="6" y="11"/>
                      <a:pt x="6" y="11"/>
                    </a:cubicBezTo>
                    <a:cubicBezTo>
                      <a:pt x="6" y="11"/>
                      <a:pt x="6" y="11"/>
                      <a:pt x="6" y="11"/>
                    </a:cubicBezTo>
                    <a:cubicBezTo>
                      <a:pt x="6" y="11"/>
                      <a:pt x="6" y="11"/>
                      <a:pt x="6" y="11"/>
                    </a:cubicBezTo>
                    <a:cubicBezTo>
                      <a:pt x="6" y="11"/>
                      <a:pt x="6" y="11"/>
                      <a:pt x="6" y="11"/>
                    </a:cubicBezTo>
                    <a:cubicBezTo>
                      <a:pt x="6" y="11"/>
                      <a:pt x="6" y="11"/>
                      <a:pt x="6" y="11"/>
                    </a:cubicBezTo>
                    <a:cubicBezTo>
                      <a:pt x="6" y="11"/>
                      <a:pt x="6" y="11"/>
                      <a:pt x="6" y="11"/>
                    </a:cubicBezTo>
                    <a:cubicBezTo>
                      <a:pt x="6" y="10"/>
                      <a:pt x="6" y="10"/>
                      <a:pt x="6" y="10"/>
                    </a:cubicBezTo>
                    <a:cubicBezTo>
                      <a:pt x="5" y="10"/>
                      <a:pt x="5" y="9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3" y="5"/>
                      <a:pt x="3" y="4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1"/>
                      <a:pt x="2" y="1"/>
                    </a:cubicBezTo>
                    <a:cubicBezTo>
                      <a:pt x="2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moveTo>
                      <a:pt x="23" y="31"/>
                    </a:moveTo>
                    <a:cubicBezTo>
                      <a:pt x="23" y="31"/>
                      <a:pt x="23" y="31"/>
                      <a:pt x="23" y="31"/>
                    </a:cubicBezTo>
                    <a:cubicBezTo>
                      <a:pt x="23" y="31"/>
                      <a:pt x="23" y="31"/>
                      <a:pt x="23" y="31"/>
                    </a:cubicBezTo>
                    <a:moveTo>
                      <a:pt x="12" y="20"/>
                    </a:moveTo>
                    <a:cubicBezTo>
                      <a:pt x="12" y="20"/>
                      <a:pt x="12" y="20"/>
                      <a:pt x="12" y="20"/>
                    </a:cubicBezTo>
                    <a:cubicBezTo>
                      <a:pt x="12" y="20"/>
                      <a:pt x="12" y="20"/>
                      <a:pt x="12" y="20"/>
                    </a:cubicBezTo>
                    <a:cubicBezTo>
                      <a:pt x="12" y="20"/>
                      <a:pt x="12" y="20"/>
                      <a:pt x="12" y="20"/>
                    </a:cubicBezTo>
                  </a:path>
                </a:pathLst>
              </a:custGeom>
              <a:solidFill>
                <a:srgbClr val="833F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5" name="Freeform 395"/>
              <p:cNvSpPr>
                <a:spLocks noEditPoints="1"/>
              </p:cNvSpPr>
              <p:nvPr/>
            </p:nvSpPr>
            <p:spPr bwMode="auto">
              <a:xfrm>
                <a:off x="5906" y="3361"/>
                <a:ext cx="143" cy="85"/>
              </a:xfrm>
              <a:custGeom>
                <a:avLst/>
                <a:gdLst>
                  <a:gd name="T0" fmla="*/ 1 w 76"/>
                  <a:gd name="T1" fmla="*/ 1 h 45"/>
                  <a:gd name="T2" fmla="*/ 0 w 76"/>
                  <a:gd name="T3" fmla="*/ 6 h 45"/>
                  <a:gd name="T4" fmla="*/ 0 w 76"/>
                  <a:gd name="T5" fmla="*/ 7 h 45"/>
                  <a:gd name="T6" fmla="*/ 1 w 76"/>
                  <a:gd name="T7" fmla="*/ 10 h 45"/>
                  <a:gd name="T8" fmla="*/ 5 w 76"/>
                  <a:gd name="T9" fmla="*/ 24 h 45"/>
                  <a:gd name="T10" fmla="*/ 16 w 76"/>
                  <a:gd name="T11" fmla="*/ 37 h 45"/>
                  <a:gd name="T12" fmla="*/ 51 w 76"/>
                  <a:gd name="T13" fmla="*/ 42 h 45"/>
                  <a:gd name="T14" fmla="*/ 66 w 76"/>
                  <a:gd name="T15" fmla="*/ 32 h 45"/>
                  <a:gd name="T16" fmla="*/ 76 w 76"/>
                  <a:gd name="T17" fmla="*/ 9 h 45"/>
                  <a:gd name="T18" fmla="*/ 76 w 76"/>
                  <a:gd name="T19" fmla="*/ 9 h 45"/>
                  <a:gd name="T20" fmla="*/ 76 w 76"/>
                  <a:gd name="T21" fmla="*/ 8 h 45"/>
                  <a:gd name="T22" fmla="*/ 76 w 76"/>
                  <a:gd name="T23" fmla="*/ 7 h 45"/>
                  <a:gd name="T24" fmla="*/ 76 w 76"/>
                  <a:gd name="T25" fmla="*/ 7 h 45"/>
                  <a:gd name="T26" fmla="*/ 76 w 76"/>
                  <a:gd name="T27" fmla="*/ 7 h 45"/>
                  <a:gd name="T28" fmla="*/ 76 w 76"/>
                  <a:gd name="T29" fmla="*/ 7 h 45"/>
                  <a:gd name="T30" fmla="*/ 76 w 76"/>
                  <a:gd name="T31" fmla="*/ 6 h 45"/>
                  <a:gd name="T32" fmla="*/ 76 w 76"/>
                  <a:gd name="T33" fmla="*/ 6 h 45"/>
                  <a:gd name="T34" fmla="*/ 76 w 76"/>
                  <a:gd name="T35" fmla="*/ 6 h 45"/>
                  <a:gd name="T36" fmla="*/ 76 w 76"/>
                  <a:gd name="T37" fmla="*/ 3 h 45"/>
                  <a:gd name="T38" fmla="*/ 76 w 76"/>
                  <a:gd name="T39" fmla="*/ 3 h 45"/>
                  <a:gd name="T40" fmla="*/ 76 w 76"/>
                  <a:gd name="T41" fmla="*/ 3 h 45"/>
                  <a:gd name="T42" fmla="*/ 75 w 76"/>
                  <a:gd name="T43" fmla="*/ 2 h 45"/>
                  <a:gd name="T44" fmla="*/ 74 w 76"/>
                  <a:gd name="T45" fmla="*/ 3 h 45"/>
                  <a:gd name="T46" fmla="*/ 74 w 76"/>
                  <a:gd name="T47" fmla="*/ 3 h 45"/>
                  <a:gd name="T48" fmla="*/ 74 w 76"/>
                  <a:gd name="T49" fmla="*/ 5 h 45"/>
                  <a:gd name="T50" fmla="*/ 74 w 76"/>
                  <a:gd name="T51" fmla="*/ 6 h 45"/>
                  <a:gd name="T52" fmla="*/ 74 w 76"/>
                  <a:gd name="T53" fmla="*/ 6 h 45"/>
                  <a:gd name="T54" fmla="*/ 74 w 76"/>
                  <a:gd name="T55" fmla="*/ 7 h 45"/>
                  <a:gd name="T56" fmla="*/ 74 w 76"/>
                  <a:gd name="T57" fmla="*/ 7 h 45"/>
                  <a:gd name="T58" fmla="*/ 74 w 76"/>
                  <a:gd name="T59" fmla="*/ 7 h 45"/>
                  <a:gd name="T60" fmla="*/ 74 w 76"/>
                  <a:gd name="T61" fmla="*/ 8 h 45"/>
                  <a:gd name="T62" fmla="*/ 74 w 76"/>
                  <a:gd name="T63" fmla="*/ 9 h 45"/>
                  <a:gd name="T64" fmla="*/ 74 w 76"/>
                  <a:gd name="T65" fmla="*/ 11 h 45"/>
                  <a:gd name="T66" fmla="*/ 71 w 76"/>
                  <a:gd name="T67" fmla="*/ 20 h 45"/>
                  <a:gd name="T68" fmla="*/ 66 w 76"/>
                  <a:gd name="T69" fmla="*/ 28 h 45"/>
                  <a:gd name="T70" fmla="*/ 60 w 76"/>
                  <a:gd name="T71" fmla="*/ 35 h 45"/>
                  <a:gd name="T72" fmla="*/ 52 w 76"/>
                  <a:gd name="T73" fmla="*/ 39 h 45"/>
                  <a:gd name="T74" fmla="*/ 52 w 76"/>
                  <a:gd name="T75" fmla="*/ 39 h 45"/>
                  <a:gd name="T76" fmla="*/ 43 w 76"/>
                  <a:gd name="T77" fmla="*/ 42 h 45"/>
                  <a:gd name="T78" fmla="*/ 33 w 76"/>
                  <a:gd name="T79" fmla="*/ 42 h 45"/>
                  <a:gd name="T80" fmla="*/ 24 w 76"/>
                  <a:gd name="T81" fmla="*/ 39 h 45"/>
                  <a:gd name="T82" fmla="*/ 10 w 76"/>
                  <a:gd name="T83" fmla="*/ 28 h 45"/>
                  <a:gd name="T84" fmla="*/ 3 w 76"/>
                  <a:gd name="T85" fmla="*/ 11 h 45"/>
                  <a:gd name="T86" fmla="*/ 3 w 76"/>
                  <a:gd name="T87" fmla="*/ 9 h 45"/>
                  <a:gd name="T88" fmla="*/ 3 w 76"/>
                  <a:gd name="T89" fmla="*/ 6 h 45"/>
                  <a:gd name="T90" fmla="*/ 3 w 76"/>
                  <a:gd name="T91" fmla="*/ 2 h 45"/>
                  <a:gd name="T92" fmla="*/ 3 w 76"/>
                  <a:gd name="T93" fmla="*/ 1 h 45"/>
                  <a:gd name="T94" fmla="*/ 2 w 76"/>
                  <a:gd name="T95" fmla="*/ 0 h 45"/>
                  <a:gd name="T96" fmla="*/ 74 w 76"/>
                  <a:gd name="T97" fmla="*/ 11 h 45"/>
                  <a:gd name="T98" fmla="*/ 74 w 76"/>
                  <a:gd name="T99" fmla="*/ 11 h 45"/>
                  <a:gd name="T100" fmla="*/ 71 w 76"/>
                  <a:gd name="T101" fmla="*/ 20 h 45"/>
                  <a:gd name="T102" fmla="*/ 5 w 76"/>
                  <a:gd name="T103" fmla="*/ 20 h 45"/>
                  <a:gd name="T104" fmla="*/ 5 w 76"/>
                  <a:gd name="T105" fmla="*/ 20 h 45"/>
                  <a:gd name="T106" fmla="*/ 66 w 76"/>
                  <a:gd name="T107" fmla="*/ 28 h 45"/>
                  <a:gd name="T108" fmla="*/ 60 w 76"/>
                  <a:gd name="T109" fmla="*/ 35 h 45"/>
                  <a:gd name="T110" fmla="*/ 60 w 76"/>
                  <a:gd name="T111" fmla="*/ 35 h 45"/>
                  <a:gd name="T112" fmla="*/ 24 w 76"/>
                  <a:gd name="T113" fmla="*/ 39 h 45"/>
                  <a:gd name="T114" fmla="*/ 43 w 76"/>
                  <a:gd name="T115" fmla="*/ 42 h 45"/>
                  <a:gd name="T116" fmla="*/ 43 w 76"/>
                  <a:gd name="T117" fmla="*/ 42 h 45"/>
                  <a:gd name="T118" fmla="*/ 52 w 76"/>
                  <a:gd name="T119" fmla="*/ 39 h 45"/>
                  <a:gd name="T120" fmla="*/ 52 w 76"/>
                  <a:gd name="T121" fmla="*/ 39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76" h="45">
                    <a:moveTo>
                      <a:pt x="1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3"/>
                      <a:pt x="1" y="5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1" y="8"/>
                      <a:pt x="1" y="9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2"/>
                      <a:pt x="1" y="14"/>
                      <a:pt x="2" y="16"/>
                    </a:cubicBezTo>
                    <a:cubicBezTo>
                      <a:pt x="3" y="19"/>
                      <a:pt x="4" y="21"/>
                      <a:pt x="5" y="24"/>
                    </a:cubicBezTo>
                    <a:cubicBezTo>
                      <a:pt x="6" y="26"/>
                      <a:pt x="8" y="29"/>
                      <a:pt x="10" y="31"/>
                    </a:cubicBezTo>
                    <a:cubicBezTo>
                      <a:pt x="12" y="33"/>
                      <a:pt x="14" y="35"/>
                      <a:pt x="16" y="37"/>
                    </a:cubicBezTo>
                    <a:cubicBezTo>
                      <a:pt x="21" y="41"/>
                      <a:pt x="27" y="43"/>
                      <a:pt x="33" y="44"/>
                    </a:cubicBezTo>
                    <a:cubicBezTo>
                      <a:pt x="39" y="45"/>
                      <a:pt x="45" y="44"/>
                      <a:pt x="51" y="42"/>
                    </a:cubicBezTo>
                    <a:cubicBezTo>
                      <a:pt x="55" y="41"/>
                      <a:pt x="58" y="39"/>
                      <a:pt x="61" y="36"/>
                    </a:cubicBezTo>
                    <a:cubicBezTo>
                      <a:pt x="63" y="35"/>
                      <a:pt x="64" y="34"/>
                      <a:pt x="66" y="32"/>
                    </a:cubicBezTo>
                    <a:cubicBezTo>
                      <a:pt x="67" y="31"/>
                      <a:pt x="68" y="29"/>
                      <a:pt x="69" y="28"/>
                    </a:cubicBezTo>
                    <a:cubicBezTo>
                      <a:pt x="73" y="22"/>
                      <a:pt x="75" y="16"/>
                      <a:pt x="76" y="9"/>
                    </a:cubicBezTo>
                    <a:cubicBezTo>
                      <a:pt x="76" y="9"/>
                      <a:pt x="76" y="9"/>
                      <a:pt x="76" y="9"/>
                    </a:cubicBezTo>
                    <a:cubicBezTo>
                      <a:pt x="76" y="9"/>
                      <a:pt x="76" y="9"/>
                      <a:pt x="76" y="9"/>
                    </a:cubicBezTo>
                    <a:cubicBezTo>
                      <a:pt x="76" y="9"/>
                      <a:pt x="76" y="9"/>
                      <a:pt x="76" y="9"/>
                    </a:cubicBezTo>
                    <a:cubicBezTo>
                      <a:pt x="76" y="8"/>
                      <a:pt x="76" y="8"/>
                      <a:pt x="76" y="8"/>
                    </a:cubicBezTo>
                    <a:cubicBezTo>
                      <a:pt x="76" y="8"/>
                      <a:pt x="76" y="8"/>
                      <a:pt x="76" y="8"/>
                    </a:cubicBezTo>
                    <a:cubicBezTo>
                      <a:pt x="76" y="7"/>
                      <a:pt x="76" y="7"/>
                      <a:pt x="76" y="7"/>
                    </a:cubicBezTo>
                    <a:cubicBezTo>
                      <a:pt x="76" y="7"/>
                      <a:pt x="76" y="7"/>
                      <a:pt x="76" y="7"/>
                    </a:cubicBezTo>
                    <a:cubicBezTo>
                      <a:pt x="76" y="7"/>
                      <a:pt x="76" y="7"/>
                      <a:pt x="76" y="7"/>
                    </a:cubicBezTo>
                    <a:cubicBezTo>
                      <a:pt x="76" y="7"/>
                      <a:pt x="76" y="7"/>
                      <a:pt x="76" y="7"/>
                    </a:cubicBezTo>
                    <a:cubicBezTo>
                      <a:pt x="76" y="7"/>
                      <a:pt x="76" y="7"/>
                      <a:pt x="76" y="7"/>
                    </a:cubicBezTo>
                    <a:cubicBezTo>
                      <a:pt x="76" y="7"/>
                      <a:pt x="76" y="7"/>
                      <a:pt x="76" y="7"/>
                    </a:cubicBezTo>
                    <a:cubicBezTo>
                      <a:pt x="76" y="7"/>
                      <a:pt x="76" y="7"/>
                      <a:pt x="76" y="7"/>
                    </a:cubicBezTo>
                    <a:cubicBezTo>
                      <a:pt x="76" y="6"/>
                      <a:pt x="76" y="6"/>
                      <a:pt x="76" y="6"/>
                    </a:cubicBezTo>
                    <a:cubicBezTo>
                      <a:pt x="76" y="6"/>
                      <a:pt x="76" y="6"/>
                      <a:pt x="76" y="6"/>
                    </a:cubicBezTo>
                    <a:cubicBezTo>
                      <a:pt x="76" y="6"/>
                      <a:pt x="76" y="6"/>
                      <a:pt x="76" y="6"/>
                    </a:cubicBezTo>
                    <a:cubicBezTo>
                      <a:pt x="76" y="6"/>
                      <a:pt x="76" y="6"/>
                      <a:pt x="76" y="6"/>
                    </a:cubicBezTo>
                    <a:cubicBezTo>
                      <a:pt x="76" y="6"/>
                      <a:pt x="76" y="6"/>
                      <a:pt x="76" y="6"/>
                    </a:cubicBezTo>
                    <a:cubicBezTo>
                      <a:pt x="76" y="6"/>
                      <a:pt x="76" y="6"/>
                      <a:pt x="76" y="6"/>
                    </a:cubicBezTo>
                    <a:cubicBezTo>
                      <a:pt x="76" y="6"/>
                      <a:pt x="76" y="6"/>
                      <a:pt x="76" y="6"/>
                    </a:cubicBezTo>
                    <a:cubicBezTo>
                      <a:pt x="76" y="5"/>
                      <a:pt x="76" y="4"/>
                      <a:pt x="76" y="3"/>
                    </a:cubicBezTo>
                    <a:cubicBezTo>
                      <a:pt x="76" y="3"/>
                      <a:pt x="76" y="3"/>
                      <a:pt x="76" y="3"/>
                    </a:cubicBezTo>
                    <a:cubicBezTo>
                      <a:pt x="76" y="3"/>
                      <a:pt x="76" y="3"/>
                      <a:pt x="76" y="3"/>
                    </a:cubicBezTo>
                    <a:cubicBezTo>
                      <a:pt x="76" y="3"/>
                      <a:pt x="76" y="3"/>
                      <a:pt x="76" y="3"/>
                    </a:cubicBezTo>
                    <a:cubicBezTo>
                      <a:pt x="76" y="3"/>
                      <a:pt x="76" y="3"/>
                      <a:pt x="76" y="3"/>
                    </a:cubicBezTo>
                    <a:cubicBezTo>
                      <a:pt x="75" y="2"/>
                      <a:pt x="75" y="2"/>
                      <a:pt x="75" y="2"/>
                    </a:cubicBezTo>
                    <a:cubicBezTo>
                      <a:pt x="75" y="2"/>
                      <a:pt x="75" y="2"/>
                      <a:pt x="75" y="2"/>
                    </a:cubicBezTo>
                    <a:cubicBezTo>
                      <a:pt x="74" y="2"/>
                      <a:pt x="74" y="3"/>
                      <a:pt x="74" y="3"/>
                    </a:cubicBezTo>
                    <a:cubicBezTo>
                      <a:pt x="74" y="3"/>
                      <a:pt x="74" y="3"/>
                      <a:pt x="74" y="3"/>
                    </a:cubicBezTo>
                    <a:cubicBezTo>
                      <a:pt x="74" y="3"/>
                      <a:pt x="74" y="3"/>
                      <a:pt x="74" y="3"/>
                    </a:cubicBezTo>
                    <a:cubicBezTo>
                      <a:pt x="74" y="3"/>
                      <a:pt x="74" y="3"/>
                      <a:pt x="74" y="3"/>
                    </a:cubicBezTo>
                    <a:cubicBezTo>
                      <a:pt x="74" y="4"/>
                      <a:pt x="74" y="5"/>
                      <a:pt x="74" y="5"/>
                    </a:cubicBezTo>
                    <a:cubicBezTo>
                      <a:pt x="74" y="5"/>
                      <a:pt x="74" y="5"/>
                      <a:pt x="74" y="5"/>
                    </a:cubicBezTo>
                    <a:cubicBezTo>
                      <a:pt x="74" y="5"/>
                      <a:pt x="74" y="5"/>
                      <a:pt x="74" y="5"/>
                    </a:cubicBezTo>
                    <a:cubicBezTo>
                      <a:pt x="74" y="6"/>
                      <a:pt x="74" y="6"/>
                      <a:pt x="74" y="6"/>
                    </a:cubicBezTo>
                    <a:cubicBezTo>
                      <a:pt x="74" y="6"/>
                      <a:pt x="74" y="6"/>
                      <a:pt x="74" y="6"/>
                    </a:cubicBezTo>
                    <a:cubicBezTo>
                      <a:pt x="74" y="6"/>
                      <a:pt x="74" y="6"/>
                      <a:pt x="74" y="6"/>
                    </a:cubicBezTo>
                    <a:cubicBezTo>
                      <a:pt x="74" y="6"/>
                      <a:pt x="74" y="6"/>
                      <a:pt x="74" y="6"/>
                    </a:cubicBezTo>
                    <a:cubicBezTo>
                      <a:pt x="74" y="7"/>
                      <a:pt x="74" y="7"/>
                      <a:pt x="74" y="7"/>
                    </a:cubicBezTo>
                    <a:cubicBezTo>
                      <a:pt x="74" y="7"/>
                      <a:pt x="74" y="7"/>
                      <a:pt x="74" y="7"/>
                    </a:cubicBezTo>
                    <a:cubicBezTo>
                      <a:pt x="74" y="7"/>
                      <a:pt x="74" y="7"/>
                      <a:pt x="74" y="7"/>
                    </a:cubicBezTo>
                    <a:cubicBezTo>
                      <a:pt x="74" y="7"/>
                      <a:pt x="74" y="7"/>
                      <a:pt x="74" y="7"/>
                    </a:cubicBezTo>
                    <a:cubicBezTo>
                      <a:pt x="74" y="7"/>
                      <a:pt x="74" y="7"/>
                      <a:pt x="74" y="7"/>
                    </a:cubicBezTo>
                    <a:cubicBezTo>
                      <a:pt x="74" y="8"/>
                      <a:pt x="74" y="8"/>
                      <a:pt x="74" y="8"/>
                    </a:cubicBezTo>
                    <a:cubicBezTo>
                      <a:pt x="74" y="8"/>
                      <a:pt x="74" y="8"/>
                      <a:pt x="74" y="8"/>
                    </a:cubicBezTo>
                    <a:cubicBezTo>
                      <a:pt x="74" y="9"/>
                      <a:pt x="74" y="9"/>
                      <a:pt x="74" y="9"/>
                    </a:cubicBezTo>
                    <a:cubicBezTo>
                      <a:pt x="74" y="9"/>
                      <a:pt x="74" y="9"/>
                      <a:pt x="74" y="9"/>
                    </a:cubicBezTo>
                    <a:cubicBezTo>
                      <a:pt x="74" y="9"/>
                      <a:pt x="74" y="9"/>
                      <a:pt x="74" y="9"/>
                    </a:cubicBezTo>
                    <a:cubicBezTo>
                      <a:pt x="74" y="10"/>
                      <a:pt x="74" y="10"/>
                      <a:pt x="74" y="11"/>
                    </a:cubicBezTo>
                    <a:cubicBezTo>
                      <a:pt x="74" y="11"/>
                      <a:pt x="74" y="11"/>
                      <a:pt x="74" y="11"/>
                    </a:cubicBezTo>
                    <a:cubicBezTo>
                      <a:pt x="73" y="14"/>
                      <a:pt x="72" y="17"/>
                      <a:pt x="71" y="20"/>
                    </a:cubicBezTo>
                    <a:cubicBezTo>
                      <a:pt x="70" y="23"/>
                      <a:pt x="68" y="26"/>
                      <a:pt x="66" y="28"/>
                    </a:cubicBezTo>
                    <a:cubicBezTo>
                      <a:pt x="66" y="28"/>
                      <a:pt x="66" y="28"/>
                      <a:pt x="66" y="28"/>
                    </a:cubicBezTo>
                    <a:cubicBezTo>
                      <a:pt x="65" y="31"/>
                      <a:pt x="62" y="33"/>
                      <a:pt x="60" y="35"/>
                    </a:cubicBezTo>
                    <a:cubicBezTo>
                      <a:pt x="60" y="35"/>
                      <a:pt x="60" y="35"/>
                      <a:pt x="60" y="35"/>
                    </a:cubicBezTo>
                    <a:cubicBezTo>
                      <a:pt x="58" y="37"/>
                      <a:pt x="55" y="38"/>
                      <a:pt x="52" y="39"/>
                    </a:cubicBezTo>
                    <a:cubicBezTo>
                      <a:pt x="52" y="39"/>
                      <a:pt x="52" y="39"/>
                      <a:pt x="52" y="39"/>
                    </a:cubicBezTo>
                    <a:cubicBezTo>
                      <a:pt x="52" y="39"/>
                      <a:pt x="52" y="39"/>
                      <a:pt x="52" y="39"/>
                    </a:cubicBezTo>
                    <a:cubicBezTo>
                      <a:pt x="52" y="39"/>
                      <a:pt x="52" y="39"/>
                      <a:pt x="52" y="39"/>
                    </a:cubicBezTo>
                    <a:cubicBezTo>
                      <a:pt x="52" y="39"/>
                      <a:pt x="52" y="39"/>
                      <a:pt x="52" y="39"/>
                    </a:cubicBezTo>
                    <a:cubicBezTo>
                      <a:pt x="49" y="41"/>
                      <a:pt x="46" y="41"/>
                      <a:pt x="43" y="42"/>
                    </a:cubicBezTo>
                    <a:cubicBezTo>
                      <a:pt x="43" y="42"/>
                      <a:pt x="43" y="42"/>
                      <a:pt x="43" y="42"/>
                    </a:cubicBezTo>
                    <a:cubicBezTo>
                      <a:pt x="39" y="42"/>
                      <a:pt x="36" y="42"/>
                      <a:pt x="33" y="42"/>
                    </a:cubicBezTo>
                    <a:cubicBezTo>
                      <a:pt x="33" y="42"/>
                      <a:pt x="33" y="42"/>
                      <a:pt x="33" y="42"/>
                    </a:cubicBezTo>
                    <a:cubicBezTo>
                      <a:pt x="30" y="41"/>
                      <a:pt x="27" y="40"/>
                      <a:pt x="24" y="39"/>
                    </a:cubicBezTo>
                    <a:cubicBezTo>
                      <a:pt x="22" y="38"/>
                      <a:pt x="19" y="37"/>
                      <a:pt x="16" y="35"/>
                    </a:cubicBezTo>
                    <a:cubicBezTo>
                      <a:pt x="14" y="33"/>
                      <a:pt x="12" y="31"/>
                      <a:pt x="10" y="28"/>
                    </a:cubicBezTo>
                    <a:cubicBezTo>
                      <a:pt x="8" y="26"/>
                      <a:pt x="7" y="23"/>
                      <a:pt x="5" y="20"/>
                    </a:cubicBezTo>
                    <a:cubicBezTo>
                      <a:pt x="4" y="17"/>
                      <a:pt x="3" y="14"/>
                      <a:pt x="3" y="11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3" y="11"/>
                      <a:pt x="3" y="10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8"/>
                      <a:pt x="3" y="7"/>
                      <a:pt x="3" y="6"/>
                    </a:cubicBezTo>
                    <a:cubicBezTo>
                      <a:pt x="3" y="5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moveTo>
                      <a:pt x="74" y="11"/>
                    </a:moveTo>
                    <a:cubicBezTo>
                      <a:pt x="73" y="11"/>
                      <a:pt x="73" y="11"/>
                      <a:pt x="73" y="11"/>
                    </a:cubicBezTo>
                    <a:cubicBezTo>
                      <a:pt x="74" y="11"/>
                      <a:pt x="74" y="11"/>
                      <a:pt x="74" y="11"/>
                    </a:cubicBezTo>
                    <a:moveTo>
                      <a:pt x="71" y="20"/>
                    </a:moveTo>
                    <a:cubicBezTo>
                      <a:pt x="71" y="20"/>
                      <a:pt x="71" y="20"/>
                      <a:pt x="71" y="20"/>
                    </a:cubicBezTo>
                    <a:cubicBezTo>
                      <a:pt x="71" y="20"/>
                      <a:pt x="71" y="20"/>
                      <a:pt x="71" y="20"/>
                    </a:cubicBezTo>
                    <a:moveTo>
                      <a:pt x="5" y="20"/>
                    </a:moveTo>
                    <a:cubicBezTo>
                      <a:pt x="5" y="21"/>
                      <a:pt x="5" y="21"/>
                      <a:pt x="5" y="21"/>
                    </a:cubicBezTo>
                    <a:cubicBezTo>
                      <a:pt x="5" y="20"/>
                      <a:pt x="5" y="20"/>
                      <a:pt x="5" y="20"/>
                    </a:cubicBezTo>
                    <a:moveTo>
                      <a:pt x="67" y="28"/>
                    </a:moveTo>
                    <a:cubicBezTo>
                      <a:pt x="66" y="28"/>
                      <a:pt x="66" y="28"/>
                      <a:pt x="66" y="28"/>
                    </a:cubicBezTo>
                    <a:cubicBezTo>
                      <a:pt x="67" y="28"/>
                      <a:pt x="67" y="28"/>
                      <a:pt x="67" y="28"/>
                    </a:cubicBezTo>
                    <a:moveTo>
                      <a:pt x="60" y="35"/>
                    </a:moveTo>
                    <a:cubicBezTo>
                      <a:pt x="60" y="35"/>
                      <a:pt x="60" y="35"/>
                      <a:pt x="60" y="35"/>
                    </a:cubicBezTo>
                    <a:cubicBezTo>
                      <a:pt x="60" y="35"/>
                      <a:pt x="60" y="35"/>
                      <a:pt x="60" y="35"/>
                    </a:cubicBezTo>
                    <a:moveTo>
                      <a:pt x="24" y="39"/>
                    </a:moveTo>
                    <a:cubicBezTo>
                      <a:pt x="24" y="39"/>
                      <a:pt x="24" y="39"/>
                      <a:pt x="24" y="39"/>
                    </a:cubicBezTo>
                    <a:cubicBezTo>
                      <a:pt x="24" y="39"/>
                      <a:pt x="24" y="39"/>
                      <a:pt x="24" y="39"/>
                    </a:cubicBezTo>
                    <a:moveTo>
                      <a:pt x="43" y="42"/>
                    </a:moveTo>
                    <a:cubicBezTo>
                      <a:pt x="43" y="42"/>
                      <a:pt x="43" y="42"/>
                      <a:pt x="43" y="42"/>
                    </a:cubicBezTo>
                    <a:cubicBezTo>
                      <a:pt x="43" y="42"/>
                      <a:pt x="43" y="42"/>
                      <a:pt x="43" y="42"/>
                    </a:cubicBezTo>
                    <a:moveTo>
                      <a:pt x="52" y="39"/>
                    </a:moveTo>
                    <a:cubicBezTo>
                      <a:pt x="52" y="39"/>
                      <a:pt x="52" y="39"/>
                      <a:pt x="52" y="39"/>
                    </a:cubicBezTo>
                    <a:cubicBezTo>
                      <a:pt x="52" y="39"/>
                      <a:pt x="52" y="39"/>
                      <a:pt x="52" y="39"/>
                    </a:cubicBezTo>
                    <a:cubicBezTo>
                      <a:pt x="52" y="39"/>
                      <a:pt x="52" y="39"/>
                      <a:pt x="52" y="39"/>
                    </a:cubicBezTo>
                  </a:path>
                </a:pathLst>
              </a:custGeom>
              <a:solidFill>
                <a:srgbClr val="833F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6" name="Freeform 396"/>
              <p:cNvSpPr>
                <a:spLocks noEditPoints="1"/>
              </p:cNvSpPr>
              <p:nvPr/>
            </p:nvSpPr>
            <p:spPr bwMode="auto">
              <a:xfrm>
                <a:off x="5217" y="3408"/>
                <a:ext cx="653" cy="31"/>
              </a:xfrm>
              <a:custGeom>
                <a:avLst/>
                <a:gdLst>
                  <a:gd name="T0" fmla="*/ 243 w 346"/>
                  <a:gd name="T1" fmla="*/ 0 h 16"/>
                  <a:gd name="T2" fmla="*/ 209 w 346"/>
                  <a:gd name="T3" fmla="*/ 0 h 16"/>
                  <a:gd name="T4" fmla="*/ 141 w 346"/>
                  <a:gd name="T5" fmla="*/ 2 h 16"/>
                  <a:gd name="T6" fmla="*/ 124 w 346"/>
                  <a:gd name="T7" fmla="*/ 3 h 16"/>
                  <a:gd name="T8" fmla="*/ 107 w 346"/>
                  <a:gd name="T9" fmla="*/ 3 h 16"/>
                  <a:gd name="T10" fmla="*/ 75 w 346"/>
                  <a:gd name="T11" fmla="*/ 5 h 16"/>
                  <a:gd name="T12" fmla="*/ 1 w 346"/>
                  <a:gd name="T13" fmla="*/ 14 h 16"/>
                  <a:gd name="T14" fmla="*/ 0 w 346"/>
                  <a:gd name="T15" fmla="*/ 15 h 16"/>
                  <a:gd name="T16" fmla="*/ 1 w 346"/>
                  <a:gd name="T17" fmla="*/ 16 h 16"/>
                  <a:gd name="T18" fmla="*/ 66 w 346"/>
                  <a:gd name="T19" fmla="*/ 8 h 16"/>
                  <a:gd name="T20" fmla="*/ 99 w 346"/>
                  <a:gd name="T21" fmla="*/ 6 h 16"/>
                  <a:gd name="T22" fmla="*/ 132 w 346"/>
                  <a:gd name="T23" fmla="*/ 4 h 16"/>
                  <a:gd name="T24" fmla="*/ 176 w 346"/>
                  <a:gd name="T25" fmla="*/ 3 h 16"/>
                  <a:gd name="T26" fmla="*/ 176 w 346"/>
                  <a:gd name="T27" fmla="*/ 3 h 16"/>
                  <a:gd name="T28" fmla="*/ 244 w 346"/>
                  <a:gd name="T29" fmla="*/ 2 h 16"/>
                  <a:gd name="T30" fmla="*/ 278 w 346"/>
                  <a:gd name="T31" fmla="*/ 2 h 16"/>
                  <a:gd name="T32" fmla="*/ 312 w 346"/>
                  <a:gd name="T33" fmla="*/ 3 h 16"/>
                  <a:gd name="T34" fmla="*/ 345 w 346"/>
                  <a:gd name="T35" fmla="*/ 4 h 16"/>
                  <a:gd name="T36" fmla="*/ 345 w 346"/>
                  <a:gd name="T37" fmla="*/ 4 h 16"/>
                  <a:gd name="T38" fmla="*/ 346 w 346"/>
                  <a:gd name="T39" fmla="*/ 3 h 16"/>
                  <a:gd name="T40" fmla="*/ 345 w 346"/>
                  <a:gd name="T41" fmla="*/ 2 h 16"/>
                  <a:gd name="T42" fmla="*/ 277 w 346"/>
                  <a:gd name="T43" fmla="*/ 0 h 16"/>
                  <a:gd name="T44" fmla="*/ 248 w 346"/>
                  <a:gd name="T45" fmla="*/ 0 h 16"/>
                  <a:gd name="T46" fmla="*/ 243 w 346"/>
                  <a:gd name="T47" fmla="*/ 0 h 16"/>
                  <a:gd name="T48" fmla="*/ 175 w 346"/>
                  <a:gd name="T49" fmla="*/ 3 h 16"/>
                  <a:gd name="T50" fmla="*/ 176 w 346"/>
                  <a:gd name="T51" fmla="*/ 3 h 16"/>
                  <a:gd name="T52" fmla="*/ 175 w 346"/>
                  <a:gd name="T53" fmla="*/ 3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46" h="16">
                    <a:moveTo>
                      <a:pt x="243" y="0"/>
                    </a:moveTo>
                    <a:cubicBezTo>
                      <a:pt x="232" y="0"/>
                      <a:pt x="221" y="0"/>
                      <a:pt x="209" y="0"/>
                    </a:cubicBezTo>
                    <a:cubicBezTo>
                      <a:pt x="186" y="0"/>
                      <a:pt x="164" y="1"/>
                      <a:pt x="141" y="2"/>
                    </a:cubicBezTo>
                    <a:cubicBezTo>
                      <a:pt x="136" y="2"/>
                      <a:pt x="130" y="2"/>
                      <a:pt x="124" y="3"/>
                    </a:cubicBezTo>
                    <a:cubicBezTo>
                      <a:pt x="119" y="3"/>
                      <a:pt x="113" y="3"/>
                      <a:pt x="107" y="3"/>
                    </a:cubicBezTo>
                    <a:cubicBezTo>
                      <a:pt x="97" y="4"/>
                      <a:pt x="86" y="5"/>
                      <a:pt x="75" y="5"/>
                    </a:cubicBezTo>
                    <a:cubicBezTo>
                      <a:pt x="50" y="7"/>
                      <a:pt x="25" y="9"/>
                      <a:pt x="1" y="14"/>
                    </a:cubicBezTo>
                    <a:cubicBezTo>
                      <a:pt x="0" y="14"/>
                      <a:pt x="0" y="15"/>
                      <a:pt x="0" y="15"/>
                    </a:cubicBezTo>
                    <a:cubicBezTo>
                      <a:pt x="0" y="16"/>
                      <a:pt x="0" y="16"/>
                      <a:pt x="1" y="16"/>
                    </a:cubicBezTo>
                    <a:cubicBezTo>
                      <a:pt x="22" y="12"/>
                      <a:pt x="44" y="9"/>
                      <a:pt x="66" y="8"/>
                    </a:cubicBezTo>
                    <a:cubicBezTo>
                      <a:pt x="77" y="7"/>
                      <a:pt x="88" y="7"/>
                      <a:pt x="99" y="6"/>
                    </a:cubicBezTo>
                    <a:cubicBezTo>
                      <a:pt x="110" y="5"/>
                      <a:pt x="121" y="5"/>
                      <a:pt x="132" y="4"/>
                    </a:cubicBezTo>
                    <a:cubicBezTo>
                      <a:pt x="147" y="4"/>
                      <a:pt x="161" y="3"/>
                      <a:pt x="176" y="3"/>
                    </a:cubicBezTo>
                    <a:cubicBezTo>
                      <a:pt x="176" y="3"/>
                      <a:pt x="176" y="3"/>
                      <a:pt x="176" y="3"/>
                    </a:cubicBezTo>
                    <a:cubicBezTo>
                      <a:pt x="198" y="2"/>
                      <a:pt x="221" y="2"/>
                      <a:pt x="244" y="2"/>
                    </a:cubicBezTo>
                    <a:cubicBezTo>
                      <a:pt x="255" y="2"/>
                      <a:pt x="266" y="2"/>
                      <a:pt x="278" y="2"/>
                    </a:cubicBezTo>
                    <a:cubicBezTo>
                      <a:pt x="289" y="2"/>
                      <a:pt x="300" y="3"/>
                      <a:pt x="312" y="3"/>
                    </a:cubicBezTo>
                    <a:cubicBezTo>
                      <a:pt x="323" y="3"/>
                      <a:pt x="334" y="4"/>
                      <a:pt x="345" y="4"/>
                    </a:cubicBezTo>
                    <a:cubicBezTo>
                      <a:pt x="345" y="4"/>
                      <a:pt x="345" y="4"/>
                      <a:pt x="345" y="4"/>
                    </a:cubicBezTo>
                    <a:cubicBezTo>
                      <a:pt x="346" y="3"/>
                      <a:pt x="346" y="3"/>
                      <a:pt x="346" y="3"/>
                    </a:cubicBezTo>
                    <a:cubicBezTo>
                      <a:pt x="346" y="2"/>
                      <a:pt x="345" y="2"/>
                      <a:pt x="345" y="2"/>
                    </a:cubicBezTo>
                    <a:cubicBezTo>
                      <a:pt x="322" y="1"/>
                      <a:pt x="300" y="0"/>
                      <a:pt x="277" y="0"/>
                    </a:cubicBezTo>
                    <a:cubicBezTo>
                      <a:pt x="268" y="0"/>
                      <a:pt x="258" y="0"/>
                      <a:pt x="248" y="0"/>
                    </a:cubicBezTo>
                    <a:cubicBezTo>
                      <a:pt x="247" y="0"/>
                      <a:pt x="245" y="0"/>
                      <a:pt x="243" y="0"/>
                    </a:cubicBezTo>
                    <a:moveTo>
                      <a:pt x="175" y="3"/>
                    </a:moveTo>
                    <a:cubicBezTo>
                      <a:pt x="176" y="3"/>
                      <a:pt x="176" y="3"/>
                      <a:pt x="176" y="3"/>
                    </a:cubicBezTo>
                    <a:cubicBezTo>
                      <a:pt x="175" y="3"/>
                      <a:pt x="175" y="3"/>
                      <a:pt x="175" y="3"/>
                    </a:cubicBezTo>
                  </a:path>
                </a:pathLst>
              </a:custGeom>
              <a:solidFill>
                <a:srgbClr val="833F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7" name="Freeform 397"/>
              <p:cNvSpPr>
                <a:spLocks noEditPoints="1"/>
              </p:cNvSpPr>
              <p:nvPr/>
            </p:nvSpPr>
            <p:spPr bwMode="auto">
              <a:xfrm>
                <a:off x="5216" y="3352"/>
                <a:ext cx="695" cy="34"/>
              </a:xfrm>
              <a:custGeom>
                <a:avLst/>
                <a:gdLst>
                  <a:gd name="T0" fmla="*/ 224 w 369"/>
                  <a:gd name="T1" fmla="*/ 0 h 18"/>
                  <a:gd name="T2" fmla="*/ 151 w 369"/>
                  <a:gd name="T3" fmla="*/ 2 h 18"/>
                  <a:gd name="T4" fmla="*/ 115 w 369"/>
                  <a:gd name="T5" fmla="*/ 4 h 18"/>
                  <a:gd name="T6" fmla="*/ 80 w 369"/>
                  <a:gd name="T7" fmla="*/ 6 h 18"/>
                  <a:gd name="T8" fmla="*/ 1 w 369"/>
                  <a:gd name="T9" fmla="*/ 16 h 18"/>
                  <a:gd name="T10" fmla="*/ 0 w 369"/>
                  <a:gd name="T11" fmla="*/ 16 h 18"/>
                  <a:gd name="T12" fmla="*/ 0 w 369"/>
                  <a:gd name="T13" fmla="*/ 17 h 18"/>
                  <a:gd name="T14" fmla="*/ 1 w 369"/>
                  <a:gd name="T15" fmla="*/ 18 h 18"/>
                  <a:gd name="T16" fmla="*/ 72 w 369"/>
                  <a:gd name="T17" fmla="*/ 8 h 18"/>
                  <a:gd name="T18" fmla="*/ 108 w 369"/>
                  <a:gd name="T19" fmla="*/ 6 h 18"/>
                  <a:gd name="T20" fmla="*/ 143 w 369"/>
                  <a:gd name="T21" fmla="*/ 4 h 18"/>
                  <a:gd name="T22" fmla="*/ 267 w 369"/>
                  <a:gd name="T23" fmla="*/ 2 h 18"/>
                  <a:gd name="T24" fmla="*/ 267 w 369"/>
                  <a:gd name="T25" fmla="*/ 2 h 18"/>
                  <a:gd name="T26" fmla="*/ 368 w 369"/>
                  <a:gd name="T27" fmla="*/ 7 h 18"/>
                  <a:gd name="T28" fmla="*/ 369 w 369"/>
                  <a:gd name="T29" fmla="*/ 6 h 18"/>
                  <a:gd name="T30" fmla="*/ 368 w 369"/>
                  <a:gd name="T31" fmla="*/ 5 h 18"/>
                  <a:gd name="T32" fmla="*/ 296 w 369"/>
                  <a:gd name="T33" fmla="*/ 1 h 18"/>
                  <a:gd name="T34" fmla="*/ 260 w 369"/>
                  <a:gd name="T35" fmla="*/ 0 h 18"/>
                  <a:gd name="T36" fmla="*/ 239 w 369"/>
                  <a:gd name="T37" fmla="*/ 0 h 18"/>
                  <a:gd name="T38" fmla="*/ 224 w 369"/>
                  <a:gd name="T39" fmla="*/ 0 h 18"/>
                  <a:gd name="T40" fmla="*/ 267 w 369"/>
                  <a:gd name="T41" fmla="*/ 2 h 18"/>
                  <a:gd name="T42" fmla="*/ 267 w 369"/>
                  <a:gd name="T43" fmla="*/ 2 h 18"/>
                  <a:gd name="T44" fmla="*/ 267 w 369"/>
                  <a:gd name="T45" fmla="*/ 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69" h="18">
                    <a:moveTo>
                      <a:pt x="224" y="0"/>
                    </a:moveTo>
                    <a:cubicBezTo>
                      <a:pt x="199" y="0"/>
                      <a:pt x="175" y="1"/>
                      <a:pt x="151" y="2"/>
                    </a:cubicBezTo>
                    <a:cubicBezTo>
                      <a:pt x="139" y="2"/>
                      <a:pt x="127" y="3"/>
                      <a:pt x="115" y="4"/>
                    </a:cubicBezTo>
                    <a:cubicBezTo>
                      <a:pt x="103" y="4"/>
                      <a:pt x="91" y="5"/>
                      <a:pt x="80" y="6"/>
                    </a:cubicBezTo>
                    <a:cubicBezTo>
                      <a:pt x="53" y="8"/>
                      <a:pt x="27" y="10"/>
                      <a:pt x="1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17"/>
                      <a:pt x="1" y="18"/>
                      <a:pt x="1" y="18"/>
                    </a:cubicBezTo>
                    <a:cubicBezTo>
                      <a:pt x="25" y="13"/>
                      <a:pt x="48" y="10"/>
                      <a:pt x="72" y="8"/>
                    </a:cubicBezTo>
                    <a:cubicBezTo>
                      <a:pt x="84" y="7"/>
                      <a:pt x="96" y="7"/>
                      <a:pt x="108" y="6"/>
                    </a:cubicBezTo>
                    <a:cubicBezTo>
                      <a:pt x="119" y="5"/>
                      <a:pt x="131" y="5"/>
                      <a:pt x="143" y="4"/>
                    </a:cubicBezTo>
                    <a:cubicBezTo>
                      <a:pt x="185" y="2"/>
                      <a:pt x="226" y="1"/>
                      <a:pt x="267" y="2"/>
                    </a:cubicBezTo>
                    <a:cubicBezTo>
                      <a:pt x="267" y="2"/>
                      <a:pt x="267" y="2"/>
                      <a:pt x="267" y="2"/>
                    </a:cubicBezTo>
                    <a:cubicBezTo>
                      <a:pt x="301" y="3"/>
                      <a:pt x="334" y="4"/>
                      <a:pt x="368" y="7"/>
                    </a:cubicBezTo>
                    <a:cubicBezTo>
                      <a:pt x="368" y="7"/>
                      <a:pt x="369" y="7"/>
                      <a:pt x="369" y="6"/>
                    </a:cubicBezTo>
                    <a:cubicBezTo>
                      <a:pt x="369" y="6"/>
                      <a:pt x="368" y="5"/>
                      <a:pt x="368" y="5"/>
                    </a:cubicBezTo>
                    <a:cubicBezTo>
                      <a:pt x="344" y="3"/>
                      <a:pt x="320" y="2"/>
                      <a:pt x="296" y="1"/>
                    </a:cubicBezTo>
                    <a:cubicBezTo>
                      <a:pt x="284" y="0"/>
                      <a:pt x="272" y="0"/>
                      <a:pt x="260" y="0"/>
                    </a:cubicBezTo>
                    <a:cubicBezTo>
                      <a:pt x="253" y="0"/>
                      <a:pt x="246" y="0"/>
                      <a:pt x="239" y="0"/>
                    </a:cubicBezTo>
                    <a:cubicBezTo>
                      <a:pt x="234" y="0"/>
                      <a:pt x="229" y="0"/>
                      <a:pt x="224" y="0"/>
                    </a:cubicBezTo>
                    <a:moveTo>
                      <a:pt x="267" y="2"/>
                    </a:moveTo>
                    <a:cubicBezTo>
                      <a:pt x="267" y="2"/>
                      <a:pt x="267" y="2"/>
                      <a:pt x="267" y="2"/>
                    </a:cubicBezTo>
                    <a:cubicBezTo>
                      <a:pt x="267" y="2"/>
                      <a:pt x="267" y="2"/>
                      <a:pt x="267" y="2"/>
                    </a:cubicBezTo>
                  </a:path>
                </a:pathLst>
              </a:custGeom>
              <a:solidFill>
                <a:srgbClr val="833F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8" name="Freeform 398"/>
              <p:cNvSpPr>
                <a:spLocks/>
              </p:cNvSpPr>
              <p:nvPr/>
            </p:nvSpPr>
            <p:spPr bwMode="auto">
              <a:xfrm>
                <a:off x="5206" y="3382"/>
                <a:ext cx="15" cy="57"/>
              </a:xfrm>
              <a:custGeom>
                <a:avLst/>
                <a:gdLst>
                  <a:gd name="T0" fmla="*/ 5 w 8"/>
                  <a:gd name="T1" fmla="*/ 0 h 30"/>
                  <a:gd name="T2" fmla="*/ 1 w 8"/>
                  <a:gd name="T3" fmla="*/ 7 h 30"/>
                  <a:gd name="T4" fmla="*/ 0 w 8"/>
                  <a:gd name="T5" fmla="*/ 16 h 30"/>
                  <a:gd name="T6" fmla="*/ 2 w 8"/>
                  <a:gd name="T7" fmla="*/ 25 h 30"/>
                  <a:gd name="T8" fmla="*/ 4 w 8"/>
                  <a:gd name="T9" fmla="*/ 28 h 30"/>
                  <a:gd name="T10" fmla="*/ 5 w 8"/>
                  <a:gd name="T11" fmla="*/ 29 h 30"/>
                  <a:gd name="T12" fmla="*/ 6 w 8"/>
                  <a:gd name="T13" fmla="*/ 30 h 30"/>
                  <a:gd name="T14" fmla="*/ 6 w 8"/>
                  <a:gd name="T15" fmla="*/ 30 h 30"/>
                  <a:gd name="T16" fmla="*/ 6 w 8"/>
                  <a:gd name="T17" fmla="*/ 30 h 30"/>
                  <a:gd name="T18" fmla="*/ 7 w 8"/>
                  <a:gd name="T19" fmla="*/ 30 h 30"/>
                  <a:gd name="T20" fmla="*/ 8 w 8"/>
                  <a:gd name="T21" fmla="*/ 30 h 30"/>
                  <a:gd name="T22" fmla="*/ 8 w 8"/>
                  <a:gd name="T23" fmla="*/ 29 h 30"/>
                  <a:gd name="T24" fmla="*/ 7 w 8"/>
                  <a:gd name="T25" fmla="*/ 28 h 30"/>
                  <a:gd name="T26" fmla="*/ 7 w 8"/>
                  <a:gd name="T27" fmla="*/ 28 h 30"/>
                  <a:gd name="T28" fmla="*/ 5 w 8"/>
                  <a:gd name="T29" fmla="*/ 26 h 30"/>
                  <a:gd name="T30" fmla="*/ 4 w 8"/>
                  <a:gd name="T31" fmla="*/ 23 h 30"/>
                  <a:gd name="T32" fmla="*/ 2 w 8"/>
                  <a:gd name="T33" fmla="*/ 16 h 30"/>
                  <a:gd name="T34" fmla="*/ 2 w 8"/>
                  <a:gd name="T35" fmla="*/ 17 h 30"/>
                  <a:gd name="T36" fmla="*/ 3 w 8"/>
                  <a:gd name="T37" fmla="*/ 9 h 30"/>
                  <a:gd name="T38" fmla="*/ 3 w 8"/>
                  <a:gd name="T39" fmla="*/ 9 h 30"/>
                  <a:gd name="T40" fmla="*/ 4 w 8"/>
                  <a:gd name="T41" fmla="*/ 4 h 30"/>
                  <a:gd name="T42" fmla="*/ 4 w 8"/>
                  <a:gd name="T43" fmla="*/ 5 h 30"/>
                  <a:gd name="T44" fmla="*/ 6 w 8"/>
                  <a:gd name="T45" fmla="*/ 2 h 30"/>
                  <a:gd name="T46" fmla="*/ 6 w 8"/>
                  <a:gd name="T47" fmla="*/ 2 h 30"/>
                  <a:gd name="T48" fmla="*/ 6 w 8"/>
                  <a:gd name="T49" fmla="*/ 0 h 30"/>
                  <a:gd name="T50" fmla="*/ 6 w 8"/>
                  <a:gd name="T51" fmla="*/ 0 h 30"/>
                  <a:gd name="T52" fmla="*/ 5 w 8"/>
                  <a:gd name="T53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8" h="30">
                    <a:moveTo>
                      <a:pt x="5" y="0"/>
                    </a:moveTo>
                    <a:cubicBezTo>
                      <a:pt x="3" y="2"/>
                      <a:pt x="2" y="4"/>
                      <a:pt x="1" y="7"/>
                    </a:cubicBezTo>
                    <a:cubicBezTo>
                      <a:pt x="0" y="10"/>
                      <a:pt x="0" y="13"/>
                      <a:pt x="0" y="16"/>
                    </a:cubicBezTo>
                    <a:cubicBezTo>
                      <a:pt x="0" y="19"/>
                      <a:pt x="1" y="22"/>
                      <a:pt x="2" y="25"/>
                    </a:cubicBezTo>
                    <a:cubicBezTo>
                      <a:pt x="2" y="26"/>
                      <a:pt x="3" y="27"/>
                      <a:pt x="4" y="28"/>
                    </a:cubicBezTo>
                    <a:cubicBezTo>
                      <a:pt x="4" y="29"/>
                      <a:pt x="5" y="29"/>
                      <a:pt x="5" y="29"/>
                    </a:cubicBezTo>
                    <a:cubicBezTo>
                      <a:pt x="6" y="30"/>
                      <a:pt x="6" y="30"/>
                      <a:pt x="6" y="30"/>
                    </a:cubicBezTo>
                    <a:cubicBezTo>
                      <a:pt x="6" y="30"/>
                      <a:pt x="6" y="30"/>
                      <a:pt x="6" y="30"/>
                    </a:cubicBezTo>
                    <a:cubicBezTo>
                      <a:pt x="6" y="30"/>
                      <a:pt x="6" y="30"/>
                      <a:pt x="6" y="30"/>
                    </a:cubicBezTo>
                    <a:cubicBezTo>
                      <a:pt x="7" y="30"/>
                      <a:pt x="7" y="30"/>
                      <a:pt x="7" y="30"/>
                    </a:cubicBezTo>
                    <a:cubicBezTo>
                      <a:pt x="8" y="30"/>
                      <a:pt x="8" y="30"/>
                      <a:pt x="8" y="30"/>
                    </a:cubicBezTo>
                    <a:cubicBezTo>
                      <a:pt x="8" y="29"/>
                      <a:pt x="8" y="29"/>
                      <a:pt x="8" y="29"/>
                    </a:cubicBezTo>
                    <a:cubicBezTo>
                      <a:pt x="7" y="28"/>
                      <a:pt x="7" y="28"/>
                      <a:pt x="7" y="28"/>
                    </a:cubicBezTo>
                    <a:cubicBezTo>
                      <a:pt x="7" y="28"/>
                      <a:pt x="7" y="28"/>
                      <a:pt x="7" y="28"/>
                    </a:cubicBezTo>
                    <a:cubicBezTo>
                      <a:pt x="6" y="28"/>
                      <a:pt x="6" y="27"/>
                      <a:pt x="5" y="26"/>
                    </a:cubicBezTo>
                    <a:cubicBezTo>
                      <a:pt x="5" y="25"/>
                      <a:pt x="4" y="24"/>
                      <a:pt x="4" y="23"/>
                    </a:cubicBezTo>
                    <a:cubicBezTo>
                      <a:pt x="3" y="21"/>
                      <a:pt x="3" y="19"/>
                      <a:pt x="2" y="16"/>
                    </a:cubicBezTo>
                    <a:cubicBezTo>
                      <a:pt x="2" y="17"/>
                      <a:pt x="2" y="17"/>
                      <a:pt x="2" y="17"/>
                    </a:cubicBezTo>
                    <a:cubicBezTo>
                      <a:pt x="2" y="14"/>
                      <a:pt x="2" y="12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8"/>
                      <a:pt x="4" y="6"/>
                      <a:pt x="4" y="4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5" y="4"/>
                      <a:pt x="5" y="3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7" y="1"/>
                      <a:pt x="7" y="1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</a:path>
                </a:pathLst>
              </a:custGeom>
              <a:solidFill>
                <a:srgbClr val="833F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9" name="Freeform 399"/>
              <p:cNvSpPr>
                <a:spLocks/>
              </p:cNvSpPr>
              <p:nvPr/>
            </p:nvSpPr>
            <p:spPr bwMode="auto">
              <a:xfrm>
                <a:off x="6085" y="3410"/>
                <a:ext cx="652" cy="31"/>
              </a:xfrm>
              <a:custGeom>
                <a:avLst/>
                <a:gdLst>
                  <a:gd name="T0" fmla="*/ 98 w 346"/>
                  <a:gd name="T1" fmla="*/ 0 h 16"/>
                  <a:gd name="T2" fmla="*/ 69 w 346"/>
                  <a:gd name="T3" fmla="*/ 0 h 16"/>
                  <a:gd name="T4" fmla="*/ 1 w 346"/>
                  <a:gd name="T5" fmla="*/ 2 h 16"/>
                  <a:gd name="T6" fmla="*/ 1 w 346"/>
                  <a:gd name="T7" fmla="*/ 2 h 16"/>
                  <a:gd name="T8" fmla="*/ 0 w 346"/>
                  <a:gd name="T9" fmla="*/ 3 h 16"/>
                  <a:gd name="T10" fmla="*/ 0 w 346"/>
                  <a:gd name="T11" fmla="*/ 3 h 16"/>
                  <a:gd name="T12" fmla="*/ 1 w 346"/>
                  <a:gd name="T13" fmla="*/ 4 h 16"/>
                  <a:gd name="T14" fmla="*/ 1 w 346"/>
                  <a:gd name="T15" fmla="*/ 4 h 16"/>
                  <a:gd name="T16" fmla="*/ 34 w 346"/>
                  <a:gd name="T17" fmla="*/ 3 h 16"/>
                  <a:gd name="T18" fmla="*/ 68 w 346"/>
                  <a:gd name="T19" fmla="*/ 2 h 16"/>
                  <a:gd name="T20" fmla="*/ 102 w 346"/>
                  <a:gd name="T21" fmla="*/ 2 h 16"/>
                  <a:gd name="T22" fmla="*/ 170 w 346"/>
                  <a:gd name="T23" fmla="*/ 3 h 16"/>
                  <a:gd name="T24" fmla="*/ 170 w 346"/>
                  <a:gd name="T25" fmla="*/ 3 h 16"/>
                  <a:gd name="T26" fmla="*/ 170 w 346"/>
                  <a:gd name="T27" fmla="*/ 3 h 16"/>
                  <a:gd name="T28" fmla="*/ 170 w 346"/>
                  <a:gd name="T29" fmla="*/ 3 h 16"/>
                  <a:gd name="T30" fmla="*/ 214 w 346"/>
                  <a:gd name="T31" fmla="*/ 4 h 16"/>
                  <a:gd name="T32" fmla="*/ 247 w 346"/>
                  <a:gd name="T33" fmla="*/ 6 h 16"/>
                  <a:gd name="T34" fmla="*/ 280 w 346"/>
                  <a:gd name="T35" fmla="*/ 8 h 16"/>
                  <a:gd name="T36" fmla="*/ 345 w 346"/>
                  <a:gd name="T37" fmla="*/ 16 h 16"/>
                  <a:gd name="T38" fmla="*/ 346 w 346"/>
                  <a:gd name="T39" fmla="*/ 15 h 16"/>
                  <a:gd name="T40" fmla="*/ 345 w 346"/>
                  <a:gd name="T41" fmla="*/ 14 h 16"/>
                  <a:gd name="T42" fmla="*/ 271 w 346"/>
                  <a:gd name="T43" fmla="*/ 5 h 16"/>
                  <a:gd name="T44" fmla="*/ 239 w 346"/>
                  <a:gd name="T45" fmla="*/ 3 h 16"/>
                  <a:gd name="T46" fmla="*/ 222 w 346"/>
                  <a:gd name="T47" fmla="*/ 3 h 16"/>
                  <a:gd name="T48" fmla="*/ 205 w 346"/>
                  <a:gd name="T49" fmla="*/ 2 h 16"/>
                  <a:gd name="T50" fmla="*/ 137 w 346"/>
                  <a:gd name="T51" fmla="*/ 0 h 16"/>
                  <a:gd name="T52" fmla="*/ 103 w 346"/>
                  <a:gd name="T53" fmla="*/ 0 h 16"/>
                  <a:gd name="T54" fmla="*/ 98 w 346"/>
                  <a:gd name="T55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46" h="16">
                    <a:moveTo>
                      <a:pt x="98" y="0"/>
                    </a:moveTo>
                    <a:cubicBezTo>
                      <a:pt x="88" y="0"/>
                      <a:pt x="78" y="0"/>
                      <a:pt x="69" y="0"/>
                    </a:cubicBezTo>
                    <a:cubicBezTo>
                      <a:pt x="46" y="1"/>
                      <a:pt x="24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2" y="4"/>
                      <a:pt x="23" y="3"/>
                      <a:pt x="34" y="3"/>
                    </a:cubicBezTo>
                    <a:cubicBezTo>
                      <a:pt x="46" y="3"/>
                      <a:pt x="57" y="2"/>
                      <a:pt x="68" y="2"/>
                    </a:cubicBezTo>
                    <a:cubicBezTo>
                      <a:pt x="80" y="2"/>
                      <a:pt x="91" y="2"/>
                      <a:pt x="102" y="2"/>
                    </a:cubicBezTo>
                    <a:cubicBezTo>
                      <a:pt x="125" y="2"/>
                      <a:pt x="148" y="2"/>
                      <a:pt x="170" y="3"/>
                    </a:cubicBezTo>
                    <a:cubicBezTo>
                      <a:pt x="170" y="3"/>
                      <a:pt x="170" y="3"/>
                      <a:pt x="170" y="3"/>
                    </a:cubicBezTo>
                    <a:cubicBezTo>
                      <a:pt x="170" y="3"/>
                      <a:pt x="170" y="3"/>
                      <a:pt x="170" y="3"/>
                    </a:cubicBezTo>
                    <a:cubicBezTo>
                      <a:pt x="170" y="3"/>
                      <a:pt x="170" y="3"/>
                      <a:pt x="170" y="3"/>
                    </a:cubicBezTo>
                    <a:cubicBezTo>
                      <a:pt x="185" y="3"/>
                      <a:pt x="199" y="4"/>
                      <a:pt x="214" y="4"/>
                    </a:cubicBezTo>
                    <a:cubicBezTo>
                      <a:pt x="225" y="5"/>
                      <a:pt x="236" y="5"/>
                      <a:pt x="247" y="6"/>
                    </a:cubicBezTo>
                    <a:cubicBezTo>
                      <a:pt x="258" y="7"/>
                      <a:pt x="269" y="7"/>
                      <a:pt x="280" y="8"/>
                    </a:cubicBezTo>
                    <a:cubicBezTo>
                      <a:pt x="302" y="9"/>
                      <a:pt x="324" y="12"/>
                      <a:pt x="345" y="16"/>
                    </a:cubicBezTo>
                    <a:cubicBezTo>
                      <a:pt x="346" y="16"/>
                      <a:pt x="346" y="16"/>
                      <a:pt x="346" y="15"/>
                    </a:cubicBezTo>
                    <a:cubicBezTo>
                      <a:pt x="346" y="15"/>
                      <a:pt x="346" y="14"/>
                      <a:pt x="345" y="14"/>
                    </a:cubicBezTo>
                    <a:cubicBezTo>
                      <a:pt x="321" y="9"/>
                      <a:pt x="296" y="7"/>
                      <a:pt x="271" y="5"/>
                    </a:cubicBezTo>
                    <a:cubicBezTo>
                      <a:pt x="260" y="5"/>
                      <a:pt x="249" y="4"/>
                      <a:pt x="239" y="3"/>
                    </a:cubicBezTo>
                    <a:cubicBezTo>
                      <a:pt x="233" y="3"/>
                      <a:pt x="227" y="3"/>
                      <a:pt x="222" y="3"/>
                    </a:cubicBezTo>
                    <a:cubicBezTo>
                      <a:pt x="216" y="2"/>
                      <a:pt x="210" y="2"/>
                      <a:pt x="205" y="2"/>
                    </a:cubicBezTo>
                    <a:cubicBezTo>
                      <a:pt x="182" y="1"/>
                      <a:pt x="160" y="0"/>
                      <a:pt x="137" y="0"/>
                    </a:cubicBezTo>
                    <a:cubicBezTo>
                      <a:pt x="125" y="0"/>
                      <a:pt x="114" y="0"/>
                      <a:pt x="103" y="0"/>
                    </a:cubicBezTo>
                    <a:lnTo>
                      <a:pt x="98" y="0"/>
                    </a:lnTo>
                    <a:close/>
                  </a:path>
                </a:pathLst>
              </a:custGeom>
              <a:solidFill>
                <a:srgbClr val="833F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0" name="Freeform 400"/>
              <p:cNvSpPr>
                <a:spLocks/>
              </p:cNvSpPr>
              <p:nvPr/>
            </p:nvSpPr>
            <p:spPr bwMode="auto">
              <a:xfrm>
                <a:off x="6405" y="34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33F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1" name="Freeform 401"/>
              <p:cNvSpPr>
                <a:spLocks/>
              </p:cNvSpPr>
              <p:nvPr/>
            </p:nvSpPr>
            <p:spPr bwMode="auto">
              <a:xfrm>
                <a:off x="6405" y="3416"/>
                <a:ext cx="2" cy="0"/>
              </a:xfrm>
              <a:custGeom>
                <a:avLst/>
                <a:gdLst>
                  <a:gd name="T0" fmla="*/ 2 w 2"/>
                  <a:gd name="T1" fmla="*/ 0 w 2"/>
                  <a:gd name="T2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33F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2" name="Freeform 402"/>
              <p:cNvSpPr>
                <a:spLocks/>
              </p:cNvSpPr>
              <p:nvPr/>
            </p:nvSpPr>
            <p:spPr bwMode="auto">
              <a:xfrm>
                <a:off x="6405" y="3416"/>
                <a:ext cx="2" cy="0"/>
              </a:xfrm>
              <a:custGeom>
                <a:avLst/>
                <a:gdLst>
                  <a:gd name="T0" fmla="*/ 2 w 2"/>
                  <a:gd name="T1" fmla="*/ 0 w 2"/>
                  <a:gd name="T2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lnTo>
                      <a:pt x="0" y="0"/>
                    </a:lnTo>
                    <a:lnTo>
                      <a:pt x="2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3" name="Freeform 403"/>
              <p:cNvSpPr>
                <a:spLocks/>
              </p:cNvSpPr>
              <p:nvPr/>
            </p:nvSpPr>
            <p:spPr bwMode="auto">
              <a:xfrm>
                <a:off x="6045" y="3354"/>
                <a:ext cx="694" cy="34"/>
              </a:xfrm>
              <a:custGeom>
                <a:avLst/>
                <a:gdLst>
                  <a:gd name="T0" fmla="*/ 108 w 368"/>
                  <a:gd name="T1" fmla="*/ 0 h 18"/>
                  <a:gd name="T2" fmla="*/ 72 w 368"/>
                  <a:gd name="T3" fmla="*/ 1 h 18"/>
                  <a:gd name="T4" fmla="*/ 0 w 368"/>
                  <a:gd name="T5" fmla="*/ 5 h 18"/>
                  <a:gd name="T6" fmla="*/ 0 w 368"/>
                  <a:gd name="T7" fmla="*/ 6 h 18"/>
                  <a:gd name="T8" fmla="*/ 0 w 368"/>
                  <a:gd name="T9" fmla="*/ 7 h 18"/>
                  <a:gd name="T10" fmla="*/ 0 w 368"/>
                  <a:gd name="T11" fmla="*/ 7 h 18"/>
                  <a:gd name="T12" fmla="*/ 101 w 368"/>
                  <a:gd name="T13" fmla="*/ 2 h 18"/>
                  <a:gd name="T14" fmla="*/ 101 w 368"/>
                  <a:gd name="T15" fmla="*/ 2 h 18"/>
                  <a:gd name="T16" fmla="*/ 101 w 368"/>
                  <a:gd name="T17" fmla="*/ 2 h 18"/>
                  <a:gd name="T18" fmla="*/ 101 w 368"/>
                  <a:gd name="T19" fmla="*/ 2 h 18"/>
                  <a:gd name="T20" fmla="*/ 101 w 368"/>
                  <a:gd name="T21" fmla="*/ 2 h 18"/>
                  <a:gd name="T22" fmla="*/ 225 w 368"/>
                  <a:gd name="T23" fmla="*/ 4 h 18"/>
                  <a:gd name="T24" fmla="*/ 260 w 368"/>
                  <a:gd name="T25" fmla="*/ 6 h 18"/>
                  <a:gd name="T26" fmla="*/ 296 w 368"/>
                  <a:gd name="T27" fmla="*/ 8 h 18"/>
                  <a:gd name="T28" fmla="*/ 367 w 368"/>
                  <a:gd name="T29" fmla="*/ 18 h 18"/>
                  <a:gd name="T30" fmla="*/ 368 w 368"/>
                  <a:gd name="T31" fmla="*/ 17 h 18"/>
                  <a:gd name="T32" fmla="*/ 368 w 368"/>
                  <a:gd name="T33" fmla="*/ 16 h 18"/>
                  <a:gd name="T34" fmla="*/ 367 w 368"/>
                  <a:gd name="T35" fmla="*/ 16 h 18"/>
                  <a:gd name="T36" fmla="*/ 288 w 368"/>
                  <a:gd name="T37" fmla="*/ 6 h 18"/>
                  <a:gd name="T38" fmla="*/ 253 w 368"/>
                  <a:gd name="T39" fmla="*/ 4 h 18"/>
                  <a:gd name="T40" fmla="*/ 217 w 368"/>
                  <a:gd name="T41" fmla="*/ 2 h 18"/>
                  <a:gd name="T42" fmla="*/ 144 w 368"/>
                  <a:gd name="T43" fmla="*/ 0 h 18"/>
                  <a:gd name="T44" fmla="*/ 129 w 368"/>
                  <a:gd name="T45" fmla="*/ 0 h 18"/>
                  <a:gd name="T46" fmla="*/ 108 w 368"/>
                  <a:gd name="T47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68" h="18">
                    <a:moveTo>
                      <a:pt x="108" y="0"/>
                    </a:moveTo>
                    <a:cubicBezTo>
                      <a:pt x="96" y="0"/>
                      <a:pt x="84" y="0"/>
                      <a:pt x="72" y="1"/>
                    </a:cubicBezTo>
                    <a:cubicBezTo>
                      <a:pt x="48" y="2"/>
                      <a:pt x="24" y="3"/>
                      <a:pt x="0" y="5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7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34" y="5"/>
                      <a:pt x="67" y="3"/>
                      <a:pt x="101" y="2"/>
                    </a:cubicBezTo>
                    <a:cubicBezTo>
                      <a:pt x="101" y="2"/>
                      <a:pt x="101" y="2"/>
                      <a:pt x="101" y="2"/>
                    </a:cubicBezTo>
                    <a:cubicBezTo>
                      <a:pt x="101" y="2"/>
                      <a:pt x="101" y="2"/>
                      <a:pt x="101" y="2"/>
                    </a:cubicBezTo>
                    <a:cubicBezTo>
                      <a:pt x="101" y="2"/>
                      <a:pt x="101" y="2"/>
                      <a:pt x="101" y="2"/>
                    </a:cubicBezTo>
                    <a:cubicBezTo>
                      <a:pt x="101" y="2"/>
                      <a:pt x="101" y="2"/>
                      <a:pt x="101" y="2"/>
                    </a:cubicBezTo>
                    <a:cubicBezTo>
                      <a:pt x="142" y="1"/>
                      <a:pt x="183" y="2"/>
                      <a:pt x="225" y="4"/>
                    </a:cubicBezTo>
                    <a:cubicBezTo>
                      <a:pt x="237" y="5"/>
                      <a:pt x="249" y="5"/>
                      <a:pt x="260" y="6"/>
                    </a:cubicBezTo>
                    <a:cubicBezTo>
                      <a:pt x="272" y="7"/>
                      <a:pt x="284" y="7"/>
                      <a:pt x="296" y="8"/>
                    </a:cubicBezTo>
                    <a:cubicBezTo>
                      <a:pt x="320" y="10"/>
                      <a:pt x="343" y="13"/>
                      <a:pt x="367" y="18"/>
                    </a:cubicBezTo>
                    <a:cubicBezTo>
                      <a:pt x="367" y="18"/>
                      <a:pt x="368" y="17"/>
                      <a:pt x="368" y="17"/>
                    </a:cubicBezTo>
                    <a:cubicBezTo>
                      <a:pt x="368" y="16"/>
                      <a:pt x="368" y="16"/>
                      <a:pt x="368" y="16"/>
                    </a:cubicBezTo>
                    <a:cubicBezTo>
                      <a:pt x="367" y="16"/>
                      <a:pt x="367" y="16"/>
                      <a:pt x="367" y="16"/>
                    </a:cubicBezTo>
                    <a:cubicBezTo>
                      <a:pt x="341" y="10"/>
                      <a:pt x="315" y="8"/>
                      <a:pt x="288" y="6"/>
                    </a:cubicBezTo>
                    <a:cubicBezTo>
                      <a:pt x="277" y="5"/>
                      <a:pt x="265" y="4"/>
                      <a:pt x="253" y="4"/>
                    </a:cubicBezTo>
                    <a:cubicBezTo>
                      <a:pt x="241" y="3"/>
                      <a:pt x="229" y="2"/>
                      <a:pt x="217" y="2"/>
                    </a:cubicBezTo>
                    <a:cubicBezTo>
                      <a:pt x="193" y="1"/>
                      <a:pt x="169" y="0"/>
                      <a:pt x="144" y="0"/>
                    </a:cubicBezTo>
                    <a:cubicBezTo>
                      <a:pt x="139" y="0"/>
                      <a:pt x="134" y="0"/>
                      <a:pt x="129" y="0"/>
                    </a:cubicBezTo>
                    <a:cubicBezTo>
                      <a:pt x="122" y="0"/>
                      <a:pt x="115" y="0"/>
                      <a:pt x="108" y="0"/>
                    </a:cubicBezTo>
                  </a:path>
                </a:pathLst>
              </a:custGeom>
              <a:solidFill>
                <a:srgbClr val="833F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4" name="Freeform 404"/>
              <p:cNvSpPr>
                <a:spLocks/>
              </p:cNvSpPr>
              <p:nvPr/>
            </p:nvSpPr>
            <p:spPr bwMode="auto">
              <a:xfrm>
                <a:off x="6733" y="3384"/>
                <a:ext cx="15" cy="57"/>
              </a:xfrm>
              <a:custGeom>
                <a:avLst/>
                <a:gdLst>
                  <a:gd name="T0" fmla="*/ 3 w 8"/>
                  <a:gd name="T1" fmla="*/ 0 h 30"/>
                  <a:gd name="T2" fmla="*/ 7 w 8"/>
                  <a:gd name="T3" fmla="*/ 7 h 30"/>
                  <a:gd name="T4" fmla="*/ 8 w 8"/>
                  <a:gd name="T5" fmla="*/ 16 h 30"/>
                  <a:gd name="T6" fmla="*/ 6 w 8"/>
                  <a:gd name="T7" fmla="*/ 25 h 30"/>
                  <a:gd name="T8" fmla="*/ 4 w 8"/>
                  <a:gd name="T9" fmla="*/ 28 h 30"/>
                  <a:gd name="T10" fmla="*/ 3 w 8"/>
                  <a:gd name="T11" fmla="*/ 29 h 30"/>
                  <a:gd name="T12" fmla="*/ 2 w 8"/>
                  <a:gd name="T13" fmla="*/ 30 h 30"/>
                  <a:gd name="T14" fmla="*/ 2 w 8"/>
                  <a:gd name="T15" fmla="*/ 30 h 30"/>
                  <a:gd name="T16" fmla="*/ 2 w 8"/>
                  <a:gd name="T17" fmla="*/ 30 h 30"/>
                  <a:gd name="T18" fmla="*/ 1 w 8"/>
                  <a:gd name="T19" fmla="*/ 30 h 30"/>
                  <a:gd name="T20" fmla="*/ 0 w 8"/>
                  <a:gd name="T21" fmla="*/ 30 h 30"/>
                  <a:gd name="T22" fmla="*/ 0 w 8"/>
                  <a:gd name="T23" fmla="*/ 29 h 30"/>
                  <a:gd name="T24" fmla="*/ 1 w 8"/>
                  <a:gd name="T25" fmla="*/ 28 h 30"/>
                  <a:gd name="T26" fmla="*/ 1 w 8"/>
                  <a:gd name="T27" fmla="*/ 28 h 30"/>
                  <a:gd name="T28" fmla="*/ 3 w 8"/>
                  <a:gd name="T29" fmla="*/ 26 h 30"/>
                  <a:gd name="T30" fmla="*/ 4 w 8"/>
                  <a:gd name="T31" fmla="*/ 23 h 30"/>
                  <a:gd name="T32" fmla="*/ 6 w 8"/>
                  <a:gd name="T33" fmla="*/ 16 h 30"/>
                  <a:gd name="T34" fmla="*/ 6 w 8"/>
                  <a:gd name="T35" fmla="*/ 17 h 30"/>
                  <a:gd name="T36" fmla="*/ 5 w 8"/>
                  <a:gd name="T37" fmla="*/ 9 h 30"/>
                  <a:gd name="T38" fmla="*/ 5 w 8"/>
                  <a:gd name="T39" fmla="*/ 9 h 30"/>
                  <a:gd name="T40" fmla="*/ 4 w 8"/>
                  <a:gd name="T41" fmla="*/ 4 h 30"/>
                  <a:gd name="T42" fmla="*/ 4 w 8"/>
                  <a:gd name="T43" fmla="*/ 5 h 30"/>
                  <a:gd name="T44" fmla="*/ 2 w 8"/>
                  <a:gd name="T45" fmla="*/ 2 h 30"/>
                  <a:gd name="T46" fmla="*/ 2 w 8"/>
                  <a:gd name="T47" fmla="*/ 2 h 30"/>
                  <a:gd name="T48" fmla="*/ 2 w 8"/>
                  <a:gd name="T49" fmla="*/ 0 h 30"/>
                  <a:gd name="T50" fmla="*/ 2 w 8"/>
                  <a:gd name="T51" fmla="*/ 0 h 30"/>
                  <a:gd name="T52" fmla="*/ 3 w 8"/>
                  <a:gd name="T53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8" h="30">
                    <a:moveTo>
                      <a:pt x="3" y="0"/>
                    </a:moveTo>
                    <a:cubicBezTo>
                      <a:pt x="5" y="2"/>
                      <a:pt x="6" y="4"/>
                      <a:pt x="7" y="7"/>
                    </a:cubicBezTo>
                    <a:cubicBezTo>
                      <a:pt x="8" y="10"/>
                      <a:pt x="8" y="13"/>
                      <a:pt x="8" y="16"/>
                    </a:cubicBezTo>
                    <a:cubicBezTo>
                      <a:pt x="8" y="19"/>
                      <a:pt x="7" y="22"/>
                      <a:pt x="6" y="25"/>
                    </a:cubicBezTo>
                    <a:cubicBezTo>
                      <a:pt x="6" y="26"/>
                      <a:pt x="5" y="27"/>
                      <a:pt x="4" y="28"/>
                    </a:cubicBezTo>
                    <a:cubicBezTo>
                      <a:pt x="4" y="29"/>
                      <a:pt x="3" y="29"/>
                      <a:pt x="3" y="29"/>
                    </a:cubicBezTo>
                    <a:cubicBezTo>
                      <a:pt x="2" y="30"/>
                      <a:pt x="2" y="30"/>
                      <a:pt x="2" y="30"/>
                    </a:cubicBezTo>
                    <a:cubicBezTo>
                      <a:pt x="2" y="30"/>
                      <a:pt x="2" y="30"/>
                      <a:pt x="2" y="30"/>
                    </a:cubicBezTo>
                    <a:cubicBezTo>
                      <a:pt x="2" y="30"/>
                      <a:pt x="2" y="30"/>
                      <a:pt x="2" y="30"/>
                    </a:cubicBezTo>
                    <a:cubicBezTo>
                      <a:pt x="1" y="30"/>
                      <a:pt x="1" y="30"/>
                      <a:pt x="1" y="30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0" y="29"/>
                      <a:pt x="0" y="29"/>
                      <a:pt x="0" y="29"/>
                    </a:cubicBezTo>
                    <a:cubicBezTo>
                      <a:pt x="1" y="28"/>
                      <a:pt x="1" y="28"/>
                      <a:pt x="1" y="28"/>
                    </a:cubicBezTo>
                    <a:cubicBezTo>
                      <a:pt x="1" y="28"/>
                      <a:pt x="1" y="28"/>
                      <a:pt x="1" y="28"/>
                    </a:cubicBezTo>
                    <a:cubicBezTo>
                      <a:pt x="2" y="28"/>
                      <a:pt x="2" y="27"/>
                      <a:pt x="3" y="26"/>
                    </a:cubicBezTo>
                    <a:cubicBezTo>
                      <a:pt x="3" y="25"/>
                      <a:pt x="4" y="24"/>
                      <a:pt x="4" y="23"/>
                    </a:cubicBezTo>
                    <a:cubicBezTo>
                      <a:pt x="5" y="21"/>
                      <a:pt x="5" y="19"/>
                      <a:pt x="6" y="16"/>
                    </a:cubicBezTo>
                    <a:cubicBezTo>
                      <a:pt x="6" y="17"/>
                      <a:pt x="6" y="17"/>
                      <a:pt x="6" y="17"/>
                    </a:cubicBezTo>
                    <a:cubicBezTo>
                      <a:pt x="6" y="14"/>
                      <a:pt x="6" y="12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8"/>
                      <a:pt x="4" y="6"/>
                      <a:pt x="4" y="4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3" y="4"/>
                      <a:pt x="3" y="3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1"/>
                      <a:pt x="1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3" y="0"/>
                      <a:pt x="3" y="0"/>
                      <a:pt x="3" y="0"/>
                    </a:cubicBezTo>
                  </a:path>
                </a:pathLst>
              </a:custGeom>
              <a:solidFill>
                <a:srgbClr val="833F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5" name="Freeform 405"/>
              <p:cNvSpPr>
                <a:spLocks/>
              </p:cNvSpPr>
              <p:nvPr/>
            </p:nvSpPr>
            <p:spPr bwMode="auto">
              <a:xfrm>
                <a:off x="5321" y="1988"/>
                <a:ext cx="264" cy="224"/>
              </a:xfrm>
              <a:custGeom>
                <a:avLst/>
                <a:gdLst>
                  <a:gd name="T0" fmla="*/ 70 w 140"/>
                  <a:gd name="T1" fmla="*/ 0 h 119"/>
                  <a:gd name="T2" fmla="*/ 63 w 140"/>
                  <a:gd name="T3" fmla="*/ 0 h 119"/>
                  <a:gd name="T4" fmla="*/ 50 w 140"/>
                  <a:gd name="T5" fmla="*/ 3 h 119"/>
                  <a:gd name="T6" fmla="*/ 40 w 140"/>
                  <a:gd name="T7" fmla="*/ 7 h 119"/>
                  <a:gd name="T8" fmla="*/ 31 w 140"/>
                  <a:gd name="T9" fmla="*/ 13 h 119"/>
                  <a:gd name="T10" fmla="*/ 27 w 140"/>
                  <a:gd name="T11" fmla="*/ 16 h 119"/>
                  <a:gd name="T12" fmla="*/ 21 w 140"/>
                  <a:gd name="T13" fmla="*/ 21 h 119"/>
                  <a:gd name="T14" fmla="*/ 17 w 140"/>
                  <a:gd name="T15" fmla="*/ 26 h 119"/>
                  <a:gd name="T16" fmla="*/ 13 w 140"/>
                  <a:gd name="T17" fmla="*/ 30 h 119"/>
                  <a:gd name="T18" fmla="*/ 10 w 140"/>
                  <a:gd name="T19" fmla="*/ 36 h 119"/>
                  <a:gd name="T20" fmla="*/ 10 w 140"/>
                  <a:gd name="T21" fmla="*/ 36 h 119"/>
                  <a:gd name="T22" fmla="*/ 8 w 140"/>
                  <a:gd name="T23" fmla="*/ 39 h 119"/>
                  <a:gd name="T24" fmla="*/ 6 w 140"/>
                  <a:gd name="T25" fmla="*/ 43 h 119"/>
                  <a:gd name="T26" fmla="*/ 1 w 140"/>
                  <a:gd name="T27" fmla="*/ 59 h 119"/>
                  <a:gd name="T28" fmla="*/ 0 w 140"/>
                  <a:gd name="T29" fmla="*/ 67 h 119"/>
                  <a:gd name="T30" fmla="*/ 1 w 140"/>
                  <a:gd name="T31" fmla="*/ 79 h 119"/>
                  <a:gd name="T32" fmla="*/ 1 w 140"/>
                  <a:gd name="T33" fmla="*/ 81 h 119"/>
                  <a:gd name="T34" fmla="*/ 4 w 140"/>
                  <a:gd name="T35" fmla="*/ 90 h 119"/>
                  <a:gd name="T36" fmla="*/ 7 w 140"/>
                  <a:gd name="T37" fmla="*/ 100 h 119"/>
                  <a:gd name="T38" fmla="*/ 11 w 140"/>
                  <a:gd name="T39" fmla="*/ 108 h 119"/>
                  <a:gd name="T40" fmla="*/ 14 w 140"/>
                  <a:gd name="T41" fmla="*/ 112 h 119"/>
                  <a:gd name="T42" fmla="*/ 16 w 140"/>
                  <a:gd name="T43" fmla="*/ 115 h 119"/>
                  <a:gd name="T44" fmla="*/ 19 w 140"/>
                  <a:gd name="T45" fmla="*/ 119 h 119"/>
                  <a:gd name="T46" fmla="*/ 23 w 140"/>
                  <a:gd name="T47" fmla="*/ 117 h 119"/>
                  <a:gd name="T48" fmla="*/ 40 w 140"/>
                  <a:gd name="T49" fmla="*/ 111 h 119"/>
                  <a:gd name="T50" fmla="*/ 43 w 140"/>
                  <a:gd name="T51" fmla="*/ 109 h 119"/>
                  <a:gd name="T52" fmla="*/ 46 w 140"/>
                  <a:gd name="T53" fmla="*/ 108 h 119"/>
                  <a:gd name="T54" fmla="*/ 50 w 140"/>
                  <a:gd name="T55" fmla="*/ 107 h 119"/>
                  <a:gd name="T56" fmla="*/ 61 w 140"/>
                  <a:gd name="T57" fmla="*/ 101 h 119"/>
                  <a:gd name="T58" fmla="*/ 63 w 140"/>
                  <a:gd name="T59" fmla="*/ 100 h 119"/>
                  <a:gd name="T60" fmla="*/ 69 w 140"/>
                  <a:gd name="T61" fmla="*/ 97 h 119"/>
                  <a:gd name="T62" fmla="*/ 75 w 140"/>
                  <a:gd name="T63" fmla="*/ 94 h 119"/>
                  <a:gd name="T64" fmla="*/ 79 w 140"/>
                  <a:gd name="T65" fmla="*/ 91 h 119"/>
                  <a:gd name="T66" fmla="*/ 89 w 140"/>
                  <a:gd name="T67" fmla="*/ 85 h 119"/>
                  <a:gd name="T68" fmla="*/ 92 w 140"/>
                  <a:gd name="T69" fmla="*/ 83 h 119"/>
                  <a:gd name="T70" fmla="*/ 95 w 140"/>
                  <a:gd name="T71" fmla="*/ 81 h 119"/>
                  <a:gd name="T72" fmla="*/ 106 w 140"/>
                  <a:gd name="T73" fmla="*/ 74 h 119"/>
                  <a:gd name="T74" fmla="*/ 110 w 140"/>
                  <a:gd name="T75" fmla="*/ 71 h 119"/>
                  <a:gd name="T76" fmla="*/ 114 w 140"/>
                  <a:gd name="T77" fmla="*/ 69 h 119"/>
                  <a:gd name="T78" fmla="*/ 120 w 140"/>
                  <a:gd name="T79" fmla="*/ 64 h 119"/>
                  <a:gd name="T80" fmla="*/ 127 w 140"/>
                  <a:gd name="T81" fmla="*/ 58 h 119"/>
                  <a:gd name="T82" fmla="*/ 129 w 140"/>
                  <a:gd name="T83" fmla="*/ 57 h 119"/>
                  <a:gd name="T84" fmla="*/ 136 w 140"/>
                  <a:gd name="T85" fmla="*/ 51 h 119"/>
                  <a:gd name="T86" fmla="*/ 137 w 140"/>
                  <a:gd name="T87" fmla="*/ 50 h 119"/>
                  <a:gd name="T88" fmla="*/ 138 w 140"/>
                  <a:gd name="T89" fmla="*/ 49 h 119"/>
                  <a:gd name="T90" fmla="*/ 138 w 140"/>
                  <a:gd name="T91" fmla="*/ 41 h 119"/>
                  <a:gd name="T92" fmla="*/ 136 w 140"/>
                  <a:gd name="T93" fmla="*/ 38 h 119"/>
                  <a:gd name="T94" fmla="*/ 133 w 140"/>
                  <a:gd name="T95" fmla="*/ 32 h 119"/>
                  <a:gd name="T96" fmla="*/ 127 w 140"/>
                  <a:gd name="T97" fmla="*/ 24 h 119"/>
                  <a:gd name="T98" fmla="*/ 124 w 140"/>
                  <a:gd name="T99" fmla="*/ 21 h 119"/>
                  <a:gd name="T100" fmla="*/ 123 w 140"/>
                  <a:gd name="T101" fmla="*/ 20 h 119"/>
                  <a:gd name="T102" fmla="*/ 121 w 140"/>
                  <a:gd name="T103" fmla="*/ 18 h 119"/>
                  <a:gd name="T104" fmla="*/ 115 w 140"/>
                  <a:gd name="T105" fmla="*/ 14 h 119"/>
                  <a:gd name="T106" fmla="*/ 106 w 140"/>
                  <a:gd name="T107" fmla="*/ 8 h 119"/>
                  <a:gd name="T108" fmla="*/ 98 w 140"/>
                  <a:gd name="T109" fmla="*/ 5 h 119"/>
                  <a:gd name="T110" fmla="*/ 89 w 140"/>
                  <a:gd name="T111" fmla="*/ 1 h 119"/>
                  <a:gd name="T112" fmla="*/ 75 w 140"/>
                  <a:gd name="T113" fmla="*/ 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40" h="119">
                    <a:moveTo>
                      <a:pt x="74" y="0"/>
                    </a:moveTo>
                    <a:cubicBezTo>
                      <a:pt x="72" y="0"/>
                      <a:pt x="72" y="0"/>
                      <a:pt x="72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71" y="0"/>
                      <a:pt x="71" y="0"/>
                      <a:pt x="70" y="0"/>
                    </a:cubicBezTo>
                    <a:cubicBezTo>
                      <a:pt x="70" y="0"/>
                      <a:pt x="70" y="0"/>
                      <a:pt x="70" y="0"/>
                    </a:cubicBezTo>
                    <a:cubicBezTo>
                      <a:pt x="70" y="0"/>
                      <a:pt x="69" y="0"/>
                      <a:pt x="69" y="0"/>
                    </a:cubicBezTo>
                    <a:cubicBezTo>
                      <a:pt x="67" y="0"/>
                      <a:pt x="66" y="0"/>
                      <a:pt x="65" y="0"/>
                    </a:cubicBezTo>
                    <a:cubicBezTo>
                      <a:pt x="64" y="0"/>
                      <a:pt x="63" y="0"/>
                      <a:pt x="63" y="0"/>
                    </a:cubicBezTo>
                    <a:cubicBezTo>
                      <a:pt x="61" y="1"/>
                      <a:pt x="59" y="1"/>
                      <a:pt x="57" y="1"/>
                    </a:cubicBezTo>
                    <a:cubicBezTo>
                      <a:pt x="56" y="1"/>
                      <a:pt x="54" y="2"/>
                      <a:pt x="53" y="2"/>
                    </a:cubicBezTo>
                    <a:cubicBezTo>
                      <a:pt x="53" y="2"/>
                      <a:pt x="52" y="2"/>
                      <a:pt x="51" y="3"/>
                    </a:cubicBezTo>
                    <a:cubicBezTo>
                      <a:pt x="50" y="3"/>
                      <a:pt x="50" y="3"/>
                      <a:pt x="50" y="3"/>
                    </a:cubicBezTo>
                    <a:cubicBezTo>
                      <a:pt x="49" y="3"/>
                      <a:pt x="48" y="4"/>
                      <a:pt x="47" y="4"/>
                    </a:cubicBezTo>
                    <a:cubicBezTo>
                      <a:pt x="47" y="4"/>
                      <a:pt x="47" y="4"/>
                      <a:pt x="47" y="4"/>
                    </a:cubicBezTo>
                    <a:cubicBezTo>
                      <a:pt x="45" y="5"/>
                      <a:pt x="45" y="5"/>
                      <a:pt x="45" y="5"/>
                    </a:cubicBezTo>
                    <a:cubicBezTo>
                      <a:pt x="43" y="6"/>
                      <a:pt x="42" y="6"/>
                      <a:pt x="40" y="7"/>
                    </a:cubicBezTo>
                    <a:cubicBezTo>
                      <a:pt x="39" y="8"/>
                      <a:pt x="39" y="8"/>
                      <a:pt x="39" y="8"/>
                    </a:cubicBezTo>
                    <a:cubicBezTo>
                      <a:pt x="38" y="9"/>
                      <a:pt x="36" y="9"/>
                      <a:pt x="35" y="10"/>
                    </a:cubicBezTo>
                    <a:cubicBezTo>
                      <a:pt x="34" y="11"/>
                      <a:pt x="34" y="11"/>
                      <a:pt x="34" y="11"/>
                    </a:cubicBezTo>
                    <a:cubicBezTo>
                      <a:pt x="33" y="12"/>
                      <a:pt x="32" y="12"/>
                      <a:pt x="31" y="13"/>
                    </a:cubicBezTo>
                    <a:cubicBezTo>
                      <a:pt x="30" y="13"/>
                      <a:pt x="30" y="13"/>
                      <a:pt x="30" y="13"/>
                    </a:cubicBezTo>
                    <a:cubicBezTo>
                      <a:pt x="29" y="14"/>
                      <a:pt x="29" y="14"/>
                      <a:pt x="29" y="14"/>
                    </a:cubicBezTo>
                    <a:cubicBezTo>
                      <a:pt x="29" y="14"/>
                      <a:pt x="29" y="14"/>
                      <a:pt x="29" y="14"/>
                    </a:cubicBezTo>
                    <a:cubicBezTo>
                      <a:pt x="28" y="15"/>
                      <a:pt x="27" y="15"/>
                      <a:pt x="27" y="16"/>
                    </a:cubicBezTo>
                    <a:cubicBezTo>
                      <a:pt x="26" y="17"/>
                      <a:pt x="25" y="17"/>
                      <a:pt x="24" y="18"/>
                    </a:cubicBezTo>
                    <a:cubicBezTo>
                      <a:pt x="24" y="18"/>
                      <a:pt x="23" y="19"/>
                      <a:pt x="23" y="19"/>
                    </a:cubicBezTo>
                    <a:cubicBezTo>
                      <a:pt x="22" y="20"/>
                      <a:pt x="22" y="20"/>
                      <a:pt x="22" y="20"/>
                    </a:cubicBezTo>
                    <a:cubicBezTo>
                      <a:pt x="22" y="20"/>
                      <a:pt x="21" y="21"/>
                      <a:pt x="21" y="21"/>
                    </a:cubicBezTo>
                    <a:cubicBezTo>
                      <a:pt x="21" y="22"/>
                      <a:pt x="21" y="22"/>
                      <a:pt x="21" y="22"/>
                    </a:cubicBezTo>
                    <a:cubicBezTo>
                      <a:pt x="20" y="23"/>
                      <a:pt x="20" y="23"/>
                      <a:pt x="20" y="23"/>
                    </a:cubicBezTo>
                    <a:cubicBezTo>
                      <a:pt x="19" y="24"/>
                      <a:pt x="19" y="24"/>
                      <a:pt x="19" y="24"/>
                    </a:cubicBezTo>
                    <a:cubicBezTo>
                      <a:pt x="18" y="24"/>
                      <a:pt x="17" y="25"/>
                      <a:pt x="17" y="26"/>
                    </a:cubicBezTo>
                    <a:cubicBezTo>
                      <a:pt x="16" y="26"/>
                      <a:pt x="16" y="27"/>
                      <a:pt x="16" y="27"/>
                    </a:cubicBezTo>
                    <a:cubicBezTo>
                      <a:pt x="15" y="28"/>
                      <a:pt x="15" y="28"/>
                      <a:pt x="15" y="28"/>
                    </a:cubicBezTo>
                    <a:cubicBezTo>
                      <a:pt x="15" y="28"/>
                      <a:pt x="14" y="29"/>
                      <a:pt x="14" y="30"/>
                    </a:cubicBezTo>
                    <a:cubicBezTo>
                      <a:pt x="13" y="30"/>
                      <a:pt x="13" y="30"/>
                      <a:pt x="13" y="30"/>
                    </a:cubicBezTo>
                    <a:cubicBezTo>
                      <a:pt x="13" y="31"/>
                      <a:pt x="13" y="31"/>
                      <a:pt x="12" y="32"/>
                    </a:cubicBezTo>
                    <a:cubicBezTo>
                      <a:pt x="12" y="33"/>
                      <a:pt x="11" y="34"/>
                      <a:pt x="11" y="34"/>
                    </a:cubicBezTo>
                    <a:cubicBezTo>
                      <a:pt x="10" y="35"/>
                      <a:pt x="10" y="35"/>
                      <a:pt x="10" y="35"/>
                    </a:cubicBezTo>
                    <a:cubicBezTo>
                      <a:pt x="10" y="36"/>
                      <a:pt x="10" y="36"/>
                      <a:pt x="10" y="36"/>
                    </a:cubicBezTo>
                    <a:cubicBezTo>
                      <a:pt x="10" y="36"/>
                      <a:pt x="10" y="36"/>
                      <a:pt x="10" y="36"/>
                    </a:cubicBezTo>
                    <a:cubicBezTo>
                      <a:pt x="10" y="36"/>
                      <a:pt x="10" y="36"/>
                      <a:pt x="10" y="36"/>
                    </a:cubicBezTo>
                    <a:cubicBezTo>
                      <a:pt x="10" y="36"/>
                      <a:pt x="10" y="36"/>
                      <a:pt x="10" y="36"/>
                    </a:cubicBezTo>
                    <a:cubicBezTo>
                      <a:pt x="10" y="36"/>
                      <a:pt x="10" y="36"/>
                      <a:pt x="10" y="36"/>
                    </a:cubicBezTo>
                    <a:cubicBezTo>
                      <a:pt x="9" y="36"/>
                      <a:pt x="9" y="37"/>
                      <a:pt x="8" y="38"/>
                    </a:cubicBezTo>
                    <a:cubicBezTo>
                      <a:pt x="8" y="38"/>
                      <a:pt x="8" y="39"/>
                      <a:pt x="8" y="39"/>
                    </a:cubicBezTo>
                    <a:cubicBezTo>
                      <a:pt x="8" y="39"/>
                      <a:pt x="8" y="39"/>
                      <a:pt x="8" y="39"/>
                    </a:cubicBezTo>
                    <a:cubicBezTo>
                      <a:pt x="8" y="39"/>
                      <a:pt x="8" y="39"/>
                      <a:pt x="8" y="39"/>
                    </a:cubicBezTo>
                    <a:cubicBezTo>
                      <a:pt x="7" y="40"/>
                      <a:pt x="7" y="40"/>
                      <a:pt x="7" y="40"/>
                    </a:cubicBezTo>
                    <a:cubicBezTo>
                      <a:pt x="7" y="41"/>
                      <a:pt x="7" y="41"/>
                      <a:pt x="7" y="41"/>
                    </a:cubicBezTo>
                    <a:cubicBezTo>
                      <a:pt x="7" y="41"/>
                      <a:pt x="7" y="41"/>
                      <a:pt x="7" y="41"/>
                    </a:cubicBezTo>
                    <a:cubicBezTo>
                      <a:pt x="6" y="42"/>
                      <a:pt x="6" y="42"/>
                      <a:pt x="6" y="43"/>
                    </a:cubicBezTo>
                    <a:cubicBezTo>
                      <a:pt x="5" y="44"/>
                      <a:pt x="4" y="46"/>
                      <a:pt x="4" y="48"/>
                    </a:cubicBezTo>
                    <a:cubicBezTo>
                      <a:pt x="3" y="49"/>
                      <a:pt x="3" y="51"/>
                      <a:pt x="2" y="53"/>
                    </a:cubicBezTo>
                    <a:cubicBezTo>
                      <a:pt x="2" y="55"/>
                      <a:pt x="2" y="56"/>
                      <a:pt x="1" y="58"/>
                    </a:cubicBezTo>
                    <a:cubicBezTo>
                      <a:pt x="1" y="59"/>
                      <a:pt x="1" y="59"/>
                      <a:pt x="1" y="59"/>
                    </a:cubicBezTo>
                    <a:cubicBezTo>
                      <a:pt x="1" y="60"/>
                      <a:pt x="1" y="60"/>
                      <a:pt x="1" y="60"/>
                    </a:cubicBezTo>
                    <a:cubicBezTo>
                      <a:pt x="1" y="62"/>
                      <a:pt x="1" y="63"/>
                      <a:pt x="0" y="65"/>
                    </a:cubicBezTo>
                    <a:cubicBezTo>
                      <a:pt x="0" y="65"/>
                      <a:pt x="0" y="65"/>
                      <a:pt x="0" y="65"/>
                    </a:cubicBezTo>
                    <a:cubicBezTo>
                      <a:pt x="0" y="66"/>
                      <a:pt x="0" y="67"/>
                      <a:pt x="0" y="67"/>
                    </a:cubicBezTo>
                    <a:cubicBezTo>
                      <a:pt x="0" y="68"/>
                      <a:pt x="0" y="69"/>
                      <a:pt x="0" y="70"/>
                    </a:cubicBezTo>
                    <a:cubicBezTo>
                      <a:pt x="0" y="70"/>
                      <a:pt x="0" y="70"/>
                      <a:pt x="0" y="70"/>
                    </a:cubicBezTo>
                    <a:cubicBezTo>
                      <a:pt x="0" y="72"/>
                      <a:pt x="0" y="73"/>
                      <a:pt x="0" y="75"/>
                    </a:cubicBezTo>
                    <a:cubicBezTo>
                      <a:pt x="0" y="76"/>
                      <a:pt x="1" y="78"/>
                      <a:pt x="1" y="79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1" y="79"/>
                      <a:pt x="1" y="79"/>
                      <a:pt x="1" y="79"/>
                    </a:cubicBezTo>
                    <a:cubicBezTo>
                      <a:pt x="1" y="80"/>
                      <a:pt x="1" y="81"/>
                      <a:pt x="1" y="81"/>
                    </a:cubicBezTo>
                    <a:cubicBezTo>
                      <a:pt x="1" y="81"/>
                      <a:pt x="1" y="81"/>
                      <a:pt x="1" y="81"/>
                    </a:cubicBezTo>
                    <a:cubicBezTo>
                      <a:pt x="1" y="83"/>
                      <a:pt x="2" y="85"/>
                      <a:pt x="2" y="86"/>
                    </a:cubicBezTo>
                    <a:cubicBezTo>
                      <a:pt x="2" y="87"/>
                      <a:pt x="2" y="88"/>
                      <a:pt x="2" y="88"/>
                    </a:cubicBezTo>
                    <a:cubicBezTo>
                      <a:pt x="3" y="89"/>
                      <a:pt x="3" y="89"/>
                      <a:pt x="3" y="89"/>
                    </a:cubicBezTo>
                    <a:cubicBezTo>
                      <a:pt x="3" y="89"/>
                      <a:pt x="3" y="89"/>
                      <a:pt x="4" y="90"/>
                    </a:cubicBezTo>
                    <a:cubicBezTo>
                      <a:pt x="4" y="90"/>
                      <a:pt x="4" y="90"/>
                      <a:pt x="4" y="90"/>
                    </a:cubicBezTo>
                    <a:cubicBezTo>
                      <a:pt x="4" y="91"/>
                      <a:pt x="4" y="91"/>
                      <a:pt x="4" y="92"/>
                    </a:cubicBezTo>
                    <a:cubicBezTo>
                      <a:pt x="4" y="94"/>
                      <a:pt x="5" y="95"/>
                      <a:pt x="5" y="97"/>
                    </a:cubicBezTo>
                    <a:cubicBezTo>
                      <a:pt x="6" y="98"/>
                      <a:pt x="6" y="99"/>
                      <a:pt x="7" y="100"/>
                    </a:cubicBezTo>
                    <a:cubicBezTo>
                      <a:pt x="7" y="101"/>
                      <a:pt x="7" y="101"/>
                      <a:pt x="7" y="101"/>
                    </a:cubicBezTo>
                    <a:cubicBezTo>
                      <a:pt x="8" y="102"/>
                      <a:pt x="8" y="102"/>
                      <a:pt x="8" y="103"/>
                    </a:cubicBezTo>
                    <a:cubicBezTo>
                      <a:pt x="9" y="104"/>
                      <a:pt x="9" y="105"/>
                      <a:pt x="10" y="106"/>
                    </a:cubicBezTo>
                    <a:cubicBezTo>
                      <a:pt x="10" y="107"/>
                      <a:pt x="11" y="107"/>
                      <a:pt x="11" y="108"/>
                    </a:cubicBezTo>
                    <a:cubicBezTo>
                      <a:pt x="12" y="108"/>
                      <a:pt x="12" y="109"/>
                      <a:pt x="12" y="109"/>
                    </a:cubicBezTo>
                    <a:cubicBezTo>
                      <a:pt x="12" y="110"/>
                      <a:pt x="13" y="110"/>
                      <a:pt x="13" y="111"/>
                    </a:cubicBezTo>
                    <a:cubicBezTo>
                      <a:pt x="14" y="112"/>
                      <a:pt x="14" y="112"/>
                      <a:pt x="14" y="112"/>
                    </a:cubicBezTo>
                    <a:cubicBezTo>
                      <a:pt x="14" y="112"/>
                      <a:pt x="14" y="112"/>
                      <a:pt x="14" y="112"/>
                    </a:cubicBezTo>
                    <a:cubicBezTo>
                      <a:pt x="15" y="113"/>
                      <a:pt x="15" y="114"/>
                      <a:pt x="16" y="115"/>
                    </a:cubicBezTo>
                    <a:cubicBezTo>
                      <a:pt x="16" y="115"/>
                      <a:pt x="16" y="115"/>
                      <a:pt x="16" y="115"/>
                    </a:cubicBezTo>
                    <a:cubicBezTo>
                      <a:pt x="16" y="115"/>
                      <a:pt x="16" y="115"/>
                      <a:pt x="16" y="115"/>
                    </a:cubicBezTo>
                    <a:cubicBezTo>
                      <a:pt x="16" y="115"/>
                      <a:pt x="16" y="115"/>
                      <a:pt x="16" y="115"/>
                    </a:cubicBezTo>
                    <a:cubicBezTo>
                      <a:pt x="17" y="116"/>
                      <a:pt x="17" y="116"/>
                      <a:pt x="17" y="116"/>
                    </a:cubicBezTo>
                    <a:cubicBezTo>
                      <a:pt x="17" y="116"/>
                      <a:pt x="17" y="116"/>
                      <a:pt x="17" y="116"/>
                    </a:cubicBezTo>
                    <a:cubicBezTo>
                      <a:pt x="17" y="116"/>
                      <a:pt x="17" y="117"/>
                      <a:pt x="18" y="117"/>
                    </a:cubicBezTo>
                    <a:cubicBezTo>
                      <a:pt x="18" y="118"/>
                      <a:pt x="19" y="118"/>
                      <a:pt x="19" y="119"/>
                    </a:cubicBezTo>
                    <a:cubicBezTo>
                      <a:pt x="19" y="119"/>
                      <a:pt x="19" y="119"/>
                      <a:pt x="19" y="119"/>
                    </a:cubicBezTo>
                    <a:cubicBezTo>
                      <a:pt x="20" y="118"/>
                      <a:pt x="20" y="118"/>
                      <a:pt x="20" y="118"/>
                    </a:cubicBezTo>
                    <a:cubicBezTo>
                      <a:pt x="21" y="118"/>
                      <a:pt x="21" y="118"/>
                      <a:pt x="21" y="118"/>
                    </a:cubicBezTo>
                    <a:cubicBezTo>
                      <a:pt x="23" y="117"/>
                      <a:pt x="23" y="117"/>
                      <a:pt x="23" y="117"/>
                    </a:cubicBezTo>
                    <a:cubicBezTo>
                      <a:pt x="24" y="117"/>
                      <a:pt x="24" y="117"/>
                      <a:pt x="24" y="117"/>
                    </a:cubicBezTo>
                    <a:cubicBezTo>
                      <a:pt x="25" y="116"/>
                      <a:pt x="27" y="116"/>
                      <a:pt x="28" y="115"/>
                    </a:cubicBezTo>
                    <a:cubicBezTo>
                      <a:pt x="30" y="115"/>
                      <a:pt x="32" y="114"/>
                      <a:pt x="34" y="113"/>
                    </a:cubicBezTo>
                    <a:cubicBezTo>
                      <a:pt x="36" y="112"/>
                      <a:pt x="38" y="112"/>
                      <a:pt x="40" y="111"/>
                    </a:cubicBezTo>
                    <a:cubicBezTo>
                      <a:pt x="42" y="110"/>
                      <a:pt x="42" y="110"/>
                      <a:pt x="42" y="110"/>
                    </a:cubicBezTo>
                    <a:cubicBezTo>
                      <a:pt x="43" y="110"/>
                      <a:pt x="43" y="110"/>
                      <a:pt x="43" y="110"/>
                    </a:cubicBezTo>
                    <a:cubicBezTo>
                      <a:pt x="43" y="110"/>
                      <a:pt x="43" y="110"/>
                      <a:pt x="43" y="110"/>
                    </a:cubicBezTo>
                    <a:cubicBezTo>
                      <a:pt x="43" y="109"/>
                      <a:pt x="43" y="109"/>
                      <a:pt x="43" y="109"/>
                    </a:cubicBezTo>
                    <a:cubicBezTo>
                      <a:pt x="44" y="109"/>
                      <a:pt x="44" y="109"/>
                      <a:pt x="45" y="109"/>
                    </a:cubicBezTo>
                    <a:cubicBezTo>
                      <a:pt x="45" y="109"/>
                      <a:pt x="45" y="109"/>
                      <a:pt x="45" y="109"/>
                    </a:cubicBezTo>
                    <a:cubicBezTo>
                      <a:pt x="45" y="109"/>
                      <a:pt x="45" y="109"/>
                      <a:pt x="45" y="109"/>
                    </a:cubicBezTo>
                    <a:cubicBezTo>
                      <a:pt x="46" y="108"/>
                      <a:pt x="46" y="108"/>
                      <a:pt x="46" y="108"/>
                    </a:cubicBezTo>
                    <a:cubicBezTo>
                      <a:pt x="47" y="108"/>
                      <a:pt x="47" y="108"/>
                      <a:pt x="47" y="108"/>
                    </a:cubicBezTo>
                    <a:cubicBezTo>
                      <a:pt x="47" y="108"/>
                      <a:pt x="47" y="108"/>
                      <a:pt x="47" y="108"/>
                    </a:cubicBezTo>
                    <a:cubicBezTo>
                      <a:pt x="48" y="107"/>
                      <a:pt x="48" y="107"/>
                      <a:pt x="48" y="107"/>
                    </a:cubicBezTo>
                    <a:cubicBezTo>
                      <a:pt x="48" y="107"/>
                      <a:pt x="49" y="107"/>
                      <a:pt x="50" y="107"/>
                    </a:cubicBezTo>
                    <a:cubicBezTo>
                      <a:pt x="51" y="106"/>
                      <a:pt x="52" y="105"/>
                      <a:pt x="54" y="105"/>
                    </a:cubicBezTo>
                    <a:cubicBezTo>
                      <a:pt x="55" y="104"/>
                      <a:pt x="55" y="104"/>
                      <a:pt x="55" y="104"/>
                    </a:cubicBezTo>
                    <a:cubicBezTo>
                      <a:pt x="56" y="103"/>
                      <a:pt x="58" y="103"/>
                      <a:pt x="60" y="102"/>
                    </a:cubicBezTo>
                    <a:cubicBezTo>
                      <a:pt x="61" y="101"/>
                      <a:pt x="61" y="101"/>
                      <a:pt x="61" y="101"/>
                    </a:cubicBezTo>
                    <a:cubicBezTo>
                      <a:pt x="62" y="101"/>
                      <a:pt x="62" y="101"/>
                      <a:pt x="62" y="101"/>
                    </a:cubicBezTo>
                    <a:cubicBezTo>
                      <a:pt x="63" y="100"/>
                      <a:pt x="63" y="100"/>
                      <a:pt x="63" y="100"/>
                    </a:cubicBezTo>
                    <a:cubicBezTo>
                      <a:pt x="63" y="100"/>
                      <a:pt x="63" y="100"/>
                      <a:pt x="63" y="100"/>
                    </a:cubicBezTo>
                    <a:cubicBezTo>
                      <a:pt x="63" y="100"/>
                      <a:pt x="63" y="100"/>
                      <a:pt x="63" y="100"/>
                    </a:cubicBezTo>
                    <a:cubicBezTo>
                      <a:pt x="64" y="100"/>
                      <a:pt x="64" y="100"/>
                      <a:pt x="64" y="100"/>
                    </a:cubicBezTo>
                    <a:cubicBezTo>
                      <a:pt x="65" y="99"/>
                      <a:pt x="65" y="99"/>
                      <a:pt x="65" y="99"/>
                    </a:cubicBezTo>
                    <a:cubicBezTo>
                      <a:pt x="66" y="99"/>
                      <a:pt x="66" y="99"/>
                      <a:pt x="66" y="99"/>
                    </a:cubicBezTo>
                    <a:cubicBezTo>
                      <a:pt x="67" y="98"/>
                      <a:pt x="68" y="98"/>
                      <a:pt x="69" y="97"/>
                    </a:cubicBezTo>
                    <a:cubicBezTo>
                      <a:pt x="70" y="97"/>
                      <a:pt x="70" y="97"/>
                      <a:pt x="70" y="97"/>
                    </a:cubicBezTo>
                    <a:cubicBezTo>
                      <a:pt x="70" y="97"/>
                      <a:pt x="70" y="97"/>
                      <a:pt x="70" y="97"/>
                    </a:cubicBezTo>
                    <a:cubicBezTo>
                      <a:pt x="71" y="96"/>
                      <a:pt x="71" y="96"/>
                      <a:pt x="71" y="96"/>
                    </a:cubicBezTo>
                    <a:cubicBezTo>
                      <a:pt x="72" y="95"/>
                      <a:pt x="74" y="94"/>
                      <a:pt x="75" y="94"/>
                    </a:cubicBezTo>
                    <a:cubicBezTo>
                      <a:pt x="76" y="93"/>
                      <a:pt x="76" y="93"/>
                      <a:pt x="76" y="93"/>
                    </a:cubicBezTo>
                    <a:cubicBezTo>
                      <a:pt x="76" y="93"/>
                      <a:pt x="77" y="93"/>
                      <a:pt x="77" y="93"/>
                    </a:cubicBezTo>
                    <a:cubicBezTo>
                      <a:pt x="77" y="92"/>
                      <a:pt x="77" y="92"/>
                      <a:pt x="77" y="92"/>
                    </a:cubicBezTo>
                    <a:cubicBezTo>
                      <a:pt x="79" y="91"/>
                      <a:pt x="79" y="91"/>
                      <a:pt x="79" y="91"/>
                    </a:cubicBezTo>
                    <a:cubicBezTo>
                      <a:pt x="79" y="91"/>
                      <a:pt x="80" y="91"/>
                      <a:pt x="81" y="90"/>
                    </a:cubicBezTo>
                    <a:cubicBezTo>
                      <a:pt x="82" y="89"/>
                      <a:pt x="83" y="89"/>
                      <a:pt x="85" y="88"/>
                    </a:cubicBezTo>
                    <a:cubicBezTo>
                      <a:pt x="85" y="88"/>
                      <a:pt x="85" y="88"/>
                      <a:pt x="85" y="88"/>
                    </a:cubicBezTo>
                    <a:cubicBezTo>
                      <a:pt x="86" y="87"/>
                      <a:pt x="88" y="86"/>
                      <a:pt x="89" y="85"/>
                    </a:cubicBezTo>
                    <a:cubicBezTo>
                      <a:pt x="91" y="84"/>
                      <a:pt x="91" y="84"/>
                      <a:pt x="91" y="84"/>
                    </a:cubicBezTo>
                    <a:cubicBezTo>
                      <a:pt x="92" y="83"/>
                      <a:pt x="92" y="83"/>
                      <a:pt x="92" y="83"/>
                    </a:cubicBezTo>
                    <a:cubicBezTo>
                      <a:pt x="92" y="83"/>
                      <a:pt x="92" y="83"/>
                      <a:pt x="92" y="83"/>
                    </a:cubicBezTo>
                    <a:cubicBezTo>
                      <a:pt x="92" y="83"/>
                      <a:pt x="92" y="83"/>
                      <a:pt x="92" y="83"/>
                    </a:cubicBezTo>
                    <a:cubicBezTo>
                      <a:pt x="93" y="82"/>
                      <a:pt x="93" y="82"/>
                      <a:pt x="93" y="82"/>
                    </a:cubicBezTo>
                    <a:cubicBezTo>
                      <a:pt x="94" y="82"/>
                      <a:pt x="94" y="82"/>
                      <a:pt x="94" y="82"/>
                    </a:cubicBezTo>
                    <a:cubicBezTo>
                      <a:pt x="94" y="82"/>
                      <a:pt x="94" y="82"/>
                      <a:pt x="94" y="82"/>
                    </a:cubicBezTo>
                    <a:cubicBezTo>
                      <a:pt x="94" y="81"/>
                      <a:pt x="95" y="81"/>
                      <a:pt x="95" y="81"/>
                    </a:cubicBezTo>
                    <a:cubicBezTo>
                      <a:pt x="97" y="79"/>
                      <a:pt x="99" y="78"/>
                      <a:pt x="101" y="77"/>
                    </a:cubicBezTo>
                    <a:cubicBezTo>
                      <a:pt x="104" y="75"/>
                      <a:pt x="104" y="75"/>
                      <a:pt x="104" y="75"/>
                    </a:cubicBezTo>
                    <a:cubicBezTo>
                      <a:pt x="105" y="74"/>
                      <a:pt x="105" y="74"/>
                      <a:pt x="105" y="74"/>
                    </a:cubicBezTo>
                    <a:cubicBezTo>
                      <a:pt x="106" y="74"/>
                      <a:pt x="106" y="74"/>
                      <a:pt x="106" y="74"/>
                    </a:cubicBezTo>
                    <a:cubicBezTo>
                      <a:pt x="107" y="73"/>
                      <a:pt x="107" y="73"/>
                      <a:pt x="107" y="73"/>
                    </a:cubicBezTo>
                    <a:cubicBezTo>
                      <a:pt x="108" y="72"/>
                      <a:pt x="108" y="72"/>
                      <a:pt x="108" y="72"/>
                    </a:cubicBezTo>
                    <a:cubicBezTo>
                      <a:pt x="109" y="71"/>
                      <a:pt x="109" y="71"/>
                      <a:pt x="109" y="71"/>
                    </a:cubicBezTo>
                    <a:cubicBezTo>
                      <a:pt x="110" y="71"/>
                      <a:pt x="110" y="71"/>
                      <a:pt x="110" y="71"/>
                    </a:cubicBezTo>
                    <a:cubicBezTo>
                      <a:pt x="110" y="71"/>
                      <a:pt x="111" y="70"/>
                      <a:pt x="111" y="70"/>
                    </a:cubicBezTo>
                    <a:cubicBezTo>
                      <a:pt x="112" y="70"/>
                      <a:pt x="112" y="70"/>
                      <a:pt x="112" y="70"/>
                    </a:cubicBezTo>
                    <a:cubicBezTo>
                      <a:pt x="113" y="70"/>
                      <a:pt x="113" y="70"/>
                      <a:pt x="113" y="70"/>
                    </a:cubicBezTo>
                    <a:cubicBezTo>
                      <a:pt x="114" y="69"/>
                      <a:pt x="114" y="69"/>
                      <a:pt x="114" y="69"/>
                    </a:cubicBezTo>
                    <a:cubicBezTo>
                      <a:pt x="115" y="68"/>
                      <a:pt x="117" y="67"/>
                      <a:pt x="118" y="66"/>
                    </a:cubicBezTo>
                    <a:cubicBezTo>
                      <a:pt x="118" y="66"/>
                      <a:pt x="118" y="66"/>
                      <a:pt x="118" y="66"/>
                    </a:cubicBezTo>
                    <a:cubicBezTo>
                      <a:pt x="119" y="65"/>
                      <a:pt x="119" y="65"/>
                      <a:pt x="119" y="65"/>
                    </a:cubicBezTo>
                    <a:cubicBezTo>
                      <a:pt x="119" y="65"/>
                      <a:pt x="120" y="65"/>
                      <a:pt x="120" y="64"/>
                    </a:cubicBezTo>
                    <a:cubicBezTo>
                      <a:pt x="121" y="63"/>
                      <a:pt x="122" y="62"/>
                      <a:pt x="124" y="62"/>
                    </a:cubicBezTo>
                    <a:cubicBezTo>
                      <a:pt x="125" y="60"/>
                      <a:pt x="125" y="60"/>
                      <a:pt x="125" y="60"/>
                    </a:cubicBezTo>
                    <a:cubicBezTo>
                      <a:pt x="125" y="60"/>
                      <a:pt x="126" y="59"/>
                      <a:pt x="127" y="59"/>
                    </a:cubicBezTo>
                    <a:cubicBezTo>
                      <a:pt x="127" y="58"/>
                      <a:pt x="127" y="58"/>
                      <a:pt x="127" y="58"/>
                    </a:cubicBezTo>
                    <a:cubicBezTo>
                      <a:pt x="128" y="58"/>
                      <a:pt x="128" y="58"/>
                      <a:pt x="128" y="58"/>
                    </a:cubicBezTo>
                    <a:cubicBezTo>
                      <a:pt x="129" y="57"/>
                      <a:pt x="129" y="57"/>
                      <a:pt x="129" y="57"/>
                    </a:cubicBezTo>
                    <a:cubicBezTo>
                      <a:pt x="129" y="57"/>
                      <a:pt x="129" y="57"/>
                      <a:pt x="129" y="57"/>
                    </a:cubicBezTo>
                    <a:cubicBezTo>
                      <a:pt x="129" y="57"/>
                      <a:pt x="129" y="57"/>
                      <a:pt x="129" y="57"/>
                    </a:cubicBezTo>
                    <a:cubicBezTo>
                      <a:pt x="130" y="56"/>
                      <a:pt x="130" y="56"/>
                      <a:pt x="131" y="55"/>
                    </a:cubicBezTo>
                    <a:cubicBezTo>
                      <a:pt x="131" y="55"/>
                      <a:pt x="131" y="55"/>
                      <a:pt x="131" y="55"/>
                    </a:cubicBezTo>
                    <a:cubicBezTo>
                      <a:pt x="132" y="54"/>
                      <a:pt x="133" y="54"/>
                      <a:pt x="133" y="53"/>
                    </a:cubicBezTo>
                    <a:cubicBezTo>
                      <a:pt x="134" y="53"/>
                      <a:pt x="135" y="52"/>
                      <a:pt x="136" y="51"/>
                    </a:cubicBezTo>
                    <a:cubicBezTo>
                      <a:pt x="136" y="51"/>
                      <a:pt x="136" y="51"/>
                      <a:pt x="136" y="51"/>
                    </a:cubicBezTo>
                    <a:cubicBezTo>
                      <a:pt x="137" y="50"/>
                      <a:pt x="137" y="50"/>
                      <a:pt x="137" y="50"/>
                    </a:cubicBezTo>
                    <a:cubicBezTo>
                      <a:pt x="137" y="50"/>
                      <a:pt x="137" y="50"/>
                      <a:pt x="137" y="50"/>
                    </a:cubicBezTo>
                    <a:cubicBezTo>
                      <a:pt x="137" y="50"/>
                      <a:pt x="137" y="50"/>
                      <a:pt x="137" y="50"/>
                    </a:cubicBezTo>
                    <a:cubicBezTo>
                      <a:pt x="137" y="50"/>
                      <a:pt x="137" y="50"/>
                      <a:pt x="137" y="50"/>
                    </a:cubicBezTo>
                    <a:cubicBezTo>
                      <a:pt x="137" y="50"/>
                      <a:pt x="137" y="50"/>
                      <a:pt x="137" y="50"/>
                    </a:cubicBezTo>
                    <a:cubicBezTo>
                      <a:pt x="138" y="50"/>
                      <a:pt x="138" y="50"/>
                      <a:pt x="138" y="50"/>
                    </a:cubicBezTo>
                    <a:cubicBezTo>
                      <a:pt x="138" y="49"/>
                      <a:pt x="138" y="49"/>
                      <a:pt x="138" y="49"/>
                    </a:cubicBezTo>
                    <a:cubicBezTo>
                      <a:pt x="139" y="48"/>
                      <a:pt x="139" y="48"/>
                      <a:pt x="139" y="48"/>
                    </a:cubicBezTo>
                    <a:cubicBezTo>
                      <a:pt x="139" y="48"/>
                      <a:pt x="140" y="48"/>
                      <a:pt x="140" y="47"/>
                    </a:cubicBezTo>
                    <a:cubicBezTo>
                      <a:pt x="140" y="47"/>
                      <a:pt x="140" y="46"/>
                      <a:pt x="140" y="46"/>
                    </a:cubicBezTo>
                    <a:cubicBezTo>
                      <a:pt x="139" y="44"/>
                      <a:pt x="139" y="43"/>
                      <a:pt x="138" y="41"/>
                    </a:cubicBezTo>
                    <a:cubicBezTo>
                      <a:pt x="138" y="41"/>
                      <a:pt x="137" y="40"/>
                      <a:pt x="137" y="40"/>
                    </a:cubicBezTo>
                    <a:cubicBezTo>
                      <a:pt x="137" y="39"/>
                      <a:pt x="137" y="39"/>
                      <a:pt x="136" y="38"/>
                    </a:cubicBezTo>
                    <a:cubicBezTo>
                      <a:pt x="136" y="38"/>
                      <a:pt x="136" y="38"/>
                      <a:pt x="136" y="38"/>
                    </a:cubicBezTo>
                    <a:cubicBezTo>
                      <a:pt x="136" y="38"/>
                      <a:pt x="136" y="38"/>
                      <a:pt x="136" y="38"/>
                    </a:cubicBezTo>
                    <a:cubicBezTo>
                      <a:pt x="136" y="38"/>
                      <a:pt x="136" y="38"/>
                      <a:pt x="136" y="38"/>
                    </a:cubicBezTo>
                    <a:cubicBezTo>
                      <a:pt x="136" y="38"/>
                      <a:pt x="136" y="38"/>
                      <a:pt x="136" y="38"/>
                    </a:cubicBezTo>
                    <a:cubicBezTo>
                      <a:pt x="136" y="37"/>
                      <a:pt x="135" y="35"/>
                      <a:pt x="134" y="34"/>
                    </a:cubicBezTo>
                    <a:cubicBezTo>
                      <a:pt x="134" y="34"/>
                      <a:pt x="133" y="33"/>
                      <a:pt x="133" y="32"/>
                    </a:cubicBezTo>
                    <a:cubicBezTo>
                      <a:pt x="133" y="32"/>
                      <a:pt x="132" y="31"/>
                      <a:pt x="132" y="31"/>
                    </a:cubicBezTo>
                    <a:cubicBezTo>
                      <a:pt x="132" y="30"/>
                      <a:pt x="131" y="29"/>
                      <a:pt x="131" y="29"/>
                    </a:cubicBezTo>
                    <a:cubicBezTo>
                      <a:pt x="130" y="28"/>
                      <a:pt x="130" y="28"/>
                      <a:pt x="130" y="28"/>
                    </a:cubicBezTo>
                    <a:cubicBezTo>
                      <a:pt x="129" y="26"/>
                      <a:pt x="128" y="25"/>
                      <a:pt x="127" y="24"/>
                    </a:cubicBezTo>
                    <a:cubicBezTo>
                      <a:pt x="127" y="24"/>
                      <a:pt x="126" y="23"/>
                      <a:pt x="126" y="23"/>
                    </a:cubicBezTo>
                    <a:cubicBezTo>
                      <a:pt x="126" y="23"/>
                      <a:pt x="126" y="23"/>
                      <a:pt x="126" y="23"/>
                    </a:cubicBezTo>
                    <a:cubicBezTo>
                      <a:pt x="125" y="22"/>
                      <a:pt x="125" y="22"/>
                      <a:pt x="125" y="22"/>
                    </a:cubicBezTo>
                    <a:cubicBezTo>
                      <a:pt x="124" y="22"/>
                      <a:pt x="124" y="22"/>
                      <a:pt x="124" y="21"/>
                    </a:cubicBezTo>
                    <a:cubicBezTo>
                      <a:pt x="124" y="21"/>
                      <a:pt x="124" y="21"/>
                      <a:pt x="124" y="21"/>
                    </a:cubicBezTo>
                    <a:cubicBezTo>
                      <a:pt x="123" y="21"/>
                      <a:pt x="123" y="21"/>
                      <a:pt x="123" y="21"/>
                    </a:cubicBezTo>
                    <a:cubicBezTo>
                      <a:pt x="123" y="20"/>
                      <a:pt x="123" y="20"/>
                      <a:pt x="123" y="20"/>
                    </a:cubicBezTo>
                    <a:cubicBezTo>
                      <a:pt x="123" y="20"/>
                      <a:pt x="123" y="20"/>
                      <a:pt x="123" y="20"/>
                    </a:cubicBezTo>
                    <a:cubicBezTo>
                      <a:pt x="122" y="20"/>
                      <a:pt x="122" y="20"/>
                      <a:pt x="122" y="20"/>
                    </a:cubicBezTo>
                    <a:cubicBezTo>
                      <a:pt x="122" y="20"/>
                      <a:pt x="122" y="20"/>
                      <a:pt x="122" y="20"/>
                    </a:cubicBezTo>
                    <a:cubicBezTo>
                      <a:pt x="122" y="19"/>
                      <a:pt x="121" y="19"/>
                      <a:pt x="121" y="19"/>
                    </a:cubicBezTo>
                    <a:cubicBezTo>
                      <a:pt x="121" y="18"/>
                      <a:pt x="121" y="18"/>
                      <a:pt x="121" y="18"/>
                    </a:cubicBezTo>
                    <a:cubicBezTo>
                      <a:pt x="120" y="18"/>
                      <a:pt x="120" y="17"/>
                      <a:pt x="119" y="16"/>
                    </a:cubicBezTo>
                    <a:cubicBezTo>
                      <a:pt x="118" y="16"/>
                      <a:pt x="118" y="16"/>
                      <a:pt x="118" y="16"/>
                    </a:cubicBezTo>
                    <a:cubicBezTo>
                      <a:pt x="117" y="15"/>
                      <a:pt x="116" y="15"/>
                      <a:pt x="116" y="14"/>
                    </a:cubicBezTo>
                    <a:cubicBezTo>
                      <a:pt x="115" y="14"/>
                      <a:pt x="115" y="14"/>
                      <a:pt x="115" y="14"/>
                    </a:cubicBezTo>
                    <a:cubicBezTo>
                      <a:pt x="115" y="14"/>
                      <a:pt x="115" y="14"/>
                      <a:pt x="115" y="14"/>
                    </a:cubicBezTo>
                    <a:cubicBezTo>
                      <a:pt x="114" y="13"/>
                      <a:pt x="112" y="12"/>
                      <a:pt x="110" y="11"/>
                    </a:cubicBezTo>
                    <a:cubicBezTo>
                      <a:pt x="110" y="10"/>
                      <a:pt x="110" y="10"/>
                      <a:pt x="110" y="10"/>
                    </a:cubicBezTo>
                    <a:cubicBezTo>
                      <a:pt x="109" y="10"/>
                      <a:pt x="107" y="9"/>
                      <a:pt x="106" y="8"/>
                    </a:cubicBezTo>
                    <a:cubicBezTo>
                      <a:pt x="104" y="7"/>
                      <a:pt x="103" y="7"/>
                      <a:pt x="101" y="6"/>
                    </a:cubicBezTo>
                    <a:cubicBezTo>
                      <a:pt x="101" y="6"/>
                      <a:pt x="100" y="5"/>
                      <a:pt x="100" y="5"/>
                    </a:cubicBezTo>
                    <a:cubicBezTo>
                      <a:pt x="100" y="5"/>
                      <a:pt x="100" y="5"/>
                      <a:pt x="100" y="5"/>
                    </a:cubicBezTo>
                    <a:cubicBezTo>
                      <a:pt x="99" y="5"/>
                      <a:pt x="99" y="5"/>
                      <a:pt x="98" y="5"/>
                    </a:cubicBezTo>
                    <a:cubicBezTo>
                      <a:pt x="98" y="4"/>
                      <a:pt x="98" y="4"/>
                      <a:pt x="98" y="4"/>
                    </a:cubicBezTo>
                    <a:cubicBezTo>
                      <a:pt x="97" y="4"/>
                      <a:pt x="96" y="3"/>
                      <a:pt x="94" y="3"/>
                    </a:cubicBezTo>
                    <a:cubicBezTo>
                      <a:pt x="93" y="3"/>
                      <a:pt x="92" y="2"/>
                      <a:pt x="91" y="2"/>
                    </a:cubicBezTo>
                    <a:cubicBezTo>
                      <a:pt x="90" y="2"/>
                      <a:pt x="90" y="2"/>
                      <a:pt x="89" y="1"/>
                    </a:cubicBezTo>
                    <a:cubicBezTo>
                      <a:pt x="87" y="1"/>
                      <a:pt x="86" y="1"/>
                      <a:pt x="84" y="1"/>
                    </a:cubicBezTo>
                    <a:cubicBezTo>
                      <a:pt x="83" y="0"/>
                      <a:pt x="83" y="0"/>
                      <a:pt x="83" y="0"/>
                    </a:cubicBezTo>
                    <a:cubicBezTo>
                      <a:pt x="81" y="0"/>
                      <a:pt x="79" y="0"/>
                      <a:pt x="77" y="0"/>
                    </a:cubicBezTo>
                    <a:cubicBezTo>
                      <a:pt x="76" y="0"/>
                      <a:pt x="75" y="0"/>
                      <a:pt x="75" y="0"/>
                    </a:cubicBezTo>
                    <a:cubicBezTo>
                      <a:pt x="74" y="0"/>
                      <a:pt x="74" y="0"/>
                      <a:pt x="74" y="0"/>
                    </a:cubicBezTo>
                  </a:path>
                </a:pathLst>
              </a:custGeom>
              <a:solidFill>
                <a:srgbClr val="E987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" name="Group 607"/>
            <p:cNvGrpSpPr>
              <a:grpSpLocks/>
            </p:cNvGrpSpPr>
            <p:nvPr/>
          </p:nvGrpSpPr>
          <p:grpSpPr bwMode="auto">
            <a:xfrm>
              <a:off x="5259" y="1922"/>
              <a:ext cx="1664" cy="974"/>
              <a:chOff x="5259" y="1922"/>
              <a:chExt cx="1664" cy="974"/>
            </a:xfrm>
          </p:grpSpPr>
          <p:sp>
            <p:nvSpPr>
              <p:cNvPr id="2156" name="Freeform 407"/>
              <p:cNvSpPr>
                <a:spLocks/>
              </p:cNvSpPr>
              <p:nvPr/>
            </p:nvSpPr>
            <p:spPr bwMode="auto">
              <a:xfrm>
                <a:off x="5370" y="2097"/>
                <a:ext cx="224" cy="160"/>
              </a:xfrm>
              <a:custGeom>
                <a:avLst/>
                <a:gdLst>
                  <a:gd name="T0" fmla="*/ 110 w 119"/>
                  <a:gd name="T1" fmla="*/ 6 h 85"/>
                  <a:gd name="T2" fmla="*/ 101 w 119"/>
                  <a:gd name="T3" fmla="*/ 13 h 85"/>
                  <a:gd name="T4" fmla="*/ 93 w 119"/>
                  <a:gd name="T5" fmla="*/ 18 h 85"/>
                  <a:gd name="T6" fmla="*/ 88 w 119"/>
                  <a:gd name="T7" fmla="*/ 22 h 85"/>
                  <a:gd name="T8" fmla="*/ 84 w 119"/>
                  <a:gd name="T9" fmla="*/ 24 h 85"/>
                  <a:gd name="T10" fmla="*/ 82 w 119"/>
                  <a:gd name="T11" fmla="*/ 25 h 85"/>
                  <a:gd name="T12" fmla="*/ 81 w 119"/>
                  <a:gd name="T13" fmla="*/ 25 h 85"/>
                  <a:gd name="T14" fmla="*/ 77 w 119"/>
                  <a:gd name="T15" fmla="*/ 28 h 85"/>
                  <a:gd name="T16" fmla="*/ 73 w 119"/>
                  <a:gd name="T17" fmla="*/ 30 h 85"/>
                  <a:gd name="T18" fmla="*/ 68 w 119"/>
                  <a:gd name="T19" fmla="*/ 33 h 85"/>
                  <a:gd name="T20" fmla="*/ 65 w 119"/>
                  <a:gd name="T21" fmla="*/ 35 h 85"/>
                  <a:gd name="T22" fmla="*/ 62 w 119"/>
                  <a:gd name="T23" fmla="*/ 37 h 85"/>
                  <a:gd name="T24" fmla="*/ 50 w 119"/>
                  <a:gd name="T25" fmla="*/ 44 h 85"/>
                  <a:gd name="T26" fmla="*/ 43 w 119"/>
                  <a:gd name="T27" fmla="*/ 47 h 85"/>
                  <a:gd name="T28" fmla="*/ 40 w 119"/>
                  <a:gd name="T29" fmla="*/ 49 h 85"/>
                  <a:gd name="T30" fmla="*/ 33 w 119"/>
                  <a:gd name="T31" fmla="*/ 53 h 85"/>
                  <a:gd name="T32" fmla="*/ 29 w 119"/>
                  <a:gd name="T33" fmla="*/ 55 h 85"/>
                  <a:gd name="T34" fmla="*/ 24 w 119"/>
                  <a:gd name="T35" fmla="*/ 57 h 85"/>
                  <a:gd name="T36" fmla="*/ 14 w 119"/>
                  <a:gd name="T37" fmla="*/ 62 h 85"/>
                  <a:gd name="T38" fmla="*/ 10 w 119"/>
                  <a:gd name="T39" fmla="*/ 64 h 85"/>
                  <a:gd name="T40" fmla="*/ 8 w 119"/>
                  <a:gd name="T41" fmla="*/ 64 h 85"/>
                  <a:gd name="T42" fmla="*/ 0 w 119"/>
                  <a:gd name="T43" fmla="*/ 67 h 85"/>
                  <a:gd name="T44" fmla="*/ 4 w 119"/>
                  <a:gd name="T45" fmla="*/ 71 h 85"/>
                  <a:gd name="T46" fmla="*/ 6 w 119"/>
                  <a:gd name="T47" fmla="*/ 72 h 85"/>
                  <a:gd name="T48" fmla="*/ 9 w 119"/>
                  <a:gd name="T49" fmla="*/ 74 h 85"/>
                  <a:gd name="T50" fmla="*/ 14 w 119"/>
                  <a:gd name="T51" fmla="*/ 78 h 85"/>
                  <a:gd name="T52" fmla="*/ 18 w 119"/>
                  <a:gd name="T53" fmla="*/ 80 h 85"/>
                  <a:gd name="T54" fmla="*/ 26 w 119"/>
                  <a:gd name="T55" fmla="*/ 82 h 85"/>
                  <a:gd name="T56" fmla="*/ 30 w 119"/>
                  <a:gd name="T57" fmla="*/ 83 h 85"/>
                  <a:gd name="T58" fmla="*/ 35 w 119"/>
                  <a:gd name="T59" fmla="*/ 84 h 85"/>
                  <a:gd name="T60" fmla="*/ 46 w 119"/>
                  <a:gd name="T61" fmla="*/ 85 h 85"/>
                  <a:gd name="T62" fmla="*/ 51 w 119"/>
                  <a:gd name="T63" fmla="*/ 85 h 85"/>
                  <a:gd name="T64" fmla="*/ 56 w 119"/>
                  <a:gd name="T65" fmla="*/ 85 h 85"/>
                  <a:gd name="T66" fmla="*/ 61 w 119"/>
                  <a:gd name="T67" fmla="*/ 84 h 85"/>
                  <a:gd name="T68" fmla="*/ 67 w 119"/>
                  <a:gd name="T69" fmla="*/ 82 h 85"/>
                  <a:gd name="T70" fmla="*/ 71 w 119"/>
                  <a:gd name="T71" fmla="*/ 81 h 85"/>
                  <a:gd name="T72" fmla="*/ 74 w 119"/>
                  <a:gd name="T73" fmla="*/ 80 h 85"/>
                  <a:gd name="T74" fmla="*/ 80 w 119"/>
                  <a:gd name="T75" fmla="*/ 77 h 85"/>
                  <a:gd name="T76" fmla="*/ 86 w 119"/>
                  <a:gd name="T77" fmla="*/ 74 h 85"/>
                  <a:gd name="T78" fmla="*/ 87 w 119"/>
                  <a:gd name="T79" fmla="*/ 73 h 85"/>
                  <a:gd name="T80" fmla="*/ 93 w 119"/>
                  <a:gd name="T81" fmla="*/ 68 h 85"/>
                  <a:gd name="T82" fmla="*/ 96 w 119"/>
                  <a:gd name="T83" fmla="*/ 64 h 85"/>
                  <a:gd name="T84" fmla="*/ 100 w 119"/>
                  <a:gd name="T85" fmla="*/ 61 h 85"/>
                  <a:gd name="T86" fmla="*/ 104 w 119"/>
                  <a:gd name="T87" fmla="*/ 56 h 85"/>
                  <a:gd name="T88" fmla="*/ 107 w 119"/>
                  <a:gd name="T89" fmla="*/ 53 h 85"/>
                  <a:gd name="T90" fmla="*/ 110 w 119"/>
                  <a:gd name="T91" fmla="*/ 49 h 85"/>
                  <a:gd name="T92" fmla="*/ 115 w 119"/>
                  <a:gd name="T93" fmla="*/ 37 h 85"/>
                  <a:gd name="T94" fmla="*/ 116 w 119"/>
                  <a:gd name="T95" fmla="*/ 34 h 85"/>
                  <a:gd name="T96" fmla="*/ 117 w 119"/>
                  <a:gd name="T97" fmla="*/ 29 h 85"/>
                  <a:gd name="T98" fmla="*/ 118 w 119"/>
                  <a:gd name="T99" fmla="*/ 20 h 85"/>
                  <a:gd name="T100" fmla="*/ 118 w 119"/>
                  <a:gd name="T101" fmla="*/ 9 h 85"/>
                  <a:gd name="T102" fmla="*/ 117 w 119"/>
                  <a:gd name="T103" fmla="*/ 3 h 85"/>
                  <a:gd name="T104" fmla="*/ 117 w 119"/>
                  <a:gd name="T105" fmla="*/ 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19" h="85">
                    <a:moveTo>
                      <a:pt x="116" y="1"/>
                    </a:moveTo>
                    <a:cubicBezTo>
                      <a:pt x="115" y="1"/>
                      <a:pt x="114" y="2"/>
                      <a:pt x="113" y="3"/>
                    </a:cubicBezTo>
                    <a:cubicBezTo>
                      <a:pt x="112" y="4"/>
                      <a:pt x="111" y="5"/>
                      <a:pt x="110" y="6"/>
                    </a:cubicBezTo>
                    <a:cubicBezTo>
                      <a:pt x="108" y="7"/>
                      <a:pt x="106" y="8"/>
                      <a:pt x="104" y="9"/>
                    </a:cubicBezTo>
                    <a:cubicBezTo>
                      <a:pt x="104" y="10"/>
                      <a:pt x="104" y="10"/>
                      <a:pt x="104" y="11"/>
                    </a:cubicBezTo>
                    <a:cubicBezTo>
                      <a:pt x="103" y="12"/>
                      <a:pt x="102" y="12"/>
                      <a:pt x="101" y="13"/>
                    </a:cubicBezTo>
                    <a:cubicBezTo>
                      <a:pt x="100" y="13"/>
                      <a:pt x="100" y="13"/>
                      <a:pt x="100" y="13"/>
                    </a:cubicBezTo>
                    <a:cubicBezTo>
                      <a:pt x="99" y="14"/>
                      <a:pt x="98" y="14"/>
                      <a:pt x="97" y="15"/>
                    </a:cubicBezTo>
                    <a:cubicBezTo>
                      <a:pt x="96" y="16"/>
                      <a:pt x="95" y="17"/>
                      <a:pt x="93" y="18"/>
                    </a:cubicBezTo>
                    <a:cubicBezTo>
                      <a:pt x="93" y="18"/>
                      <a:pt x="93" y="18"/>
                      <a:pt x="93" y="18"/>
                    </a:cubicBezTo>
                    <a:cubicBezTo>
                      <a:pt x="92" y="19"/>
                      <a:pt x="92" y="19"/>
                      <a:pt x="92" y="19"/>
                    </a:cubicBezTo>
                    <a:cubicBezTo>
                      <a:pt x="90" y="20"/>
                      <a:pt x="89" y="21"/>
                      <a:pt x="88" y="22"/>
                    </a:cubicBezTo>
                    <a:cubicBezTo>
                      <a:pt x="87" y="22"/>
                      <a:pt x="87" y="22"/>
                      <a:pt x="87" y="22"/>
                    </a:cubicBezTo>
                    <a:cubicBezTo>
                      <a:pt x="87" y="23"/>
                      <a:pt x="86" y="23"/>
                      <a:pt x="85" y="24"/>
                    </a:cubicBezTo>
                    <a:cubicBezTo>
                      <a:pt x="85" y="24"/>
                      <a:pt x="84" y="24"/>
                      <a:pt x="84" y="24"/>
                    </a:cubicBezTo>
                    <a:cubicBezTo>
                      <a:pt x="84" y="24"/>
                      <a:pt x="84" y="24"/>
                      <a:pt x="84" y="24"/>
                    </a:cubicBezTo>
                    <a:cubicBezTo>
                      <a:pt x="83" y="25"/>
                      <a:pt x="83" y="25"/>
                      <a:pt x="83" y="25"/>
                    </a:cubicBezTo>
                    <a:cubicBezTo>
                      <a:pt x="82" y="25"/>
                      <a:pt x="82" y="25"/>
                      <a:pt x="82" y="25"/>
                    </a:cubicBezTo>
                    <a:cubicBezTo>
                      <a:pt x="82" y="25"/>
                      <a:pt x="82" y="25"/>
                      <a:pt x="82" y="25"/>
                    </a:cubicBezTo>
                    <a:cubicBezTo>
                      <a:pt x="81" y="25"/>
                      <a:pt x="81" y="25"/>
                      <a:pt x="81" y="25"/>
                    </a:cubicBezTo>
                    <a:cubicBezTo>
                      <a:pt x="81" y="25"/>
                      <a:pt x="81" y="25"/>
                      <a:pt x="81" y="25"/>
                    </a:cubicBezTo>
                    <a:cubicBezTo>
                      <a:pt x="80" y="26"/>
                      <a:pt x="80" y="26"/>
                      <a:pt x="80" y="26"/>
                    </a:cubicBezTo>
                    <a:cubicBezTo>
                      <a:pt x="80" y="26"/>
                      <a:pt x="80" y="27"/>
                      <a:pt x="79" y="27"/>
                    </a:cubicBezTo>
                    <a:cubicBezTo>
                      <a:pt x="79" y="27"/>
                      <a:pt x="78" y="28"/>
                      <a:pt x="77" y="28"/>
                    </a:cubicBezTo>
                    <a:cubicBezTo>
                      <a:pt x="77" y="28"/>
                      <a:pt x="77" y="28"/>
                      <a:pt x="77" y="28"/>
                    </a:cubicBezTo>
                    <a:cubicBezTo>
                      <a:pt x="75" y="29"/>
                      <a:pt x="75" y="29"/>
                      <a:pt x="75" y="29"/>
                    </a:cubicBezTo>
                    <a:cubicBezTo>
                      <a:pt x="73" y="30"/>
                      <a:pt x="73" y="30"/>
                      <a:pt x="73" y="30"/>
                    </a:cubicBezTo>
                    <a:cubicBezTo>
                      <a:pt x="72" y="31"/>
                      <a:pt x="72" y="31"/>
                      <a:pt x="72" y="31"/>
                    </a:cubicBezTo>
                    <a:cubicBezTo>
                      <a:pt x="70" y="32"/>
                      <a:pt x="69" y="32"/>
                      <a:pt x="68" y="33"/>
                    </a:cubicBezTo>
                    <a:cubicBezTo>
                      <a:pt x="68" y="33"/>
                      <a:pt x="68" y="33"/>
                      <a:pt x="68" y="33"/>
                    </a:cubicBezTo>
                    <a:cubicBezTo>
                      <a:pt x="67" y="34"/>
                      <a:pt x="67" y="34"/>
                      <a:pt x="67" y="34"/>
                    </a:cubicBezTo>
                    <a:cubicBezTo>
                      <a:pt x="67" y="34"/>
                      <a:pt x="66" y="35"/>
                      <a:pt x="66" y="35"/>
                    </a:cubicBezTo>
                    <a:cubicBezTo>
                      <a:pt x="65" y="35"/>
                      <a:pt x="65" y="35"/>
                      <a:pt x="65" y="35"/>
                    </a:cubicBezTo>
                    <a:cubicBezTo>
                      <a:pt x="65" y="35"/>
                      <a:pt x="65" y="35"/>
                      <a:pt x="65" y="35"/>
                    </a:cubicBezTo>
                    <a:cubicBezTo>
                      <a:pt x="64" y="36"/>
                      <a:pt x="64" y="36"/>
                      <a:pt x="64" y="36"/>
                    </a:cubicBezTo>
                    <a:cubicBezTo>
                      <a:pt x="63" y="36"/>
                      <a:pt x="62" y="37"/>
                      <a:pt x="62" y="37"/>
                    </a:cubicBezTo>
                    <a:cubicBezTo>
                      <a:pt x="59" y="39"/>
                      <a:pt x="59" y="39"/>
                      <a:pt x="59" y="39"/>
                    </a:cubicBezTo>
                    <a:cubicBezTo>
                      <a:pt x="56" y="41"/>
                      <a:pt x="56" y="41"/>
                      <a:pt x="56" y="41"/>
                    </a:cubicBezTo>
                    <a:cubicBezTo>
                      <a:pt x="54" y="42"/>
                      <a:pt x="52" y="43"/>
                      <a:pt x="50" y="44"/>
                    </a:cubicBezTo>
                    <a:cubicBezTo>
                      <a:pt x="48" y="45"/>
                      <a:pt x="46" y="46"/>
                      <a:pt x="44" y="47"/>
                    </a:cubicBezTo>
                    <a:cubicBezTo>
                      <a:pt x="44" y="47"/>
                      <a:pt x="44" y="47"/>
                      <a:pt x="44" y="47"/>
                    </a:cubicBezTo>
                    <a:cubicBezTo>
                      <a:pt x="43" y="47"/>
                      <a:pt x="43" y="47"/>
                      <a:pt x="43" y="47"/>
                    </a:cubicBezTo>
                    <a:cubicBezTo>
                      <a:pt x="43" y="48"/>
                      <a:pt x="43" y="48"/>
                      <a:pt x="43" y="48"/>
                    </a:cubicBezTo>
                    <a:cubicBezTo>
                      <a:pt x="42" y="48"/>
                      <a:pt x="42" y="48"/>
                      <a:pt x="42" y="48"/>
                    </a:cubicBezTo>
                    <a:cubicBezTo>
                      <a:pt x="41" y="48"/>
                      <a:pt x="41" y="49"/>
                      <a:pt x="40" y="49"/>
                    </a:cubicBezTo>
                    <a:cubicBezTo>
                      <a:pt x="40" y="50"/>
                      <a:pt x="40" y="50"/>
                      <a:pt x="40" y="50"/>
                    </a:cubicBezTo>
                    <a:cubicBezTo>
                      <a:pt x="38" y="51"/>
                      <a:pt x="36" y="51"/>
                      <a:pt x="34" y="52"/>
                    </a:cubicBezTo>
                    <a:cubicBezTo>
                      <a:pt x="33" y="53"/>
                      <a:pt x="33" y="53"/>
                      <a:pt x="33" y="53"/>
                    </a:cubicBezTo>
                    <a:cubicBezTo>
                      <a:pt x="32" y="54"/>
                      <a:pt x="32" y="54"/>
                      <a:pt x="32" y="54"/>
                    </a:cubicBezTo>
                    <a:cubicBezTo>
                      <a:pt x="31" y="54"/>
                      <a:pt x="30" y="54"/>
                      <a:pt x="30" y="54"/>
                    </a:cubicBezTo>
                    <a:cubicBezTo>
                      <a:pt x="29" y="55"/>
                      <a:pt x="29" y="55"/>
                      <a:pt x="29" y="55"/>
                    </a:cubicBezTo>
                    <a:cubicBezTo>
                      <a:pt x="27" y="56"/>
                      <a:pt x="27" y="56"/>
                      <a:pt x="27" y="56"/>
                    </a:cubicBezTo>
                    <a:cubicBezTo>
                      <a:pt x="26" y="56"/>
                      <a:pt x="26" y="56"/>
                      <a:pt x="26" y="56"/>
                    </a:cubicBezTo>
                    <a:cubicBezTo>
                      <a:pt x="26" y="57"/>
                      <a:pt x="25" y="57"/>
                      <a:pt x="24" y="57"/>
                    </a:cubicBezTo>
                    <a:cubicBezTo>
                      <a:pt x="23" y="58"/>
                      <a:pt x="22" y="58"/>
                      <a:pt x="21" y="59"/>
                    </a:cubicBezTo>
                    <a:cubicBezTo>
                      <a:pt x="19" y="60"/>
                      <a:pt x="17" y="61"/>
                      <a:pt x="15" y="61"/>
                    </a:cubicBezTo>
                    <a:cubicBezTo>
                      <a:pt x="14" y="62"/>
                      <a:pt x="14" y="62"/>
                      <a:pt x="14" y="62"/>
                    </a:cubicBezTo>
                    <a:cubicBezTo>
                      <a:pt x="14" y="62"/>
                      <a:pt x="13" y="62"/>
                      <a:pt x="12" y="63"/>
                    </a:cubicBezTo>
                    <a:cubicBezTo>
                      <a:pt x="12" y="63"/>
                      <a:pt x="11" y="63"/>
                      <a:pt x="10" y="63"/>
                    </a:cubicBezTo>
                    <a:cubicBezTo>
                      <a:pt x="10" y="64"/>
                      <a:pt x="10" y="64"/>
                      <a:pt x="10" y="64"/>
                    </a:cubicBezTo>
                    <a:cubicBezTo>
                      <a:pt x="9" y="64"/>
                      <a:pt x="9" y="64"/>
                      <a:pt x="8" y="64"/>
                    </a:cubicBezTo>
                    <a:cubicBezTo>
                      <a:pt x="8" y="64"/>
                      <a:pt x="8" y="64"/>
                      <a:pt x="8" y="64"/>
                    </a:cubicBezTo>
                    <a:cubicBezTo>
                      <a:pt x="8" y="64"/>
                      <a:pt x="8" y="64"/>
                      <a:pt x="8" y="64"/>
                    </a:cubicBezTo>
                    <a:cubicBezTo>
                      <a:pt x="7" y="64"/>
                      <a:pt x="7" y="64"/>
                      <a:pt x="7" y="64"/>
                    </a:cubicBezTo>
                    <a:cubicBezTo>
                      <a:pt x="5" y="65"/>
                      <a:pt x="3" y="66"/>
                      <a:pt x="1" y="67"/>
                    </a:cubicBezTo>
                    <a:cubicBezTo>
                      <a:pt x="1" y="67"/>
                      <a:pt x="0" y="67"/>
                      <a:pt x="0" y="67"/>
                    </a:cubicBezTo>
                    <a:cubicBezTo>
                      <a:pt x="0" y="68"/>
                      <a:pt x="1" y="68"/>
                      <a:pt x="1" y="69"/>
                    </a:cubicBezTo>
                    <a:cubicBezTo>
                      <a:pt x="2" y="70"/>
                      <a:pt x="2" y="70"/>
                      <a:pt x="2" y="70"/>
                    </a:cubicBezTo>
                    <a:cubicBezTo>
                      <a:pt x="3" y="70"/>
                      <a:pt x="3" y="70"/>
                      <a:pt x="4" y="71"/>
                    </a:cubicBezTo>
                    <a:cubicBezTo>
                      <a:pt x="4" y="71"/>
                      <a:pt x="5" y="71"/>
                      <a:pt x="5" y="71"/>
                    </a:cubicBezTo>
                    <a:cubicBezTo>
                      <a:pt x="6" y="72"/>
                      <a:pt x="6" y="72"/>
                      <a:pt x="6" y="72"/>
                    </a:cubicBezTo>
                    <a:cubicBezTo>
                      <a:pt x="6" y="72"/>
                      <a:pt x="6" y="72"/>
                      <a:pt x="6" y="72"/>
                    </a:cubicBezTo>
                    <a:cubicBezTo>
                      <a:pt x="7" y="73"/>
                      <a:pt x="7" y="73"/>
                      <a:pt x="7" y="73"/>
                    </a:cubicBezTo>
                    <a:cubicBezTo>
                      <a:pt x="8" y="74"/>
                      <a:pt x="8" y="74"/>
                      <a:pt x="8" y="74"/>
                    </a:cubicBezTo>
                    <a:cubicBezTo>
                      <a:pt x="8" y="74"/>
                      <a:pt x="9" y="74"/>
                      <a:pt x="9" y="74"/>
                    </a:cubicBezTo>
                    <a:cubicBezTo>
                      <a:pt x="10" y="75"/>
                      <a:pt x="10" y="75"/>
                      <a:pt x="11" y="75"/>
                    </a:cubicBezTo>
                    <a:cubicBezTo>
                      <a:pt x="11" y="76"/>
                      <a:pt x="11" y="76"/>
                      <a:pt x="11" y="76"/>
                    </a:cubicBezTo>
                    <a:cubicBezTo>
                      <a:pt x="12" y="77"/>
                      <a:pt x="13" y="77"/>
                      <a:pt x="14" y="78"/>
                    </a:cubicBezTo>
                    <a:cubicBezTo>
                      <a:pt x="15" y="78"/>
                      <a:pt x="15" y="78"/>
                      <a:pt x="15" y="78"/>
                    </a:cubicBezTo>
                    <a:cubicBezTo>
                      <a:pt x="15" y="78"/>
                      <a:pt x="16" y="79"/>
                      <a:pt x="17" y="79"/>
                    </a:cubicBezTo>
                    <a:cubicBezTo>
                      <a:pt x="17" y="79"/>
                      <a:pt x="18" y="80"/>
                      <a:pt x="18" y="80"/>
                    </a:cubicBezTo>
                    <a:cubicBezTo>
                      <a:pt x="21" y="81"/>
                      <a:pt x="22" y="81"/>
                      <a:pt x="24" y="82"/>
                    </a:cubicBezTo>
                    <a:cubicBezTo>
                      <a:pt x="25" y="82"/>
                      <a:pt x="25" y="82"/>
                      <a:pt x="25" y="82"/>
                    </a:cubicBezTo>
                    <a:cubicBezTo>
                      <a:pt x="26" y="82"/>
                      <a:pt x="26" y="82"/>
                      <a:pt x="26" y="82"/>
                    </a:cubicBezTo>
                    <a:cubicBezTo>
                      <a:pt x="27" y="82"/>
                      <a:pt x="27" y="83"/>
                      <a:pt x="28" y="83"/>
                    </a:cubicBezTo>
                    <a:cubicBezTo>
                      <a:pt x="28" y="83"/>
                      <a:pt x="29" y="83"/>
                      <a:pt x="29" y="83"/>
                    </a:cubicBezTo>
                    <a:cubicBezTo>
                      <a:pt x="30" y="83"/>
                      <a:pt x="30" y="83"/>
                      <a:pt x="30" y="83"/>
                    </a:cubicBezTo>
                    <a:cubicBezTo>
                      <a:pt x="31" y="83"/>
                      <a:pt x="31" y="83"/>
                      <a:pt x="32" y="84"/>
                    </a:cubicBezTo>
                    <a:cubicBezTo>
                      <a:pt x="32" y="84"/>
                      <a:pt x="33" y="84"/>
                      <a:pt x="33" y="84"/>
                    </a:cubicBezTo>
                    <a:cubicBezTo>
                      <a:pt x="34" y="84"/>
                      <a:pt x="34" y="84"/>
                      <a:pt x="35" y="84"/>
                    </a:cubicBezTo>
                    <a:cubicBezTo>
                      <a:pt x="37" y="85"/>
                      <a:pt x="39" y="85"/>
                      <a:pt x="41" y="85"/>
                    </a:cubicBezTo>
                    <a:cubicBezTo>
                      <a:pt x="42" y="85"/>
                      <a:pt x="43" y="85"/>
                      <a:pt x="44" y="85"/>
                    </a:cubicBezTo>
                    <a:cubicBezTo>
                      <a:pt x="45" y="85"/>
                      <a:pt x="46" y="85"/>
                      <a:pt x="46" y="85"/>
                    </a:cubicBezTo>
                    <a:cubicBezTo>
                      <a:pt x="47" y="85"/>
                      <a:pt x="47" y="85"/>
                      <a:pt x="48" y="85"/>
                    </a:cubicBezTo>
                    <a:cubicBezTo>
                      <a:pt x="48" y="85"/>
                      <a:pt x="49" y="85"/>
                      <a:pt x="49" y="85"/>
                    </a:cubicBezTo>
                    <a:cubicBezTo>
                      <a:pt x="50" y="85"/>
                      <a:pt x="51" y="85"/>
                      <a:pt x="51" y="85"/>
                    </a:cubicBezTo>
                    <a:cubicBezTo>
                      <a:pt x="52" y="85"/>
                      <a:pt x="53" y="85"/>
                      <a:pt x="54" y="85"/>
                    </a:cubicBezTo>
                    <a:cubicBezTo>
                      <a:pt x="55" y="85"/>
                      <a:pt x="55" y="85"/>
                      <a:pt x="55" y="85"/>
                    </a:cubicBezTo>
                    <a:cubicBezTo>
                      <a:pt x="56" y="85"/>
                      <a:pt x="56" y="85"/>
                      <a:pt x="56" y="85"/>
                    </a:cubicBezTo>
                    <a:cubicBezTo>
                      <a:pt x="56" y="85"/>
                      <a:pt x="57" y="85"/>
                      <a:pt x="57" y="84"/>
                    </a:cubicBezTo>
                    <a:cubicBezTo>
                      <a:pt x="58" y="84"/>
                      <a:pt x="59" y="84"/>
                      <a:pt x="59" y="84"/>
                    </a:cubicBezTo>
                    <a:cubicBezTo>
                      <a:pt x="60" y="84"/>
                      <a:pt x="61" y="84"/>
                      <a:pt x="61" y="84"/>
                    </a:cubicBezTo>
                    <a:cubicBezTo>
                      <a:pt x="62" y="84"/>
                      <a:pt x="63" y="83"/>
                      <a:pt x="63" y="83"/>
                    </a:cubicBezTo>
                    <a:cubicBezTo>
                      <a:pt x="64" y="83"/>
                      <a:pt x="65" y="83"/>
                      <a:pt x="65" y="83"/>
                    </a:cubicBezTo>
                    <a:cubicBezTo>
                      <a:pt x="66" y="82"/>
                      <a:pt x="67" y="82"/>
                      <a:pt x="67" y="82"/>
                    </a:cubicBezTo>
                    <a:cubicBezTo>
                      <a:pt x="68" y="82"/>
                      <a:pt x="68" y="82"/>
                      <a:pt x="69" y="81"/>
                    </a:cubicBezTo>
                    <a:cubicBezTo>
                      <a:pt x="70" y="81"/>
                      <a:pt x="70" y="81"/>
                      <a:pt x="71" y="81"/>
                    </a:cubicBezTo>
                    <a:cubicBezTo>
                      <a:pt x="71" y="81"/>
                      <a:pt x="71" y="81"/>
                      <a:pt x="71" y="81"/>
                    </a:cubicBezTo>
                    <a:cubicBezTo>
                      <a:pt x="72" y="80"/>
                      <a:pt x="72" y="80"/>
                      <a:pt x="72" y="80"/>
                    </a:cubicBezTo>
                    <a:cubicBezTo>
                      <a:pt x="73" y="80"/>
                      <a:pt x="73" y="80"/>
                      <a:pt x="73" y="80"/>
                    </a:cubicBezTo>
                    <a:cubicBezTo>
                      <a:pt x="74" y="80"/>
                      <a:pt x="74" y="80"/>
                      <a:pt x="74" y="80"/>
                    </a:cubicBezTo>
                    <a:cubicBezTo>
                      <a:pt x="75" y="79"/>
                      <a:pt x="76" y="79"/>
                      <a:pt x="77" y="78"/>
                    </a:cubicBezTo>
                    <a:cubicBezTo>
                      <a:pt x="78" y="78"/>
                      <a:pt x="78" y="78"/>
                      <a:pt x="79" y="77"/>
                    </a:cubicBezTo>
                    <a:cubicBezTo>
                      <a:pt x="79" y="77"/>
                      <a:pt x="80" y="77"/>
                      <a:pt x="80" y="77"/>
                    </a:cubicBezTo>
                    <a:cubicBezTo>
                      <a:pt x="81" y="76"/>
                      <a:pt x="81" y="76"/>
                      <a:pt x="81" y="76"/>
                    </a:cubicBezTo>
                    <a:cubicBezTo>
                      <a:pt x="82" y="76"/>
                      <a:pt x="82" y="76"/>
                      <a:pt x="83" y="75"/>
                    </a:cubicBezTo>
                    <a:cubicBezTo>
                      <a:pt x="84" y="75"/>
                      <a:pt x="85" y="74"/>
                      <a:pt x="86" y="74"/>
                    </a:cubicBezTo>
                    <a:cubicBezTo>
                      <a:pt x="87" y="73"/>
                      <a:pt x="87" y="73"/>
                      <a:pt x="87" y="73"/>
                    </a:cubicBezTo>
                    <a:cubicBezTo>
                      <a:pt x="87" y="73"/>
                      <a:pt x="87" y="73"/>
                      <a:pt x="87" y="73"/>
                    </a:cubicBezTo>
                    <a:cubicBezTo>
                      <a:pt x="87" y="73"/>
                      <a:pt x="87" y="73"/>
                      <a:pt x="87" y="73"/>
                    </a:cubicBezTo>
                    <a:cubicBezTo>
                      <a:pt x="88" y="72"/>
                      <a:pt x="88" y="72"/>
                      <a:pt x="88" y="72"/>
                    </a:cubicBezTo>
                    <a:cubicBezTo>
                      <a:pt x="89" y="72"/>
                      <a:pt x="90" y="71"/>
                      <a:pt x="91" y="70"/>
                    </a:cubicBezTo>
                    <a:cubicBezTo>
                      <a:pt x="91" y="70"/>
                      <a:pt x="92" y="69"/>
                      <a:pt x="93" y="68"/>
                    </a:cubicBezTo>
                    <a:cubicBezTo>
                      <a:pt x="93" y="68"/>
                      <a:pt x="94" y="67"/>
                      <a:pt x="95" y="66"/>
                    </a:cubicBezTo>
                    <a:cubicBezTo>
                      <a:pt x="95" y="65"/>
                      <a:pt x="95" y="65"/>
                      <a:pt x="95" y="65"/>
                    </a:cubicBezTo>
                    <a:cubicBezTo>
                      <a:pt x="96" y="65"/>
                      <a:pt x="96" y="65"/>
                      <a:pt x="96" y="64"/>
                    </a:cubicBezTo>
                    <a:cubicBezTo>
                      <a:pt x="97" y="64"/>
                      <a:pt x="97" y="64"/>
                      <a:pt x="97" y="64"/>
                    </a:cubicBezTo>
                    <a:cubicBezTo>
                      <a:pt x="97" y="64"/>
                      <a:pt x="98" y="63"/>
                      <a:pt x="98" y="63"/>
                    </a:cubicBezTo>
                    <a:cubicBezTo>
                      <a:pt x="99" y="62"/>
                      <a:pt x="99" y="62"/>
                      <a:pt x="100" y="61"/>
                    </a:cubicBezTo>
                    <a:cubicBezTo>
                      <a:pt x="101" y="60"/>
                      <a:pt x="101" y="60"/>
                      <a:pt x="101" y="60"/>
                    </a:cubicBezTo>
                    <a:cubicBezTo>
                      <a:pt x="101" y="60"/>
                      <a:pt x="102" y="59"/>
                      <a:pt x="102" y="59"/>
                    </a:cubicBezTo>
                    <a:cubicBezTo>
                      <a:pt x="103" y="58"/>
                      <a:pt x="104" y="57"/>
                      <a:pt x="104" y="56"/>
                    </a:cubicBezTo>
                    <a:cubicBezTo>
                      <a:pt x="105" y="56"/>
                      <a:pt x="105" y="55"/>
                      <a:pt x="105" y="55"/>
                    </a:cubicBezTo>
                    <a:cubicBezTo>
                      <a:pt x="106" y="54"/>
                      <a:pt x="106" y="54"/>
                      <a:pt x="106" y="54"/>
                    </a:cubicBezTo>
                    <a:cubicBezTo>
                      <a:pt x="107" y="53"/>
                      <a:pt x="107" y="53"/>
                      <a:pt x="107" y="53"/>
                    </a:cubicBezTo>
                    <a:cubicBezTo>
                      <a:pt x="107" y="52"/>
                      <a:pt x="108" y="52"/>
                      <a:pt x="108" y="51"/>
                    </a:cubicBezTo>
                    <a:cubicBezTo>
                      <a:pt x="108" y="51"/>
                      <a:pt x="109" y="50"/>
                      <a:pt x="109" y="49"/>
                    </a:cubicBezTo>
                    <a:cubicBezTo>
                      <a:pt x="110" y="49"/>
                      <a:pt x="110" y="49"/>
                      <a:pt x="110" y="49"/>
                    </a:cubicBezTo>
                    <a:cubicBezTo>
                      <a:pt x="111" y="47"/>
                      <a:pt x="112" y="45"/>
                      <a:pt x="113" y="43"/>
                    </a:cubicBezTo>
                    <a:cubicBezTo>
                      <a:pt x="113" y="42"/>
                      <a:pt x="114" y="41"/>
                      <a:pt x="114" y="39"/>
                    </a:cubicBezTo>
                    <a:cubicBezTo>
                      <a:pt x="114" y="38"/>
                      <a:pt x="115" y="38"/>
                      <a:pt x="115" y="37"/>
                    </a:cubicBezTo>
                    <a:cubicBezTo>
                      <a:pt x="115" y="36"/>
                      <a:pt x="115" y="36"/>
                      <a:pt x="115" y="35"/>
                    </a:cubicBezTo>
                    <a:cubicBezTo>
                      <a:pt x="115" y="35"/>
                      <a:pt x="115" y="35"/>
                      <a:pt x="115" y="35"/>
                    </a:cubicBezTo>
                    <a:cubicBezTo>
                      <a:pt x="116" y="34"/>
                      <a:pt x="116" y="34"/>
                      <a:pt x="116" y="34"/>
                    </a:cubicBezTo>
                    <a:cubicBezTo>
                      <a:pt x="116" y="33"/>
                      <a:pt x="116" y="32"/>
                      <a:pt x="117" y="31"/>
                    </a:cubicBezTo>
                    <a:cubicBezTo>
                      <a:pt x="117" y="31"/>
                      <a:pt x="117" y="30"/>
                      <a:pt x="117" y="30"/>
                    </a:cubicBezTo>
                    <a:cubicBezTo>
                      <a:pt x="117" y="29"/>
                      <a:pt x="117" y="29"/>
                      <a:pt x="117" y="29"/>
                    </a:cubicBezTo>
                    <a:cubicBezTo>
                      <a:pt x="117" y="28"/>
                      <a:pt x="117" y="28"/>
                      <a:pt x="117" y="28"/>
                    </a:cubicBezTo>
                    <a:cubicBezTo>
                      <a:pt x="117" y="27"/>
                      <a:pt x="117" y="27"/>
                      <a:pt x="118" y="26"/>
                    </a:cubicBezTo>
                    <a:cubicBezTo>
                      <a:pt x="118" y="25"/>
                      <a:pt x="118" y="23"/>
                      <a:pt x="118" y="20"/>
                    </a:cubicBezTo>
                    <a:cubicBezTo>
                      <a:pt x="119" y="18"/>
                      <a:pt x="119" y="16"/>
                      <a:pt x="118" y="14"/>
                    </a:cubicBezTo>
                    <a:cubicBezTo>
                      <a:pt x="118" y="13"/>
                      <a:pt x="118" y="11"/>
                      <a:pt x="118" y="10"/>
                    </a:cubicBezTo>
                    <a:cubicBezTo>
                      <a:pt x="118" y="9"/>
                      <a:pt x="118" y="9"/>
                      <a:pt x="118" y="9"/>
                    </a:cubicBezTo>
                    <a:cubicBezTo>
                      <a:pt x="118" y="8"/>
                      <a:pt x="118" y="7"/>
                      <a:pt x="118" y="6"/>
                    </a:cubicBezTo>
                    <a:cubicBezTo>
                      <a:pt x="118" y="6"/>
                      <a:pt x="118" y="6"/>
                      <a:pt x="118" y="6"/>
                    </a:cubicBezTo>
                    <a:cubicBezTo>
                      <a:pt x="118" y="5"/>
                      <a:pt x="118" y="4"/>
                      <a:pt x="117" y="3"/>
                    </a:cubicBezTo>
                    <a:cubicBezTo>
                      <a:pt x="117" y="3"/>
                      <a:pt x="117" y="3"/>
                      <a:pt x="117" y="3"/>
                    </a:cubicBezTo>
                    <a:cubicBezTo>
                      <a:pt x="117" y="2"/>
                      <a:pt x="117" y="2"/>
                      <a:pt x="117" y="2"/>
                    </a:cubicBezTo>
                    <a:cubicBezTo>
                      <a:pt x="117" y="1"/>
                      <a:pt x="117" y="1"/>
                      <a:pt x="117" y="0"/>
                    </a:cubicBezTo>
                    <a:cubicBezTo>
                      <a:pt x="117" y="0"/>
                      <a:pt x="117" y="0"/>
                      <a:pt x="117" y="0"/>
                    </a:cubicBezTo>
                    <a:lnTo>
                      <a:pt x="116" y="1"/>
                    </a:lnTo>
                    <a:close/>
                  </a:path>
                </a:pathLst>
              </a:custGeom>
              <a:solidFill>
                <a:srgbClr val="E987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7" name="Freeform 408"/>
              <p:cNvSpPr>
                <a:spLocks/>
              </p:cNvSpPr>
              <p:nvPr/>
            </p:nvSpPr>
            <p:spPr bwMode="auto">
              <a:xfrm>
                <a:off x="5261" y="1997"/>
                <a:ext cx="396" cy="249"/>
              </a:xfrm>
              <a:custGeom>
                <a:avLst/>
                <a:gdLst>
                  <a:gd name="T0" fmla="*/ 192 w 210"/>
                  <a:gd name="T1" fmla="*/ 2 h 132"/>
                  <a:gd name="T2" fmla="*/ 186 w 210"/>
                  <a:gd name="T3" fmla="*/ 2 h 132"/>
                  <a:gd name="T4" fmla="*/ 173 w 210"/>
                  <a:gd name="T5" fmla="*/ 5 h 132"/>
                  <a:gd name="T6" fmla="*/ 158 w 210"/>
                  <a:gd name="T7" fmla="*/ 10 h 132"/>
                  <a:gd name="T8" fmla="*/ 154 w 210"/>
                  <a:gd name="T9" fmla="*/ 15 h 132"/>
                  <a:gd name="T10" fmla="*/ 156 w 210"/>
                  <a:gd name="T11" fmla="*/ 16 h 132"/>
                  <a:gd name="T12" fmla="*/ 163 w 210"/>
                  <a:gd name="T13" fmla="*/ 16 h 132"/>
                  <a:gd name="T14" fmla="*/ 174 w 210"/>
                  <a:gd name="T15" fmla="*/ 14 h 132"/>
                  <a:gd name="T16" fmla="*/ 184 w 210"/>
                  <a:gd name="T17" fmla="*/ 19 h 132"/>
                  <a:gd name="T18" fmla="*/ 184 w 210"/>
                  <a:gd name="T19" fmla="*/ 27 h 132"/>
                  <a:gd name="T20" fmla="*/ 181 w 210"/>
                  <a:gd name="T21" fmla="*/ 31 h 132"/>
                  <a:gd name="T22" fmla="*/ 174 w 210"/>
                  <a:gd name="T23" fmla="*/ 40 h 132"/>
                  <a:gd name="T24" fmla="*/ 169 w 210"/>
                  <a:gd name="T25" fmla="*/ 45 h 132"/>
                  <a:gd name="T26" fmla="*/ 161 w 210"/>
                  <a:gd name="T27" fmla="*/ 52 h 132"/>
                  <a:gd name="T28" fmla="*/ 157 w 210"/>
                  <a:gd name="T29" fmla="*/ 55 h 132"/>
                  <a:gd name="T30" fmla="*/ 146 w 210"/>
                  <a:gd name="T31" fmla="*/ 64 h 132"/>
                  <a:gd name="T32" fmla="*/ 140 w 210"/>
                  <a:gd name="T33" fmla="*/ 67 h 132"/>
                  <a:gd name="T34" fmla="*/ 127 w 210"/>
                  <a:gd name="T35" fmla="*/ 76 h 132"/>
                  <a:gd name="T36" fmla="*/ 124 w 210"/>
                  <a:gd name="T37" fmla="*/ 78 h 132"/>
                  <a:gd name="T38" fmla="*/ 111 w 210"/>
                  <a:gd name="T39" fmla="*/ 86 h 132"/>
                  <a:gd name="T40" fmla="*/ 102 w 210"/>
                  <a:gd name="T41" fmla="*/ 92 h 132"/>
                  <a:gd name="T42" fmla="*/ 95 w 210"/>
                  <a:gd name="T43" fmla="*/ 95 h 132"/>
                  <a:gd name="T44" fmla="*/ 87 w 210"/>
                  <a:gd name="T45" fmla="*/ 99 h 132"/>
                  <a:gd name="T46" fmla="*/ 78 w 210"/>
                  <a:gd name="T47" fmla="*/ 103 h 132"/>
                  <a:gd name="T48" fmla="*/ 75 w 210"/>
                  <a:gd name="T49" fmla="*/ 105 h 132"/>
                  <a:gd name="T50" fmla="*/ 55 w 210"/>
                  <a:gd name="T51" fmla="*/ 112 h 132"/>
                  <a:gd name="T52" fmla="*/ 48 w 210"/>
                  <a:gd name="T53" fmla="*/ 114 h 132"/>
                  <a:gd name="T54" fmla="*/ 42 w 210"/>
                  <a:gd name="T55" fmla="*/ 116 h 132"/>
                  <a:gd name="T56" fmla="*/ 31 w 210"/>
                  <a:gd name="T57" fmla="*/ 118 h 132"/>
                  <a:gd name="T58" fmla="*/ 26 w 210"/>
                  <a:gd name="T59" fmla="*/ 118 h 132"/>
                  <a:gd name="T60" fmla="*/ 20 w 210"/>
                  <a:gd name="T61" fmla="*/ 114 h 132"/>
                  <a:gd name="T62" fmla="*/ 21 w 210"/>
                  <a:gd name="T63" fmla="*/ 105 h 132"/>
                  <a:gd name="T64" fmla="*/ 29 w 210"/>
                  <a:gd name="T65" fmla="*/ 94 h 132"/>
                  <a:gd name="T66" fmla="*/ 36 w 210"/>
                  <a:gd name="T67" fmla="*/ 87 h 132"/>
                  <a:gd name="T68" fmla="*/ 31 w 210"/>
                  <a:gd name="T69" fmla="*/ 84 h 132"/>
                  <a:gd name="T70" fmla="*/ 20 w 210"/>
                  <a:gd name="T71" fmla="*/ 95 h 132"/>
                  <a:gd name="T72" fmla="*/ 11 w 210"/>
                  <a:gd name="T73" fmla="*/ 105 h 132"/>
                  <a:gd name="T74" fmla="*/ 4 w 210"/>
                  <a:gd name="T75" fmla="*/ 114 h 132"/>
                  <a:gd name="T76" fmla="*/ 4 w 210"/>
                  <a:gd name="T77" fmla="*/ 130 h 132"/>
                  <a:gd name="T78" fmla="*/ 14 w 210"/>
                  <a:gd name="T79" fmla="*/ 132 h 132"/>
                  <a:gd name="T80" fmla="*/ 33 w 210"/>
                  <a:gd name="T81" fmla="*/ 129 h 132"/>
                  <a:gd name="T82" fmla="*/ 53 w 210"/>
                  <a:gd name="T83" fmla="*/ 122 h 132"/>
                  <a:gd name="T84" fmla="*/ 66 w 210"/>
                  <a:gd name="T85" fmla="*/ 117 h 132"/>
                  <a:gd name="T86" fmla="*/ 79 w 210"/>
                  <a:gd name="T87" fmla="*/ 112 h 132"/>
                  <a:gd name="T88" fmla="*/ 90 w 210"/>
                  <a:gd name="T89" fmla="*/ 107 h 132"/>
                  <a:gd name="T90" fmla="*/ 101 w 210"/>
                  <a:gd name="T91" fmla="*/ 101 h 132"/>
                  <a:gd name="T92" fmla="*/ 117 w 210"/>
                  <a:gd name="T93" fmla="*/ 92 h 132"/>
                  <a:gd name="T94" fmla="*/ 125 w 210"/>
                  <a:gd name="T95" fmla="*/ 87 h 132"/>
                  <a:gd name="T96" fmla="*/ 135 w 210"/>
                  <a:gd name="T97" fmla="*/ 81 h 132"/>
                  <a:gd name="T98" fmla="*/ 140 w 210"/>
                  <a:gd name="T99" fmla="*/ 78 h 132"/>
                  <a:gd name="T100" fmla="*/ 145 w 210"/>
                  <a:gd name="T101" fmla="*/ 75 h 132"/>
                  <a:gd name="T102" fmla="*/ 158 w 210"/>
                  <a:gd name="T103" fmla="*/ 66 h 132"/>
                  <a:gd name="T104" fmla="*/ 174 w 210"/>
                  <a:gd name="T105" fmla="*/ 54 h 132"/>
                  <a:gd name="T106" fmla="*/ 178 w 210"/>
                  <a:gd name="T107" fmla="*/ 50 h 132"/>
                  <a:gd name="T108" fmla="*/ 185 w 210"/>
                  <a:gd name="T109" fmla="*/ 45 h 132"/>
                  <a:gd name="T110" fmla="*/ 191 w 210"/>
                  <a:gd name="T111" fmla="*/ 39 h 132"/>
                  <a:gd name="T112" fmla="*/ 197 w 210"/>
                  <a:gd name="T113" fmla="*/ 33 h 132"/>
                  <a:gd name="T114" fmla="*/ 209 w 210"/>
                  <a:gd name="T115" fmla="*/ 17 h 132"/>
                  <a:gd name="T116" fmla="*/ 209 w 210"/>
                  <a:gd name="T117" fmla="*/ 5 h 132"/>
                  <a:gd name="T118" fmla="*/ 201 w 210"/>
                  <a:gd name="T119" fmla="*/ 2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10" h="132">
                    <a:moveTo>
                      <a:pt x="197" y="0"/>
                    </a:moveTo>
                    <a:cubicBezTo>
                      <a:pt x="197" y="0"/>
                      <a:pt x="197" y="0"/>
                      <a:pt x="197" y="0"/>
                    </a:cubicBezTo>
                    <a:cubicBezTo>
                      <a:pt x="196" y="0"/>
                      <a:pt x="196" y="0"/>
                      <a:pt x="195" y="0"/>
                    </a:cubicBezTo>
                    <a:cubicBezTo>
                      <a:pt x="195" y="0"/>
                      <a:pt x="194" y="1"/>
                      <a:pt x="194" y="1"/>
                    </a:cubicBezTo>
                    <a:cubicBezTo>
                      <a:pt x="193" y="1"/>
                      <a:pt x="193" y="1"/>
                      <a:pt x="193" y="1"/>
                    </a:cubicBezTo>
                    <a:cubicBezTo>
                      <a:pt x="192" y="2"/>
                      <a:pt x="192" y="2"/>
                      <a:pt x="192" y="2"/>
                    </a:cubicBezTo>
                    <a:cubicBezTo>
                      <a:pt x="192" y="2"/>
                      <a:pt x="192" y="2"/>
                      <a:pt x="192" y="2"/>
                    </a:cubicBezTo>
                    <a:cubicBezTo>
                      <a:pt x="191" y="2"/>
                      <a:pt x="191" y="2"/>
                      <a:pt x="190" y="2"/>
                    </a:cubicBezTo>
                    <a:cubicBezTo>
                      <a:pt x="189" y="2"/>
                      <a:pt x="189" y="2"/>
                      <a:pt x="189" y="2"/>
                    </a:cubicBezTo>
                    <a:cubicBezTo>
                      <a:pt x="188" y="2"/>
                      <a:pt x="188" y="2"/>
                      <a:pt x="188" y="2"/>
                    </a:cubicBezTo>
                    <a:cubicBezTo>
                      <a:pt x="187" y="2"/>
                      <a:pt x="187" y="2"/>
                      <a:pt x="187" y="2"/>
                    </a:cubicBezTo>
                    <a:cubicBezTo>
                      <a:pt x="187" y="2"/>
                      <a:pt x="186" y="2"/>
                      <a:pt x="186" y="2"/>
                    </a:cubicBezTo>
                    <a:cubicBezTo>
                      <a:pt x="185" y="2"/>
                      <a:pt x="185" y="2"/>
                      <a:pt x="184" y="2"/>
                    </a:cubicBezTo>
                    <a:cubicBezTo>
                      <a:pt x="182" y="2"/>
                      <a:pt x="180" y="3"/>
                      <a:pt x="178" y="3"/>
                    </a:cubicBezTo>
                    <a:cubicBezTo>
                      <a:pt x="177" y="3"/>
                      <a:pt x="177" y="4"/>
                      <a:pt x="176" y="4"/>
                    </a:cubicBezTo>
                    <a:cubicBezTo>
                      <a:pt x="175" y="4"/>
                      <a:pt x="175" y="4"/>
                      <a:pt x="175" y="4"/>
                    </a:cubicBezTo>
                    <a:cubicBezTo>
                      <a:pt x="175" y="4"/>
                      <a:pt x="174" y="4"/>
                      <a:pt x="174" y="4"/>
                    </a:cubicBezTo>
                    <a:cubicBezTo>
                      <a:pt x="174" y="4"/>
                      <a:pt x="173" y="5"/>
                      <a:pt x="173" y="5"/>
                    </a:cubicBezTo>
                    <a:cubicBezTo>
                      <a:pt x="171" y="5"/>
                      <a:pt x="170" y="6"/>
                      <a:pt x="168" y="6"/>
                    </a:cubicBezTo>
                    <a:cubicBezTo>
                      <a:pt x="167" y="6"/>
                      <a:pt x="167" y="6"/>
                      <a:pt x="167" y="6"/>
                    </a:cubicBezTo>
                    <a:cubicBezTo>
                      <a:pt x="165" y="7"/>
                      <a:pt x="163" y="8"/>
                      <a:pt x="162" y="8"/>
                    </a:cubicBezTo>
                    <a:cubicBezTo>
                      <a:pt x="161" y="9"/>
                      <a:pt x="160" y="9"/>
                      <a:pt x="159" y="9"/>
                    </a:cubicBezTo>
                    <a:cubicBezTo>
                      <a:pt x="159" y="10"/>
                      <a:pt x="158" y="10"/>
                      <a:pt x="158" y="10"/>
                    </a:cubicBezTo>
                    <a:cubicBezTo>
                      <a:pt x="158" y="10"/>
                      <a:pt x="158" y="10"/>
                      <a:pt x="158" y="10"/>
                    </a:cubicBezTo>
                    <a:cubicBezTo>
                      <a:pt x="157" y="10"/>
                      <a:pt x="157" y="10"/>
                      <a:pt x="156" y="10"/>
                    </a:cubicBezTo>
                    <a:cubicBezTo>
                      <a:pt x="156" y="11"/>
                      <a:pt x="156" y="11"/>
                      <a:pt x="156" y="11"/>
                    </a:cubicBezTo>
                    <a:cubicBezTo>
                      <a:pt x="155" y="11"/>
                      <a:pt x="155" y="11"/>
                      <a:pt x="155" y="11"/>
                    </a:cubicBezTo>
                    <a:cubicBezTo>
                      <a:pt x="154" y="11"/>
                      <a:pt x="154" y="11"/>
                      <a:pt x="154" y="12"/>
                    </a:cubicBezTo>
                    <a:cubicBezTo>
                      <a:pt x="153" y="12"/>
                      <a:pt x="153" y="13"/>
                      <a:pt x="153" y="14"/>
                    </a:cubicBezTo>
                    <a:cubicBezTo>
                      <a:pt x="153" y="14"/>
                      <a:pt x="154" y="14"/>
                      <a:pt x="154" y="15"/>
                    </a:cubicBezTo>
                    <a:cubicBezTo>
                      <a:pt x="154" y="15"/>
                      <a:pt x="154" y="15"/>
                      <a:pt x="154" y="15"/>
                    </a:cubicBezTo>
                    <a:cubicBezTo>
                      <a:pt x="155" y="15"/>
                      <a:pt x="155" y="15"/>
                      <a:pt x="155" y="15"/>
                    </a:cubicBezTo>
                    <a:cubicBezTo>
                      <a:pt x="155" y="15"/>
                      <a:pt x="155" y="15"/>
                      <a:pt x="155" y="15"/>
                    </a:cubicBezTo>
                    <a:cubicBezTo>
                      <a:pt x="155" y="16"/>
                      <a:pt x="155" y="16"/>
                      <a:pt x="155" y="16"/>
                    </a:cubicBezTo>
                    <a:cubicBezTo>
                      <a:pt x="156" y="16"/>
                      <a:pt x="156" y="16"/>
                      <a:pt x="156" y="16"/>
                    </a:cubicBezTo>
                    <a:cubicBezTo>
                      <a:pt x="156" y="16"/>
                      <a:pt x="156" y="16"/>
                      <a:pt x="156" y="16"/>
                    </a:cubicBezTo>
                    <a:cubicBezTo>
                      <a:pt x="156" y="17"/>
                      <a:pt x="156" y="17"/>
                      <a:pt x="157" y="17"/>
                    </a:cubicBezTo>
                    <a:cubicBezTo>
                      <a:pt x="158" y="18"/>
                      <a:pt x="158" y="18"/>
                      <a:pt x="158" y="18"/>
                    </a:cubicBezTo>
                    <a:cubicBezTo>
                      <a:pt x="158" y="18"/>
                      <a:pt x="158" y="17"/>
                      <a:pt x="159" y="17"/>
                    </a:cubicBezTo>
                    <a:cubicBezTo>
                      <a:pt x="159" y="17"/>
                      <a:pt x="160" y="17"/>
                      <a:pt x="160" y="17"/>
                    </a:cubicBezTo>
                    <a:cubicBezTo>
                      <a:pt x="161" y="17"/>
                      <a:pt x="161" y="17"/>
                      <a:pt x="162" y="16"/>
                    </a:cubicBezTo>
                    <a:cubicBezTo>
                      <a:pt x="163" y="16"/>
                      <a:pt x="163" y="16"/>
                      <a:pt x="163" y="16"/>
                    </a:cubicBezTo>
                    <a:cubicBezTo>
                      <a:pt x="164" y="16"/>
                      <a:pt x="165" y="16"/>
                      <a:pt x="165" y="15"/>
                    </a:cubicBezTo>
                    <a:cubicBezTo>
                      <a:pt x="167" y="15"/>
                      <a:pt x="168" y="15"/>
                      <a:pt x="169" y="14"/>
                    </a:cubicBezTo>
                    <a:cubicBezTo>
                      <a:pt x="170" y="14"/>
                      <a:pt x="171" y="14"/>
                      <a:pt x="172" y="14"/>
                    </a:cubicBezTo>
                    <a:cubicBezTo>
                      <a:pt x="172" y="14"/>
                      <a:pt x="172" y="14"/>
                      <a:pt x="172" y="14"/>
                    </a:cubicBezTo>
                    <a:cubicBezTo>
                      <a:pt x="172" y="14"/>
                      <a:pt x="172" y="14"/>
                      <a:pt x="172" y="14"/>
                    </a:cubicBezTo>
                    <a:cubicBezTo>
                      <a:pt x="173" y="14"/>
                      <a:pt x="174" y="14"/>
                      <a:pt x="174" y="14"/>
                    </a:cubicBezTo>
                    <a:cubicBezTo>
                      <a:pt x="175" y="14"/>
                      <a:pt x="176" y="15"/>
                      <a:pt x="177" y="15"/>
                    </a:cubicBezTo>
                    <a:cubicBezTo>
                      <a:pt x="178" y="15"/>
                      <a:pt x="178" y="15"/>
                      <a:pt x="178" y="15"/>
                    </a:cubicBezTo>
                    <a:cubicBezTo>
                      <a:pt x="178" y="15"/>
                      <a:pt x="179" y="15"/>
                      <a:pt x="180" y="15"/>
                    </a:cubicBezTo>
                    <a:cubicBezTo>
                      <a:pt x="180" y="16"/>
                      <a:pt x="181" y="16"/>
                      <a:pt x="182" y="17"/>
                    </a:cubicBezTo>
                    <a:cubicBezTo>
                      <a:pt x="182" y="17"/>
                      <a:pt x="183" y="17"/>
                      <a:pt x="183" y="18"/>
                    </a:cubicBezTo>
                    <a:cubicBezTo>
                      <a:pt x="183" y="18"/>
                      <a:pt x="184" y="18"/>
                      <a:pt x="184" y="19"/>
                    </a:cubicBezTo>
                    <a:cubicBezTo>
                      <a:pt x="184" y="20"/>
                      <a:pt x="184" y="20"/>
                      <a:pt x="184" y="20"/>
                    </a:cubicBezTo>
                    <a:cubicBezTo>
                      <a:pt x="184" y="20"/>
                      <a:pt x="184" y="20"/>
                      <a:pt x="184" y="20"/>
                    </a:cubicBezTo>
                    <a:cubicBezTo>
                      <a:pt x="184" y="20"/>
                      <a:pt x="185" y="21"/>
                      <a:pt x="185" y="21"/>
                    </a:cubicBezTo>
                    <a:cubicBezTo>
                      <a:pt x="185" y="22"/>
                      <a:pt x="185" y="22"/>
                      <a:pt x="185" y="23"/>
                    </a:cubicBezTo>
                    <a:cubicBezTo>
                      <a:pt x="185" y="24"/>
                      <a:pt x="184" y="25"/>
                      <a:pt x="184" y="26"/>
                    </a:cubicBezTo>
                    <a:cubicBezTo>
                      <a:pt x="184" y="27"/>
                      <a:pt x="184" y="27"/>
                      <a:pt x="184" y="27"/>
                    </a:cubicBezTo>
                    <a:cubicBezTo>
                      <a:pt x="183" y="27"/>
                      <a:pt x="183" y="27"/>
                      <a:pt x="183" y="27"/>
                    </a:cubicBezTo>
                    <a:cubicBezTo>
                      <a:pt x="183" y="28"/>
                      <a:pt x="183" y="28"/>
                      <a:pt x="183" y="28"/>
                    </a:cubicBezTo>
                    <a:cubicBezTo>
                      <a:pt x="183" y="28"/>
                      <a:pt x="183" y="28"/>
                      <a:pt x="183" y="28"/>
                    </a:cubicBezTo>
                    <a:cubicBezTo>
                      <a:pt x="182" y="29"/>
                      <a:pt x="182" y="29"/>
                      <a:pt x="182" y="29"/>
                    </a:cubicBezTo>
                    <a:cubicBezTo>
                      <a:pt x="182" y="30"/>
                      <a:pt x="182" y="30"/>
                      <a:pt x="182" y="30"/>
                    </a:cubicBezTo>
                    <a:cubicBezTo>
                      <a:pt x="181" y="31"/>
                      <a:pt x="181" y="31"/>
                      <a:pt x="181" y="31"/>
                    </a:cubicBezTo>
                    <a:cubicBezTo>
                      <a:pt x="181" y="32"/>
                      <a:pt x="180" y="32"/>
                      <a:pt x="180" y="33"/>
                    </a:cubicBezTo>
                    <a:cubicBezTo>
                      <a:pt x="179" y="33"/>
                      <a:pt x="179" y="33"/>
                      <a:pt x="179" y="33"/>
                    </a:cubicBezTo>
                    <a:cubicBezTo>
                      <a:pt x="179" y="34"/>
                      <a:pt x="179" y="34"/>
                      <a:pt x="179" y="34"/>
                    </a:cubicBezTo>
                    <a:cubicBezTo>
                      <a:pt x="178" y="35"/>
                      <a:pt x="178" y="36"/>
                      <a:pt x="177" y="37"/>
                    </a:cubicBezTo>
                    <a:cubicBezTo>
                      <a:pt x="177" y="38"/>
                      <a:pt x="176" y="38"/>
                      <a:pt x="175" y="39"/>
                    </a:cubicBezTo>
                    <a:cubicBezTo>
                      <a:pt x="174" y="40"/>
                      <a:pt x="174" y="40"/>
                      <a:pt x="174" y="40"/>
                    </a:cubicBezTo>
                    <a:cubicBezTo>
                      <a:pt x="174" y="40"/>
                      <a:pt x="174" y="40"/>
                      <a:pt x="174" y="40"/>
                    </a:cubicBezTo>
                    <a:cubicBezTo>
                      <a:pt x="173" y="41"/>
                      <a:pt x="173" y="41"/>
                      <a:pt x="173" y="41"/>
                    </a:cubicBezTo>
                    <a:cubicBezTo>
                      <a:pt x="172" y="42"/>
                      <a:pt x="172" y="43"/>
                      <a:pt x="171" y="43"/>
                    </a:cubicBezTo>
                    <a:cubicBezTo>
                      <a:pt x="170" y="44"/>
                      <a:pt x="170" y="44"/>
                      <a:pt x="170" y="44"/>
                    </a:cubicBezTo>
                    <a:cubicBezTo>
                      <a:pt x="170" y="45"/>
                      <a:pt x="170" y="45"/>
                      <a:pt x="170" y="45"/>
                    </a:cubicBezTo>
                    <a:cubicBezTo>
                      <a:pt x="169" y="45"/>
                      <a:pt x="169" y="45"/>
                      <a:pt x="169" y="45"/>
                    </a:cubicBezTo>
                    <a:cubicBezTo>
                      <a:pt x="169" y="45"/>
                      <a:pt x="169" y="45"/>
                      <a:pt x="169" y="45"/>
                    </a:cubicBezTo>
                    <a:cubicBezTo>
                      <a:pt x="168" y="46"/>
                      <a:pt x="168" y="46"/>
                      <a:pt x="168" y="46"/>
                    </a:cubicBezTo>
                    <a:cubicBezTo>
                      <a:pt x="167" y="47"/>
                      <a:pt x="166" y="48"/>
                      <a:pt x="165" y="48"/>
                    </a:cubicBezTo>
                    <a:cubicBezTo>
                      <a:pt x="165" y="49"/>
                      <a:pt x="164" y="49"/>
                      <a:pt x="163" y="50"/>
                    </a:cubicBezTo>
                    <a:cubicBezTo>
                      <a:pt x="163" y="50"/>
                      <a:pt x="163" y="50"/>
                      <a:pt x="163" y="50"/>
                    </a:cubicBezTo>
                    <a:cubicBezTo>
                      <a:pt x="162" y="51"/>
                      <a:pt x="162" y="51"/>
                      <a:pt x="161" y="52"/>
                    </a:cubicBezTo>
                    <a:cubicBezTo>
                      <a:pt x="161" y="52"/>
                      <a:pt x="161" y="52"/>
                      <a:pt x="161" y="52"/>
                    </a:cubicBezTo>
                    <a:cubicBezTo>
                      <a:pt x="161" y="52"/>
                      <a:pt x="161" y="52"/>
                      <a:pt x="161" y="52"/>
                    </a:cubicBezTo>
                    <a:cubicBezTo>
                      <a:pt x="160" y="53"/>
                      <a:pt x="160" y="53"/>
                      <a:pt x="160" y="53"/>
                    </a:cubicBezTo>
                    <a:cubicBezTo>
                      <a:pt x="159" y="53"/>
                      <a:pt x="159" y="53"/>
                      <a:pt x="159" y="53"/>
                    </a:cubicBezTo>
                    <a:cubicBezTo>
                      <a:pt x="159" y="54"/>
                      <a:pt x="159" y="54"/>
                      <a:pt x="159" y="54"/>
                    </a:cubicBezTo>
                    <a:cubicBezTo>
                      <a:pt x="158" y="54"/>
                      <a:pt x="157" y="55"/>
                      <a:pt x="157" y="55"/>
                    </a:cubicBezTo>
                    <a:cubicBezTo>
                      <a:pt x="156" y="57"/>
                      <a:pt x="156" y="57"/>
                      <a:pt x="156" y="57"/>
                    </a:cubicBezTo>
                    <a:cubicBezTo>
                      <a:pt x="154" y="57"/>
                      <a:pt x="153" y="58"/>
                      <a:pt x="152" y="59"/>
                    </a:cubicBezTo>
                    <a:cubicBezTo>
                      <a:pt x="152" y="60"/>
                      <a:pt x="151" y="60"/>
                      <a:pt x="151" y="60"/>
                    </a:cubicBezTo>
                    <a:cubicBezTo>
                      <a:pt x="150" y="61"/>
                      <a:pt x="150" y="61"/>
                      <a:pt x="150" y="61"/>
                    </a:cubicBezTo>
                    <a:cubicBezTo>
                      <a:pt x="150" y="61"/>
                      <a:pt x="150" y="61"/>
                      <a:pt x="150" y="61"/>
                    </a:cubicBezTo>
                    <a:cubicBezTo>
                      <a:pt x="149" y="62"/>
                      <a:pt x="147" y="63"/>
                      <a:pt x="146" y="64"/>
                    </a:cubicBezTo>
                    <a:cubicBezTo>
                      <a:pt x="145" y="65"/>
                      <a:pt x="145" y="65"/>
                      <a:pt x="145" y="65"/>
                    </a:cubicBezTo>
                    <a:cubicBezTo>
                      <a:pt x="144" y="65"/>
                      <a:pt x="144" y="65"/>
                      <a:pt x="144" y="65"/>
                    </a:cubicBezTo>
                    <a:cubicBezTo>
                      <a:pt x="144" y="65"/>
                      <a:pt x="144" y="65"/>
                      <a:pt x="143" y="65"/>
                    </a:cubicBezTo>
                    <a:cubicBezTo>
                      <a:pt x="143" y="65"/>
                      <a:pt x="142" y="66"/>
                      <a:pt x="142" y="66"/>
                    </a:cubicBezTo>
                    <a:cubicBezTo>
                      <a:pt x="141" y="66"/>
                      <a:pt x="141" y="66"/>
                      <a:pt x="141" y="66"/>
                    </a:cubicBezTo>
                    <a:cubicBezTo>
                      <a:pt x="140" y="67"/>
                      <a:pt x="140" y="67"/>
                      <a:pt x="140" y="67"/>
                    </a:cubicBezTo>
                    <a:cubicBezTo>
                      <a:pt x="139" y="68"/>
                      <a:pt x="139" y="68"/>
                      <a:pt x="139" y="68"/>
                    </a:cubicBezTo>
                    <a:cubicBezTo>
                      <a:pt x="138" y="69"/>
                      <a:pt x="138" y="69"/>
                      <a:pt x="138" y="69"/>
                    </a:cubicBezTo>
                    <a:cubicBezTo>
                      <a:pt x="137" y="69"/>
                      <a:pt x="137" y="69"/>
                      <a:pt x="137" y="69"/>
                    </a:cubicBezTo>
                    <a:cubicBezTo>
                      <a:pt x="136" y="70"/>
                      <a:pt x="136" y="70"/>
                      <a:pt x="136" y="70"/>
                    </a:cubicBezTo>
                    <a:cubicBezTo>
                      <a:pt x="133" y="72"/>
                      <a:pt x="133" y="72"/>
                      <a:pt x="133" y="72"/>
                    </a:cubicBezTo>
                    <a:cubicBezTo>
                      <a:pt x="131" y="73"/>
                      <a:pt x="129" y="74"/>
                      <a:pt x="127" y="76"/>
                    </a:cubicBezTo>
                    <a:cubicBezTo>
                      <a:pt x="127" y="76"/>
                      <a:pt x="126" y="76"/>
                      <a:pt x="126" y="77"/>
                    </a:cubicBezTo>
                    <a:cubicBezTo>
                      <a:pt x="126" y="77"/>
                      <a:pt x="126" y="77"/>
                      <a:pt x="126" y="77"/>
                    </a:cubicBezTo>
                    <a:cubicBezTo>
                      <a:pt x="125" y="77"/>
                      <a:pt x="125" y="77"/>
                      <a:pt x="125" y="77"/>
                    </a:cubicBezTo>
                    <a:cubicBezTo>
                      <a:pt x="124" y="78"/>
                      <a:pt x="124" y="78"/>
                      <a:pt x="124" y="78"/>
                    </a:cubicBezTo>
                    <a:cubicBezTo>
                      <a:pt x="124" y="78"/>
                      <a:pt x="124" y="78"/>
                      <a:pt x="124" y="78"/>
                    </a:cubicBezTo>
                    <a:cubicBezTo>
                      <a:pt x="124" y="78"/>
                      <a:pt x="124" y="78"/>
                      <a:pt x="124" y="78"/>
                    </a:cubicBezTo>
                    <a:cubicBezTo>
                      <a:pt x="123" y="79"/>
                      <a:pt x="123" y="79"/>
                      <a:pt x="123" y="79"/>
                    </a:cubicBezTo>
                    <a:cubicBezTo>
                      <a:pt x="121" y="80"/>
                      <a:pt x="121" y="80"/>
                      <a:pt x="121" y="80"/>
                    </a:cubicBezTo>
                    <a:cubicBezTo>
                      <a:pt x="120" y="81"/>
                      <a:pt x="118" y="82"/>
                      <a:pt x="117" y="83"/>
                    </a:cubicBezTo>
                    <a:cubicBezTo>
                      <a:pt x="117" y="83"/>
                      <a:pt x="117" y="83"/>
                      <a:pt x="117" y="83"/>
                    </a:cubicBezTo>
                    <a:cubicBezTo>
                      <a:pt x="115" y="84"/>
                      <a:pt x="114" y="84"/>
                      <a:pt x="113" y="85"/>
                    </a:cubicBezTo>
                    <a:cubicBezTo>
                      <a:pt x="112" y="86"/>
                      <a:pt x="111" y="86"/>
                      <a:pt x="111" y="86"/>
                    </a:cubicBezTo>
                    <a:cubicBezTo>
                      <a:pt x="109" y="87"/>
                      <a:pt x="109" y="87"/>
                      <a:pt x="109" y="87"/>
                    </a:cubicBezTo>
                    <a:cubicBezTo>
                      <a:pt x="109" y="88"/>
                      <a:pt x="109" y="88"/>
                      <a:pt x="109" y="88"/>
                    </a:cubicBezTo>
                    <a:cubicBezTo>
                      <a:pt x="109" y="88"/>
                      <a:pt x="108" y="88"/>
                      <a:pt x="108" y="88"/>
                    </a:cubicBezTo>
                    <a:cubicBezTo>
                      <a:pt x="107" y="89"/>
                      <a:pt x="107" y="89"/>
                      <a:pt x="107" y="89"/>
                    </a:cubicBezTo>
                    <a:cubicBezTo>
                      <a:pt x="106" y="89"/>
                      <a:pt x="104" y="90"/>
                      <a:pt x="103" y="91"/>
                    </a:cubicBezTo>
                    <a:cubicBezTo>
                      <a:pt x="102" y="92"/>
                      <a:pt x="102" y="92"/>
                      <a:pt x="102" y="92"/>
                    </a:cubicBezTo>
                    <a:cubicBezTo>
                      <a:pt x="102" y="92"/>
                      <a:pt x="102" y="92"/>
                      <a:pt x="102" y="92"/>
                    </a:cubicBezTo>
                    <a:cubicBezTo>
                      <a:pt x="101" y="92"/>
                      <a:pt x="101" y="92"/>
                      <a:pt x="101" y="92"/>
                    </a:cubicBezTo>
                    <a:cubicBezTo>
                      <a:pt x="100" y="93"/>
                      <a:pt x="99" y="93"/>
                      <a:pt x="98" y="94"/>
                    </a:cubicBezTo>
                    <a:cubicBezTo>
                      <a:pt x="97" y="94"/>
                      <a:pt x="97" y="94"/>
                      <a:pt x="97" y="94"/>
                    </a:cubicBezTo>
                    <a:cubicBezTo>
                      <a:pt x="96" y="95"/>
                      <a:pt x="96" y="95"/>
                      <a:pt x="96" y="95"/>
                    </a:cubicBezTo>
                    <a:cubicBezTo>
                      <a:pt x="95" y="95"/>
                      <a:pt x="95" y="95"/>
                      <a:pt x="95" y="95"/>
                    </a:cubicBezTo>
                    <a:cubicBezTo>
                      <a:pt x="95" y="95"/>
                      <a:pt x="95" y="95"/>
                      <a:pt x="95" y="95"/>
                    </a:cubicBezTo>
                    <a:cubicBezTo>
                      <a:pt x="95" y="95"/>
                      <a:pt x="95" y="95"/>
                      <a:pt x="95" y="95"/>
                    </a:cubicBezTo>
                    <a:cubicBezTo>
                      <a:pt x="94" y="96"/>
                      <a:pt x="94" y="96"/>
                      <a:pt x="94" y="96"/>
                    </a:cubicBezTo>
                    <a:cubicBezTo>
                      <a:pt x="93" y="96"/>
                      <a:pt x="93" y="96"/>
                      <a:pt x="93" y="96"/>
                    </a:cubicBezTo>
                    <a:cubicBezTo>
                      <a:pt x="92" y="97"/>
                      <a:pt x="92" y="97"/>
                      <a:pt x="92" y="97"/>
                    </a:cubicBezTo>
                    <a:cubicBezTo>
                      <a:pt x="90" y="98"/>
                      <a:pt x="88" y="98"/>
                      <a:pt x="87" y="99"/>
                    </a:cubicBezTo>
                    <a:cubicBezTo>
                      <a:pt x="86" y="100"/>
                      <a:pt x="86" y="100"/>
                      <a:pt x="86" y="100"/>
                    </a:cubicBezTo>
                    <a:cubicBezTo>
                      <a:pt x="84" y="100"/>
                      <a:pt x="83" y="101"/>
                      <a:pt x="82" y="102"/>
                    </a:cubicBezTo>
                    <a:cubicBezTo>
                      <a:pt x="81" y="102"/>
                      <a:pt x="80" y="102"/>
                      <a:pt x="80" y="102"/>
                    </a:cubicBezTo>
                    <a:cubicBezTo>
                      <a:pt x="79" y="103"/>
                      <a:pt x="79" y="103"/>
                      <a:pt x="79" y="103"/>
                    </a:cubicBezTo>
                    <a:cubicBezTo>
                      <a:pt x="79" y="103"/>
                      <a:pt x="79" y="103"/>
                      <a:pt x="79" y="103"/>
                    </a:cubicBezTo>
                    <a:cubicBezTo>
                      <a:pt x="78" y="103"/>
                      <a:pt x="78" y="103"/>
                      <a:pt x="78" y="103"/>
                    </a:cubicBezTo>
                    <a:cubicBezTo>
                      <a:pt x="77" y="104"/>
                      <a:pt x="77" y="104"/>
                      <a:pt x="77" y="104"/>
                    </a:cubicBezTo>
                    <a:cubicBezTo>
                      <a:pt x="77" y="104"/>
                      <a:pt x="77" y="104"/>
                      <a:pt x="77" y="104"/>
                    </a:cubicBezTo>
                    <a:cubicBezTo>
                      <a:pt x="77" y="104"/>
                      <a:pt x="77" y="104"/>
                      <a:pt x="77" y="104"/>
                    </a:cubicBezTo>
                    <a:cubicBezTo>
                      <a:pt x="76" y="104"/>
                      <a:pt x="76" y="104"/>
                      <a:pt x="75" y="104"/>
                    </a:cubicBezTo>
                    <a:cubicBezTo>
                      <a:pt x="75" y="105"/>
                      <a:pt x="75" y="105"/>
                      <a:pt x="75" y="105"/>
                    </a:cubicBezTo>
                    <a:cubicBezTo>
                      <a:pt x="75" y="105"/>
                      <a:pt x="75" y="105"/>
                      <a:pt x="75" y="105"/>
                    </a:cubicBezTo>
                    <a:cubicBezTo>
                      <a:pt x="74" y="105"/>
                      <a:pt x="74" y="105"/>
                      <a:pt x="74" y="105"/>
                    </a:cubicBezTo>
                    <a:cubicBezTo>
                      <a:pt x="72" y="106"/>
                      <a:pt x="72" y="106"/>
                      <a:pt x="72" y="106"/>
                    </a:cubicBezTo>
                    <a:cubicBezTo>
                      <a:pt x="70" y="107"/>
                      <a:pt x="68" y="107"/>
                      <a:pt x="66" y="108"/>
                    </a:cubicBezTo>
                    <a:cubicBezTo>
                      <a:pt x="64" y="109"/>
                      <a:pt x="62" y="110"/>
                      <a:pt x="60" y="110"/>
                    </a:cubicBezTo>
                    <a:cubicBezTo>
                      <a:pt x="59" y="111"/>
                      <a:pt x="57" y="111"/>
                      <a:pt x="56" y="112"/>
                    </a:cubicBezTo>
                    <a:cubicBezTo>
                      <a:pt x="55" y="112"/>
                      <a:pt x="55" y="112"/>
                      <a:pt x="55" y="112"/>
                    </a:cubicBezTo>
                    <a:cubicBezTo>
                      <a:pt x="53" y="113"/>
                      <a:pt x="53" y="113"/>
                      <a:pt x="53" y="113"/>
                    </a:cubicBezTo>
                    <a:cubicBezTo>
                      <a:pt x="52" y="113"/>
                      <a:pt x="52" y="113"/>
                      <a:pt x="52" y="113"/>
                    </a:cubicBezTo>
                    <a:cubicBezTo>
                      <a:pt x="51" y="114"/>
                      <a:pt x="51" y="114"/>
                      <a:pt x="51" y="114"/>
                    </a:cubicBezTo>
                    <a:cubicBezTo>
                      <a:pt x="50" y="114"/>
                      <a:pt x="50" y="114"/>
                      <a:pt x="50" y="114"/>
                    </a:cubicBezTo>
                    <a:cubicBezTo>
                      <a:pt x="49" y="114"/>
                      <a:pt x="49" y="114"/>
                      <a:pt x="49" y="114"/>
                    </a:cubicBezTo>
                    <a:cubicBezTo>
                      <a:pt x="49" y="114"/>
                      <a:pt x="48" y="114"/>
                      <a:pt x="48" y="114"/>
                    </a:cubicBezTo>
                    <a:cubicBezTo>
                      <a:pt x="48" y="115"/>
                      <a:pt x="47" y="115"/>
                      <a:pt x="47" y="116"/>
                    </a:cubicBezTo>
                    <a:cubicBezTo>
                      <a:pt x="47" y="116"/>
                      <a:pt x="47" y="116"/>
                      <a:pt x="47" y="116"/>
                    </a:cubicBezTo>
                    <a:cubicBezTo>
                      <a:pt x="47" y="116"/>
                      <a:pt x="47" y="116"/>
                      <a:pt x="47" y="116"/>
                    </a:cubicBezTo>
                    <a:cubicBezTo>
                      <a:pt x="46" y="116"/>
                      <a:pt x="46" y="116"/>
                      <a:pt x="45" y="116"/>
                    </a:cubicBezTo>
                    <a:cubicBezTo>
                      <a:pt x="44" y="116"/>
                      <a:pt x="44" y="116"/>
                      <a:pt x="44" y="116"/>
                    </a:cubicBezTo>
                    <a:cubicBezTo>
                      <a:pt x="44" y="116"/>
                      <a:pt x="43" y="116"/>
                      <a:pt x="42" y="116"/>
                    </a:cubicBezTo>
                    <a:cubicBezTo>
                      <a:pt x="41" y="117"/>
                      <a:pt x="41" y="117"/>
                      <a:pt x="40" y="117"/>
                    </a:cubicBezTo>
                    <a:cubicBezTo>
                      <a:pt x="38" y="117"/>
                      <a:pt x="38" y="117"/>
                      <a:pt x="38" y="117"/>
                    </a:cubicBezTo>
                    <a:cubicBezTo>
                      <a:pt x="37" y="117"/>
                      <a:pt x="36" y="117"/>
                      <a:pt x="35" y="118"/>
                    </a:cubicBezTo>
                    <a:cubicBezTo>
                      <a:pt x="35" y="118"/>
                      <a:pt x="35" y="118"/>
                      <a:pt x="35" y="118"/>
                    </a:cubicBezTo>
                    <a:cubicBezTo>
                      <a:pt x="34" y="118"/>
                      <a:pt x="34" y="118"/>
                      <a:pt x="33" y="118"/>
                    </a:cubicBezTo>
                    <a:cubicBezTo>
                      <a:pt x="32" y="118"/>
                      <a:pt x="31" y="118"/>
                      <a:pt x="31" y="118"/>
                    </a:cubicBezTo>
                    <a:cubicBezTo>
                      <a:pt x="31" y="118"/>
                      <a:pt x="31" y="118"/>
                      <a:pt x="31" y="118"/>
                    </a:cubicBezTo>
                    <a:cubicBezTo>
                      <a:pt x="31" y="118"/>
                      <a:pt x="31" y="118"/>
                      <a:pt x="31" y="118"/>
                    </a:cubicBezTo>
                    <a:cubicBezTo>
                      <a:pt x="30" y="118"/>
                      <a:pt x="30" y="118"/>
                      <a:pt x="30" y="118"/>
                    </a:cubicBezTo>
                    <a:cubicBezTo>
                      <a:pt x="29" y="118"/>
                      <a:pt x="29" y="118"/>
                      <a:pt x="29" y="118"/>
                    </a:cubicBezTo>
                    <a:cubicBezTo>
                      <a:pt x="29" y="118"/>
                      <a:pt x="29" y="118"/>
                      <a:pt x="28" y="118"/>
                    </a:cubicBezTo>
                    <a:cubicBezTo>
                      <a:pt x="27" y="118"/>
                      <a:pt x="27" y="118"/>
                      <a:pt x="26" y="118"/>
                    </a:cubicBezTo>
                    <a:cubicBezTo>
                      <a:pt x="25" y="118"/>
                      <a:pt x="24" y="118"/>
                      <a:pt x="24" y="117"/>
                    </a:cubicBezTo>
                    <a:cubicBezTo>
                      <a:pt x="23" y="117"/>
                      <a:pt x="22" y="117"/>
                      <a:pt x="21" y="116"/>
                    </a:cubicBezTo>
                    <a:cubicBezTo>
                      <a:pt x="21" y="116"/>
                      <a:pt x="21" y="116"/>
                      <a:pt x="21" y="116"/>
                    </a:cubicBezTo>
                    <a:cubicBezTo>
                      <a:pt x="21" y="116"/>
                      <a:pt x="21" y="115"/>
                      <a:pt x="20" y="115"/>
                    </a:cubicBezTo>
                    <a:cubicBezTo>
                      <a:pt x="20" y="114"/>
                      <a:pt x="20" y="114"/>
                      <a:pt x="20" y="114"/>
                    </a:cubicBezTo>
                    <a:cubicBezTo>
                      <a:pt x="20" y="114"/>
                      <a:pt x="20" y="114"/>
                      <a:pt x="20" y="114"/>
                    </a:cubicBezTo>
                    <a:cubicBezTo>
                      <a:pt x="20" y="113"/>
                      <a:pt x="20" y="113"/>
                      <a:pt x="20" y="113"/>
                    </a:cubicBezTo>
                    <a:cubicBezTo>
                      <a:pt x="20" y="112"/>
                      <a:pt x="19" y="112"/>
                      <a:pt x="19" y="111"/>
                    </a:cubicBezTo>
                    <a:cubicBezTo>
                      <a:pt x="19" y="110"/>
                      <a:pt x="19" y="109"/>
                      <a:pt x="20" y="108"/>
                    </a:cubicBezTo>
                    <a:cubicBezTo>
                      <a:pt x="20" y="108"/>
                      <a:pt x="20" y="107"/>
                      <a:pt x="20" y="107"/>
                    </a:cubicBezTo>
                    <a:cubicBezTo>
                      <a:pt x="20" y="106"/>
                      <a:pt x="21" y="106"/>
                      <a:pt x="21" y="105"/>
                    </a:cubicBezTo>
                    <a:cubicBezTo>
                      <a:pt x="21" y="105"/>
                      <a:pt x="21" y="105"/>
                      <a:pt x="21" y="105"/>
                    </a:cubicBezTo>
                    <a:cubicBezTo>
                      <a:pt x="21" y="105"/>
                      <a:pt x="21" y="105"/>
                      <a:pt x="21" y="105"/>
                    </a:cubicBezTo>
                    <a:cubicBezTo>
                      <a:pt x="22" y="103"/>
                      <a:pt x="23" y="101"/>
                      <a:pt x="25" y="100"/>
                    </a:cubicBezTo>
                    <a:cubicBezTo>
                      <a:pt x="25" y="99"/>
                      <a:pt x="25" y="99"/>
                      <a:pt x="25" y="99"/>
                    </a:cubicBezTo>
                    <a:cubicBezTo>
                      <a:pt x="26" y="98"/>
                      <a:pt x="26" y="98"/>
                      <a:pt x="27" y="97"/>
                    </a:cubicBezTo>
                    <a:cubicBezTo>
                      <a:pt x="27" y="97"/>
                      <a:pt x="28" y="96"/>
                      <a:pt x="28" y="95"/>
                    </a:cubicBezTo>
                    <a:cubicBezTo>
                      <a:pt x="29" y="95"/>
                      <a:pt x="29" y="94"/>
                      <a:pt x="29" y="94"/>
                    </a:cubicBezTo>
                    <a:cubicBezTo>
                      <a:pt x="30" y="94"/>
                      <a:pt x="30" y="94"/>
                      <a:pt x="30" y="94"/>
                    </a:cubicBezTo>
                    <a:cubicBezTo>
                      <a:pt x="30" y="93"/>
                      <a:pt x="31" y="93"/>
                      <a:pt x="31" y="92"/>
                    </a:cubicBezTo>
                    <a:cubicBezTo>
                      <a:pt x="32" y="92"/>
                      <a:pt x="32" y="92"/>
                      <a:pt x="32" y="92"/>
                    </a:cubicBezTo>
                    <a:cubicBezTo>
                      <a:pt x="33" y="91"/>
                      <a:pt x="33" y="91"/>
                      <a:pt x="33" y="91"/>
                    </a:cubicBezTo>
                    <a:cubicBezTo>
                      <a:pt x="33" y="90"/>
                      <a:pt x="34" y="89"/>
                      <a:pt x="35" y="89"/>
                    </a:cubicBezTo>
                    <a:cubicBezTo>
                      <a:pt x="35" y="88"/>
                      <a:pt x="35" y="88"/>
                      <a:pt x="36" y="87"/>
                    </a:cubicBezTo>
                    <a:cubicBezTo>
                      <a:pt x="36" y="86"/>
                      <a:pt x="36" y="86"/>
                      <a:pt x="36" y="85"/>
                    </a:cubicBezTo>
                    <a:cubicBezTo>
                      <a:pt x="36" y="85"/>
                      <a:pt x="36" y="85"/>
                      <a:pt x="36" y="85"/>
                    </a:cubicBezTo>
                    <a:cubicBezTo>
                      <a:pt x="35" y="84"/>
                      <a:pt x="35" y="84"/>
                      <a:pt x="35" y="84"/>
                    </a:cubicBezTo>
                    <a:cubicBezTo>
                      <a:pt x="34" y="83"/>
                      <a:pt x="34" y="83"/>
                      <a:pt x="34" y="83"/>
                    </a:cubicBezTo>
                    <a:cubicBezTo>
                      <a:pt x="34" y="83"/>
                      <a:pt x="34" y="83"/>
                      <a:pt x="34" y="83"/>
                    </a:cubicBezTo>
                    <a:cubicBezTo>
                      <a:pt x="33" y="83"/>
                      <a:pt x="32" y="84"/>
                      <a:pt x="31" y="84"/>
                    </a:cubicBezTo>
                    <a:cubicBezTo>
                      <a:pt x="31" y="85"/>
                      <a:pt x="30" y="85"/>
                      <a:pt x="29" y="86"/>
                    </a:cubicBezTo>
                    <a:cubicBezTo>
                      <a:pt x="28" y="87"/>
                      <a:pt x="27" y="87"/>
                      <a:pt x="27" y="88"/>
                    </a:cubicBezTo>
                    <a:cubicBezTo>
                      <a:pt x="26" y="89"/>
                      <a:pt x="26" y="89"/>
                      <a:pt x="25" y="89"/>
                    </a:cubicBezTo>
                    <a:cubicBezTo>
                      <a:pt x="25" y="90"/>
                      <a:pt x="25" y="90"/>
                      <a:pt x="25" y="90"/>
                    </a:cubicBezTo>
                    <a:cubicBezTo>
                      <a:pt x="24" y="91"/>
                      <a:pt x="23" y="92"/>
                      <a:pt x="22" y="92"/>
                    </a:cubicBezTo>
                    <a:cubicBezTo>
                      <a:pt x="22" y="93"/>
                      <a:pt x="21" y="94"/>
                      <a:pt x="20" y="95"/>
                    </a:cubicBezTo>
                    <a:cubicBezTo>
                      <a:pt x="20" y="95"/>
                      <a:pt x="20" y="95"/>
                      <a:pt x="20" y="95"/>
                    </a:cubicBezTo>
                    <a:cubicBezTo>
                      <a:pt x="19" y="96"/>
                      <a:pt x="17" y="98"/>
                      <a:pt x="16" y="99"/>
                    </a:cubicBezTo>
                    <a:cubicBezTo>
                      <a:pt x="16" y="100"/>
                      <a:pt x="16" y="100"/>
                      <a:pt x="16" y="100"/>
                    </a:cubicBezTo>
                    <a:cubicBezTo>
                      <a:pt x="15" y="100"/>
                      <a:pt x="15" y="100"/>
                      <a:pt x="15" y="100"/>
                    </a:cubicBezTo>
                    <a:cubicBezTo>
                      <a:pt x="15" y="101"/>
                      <a:pt x="15" y="101"/>
                      <a:pt x="15" y="101"/>
                    </a:cubicBezTo>
                    <a:cubicBezTo>
                      <a:pt x="14" y="102"/>
                      <a:pt x="12" y="103"/>
                      <a:pt x="11" y="105"/>
                    </a:cubicBezTo>
                    <a:cubicBezTo>
                      <a:pt x="10" y="105"/>
                      <a:pt x="10" y="106"/>
                      <a:pt x="9" y="107"/>
                    </a:cubicBezTo>
                    <a:cubicBezTo>
                      <a:pt x="9" y="108"/>
                      <a:pt x="8" y="108"/>
                      <a:pt x="8" y="109"/>
                    </a:cubicBezTo>
                    <a:cubicBezTo>
                      <a:pt x="7" y="110"/>
                      <a:pt x="7" y="110"/>
                      <a:pt x="7" y="110"/>
                    </a:cubicBezTo>
                    <a:cubicBezTo>
                      <a:pt x="6" y="111"/>
                      <a:pt x="6" y="111"/>
                      <a:pt x="6" y="111"/>
                    </a:cubicBezTo>
                    <a:cubicBezTo>
                      <a:pt x="6" y="111"/>
                      <a:pt x="6" y="111"/>
                      <a:pt x="5" y="112"/>
                    </a:cubicBezTo>
                    <a:cubicBezTo>
                      <a:pt x="5" y="113"/>
                      <a:pt x="4" y="114"/>
                      <a:pt x="4" y="114"/>
                    </a:cubicBezTo>
                    <a:cubicBezTo>
                      <a:pt x="3" y="115"/>
                      <a:pt x="3" y="116"/>
                      <a:pt x="2" y="117"/>
                    </a:cubicBezTo>
                    <a:cubicBezTo>
                      <a:pt x="2" y="118"/>
                      <a:pt x="1" y="119"/>
                      <a:pt x="1" y="120"/>
                    </a:cubicBezTo>
                    <a:cubicBezTo>
                      <a:pt x="1" y="122"/>
                      <a:pt x="0" y="123"/>
                      <a:pt x="0" y="124"/>
                    </a:cubicBezTo>
                    <a:cubicBezTo>
                      <a:pt x="0" y="125"/>
                      <a:pt x="0" y="126"/>
                      <a:pt x="1" y="127"/>
                    </a:cubicBezTo>
                    <a:cubicBezTo>
                      <a:pt x="1" y="128"/>
                      <a:pt x="2" y="129"/>
                      <a:pt x="3" y="129"/>
                    </a:cubicBezTo>
                    <a:cubicBezTo>
                      <a:pt x="4" y="130"/>
                      <a:pt x="4" y="130"/>
                      <a:pt x="4" y="130"/>
                    </a:cubicBezTo>
                    <a:cubicBezTo>
                      <a:pt x="5" y="130"/>
                      <a:pt x="5" y="130"/>
                      <a:pt x="5" y="130"/>
                    </a:cubicBezTo>
                    <a:cubicBezTo>
                      <a:pt x="5" y="130"/>
                      <a:pt x="5" y="130"/>
                      <a:pt x="5" y="130"/>
                    </a:cubicBezTo>
                    <a:cubicBezTo>
                      <a:pt x="6" y="131"/>
                      <a:pt x="6" y="131"/>
                      <a:pt x="6" y="131"/>
                    </a:cubicBezTo>
                    <a:cubicBezTo>
                      <a:pt x="7" y="131"/>
                      <a:pt x="7" y="131"/>
                      <a:pt x="8" y="131"/>
                    </a:cubicBezTo>
                    <a:cubicBezTo>
                      <a:pt x="9" y="131"/>
                      <a:pt x="10" y="132"/>
                      <a:pt x="11" y="132"/>
                    </a:cubicBezTo>
                    <a:cubicBezTo>
                      <a:pt x="12" y="132"/>
                      <a:pt x="13" y="132"/>
                      <a:pt x="14" y="132"/>
                    </a:cubicBezTo>
                    <a:cubicBezTo>
                      <a:pt x="15" y="132"/>
                      <a:pt x="15" y="132"/>
                      <a:pt x="16" y="132"/>
                    </a:cubicBezTo>
                    <a:cubicBezTo>
                      <a:pt x="18" y="132"/>
                      <a:pt x="20" y="131"/>
                      <a:pt x="22" y="131"/>
                    </a:cubicBezTo>
                    <a:cubicBezTo>
                      <a:pt x="24" y="131"/>
                      <a:pt x="25" y="131"/>
                      <a:pt x="27" y="130"/>
                    </a:cubicBezTo>
                    <a:cubicBezTo>
                      <a:pt x="28" y="130"/>
                      <a:pt x="28" y="130"/>
                      <a:pt x="28" y="130"/>
                    </a:cubicBezTo>
                    <a:cubicBezTo>
                      <a:pt x="30" y="130"/>
                      <a:pt x="30" y="130"/>
                      <a:pt x="30" y="130"/>
                    </a:cubicBezTo>
                    <a:cubicBezTo>
                      <a:pt x="31" y="129"/>
                      <a:pt x="32" y="129"/>
                      <a:pt x="33" y="129"/>
                    </a:cubicBezTo>
                    <a:cubicBezTo>
                      <a:pt x="34" y="129"/>
                      <a:pt x="34" y="129"/>
                      <a:pt x="34" y="129"/>
                    </a:cubicBezTo>
                    <a:cubicBezTo>
                      <a:pt x="35" y="128"/>
                      <a:pt x="36" y="128"/>
                      <a:pt x="38" y="128"/>
                    </a:cubicBezTo>
                    <a:cubicBezTo>
                      <a:pt x="39" y="127"/>
                      <a:pt x="41" y="127"/>
                      <a:pt x="43" y="126"/>
                    </a:cubicBezTo>
                    <a:cubicBezTo>
                      <a:pt x="44" y="126"/>
                      <a:pt x="46" y="125"/>
                      <a:pt x="47" y="124"/>
                    </a:cubicBezTo>
                    <a:cubicBezTo>
                      <a:pt x="49" y="124"/>
                      <a:pt x="51" y="123"/>
                      <a:pt x="52" y="123"/>
                    </a:cubicBezTo>
                    <a:cubicBezTo>
                      <a:pt x="53" y="122"/>
                      <a:pt x="53" y="122"/>
                      <a:pt x="53" y="122"/>
                    </a:cubicBezTo>
                    <a:cubicBezTo>
                      <a:pt x="54" y="122"/>
                      <a:pt x="54" y="122"/>
                      <a:pt x="54" y="122"/>
                    </a:cubicBezTo>
                    <a:cubicBezTo>
                      <a:pt x="56" y="121"/>
                      <a:pt x="57" y="120"/>
                      <a:pt x="59" y="120"/>
                    </a:cubicBezTo>
                    <a:cubicBezTo>
                      <a:pt x="61" y="119"/>
                      <a:pt x="63" y="118"/>
                      <a:pt x="65" y="117"/>
                    </a:cubicBezTo>
                    <a:cubicBezTo>
                      <a:pt x="66" y="117"/>
                      <a:pt x="66" y="117"/>
                      <a:pt x="66" y="117"/>
                    </a:cubicBezTo>
                    <a:cubicBezTo>
                      <a:pt x="66" y="117"/>
                      <a:pt x="66" y="117"/>
                      <a:pt x="66" y="117"/>
                    </a:cubicBezTo>
                    <a:cubicBezTo>
                      <a:pt x="66" y="117"/>
                      <a:pt x="66" y="117"/>
                      <a:pt x="66" y="117"/>
                    </a:cubicBezTo>
                    <a:cubicBezTo>
                      <a:pt x="67" y="117"/>
                      <a:pt x="67" y="117"/>
                      <a:pt x="68" y="117"/>
                    </a:cubicBezTo>
                    <a:cubicBezTo>
                      <a:pt x="68" y="116"/>
                      <a:pt x="68" y="116"/>
                      <a:pt x="68" y="116"/>
                    </a:cubicBezTo>
                    <a:cubicBezTo>
                      <a:pt x="69" y="116"/>
                      <a:pt x="70" y="116"/>
                      <a:pt x="70" y="116"/>
                    </a:cubicBezTo>
                    <a:cubicBezTo>
                      <a:pt x="71" y="115"/>
                      <a:pt x="72" y="115"/>
                      <a:pt x="72" y="115"/>
                    </a:cubicBezTo>
                    <a:cubicBezTo>
                      <a:pt x="73" y="114"/>
                      <a:pt x="73" y="114"/>
                      <a:pt x="73" y="114"/>
                    </a:cubicBezTo>
                    <a:cubicBezTo>
                      <a:pt x="75" y="114"/>
                      <a:pt x="77" y="113"/>
                      <a:pt x="79" y="112"/>
                    </a:cubicBezTo>
                    <a:cubicBezTo>
                      <a:pt x="80" y="111"/>
                      <a:pt x="81" y="111"/>
                      <a:pt x="82" y="110"/>
                    </a:cubicBezTo>
                    <a:cubicBezTo>
                      <a:pt x="83" y="110"/>
                      <a:pt x="84" y="110"/>
                      <a:pt x="84" y="109"/>
                    </a:cubicBezTo>
                    <a:cubicBezTo>
                      <a:pt x="85" y="109"/>
                      <a:pt x="85" y="109"/>
                      <a:pt x="85" y="109"/>
                    </a:cubicBezTo>
                    <a:cubicBezTo>
                      <a:pt x="87" y="108"/>
                      <a:pt x="87" y="108"/>
                      <a:pt x="87" y="108"/>
                    </a:cubicBezTo>
                    <a:cubicBezTo>
                      <a:pt x="88" y="107"/>
                      <a:pt x="88" y="107"/>
                      <a:pt x="88" y="107"/>
                    </a:cubicBezTo>
                    <a:cubicBezTo>
                      <a:pt x="88" y="107"/>
                      <a:pt x="89" y="107"/>
                      <a:pt x="90" y="107"/>
                    </a:cubicBezTo>
                    <a:cubicBezTo>
                      <a:pt x="91" y="106"/>
                      <a:pt x="91" y="106"/>
                      <a:pt x="91" y="106"/>
                    </a:cubicBezTo>
                    <a:cubicBezTo>
                      <a:pt x="92" y="105"/>
                      <a:pt x="92" y="105"/>
                      <a:pt x="92" y="105"/>
                    </a:cubicBezTo>
                    <a:cubicBezTo>
                      <a:pt x="94" y="104"/>
                      <a:pt x="96" y="104"/>
                      <a:pt x="98" y="103"/>
                    </a:cubicBezTo>
                    <a:cubicBezTo>
                      <a:pt x="98" y="102"/>
                      <a:pt x="98" y="102"/>
                      <a:pt x="98" y="102"/>
                    </a:cubicBezTo>
                    <a:cubicBezTo>
                      <a:pt x="99" y="102"/>
                      <a:pt x="99" y="101"/>
                      <a:pt x="100" y="101"/>
                    </a:cubicBezTo>
                    <a:cubicBezTo>
                      <a:pt x="101" y="101"/>
                      <a:pt x="101" y="101"/>
                      <a:pt x="101" y="101"/>
                    </a:cubicBezTo>
                    <a:cubicBezTo>
                      <a:pt x="101" y="100"/>
                      <a:pt x="101" y="100"/>
                      <a:pt x="101" y="100"/>
                    </a:cubicBezTo>
                    <a:cubicBezTo>
                      <a:pt x="102" y="100"/>
                      <a:pt x="102" y="100"/>
                      <a:pt x="102" y="100"/>
                    </a:cubicBezTo>
                    <a:cubicBezTo>
                      <a:pt x="102" y="100"/>
                      <a:pt x="102" y="100"/>
                      <a:pt x="102" y="100"/>
                    </a:cubicBezTo>
                    <a:cubicBezTo>
                      <a:pt x="104" y="99"/>
                      <a:pt x="106" y="98"/>
                      <a:pt x="108" y="97"/>
                    </a:cubicBezTo>
                    <a:cubicBezTo>
                      <a:pt x="110" y="96"/>
                      <a:pt x="112" y="95"/>
                      <a:pt x="114" y="94"/>
                    </a:cubicBezTo>
                    <a:cubicBezTo>
                      <a:pt x="117" y="92"/>
                      <a:pt x="117" y="92"/>
                      <a:pt x="117" y="92"/>
                    </a:cubicBezTo>
                    <a:cubicBezTo>
                      <a:pt x="120" y="90"/>
                      <a:pt x="120" y="90"/>
                      <a:pt x="120" y="90"/>
                    </a:cubicBezTo>
                    <a:cubicBezTo>
                      <a:pt x="120" y="90"/>
                      <a:pt x="121" y="89"/>
                      <a:pt x="122" y="89"/>
                    </a:cubicBezTo>
                    <a:cubicBezTo>
                      <a:pt x="123" y="88"/>
                      <a:pt x="123" y="88"/>
                      <a:pt x="123" y="88"/>
                    </a:cubicBezTo>
                    <a:cubicBezTo>
                      <a:pt x="123" y="88"/>
                      <a:pt x="123" y="88"/>
                      <a:pt x="123" y="88"/>
                    </a:cubicBezTo>
                    <a:cubicBezTo>
                      <a:pt x="124" y="88"/>
                      <a:pt x="124" y="88"/>
                      <a:pt x="124" y="88"/>
                    </a:cubicBezTo>
                    <a:cubicBezTo>
                      <a:pt x="124" y="88"/>
                      <a:pt x="125" y="87"/>
                      <a:pt x="125" y="87"/>
                    </a:cubicBezTo>
                    <a:cubicBezTo>
                      <a:pt x="126" y="86"/>
                      <a:pt x="126" y="86"/>
                      <a:pt x="126" y="86"/>
                    </a:cubicBezTo>
                    <a:cubicBezTo>
                      <a:pt x="126" y="86"/>
                      <a:pt x="126" y="86"/>
                      <a:pt x="126" y="86"/>
                    </a:cubicBezTo>
                    <a:cubicBezTo>
                      <a:pt x="127" y="85"/>
                      <a:pt x="128" y="85"/>
                      <a:pt x="130" y="84"/>
                    </a:cubicBezTo>
                    <a:cubicBezTo>
                      <a:pt x="131" y="83"/>
                      <a:pt x="131" y="83"/>
                      <a:pt x="131" y="83"/>
                    </a:cubicBezTo>
                    <a:cubicBezTo>
                      <a:pt x="133" y="82"/>
                      <a:pt x="133" y="82"/>
                      <a:pt x="133" y="82"/>
                    </a:cubicBezTo>
                    <a:cubicBezTo>
                      <a:pt x="135" y="81"/>
                      <a:pt x="135" y="81"/>
                      <a:pt x="135" y="81"/>
                    </a:cubicBezTo>
                    <a:cubicBezTo>
                      <a:pt x="135" y="81"/>
                      <a:pt x="135" y="81"/>
                      <a:pt x="135" y="81"/>
                    </a:cubicBezTo>
                    <a:cubicBezTo>
                      <a:pt x="136" y="81"/>
                      <a:pt x="137" y="80"/>
                      <a:pt x="137" y="80"/>
                    </a:cubicBezTo>
                    <a:cubicBezTo>
                      <a:pt x="138" y="80"/>
                      <a:pt x="138" y="79"/>
                      <a:pt x="138" y="79"/>
                    </a:cubicBezTo>
                    <a:cubicBezTo>
                      <a:pt x="139" y="78"/>
                      <a:pt x="139" y="78"/>
                      <a:pt x="139" y="78"/>
                    </a:cubicBezTo>
                    <a:cubicBezTo>
                      <a:pt x="139" y="78"/>
                      <a:pt x="139" y="78"/>
                      <a:pt x="139" y="78"/>
                    </a:cubicBezTo>
                    <a:cubicBezTo>
                      <a:pt x="140" y="78"/>
                      <a:pt x="140" y="78"/>
                      <a:pt x="140" y="78"/>
                    </a:cubicBezTo>
                    <a:cubicBezTo>
                      <a:pt x="140" y="78"/>
                      <a:pt x="140" y="78"/>
                      <a:pt x="140" y="78"/>
                    </a:cubicBezTo>
                    <a:cubicBezTo>
                      <a:pt x="141" y="78"/>
                      <a:pt x="141" y="78"/>
                      <a:pt x="141" y="78"/>
                    </a:cubicBezTo>
                    <a:cubicBezTo>
                      <a:pt x="142" y="77"/>
                      <a:pt x="142" y="77"/>
                      <a:pt x="142" y="77"/>
                    </a:cubicBezTo>
                    <a:cubicBezTo>
                      <a:pt x="142" y="77"/>
                      <a:pt x="142" y="77"/>
                      <a:pt x="142" y="77"/>
                    </a:cubicBezTo>
                    <a:cubicBezTo>
                      <a:pt x="142" y="77"/>
                      <a:pt x="143" y="77"/>
                      <a:pt x="143" y="77"/>
                    </a:cubicBezTo>
                    <a:cubicBezTo>
                      <a:pt x="144" y="76"/>
                      <a:pt x="145" y="76"/>
                      <a:pt x="145" y="75"/>
                    </a:cubicBezTo>
                    <a:cubicBezTo>
                      <a:pt x="146" y="75"/>
                      <a:pt x="146" y="75"/>
                      <a:pt x="146" y="75"/>
                    </a:cubicBezTo>
                    <a:cubicBezTo>
                      <a:pt x="147" y="74"/>
                      <a:pt x="148" y="73"/>
                      <a:pt x="150" y="72"/>
                    </a:cubicBezTo>
                    <a:cubicBezTo>
                      <a:pt x="151" y="71"/>
                      <a:pt x="151" y="71"/>
                      <a:pt x="151" y="71"/>
                    </a:cubicBezTo>
                    <a:cubicBezTo>
                      <a:pt x="151" y="71"/>
                      <a:pt x="151" y="71"/>
                      <a:pt x="151" y="71"/>
                    </a:cubicBezTo>
                    <a:cubicBezTo>
                      <a:pt x="153" y="70"/>
                      <a:pt x="154" y="69"/>
                      <a:pt x="155" y="68"/>
                    </a:cubicBezTo>
                    <a:cubicBezTo>
                      <a:pt x="156" y="67"/>
                      <a:pt x="157" y="67"/>
                      <a:pt x="158" y="66"/>
                    </a:cubicBezTo>
                    <a:cubicBezTo>
                      <a:pt x="159" y="66"/>
                      <a:pt x="159" y="66"/>
                      <a:pt x="159" y="66"/>
                    </a:cubicBezTo>
                    <a:cubicBezTo>
                      <a:pt x="160" y="65"/>
                      <a:pt x="161" y="65"/>
                      <a:pt x="162" y="64"/>
                    </a:cubicBezTo>
                    <a:cubicBezTo>
                      <a:pt x="162" y="63"/>
                      <a:pt x="162" y="63"/>
                      <a:pt x="162" y="62"/>
                    </a:cubicBezTo>
                    <a:cubicBezTo>
                      <a:pt x="164" y="61"/>
                      <a:pt x="166" y="60"/>
                      <a:pt x="168" y="59"/>
                    </a:cubicBezTo>
                    <a:cubicBezTo>
                      <a:pt x="169" y="58"/>
                      <a:pt x="170" y="57"/>
                      <a:pt x="171" y="56"/>
                    </a:cubicBezTo>
                    <a:cubicBezTo>
                      <a:pt x="172" y="55"/>
                      <a:pt x="173" y="54"/>
                      <a:pt x="174" y="54"/>
                    </a:cubicBezTo>
                    <a:cubicBezTo>
                      <a:pt x="175" y="53"/>
                      <a:pt x="175" y="53"/>
                      <a:pt x="175" y="53"/>
                    </a:cubicBezTo>
                    <a:cubicBezTo>
                      <a:pt x="175" y="52"/>
                      <a:pt x="175" y="52"/>
                      <a:pt x="175" y="52"/>
                    </a:cubicBezTo>
                    <a:cubicBezTo>
                      <a:pt x="176" y="52"/>
                      <a:pt x="176" y="51"/>
                      <a:pt x="177" y="51"/>
                    </a:cubicBezTo>
                    <a:cubicBezTo>
                      <a:pt x="177" y="50"/>
                      <a:pt x="177" y="50"/>
                      <a:pt x="177" y="50"/>
                    </a:cubicBezTo>
                    <a:cubicBezTo>
                      <a:pt x="177" y="50"/>
                      <a:pt x="177" y="50"/>
                      <a:pt x="177" y="50"/>
                    </a:cubicBezTo>
                    <a:cubicBezTo>
                      <a:pt x="178" y="50"/>
                      <a:pt x="178" y="50"/>
                      <a:pt x="178" y="50"/>
                    </a:cubicBezTo>
                    <a:cubicBezTo>
                      <a:pt x="178" y="50"/>
                      <a:pt x="179" y="49"/>
                      <a:pt x="179" y="49"/>
                    </a:cubicBezTo>
                    <a:cubicBezTo>
                      <a:pt x="180" y="48"/>
                      <a:pt x="180" y="48"/>
                      <a:pt x="181" y="48"/>
                    </a:cubicBezTo>
                    <a:cubicBezTo>
                      <a:pt x="182" y="47"/>
                      <a:pt x="182" y="47"/>
                      <a:pt x="183" y="47"/>
                    </a:cubicBezTo>
                    <a:cubicBezTo>
                      <a:pt x="183" y="46"/>
                      <a:pt x="184" y="46"/>
                      <a:pt x="184" y="45"/>
                    </a:cubicBezTo>
                    <a:cubicBezTo>
                      <a:pt x="184" y="45"/>
                      <a:pt x="184" y="45"/>
                      <a:pt x="184" y="45"/>
                    </a:cubicBezTo>
                    <a:cubicBezTo>
                      <a:pt x="185" y="45"/>
                      <a:pt x="185" y="45"/>
                      <a:pt x="185" y="45"/>
                    </a:cubicBezTo>
                    <a:cubicBezTo>
                      <a:pt x="185" y="44"/>
                      <a:pt x="185" y="44"/>
                      <a:pt x="185" y="44"/>
                    </a:cubicBezTo>
                    <a:cubicBezTo>
                      <a:pt x="186" y="44"/>
                      <a:pt x="186" y="44"/>
                      <a:pt x="186" y="44"/>
                    </a:cubicBezTo>
                    <a:cubicBezTo>
                      <a:pt x="186" y="43"/>
                      <a:pt x="187" y="43"/>
                      <a:pt x="188" y="42"/>
                    </a:cubicBezTo>
                    <a:cubicBezTo>
                      <a:pt x="188" y="41"/>
                      <a:pt x="188" y="41"/>
                      <a:pt x="188" y="41"/>
                    </a:cubicBezTo>
                    <a:cubicBezTo>
                      <a:pt x="189" y="40"/>
                      <a:pt x="189" y="40"/>
                      <a:pt x="189" y="40"/>
                    </a:cubicBezTo>
                    <a:cubicBezTo>
                      <a:pt x="191" y="39"/>
                      <a:pt x="191" y="39"/>
                      <a:pt x="191" y="39"/>
                    </a:cubicBezTo>
                    <a:cubicBezTo>
                      <a:pt x="191" y="39"/>
                      <a:pt x="191" y="39"/>
                      <a:pt x="191" y="39"/>
                    </a:cubicBezTo>
                    <a:cubicBezTo>
                      <a:pt x="191" y="38"/>
                      <a:pt x="191" y="38"/>
                      <a:pt x="191" y="38"/>
                    </a:cubicBezTo>
                    <a:cubicBezTo>
                      <a:pt x="192" y="38"/>
                      <a:pt x="192" y="38"/>
                      <a:pt x="193" y="37"/>
                    </a:cubicBezTo>
                    <a:cubicBezTo>
                      <a:pt x="193" y="37"/>
                      <a:pt x="194" y="36"/>
                      <a:pt x="195" y="35"/>
                    </a:cubicBezTo>
                    <a:cubicBezTo>
                      <a:pt x="196" y="34"/>
                      <a:pt x="196" y="34"/>
                      <a:pt x="196" y="34"/>
                    </a:cubicBezTo>
                    <a:cubicBezTo>
                      <a:pt x="197" y="34"/>
                      <a:pt x="197" y="33"/>
                      <a:pt x="197" y="33"/>
                    </a:cubicBezTo>
                    <a:cubicBezTo>
                      <a:pt x="200" y="30"/>
                      <a:pt x="203" y="27"/>
                      <a:pt x="205" y="24"/>
                    </a:cubicBezTo>
                    <a:cubicBezTo>
                      <a:pt x="205" y="24"/>
                      <a:pt x="205" y="24"/>
                      <a:pt x="205" y="24"/>
                    </a:cubicBezTo>
                    <a:cubicBezTo>
                      <a:pt x="206" y="23"/>
                      <a:pt x="206" y="22"/>
                      <a:pt x="207" y="21"/>
                    </a:cubicBezTo>
                    <a:cubicBezTo>
                      <a:pt x="207" y="20"/>
                      <a:pt x="207" y="20"/>
                      <a:pt x="208" y="19"/>
                    </a:cubicBezTo>
                    <a:cubicBezTo>
                      <a:pt x="208" y="19"/>
                      <a:pt x="208" y="19"/>
                      <a:pt x="208" y="19"/>
                    </a:cubicBezTo>
                    <a:cubicBezTo>
                      <a:pt x="208" y="18"/>
                      <a:pt x="209" y="17"/>
                      <a:pt x="209" y="17"/>
                    </a:cubicBezTo>
                    <a:cubicBezTo>
                      <a:pt x="209" y="16"/>
                      <a:pt x="209" y="15"/>
                      <a:pt x="210" y="14"/>
                    </a:cubicBezTo>
                    <a:cubicBezTo>
                      <a:pt x="210" y="14"/>
                      <a:pt x="210" y="14"/>
                      <a:pt x="210" y="14"/>
                    </a:cubicBezTo>
                    <a:cubicBezTo>
                      <a:pt x="210" y="13"/>
                      <a:pt x="210" y="12"/>
                      <a:pt x="210" y="11"/>
                    </a:cubicBezTo>
                    <a:cubicBezTo>
                      <a:pt x="210" y="11"/>
                      <a:pt x="210" y="10"/>
                      <a:pt x="210" y="9"/>
                    </a:cubicBezTo>
                    <a:cubicBezTo>
                      <a:pt x="210" y="9"/>
                      <a:pt x="210" y="9"/>
                      <a:pt x="210" y="8"/>
                    </a:cubicBezTo>
                    <a:cubicBezTo>
                      <a:pt x="210" y="7"/>
                      <a:pt x="210" y="6"/>
                      <a:pt x="209" y="5"/>
                    </a:cubicBezTo>
                    <a:cubicBezTo>
                      <a:pt x="208" y="4"/>
                      <a:pt x="207" y="3"/>
                      <a:pt x="206" y="3"/>
                    </a:cubicBezTo>
                    <a:cubicBezTo>
                      <a:pt x="206" y="2"/>
                      <a:pt x="205" y="2"/>
                      <a:pt x="205" y="2"/>
                    </a:cubicBezTo>
                    <a:cubicBezTo>
                      <a:pt x="205" y="2"/>
                      <a:pt x="205" y="2"/>
                      <a:pt x="205" y="2"/>
                    </a:cubicBezTo>
                    <a:cubicBezTo>
                      <a:pt x="204" y="2"/>
                      <a:pt x="204" y="2"/>
                      <a:pt x="203" y="2"/>
                    </a:cubicBezTo>
                    <a:cubicBezTo>
                      <a:pt x="203" y="2"/>
                      <a:pt x="202" y="2"/>
                      <a:pt x="202" y="2"/>
                    </a:cubicBezTo>
                    <a:cubicBezTo>
                      <a:pt x="201" y="2"/>
                      <a:pt x="201" y="2"/>
                      <a:pt x="201" y="2"/>
                    </a:cubicBezTo>
                    <a:cubicBezTo>
                      <a:pt x="201" y="2"/>
                      <a:pt x="200" y="2"/>
                      <a:pt x="200" y="2"/>
                    </a:cubicBezTo>
                    <a:cubicBezTo>
                      <a:pt x="199" y="2"/>
                      <a:pt x="199" y="2"/>
                      <a:pt x="199" y="2"/>
                    </a:cubicBezTo>
                    <a:cubicBezTo>
                      <a:pt x="199" y="1"/>
                      <a:pt x="199" y="1"/>
                      <a:pt x="199" y="1"/>
                    </a:cubicBezTo>
                    <a:cubicBezTo>
                      <a:pt x="199" y="1"/>
                      <a:pt x="198" y="1"/>
                      <a:pt x="198" y="0"/>
                    </a:cubicBezTo>
                    <a:cubicBezTo>
                      <a:pt x="197" y="0"/>
                      <a:pt x="197" y="0"/>
                      <a:pt x="197" y="0"/>
                    </a:cubicBezTo>
                  </a:path>
                </a:pathLst>
              </a:custGeom>
              <a:solidFill>
                <a:srgbClr val="6B66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8" name="Freeform 409"/>
              <p:cNvSpPr>
                <a:spLocks noEditPoints="1"/>
              </p:cNvSpPr>
              <p:nvPr/>
            </p:nvSpPr>
            <p:spPr bwMode="auto">
              <a:xfrm>
                <a:off x="5372" y="2110"/>
                <a:ext cx="222" cy="123"/>
              </a:xfrm>
              <a:custGeom>
                <a:avLst/>
                <a:gdLst>
                  <a:gd name="T0" fmla="*/ 113 w 118"/>
                  <a:gd name="T1" fmla="*/ 3 h 65"/>
                  <a:gd name="T2" fmla="*/ 110 w 118"/>
                  <a:gd name="T3" fmla="*/ 5 h 65"/>
                  <a:gd name="T4" fmla="*/ 105 w 118"/>
                  <a:gd name="T5" fmla="*/ 9 h 65"/>
                  <a:gd name="T6" fmla="*/ 98 w 118"/>
                  <a:gd name="T7" fmla="*/ 13 h 65"/>
                  <a:gd name="T8" fmla="*/ 96 w 118"/>
                  <a:gd name="T9" fmla="*/ 14 h 65"/>
                  <a:gd name="T10" fmla="*/ 96 w 118"/>
                  <a:gd name="T11" fmla="*/ 15 h 65"/>
                  <a:gd name="T12" fmla="*/ 96 w 118"/>
                  <a:gd name="T13" fmla="*/ 15 h 65"/>
                  <a:gd name="T14" fmla="*/ 96 w 118"/>
                  <a:gd name="T15" fmla="*/ 15 h 65"/>
                  <a:gd name="T16" fmla="*/ 91 w 118"/>
                  <a:gd name="T17" fmla="*/ 18 h 65"/>
                  <a:gd name="T18" fmla="*/ 85 w 118"/>
                  <a:gd name="T19" fmla="*/ 22 h 65"/>
                  <a:gd name="T20" fmla="*/ 84 w 118"/>
                  <a:gd name="T21" fmla="*/ 23 h 65"/>
                  <a:gd name="T22" fmla="*/ 69 w 118"/>
                  <a:gd name="T23" fmla="*/ 31 h 65"/>
                  <a:gd name="T24" fmla="*/ 55 w 118"/>
                  <a:gd name="T25" fmla="*/ 39 h 65"/>
                  <a:gd name="T26" fmla="*/ 44 w 118"/>
                  <a:gd name="T27" fmla="*/ 45 h 65"/>
                  <a:gd name="T28" fmla="*/ 44 w 118"/>
                  <a:gd name="T29" fmla="*/ 43 h 65"/>
                  <a:gd name="T30" fmla="*/ 41 w 118"/>
                  <a:gd name="T31" fmla="*/ 42 h 65"/>
                  <a:gd name="T32" fmla="*/ 38 w 118"/>
                  <a:gd name="T33" fmla="*/ 43 h 65"/>
                  <a:gd name="T34" fmla="*/ 29 w 118"/>
                  <a:gd name="T35" fmla="*/ 48 h 65"/>
                  <a:gd name="T36" fmla="*/ 18 w 118"/>
                  <a:gd name="T37" fmla="*/ 54 h 65"/>
                  <a:gd name="T38" fmla="*/ 5 w 118"/>
                  <a:gd name="T39" fmla="*/ 59 h 65"/>
                  <a:gd name="T40" fmla="*/ 5 w 118"/>
                  <a:gd name="T41" fmla="*/ 59 h 65"/>
                  <a:gd name="T42" fmla="*/ 4 w 118"/>
                  <a:gd name="T43" fmla="*/ 59 h 65"/>
                  <a:gd name="T44" fmla="*/ 2 w 118"/>
                  <a:gd name="T45" fmla="*/ 60 h 65"/>
                  <a:gd name="T46" fmla="*/ 0 w 118"/>
                  <a:gd name="T47" fmla="*/ 62 h 65"/>
                  <a:gd name="T48" fmla="*/ 2 w 118"/>
                  <a:gd name="T49" fmla="*/ 65 h 65"/>
                  <a:gd name="T50" fmla="*/ 6 w 118"/>
                  <a:gd name="T51" fmla="*/ 65 h 65"/>
                  <a:gd name="T52" fmla="*/ 21 w 118"/>
                  <a:gd name="T53" fmla="*/ 60 h 65"/>
                  <a:gd name="T54" fmla="*/ 32 w 118"/>
                  <a:gd name="T55" fmla="*/ 55 h 65"/>
                  <a:gd name="T56" fmla="*/ 43 w 118"/>
                  <a:gd name="T57" fmla="*/ 50 h 65"/>
                  <a:gd name="T58" fmla="*/ 51 w 118"/>
                  <a:gd name="T59" fmla="*/ 46 h 65"/>
                  <a:gd name="T60" fmla="*/ 59 w 118"/>
                  <a:gd name="T61" fmla="*/ 42 h 65"/>
                  <a:gd name="T62" fmla="*/ 69 w 118"/>
                  <a:gd name="T63" fmla="*/ 36 h 65"/>
                  <a:gd name="T64" fmla="*/ 78 w 118"/>
                  <a:gd name="T65" fmla="*/ 31 h 65"/>
                  <a:gd name="T66" fmla="*/ 87 w 118"/>
                  <a:gd name="T67" fmla="*/ 26 h 65"/>
                  <a:gd name="T68" fmla="*/ 93 w 118"/>
                  <a:gd name="T69" fmla="*/ 21 h 65"/>
                  <a:gd name="T70" fmla="*/ 98 w 118"/>
                  <a:gd name="T71" fmla="*/ 18 h 65"/>
                  <a:gd name="T72" fmla="*/ 107 w 118"/>
                  <a:gd name="T73" fmla="*/ 11 h 65"/>
                  <a:gd name="T74" fmla="*/ 112 w 118"/>
                  <a:gd name="T75" fmla="*/ 7 h 65"/>
                  <a:gd name="T76" fmla="*/ 116 w 118"/>
                  <a:gd name="T77" fmla="*/ 3 h 65"/>
                  <a:gd name="T78" fmla="*/ 117 w 118"/>
                  <a:gd name="T79" fmla="*/ 1 h 65"/>
                  <a:gd name="T80" fmla="*/ 115 w 118"/>
                  <a:gd name="T81" fmla="*/ 0 h 65"/>
                  <a:gd name="T82" fmla="*/ 98 w 118"/>
                  <a:gd name="T83" fmla="*/ 13 h 65"/>
                  <a:gd name="T84" fmla="*/ 89 w 118"/>
                  <a:gd name="T85" fmla="*/ 24 h 65"/>
                  <a:gd name="T86" fmla="*/ 89 w 118"/>
                  <a:gd name="T87" fmla="*/ 24 h 65"/>
                  <a:gd name="T88" fmla="*/ 86 w 118"/>
                  <a:gd name="T89" fmla="*/ 26 h 65"/>
                  <a:gd name="T90" fmla="*/ 96 w 118"/>
                  <a:gd name="T91" fmla="*/ 15 h 65"/>
                  <a:gd name="T92" fmla="*/ 96 w 118"/>
                  <a:gd name="T93" fmla="*/ 15 h 65"/>
                  <a:gd name="T94" fmla="*/ 96 w 118"/>
                  <a:gd name="T95" fmla="*/ 14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18" h="65">
                    <a:moveTo>
                      <a:pt x="115" y="0"/>
                    </a:moveTo>
                    <a:cubicBezTo>
                      <a:pt x="114" y="1"/>
                      <a:pt x="113" y="2"/>
                      <a:pt x="113" y="3"/>
                    </a:cubicBezTo>
                    <a:cubicBezTo>
                      <a:pt x="112" y="4"/>
                      <a:pt x="111" y="4"/>
                      <a:pt x="110" y="5"/>
                    </a:cubicBezTo>
                    <a:cubicBezTo>
                      <a:pt x="110" y="5"/>
                      <a:pt x="110" y="5"/>
                      <a:pt x="110" y="5"/>
                    </a:cubicBezTo>
                    <a:cubicBezTo>
                      <a:pt x="109" y="5"/>
                      <a:pt x="108" y="6"/>
                      <a:pt x="107" y="7"/>
                    </a:cubicBezTo>
                    <a:cubicBezTo>
                      <a:pt x="106" y="7"/>
                      <a:pt x="105" y="8"/>
                      <a:pt x="105" y="9"/>
                    </a:cubicBezTo>
                    <a:cubicBezTo>
                      <a:pt x="103" y="10"/>
                      <a:pt x="101" y="11"/>
                      <a:pt x="100" y="12"/>
                    </a:cubicBezTo>
                    <a:cubicBezTo>
                      <a:pt x="99" y="13"/>
                      <a:pt x="99" y="13"/>
                      <a:pt x="98" y="13"/>
                    </a:cubicBezTo>
                    <a:cubicBezTo>
                      <a:pt x="98" y="13"/>
                      <a:pt x="98" y="13"/>
                      <a:pt x="98" y="13"/>
                    </a:cubicBezTo>
                    <a:cubicBezTo>
                      <a:pt x="98" y="14"/>
                      <a:pt x="97" y="14"/>
                      <a:pt x="96" y="14"/>
                    </a:cubicBezTo>
                    <a:cubicBezTo>
                      <a:pt x="97" y="14"/>
                      <a:pt x="97" y="14"/>
                      <a:pt x="97" y="14"/>
                    </a:cubicBezTo>
                    <a:cubicBezTo>
                      <a:pt x="96" y="15"/>
                      <a:pt x="96" y="15"/>
                      <a:pt x="96" y="15"/>
                    </a:cubicBezTo>
                    <a:cubicBezTo>
                      <a:pt x="96" y="15"/>
                      <a:pt x="96" y="15"/>
                      <a:pt x="96" y="15"/>
                    </a:cubicBezTo>
                    <a:cubicBezTo>
                      <a:pt x="96" y="15"/>
                      <a:pt x="96" y="15"/>
                      <a:pt x="96" y="15"/>
                    </a:cubicBezTo>
                    <a:cubicBezTo>
                      <a:pt x="96" y="15"/>
                      <a:pt x="96" y="15"/>
                      <a:pt x="96" y="15"/>
                    </a:cubicBezTo>
                    <a:cubicBezTo>
                      <a:pt x="96" y="15"/>
                      <a:pt x="96" y="15"/>
                      <a:pt x="96" y="15"/>
                    </a:cubicBezTo>
                    <a:cubicBezTo>
                      <a:pt x="95" y="15"/>
                      <a:pt x="94" y="16"/>
                      <a:pt x="93" y="17"/>
                    </a:cubicBezTo>
                    <a:cubicBezTo>
                      <a:pt x="92" y="17"/>
                      <a:pt x="91" y="18"/>
                      <a:pt x="91" y="18"/>
                    </a:cubicBezTo>
                    <a:cubicBezTo>
                      <a:pt x="90" y="19"/>
                      <a:pt x="89" y="19"/>
                      <a:pt x="88" y="20"/>
                    </a:cubicBezTo>
                    <a:cubicBezTo>
                      <a:pt x="87" y="21"/>
                      <a:pt x="86" y="21"/>
                      <a:pt x="85" y="22"/>
                    </a:cubicBezTo>
                    <a:cubicBezTo>
                      <a:pt x="85" y="22"/>
                      <a:pt x="85" y="22"/>
                      <a:pt x="85" y="22"/>
                    </a:cubicBezTo>
                    <a:cubicBezTo>
                      <a:pt x="85" y="22"/>
                      <a:pt x="84" y="22"/>
                      <a:pt x="84" y="23"/>
                    </a:cubicBezTo>
                    <a:cubicBezTo>
                      <a:pt x="81" y="25"/>
                      <a:pt x="78" y="27"/>
                      <a:pt x="74" y="29"/>
                    </a:cubicBezTo>
                    <a:cubicBezTo>
                      <a:pt x="73" y="30"/>
                      <a:pt x="71" y="30"/>
                      <a:pt x="69" y="31"/>
                    </a:cubicBezTo>
                    <a:cubicBezTo>
                      <a:pt x="68" y="32"/>
                      <a:pt x="66" y="33"/>
                      <a:pt x="65" y="34"/>
                    </a:cubicBezTo>
                    <a:cubicBezTo>
                      <a:pt x="61" y="36"/>
                      <a:pt x="58" y="38"/>
                      <a:pt x="55" y="39"/>
                    </a:cubicBezTo>
                    <a:cubicBezTo>
                      <a:pt x="53" y="40"/>
                      <a:pt x="51" y="41"/>
                      <a:pt x="49" y="42"/>
                    </a:cubicBezTo>
                    <a:cubicBezTo>
                      <a:pt x="47" y="43"/>
                      <a:pt x="46" y="44"/>
                      <a:pt x="44" y="45"/>
                    </a:cubicBezTo>
                    <a:cubicBezTo>
                      <a:pt x="43" y="45"/>
                      <a:pt x="43" y="45"/>
                      <a:pt x="43" y="45"/>
                    </a:cubicBezTo>
                    <a:cubicBezTo>
                      <a:pt x="44" y="44"/>
                      <a:pt x="44" y="43"/>
                      <a:pt x="44" y="43"/>
                    </a:cubicBezTo>
                    <a:cubicBezTo>
                      <a:pt x="43" y="42"/>
                      <a:pt x="43" y="42"/>
                      <a:pt x="42" y="42"/>
                    </a:cubicBezTo>
                    <a:cubicBezTo>
                      <a:pt x="42" y="41"/>
                      <a:pt x="41" y="42"/>
                      <a:pt x="41" y="42"/>
                    </a:cubicBezTo>
                    <a:cubicBezTo>
                      <a:pt x="40" y="42"/>
                      <a:pt x="40" y="42"/>
                      <a:pt x="39" y="43"/>
                    </a:cubicBezTo>
                    <a:cubicBezTo>
                      <a:pt x="38" y="43"/>
                      <a:pt x="38" y="43"/>
                      <a:pt x="38" y="43"/>
                    </a:cubicBezTo>
                    <a:cubicBezTo>
                      <a:pt x="37" y="44"/>
                      <a:pt x="36" y="44"/>
                      <a:pt x="35" y="45"/>
                    </a:cubicBezTo>
                    <a:cubicBezTo>
                      <a:pt x="33" y="46"/>
                      <a:pt x="31" y="47"/>
                      <a:pt x="29" y="48"/>
                    </a:cubicBezTo>
                    <a:cubicBezTo>
                      <a:pt x="27" y="49"/>
                      <a:pt x="25" y="50"/>
                      <a:pt x="23" y="51"/>
                    </a:cubicBezTo>
                    <a:cubicBezTo>
                      <a:pt x="22" y="52"/>
                      <a:pt x="20" y="53"/>
                      <a:pt x="18" y="54"/>
                    </a:cubicBezTo>
                    <a:cubicBezTo>
                      <a:pt x="16" y="55"/>
                      <a:pt x="14" y="56"/>
                      <a:pt x="12" y="56"/>
                    </a:cubicBezTo>
                    <a:cubicBezTo>
                      <a:pt x="10" y="57"/>
                      <a:pt x="7" y="58"/>
                      <a:pt x="5" y="59"/>
                    </a:cubicBezTo>
                    <a:cubicBezTo>
                      <a:pt x="6" y="59"/>
                      <a:pt x="6" y="59"/>
                      <a:pt x="6" y="59"/>
                    </a:cubicBezTo>
                    <a:cubicBezTo>
                      <a:pt x="5" y="59"/>
                      <a:pt x="5" y="59"/>
                      <a:pt x="5" y="59"/>
                    </a:cubicBezTo>
                    <a:cubicBezTo>
                      <a:pt x="4" y="59"/>
                      <a:pt x="4" y="59"/>
                      <a:pt x="4" y="59"/>
                    </a:cubicBezTo>
                    <a:cubicBezTo>
                      <a:pt x="4" y="59"/>
                      <a:pt x="4" y="59"/>
                      <a:pt x="4" y="59"/>
                    </a:cubicBezTo>
                    <a:cubicBezTo>
                      <a:pt x="3" y="60"/>
                      <a:pt x="3" y="60"/>
                      <a:pt x="3" y="60"/>
                    </a:cubicBezTo>
                    <a:cubicBezTo>
                      <a:pt x="2" y="60"/>
                      <a:pt x="2" y="60"/>
                      <a:pt x="2" y="60"/>
                    </a:cubicBezTo>
                    <a:cubicBezTo>
                      <a:pt x="1" y="60"/>
                      <a:pt x="1" y="60"/>
                      <a:pt x="1" y="60"/>
                    </a:cubicBezTo>
                    <a:cubicBezTo>
                      <a:pt x="1" y="61"/>
                      <a:pt x="0" y="61"/>
                      <a:pt x="0" y="62"/>
                    </a:cubicBezTo>
                    <a:cubicBezTo>
                      <a:pt x="0" y="62"/>
                      <a:pt x="0" y="63"/>
                      <a:pt x="1" y="64"/>
                    </a:cubicBezTo>
                    <a:cubicBezTo>
                      <a:pt x="1" y="64"/>
                      <a:pt x="2" y="64"/>
                      <a:pt x="2" y="65"/>
                    </a:cubicBezTo>
                    <a:cubicBezTo>
                      <a:pt x="3" y="65"/>
                      <a:pt x="3" y="65"/>
                      <a:pt x="4" y="65"/>
                    </a:cubicBezTo>
                    <a:cubicBezTo>
                      <a:pt x="5" y="65"/>
                      <a:pt x="6" y="65"/>
                      <a:pt x="6" y="65"/>
                    </a:cubicBezTo>
                    <a:cubicBezTo>
                      <a:pt x="8" y="65"/>
                      <a:pt x="10" y="64"/>
                      <a:pt x="12" y="64"/>
                    </a:cubicBezTo>
                    <a:cubicBezTo>
                      <a:pt x="15" y="62"/>
                      <a:pt x="18" y="61"/>
                      <a:pt x="21" y="60"/>
                    </a:cubicBezTo>
                    <a:cubicBezTo>
                      <a:pt x="23" y="59"/>
                      <a:pt x="25" y="58"/>
                      <a:pt x="27" y="57"/>
                    </a:cubicBezTo>
                    <a:cubicBezTo>
                      <a:pt x="29" y="57"/>
                      <a:pt x="30" y="56"/>
                      <a:pt x="32" y="55"/>
                    </a:cubicBezTo>
                    <a:cubicBezTo>
                      <a:pt x="34" y="54"/>
                      <a:pt x="36" y="53"/>
                      <a:pt x="38" y="52"/>
                    </a:cubicBezTo>
                    <a:cubicBezTo>
                      <a:pt x="39" y="52"/>
                      <a:pt x="41" y="51"/>
                      <a:pt x="43" y="50"/>
                    </a:cubicBezTo>
                    <a:cubicBezTo>
                      <a:pt x="44" y="49"/>
                      <a:pt x="46" y="48"/>
                      <a:pt x="48" y="47"/>
                    </a:cubicBezTo>
                    <a:cubicBezTo>
                      <a:pt x="49" y="47"/>
                      <a:pt x="50" y="46"/>
                      <a:pt x="51" y="46"/>
                    </a:cubicBezTo>
                    <a:cubicBezTo>
                      <a:pt x="52" y="46"/>
                      <a:pt x="53" y="45"/>
                      <a:pt x="54" y="45"/>
                    </a:cubicBezTo>
                    <a:cubicBezTo>
                      <a:pt x="55" y="44"/>
                      <a:pt x="57" y="43"/>
                      <a:pt x="59" y="42"/>
                    </a:cubicBezTo>
                    <a:cubicBezTo>
                      <a:pt x="60" y="41"/>
                      <a:pt x="62" y="40"/>
                      <a:pt x="64" y="39"/>
                    </a:cubicBezTo>
                    <a:cubicBezTo>
                      <a:pt x="66" y="38"/>
                      <a:pt x="67" y="37"/>
                      <a:pt x="69" y="36"/>
                    </a:cubicBezTo>
                    <a:cubicBezTo>
                      <a:pt x="70" y="36"/>
                      <a:pt x="72" y="35"/>
                      <a:pt x="73" y="34"/>
                    </a:cubicBezTo>
                    <a:cubicBezTo>
                      <a:pt x="75" y="33"/>
                      <a:pt x="77" y="32"/>
                      <a:pt x="78" y="31"/>
                    </a:cubicBezTo>
                    <a:cubicBezTo>
                      <a:pt x="80" y="30"/>
                      <a:pt x="82" y="29"/>
                      <a:pt x="83" y="28"/>
                    </a:cubicBezTo>
                    <a:cubicBezTo>
                      <a:pt x="84" y="27"/>
                      <a:pt x="85" y="27"/>
                      <a:pt x="87" y="26"/>
                    </a:cubicBezTo>
                    <a:cubicBezTo>
                      <a:pt x="87" y="25"/>
                      <a:pt x="88" y="25"/>
                      <a:pt x="89" y="24"/>
                    </a:cubicBezTo>
                    <a:cubicBezTo>
                      <a:pt x="90" y="23"/>
                      <a:pt x="92" y="22"/>
                      <a:pt x="93" y="21"/>
                    </a:cubicBezTo>
                    <a:cubicBezTo>
                      <a:pt x="94" y="21"/>
                      <a:pt x="94" y="21"/>
                      <a:pt x="95" y="20"/>
                    </a:cubicBezTo>
                    <a:cubicBezTo>
                      <a:pt x="96" y="20"/>
                      <a:pt x="97" y="19"/>
                      <a:pt x="98" y="18"/>
                    </a:cubicBezTo>
                    <a:cubicBezTo>
                      <a:pt x="97" y="19"/>
                      <a:pt x="97" y="19"/>
                      <a:pt x="97" y="19"/>
                    </a:cubicBezTo>
                    <a:cubicBezTo>
                      <a:pt x="101" y="16"/>
                      <a:pt x="104" y="14"/>
                      <a:pt x="107" y="11"/>
                    </a:cubicBezTo>
                    <a:cubicBezTo>
                      <a:pt x="108" y="11"/>
                      <a:pt x="109" y="10"/>
                      <a:pt x="110" y="9"/>
                    </a:cubicBezTo>
                    <a:cubicBezTo>
                      <a:pt x="111" y="9"/>
                      <a:pt x="111" y="8"/>
                      <a:pt x="112" y="7"/>
                    </a:cubicBezTo>
                    <a:cubicBezTo>
                      <a:pt x="113" y="7"/>
                      <a:pt x="114" y="6"/>
                      <a:pt x="114" y="5"/>
                    </a:cubicBezTo>
                    <a:cubicBezTo>
                      <a:pt x="115" y="5"/>
                      <a:pt x="116" y="4"/>
                      <a:pt x="116" y="3"/>
                    </a:cubicBezTo>
                    <a:cubicBezTo>
                      <a:pt x="117" y="3"/>
                      <a:pt x="117" y="3"/>
                      <a:pt x="117" y="3"/>
                    </a:cubicBezTo>
                    <a:cubicBezTo>
                      <a:pt x="118" y="2"/>
                      <a:pt x="118" y="1"/>
                      <a:pt x="117" y="1"/>
                    </a:cubicBezTo>
                    <a:cubicBezTo>
                      <a:pt x="117" y="0"/>
                      <a:pt x="117" y="0"/>
                      <a:pt x="116" y="0"/>
                    </a:cubicBezTo>
                    <a:cubicBezTo>
                      <a:pt x="115" y="0"/>
                      <a:pt x="115" y="0"/>
                      <a:pt x="115" y="0"/>
                    </a:cubicBezTo>
                    <a:moveTo>
                      <a:pt x="98" y="13"/>
                    </a:moveTo>
                    <a:cubicBezTo>
                      <a:pt x="98" y="13"/>
                      <a:pt x="98" y="13"/>
                      <a:pt x="98" y="13"/>
                    </a:cubicBezTo>
                    <a:cubicBezTo>
                      <a:pt x="98" y="13"/>
                      <a:pt x="98" y="13"/>
                      <a:pt x="98" y="13"/>
                    </a:cubicBezTo>
                    <a:moveTo>
                      <a:pt x="89" y="24"/>
                    </a:moveTo>
                    <a:cubicBezTo>
                      <a:pt x="89" y="24"/>
                      <a:pt x="89" y="24"/>
                      <a:pt x="89" y="24"/>
                    </a:cubicBezTo>
                    <a:cubicBezTo>
                      <a:pt x="89" y="24"/>
                      <a:pt x="89" y="24"/>
                      <a:pt x="89" y="24"/>
                    </a:cubicBezTo>
                    <a:moveTo>
                      <a:pt x="86" y="26"/>
                    </a:moveTo>
                    <a:cubicBezTo>
                      <a:pt x="86" y="26"/>
                      <a:pt x="86" y="26"/>
                      <a:pt x="86" y="26"/>
                    </a:cubicBezTo>
                    <a:close/>
                    <a:moveTo>
                      <a:pt x="96" y="15"/>
                    </a:moveTo>
                    <a:cubicBezTo>
                      <a:pt x="96" y="15"/>
                      <a:pt x="96" y="15"/>
                      <a:pt x="96" y="15"/>
                    </a:cubicBezTo>
                    <a:cubicBezTo>
                      <a:pt x="96" y="15"/>
                      <a:pt x="96" y="15"/>
                      <a:pt x="96" y="15"/>
                    </a:cubicBezTo>
                    <a:cubicBezTo>
                      <a:pt x="96" y="15"/>
                      <a:pt x="96" y="15"/>
                      <a:pt x="96" y="15"/>
                    </a:cubicBezTo>
                    <a:moveTo>
                      <a:pt x="96" y="15"/>
                    </a:moveTo>
                    <a:cubicBezTo>
                      <a:pt x="96" y="14"/>
                      <a:pt x="96" y="14"/>
                      <a:pt x="96" y="14"/>
                    </a:cubicBezTo>
                    <a:cubicBezTo>
                      <a:pt x="96" y="15"/>
                      <a:pt x="96" y="15"/>
                      <a:pt x="96" y="15"/>
                    </a:cubicBezTo>
                  </a:path>
                </a:pathLst>
              </a:custGeom>
              <a:solidFill>
                <a:srgbClr val="D97F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9" name="Freeform 410"/>
              <p:cNvSpPr>
                <a:spLocks noEditPoints="1"/>
              </p:cNvSpPr>
              <p:nvPr/>
            </p:nvSpPr>
            <p:spPr bwMode="auto">
              <a:xfrm>
                <a:off x="5442" y="2101"/>
                <a:ext cx="152" cy="99"/>
              </a:xfrm>
              <a:custGeom>
                <a:avLst/>
                <a:gdLst>
                  <a:gd name="T0" fmla="*/ 76 w 81"/>
                  <a:gd name="T1" fmla="*/ 1 h 53"/>
                  <a:gd name="T2" fmla="*/ 73 w 81"/>
                  <a:gd name="T3" fmla="*/ 4 h 53"/>
                  <a:gd name="T4" fmla="*/ 70 w 81"/>
                  <a:gd name="T5" fmla="*/ 6 h 53"/>
                  <a:gd name="T6" fmla="*/ 69 w 81"/>
                  <a:gd name="T7" fmla="*/ 7 h 53"/>
                  <a:gd name="T8" fmla="*/ 67 w 81"/>
                  <a:gd name="T9" fmla="*/ 7 h 53"/>
                  <a:gd name="T10" fmla="*/ 66 w 81"/>
                  <a:gd name="T11" fmla="*/ 8 h 53"/>
                  <a:gd name="T12" fmla="*/ 60 w 81"/>
                  <a:gd name="T13" fmla="*/ 12 h 53"/>
                  <a:gd name="T14" fmla="*/ 55 w 81"/>
                  <a:gd name="T15" fmla="*/ 16 h 53"/>
                  <a:gd name="T16" fmla="*/ 52 w 81"/>
                  <a:gd name="T17" fmla="*/ 18 h 53"/>
                  <a:gd name="T18" fmla="*/ 43 w 81"/>
                  <a:gd name="T19" fmla="*/ 24 h 53"/>
                  <a:gd name="T20" fmla="*/ 39 w 81"/>
                  <a:gd name="T21" fmla="*/ 26 h 53"/>
                  <a:gd name="T22" fmla="*/ 36 w 81"/>
                  <a:gd name="T23" fmla="*/ 28 h 53"/>
                  <a:gd name="T24" fmla="*/ 32 w 81"/>
                  <a:gd name="T25" fmla="*/ 30 h 53"/>
                  <a:gd name="T26" fmla="*/ 23 w 81"/>
                  <a:gd name="T27" fmla="*/ 35 h 53"/>
                  <a:gd name="T28" fmla="*/ 14 w 81"/>
                  <a:gd name="T29" fmla="*/ 41 h 53"/>
                  <a:gd name="T30" fmla="*/ 7 w 81"/>
                  <a:gd name="T31" fmla="*/ 45 h 53"/>
                  <a:gd name="T32" fmla="*/ 3 w 81"/>
                  <a:gd name="T33" fmla="*/ 48 h 53"/>
                  <a:gd name="T34" fmla="*/ 2 w 81"/>
                  <a:gd name="T35" fmla="*/ 49 h 53"/>
                  <a:gd name="T36" fmla="*/ 0 w 81"/>
                  <a:gd name="T37" fmla="*/ 50 h 53"/>
                  <a:gd name="T38" fmla="*/ 3 w 81"/>
                  <a:gd name="T39" fmla="*/ 52 h 53"/>
                  <a:gd name="T40" fmla="*/ 4 w 81"/>
                  <a:gd name="T41" fmla="*/ 52 h 53"/>
                  <a:gd name="T42" fmla="*/ 7 w 81"/>
                  <a:gd name="T43" fmla="*/ 50 h 53"/>
                  <a:gd name="T44" fmla="*/ 11 w 81"/>
                  <a:gd name="T45" fmla="*/ 49 h 53"/>
                  <a:gd name="T46" fmla="*/ 17 w 81"/>
                  <a:gd name="T47" fmla="*/ 46 h 53"/>
                  <a:gd name="T48" fmla="*/ 35 w 81"/>
                  <a:gd name="T49" fmla="*/ 36 h 53"/>
                  <a:gd name="T50" fmla="*/ 49 w 81"/>
                  <a:gd name="T51" fmla="*/ 29 h 53"/>
                  <a:gd name="T52" fmla="*/ 52 w 81"/>
                  <a:gd name="T53" fmla="*/ 27 h 53"/>
                  <a:gd name="T54" fmla="*/ 54 w 81"/>
                  <a:gd name="T55" fmla="*/ 25 h 53"/>
                  <a:gd name="T56" fmla="*/ 55 w 81"/>
                  <a:gd name="T57" fmla="*/ 23 h 53"/>
                  <a:gd name="T58" fmla="*/ 55 w 81"/>
                  <a:gd name="T59" fmla="*/ 23 h 53"/>
                  <a:gd name="T60" fmla="*/ 57 w 81"/>
                  <a:gd name="T61" fmla="*/ 22 h 53"/>
                  <a:gd name="T62" fmla="*/ 68 w 81"/>
                  <a:gd name="T63" fmla="*/ 14 h 53"/>
                  <a:gd name="T64" fmla="*/ 70 w 81"/>
                  <a:gd name="T65" fmla="*/ 14 h 53"/>
                  <a:gd name="T66" fmla="*/ 74 w 81"/>
                  <a:gd name="T67" fmla="*/ 11 h 53"/>
                  <a:gd name="T68" fmla="*/ 79 w 81"/>
                  <a:gd name="T69" fmla="*/ 7 h 53"/>
                  <a:gd name="T70" fmla="*/ 79 w 81"/>
                  <a:gd name="T71" fmla="*/ 6 h 53"/>
                  <a:gd name="T72" fmla="*/ 80 w 81"/>
                  <a:gd name="T73" fmla="*/ 5 h 53"/>
                  <a:gd name="T74" fmla="*/ 80 w 81"/>
                  <a:gd name="T75" fmla="*/ 3 h 53"/>
                  <a:gd name="T76" fmla="*/ 79 w 81"/>
                  <a:gd name="T77" fmla="*/ 2 h 53"/>
                  <a:gd name="T78" fmla="*/ 79 w 81"/>
                  <a:gd name="T79" fmla="*/ 1 h 53"/>
                  <a:gd name="T80" fmla="*/ 78 w 81"/>
                  <a:gd name="T81" fmla="*/ 0 h 53"/>
                  <a:gd name="T82" fmla="*/ 62 w 81"/>
                  <a:gd name="T83" fmla="*/ 12 h 53"/>
                  <a:gd name="T84" fmla="*/ 62 w 81"/>
                  <a:gd name="T85" fmla="*/ 12 h 53"/>
                  <a:gd name="T86" fmla="*/ 58 w 81"/>
                  <a:gd name="T87" fmla="*/ 21 h 53"/>
                  <a:gd name="T88" fmla="*/ 13 w 81"/>
                  <a:gd name="T89" fmla="*/ 48 h 53"/>
                  <a:gd name="T90" fmla="*/ 13 w 81"/>
                  <a:gd name="T91" fmla="*/ 48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81" h="53">
                    <a:moveTo>
                      <a:pt x="77" y="0"/>
                    </a:moveTo>
                    <a:cubicBezTo>
                      <a:pt x="77" y="0"/>
                      <a:pt x="76" y="1"/>
                      <a:pt x="76" y="1"/>
                    </a:cubicBezTo>
                    <a:cubicBezTo>
                      <a:pt x="75" y="2"/>
                      <a:pt x="75" y="2"/>
                      <a:pt x="75" y="2"/>
                    </a:cubicBezTo>
                    <a:cubicBezTo>
                      <a:pt x="74" y="3"/>
                      <a:pt x="73" y="3"/>
                      <a:pt x="73" y="4"/>
                    </a:cubicBezTo>
                    <a:cubicBezTo>
                      <a:pt x="72" y="4"/>
                      <a:pt x="72" y="5"/>
                      <a:pt x="71" y="5"/>
                    </a:cubicBezTo>
                    <a:cubicBezTo>
                      <a:pt x="71" y="6"/>
                      <a:pt x="70" y="6"/>
                      <a:pt x="70" y="6"/>
                    </a:cubicBezTo>
                    <a:cubicBezTo>
                      <a:pt x="69" y="7"/>
                      <a:pt x="69" y="7"/>
                      <a:pt x="69" y="7"/>
                    </a:cubicBezTo>
                    <a:cubicBezTo>
                      <a:pt x="69" y="7"/>
                      <a:pt x="69" y="7"/>
                      <a:pt x="69" y="7"/>
                    </a:cubicBezTo>
                    <a:cubicBezTo>
                      <a:pt x="68" y="7"/>
                      <a:pt x="68" y="7"/>
                      <a:pt x="68" y="7"/>
                    </a:cubicBezTo>
                    <a:cubicBezTo>
                      <a:pt x="67" y="7"/>
                      <a:pt x="67" y="7"/>
                      <a:pt x="67" y="7"/>
                    </a:cubicBezTo>
                    <a:cubicBezTo>
                      <a:pt x="67" y="7"/>
                      <a:pt x="67" y="7"/>
                      <a:pt x="67" y="7"/>
                    </a:cubicBezTo>
                    <a:cubicBezTo>
                      <a:pt x="66" y="8"/>
                      <a:pt x="66" y="8"/>
                      <a:pt x="66" y="8"/>
                    </a:cubicBezTo>
                    <a:cubicBezTo>
                      <a:pt x="65" y="9"/>
                      <a:pt x="64" y="10"/>
                      <a:pt x="63" y="10"/>
                    </a:cubicBezTo>
                    <a:cubicBezTo>
                      <a:pt x="62" y="11"/>
                      <a:pt x="61" y="12"/>
                      <a:pt x="60" y="12"/>
                    </a:cubicBezTo>
                    <a:cubicBezTo>
                      <a:pt x="59" y="13"/>
                      <a:pt x="58" y="13"/>
                      <a:pt x="58" y="14"/>
                    </a:cubicBezTo>
                    <a:cubicBezTo>
                      <a:pt x="57" y="15"/>
                      <a:pt x="56" y="15"/>
                      <a:pt x="55" y="16"/>
                    </a:cubicBezTo>
                    <a:cubicBezTo>
                      <a:pt x="54" y="16"/>
                      <a:pt x="53" y="17"/>
                      <a:pt x="53" y="18"/>
                    </a:cubicBezTo>
                    <a:cubicBezTo>
                      <a:pt x="52" y="18"/>
                      <a:pt x="52" y="18"/>
                      <a:pt x="52" y="18"/>
                    </a:cubicBezTo>
                    <a:cubicBezTo>
                      <a:pt x="50" y="19"/>
                      <a:pt x="49" y="20"/>
                      <a:pt x="47" y="21"/>
                    </a:cubicBezTo>
                    <a:cubicBezTo>
                      <a:pt x="46" y="22"/>
                      <a:pt x="44" y="23"/>
                      <a:pt x="43" y="24"/>
                    </a:cubicBezTo>
                    <a:cubicBezTo>
                      <a:pt x="42" y="25"/>
                      <a:pt x="41" y="25"/>
                      <a:pt x="40" y="26"/>
                    </a:cubicBezTo>
                    <a:cubicBezTo>
                      <a:pt x="40" y="26"/>
                      <a:pt x="39" y="26"/>
                      <a:pt x="39" y="26"/>
                    </a:cubicBezTo>
                    <a:cubicBezTo>
                      <a:pt x="38" y="27"/>
                      <a:pt x="38" y="27"/>
                      <a:pt x="38" y="27"/>
                    </a:cubicBezTo>
                    <a:cubicBezTo>
                      <a:pt x="37" y="28"/>
                      <a:pt x="37" y="28"/>
                      <a:pt x="36" y="28"/>
                    </a:cubicBezTo>
                    <a:cubicBezTo>
                      <a:pt x="36" y="28"/>
                      <a:pt x="36" y="28"/>
                      <a:pt x="36" y="28"/>
                    </a:cubicBezTo>
                    <a:cubicBezTo>
                      <a:pt x="34" y="29"/>
                      <a:pt x="33" y="29"/>
                      <a:pt x="32" y="30"/>
                    </a:cubicBezTo>
                    <a:cubicBezTo>
                      <a:pt x="31" y="31"/>
                      <a:pt x="30" y="31"/>
                      <a:pt x="29" y="32"/>
                    </a:cubicBezTo>
                    <a:cubicBezTo>
                      <a:pt x="27" y="33"/>
                      <a:pt x="25" y="34"/>
                      <a:pt x="23" y="35"/>
                    </a:cubicBezTo>
                    <a:cubicBezTo>
                      <a:pt x="21" y="36"/>
                      <a:pt x="19" y="38"/>
                      <a:pt x="17" y="39"/>
                    </a:cubicBezTo>
                    <a:cubicBezTo>
                      <a:pt x="16" y="39"/>
                      <a:pt x="15" y="40"/>
                      <a:pt x="14" y="41"/>
                    </a:cubicBezTo>
                    <a:cubicBezTo>
                      <a:pt x="13" y="41"/>
                      <a:pt x="13" y="42"/>
                      <a:pt x="12" y="42"/>
                    </a:cubicBezTo>
                    <a:cubicBezTo>
                      <a:pt x="10" y="43"/>
                      <a:pt x="8" y="44"/>
                      <a:pt x="7" y="45"/>
                    </a:cubicBezTo>
                    <a:cubicBezTo>
                      <a:pt x="6" y="46"/>
                      <a:pt x="5" y="46"/>
                      <a:pt x="4" y="47"/>
                    </a:cubicBezTo>
                    <a:cubicBezTo>
                      <a:pt x="3" y="48"/>
                      <a:pt x="3" y="48"/>
                      <a:pt x="3" y="48"/>
                    </a:cubicBezTo>
                    <a:cubicBezTo>
                      <a:pt x="3" y="48"/>
                      <a:pt x="3" y="48"/>
                      <a:pt x="2" y="48"/>
                    </a:cubicBezTo>
                    <a:cubicBezTo>
                      <a:pt x="2" y="49"/>
                      <a:pt x="2" y="49"/>
                      <a:pt x="2" y="49"/>
                    </a:cubicBezTo>
                    <a:cubicBezTo>
                      <a:pt x="1" y="49"/>
                      <a:pt x="1" y="49"/>
                      <a:pt x="0" y="49"/>
                    </a:cubicBezTo>
                    <a:cubicBezTo>
                      <a:pt x="0" y="50"/>
                      <a:pt x="0" y="50"/>
                      <a:pt x="0" y="50"/>
                    </a:cubicBezTo>
                    <a:cubicBezTo>
                      <a:pt x="0" y="51"/>
                      <a:pt x="0" y="51"/>
                      <a:pt x="0" y="52"/>
                    </a:cubicBezTo>
                    <a:cubicBezTo>
                      <a:pt x="1" y="53"/>
                      <a:pt x="2" y="53"/>
                      <a:pt x="3" y="52"/>
                    </a:cubicBezTo>
                    <a:cubicBezTo>
                      <a:pt x="3" y="52"/>
                      <a:pt x="3" y="52"/>
                      <a:pt x="3" y="52"/>
                    </a:cubicBezTo>
                    <a:cubicBezTo>
                      <a:pt x="3" y="52"/>
                      <a:pt x="4" y="52"/>
                      <a:pt x="4" y="52"/>
                    </a:cubicBezTo>
                    <a:cubicBezTo>
                      <a:pt x="5" y="51"/>
                      <a:pt x="5" y="51"/>
                      <a:pt x="5" y="51"/>
                    </a:cubicBezTo>
                    <a:cubicBezTo>
                      <a:pt x="6" y="51"/>
                      <a:pt x="7" y="50"/>
                      <a:pt x="7" y="50"/>
                    </a:cubicBezTo>
                    <a:cubicBezTo>
                      <a:pt x="8" y="50"/>
                      <a:pt x="8" y="49"/>
                      <a:pt x="9" y="49"/>
                    </a:cubicBezTo>
                    <a:cubicBezTo>
                      <a:pt x="9" y="50"/>
                      <a:pt x="10" y="50"/>
                      <a:pt x="11" y="49"/>
                    </a:cubicBezTo>
                    <a:cubicBezTo>
                      <a:pt x="12" y="49"/>
                      <a:pt x="13" y="48"/>
                      <a:pt x="14" y="48"/>
                    </a:cubicBezTo>
                    <a:cubicBezTo>
                      <a:pt x="15" y="47"/>
                      <a:pt x="16" y="47"/>
                      <a:pt x="17" y="46"/>
                    </a:cubicBezTo>
                    <a:cubicBezTo>
                      <a:pt x="19" y="45"/>
                      <a:pt x="21" y="44"/>
                      <a:pt x="23" y="43"/>
                    </a:cubicBezTo>
                    <a:cubicBezTo>
                      <a:pt x="27" y="40"/>
                      <a:pt x="31" y="38"/>
                      <a:pt x="35" y="36"/>
                    </a:cubicBezTo>
                    <a:cubicBezTo>
                      <a:pt x="38" y="34"/>
                      <a:pt x="41" y="33"/>
                      <a:pt x="44" y="31"/>
                    </a:cubicBezTo>
                    <a:cubicBezTo>
                      <a:pt x="46" y="30"/>
                      <a:pt x="47" y="29"/>
                      <a:pt x="49" y="29"/>
                    </a:cubicBezTo>
                    <a:cubicBezTo>
                      <a:pt x="49" y="28"/>
                      <a:pt x="50" y="28"/>
                      <a:pt x="51" y="28"/>
                    </a:cubicBezTo>
                    <a:cubicBezTo>
                      <a:pt x="51" y="27"/>
                      <a:pt x="52" y="27"/>
                      <a:pt x="52" y="27"/>
                    </a:cubicBezTo>
                    <a:cubicBezTo>
                      <a:pt x="53" y="26"/>
                      <a:pt x="53" y="26"/>
                      <a:pt x="54" y="26"/>
                    </a:cubicBezTo>
                    <a:cubicBezTo>
                      <a:pt x="54" y="25"/>
                      <a:pt x="54" y="25"/>
                      <a:pt x="54" y="25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55" y="24"/>
                      <a:pt x="55" y="24"/>
                      <a:pt x="55" y="23"/>
                    </a:cubicBezTo>
                    <a:cubicBezTo>
                      <a:pt x="55" y="23"/>
                      <a:pt x="55" y="23"/>
                      <a:pt x="55" y="23"/>
                    </a:cubicBezTo>
                    <a:cubicBezTo>
                      <a:pt x="55" y="23"/>
                      <a:pt x="55" y="23"/>
                      <a:pt x="55" y="23"/>
                    </a:cubicBezTo>
                    <a:cubicBezTo>
                      <a:pt x="55" y="23"/>
                      <a:pt x="56" y="22"/>
                      <a:pt x="56" y="22"/>
                    </a:cubicBezTo>
                    <a:cubicBezTo>
                      <a:pt x="57" y="22"/>
                      <a:pt x="57" y="22"/>
                      <a:pt x="57" y="22"/>
                    </a:cubicBezTo>
                    <a:cubicBezTo>
                      <a:pt x="57" y="21"/>
                      <a:pt x="58" y="21"/>
                      <a:pt x="58" y="21"/>
                    </a:cubicBezTo>
                    <a:cubicBezTo>
                      <a:pt x="62" y="18"/>
                      <a:pt x="65" y="16"/>
                      <a:pt x="68" y="14"/>
                    </a:cubicBezTo>
                    <a:cubicBezTo>
                      <a:pt x="68" y="14"/>
                      <a:pt x="69" y="14"/>
                      <a:pt x="69" y="14"/>
                    </a:cubicBezTo>
                    <a:cubicBezTo>
                      <a:pt x="70" y="14"/>
                      <a:pt x="70" y="14"/>
                      <a:pt x="70" y="14"/>
                    </a:cubicBezTo>
                    <a:cubicBezTo>
                      <a:pt x="71" y="13"/>
                      <a:pt x="71" y="13"/>
                      <a:pt x="71" y="13"/>
                    </a:cubicBezTo>
                    <a:cubicBezTo>
                      <a:pt x="72" y="13"/>
                      <a:pt x="73" y="12"/>
                      <a:pt x="74" y="11"/>
                    </a:cubicBezTo>
                    <a:cubicBezTo>
                      <a:pt x="74" y="11"/>
                      <a:pt x="75" y="11"/>
                      <a:pt x="76" y="10"/>
                    </a:cubicBezTo>
                    <a:cubicBezTo>
                      <a:pt x="77" y="9"/>
                      <a:pt x="78" y="8"/>
                      <a:pt x="79" y="7"/>
                    </a:cubicBezTo>
                    <a:cubicBezTo>
                      <a:pt x="79" y="6"/>
                      <a:pt x="79" y="6"/>
                      <a:pt x="79" y="6"/>
                    </a:cubicBezTo>
                    <a:cubicBezTo>
                      <a:pt x="79" y="6"/>
                      <a:pt x="79" y="6"/>
                      <a:pt x="79" y="6"/>
                    </a:cubicBezTo>
                    <a:cubicBezTo>
                      <a:pt x="80" y="5"/>
                      <a:pt x="80" y="5"/>
                      <a:pt x="80" y="5"/>
                    </a:cubicBezTo>
                    <a:cubicBezTo>
                      <a:pt x="80" y="5"/>
                      <a:pt x="80" y="5"/>
                      <a:pt x="80" y="5"/>
                    </a:cubicBezTo>
                    <a:cubicBezTo>
                      <a:pt x="80" y="5"/>
                      <a:pt x="80" y="5"/>
                      <a:pt x="80" y="4"/>
                    </a:cubicBezTo>
                    <a:cubicBezTo>
                      <a:pt x="81" y="4"/>
                      <a:pt x="80" y="3"/>
                      <a:pt x="80" y="3"/>
                    </a:cubicBezTo>
                    <a:cubicBezTo>
                      <a:pt x="80" y="3"/>
                      <a:pt x="80" y="2"/>
                      <a:pt x="79" y="2"/>
                    </a:cubicBezTo>
                    <a:cubicBezTo>
                      <a:pt x="79" y="2"/>
                      <a:pt x="79" y="2"/>
                      <a:pt x="79" y="2"/>
                    </a:cubicBezTo>
                    <a:cubicBezTo>
                      <a:pt x="79" y="1"/>
                      <a:pt x="79" y="1"/>
                      <a:pt x="79" y="1"/>
                    </a:cubicBezTo>
                    <a:cubicBezTo>
                      <a:pt x="79" y="1"/>
                      <a:pt x="79" y="1"/>
                      <a:pt x="79" y="1"/>
                    </a:cubicBezTo>
                    <a:cubicBezTo>
                      <a:pt x="79" y="0"/>
                      <a:pt x="79" y="0"/>
                      <a:pt x="79" y="0"/>
                    </a:cubicBezTo>
                    <a:cubicBezTo>
                      <a:pt x="78" y="0"/>
                      <a:pt x="78" y="0"/>
                      <a:pt x="78" y="0"/>
                    </a:cubicBezTo>
                    <a:cubicBezTo>
                      <a:pt x="77" y="0"/>
                      <a:pt x="77" y="0"/>
                      <a:pt x="77" y="0"/>
                    </a:cubicBezTo>
                    <a:moveTo>
                      <a:pt x="62" y="12"/>
                    </a:moveTo>
                    <a:cubicBezTo>
                      <a:pt x="62" y="12"/>
                      <a:pt x="62" y="12"/>
                      <a:pt x="62" y="12"/>
                    </a:cubicBezTo>
                    <a:cubicBezTo>
                      <a:pt x="62" y="12"/>
                      <a:pt x="62" y="12"/>
                      <a:pt x="62" y="12"/>
                    </a:cubicBezTo>
                    <a:moveTo>
                      <a:pt x="58" y="21"/>
                    </a:moveTo>
                    <a:cubicBezTo>
                      <a:pt x="58" y="21"/>
                      <a:pt x="58" y="21"/>
                      <a:pt x="58" y="21"/>
                    </a:cubicBezTo>
                    <a:cubicBezTo>
                      <a:pt x="58" y="21"/>
                      <a:pt x="58" y="21"/>
                      <a:pt x="58" y="21"/>
                    </a:cubicBezTo>
                    <a:moveTo>
                      <a:pt x="13" y="48"/>
                    </a:moveTo>
                    <a:cubicBezTo>
                      <a:pt x="13" y="48"/>
                      <a:pt x="13" y="48"/>
                      <a:pt x="13" y="48"/>
                    </a:cubicBezTo>
                    <a:cubicBezTo>
                      <a:pt x="13" y="48"/>
                      <a:pt x="13" y="48"/>
                      <a:pt x="13" y="48"/>
                    </a:cubicBezTo>
                  </a:path>
                </a:pathLst>
              </a:custGeom>
              <a:solidFill>
                <a:srgbClr val="D97F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60" name="Freeform 411"/>
              <p:cNvSpPr>
                <a:spLocks noEditPoints="1"/>
              </p:cNvSpPr>
              <p:nvPr/>
            </p:nvSpPr>
            <p:spPr bwMode="auto">
              <a:xfrm>
                <a:off x="5383" y="2114"/>
                <a:ext cx="211" cy="122"/>
              </a:xfrm>
              <a:custGeom>
                <a:avLst/>
                <a:gdLst>
                  <a:gd name="T0" fmla="*/ 107 w 112"/>
                  <a:gd name="T1" fmla="*/ 3 h 65"/>
                  <a:gd name="T2" fmla="*/ 100 w 112"/>
                  <a:gd name="T3" fmla="*/ 8 h 65"/>
                  <a:gd name="T4" fmla="*/ 98 w 112"/>
                  <a:gd name="T5" fmla="*/ 9 h 65"/>
                  <a:gd name="T6" fmla="*/ 87 w 112"/>
                  <a:gd name="T7" fmla="*/ 17 h 65"/>
                  <a:gd name="T8" fmla="*/ 82 w 112"/>
                  <a:gd name="T9" fmla="*/ 20 h 65"/>
                  <a:gd name="T10" fmla="*/ 82 w 112"/>
                  <a:gd name="T11" fmla="*/ 20 h 65"/>
                  <a:gd name="T12" fmla="*/ 82 w 112"/>
                  <a:gd name="T13" fmla="*/ 20 h 65"/>
                  <a:gd name="T14" fmla="*/ 75 w 112"/>
                  <a:gd name="T15" fmla="*/ 25 h 65"/>
                  <a:gd name="T16" fmla="*/ 66 w 112"/>
                  <a:gd name="T17" fmla="*/ 30 h 65"/>
                  <a:gd name="T18" fmla="*/ 58 w 112"/>
                  <a:gd name="T19" fmla="*/ 35 h 65"/>
                  <a:gd name="T20" fmla="*/ 51 w 112"/>
                  <a:gd name="T21" fmla="*/ 39 h 65"/>
                  <a:gd name="T22" fmla="*/ 41 w 112"/>
                  <a:gd name="T23" fmla="*/ 44 h 65"/>
                  <a:gd name="T24" fmla="*/ 31 w 112"/>
                  <a:gd name="T25" fmla="*/ 48 h 65"/>
                  <a:gd name="T26" fmla="*/ 21 w 112"/>
                  <a:gd name="T27" fmla="*/ 53 h 65"/>
                  <a:gd name="T28" fmla="*/ 7 w 112"/>
                  <a:gd name="T29" fmla="*/ 59 h 65"/>
                  <a:gd name="T30" fmla="*/ 0 w 112"/>
                  <a:gd name="T31" fmla="*/ 61 h 65"/>
                  <a:gd name="T32" fmla="*/ 1 w 112"/>
                  <a:gd name="T33" fmla="*/ 64 h 65"/>
                  <a:gd name="T34" fmla="*/ 4 w 112"/>
                  <a:gd name="T35" fmla="*/ 64 h 65"/>
                  <a:gd name="T36" fmla="*/ 6 w 112"/>
                  <a:gd name="T37" fmla="*/ 63 h 65"/>
                  <a:gd name="T38" fmla="*/ 8 w 112"/>
                  <a:gd name="T39" fmla="*/ 63 h 65"/>
                  <a:gd name="T40" fmla="*/ 21 w 112"/>
                  <a:gd name="T41" fmla="*/ 58 h 65"/>
                  <a:gd name="T42" fmla="*/ 28 w 112"/>
                  <a:gd name="T43" fmla="*/ 54 h 65"/>
                  <a:gd name="T44" fmla="*/ 43 w 112"/>
                  <a:gd name="T45" fmla="*/ 47 h 65"/>
                  <a:gd name="T46" fmla="*/ 53 w 112"/>
                  <a:gd name="T47" fmla="*/ 42 h 65"/>
                  <a:gd name="T48" fmla="*/ 63 w 112"/>
                  <a:gd name="T49" fmla="*/ 37 h 65"/>
                  <a:gd name="T50" fmla="*/ 75 w 112"/>
                  <a:gd name="T51" fmla="*/ 30 h 65"/>
                  <a:gd name="T52" fmla="*/ 81 w 112"/>
                  <a:gd name="T53" fmla="*/ 26 h 65"/>
                  <a:gd name="T54" fmla="*/ 90 w 112"/>
                  <a:gd name="T55" fmla="*/ 19 h 65"/>
                  <a:gd name="T56" fmla="*/ 94 w 112"/>
                  <a:gd name="T57" fmla="*/ 17 h 65"/>
                  <a:gd name="T58" fmla="*/ 97 w 112"/>
                  <a:gd name="T59" fmla="*/ 15 h 65"/>
                  <a:gd name="T60" fmla="*/ 104 w 112"/>
                  <a:gd name="T61" fmla="*/ 9 h 65"/>
                  <a:gd name="T62" fmla="*/ 111 w 112"/>
                  <a:gd name="T63" fmla="*/ 2 h 65"/>
                  <a:gd name="T64" fmla="*/ 110 w 112"/>
                  <a:gd name="T65" fmla="*/ 0 h 65"/>
                  <a:gd name="T66" fmla="*/ 100 w 112"/>
                  <a:gd name="T67" fmla="*/ 8 h 65"/>
                  <a:gd name="T68" fmla="*/ 100 w 112"/>
                  <a:gd name="T69" fmla="*/ 8 h 65"/>
                  <a:gd name="T70" fmla="*/ 2 w 112"/>
                  <a:gd name="T71" fmla="*/ 60 h 65"/>
                  <a:gd name="T72" fmla="*/ 82 w 112"/>
                  <a:gd name="T73" fmla="*/ 20 h 65"/>
                  <a:gd name="T74" fmla="*/ 82 w 112"/>
                  <a:gd name="T75" fmla="*/ 20 h 65"/>
                  <a:gd name="T76" fmla="*/ 87 w 112"/>
                  <a:gd name="T77" fmla="*/ 17 h 65"/>
                  <a:gd name="T78" fmla="*/ 87 w 112"/>
                  <a:gd name="T79" fmla="*/ 17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12" h="65">
                    <a:moveTo>
                      <a:pt x="110" y="0"/>
                    </a:moveTo>
                    <a:cubicBezTo>
                      <a:pt x="109" y="1"/>
                      <a:pt x="108" y="2"/>
                      <a:pt x="107" y="3"/>
                    </a:cubicBezTo>
                    <a:cubicBezTo>
                      <a:pt x="106" y="3"/>
                      <a:pt x="105" y="4"/>
                      <a:pt x="105" y="5"/>
                    </a:cubicBezTo>
                    <a:cubicBezTo>
                      <a:pt x="103" y="6"/>
                      <a:pt x="101" y="7"/>
                      <a:pt x="100" y="8"/>
                    </a:cubicBezTo>
                    <a:cubicBezTo>
                      <a:pt x="99" y="9"/>
                      <a:pt x="98" y="9"/>
                      <a:pt x="98" y="10"/>
                    </a:cubicBezTo>
                    <a:cubicBezTo>
                      <a:pt x="98" y="9"/>
                      <a:pt x="98" y="9"/>
                      <a:pt x="98" y="9"/>
                    </a:cubicBezTo>
                    <a:cubicBezTo>
                      <a:pt x="96" y="11"/>
                      <a:pt x="94" y="12"/>
                      <a:pt x="93" y="13"/>
                    </a:cubicBezTo>
                    <a:cubicBezTo>
                      <a:pt x="91" y="14"/>
                      <a:pt x="89" y="15"/>
                      <a:pt x="87" y="17"/>
                    </a:cubicBezTo>
                    <a:cubicBezTo>
                      <a:pt x="87" y="17"/>
                      <a:pt x="87" y="17"/>
                      <a:pt x="87" y="17"/>
                    </a:cubicBezTo>
                    <a:cubicBezTo>
                      <a:pt x="85" y="18"/>
                      <a:pt x="84" y="19"/>
                      <a:pt x="82" y="20"/>
                    </a:cubicBezTo>
                    <a:cubicBezTo>
                      <a:pt x="82" y="20"/>
                      <a:pt x="82" y="20"/>
                      <a:pt x="82" y="20"/>
                    </a:cubicBezTo>
                    <a:cubicBezTo>
                      <a:pt x="82" y="20"/>
                      <a:pt x="82" y="20"/>
                      <a:pt x="82" y="20"/>
                    </a:cubicBezTo>
                    <a:cubicBezTo>
                      <a:pt x="82" y="20"/>
                      <a:pt x="82" y="20"/>
                      <a:pt x="82" y="20"/>
                    </a:cubicBezTo>
                    <a:cubicBezTo>
                      <a:pt x="82" y="20"/>
                      <a:pt x="82" y="20"/>
                      <a:pt x="82" y="20"/>
                    </a:cubicBezTo>
                    <a:cubicBezTo>
                      <a:pt x="81" y="21"/>
                      <a:pt x="81" y="21"/>
                      <a:pt x="80" y="22"/>
                    </a:cubicBezTo>
                    <a:cubicBezTo>
                      <a:pt x="79" y="23"/>
                      <a:pt x="77" y="24"/>
                      <a:pt x="75" y="25"/>
                    </a:cubicBezTo>
                    <a:cubicBezTo>
                      <a:pt x="74" y="26"/>
                      <a:pt x="72" y="27"/>
                      <a:pt x="71" y="28"/>
                    </a:cubicBezTo>
                    <a:cubicBezTo>
                      <a:pt x="69" y="28"/>
                      <a:pt x="67" y="29"/>
                      <a:pt x="66" y="30"/>
                    </a:cubicBezTo>
                    <a:cubicBezTo>
                      <a:pt x="64" y="31"/>
                      <a:pt x="63" y="32"/>
                      <a:pt x="61" y="33"/>
                    </a:cubicBezTo>
                    <a:cubicBezTo>
                      <a:pt x="60" y="34"/>
                      <a:pt x="59" y="34"/>
                      <a:pt x="58" y="35"/>
                    </a:cubicBezTo>
                    <a:cubicBezTo>
                      <a:pt x="58" y="35"/>
                      <a:pt x="57" y="36"/>
                      <a:pt x="56" y="36"/>
                    </a:cubicBezTo>
                    <a:cubicBezTo>
                      <a:pt x="54" y="37"/>
                      <a:pt x="53" y="38"/>
                      <a:pt x="51" y="39"/>
                    </a:cubicBezTo>
                    <a:cubicBezTo>
                      <a:pt x="49" y="39"/>
                      <a:pt x="48" y="40"/>
                      <a:pt x="46" y="41"/>
                    </a:cubicBezTo>
                    <a:cubicBezTo>
                      <a:pt x="44" y="42"/>
                      <a:pt x="43" y="43"/>
                      <a:pt x="41" y="44"/>
                    </a:cubicBezTo>
                    <a:cubicBezTo>
                      <a:pt x="39" y="44"/>
                      <a:pt x="38" y="45"/>
                      <a:pt x="36" y="46"/>
                    </a:cubicBezTo>
                    <a:cubicBezTo>
                      <a:pt x="35" y="47"/>
                      <a:pt x="33" y="48"/>
                      <a:pt x="31" y="48"/>
                    </a:cubicBezTo>
                    <a:cubicBezTo>
                      <a:pt x="29" y="49"/>
                      <a:pt x="28" y="50"/>
                      <a:pt x="26" y="51"/>
                    </a:cubicBezTo>
                    <a:cubicBezTo>
                      <a:pt x="24" y="52"/>
                      <a:pt x="23" y="52"/>
                      <a:pt x="21" y="53"/>
                    </a:cubicBezTo>
                    <a:cubicBezTo>
                      <a:pt x="18" y="55"/>
                      <a:pt x="15" y="56"/>
                      <a:pt x="12" y="57"/>
                    </a:cubicBezTo>
                    <a:cubicBezTo>
                      <a:pt x="10" y="57"/>
                      <a:pt x="8" y="58"/>
                      <a:pt x="7" y="59"/>
                    </a:cubicBezTo>
                    <a:cubicBezTo>
                      <a:pt x="5" y="59"/>
                      <a:pt x="3" y="60"/>
                      <a:pt x="2" y="60"/>
                    </a:cubicBezTo>
                    <a:cubicBezTo>
                      <a:pt x="1" y="61"/>
                      <a:pt x="1" y="61"/>
                      <a:pt x="0" y="61"/>
                    </a:cubicBezTo>
                    <a:cubicBezTo>
                      <a:pt x="0" y="62"/>
                      <a:pt x="0" y="62"/>
                      <a:pt x="0" y="63"/>
                    </a:cubicBezTo>
                    <a:cubicBezTo>
                      <a:pt x="0" y="63"/>
                      <a:pt x="0" y="64"/>
                      <a:pt x="1" y="64"/>
                    </a:cubicBezTo>
                    <a:cubicBezTo>
                      <a:pt x="1" y="64"/>
                      <a:pt x="2" y="65"/>
                      <a:pt x="2" y="64"/>
                    </a:cubicBezTo>
                    <a:cubicBezTo>
                      <a:pt x="3" y="64"/>
                      <a:pt x="4" y="64"/>
                      <a:pt x="4" y="64"/>
                    </a:cubicBezTo>
                    <a:cubicBezTo>
                      <a:pt x="5" y="64"/>
                      <a:pt x="6" y="63"/>
                      <a:pt x="7" y="63"/>
                    </a:cubicBezTo>
                    <a:cubicBezTo>
                      <a:pt x="6" y="63"/>
                      <a:pt x="6" y="63"/>
                      <a:pt x="6" y="63"/>
                    </a:cubicBezTo>
                    <a:cubicBezTo>
                      <a:pt x="7" y="63"/>
                      <a:pt x="7" y="63"/>
                      <a:pt x="8" y="63"/>
                    </a:cubicBezTo>
                    <a:cubicBezTo>
                      <a:pt x="8" y="63"/>
                      <a:pt x="8" y="63"/>
                      <a:pt x="8" y="63"/>
                    </a:cubicBezTo>
                    <a:cubicBezTo>
                      <a:pt x="11" y="61"/>
                      <a:pt x="15" y="60"/>
                      <a:pt x="18" y="59"/>
                    </a:cubicBezTo>
                    <a:cubicBezTo>
                      <a:pt x="19" y="58"/>
                      <a:pt x="20" y="58"/>
                      <a:pt x="21" y="58"/>
                    </a:cubicBezTo>
                    <a:cubicBezTo>
                      <a:pt x="21" y="57"/>
                      <a:pt x="22" y="57"/>
                      <a:pt x="23" y="57"/>
                    </a:cubicBezTo>
                    <a:cubicBezTo>
                      <a:pt x="25" y="56"/>
                      <a:pt x="27" y="55"/>
                      <a:pt x="28" y="54"/>
                    </a:cubicBezTo>
                    <a:cubicBezTo>
                      <a:pt x="32" y="53"/>
                      <a:pt x="35" y="51"/>
                      <a:pt x="38" y="50"/>
                    </a:cubicBezTo>
                    <a:cubicBezTo>
                      <a:pt x="40" y="49"/>
                      <a:pt x="41" y="48"/>
                      <a:pt x="43" y="47"/>
                    </a:cubicBezTo>
                    <a:cubicBezTo>
                      <a:pt x="45" y="46"/>
                      <a:pt x="47" y="45"/>
                      <a:pt x="48" y="45"/>
                    </a:cubicBezTo>
                    <a:cubicBezTo>
                      <a:pt x="50" y="44"/>
                      <a:pt x="52" y="43"/>
                      <a:pt x="53" y="42"/>
                    </a:cubicBezTo>
                    <a:cubicBezTo>
                      <a:pt x="55" y="41"/>
                      <a:pt x="57" y="40"/>
                      <a:pt x="58" y="40"/>
                    </a:cubicBezTo>
                    <a:cubicBezTo>
                      <a:pt x="60" y="39"/>
                      <a:pt x="62" y="38"/>
                      <a:pt x="63" y="37"/>
                    </a:cubicBezTo>
                    <a:cubicBezTo>
                      <a:pt x="65" y="36"/>
                      <a:pt x="66" y="35"/>
                      <a:pt x="68" y="34"/>
                    </a:cubicBezTo>
                    <a:cubicBezTo>
                      <a:pt x="70" y="32"/>
                      <a:pt x="73" y="31"/>
                      <a:pt x="75" y="30"/>
                    </a:cubicBezTo>
                    <a:cubicBezTo>
                      <a:pt x="77" y="29"/>
                      <a:pt x="78" y="28"/>
                      <a:pt x="79" y="27"/>
                    </a:cubicBezTo>
                    <a:cubicBezTo>
                      <a:pt x="80" y="27"/>
                      <a:pt x="81" y="26"/>
                      <a:pt x="81" y="26"/>
                    </a:cubicBezTo>
                    <a:cubicBezTo>
                      <a:pt x="82" y="25"/>
                      <a:pt x="83" y="25"/>
                      <a:pt x="84" y="24"/>
                    </a:cubicBezTo>
                    <a:cubicBezTo>
                      <a:pt x="86" y="23"/>
                      <a:pt x="88" y="21"/>
                      <a:pt x="90" y="19"/>
                    </a:cubicBezTo>
                    <a:cubicBezTo>
                      <a:pt x="90" y="20"/>
                      <a:pt x="90" y="20"/>
                      <a:pt x="90" y="20"/>
                    </a:cubicBezTo>
                    <a:cubicBezTo>
                      <a:pt x="91" y="19"/>
                      <a:pt x="92" y="18"/>
                      <a:pt x="94" y="17"/>
                    </a:cubicBezTo>
                    <a:cubicBezTo>
                      <a:pt x="95" y="16"/>
                      <a:pt x="96" y="15"/>
                      <a:pt x="97" y="15"/>
                    </a:cubicBezTo>
                    <a:cubicBezTo>
                      <a:pt x="97" y="15"/>
                      <a:pt x="97" y="15"/>
                      <a:pt x="97" y="15"/>
                    </a:cubicBezTo>
                    <a:cubicBezTo>
                      <a:pt x="98" y="14"/>
                      <a:pt x="99" y="13"/>
                      <a:pt x="100" y="12"/>
                    </a:cubicBezTo>
                    <a:cubicBezTo>
                      <a:pt x="102" y="11"/>
                      <a:pt x="103" y="10"/>
                      <a:pt x="104" y="9"/>
                    </a:cubicBezTo>
                    <a:cubicBezTo>
                      <a:pt x="105" y="8"/>
                      <a:pt x="106" y="7"/>
                      <a:pt x="107" y="6"/>
                    </a:cubicBezTo>
                    <a:cubicBezTo>
                      <a:pt x="109" y="4"/>
                      <a:pt x="110" y="3"/>
                      <a:pt x="111" y="2"/>
                    </a:cubicBezTo>
                    <a:cubicBezTo>
                      <a:pt x="112" y="2"/>
                      <a:pt x="112" y="1"/>
                      <a:pt x="111" y="0"/>
                    </a:cubicBezTo>
                    <a:cubicBezTo>
                      <a:pt x="110" y="0"/>
                      <a:pt x="110" y="0"/>
                      <a:pt x="110" y="0"/>
                    </a:cubicBezTo>
                    <a:cubicBezTo>
                      <a:pt x="110" y="0"/>
                      <a:pt x="110" y="0"/>
                      <a:pt x="110" y="0"/>
                    </a:cubicBezTo>
                    <a:moveTo>
                      <a:pt x="100" y="8"/>
                    </a:moveTo>
                    <a:cubicBezTo>
                      <a:pt x="100" y="8"/>
                      <a:pt x="100" y="8"/>
                      <a:pt x="100" y="8"/>
                    </a:cubicBezTo>
                    <a:cubicBezTo>
                      <a:pt x="100" y="8"/>
                      <a:pt x="100" y="8"/>
                      <a:pt x="100" y="8"/>
                    </a:cubicBezTo>
                    <a:moveTo>
                      <a:pt x="2" y="60"/>
                    </a:moveTo>
                    <a:cubicBezTo>
                      <a:pt x="2" y="60"/>
                      <a:pt x="2" y="60"/>
                      <a:pt x="2" y="60"/>
                    </a:cubicBezTo>
                    <a:cubicBezTo>
                      <a:pt x="2" y="60"/>
                      <a:pt x="2" y="60"/>
                      <a:pt x="2" y="60"/>
                    </a:cubicBezTo>
                    <a:moveTo>
                      <a:pt x="82" y="20"/>
                    </a:moveTo>
                    <a:cubicBezTo>
                      <a:pt x="82" y="20"/>
                      <a:pt x="82" y="20"/>
                      <a:pt x="82" y="20"/>
                    </a:cubicBezTo>
                    <a:cubicBezTo>
                      <a:pt x="82" y="20"/>
                      <a:pt x="82" y="20"/>
                      <a:pt x="82" y="20"/>
                    </a:cubicBezTo>
                    <a:cubicBezTo>
                      <a:pt x="82" y="20"/>
                      <a:pt x="82" y="20"/>
                      <a:pt x="82" y="20"/>
                    </a:cubicBezTo>
                    <a:moveTo>
                      <a:pt x="87" y="17"/>
                    </a:moveTo>
                    <a:cubicBezTo>
                      <a:pt x="87" y="16"/>
                      <a:pt x="87" y="16"/>
                      <a:pt x="87" y="16"/>
                    </a:cubicBezTo>
                    <a:cubicBezTo>
                      <a:pt x="87" y="17"/>
                      <a:pt x="87" y="17"/>
                      <a:pt x="87" y="17"/>
                    </a:cubicBezTo>
                  </a:path>
                </a:pathLst>
              </a:custGeom>
              <a:solidFill>
                <a:srgbClr val="D97F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61" name="Freeform 412"/>
              <p:cNvSpPr>
                <a:spLocks noEditPoints="1"/>
              </p:cNvSpPr>
              <p:nvPr/>
            </p:nvSpPr>
            <p:spPr bwMode="auto">
              <a:xfrm>
                <a:off x="5536" y="2119"/>
                <a:ext cx="57" cy="114"/>
              </a:xfrm>
              <a:custGeom>
                <a:avLst/>
                <a:gdLst>
                  <a:gd name="T0" fmla="*/ 25 w 30"/>
                  <a:gd name="T1" fmla="*/ 2 h 60"/>
                  <a:gd name="T2" fmla="*/ 24 w 30"/>
                  <a:gd name="T3" fmla="*/ 3 h 60"/>
                  <a:gd name="T4" fmla="*/ 22 w 30"/>
                  <a:gd name="T5" fmla="*/ 7 h 60"/>
                  <a:gd name="T6" fmla="*/ 21 w 30"/>
                  <a:gd name="T7" fmla="*/ 8 h 60"/>
                  <a:gd name="T8" fmla="*/ 18 w 30"/>
                  <a:gd name="T9" fmla="*/ 8 h 60"/>
                  <a:gd name="T10" fmla="*/ 17 w 30"/>
                  <a:gd name="T11" fmla="*/ 8 h 60"/>
                  <a:gd name="T12" fmla="*/ 16 w 30"/>
                  <a:gd name="T13" fmla="*/ 14 h 60"/>
                  <a:gd name="T14" fmla="*/ 15 w 30"/>
                  <a:gd name="T15" fmla="*/ 19 h 60"/>
                  <a:gd name="T16" fmla="*/ 15 w 30"/>
                  <a:gd name="T17" fmla="*/ 19 h 60"/>
                  <a:gd name="T18" fmla="*/ 15 w 30"/>
                  <a:gd name="T19" fmla="*/ 22 h 60"/>
                  <a:gd name="T20" fmla="*/ 13 w 30"/>
                  <a:gd name="T21" fmla="*/ 28 h 60"/>
                  <a:gd name="T22" fmla="*/ 11 w 30"/>
                  <a:gd name="T23" fmla="*/ 37 h 60"/>
                  <a:gd name="T24" fmla="*/ 9 w 30"/>
                  <a:gd name="T25" fmla="*/ 43 h 60"/>
                  <a:gd name="T26" fmla="*/ 6 w 30"/>
                  <a:gd name="T27" fmla="*/ 49 h 60"/>
                  <a:gd name="T28" fmla="*/ 3 w 30"/>
                  <a:gd name="T29" fmla="*/ 54 h 60"/>
                  <a:gd name="T30" fmla="*/ 1 w 30"/>
                  <a:gd name="T31" fmla="*/ 57 h 60"/>
                  <a:gd name="T32" fmla="*/ 1 w 30"/>
                  <a:gd name="T33" fmla="*/ 59 h 60"/>
                  <a:gd name="T34" fmla="*/ 3 w 30"/>
                  <a:gd name="T35" fmla="*/ 58 h 60"/>
                  <a:gd name="T36" fmla="*/ 4 w 30"/>
                  <a:gd name="T37" fmla="*/ 56 h 60"/>
                  <a:gd name="T38" fmla="*/ 6 w 30"/>
                  <a:gd name="T39" fmla="*/ 54 h 60"/>
                  <a:gd name="T40" fmla="*/ 7 w 30"/>
                  <a:gd name="T41" fmla="*/ 54 h 60"/>
                  <a:gd name="T42" fmla="*/ 7 w 30"/>
                  <a:gd name="T43" fmla="*/ 54 h 60"/>
                  <a:gd name="T44" fmla="*/ 8 w 30"/>
                  <a:gd name="T45" fmla="*/ 53 h 60"/>
                  <a:gd name="T46" fmla="*/ 10 w 30"/>
                  <a:gd name="T47" fmla="*/ 52 h 60"/>
                  <a:gd name="T48" fmla="*/ 16 w 30"/>
                  <a:gd name="T49" fmla="*/ 45 h 60"/>
                  <a:gd name="T50" fmla="*/ 23 w 30"/>
                  <a:gd name="T51" fmla="*/ 35 h 60"/>
                  <a:gd name="T52" fmla="*/ 25 w 30"/>
                  <a:gd name="T53" fmla="*/ 28 h 60"/>
                  <a:gd name="T54" fmla="*/ 27 w 30"/>
                  <a:gd name="T55" fmla="*/ 22 h 60"/>
                  <a:gd name="T56" fmla="*/ 27 w 30"/>
                  <a:gd name="T57" fmla="*/ 19 h 60"/>
                  <a:gd name="T58" fmla="*/ 29 w 30"/>
                  <a:gd name="T59" fmla="*/ 13 h 60"/>
                  <a:gd name="T60" fmla="*/ 30 w 30"/>
                  <a:gd name="T61" fmla="*/ 3 h 60"/>
                  <a:gd name="T62" fmla="*/ 29 w 30"/>
                  <a:gd name="T63" fmla="*/ 1 h 60"/>
                  <a:gd name="T64" fmla="*/ 28 w 30"/>
                  <a:gd name="T65" fmla="*/ 0 h 60"/>
                  <a:gd name="T66" fmla="*/ 3 w 30"/>
                  <a:gd name="T67" fmla="*/ 57 h 60"/>
                  <a:gd name="T68" fmla="*/ 3 w 30"/>
                  <a:gd name="T69" fmla="*/ 57 h 60"/>
                  <a:gd name="T70" fmla="*/ 2 w 30"/>
                  <a:gd name="T71" fmla="*/ 59 h 60"/>
                  <a:gd name="T72" fmla="*/ 2 w 30"/>
                  <a:gd name="T73" fmla="*/ 59 h 60"/>
                  <a:gd name="T74" fmla="*/ 2 w 30"/>
                  <a:gd name="T75" fmla="*/ 59 h 60"/>
                  <a:gd name="T76" fmla="*/ 2 w 30"/>
                  <a:gd name="T77" fmla="*/ 59 h 60"/>
                  <a:gd name="T78" fmla="*/ 4 w 30"/>
                  <a:gd name="T79" fmla="*/ 56 h 60"/>
                  <a:gd name="T80" fmla="*/ 15 w 30"/>
                  <a:gd name="T81" fmla="*/ 19 h 60"/>
                  <a:gd name="T82" fmla="*/ 15 w 30"/>
                  <a:gd name="T83" fmla="*/ 19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0" h="60">
                    <a:moveTo>
                      <a:pt x="26" y="1"/>
                    </a:moveTo>
                    <a:cubicBezTo>
                      <a:pt x="26" y="1"/>
                      <a:pt x="26" y="2"/>
                      <a:pt x="25" y="2"/>
                    </a:cubicBezTo>
                    <a:cubicBezTo>
                      <a:pt x="25" y="2"/>
                      <a:pt x="25" y="2"/>
                      <a:pt x="25" y="2"/>
                    </a:cubicBezTo>
                    <a:cubicBezTo>
                      <a:pt x="24" y="2"/>
                      <a:pt x="24" y="3"/>
                      <a:pt x="24" y="3"/>
                    </a:cubicBezTo>
                    <a:cubicBezTo>
                      <a:pt x="23" y="4"/>
                      <a:pt x="22" y="5"/>
                      <a:pt x="22" y="6"/>
                    </a:cubicBezTo>
                    <a:cubicBezTo>
                      <a:pt x="22" y="7"/>
                      <a:pt x="22" y="7"/>
                      <a:pt x="22" y="7"/>
                    </a:cubicBezTo>
                    <a:cubicBezTo>
                      <a:pt x="21" y="7"/>
                      <a:pt x="21" y="7"/>
                      <a:pt x="21" y="8"/>
                    </a:cubicBezTo>
                    <a:cubicBezTo>
                      <a:pt x="21" y="8"/>
                      <a:pt x="21" y="8"/>
                      <a:pt x="21" y="8"/>
                    </a:cubicBezTo>
                    <a:cubicBezTo>
                      <a:pt x="20" y="8"/>
                      <a:pt x="20" y="7"/>
                      <a:pt x="19" y="7"/>
                    </a:cubicBezTo>
                    <a:cubicBezTo>
                      <a:pt x="19" y="7"/>
                      <a:pt x="18" y="8"/>
                      <a:pt x="18" y="8"/>
                    </a:cubicBezTo>
                    <a:cubicBezTo>
                      <a:pt x="18" y="8"/>
                      <a:pt x="18" y="8"/>
                      <a:pt x="18" y="8"/>
                    </a:cubicBezTo>
                    <a:cubicBezTo>
                      <a:pt x="17" y="8"/>
                      <a:pt x="17" y="8"/>
                      <a:pt x="17" y="8"/>
                    </a:cubicBezTo>
                    <a:cubicBezTo>
                      <a:pt x="17" y="8"/>
                      <a:pt x="16" y="8"/>
                      <a:pt x="16" y="9"/>
                    </a:cubicBezTo>
                    <a:cubicBezTo>
                      <a:pt x="16" y="11"/>
                      <a:pt x="16" y="12"/>
                      <a:pt x="16" y="14"/>
                    </a:cubicBezTo>
                    <a:cubicBezTo>
                      <a:pt x="16" y="16"/>
                      <a:pt x="16" y="17"/>
                      <a:pt x="15" y="19"/>
                    </a:cubicBezTo>
                    <a:cubicBezTo>
                      <a:pt x="15" y="19"/>
                      <a:pt x="15" y="19"/>
                      <a:pt x="15" y="19"/>
                    </a:cubicBezTo>
                    <a:cubicBezTo>
                      <a:pt x="15" y="19"/>
                      <a:pt x="15" y="19"/>
                      <a:pt x="15" y="19"/>
                    </a:cubicBezTo>
                    <a:cubicBezTo>
                      <a:pt x="15" y="19"/>
                      <a:pt x="15" y="19"/>
                      <a:pt x="15" y="19"/>
                    </a:cubicBezTo>
                    <a:cubicBezTo>
                      <a:pt x="15" y="19"/>
                      <a:pt x="15" y="19"/>
                      <a:pt x="15" y="19"/>
                    </a:cubicBezTo>
                    <a:cubicBezTo>
                      <a:pt x="15" y="20"/>
                      <a:pt x="15" y="21"/>
                      <a:pt x="15" y="22"/>
                    </a:cubicBezTo>
                    <a:cubicBezTo>
                      <a:pt x="15" y="23"/>
                      <a:pt x="14" y="24"/>
                      <a:pt x="14" y="25"/>
                    </a:cubicBezTo>
                    <a:cubicBezTo>
                      <a:pt x="14" y="26"/>
                      <a:pt x="13" y="27"/>
                      <a:pt x="13" y="28"/>
                    </a:cubicBezTo>
                    <a:cubicBezTo>
                      <a:pt x="13" y="29"/>
                      <a:pt x="13" y="30"/>
                      <a:pt x="12" y="31"/>
                    </a:cubicBezTo>
                    <a:cubicBezTo>
                      <a:pt x="12" y="33"/>
                      <a:pt x="11" y="35"/>
                      <a:pt x="11" y="37"/>
                    </a:cubicBezTo>
                    <a:cubicBezTo>
                      <a:pt x="10" y="38"/>
                      <a:pt x="10" y="39"/>
                      <a:pt x="10" y="40"/>
                    </a:cubicBezTo>
                    <a:cubicBezTo>
                      <a:pt x="9" y="41"/>
                      <a:pt x="9" y="42"/>
                      <a:pt x="9" y="43"/>
                    </a:cubicBezTo>
                    <a:cubicBezTo>
                      <a:pt x="8" y="43"/>
                      <a:pt x="8" y="44"/>
                      <a:pt x="8" y="44"/>
                    </a:cubicBezTo>
                    <a:cubicBezTo>
                      <a:pt x="7" y="46"/>
                      <a:pt x="7" y="47"/>
                      <a:pt x="6" y="49"/>
                    </a:cubicBezTo>
                    <a:cubicBezTo>
                      <a:pt x="5" y="50"/>
                      <a:pt x="4" y="52"/>
                      <a:pt x="3" y="53"/>
                    </a:cubicBezTo>
                    <a:cubicBezTo>
                      <a:pt x="3" y="54"/>
                      <a:pt x="3" y="54"/>
                      <a:pt x="3" y="54"/>
                    </a:cubicBezTo>
                    <a:cubicBezTo>
                      <a:pt x="3" y="54"/>
                      <a:pt x="2" y="55"/>
                      <a:pt x="2" y="55"/>
                    </a:cubicBezTo>
                    <a:cubicBezTo>
                      <a:pt x="1" y="56"/>
                      <a:pt x="1" y="56"/>
                      <a:pt x="1" y="57"/>
                    </a:cubicBezTo>
                    <a:cubicBezTo>
                      <a:pt x="0" y="57"/>
                      <a:pt x="0" y="58"/>
                      <a:pt x="0" y="59"/>
                    </a:cubicBezTo>
                    <a:cubicBezTo>
                      <a:pt x="0" y="59"/>
                      <a:pt x="1" y="60"/>
                      <a:pt x="1" y="59"/>
                    </a:cubicBezTo>
                    <a:cubicBezTo>
                      <a:pt x="2" y="59"/>
                      <a:pt x="2" y="59"/>
                      <a:pt x="2" y="59"/>
                    </a:cubicBezTo>
                    <a:cubicBezTo>
                      <a:pt x="3" y="58"/>
                      <a:pt x="3" y="58"/>
                      <a:pt x="3" y="58"/>
                    </a:cubicBezTo>
                    <a:cubicBezTo>
                      <a:pt x="3" y="57"/>
                      <a:pt x="3" y="57"/>
                      <a:pt x="3" y="57"/>
                    </a:cubicBezTo>
                    <a:cubicBezTo>
                      <a:pt x="4" y="57"/>
                      <a:pt x="4" y="56"/>
                      <a:pt x="4" y="56"/>
                    </a:cubicBezTo>
                    <a:cubicBezTo>
                      <a:pt x="4" y="56"/>
                      <a:pt x="4" y="56"/>
                      <a:pt x="4" y="56"/>
                    </a:cubicBezTo>
                    <a:cubicBezTo>
                      <a:pt x="5" y="55"/>
                      <a:pt x="5" y="54"/>
                      <a:pt x="6" y="54"/>
                    </a:cubicBezTo>
                    <a:cubicBezTo>
                      <a:pt x="6" y="54"/>
                      <a:pt x="6" y="54"/>
                      <a:pt x="6" y="54"/>
                    </a:cubicBezTo>
                    <a:cubicBezTo>
                      <a:pt x="7" y="54"/>
                      <a:pt x="7" y="54"/>
                      <a:pt x="7" y="54"/>
                    </a:cubicBezTo>
                    <a:cubicBezTo>
                      <a:pt x="7" y="54"/>
                      <a:pt x="7" y="54"/>
                      <a:pt x="7" y="54"/>
                    </a:cubicBezTo>
                    <a:cubicBezTo>
                      <a:pt x="7" y="54"/>
                      <a:pt x="7" y="54"/>
                      <a:pt x="7" y="54"/>
                    </a:cubicBezTo>
                    <a:cubicBezTo>
                      <a:pt x="8" y="54"/>
                      <a:pt x="8" y="54"/>
                      <a:pt x="8" y="54"/>
                    </a:cubicBezTo>
                    <a:cubicBezTo>
                      <a:pt x="8" y="53"/>
                      <a:pt x="8" y="53"/>
                      <a:pt x="8" y="53"/>
                    </a:cubicBezTo>
                    <a:cubicBezTo>
                      <a:pt x="8" y="53"/>
                      <a:pt x="8" y="53"/>
                      <a:pt x="8" y="53"/>
                    </a:cubicBezTo>
                    <a:cubicBezTo>
                      <a:pt x="9" y="53"/>
                      <a:pt x="9" y="52"/>
                      <a:pt x="10" y="52"/>
                    </a:cubicBezTo>
                    <a:cubicBezTo>
                      <a:pt x="10" y="51"/>
                      <a:pt x="11" y="50"/>
                      <a:pt x="12" y="50"/>
                    </a:cubicBezTo>
                    <a:cubicBezTo>
                      <a:pt x="13" y="48"/>
                      <a:pt x="14" y="47"/>
                      <a:pt x="16" y="45"/>
                    </a:cubicBezTo>
                    <a:cubicBezTo>
                      <a:pt x="17" y="44"/>
                      <a:pt x="18" y="42"/>
                      <a:pt x="19" y="40"/>
                    </a:cubicBezTo>
                    <a:cubicBezTo>
                      <a:pt x="21" y="38"/>
                      <a:pt x="22" y="37"/>
                      <a:pt x="23" y="35"/>
                    </a:cubicBezTo>
                    <a:cubicBezTo>
                      <a:pt x="24" y="33"/>
                      <a:pt x="24" y="32"/>
                      <a:pt x="25" y="31"/>
                    </a:cubicBezTo>
                    <a:cubicBezTo>
                      <a:pt x="25" y="30"/>
                      <a:pt x="25" y="29"/>
                      <a:pt x="25" y="28"/>
                    </a:cubicBezTo>
                    <a:cubicBezTo>
                      <a:pt x="25" y="28"/>
                      <a:pt x="26" y="27"/>
                      <a:pt x="26" y="26"/>
                    </a:cubicBezTo>
                    <a:cubicBezTo>
                      <a:pt x="26" y="25"/>
                      <a:pt x="26" y="24"/>
                      <a:pt x="27" y="22"/>
                    </a:cubicBezTo>
                    <a:cubicBezTo>
                      <a:pt x="27" y="22"/>
                      <a:pt x="27" y="21"/>
                      <a:pt x="27" y="20"/>
                    </a:cubicBezTo>
                    <a:cubicBezTo>
                      <a:pt x="27" y="19"/>
                      <a:pt x="27" y="19"/>
                      <a:pt x="27" y="19"/>
                    </a:cubicBezTo>
                    <a:cubicBezTo>
                      <a:pt x="27" y="18"/>
                      <a:pt x="27" y="18"/>
                      <a:pt x="28" y="17"/>
                    </a:cubicBezTo>
                    <a:cubicBezTo>
                      <a:pt x="28" y="16"/>
                      <a:pt x="28" y="14"/>
                      <a:pt x="29" y="13"/>
                    </a:cubicBezTo>
                    <a:cubicBezTo>
                      <a:pt x="29" y="11"/>
                      <a:pt x="29" y="10"/>
                      <a:pt x="30" y="8"/>
                    </a:cubicBezTo>
                    <a:cubicBezTo>
                      <a:pt x="30" y="6"/>
                      <a:pt x="30" y="4"/>
                      <a:pt x="30" y="3"/>
                    </a:cubicBezTo>
                    <a:cubicBezTo>
                      <a:pt x="30" y="2"/>
                      <a:pt x="30" y="2"/>
                      <a:pt x="30" y="1"/>
                    </a:cubicBezTo>
                    <a:cubicBezTo>
                      <a:pt x="29" y="1"/>
                      <a:pt x="29" y="1"/>
                      <a:pt x="29" y="1"/>
                    </a:cubicBezTo>
                    <a:cubicBezTo>
                      <a:pt x="29" y="0"/>
                      <a:pt x="29" y="0"/>
                      <a:pt x="2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27" y="0"/>
                      <a:pt x="26" y="0"/>
                      <a:pt x="26" y="1"/>
                    </a:cubicBezTo>
                    <a:moveTo>
                      <a:pt x="3" y="57"/>
                    </a:moveTo>
                    <a:cubicBezTo>
                      <a:pt x="3" y="57"/>
                      <a:pt x="3" y="57"/>
                      <a:pt x="3" y="57"/>
                    </a:cubicBezTo>
                    <a:cubicBezTo>
                      <a:pt x="3" y="57"/>
                      <a:pt x="3" y="57"/>
                      <a:pt x="3" y="57"/>
                    </a:cubicBezTo>
                    <a:cubicBezTo>
                      <a:pt x="3" y="57"/>
                      <a:pt x="3" y="57"/>
                      <a:pt x="3" y="57"/>
                    </a:cubicBezTo>
                    <a:moveTo>
                      <a:pt x="2" y="59"/>
                    </a:moveTo>
                    <a:cubicBezTo>
                      <a:pt x="2" y="59"/>
                      <a:pt x="2" y="59"/>
                      <a:pt x="2" y="59"/>
                    </a:cubicBezTo>
                    <a:cubicBezTo>
                      <a:pt x="2" y="59"/>
                      <a:pt x="2" y="59"/>
                      <a:pt x="2" y="59"/>
                    </a:cubicBezTo>
                    <a:moveTo>
                      <a:pt x="2" y="59"/>
                    </a:moveTo>
                    <a:cubicBezTo>
                      <a:pt x="2" y="59"/>
                      <a:pt x="2" y="59"/>
                      <a:pt x="2" y="59"/>
                    </a:cubicBezTo>
                    <a:cubicBezTo>
                      <a:pt x="2" y="59"/>
                      <a:pt x="2" y="59"/>
                      <a:pt x="2" y="59"/>
                    </a:cubicBezTo>
                    <a:cubicBezTo>
                      <a:pt x="2" y="59"/>
                      <a:pt x="2" y="59"/>
                      <a:pt x="2" y="59"/>
                    </a:cubicBezTo>
                    <a:moveTo>
                      <a:pt x="4" y="56"/>
                    </a:moveTo>
                    <a:cubicBezTo>
                      <a:pt x="4" y="56"/>
                      <a:pt x="4" y="56"/>
                      <a:pt x="4" y="56"/>
                    </a:cubicBezTo>
                    <a:cubicBezTo>
                      <a:pt x="4" y="56"/>
                      <a:pt x="4" y="56"/>
                      <a:pt x="4" y="56"/>
                    </a:cubicBezTo>
                    <a:moveTo>
                      <a:pt x="15" y="19"/>
                    </a:moveTo>
                    <a:cubicBezTo>
                      <a:pt x="15" y="19"/>
                      <a:pt x="15" y="19"/>
                      <a:pt x="15" y="19"/>
                    </a:cubicBezTo>
                    <a:cubicBezTo>
                      <a:pt x="15" y="19"/>
                      <a:pt x="15" y="19"/>
                      <a:pt x="15" y="19"/>
                    </a:cubicBezTo>
                    <a:cubicBezTo>
                      <a:pt x="15" y="19"/>
                      <a:pt x="15" y="19"/>
                      <a:pt x="15" y="19"/>
                    </a:cubicBezTo>
                  </a:path>
                </a:pathLst>
              </a:custGeom>
              <a:solidFill>
                <a:srgbClr val="D97F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62" name="Freeform 413"/>
              <p:cNvSpPr>
                <a:spLocks noEditPoints="1"/>
              </p:cNvSpPr>
              <p:nvPr/>
            </p:nvSpPr>
            <p:spPr bwMode="auto">
              <a:xfrm>
                <a:off x="5534" y="2136"/>
                <a:ext cx="34" cy="97"/>
              </a:xfrm>
              <a:custGeom>
                <a:avLst/>
                <a:gdLst>
                  <a:gd name="T0" fmla="*/ 17 w 18"/>
                  <a:gd name="T1" fmla="*/ 1 h 51"/>
                  <a:gd name="T2" fmla="*/ 17 w 18"/>
                  <a:gd name="T3" fmla="*/ 2 h 51"/>
                  <a:gd name="T4" fmla="*/ 17 w 18"/>
                  <a:gd name="T5" fmla="*/ 3 h 51"/>
                  <a:gd name="T6" fmla="*/ 16 w 18"/>
                  <a:gd name="T7" fmla="*/ 5 h 51"/>
                  <a:gd name="T8" fmla="*/ 15 w 18"/>
                  <a:gd name="T9" fmla="*/ 11 h 51"/>
                  <a:gd name="T10" fmla="*/ 15 w 18"/>
                  <a:gd name="T11" fmla="*/ 12 h 51"/>
                  <a:gd name="T12" fmla="*/ 14 w 18"/>
                  <a:gd name="T13" fmla="*/ 14 h 51"/>
                  <a:gd name="T14" fmla="*/ 13 w 18"/>
                  <a:gd name="T15" fmla="*/ 17 h 51"/>
                  <a:gd name="T16" fmla="*/ 13 w 18"/>
                  <a:gd name="T17" fmla="*/ 20 h 51"/>
                  <a:gd name="T18" fmla="*/ 12 w 18"/>
                  <a:gd name="T19" fmla="*/ 23 h 51"/>
                  <a:gd name="T20" fmla="*/ 11 w 18"/>
                  <a:gd name="T21" fmla="*/ 26 h 51"/>
                  <a:gd name="T22" fmla="*/ 10 w 18"/>
                  <a:gd name="T23" fmla="*/ 29 h 51"/>
                  <a:gd name="T24" fmla="*/ 9 w 18"/>
                  <a:gd name="T25" fmla="*/ 31 h 51"/>
                  <a:gd name="T26" fmla="*/ 8 w 18"/>
                  <a:gd name="T27" fmla="*/ 34 h 51"/>
                  <a:gd name="T28" fmla="*/ 6 w 18"/>
                  <a:gd name="T29" fmla="*/ 38 h 51"/>
                  <a:gd name="T30" fmla="*/ 6 w 18"/>
                  <a:gd name="T31" fmla="*/ 38 h 51"/>
                  <a:gd name="T32" fmla="*/ 6 w 18"/>
                  <a:gd name="T33" fmla="*/ 38 h 51"/>
                  <a:gd name="T34" fmla="*/ 6 w 18"/>
                  <a:gd name="T35" fmla="*/ 38 h 51"/>
                  <a:gd name="T36" fmla="*/ 6 w 18"/>
                  <a:gd name="T37" fmla="*/ 38 h 51"/>
                  <a:gd name="T38" fmla="*/ 5 w 18"/>
                  <a:gd name="T39" fmla="*/ 41 h 51"/>
                  <a:gd name="T40" fmla="*/ 4 w 18"/>
                  <a:gd name="T41" fmla="*/ 44 h 51"/>
                  <a:gd name="T42" fmla="*/ 3 w 18"/>
                  <a:gd name="T43" fmla="*/ 45 h 51"/>
                  <a:gd name="T44" fmla="*/ 2 w 18"/>
                  <a:gd name="T45" fmla="*/ 47 h 51"/>
                  <a:gd name="T46" fmla="*/ 1 w 18"/>
                  <a:gd name="T47" fmla="*/ 48 h 51"/>
                  <a:gd name="T48" fmla="*/ 0 w 18"/>
                  <a:gd name="T49" fmla="*/ 50 h 51"/>
                  <a:gd name="T50" fmla="*/ 0 w 18"/>
                  <a:gd name="T51" fmla="*/ 51 h 51"/>
                  <a:gd name="T52" fmla="*/ 1 w 18"/>
                  <a:gd name="T53" fmla="*/ 51 h 51"/>
                  <a:gd name="T54" fmla="*/ 2 w 18"/>
                  <a:gd name="T55" fmla="*/ 51 h 51"/>
                  <a:gd name="T56" fmla="*/ 3 w 18"/>
                  <a:gd name="T57" fmla="*/ 48 h 51"/>
                  <a:gd name="T58" fmla="*/ 5 w 18"/>
                  <a:gd name="T59" fmla="*/ 46 h 51"/>
                  <a:gd name="T60" fmla="*/ 6 w 18"/>
                  <a:gd name="T61" fmla="*/ 43 h 51"/>
                  <a:gd name="T62" fmla="*/ 8 w 18"/>
                  <a:gd name="T63" fmla="*/ 41 h 51"/>
                  <a:gd name="T64" fmla="*/ 9 w 18"/>
                  <a:gd name="T65" fmla="*/ 38 h 51"/>
                  <a:gd name="T66" fmla="*/ 10 w 18"/>
                  <a:gd name="T67" fmla="*/ 35 h 51"/>
                  <a:gd name="T68" fmla="*/ 11 w 18"/>
                  <a:gd name="T69" fmla="*/ 32 h 51"/>
                  <a:gd name="T70" fmla="*/ 12 w 18"/>
                  <a:gd name="T71" fmla="*/ 29 h 51"/>
                  <a:gd name="T72" fmla="*/ 13 w 18"/>
                  <a:gd name="T73" fmla="*/ 26 h 51"/>
                  <a:gd name="T74" fmla="*/ 14 w 18"/>
                  <a:gd name="T75" fmla="*/ 23 h 51"/>
                  <a:gd name="T76" fmla="*/ 15 w 18"/>
                  <a:gd name="T77" fmla="*/ 20 h 51"/>
                  <a:gd name="T78" fmla="*/ 15 w 18"/>
                  <a:gd name="T79" fmla="*/ 17 h 51"/>
                  <a:gd name="T80" fmla="*/ 16 w 18"/>
                  <a:gd name="T81" fmla="*/ 14 h 51"/>
                  <a:gd name="T82" fmla="*/ 16 w 18"/>
                  <a:gd name="T83" fmla="*/ 13 h 51"/>
                  <a:gd name="T84" fmla="*/ 17 w 18"/>
                  <a:gd name="T85" fmla="*/ 11 h 51"/>
                  <a:gd name="T86" fmla="*/ 17 w 18"/>
                  <a:gd name="T87" fmla="*/ 8 h 51"/>
                  <a:gd name="T88" fmla="*/ 17 w 18"/>
                  <a:gd name="T89" fmla="*/ 5 h 51"/>
                  <a:gd name="T90" fmla="*/ 18 w 18"/>
                  <a:gd name="T91" fmla="*/ 3 h 51"/>
                  <a:gd name="T92" fmla="*/ 18 w 18"/>
                  <a:gd name="T93" fmla="*/ 3 h 51"/>
                  <a:gd name="T94" fmla="*/ 18 w 18"/>
                  <a:gd name="T95" fmla="*/ 2 h 51"/>
                  <a:gd name="T96" fmla="*/ 18 w 18"/>
                  <a:gd name="T97" fmla="*/ 1 h 51"/>
                  <a:gd name="T98" fmla="*/ 18 w 18"/>
                  <a:gd name="T99" fmla="*/ 0 h 51"/>
                  <a:gd name="T100" fmla="*/ 18 w 18"/>
                  <a:gd name="T101" fmla="*/ 0 h 51"/>
                  <a:gd name="T102" fmla="*/ 17 w 18"/>
                  <a:gd name="T103" fmla="*/ 1 h 51"/>
                  <a:gd name="T104" fmla="*/ 6 w 18"/>
                  <a:gd name="T105" fmla="*/ 38 h 51"/>
                  <a:gd name="T106" fmla="*/ 6 w 18"/>
                  <a:gd name="T107" fmla="*/ 38 h 51"/>
                  <a:gd name="T108" fmla="*/ 6 w 18"/>
                  <a:gd name="T109" fmla="*/ 3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8" h="51">
                    <a:moveTo>
                      <a:pt x="17" y="1"/>
                    </a:moveTo>
                    <a:cubicBezTo>
                      <a:pt x="17" y="1"/>
                      <a:pt x="17" y="1"/>
                      <a:pt x="17" y="2"/>
                    </a:cubicBezTo>
                    <a:cubicBezTo>
                      <a:pt x="17" y="2"/>
                      <a:pt x="17" y="3"/>
                      <a:pt x="17" y="3"/>
                    </a:cubicBezTo>
                    <a:cubicBezTo>
                      <a:pt x="17" y="4"/>
                      <a:pt x="16" y="4"/>
                      <a:pt x="16" y="5"/>
                    </a:cubicBezTo>
                    <a:cubicBezTo>
                      <a:pt x="16" y="7"/>
                      <a:pt x="16" y="9"/>
                      <a:pt x="15" y="11"/>
                    </a:cubicBezTo>
                    <a:cubicBezTo>
                      <a:pt x="15" y="12"/>
                      <a:pt x="15" y="12"/>
                      <a:pt x="15" y="12"/>
                    </a:cubicBezTo>
                    <a:cubicBezTo>
                      <a:pt x="15" y="13"/>
                      <a:pt x="14" y="14"/>
                      <a:pt x="14" y="14"/>
                    </a:cubicBezTo>
                    <a:cubicBezTo>
                      <a:pt x="14" y="15"/>
                      <a:pt x="14" y="16"/>
                      <a:pt x="13" y="17"/>
                    </a:cubicBezTo>
                    <a:cubicBezTo>
                      <a:pt x="13" y="18"/>
                      <a:pt x="13" y="19"/>
                      <a:pt x="13" y="20"/>
                    </a:cubicBezTo>
                    <a:cubicBezTo>
                      <a:pt x="12" y="21"/>
                      <a:pt x="12" y="22"/>
                      <a:pt x="12" y="23"/>
                    </a:cubicBezTo>
                    <a:cubicBezTo>
                      <a:pt x="11" y="24"/>
                      <a:pt x="11" y="25"/>
                      <a:pt x="11" y="26"/>
                    </a:cubicBezTo>
                    <a:cubicBezTo>
                      <a:pt x="10" y="27"/>
                      <a:pt x="10" y="28"/>
                      <a:pt x="10" y="29"/>
                    </a:cubicBezTo>
                    <a:cubicBezTo>
                      <a:pt x="9" y="30"/>
                      <a:pt x="9" y="31"/>
                      <a:pt x="9" y="31"/>
                    </a:cubicBezTo>
                    <a:cubicBezTo>
                      <a:pt x="9" y="32"/>
                      <a:pt x="8" y="33"/>
                      <a:pt x="8" y="34"/>
                    </a:cubicBezTo>
                    <a:cubicBezTo>
                      <a:pt x="8" y="35"/>
                      <a:pt x="7" y="37"/>
                      <a:pt x="6" y="38"/>
                    </a:cubicBezTo>
                    <a:cubicBezTo>
                      <a:pt x="6" y="38"/>
                      <a:pt x="6" y="38"/>
                      <a:pt x="6" y="38"/>
                    </a:cubicBezTo>
                    <a:cubicBezTo>
                      <a:pt x="6" y="38"/>
                      <a:pt x="6" y="38"/>
                      <a:pt x="6" y="38"/>
                    </a:cubicBezTo>
                    <a:cubicBezTo>
                      <a:pt x="6" y="38"/>
                      <a:pt x="6" y="38"/>
                      <a:pt x="6" y="38"/>
                    </a:cubicBezTo>
                    <a:cubicBezTo>
                      <a:pt x="6" y="38"/>
                      <a:pt x="6" y="38"/>
                      <a:pt x="6" y="38"/>
                    </a:cubicBezTo>
                    <a:cubicBezTo>
                      <a:pt x="6" y="39"/>
                      <a:pt x="5" y="40"/>
                      <a:pt x="5" y="41"/>
                    </a:cubicBezTo>
                    <a:cubicBezTo>
                      <a:pt x="4" y="42"/>
                      <a:pt x="4" y="43"/>
                      <a:pt x="4" y="44"/>
                    </a:cubicBezTo>
                    <a:cubicBezTo>
                      <a:pt x="3" y="44"/>
                      <a:pt x="3" y="45"/>
                      <a:pt x="3" y="45"/>
                    </a:cubicBezTo>
                    <a:cubicBezTo>
                      <a:pt x="2" y="46"/>
                      <a:pt x="2" y="46"/>
                      <a:pt x="2" y="47"/>
                    </a:cubicBezTo>
                    <a:cubicBezTo>
                      <a:pt x="2" y="47"/>
                      <a:pt x="1" y="48"/>
                      <a:pt x="1" y="48"/>
                    </a:cubicBezTo>
                    <a:cubicBezTo>
                      <a:pt x="1" y="49"/>
                      <a:pt x="0" y="49"/>
                      <a:pt x="0" y="50"/>
                    </a:cubicBezTo>
                    <a:cubicBezTo>
                      <a:pt x="0" y="50"/>
                      <a:pt x="0" y="51"/>
                      <a:pt x="0" y="51"/>
                    </a:cubicBezTo>
                    <a:cubicBezTo>
                      <a:pt x="1" y="51"/>
                      <a:pt x="1" y="51"/>
                      <a:pt x="1" y="51"/>
                    </a:cubicBezTo>
                    <a:cubicBezTo>
                      <a:pt x="2" y="51"/>
                      <a:pt x="2" y="51"/>
                      <a:pt x="2" y="51"/>
                    </a:cubicBezTo>
                    <a:cubicBezTo>
                      <a:pt x="2" y="50"/>
                      <a:pt x="3" y="49"/>
                      <a:pt x="3" y="48"/>
                    </a:cubicBezTo>
                    <a:cubicBezTo>
                      <a:pt x="4" y="47"/>
                      <a:pt x="4" y="47"/>
                      <a:pt x="5" y="46"/>
                    </a:cubicBezTo>
                    <a:cubicBezTo>
                      <a:pt x="5" y="45"/>
                      <a:pt x="6" y="44"/>
                      <a:pt x="6" y="43"/>
                    </a:cubicBezTo>
                    <a:cubicBezTo>
                      <a:pt x="7" y="42"/>
                      <a:pt x="7" y="42"/>
                      <a:pt x="8" y="41"/>
                    </a:cubicBezTo>
                    <a:cubicBezTo>
                      <a:pt x="8" y="40"/>
                      <a:pt x="8" y="39"/>
                      <a:pt x="9" y="38"/>
                    </a:cubicBezTo>
                    <a:cubicBezTo>
                      <a:pt x="9" y="37"/>
                      <a:pt x="10" y="36"/>
                      <a:pt x="10" y="35"/>
                    </a:cubicBezTo>
                    <a:cubicBezTo>
                      <a:pt x="10" y="34"/>
                      <a:pt x="11" y="33"/>
                      <a:pt x="11" y="32"/>
                    </a:cubicBezTo>
                    <a:cubicBezTo>
                      <a:pt x="11" y="31"/>
                      <a:pt x="12" y="30"/>
                      <a:pt x="12" y="29"/>
                    </a:cubicBezTo>
                    <a:cubicBezTo>
                      <a:pt x="12" y="28"/>
                      <a:pt x="13" y="27"/>
                      <a:pt x="13" y="26"/>
                    </a:cubicBezTo>
                    <a:cubicBezTo>
                      <a:pt x="13" y="25"/>
                      <a:pt x="14" y="24"/>
                      <a:pt x="14" y="23"/>
                    </a:cubicBezTo>
                    <a:cubicBezTo>
                      <a:pt x="14" y="22"/>
                      <a:pt x="14" y="21"/>
                      <a:pt x="15" y="20"/>
                    </a:cubicBezTo>
                    <a:cubicBezTo>
                      <a:pt x="15" y="19"/>
                      <a:pt x="15" y="18"/>
                      <a:pt x="15" y="17"/>
                    </a:cubicBezTo>
                    <a:cubicBezTo>
                      <a:pt x="16" y="16"/>
                      <a:pt x="16" y="15"/>
                      <a:pt x="16" y="14"/>
                    </a:cubicBezTo>
                    <a:cubicBezTo>
                      <a:pt x="16" y="14"/>
                      <a:pt x="16" y="13"/>
                      <a:pt x="16" y="13"/>
                    </a:cubicBezTo>
                    <a:cubicBezTo>
                      <a:pt x="16" y="12"/>
                      <a:pt x="16" y="12"/>
                      <a:pt x="17" y="11"/>
                    </a:cubicBezTo>
                    <a:cubicBezTo>
                      <a:pt x="17" y="10"/>
                      <a:pt x="17" y="9"/>
                      <a:pt x="17" y="8"/>
                    </a:cubicBezTo>
                    <a:cubicBezTo>
                      <a:pt x="17" y="7"/>
                      <a:pt x="17" y="6"/>
                      <a:pt x="17" y="5"/>
                    </a:cubicBezTo>
                    <a:cubicBezTo>
                      <a:pt x="18" y="4"/>
                      <a:pt x="18" y="4"/>
                      <a:pt x="18" y="3"/>
                    </a:cubicBezTo>
                    <a:cubicBezTo>
                      <a:pt x="18" y="3"/>
                      <a:pt x="18" y="3"/>
                      <a:pt x="18" y="3"/>
                    </a:cubicBezTo>
                    <a:cubicBezTo>
                      <a:pt x="18" y="2"/>
                      <a:pt x="18" y="2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7" y="1"/>
                      <a:pt x="17" y="1"/>
                      <a:pt x="17" y="1"/>
                    </a:cubicBezTo>
                    <a:moveTo>
                      <a:pt x="6" y="38"/>
                    </a:moveTo>
                    <a:cubicBezTo>
                      <a:pt x="6" y="38"/>
                      <a:pt x="6" y="38"/>
                      <a:pt x="6" y="38"/>
                    </a:cubicBezTo>
                    <a:cubicBezTo>
                      <a:pt x="6" y="38"/>
                      <a:pt x="6" y="38"/>
                      <a:pt x="6" y="38"/>
                    </a:cubicBezTo>
                    <a:close/>
                  </a:path>
                </a:pathLst>
              </a:custGeom>
              <a:solidFill>
                <a:srgbClr val="D97F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63" name="Freeform 414"/>
              <p:cNvSpPr>
                <a:spLocks/>
              </p:cNvSpPr>
              <p:nvPr/>
            </p:nvSpPr>
            <p:spPr bwMode="auto">
              <a:xfrm>
                <a:off x="5421" y="1986"/>
                <a:ext cx="162" cy="116"/>
              </a:xfrm>
              <a:custGeom>
                <a:avLst/>
                <a:gdLst>
                  <a:gd name="T0" fmla="*/ 15 w 86"/>
                  <a:gd name="T1" fmla="*/ 0 h 62"/>
                  <a:gd name="T2" fmla="*/ 13 w 86"/>
                  <a:gd name="T3" fmla="*/ 0 h 62"/>
                  <a:gd name="T4" fmla="*/ 10 w 86"/>
                  <a:gd name="T5" fmla="*/ 2 h 62"/>
                  <a:gd name="T6" fmla="*/ 6 w 86"/>
                  <a:gd name="T7" fmla="*/ 1 h 62"/>
                  <a:gd name="T8" fmla="*/ 4 w 86"/>
                  <a:gd name="T9" fmla="*/ 1 h 62"/>
                  <a:gd name="T10" fmla="*/ 0 w 86"/>
                  <a:gd name="T11" fmla="*/ 2 h 62"/>
                  <a:gd name="T12" fmla="*/ 1 w 86"/>
                  <a:gd name="T13" fmla="*/ 4 h 62"/>
                  <a:gd name="T14" fmla="*/ 2 w 86"/>
                  <a:gd name="T15" fmla="*/ 4 h 62"/>
                  <a:gd name="T16" fmla="*/ 6 w 86"/>
                  <a:gd name="T17" fmla="*/ 4 h 62"/>
                  <a:gd name="T18" fmla="*/ 9 w 86"/>
                  <a:gd name="T19" fmla="*/ 5 h 62"/>
                  <a:gd name="T20" fmla="*/ 14 w 86"/>
                  <a:gd name="T21" fmla="*/ 6 h 62"/>
                  <a:gd name="T22" fmla="*/ 19 w 86"/>
                  <a:gd name="T23" fmla="*/ 8 h 62"/>
                  <a:gd name="T24" fmla="*/ 25 w 86"/>
                  <a:gd name="T25" fmla="*/ 10 h 62"/>
                  <a:gd name="T26" fmla="*/ 31 w 86"/>
                  <a:gd name="T27" fmla="*/ 13 h 62"/>
                  <a:gd name="T28" fmla="*/ 36 w 86"/>
                  <a:gd name="T29" fmla="*/ 16 h 62"/>
                  <a:gd name="T30" fmla="*/ 38 w 86"/>
                  <a:gd name="T31" fmla="*/ 17 h 62"/>
                  <a:gd name="T32" fmla="*/ 48 w 86"/>
                  <a:gd name="T33" fmla="*/ 24 h 62"/>
                  <a:gd name="T34" fmla="*/ 49 w 86"/>
                  <a:gd name="T35" fmla="*/ 27 h 62"/>
                  <a:gd name="T36" fmla="*/ 47 w 86"/>
                  <a:gd name="T37" fmla="*/ 30 h 62"/>
                  <a:gd name="T38" fmla="*/ 48 w 86"/>
                  <a:gd name="T39" fmla="*/ 33 h 62"/>
                  <a:gd name="T40" fmla="*/ 52 w 86"/>
                  <a:gd name="T41" fmla="*/ 39 h 62"/>
                  <a:gd name="T42" fmla="*/ 58 w 86"/>
                  <a:gd name="T43" fmla="*/ 46 h 62"/>
                  <a:gd name="T44" fmla="*/ 62 w 86"/>
                  <a:gd name="T45" fmla="*/ 51 h 62"/>
                  <a:gd name="T46" fmla="*/ 64 w 86"/>
                  <a:gd name="T47" fmla="*/ 53 h 62"/>
                  <a:gd name="T48" fmla="*/ 67 w 86"/>
                  <a:gd name="T49" fmla="*/ 59 h 62"/>
                  <a:gd name="T50" fmla="*/ 68 w 86"/>
                  <a:gd name="T51" fmla="*/ 60 h 62"/>
                  <a:gd name="T52" fmla="*/ 70 w 86"/>
                  <a:gd name="T53" fmla="*/ 62 h 62"/>
                  <a:gd name="T54" fmla="*/ 71 w 86"/>
                  <a:gd name="T55" fmla="*/ 62 h 62"/>
                  <a:gd name="T56" fmla="*/ 73 w 86"/>
                  <a:gd name="T57" fmla="*/ 61 h 62"/>
                  <a:gd name="T58" fmla="*/ 76 w 86"/>
                  <a:gd name="T59" fmla="*/ 59 h 62"/>
                  <a:gd name="T60" fmla="*/ 77 w 86"/>
                  <a:gd name="T61" fmla="*/ 57 h 62"/>
                  <a:gd name="T62" fmla="*/ 79 w 86"/>
                  <a:gd name="T63" fmla="*/ 56 h 62"/>
                  <a:gd name="T64" fmla="*/ 81 w 86"/>
                  <a:gd name="T65" fmla="*/ 53 h 62"/>
                  <a:gd name="T66" fmla="*/ 84 w 86"/>
                  <a:gd name="T67" fmla="*/ 50 h 62"/>
                  <a:gd name="T68" fmla="*/ 85 w 86"/>
                  <a:gd name="T69" fmla="*/ 49 h 62"/>
                  <a:gd name="T70" fmla="*/ 86 w 86"/>
                  <a:gd name="T71" fmla="*/ 47 h 62"/>
                  <a:gd name="T72" fmla="*/ 86 w 86"/>
                  <a:gd name="T73" fmla="*/ 43 h 62"/>
                  <a:gd name="T74" fmla="*/ 81 w 86"/>
                  <a:gd name="T75" fmla="*/ 35 h 62"/>
                  <a:gd name="T76" fmla="*/ 74 w 86"/>
                  <a:gd name="T77" fmla="*/ 27 h 62"/>
                  <a:gd name="T78" fmla="*/ 72 w 86"/>
                  <a:gd name="T79" fmla="*/ 23 h 62"/>
                  <a:gd name="T80" fmla="*/ 71 w 86"/>
                  <a:gd name="T81" fmla="*/ 23 h 62"/>
                  <a:gd name="T82" fmla="*/ 71 w 86"/>
                  <a:gd name="T83" fmla="*/ 22 h 62"/>
                  <a:gd name="T84" fmla="*/ 71 w 86"/>
                  <a:gd name="T85" fmla="*/ 22 h 62"/>
                  <a:gd name="T86" fmla="*/ 71 w 86"/>
                  <a:gd name="T87" fmla="*/ 22 h 62"/>
                  <a:gd name="T88" fmla="*/ 65 w 86"/>
                  <a:gd name="T89" fmla="*/ 16 h 62"/>
                  <a:gd name="T90" fmla="*/ 63 w 86"/>
                  <a:gd name="T91" fmla="*/ 15 h 62"/>
                  <a:gd name="T92" fmla="*/ 52 w 86"/>
                  <a:gd name="T93" fmla="*/ 8 h 62"/>
                  <a:gd name="T94" fmla="*/ 49 w 86"/>
                  <a:gd name="T95" fmla="*/ 7 h 62"/>
                  <a:gd name="T96" fmla="*/ 44 w 86"/>
                  <a:gd name="T97" fmla="*/ 5 h 62"/>
                  <a:gd name="T98" fmla="*/ 42 w 86"/>
                  <a:gd name="T99" fmla="*/ 4 h 62"/>
                  <a:gd name="T100" fmla="*/ 41 w 86"/>
                  <a:gd name="T101" fmla="*/ 4 h 62"/>
                  <a:gd name="T102" fmla="*/ 38 w 86"/>
                  <a:gd name="T103" fmla="*/ 3 h 62"/>
                  <a:gd name="T104" fmla="*/ 35 w 86"/>
                  <a:gd name="T105" fmla="*/ 2 h 62"/>
                  <a:gd name="T106" fmla="*/ 32 w 86"/>
                  <a:gd name="T107" fmla="*/ 2 h 62"/>
                  <a:gd name="T108" fmla="*/ 29 w 86"/>
                  <a:gd name="T109" fmla="*/ 1 h 62"/>
                  <a:gd name="T110" fmla="*/ 26 w 86"/>
                  <a:gd name="T111" fmla="*/ 1 h 62"/>
                  <a:gd name="T112" fmla="*/ 23 w 86"/>
                  <a:gd name="T113" fmla="*/ 1 h 62"/>
                  <a:gd name="T114" fmla="*/ 20 w 86"/>
                  <a:gd name="T115" fmla="*/ 0 h 62"/>
                  <a:gd name="T116" fmla="*/ 18 w 86"/>
                  <a:gd name="T117" fmla="*/ 0 h 62"/>
                  <a:gd name="T118" fmla="*/ 17 w 86"/>
                  <a:gd name="T119" fmla="*/ 0 h 62"/>
                  <a:gd name="T120" fmla="*/ 16 w 86"/>
                  <a:gd name="T121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86" h="62">
                    <a:moveTo>
                      <a:pt x="15" y="0"/>
                    </a:moveTo>
                    <a:cubicBezTo>
                      <a:pt x="15" y="0"/>
                      <a:pt x="15" y="0"/>
                      <a:pt x="15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3" y="1"/>
                      <a:pt x="12" y="1"/>
                      <a:pt x="11" y="1"/>
                    </a:cubicBezTo>
                    <a:cubicBezTo>
                      <a:pt x="10" y="2"/>
                      <a:pt x="10" y="2"/>
                      <a:pt x="10" y="2"/>
                    </a:cubicBezTo>
                    <a:cubicBezTo>
                      <a:pt x="10" y="2"/>
                      <a:pt x="10" y="2"/>
                      <a:pt x="10" y="2"/>
                    </a:cubicBezTo>
                    <a:cubicBezTo>
                      <a:pt x="9" y="2"/>
                      <a:pt x="8" y="2"/>
                      <a:pt x="6" y="1"/>
                    </a:cubicBezTo>
                    <a:cubicBezTo>
                      <a:pt x="6" y="1"/>
                      <a:pt x="5" y="1"/>
                      <a:pt x="5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3" y="1"/>
                      <a:pt x="3" y="2"/>
                      <a:pt x="2" y="2"/>
                    </a:cubicBezTo>
                    <a:cubicBezTo>
                      <a:pt x="2" y="2"/>
                      <a:pt x="1" y="2"/>
                      <a:pt x="0" y="2"/>
                    </a:cubicBezTo>
                    <a:cubicBezTo>
                      <a:pt x="0" y="2"/>
                      <a:pt x="0" y="3"/>
                      <a:pt x="0" y="3"/>
                    </a:cubicBezTo>
                    <a:cubicBezTo>
                      <a:pt x="0" y="4"/>
                      <a:pt x="0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3" y="4"/>
                      <a:pt x="3" y="4"/>
                      <a:pt x="4" y="4"/>
                    </a:cubicBezTo>
                    <a:cubicBezTo>
                      <a:pt x="5" y="4"/>
                      <a:pt x="5" y="4"/>
                      <a:pt x="6" y="4"/>
                    </a:cubicBezTo>
                    <a:cubicBezTo>
                      <a:pt x="7" y="4"/>
                      <a:pt x="7" y="4"/>
                      <a:pt x="8" y="4"/>
                    </a:cubicBezTo>
                    <a:cubicBezTo>
                      <a:pt x="9" y="5"/>
                      <a:pt x="9" y="5"/>
                      <a:pt x="9" y="5"/>
                    </a:cubicBezTo>
                    <a:cubicBezTo>
                      <a:pt x="10" y="5"/>
                      <a:pt x="10" y="5"/>
                      <a:pt x="11" y="5"/>
                    </a:cubicBezTo>
                    <a:cubicBezTo>
                      <a:pt x="12" y="5"/>
                      <a:pt x="13" y="6"/>
                      <a:pt x="14" y="6"/>
                    </a:cubicBezTo>
                    <a:cubicBezTo>
                      <a:pt x="15" y="6"/>
                      <a:pt x="17" y="7"/>
                      <a:pt x="18" y="7"/>
                    </a:cubicBezTo>
                    <a:cubicBezTo>
                      <a:pt x="19" y="8"/>
                      <a:pt x="19" y="8"/>
                      <a:pt x="19" y="8"/>
                    </a:cubicBezTo>
                    <a:cubicBezTo>
                      <a:pt x="21" y="8"/>
                      <a:pt x="22" y="9"/>
                      <a:pt x="24" y="10"/>
                    </a:cubicBezTo>
                    <a:cubicBezTo>
                      <a:pt x="25" y="10"/>
                      <a:pt x="25" y="10"/>
                      <a:pt x="25" y="10"/>
                    </a:cubicBezTo>
                    <a:cubicBezTo>
                      <a:pt x="26" y="10"/>
                      <a:pt x="26" y="10"/>
                      <a:pt x="26" y="10"/>
                    </a:cubicBezTo>
                    <a:cubicBezTo>
                      <a:pt x="27" y="11"/>
                      <a:pt x="29" y="12"/>
                      <a:pt x="31" y="13"/>
                    </a:cubicBezTo>
                    <a:cubicBezTo>
                      <a:pt x="32" y="14"/>
                      <a:pt x="34" y="15"/>
                      <a:pt x="36" y="16"/>
                    </a:cubicBezTo>
                    <a:cubicBezTo>
                      <a:pt x="36" y="16"/>
                      <a:pt x="36" y="16"/>
                      <a:pt x="36" y="16"/>
                    </a:cubicBezTo>
                    <a:cubicBezTo>
                      <a:pt x="36" y="16"/>
                      <a:pt x="36" y="16"/>
                      <a:pt x="36" y="16"/>
                    </a:cubicBezTo>
                    <a:cubicBezTo>
                      <a:pt x="37" y="16"/>
                      <a:pt x="37" y="17"/>
                      <a:pt x="38" y="17"/>
                    </a:cubicBezTo>
                    <a:cubicBezTo>
                      <a:pt x="40" y="18"/>
                      <a:pt x="41" y="19"/>
                      <a:pt x="43" y="20"/>
                    </a:cubicBezTo>
                    <a:cubicBezTo>
                      <a:pt x="45" y="22"/>
                      <a:pt x="47" y="23"/>
                      <a:pt x="48" y="24"/>
                    </a:cubicBezTo>
                    <a:cubicBezTo>
                      <a:pt x="49" y="25"/>
                      <a:pt x="50" y="26"/>
                      <a:pt x="51" y="26"/>
                    </a:cubicBezTo>
                    <a:cubicBezTo>
                      <a:pt x="50" y="27"/>
                      <a:pt x="50" y="27"/>
                      <a:pt x="49" y="27"/>
                    </a:cubicBezTo>
                    <a:cubicBezTo>
                      <a:pt x="49" y="27"/>
                      <a:pt x="48" y="28"/>
                      <a:pt x="48" y="28"/>
                    </a:cubicBezTo>
                    <a:cubicBezTo>
                      <a:pt x="48" y="29"/>
                      <a:pt x="47" y="29"/>
                      <a:pt x="47" y="30"/>
                    </a:cubicBezTo>
                    <a:cubicBezTo>
                      <a:pt x="47" y="30"/>
                      <a:pt x="47" y="31"/>
                      <a:pt x="47" y="31"/>
                    </a:cubicBezTo>
                    <a:cubicBezTo>
                      <a:pt x="48" y="32"/>
                      <a:pt x="48" y="32"/>
                      <a:pt x="48" y="33"/>
                    </a:cubicBezTo>
                    <a:cubicBezTo>
                      <a:pt x="49" y="34"/>
                      <a:pt x="49" y="35"/>
                      <a:pt x="50" y="36"/>
                    </a:cubicBezTo>
                    <a:cubicBezTo>
                      <a:pt x="50" y="37"/>
                      <a:pt x="51" y="38"/>
                      <a:pt x="52" y="39"/>
                    </a:cubicBezTo>
                    <a:cubicBezTo>
                      <a:pt x="53" y="40"/>
                      <a:pt x="54" y="41"/>
                      <a:pt x="55" y="42"/>
                    </a:cubicBezTo>
                    <a:cubicBezTo>
                      <a:pt x="56" y="43"/>
                      <a:pt x="57" y="44"/>
                      <a:pt x="58" y="46"/>
                    </a:cubicBezTo>
                    <a:cubicBezTo>
                      <a:pt x="60" y="48"/>
                      <a:pt x="61" y="49"/>
                      <a:pt x="62" y="51"/>
                    </a:cubicBezTo>
                    <a:cubicBezTo>
                      <a:pt x="62" y="51"/>
                      <a:pt x="62" y="51"/>
                      <a:pt x="62" y="51"/>
                    </a:cubicBezTo>
                    <a:cubicBezTo>
                      <a:pt x="63" y="52"/>
                      <a:pt x="63" y="52"/>
                      <a:pt x="64" y="53"/>
                    </a:cubicBezTo>
                    <a:cubicBezTo>
                      <a:pt x="64" y="53"/>
                      <a:pt x="64" y="53"/>
                      <a:pt x="64" y="53"/>
                    </a:cubicBezTo>
                    <a:cubicBezTo>
                      <a:pt x="65" y="54"/>
                      <a:pt x="65" y="55"/>
                      <a:pt x="65" y="55"/>
                    </a:cubicBezTo>
                    <a:cubicBezTo>
                      <a:pt x="66" y="57"/>
                      <a:pt x="67" y="58"/>
                      <a:pt x="67" y="59"/>
                    </a:cubicBezTo>
                    <a:cubicBezTo>
                      <a:pt x="68" y="60"/>
                      <a:pt x="68" y="60"/>
                      <a:pt x="68" y="60"/>
                    </a:cubicBezTo>
                    <a:cubicBezTo>
                      <a:pt x="68" y="60"/>
                      <a:pt x="68" y="60"/>
                      <a:pt x="68" y="60"/>
                    </a:cubicBezTo>
                    <a:cubicBezTo>
                      <a:pt x="69" y="61"/>
                      <a:pt x="69" y="61"/>
                      <a:pt x="69" y="61"/>
                    </a:cubicBezTo>
                    <a:cubicBezTo>
                      <a:pt x="69" y="62"/>
                      <a:pt x="69" y="62"/>
                      <a:pt x="70" y="62"/>
                    </a:cubicBezTo>
                    <a:cubicBezTo>
                      <a:pt x="70" y="62"/>
                      <a:pt x="70" y="62"/>
                      <a:pt x="70" y="62"/>
                    </a:cubicBezTo>
                    <a:cubicBezTo>
                      <a:pt x="71" y="62"/>
                      <a:pt x="71" y="62"/>
                      <a:pt x="71" y="62"/>
                    </a:cubicBezTo>
                    <a:cubicBezTo>
                      <a:pt x="72" y="62"/>
                      <a:pt x="72" y="62"/>
                      <a:pt x="72" y="62"/>
                    </a:cubicBezTo>
                    <a:cubicBezTo>
                      <a:pt x="72" y="61"/>
                      <a:pt x="73" y="61"/>
                      <a:pt x="73" y="61"/>
                    </a:cubicBezTo>
                    <a:cubicBezTo>
                      <a:pt x="74" y="61"/>
                      <a:pt x="74" y="60"/>
                      <a:pt x="75" y="59"/>
                    </a:cubicBezTo>
                    <a:cubicBezTo>
                      <a:pt x="76" y="59"/>
                      <a:pt x="76" y="59"/>
                      <a:pt x="76" y="59"/>
                    </a:cubicBezTo>
                    <a:cubicBezTo>
                      <a:pt x="76" y="58"/>
                      <a:pt x="76" y="58"/>
                      <a:pt x="76" y="58"/>
                    </a:cubicBezTo>
                    <a:cubicBezTo>
                      <a:pt x="77" y="57"/>
                      <a:pt x="77" y="57"/>
                      <a:pt x="77" y="57"/>
                    </a:cubicBezTo>
                    <a:cubicBezTo>
                      <a:pt x="77" y="57"/>
                      <a:pt x="77" y="57"/>
                      <a:pt x="78" y="56"/>
                    </a:cubicBezTo>
                    <a:cubicBezTo>
                      <a:pt x="79" y="56"/>
                      <a:pt x="79" y="56"/>
                      <a:pt x="79" y="56"/>
                    </a:cubicBezTo>
                    <a:cubicBezTo>
                      <a:pt x="79" y="55"/>
                      <a:pt x="79" y="55"/>
                      <a:pt x="79" y="55"/>
                    </a:cubicBezTo>
                    <a:cubicBezTo>
                      <a:pt x="80" y="54"/>
                      <a:pt x="81" y="54"/>
                      <a:pt x="81" y="53"/>
                    </a:cubicBezTo>
                    <a:cubicBezTo>
                      <a:pt x="82" y="52"/>
                      <a:pt x="82" y="52"/>
                      <a:pt x="83" y="51"/>
                    </a:cubicBezTo>
                    <a:cubicBezTo>
                      <a:pt x="83" y="51"/>
                      <a:pt x="83" y="50"/>
                      <a:pt x="84" y="50"/>
                    </a:cubicBezTo>
                    <a:cubicBezTo>
                      <a:pt x="84" y="50"/>
                      <a:pt x="84" y="50"/>
                      <a:pt x="84" y="50"/>
                    </a:cubicBezTo>
                    <a:cubicBezTo>
                      <a:pt x="85" y="49"/>
                      <a:pt x="85" y="49"/>
                      <a:pt x="85" y="49"/>
                    </a:cubicBezTo>
                    <a:cubicBezTo>
                      <a:pt x="86" y="48"/>
                      <a:pt x="86" y="48"/>
                      <a:pt x="86" y="48"/>
                    </a:cubicBezTo>
                    <a:cubicBezTo>
                      <a:pt x="86" y="48"/>
                      <a:pt x="86" y="47"/>
                      <a:pt x="86" y="47"/>
                    </a:cubicBezTo>
                    <a:cubicBezTo>
                      <a:pt x="86" y="46"/>
                      <a:pt x="86" y="44"/>
                      <a:pt x="86" y="43"/>
                    </a:cubicBezTo>
                    <a:cubicBezTo>
                      <a:pt x="86" y="43"/>
                      <a:pt x="86" y="43"/>
                      <a:pt x="86" y="43"/>
                    </a:cubicBezTo>
                    <a:cubicBezTo>
                      <a:pt x="85" y="42"/>
                      <a:pt x="85" y="41"/>
                      <a:pt x="85" y="41"/>
                    </a:cubicBezTo>
                    <a:cubicBezTo>
                      <a:pt x="84" y="38"/>
                      <a:pt x="82" y="37"/>
                      <a:pt x="81" y="35"/>
                    </a:cubicBezTo>
                    <a:cubicBezTo>
                      <a:pt x="80" y="33"/>
                      <a:pt x="78" y="31"/>
                      <a:pt x="77" y="30"/>
                    </a:cubicBezTo>
                    <a:cubicBezTo>
                      <a:pt x="76" y="29"/>
                      <a:pt x="75" y="28"/>
                      <a:pt x="74" y="27"/>
                    </a:cubicBezTo>
                    <a:cubicBezTo>
                      <a:pt x="75" y="26"/>
                      <a:pt x="75" y="26"/>
                      <a:pt x="74" y="25"/>
                    </a:cubicBezTo>
                    <a:cubicBezTo>
                      <a:pt x="74" y="25"/>
                      <a:pt x="73" y="24"/>
                      <a:pt x="72" y="23"/>
                    </a:cubicBezTo>
                    <a:cubicBezTo>
                      <a:pt x="72" y="23"/>
                      <a:pt x="72" y="23"/>
                      <a:pt x="72" y="23"/>
                    </a:cubicBezTo>
                    <a:cubicBezTo>
                      <a:pt x="71" y="23"/>
                      <a:pt x="71" y="23"/>
                      <a:pt x="71" y="23"/>
                    </a:cubicBezTo>
                    <a:cubicBezTo>
                      <a:pt x="71" y="23"/>
                      <a:pt x="71" y="23"/>
                      <a:pt x="71" y="23"/>
                    </a:cubicBezTo>
                    <a:cubicBezTo>
                      <a:pt x="71" y="22"/>
                      <a:pt x="71" y="22"/>
                      <a:pt x="71" y="22"/>
                    </a:cubicBezTo>
                    <a:cubicBezTo>
                      <a:pt x="71" y="22"/>
                      <a:pt x="71" y="22"/>
                      <a:pt x="71" y="22"/>
                    </a:cubicBezTo>
                    <a:cubicBezTo>
                      <a:pt x="71" y="22"/>
                      <a:pt x="71" y="22"/>
                      <a:pt x="71" y="22"/>
                    </a:cubicBezTo>
                    <a:cubicBezTo>
                      <a:pt x="71" y="22"/>
                      <a:pt x="71" y="22"/>
                      <a:pt x="71" y="22"/>
                    </a:cubicBezTo>
                    <a:cubicBezTo>
                      <a:pt x="71" y="22"/>
                      <a:pt x="71" y="22"/>
                      <a:pt x="71" y="22"/>
                    </a:cubicBezTo>
                    <a:cubicBezTo>
                      <a:pt x="69" y="20"/>
                      <a:pt x="68" y="19"/>
                      <a:pt x="66" y="18"/>
                    </a:cubicBezTo>
                    <a:cubicBezTo>
                      <a:pt x="66" y="17"/>
                      <a:pt x="65" y="17"/>
                      <a:pt x="65" y="16"/>
                    </a:cubicBezTo>
                    <a:cubicBezTo>
                      <a:pt x="64" y="16"/>
                      <a:pt x="64" y="16"/>
                      <a:pt x="64" y="16"/>
                    </a:cubicBezTo>
                    <a:cubicBezTo>
                      <a:pt x="63" y="15"/>
                      <a:pt x="63" y="15"/>
                      <a:pt x="63" y="15"/>
                    </a:cubicBezTo>
                    <a:cubicBezTo>
                      <a:pt x="63" y="15"/>
                      <a:pt x="62" y="15"/>
                      <a:pt x="62" y="14"/>
                    </a:cubicBezTo>
                    <a:cubicBezTo>
                      <a:pt x="59" y="12"/>
                      <a:pt x="55" y="10"/>
                      <a:pt x="52" y="8"/>
                    </a:cubicBezTo>
                    <a:cubicBezTo>
                      <a:pt x="50" y="8"/>
                      <a:pt x="50" y="8"/>
                      <a:pt x="50" y="8"/>
                    </a:cubicBezTo>
                    <a:cubicBezTo>
                      <a:pt x="49" y="7"/>
                      <a:pt x="49" y="7"/>
                      <a:pt x="49" y="7"/>
                    </a:cubicBezTo>
                    <a:cubicBezTo>
                      <a:pt x="48" y="6"/>
                      <a:pt x="47" y="6"/>
                      <a:pt x="46" y="6"/>
                    </a:cubicBezTo>
                    <a:cubicBezTo>
                      <a:pt x="46" y="5"/>
                      <a:pt x="45" y="5"/>
                      <a:pt x="44" y="5"/>
                    </a:cubicBezTo>
                    <a:cubicBezTo>
                      <a:pt x="43" y="4"/>
                      <a:pt x="43" y="4"/>
                      <a:pt x="43" y="4"/>
                    </a:cubicBezTo>
                    <a:cubicBezTo>
                      <a:pt x="43" y="4"/>
                      <a:pt x="43" y="4"/>
                      <a:pt x="42" y="4"/>
                    </a:cubicBezTo>
                    <a:cubicBezTo>
                      <a:pt x="42" y="4"/>
                      <a:pt x="41" y="4"/>
                      <a:pt x="40" y="3"/>
                    </a:cubicBezTo>
                    <a:cubicBezTo>
                      <a:pt x="41" y="4"/>
                      <a:pt x="41" y="4"/>
                      <a:pt x="41" y="4"/>
                    </a:cubicBezTo>
                    <a:cubicBezTo>
                      <a:pt x="40" y="3"/>
                      <a:pt x="40" y="3"/>
                      <a:pt x="40" y="3"/>
                    </a:cubicBezTo>
                    <a:cubicBezTo>
                      <a:pt x="39" y="3"/>
                      <a:pt x="38" y="3"/>
                      <a:pt x="38" y="3"/>
                    </a:cubicBezTo>
                    <a:cubicBezTo>
                      <a:pt x="37" y="2"/>
                      <a:pt x="36" y="2"/>
                      <a:pt x="35" y="2"/>
                    </a:cubicBezTo>
                    <a:cubicBezTo>
                      <a:pt x="35" y="2"/>
                      <a:pt x="35" y="2"/>
                      <a:pt x="35" y="2"/>
                    </a:cubicBezTo>
                    <a:cubicBezTo>
                      <a:pt x="34" y="2"/>
                      <a:pt x="33" y="2"/>
                      <a:pt x="33" y="2"/>
                    </a:cubicBezTo>
                    <a:cubicBezTo>
                      <a:pt x="32" y="2"/>
                      <a:pt x="32" y="2"/>
                      <a:pt x="32" y="2"/>
                    </a:cubicBezTo>
                    <a:cubicBezTo>
                      <a:pt x="30" y="2"/>
                      <a:pt x="30" y="2"/>
                      <a:pt x="30" y="2"/>
                    </a:cubicBezTo>
                    <a:cubicBezTo>
                      <a:pt x="29" y="1"/>
                      <a:pt x="29" y="1"/>
                      <a:pt x="29" y="1"/>
                    </a:cubicBezTo>
                    <a:cubicBezTo>
                      <a:pt x="28" y="1"/>
                      <a:pt x="28" y="1"/>
                      <a:pt x="27" y="1"/>
                    </a:cubicBezTo>
                    <a:cubicBezTo>
                      <a:pt x="26" y="1"/>
                      <a:pt x="26" y="1"/>
                      <a:pt x="26" y="1"/>
                    </a:cubicBezTo>
                    <a:cubicBezTo>
                      <a:pt x="25" y="1"/>
                      <a:pt x="25" y="1"/>
                      <a:pt x="24" y="1"/>
                    </a:cubicBezTo>
                    <a:cubicBezTo>
                      <a:pt x="23" y="1"/>
                      <a:pt x="23" y="1"/>
                      <a:pt x="23" y="1"/>
                    </a:cubicBezTo>
                    <a:cubicBezTo>
                      <a:pt x="22" y="1"/>
                      <a:pt x="22" y="1"/>
                      <a:pt x="22" y="1"/>
                    </a:cubicBezTo>
                    <a:cubicBezTo>
                      <a:pt x="22" y="1"/>
                      <a:pt x="21" y="0"/>
                      <a:pt x="20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</a:path>
                </a:pathLst>
              </a:custGeom>
              <a:solidFill>
                <a:srgbClr val="D97F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64" name="Freeform 415"/>
              <p:cNvSpPr>
                <a:spLocks/>
              </p:cNvSpPr>
              <p:nvPr/>
            </p:nvSpPr>
            <p:spPr bwMode="auto">
              <a:xfrm>
                <a:off x="5323" y="2003"/>
                <a:ext cx="72" cy="209"/>
              </a:xfrm>
              <a:custGeom>
                <a:avLst/>
                <a:gdLst>
                  <a:gd name="T0" fmla="*/ 35 w 38"/>
                  <a:gd name="T1" fmla="*/ 0 h 111"/>
                  <a:gd name="T2" fmla="*/ 31 w 38"/>
                  <a:gd name="T3" fmla="*/ 4 h 111"/>
                  <a:gd name="T4" fmla="*/ 28 w 38"/>
                  <a:gd name="T5" fmla="*/ 6 h 111"/>
                  <a:gd name="T6" fmla="*/ 22 w 38"/>
                  <a:gd name="T7" fmla="*/ 11 h 111"/>
                  <a:gd name="T8" fmla="*/ 17 w 38"/>
                  <a:gd name="T9" fmla="*/ 17 h 111"/>
                  <a:gd name="T10" fmla="*/ 12 w 38"/>
                  <a:gd name="T11" fmla="*/ 22 h 111"/>
                  <a:gd name="T12" fmla="*/ 6 w 38"/>
                  <a:gd name="T13" fmla="*/ 33 h 111"/>
                  <a:gd name="T14" fmla="*/ 2 w 38"/>
                  <a:gd name="T15" fmla="*/ 46 h 111"/>
                  <a:gd name="T16" fmla="*/ 2 w 38"/>
                  <a:gd name="T17" fmla="*/ 48 h 111"/>
                  <a:gd name="T18" fmla="*/ 0 w 38"/>
                  <a:gd name="T19" fmla="*/ 60 h 111"/>
                  <a:gd name="T20" fmla="*/ 0 w 38"/>
                  <a:gd name="T21" fmla="*/ 68 h 111"/>
                  <a:gd name="T22" fmla="*/ 1 w 38"/>
                  <a:gd name="T23" fmla="*/ 75 h 111"/>
                  <a:gd name="T24" fmla="*/ 6 w 38"/>
                  <a:gd name="T25" fmla="*/ 94 h 111"/>
                  <a:gd name="T26" fmla="*/ 8 w 38"/>
                  <a:gd name="T27" fmla="*/ 96 h 111"/>
                  <a:gd name="T28" fmla="*/ 9 w 38"/>
                  <a:gd name="T29" fmla="*/ 99 h 111"/>
                  <a:gd name="T30" fmla="*/ 12 w 38"/>
                  <a:gd name="T31" fmla="*/ 104 h 111"/>
                  <a:gd name="T32" fmla="*/ 14 w 38"/>
                  <a:gd name="T33" fmla="*/ 107 h 111"/>
                  <a:gd name="T34" fmla="*/ 17 w 38"/>
                  <a:gd name="T35" fmla="*/ 110 h 111"/>
                  <a:gd name="T36" fmla="*/ 19 w 38"/>
                  <a:gd name="T37" fmla="*/ 111 h 111"/>
                  <a:gd name="T38" fmla="*/ 20 w 38"/>
                  <a:gd name="T39" fmla="*/ 110 h 111"/>
                  <a:gd name="T40" fmla="*/ 23 w 38"/>
                  <a:gd name="T41" fmla="*/ 107 h 111"/>
                  <a:gd name="T42" fmla="*/ 21 w 38"/>
                  <a:gd name="T43" fmla="*/ 105 h 111"/>
                  <a:gd name="T44" fmla="*/ 19 w 38"/>
                  <a:gd name="T45" fmla="*/ 101 h 111"/>
                  <a:gd name="T46" fmla="*/ 17 w 38"/>
                  <a:gd name="T47" fmla="*/ 99 h 111"/>
                  <a:gd name="T48" fmla="*/ 14 w 38"/>
                  <a:gd name="T49" fmla="*/ 92 h 111"/>
                  <a:gd name="T50" fmla="*/ 13 w 38"/>
                  <a:gd name="T51" fmla="*/ 89 h 111"/>
                  <a:gd name="T52" fmla="*/ 10 w 38"/>
                  <a:gd name="T53" fmla="*/ 80 h 111"/>
                  <a:gd name="T54" fmla="*/ 9 w 38"/>
                  <a:gd name="T55" fmla="*/ 74 h 111"/>
                  <a:gd name="T56" fmla="*/ 8 w 38"/>
                  <a:gd name="T57" fmla="*/ 72 h 111"/>
                  <a:gd name="T58" fmla="*/ 8 w 38"/>
                  <a:gd name="T59" fmla="*/ 69 h 111"/>
                  <a:gd name="T60" fmla="*/ 7 w 38"/>
                  <a:gd name="T61" fmla="*/ 64 h 111"/>
                  <a:gd name="T62" fmla="*/ 8 w 38"/>
                  <a:gd name="T63" fmla="*/ 56 h 111"/>
                  <a:gd name="T64" fmla="*/ 8 w 38"/>
                  <a:gd name="T65" fmla="*/ 55 h 111"/>
                  <a:gd name="T66" fmla="*/ 9 w 38"/>
                  <a:gd name="T67" fmla="*/ 46 h 111"/>
                  <a:gd name="T68" fmla="*/ 13 w 38"/>
                  <a:gd name="T69" fmla="*/ 36 h 111"/>
                  <a:gd name="T70" fmla="*/ 20 w 38"/>
                  <a:gd name="T71" fmla="*/ 20 h 111"/>
                  <a:gd name="T72" fmla="*/ 24 w 38"/>
                  <a:gd name="T73" fmla="*/ 15 h 111"/>
                  <a:gd name="T74" fmla="*/ 25 w 38"/>
                  <a:gd name="T75" fmla="*/ 14 h 111"/>
                  <a:gd name="T76" fmla="*/ 30 w 38"/>
                  <a:gd name="T77" fmla="*/ 8 h 111"/>
                  <a:gd name="T78" fmla="*/ 33 w 38"/>
                  <a:gd name="T79" fmla="*/ 6 h 111"/>
                  <a:gd name="T80" fmla="*/ 35 w 38"/>
                  <a:gd name="T81" fmla="*/ 4 h 111"/>
                  <a:gd name="T82" fmla="*/ 37 w 38"/>
                  <a:gd name="T83" fmla="*/ 3 h 111"/>
                  <a:gd name="T84" fmla="*/ 36 w 38"/>
                  <a:gd name="T85" fmla="*/ 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" h="111">
                    <a:moveTo>
                      <a:pt x="36" y="0"/>
                    </a:moveTo>
                    <a:cubicBezTo>
                      <a:pt x="35" y="0"/>
                      <a:pt x="35" y="0"/>
                      <a:pt x="35" y="0"/>
                    </a:cubicBezTo>
                    <a:cubicBezTo>
                      <a:pt x="34" y="1"/>
                      <a:pt x="33" y="1"/>
                      <a:pt x="32" y="2"/>
                    </a:cubicBezTo>
                    <a:cubicBezTo>
                      <a:pt x="32" y="3"/>
                      <a:pt x="31" y="3"/>
                      <a:pt x="31" y="4"/>
                    </a:cubicBezTo>
                    <a:cubicBezTo>
                      <a:pt x="30" y="4"/>
                      <a:pt x="30" y="4"/>
                      <a:pt x="30" y="4"/>
                    </a:cubicBezTo>
                    <a:cubicBezTo>
                      <a:pt x="30" y="5"/>
                      <a:pt x="29" y="5"/>
                      <a:pt x="28" y="6"/>
                    </a:cubicBezTo>
                    <a:cubicBezTo>
                      <a:pt x="27" y="7"/>
                      <a:pt x="26" y="7"/>
                      <a:pt x="26" y="8"/>
                    </a:cubicBezTo>
                    <a:cubicBezTo>
                      <a:pt x="24" y="9"/>
                      <a:pt x="23" y="10"/>
                      <a:pt x="22" y="11"/>
                    </a:cubicBezTo>
                    <a:cubicBezTo>
                      <a:pt x="22" y="11"/>
                      <a:pt x="22" y="11"/>
                      <a:pt x="22" y="11"/>
                    </a:cubicBezTo>
                    <a:cubicBezTo>
                      <a:pt x="20" y="13"/>
                      <a:pt x="18" y="15"/>
                      <a:pt x="17" y="17"/>
                    </a:cubicBezTo>
                    <a:cubicBezTo>
                      <a:pt x="16" y="17"/>
                      <a:pt x="16" y="17"/>
                      <a:pt x="16" y="17"/>
                    </a:cubicBezTo>
                    <a:cubicBezTo>
                      <a:pt x="15" y="19"/>
                      <a:pt x="13" y="20"/>
                      <a:pt x="12" y="22"/>
                    </a:cubicBezTo>
                    <a:cubicBezTo>
                      <a:pt x="12" y="23"/>
                      <a:pt x="10" y="25"/>
                      <a:pt x="9" y="27"/>
                    </a:cubicBezTo>
                    <a:cubicBezTo>
                      <a:pt x="8" y="29"/>
                      <a:pt x="7" y="31"/>
                      <a:pt x="6" y="33"/>
                    </a:cubicBezTo>
                    <a:cubicBezTo>
                      <a:pt x="5" y="35"/>
                      <a:pt x="4" y="37"/>
                      <a:pt x="4" y="39"/>
                    </a:cubicBezTo>
                    <a:cubicBezTo>
                      <a:pt x="3" y="41"/>
                      <a:pt x="3" y="44"/>
                      <a:pt x="2" y="46"/>
                    </a:cubicBezTo>
                    <a:cubicBezTo>
                      <a:pt x="2" y="47"/>
                      <a:pt x="2" y="47"/>
                      <a:pt x="2" y="48"/>
                    </a:cubicBezTo>
                    <a:cubicBezTo>
                      <a:pt x="2" y="48"/>
                      <a:pt x="2" y="48"/>
                      <a:pt x="2" y="48"/>
                    </a:cubicBezTo>
                    <a:cubicBezTo>
                      <a:pt x="1" y="51"/>
                      <a:pt x="1" y="52"/>
                      <a:pt x="1" y="54"/>
                    </a:cubicBezTo>
                    <a:cubicBezTo>
                      <a:pt x="0" y="56"/>
                      <a:pt x="0" y="58"/>
                      <a:pt x="0" y="60"/>
                    </a:cubicBezTo>
                    <a:cubicBezTo>
                      <a:pt x="0" y="61"/>
                      <a:pt x="0" y="61"/>
                      <a:pt x="0" y="61"/>
                    </a:cubicBezTo>
                    <a:cubicBezTo>
                      <a:pt x="0" y="63"/>
                      <a:pt x="0" y="66"/>
                      <a:pt x="0" y="68"/>
                    </a:cubicBezTo>
                    <a:cubicBezTo>
                      <a:pt x="0" y="69"/>
                      <a:pt x="0" y="71"/>
                      <a:pt x="0" y="72"/>
                    </a:cubicBezTo>
                    <a:cubicBezTo>
                      <a:pt x="1" y="73"/>
                      <a:pt x="1" y="74"/>
                      <a:pt x="1" y="75"/>
                    </a:cubicBezTo>
                    <a:cubicBezTo>
                      <a:pt x="1" y="77"/>
                      <a:pt x="1" y="79"/>
                      <a:pt x="2" y="81"/>
                    </a:cubicBezTo>
                    <a:cubicBezTo>
                      <a:pt x="3" y="85"/>
                      <a:pt x="4" y="89"/>
                      <a:pt x="6" y="94"/>
                    </a:cubicBezTo>
                    <a:cubicBezTo>
                      <a:pt x="6" y="94"/>
                      <a:pt x="7" y="95"/>
                      <a:pt x="7" y="96"/>
                    </a:cubicBezTo>
                    <a:cubicBezTo>
                      <a:pt x="8" y="96"/>
                      <a:pt x="8" y="96"/>
                      <a:pt x="8" y="96"/>
                    </a:cubicBezTo>
                    <a:cubicBezTo>
                      <a:pt x="8" y="97"/>
                      <a:pt x="8" y="97"/>
                      <a:pt x="8" y="98"/>
                    </a:cubicBezTo>
                    <a:cubicBezTo>
                      <a:pt x="9" y="99"/>
                      <a:pt x="9" y="99"/>
                      <a:pt x="9" y="99"/>
                    </a:cubicBezTo>
                    <a:cubicBezTo>
                      <a:pt x="10" y="100"/>
                      <a:pt x="10" y="100"/>
                      <a:pt x="10" y="100"/>
                    </a:cubicBezTo>
                    <a:cubicBezTo>
                      <a:pt x="10" y="101"/>
                      <a:pt x="11" y="103"/>
                      <a:pt x="12" y="104"/>
                    </a:cubicBezTo>
                    <a:cubicBezTo>
                      <a:pt x="13" y="105"/>
                      <a:pt x="13" y="105"/>
                      <a:pt x="13" y="105"/>
                    </a:cubicBezTo>
                    <a:cubicBezTo>
                      <a:pt x="14" y="107"/>
                      <a:pt x="14" y="107"/>
                      <a:pt x="14" y="107"/>
                    </a:cubicBezTo>
                    <a:cubicBezTo>
                      <a:pt x="14" y="107"/>
                      <a:pt x="14" y="107"/>
                      <a:pt x="14" y="107"/>
                    </a:cubicBezTo>
                    <a:cubicBezTo>
                      <a:pt x="15" y="108"/>
                      <a:pt x="16" y="109"/>
                      <a:pt x="17" y="110"/>
                    </a:cubicBezTo>
                    <a:cubicBezTo>
                      <a:pt x="17" y="110"/>
                      <a:pt x="18" y="111"/>
                      <a:pt x="18" y="111"/>
                    </a:cubicBezTo>
                    <a:cubicBezTo>
                      <a:pt x="19" y="111"/>
                      <a:pt x="19" y="111"/>
                      <a:pt x="19" y="111"/>
                    </a:cubicBezTo>
                    <a:cubicBezTo>
                      <a:pt x="19" y="111"/>
                      <a:pt x="19" y="111"/>
                      <a:pt x="20" y="110"/>
                    </a:cubicBezTo>
                    <a:cubicBezTo>
                      <a:pt x="20" y="110"/>
                      <a:pt x="20" y="110"/>
                      <a:pt x="20" y="110"/>
                    </a:cubicBezTo>
                    <a:cubicBezTo>
                      <a:pt x="21" y="110"/>
                      <a:pt x="22" y="109"/>
                      <a:pt x="22" y="109"/>
                    </a:cubicBezTo>
                    <a:cubicBezTo>
                      <a:pt x="23" y="108"/>
                      <a:pt x="23" y="107"/>
                      <a:pt x="23" y="107"/>
                    </a:cubicBezTo>
                    <a:cubicBezTo>
                      <a:pt x="22" y="106"/>
                      <a:pt x="22" y="105"/>
                      <a:pt x="22" y="105"/>
                    </a:cubicBezTo>
                    <a:cubicBezTo>
                      <a:pt x="21" y="105"/>
                      <a:pt x="21" y="105"/>
                      <a:pt x="21" y="105"/>
                    </a:cubicBezTo>
                    <a:cubicBezTo>
                      <a:pt x="21" y="104"/>
                      <a:pt x="20" y="103"/>
                      <a:pt x="19" y="102"/>
                    </a:cubicBezTo>
                    <a:cubicBezTo>
                      <a:pt x="19" y="101"/>
                      <a:pt x="19" y="101"/>
                      <a:pt x="19" y="101"/>
                    </a:cubicBezTo>
                    <a:cubicBezTo>
                      <a:pt x="19" y="101"/>
                      <a:pt x="19" y="101"/>
                      <a:pt x="19" y="101"/>
                    </a:cubicBezTo>
                    <a:cubicBezTo>
                      <a:pt x="18" y="100"/>
                      <a:pt x="18" y="99"/>
                      <a:pt x="17" y="99"/>
                    </a:cubicBezTo>
                    <a:cubicBezTo>
                      <a:pt x="17" y="98"/>
                      <a:pt x="16" y="97"/>
                      <a:pt x="16" y="95"/>
                    </a:cubicBezTo>
                    <a:cubicBezTo>
                      <a:pt x="15" y="94"/>
                      <a:pt x="14" y="93"/>
                      <a:pt x="14" y="92"/>
                    </a:cubicBezTo>
                    <a:cubicBezTo>
                      <a:pt x="13" y="90"/>
                      <a:pt x="13" y="90"/>
                      <a:pt x="13" y="90"/>
                    </a:cubicBezTo>
                    <a:cubicBezTo>
                      <a:pt x="13" y="89"/>
                      <a:pt x="13" y="89"/>
                      <a:pt x="13" y="89"/>
                    </a:cubicBezTo>
                    <a:cubicBezTo>
                      <a:pt x="12" y="87"/>
                      <a:pt x="12" y="85"/>
                      <a:pt x="11" y="84"/>
                    </a:cubicBezTo>
                    <a:cubicBezTo>
                      <a:pt x="11" y="83"/>
                      <a:pt x="10" y="81"/>
                      <a:pt x="10" y="80"/>
                    </a:cubicBezTo>
                    <a:cubicBezTo>
                      <a:pt x="10" y="79"/>
                      <a:pt x="10" y="79"/>
                      <a:pt x="10" y="79"/>
                    </a:cubicBezTo>
                    <a:cubicBezTo>
                      <a:pt x="9" y="77"/>
                      <a:pt x="9" y="76"/>
                      <a:pt x="9" y="74"/>
                    </a:cubicBezTo>
                    <a:cubicBezTo>
                      <a:pt x="9" y="73"/>
                      <a:pt x="9" y="73"/>
                      <a:pt x="9" y="73"/>
                    </a:cubicBezTo>
                    <a:cubicBezTo>
                      <a:pt x="9" y="73"/>
                      <a:pt x="8" y="72"/>
                      <a:pt x="8" y="72"/>
                    </a:cubicBezTo>
                    <a:cubicBezTo>
                      <a:pt x="8" y="71"/>
                      <a:pt x="8" y="70"/>
                      <a:pt x="8" y="70"/>
                    </a:cubicBezTo>
                    <a:cubicBezTo>
                      <a:pt x="8" y="69"/>
                      <a:pt x="8" y="69"/>
                      <a:pt x="8" y="69"/>
                    </a:cubicBezTo>
                    <a:cubicBezTo>
                      <a:pt x="8" y="69"/>
                      <a:pt x="8" y="69"/>
                      <a:pt x="8" y="69"/>
                    </a:cubicBezTo>
                    <a:cubicBezTo>
                      <a:pt x="8" y="67"/>
                      <a:pt x="8" y="65"/>
                      <a:pt x="7" y="64"/>
                    </a:cubicBezTo>
                    <a:cubicBezTo>
                      <a:pt x="7" y="62"/>
                      <a:pt x="7" y="61"/>
                      <a:pt x="8" y="59"/>
                    </a:cubicBezTo>
                    <a:cubicBezTo>
                      <a:pt x="8" y="58"/>
                      <a:pt x="8" y="57"/>
                      <a:pt x="8" y="56"/>
                    </a:cubicBezTo>
                    <a:cubicBezTo>
                      <a:pt x="8" y="56"/>
                      <a:pt x="8" y="56"/>
                      <a:pt x="8" y="56"/>
                    </a:cubicBezTo>
                    <a:cubicBezTo>
                      <a:pt x="8" y="55"/>
                      <a:pt x="8" y="55"/>
                      <a:pt x="8" y="55"/>
                    </a:cubicBezTo>
                    <a:cubicBezTo>
                      <a:pt x="8" y="53"/>
                      <a:pt x="8" y="51"/>
                      <a:pt x="9" y="50"/>
                    </a:cubicBezTo>
                    <a:cubicBezTo>
                      <a:pt x="9" y="49"/>
                      <a:pt x="9" y="47"/>
                      <a:pt x="9" y="46"/>
                    </a:cubicBezTo>
                    <a:cubicBezTo>
                      <a:pt x="10" y="42"/>
                      <a:pt x="11" y="39"/>
                      <a:pt x="12" y="36"/>
                    </a:cubicBezTo>
                    <a:cubicBezTo>
                      <a:pt x="13" y="36"/>
                      <a:pt x="13" y="36"/>
                      <a:pt x="13" y="36"/>
                    </a:cubicBezTo>
                    <a:cubicBezTo>
                      <a:pt x="14" y="33"/>
                      <a:pt x="15" y="29"/>
                      <a:pt x="16" y="26"/>
                    </a:cubicBezTo>
                    <a:cubicBezTo>
                      <a:pt x="17" y="24"/>
                      <a:pt x="19" y="22"/>
                      <a:pt x="20" y="20"/>
                    </a:cubicBezTo>
                    <a:cubicBezTo>
                      <a:pt x="21" y="19"/>
                      <a:pt x="21" y="19"/>
                      <a:pt x="21" y="19"/>
                    </a:cubicBezTo>
                    <a:cubicBezTo>
                      <a:pt x="22" y="18"/>
                      <a:pt x="23" y="16"/>
                      <a:pt x="24" y="15"/>
                    </a:cubicBezTo>
                    <a:cubicBezTo>
                      <a:pt x="24" y="14"/>
                      <a:pt x="24" y="14"/>
                      <a:pt x="24" y="14"/>
                    </a:cubicBezTo>
                    <a:cubicBezTo>
                      <a:pt x="25" y="14"/>
                      <a:pt x="25" y="14"/>
                      <a:pt x="25" y="14"/>
                    </a:cubicBezTo>
                    <a:cubicBezTo>
                      <a:pt x="25" y="13"/>
                      <a:pt x="25" y="13"/>
                      <a:pt x="26" y="12"/>
                    </a:cubicBezTo>
                    <a:cubicBezTo>
                      <a:pt x="27" y="11"/>
                      <a:pt x="29" y="10"/>
                      <a:pt x="30" y="8"/>
                    </a:cubicBezTo>
                    <a:cubicBezTo>
                      <a:pt x="31" y="8"/>
                      <a:pt x="31" y="8"/>
                      <a:pt x="31" y="8"/>
                    </a:cubicBezTo>
                    <a:cubicBezTo>
                      <a:pt x="31" y="7"/>
                      <a:pt x="32" y="6"/>
                      <a:pt x="33" y="6"/>
                    </a:cubicBezTo>
                    <a:cubicBezTo>
                      <a:pt x="33" y="5"/>
                      <a:pt x="33" y="5"/>
                      <a:pt x="33" y="5"/>
                    </a:cubicBezTo>
                    <a:cubicBezTo>
                      <a:pt x="34" y="5"/>
                      <a:pt x="35" y="4"/>
                      <a:pt x="35" y="4"/>
                    </a:cubicBezTo>
                    <a:cubicBezTo>
                      <a:pt x="36" y="3"/>
                      <a:pt x="36" y="3"/>
                      <a:pt x="36" y="3"/>
                    </a:cubicBezTo>
                    <a:cubicBezTo>
                      <a:pt x="37" y="3"/>
                      <a:pt x="37" y="3"/>
                      <a:pt x="37" y="3"/>
                    </a:cubicBezTo>
                    <a:cubicBezTo>
                      <a:pt x="37" y="3"/>
                      <a:pt x="38" y="2"/>
                      <a:pt x="37" y="1"/>
                    </a:cubicBezTo>
                    <a:cubicBezTo>
                      <a:pt x="37" y="1"/>
                      <a:pt x="36" y="0"/>
                      <a:pt x="36" y="0"/>
                    </a:cubicBezTo>
                  </a:path>
                </a:pathLst>
              </a:custGeom>
              <a:solidFill>
                <a:srgbClr val="F49F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65" name="Freeform 416"/>
              <p:cNvSpPr>
                <a:spLocks/>
              </p:cNvSpPr>
              <p:nvPr/>
            </p:nvSpPr>
            <p:spPr bwMode="auto">
              <a:xfrm>
                <a:off x="5381" y="1999"/>
                <a:ext cx="21" cy="17"/>
              </a:xfrm>
              <a:custGeom>
                <a:avLst/>
                <a:gdLst>
                  <a:gd name="T0" fmla="*/ 10 w 11"/>
                  <a:gd name="T1" fmla="*/ 0 h 9"/>
                  <a:gd name="T2" fmla="*/ 9 w 11"/>
                  <a:gd name="T3" fmla="*/ 0 h 9"/>
                  <a:gd name="T4" fmla="*/ 8 w 11"/>
                  <a:gd name="T5" fmla="*/ 1 h 9"/>
                  <a:gd name="T6" fmla="*/ 7 w 11"/>
                  <a:gd name="T7" fmla="*/ 1 h 9"/>
                  <a:gd name="T8" fmla="*/ 6 w 11"/>
                  <a:gd name="T9" fmla="*/ 2 h 9"/>
                  <a:gd name="T10" fmla="*/ 5 w 11"/>
                  <a:gd name="T11" fmla="*/ 3 h 9"/>
                  <a:gd name="T12" fmla="*/ 4 w 11"/>
                  <a:gd name="T13" fmla="*/ 4 h 9"/>
                  <a:gd name="T14" fmla="*/ 2 w 11"/>
                  <a:gd name="T15" fmla="*/ 6 h 9"/>
                  <a:gd name="T16" fmla="*/ 0 w 11"/>
                  <a:gd name="T17" fmla="*/ 8 h 9"/>
                  <a:gd name="T18" fmla="*/ 0 w 11"/>
                  <a:gd name="T19" fmla="*/ 9 h 9"/>
                  <a:gd name="T20" fmla="*/ 0 w 11"/>
                  <a:gd name="T21" fmla="*/ 9 h 9"/>
                  <a:gd name="T22" fmla="*/ 3 w 11"/>
                  <a:gd name="T23" fmla="*/ 7 h 9"/>
                  <a:gd name="T24" fmla="*/ 4 w 11"/>
                  <a:gd name="T25" fmla="*/ 6 h 9"/>
                  <a:gd name="T26" fmla="*/ 5 w 11"/>
                  <a:gd name="T27" fmla="*/ 5 h 9"/>
                  <a:gd name="T28" fmla="*/ 7 w 11"/>
                  <a:gd name="T29" fmla="*/ 3 h 9"/>
                  <a:gd name="T30" fmla="*/ 8 w 11"/>
                  <a:gd name="T31" fmla="*/ 2 h 9"/>
                  <a:gd name="T32" fmla="*/ 9 w 11"/>
                  <a:gd name="T33" fmla="*/ 2 h 9"/>
                  <a:gd name="T34" fmla="*/ 9 w 11"/>
                  <a:gd name="T35" fmla="*/ 1 h 9"/>
                  <a:gd name="T36" fmla="*/ 9 w 11"/>
                  <a:gd name="T37" fmla="*/ 1 h 9"/>
                  <a:gd name="T38" fmla="*/ 11 w 11"/>
                  <a:gd name="T39" fmla="*/ 1 h 9"/>
                  <a:gd name="T40" fmla="*/ 11 w 11"/>
                  <a:gd name="T41" fmla="*/ 0 h 9"/>
                  <a:gd name="T42" fmla="*/ 11 w 11"/>
                  <a:gd name="T43" fmla="*/ 0 h 9"/>
                  <a:gd name="T44" fmla="*/ 10 w 11"/>
                  <a:gd name="T45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1" h="9">
                    <a:moveTo>
                      <a:pt x="10" y="0"/>
                    </a:moveTo>
                    <a:cubicBezTo>
                      <a:pt x="10" y="0"/>
                      <a:pt x="9" y="0"/>
                      <a:pt x="9" y="0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3"/>
                      <a:pt x="5" y="3"/>
                      <a:pt x="5" y="3"/>
                    </a:cubicBezTo>
                    <a:cubicBezTo>
                      <a:pt x="5" y="4"/>
                      <a:pt x="4" y="4"/>
                      <a:pt x="4" y="4"/>
                    </a:cubicBezTo>
                    <a:cubicBezTo>
                      <a:pt x="3" y="5"/>
                      <a:pt x="3" y="5"/>
                      <a:pt x="2" y="6"/>
                    </a:cubicBezTo>
                    <a:cubicBezTo>
                      <a:pt x="1" y="6"/>
                      <a:pt x="0" y="7"/>
                      <a:pt x="0" y="8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1" y="8"/>
                      <a:pt x="2" y="7"/>
                      <a:pt x="3" y="7"/>
                    </a:cubicBezTo>
                    <a:cubicBezTo>
                      <a:pt x="3" y="6"/>
                      <a:pt x="3" y="6"/>
                      <a:pt x="4" y="6"/>
                    </a:cubicBezTo>
                    <a:cubicBezTo>
                      <a:pt x="4" y="5"/>
                      <a:pt x="5" y="5"/>
                      <a:pt x="5" y="5"/>
                    </a:cubicBezTo>
                    <a:cubicBezTo>
                      <a:pt x="6" y="4"/>
                      <a:pt x="6" y="4"/>
                      <a:pt x="7" y="3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10" y="1"/>
                      <a:pt x="10" y="1"/>
                      <a:pt x="11" y="1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0" y="0"/>
                      <a:pt x="10" y="0"/>
                      <a:pt x="10" y="0"/>
                    </a:cubicBezTo>
                  </a:path>
                </a:pathLst>
              </a:custGeom>
              <a:solidFill>
                <a:srgbClr val="F49F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66" name="Freeform 417"/>
              <p:cNvSpPr>
                <a:spLocks noEditPoints="1"/>
              </p:cNvSpPr>
              <p:nvPr/>
            </p:nvSpPr>
            <p:spPr bwMode="auto">
              <a:xfrm>
                <a:off x="5378" y="2001"/>
                <a:ext cx="22" cy="17"/>
              </a:xfrm>
              <a:custGeom>
                <a:avLst/>
                <a:gdLst>
                  <a:gd name="T0" fmla="*/ 12 w 12"/>
                  <a:gd name="T1" fmla="*/ 0 h 9"/>
                  <a:gd name="T2" fmla="*/ 10 w 12"/>
                  <a:gd name="T3" fmla="*/ 0 h 9"/>
                  <a:gd name="T4" fmla="*/ 9 w 12"/>
                  <a:gd name="T5" fmla="*/ 1 h 9"/>
                  <a:gd name="T6" fmla="*/ 9 w 12"/>
                  <a:gd name="T7" fmla="*/ 2 h 9"/>
                  <a:gd name="T8" fmla="*/ 6 w 12"/>
                  <a:gd name="T9" fmla="*/ 4 h 9"/>
                  <a:gd name="T10" fmla="*/ 1 w 12"/>
                  <a:gd name="T11" fmla="*/ 8 h 9"/>
                  <a:gd name="T12" fmla="*/ 0 w 12"/>
                  <a:gd name="T13" fmla="*/ 9 h 9"/>
                  <a:gd name="T14" fmla="*/ 1 w 12"/>
                  <a:gd name="T15" fmla="*/ 9 h 9"/>
                  <a:gd name="T16" fmla="*/ 6 w 12"/>
                  <a:gd name="T17" fmla="*/ 5 h 9"/>
                  <a:gd name="T18" fmla="*/ 8 w 12"/>
                  <a:gd name="T19" fmla="*/ 3 h 9"/>
                  <a:gd name="T20" fmla="*/ 10 w 12"/>
                  <a:gd name="T21" fmla="*/ 2 h 9"/>
                  <a:gd name="T22" fmla="*/ 10 w 12"/>
                  <a:gd name="T23" fmla="*/ 2 h 9"/>
                  <a:gd name="T24" fmla="*/ 11 w 12"/>
                  <a:gd name="T25" fmla="*/ 1 h 9"/>
                  <a:gd name="T26" fmla="*/ 12 w 12"/>
                  <a:gd name="T27" fmla="*/ 1 h 9"/>
                  <a:gd name="T28" fmla="*/ 12 w 12"/>
                  <a:gd name="T29" fmla="*/ 0 h 9"/>
                  <a:gd name="T30" fmla="*/ 12 w 12"/>
                  <a:gd name="T31" fmla="*/ 0 h 9"/>
                  <a:gd name="T32" fmla="*/ 12 w 12"/>
                  <a:gd name="T33" fmla="*/ 0 h 9"/>
                  <a:gd name="T34" fmla="*/ 11 w 12"/>
                  <a:gd name="T35" fmla="*/ 1 h 9"/>
                  <a:gd name="T36" fmla="*/ 11 w 12"/>
                  <a:gd name="T37" fmla="*/ 1 h 9"/>
                  <a:gd name="T38" fmla="*/ 11 w 12"/>
                  <a:gd name="T39" fmla="*/ 1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2" h="9">
                    <a:moveTo>
                      <a:pt x="12" y="0"/>
                    </a:moveTo>
                    <a:cubicBezTo>
                      <a:pt x="11" y="0"/>
                      <a:pt x="11" y="0"/>
                      <a:pt x="10" y="0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8" y="2"/>
                      <a:pt x="7" y="3"/>
                      <a:pt x="6" y="4"/>
                    </a:cubicBezTo>
                    <a:cubicBezTo>
                      <a:pt x="4" y="5"/>
                      <a:pt x="2" y="7"/>
                      <a:pt x="1" y="8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3" y="8"/>
                      <a:pt x="5" y="6"/>
                      <a:pt x="6" y="5"/>
                    </a:cubicBezTo>
                    <a:cubicBezTo>
                      <a:pt x="7" y="4"/>
                      <a:pt x="8" y="4"/>
                      <a:pt x="8" y="3"/>
                    </a:cubicBezTo>
                    <a:cubicBezTo>
                      <a:pt x="10" y="2"/>
                      <a:pt x="10" y="2"/>
                      <a:pt x="10" y="2"/>
                    </a:cubicBezTo>
                    <a:cubicBezTo>
                      <a:pt x="10" y="2"/>
                      <a:pt x="10" y="2"/>
                      <a:pt x="10" y="2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1" y="1"/>
                      <a:pt x="12" y="1"/>
                      <a:pt x="12" y="1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2" y="0"/>
                      <a:pt x="12" y="0"/>
                      <a:pt x="12" y="0"/>
                    </a:cubicBezTo>
                    <a:moveTo>
                      <a:pt x="11" y="1"/>
                    </a:moveTo>
                    <a:cubicBezTo>
                      <a:pt x="11" y="1"/>
                      <a:pt x="11" y="1"/>
                      <a:pt x="11" y="1"/>
                    </a:cubicBezTo>
                    <a:cubicBezTo>
                      <a:pt x="11" y="1"/>
                      <a:pt x="11" y="1"/>
                      <a:pt x="11" y="1"/>
                    </a:cubicBezTo>
                  </a:path>
                </a:pathLst>
              </a:custGeom>
              <a:solidFill>
                <a:srgbClr val="F49F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67" name="Freeform 418"/>
              <p:cNvSpPr>
                <a:spLocks/>
              </p:cNvSpPr>
              <p:nvPr/>
            </p:nvSpPr>
            <p:spPr bwMode="auto">
              <a:xfrm>
                <a:off x="5372" y="1999"/>
                <a:ext cx="32" cy="24"/>
              </a:xfrm>
              <a:custGeom>
                <a:avLst/>
                <a:gdLst>
                  <a:gd name="T0" fmla="*/ 16 w 17"/>
                  <a:gd name="T1" fmla="*/ 0 h 13"/>
                  <a:gd name="T2" fmla="*/ 15 w 17"/>
                  <a:gd name="T3" fmla="*/ 0 h 13"/>
                  <a:gd name="T4" fmla="*/ 14 w 17"/>
                  <a:gd name="T5" fmla="*/ 1 h 13"/>
                  <a:gd name="T6" fmla="*/ 13 w 17"/>
                  <a:gd name="T7" fmla="*/ 2 h 13"/>
                  <a:gd name="T8" fmla="*/ 12 w 17"/>
                  <a:gd name="T9" fmla="*/ 3 h 13"/>
                  <a:gd name="T10" fmla="*/ 10 w 17"/>
                  <a:gd name="T11" fmla="*/ 4 h 13"/>
                  <a:gd name="T12" fmla="*/ 8 w 17"/>
                  <a:gd name="T13" fmla="*/ 6 h 13"/>
                  <a:gd name="T14" fmla="*/ 5 w 17"/>
                  <a:gd name="T15" fmla="*/ 9 h 13"/>
                  <a:gd name="T16" fmla="*/ 0 w 17"/>
                  <a:gd name="T17" fmla="*/ 12 h 13"/>
                  <a:gd name="T18" fmla="*/ 0 w 17"/>
                  <a:gd name="T19" fmla="*/ 13 h 13"/>
                  <a:gd name="T20" fmla="*/ 1 w 17"/>
                  <a:gd name="T21" fmla="*/ 13 h 13"/>
                  <a:gd name="T22" fmla="*/ 8 w 17"/>
                  <a:gd name="T23" fmla="*/ 7 h 13"/>
                  <a:gd name="T24" fmla="*/ 10 w 17"/>
                  <a:gd name="T25" fmla="*/ 6 h 13"/>
                  <a:gd name="T26" fmla="*/ 12 w 17"/>
                  <a:gd name="T27" fmla="*/ 4 h 13"/>
                  <a:gd name="T28" fmla="*/ 14 w 17"/>
                  <a:gd name="T29" fmla="*/ 3 h 13"/>
                  <a:gd name="T30" fmla="*/ 15 w 17"/>
                  <a:gd name="T31" fmla="*/ 2 h 13"/>
                  <a:gd name="T32" fmla="*/ 15 w 17"/>
                  <a:gd name="T33" fmla="*/ 2 h 13"/>
                  <a:gd name="T34" fmla="*/ 17 w 17"/>
                  <a:gd name="T35" fmla="*/ 1 h 13"/>
                  <a:gd name="T36" fmla="*/ 17 w 17"/>
                  <a:gd name="T37" fmla="*/ 0 h 13"/>
                  <a:gd name="T38" fmla="*/ 17 w 17"/>
                  <a:gd name="T39" fmla="*/ 0 h 13"/>
                  <a:gd name="T40" fmla="*/ 16 w 17"/>
                  <a:gd name="T41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7" h="13">
                    <a:moveTo>
                      <a:pt x="16" y="0"/>
                    </a:moveTo>
                    <a:cubicBezTo>
                      <a:pt x="15" y="0"/>
                      <a:pt x="15" y="0"/>
                      <a:pt x="15" y="0"/>
                    </a:cubicBezTo>
                    <a:cubicBezTo>
                      <a:pt x="15" y="1"/>
                      <a:pt x="15" y="1"/>
                      <a:pt x="14" y="1"/>
                    </a:cubicBezTo>
                    <a:cubicBezTo>
                      <a:pt x="13" y="2"/>
                      <a:pt x="13" y="2"/>
                      <a:pt x="13" y="2"/>
                    </a:cubicBezTo>
                    <a:cubicBezTo>
                      <a:pt x="13" y="2"/>
                      <a:pt x="13" y="2"/>
                      <a:pt x="12" y="3"/>
                    </a:cubicBezTo>
                    <a:cubicBezTo>
                      <a:pt x="12" y="3"/>
                      <a:pt x="11" y="4"/>
                      <a:pt x="10" y="4"/>
                    </a:cubicBezTo>
                    <a:cubicBezTo>
                      <a:pt x="8" y="6"/>
                      <a:pt x="8" y="6"/>
                      <a:pt x="8" y="6"/>
                    </a:cubicBezTo>
                    <a:cubicBezTo>
                      <a:pt x="7" y="7"/>
                      <a:pt x="6" y="8"/>
                      <a:pt x="5" y="9"/>
                    </a:cubicBezTo>
                    <a:cubicBezTo>
                      <a:pt x="3" y="10"/>
                      <a:pt x="2" y="11"/>
                      <a:pt x="0" y="12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1" y="13"/>
                      <a:pt x="1" y="13"/>
                      <a:pt x="1" y="13"/>
                    </a:cubicBezTo>
                    <a:cubicBezTo>
                      <a:pt x="4" y="11"/>
                      <a:pt x="6" y="9"/>
                      <a:pt x="8" y="7"/>
                    </a:cubicBezTo>
                    <a:cubicBezTo>
                      <a:pt x="9" y="7"/>
                      <a:pt x="9" y="6"/>
                      <a:pt x="10" y="6"/>
                    </a:cubicBezTo>
                    <a:cubicBezTo>
                      <a:pt x="11" y="5"/>
                      <a:pt x="11" y="5"/>
                      <a:pt x="12" y="4"/>
                    </a:cubicBezTo>
                    <a:cubicBezTo>
                      <a:pt x="12" y="4"/>
                      <a:pt x="13" y="3"/>
                      <a:pt x="14" y="3"/>
                    </a:cubicBezTo>
                    <a:cubicBezTo>
                      <a:pt x="15" y="2"/>
                      <a:pt x="15" y="2"/>
                      <a:pt x="15" y="2"/>
                    </a:cubicBezTo>
                    <a:cubicBezTo>
                      <a:pt x="15" y="2"/>
                      <a:pt x="15" y="2"/>
                      <a:pt x="15" y="2"/>
                    </a:cubicBezTo>
                    <a:cubicBezTo>
                      <a:pt x="16" y="1"/>
                      <a:pt x="16" y="1"/>
                      <a:pt x="17" y="1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</a:path>
                </a:pathLst>
              </a:custGeom>
              <a:solidFill>
                <a:srgbClr val="F49F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68" name="Freeform 419"/>
              <p:cNvSpPr>
                <a:spLocks noEditPoints="1"/>
              </p:cNvSpPr>
              <p:nvPr/>
            </p:nvSpPr>
            <p:spPr bwMode="auto">
              <a:xfrm>
                <a:off x="5331" y="1997"/>
                <a:ext cx="75" cy="211"/>
              </a:xfrm>
              <a:custGeom>
                <a:avLst/>
                <a:gdLst>
                  <a:gd name="T0" fmla="*/ 38 w 40"/>
                  <a:gd name="T1" fmla="*/ 1 h 112"/>
                  <a:gd name="T2" fmla="*/ 38 w 40"/>
                  <a:gd name="T3" fmla="*/ 1 h 112"/>
                  <a:gd name="T4" fmla="*/ 38 w 40"/>
                  <a:gd name="T5" fmla="*/ 1 h 112"/>
                  <a:gd name="T6" fmla="*/ 33 w 40"/>
                  <a:gd name="T7" fmla="*/ 4 h 112"/>
                  <a:gd name="T8" fmla="*/ 28 w 40"/>
                  <a:gd name="T9" fmla="*/ 8 h 112"/>
                  <a:gd name="T10" fmla="*/ 22 w 40"/>
                  <a:gd name="T11" fmla="*/ 13 h 112"/>
                  <a:gd name="T12" fmla="*/ 20 w 40"/>
                  <a:gd name="T13" fmla="*/ 15 h 112"/>
                  <a:gd name="T14" fmla="*/ 19 w 40"/>
                  <a:gd name="T15" fmla="*/ 16 h 112"/>
                  <a:gd name="T16" fmla="*/ 15 w 40"/>
                  <a:gd name="T17" fmla="*/ 21 h 112"/>
                  <a:gd name="T18" fmla="*/ 11 w 40"/>
                  <a:gd name="T19" fmla="*/ 27 h 112"/>
                  <a:gd name="T20" fmla="*/ 6 w 40"/>
                  <a:gd name="T21" fmla="*/ 38 h 112"/>
                  <a:gd name="T22" fmla="*/ 3 w 40"/>
                  <a:gd name="T23" fmla="*/ 44 h 112"/>
                  <a:gd name="T24" fmla="*/ 1 w 40"/>
                  <a:gd name="T25" fmla="*/ 57 h 112"/>
                  <a:gd name="T26" fmla="*/ 0 w 40"/>
                  <a:gd name="T27" fmla="*/ 63 h 112"/>
                  <a:gd name="T28" fmla="*/ 1 w 40"/>
                  <a:gd name="T29" fmla="*/ 68 h 112"/>
                  <a:gd name="T30" fmla="*/ 1 w 40"/>
                  <a:gd name="T31" fmla="*/ 73 h 112"/>
                  <a:gd name="T32" fmla="*/ 5 w 40"/>
                  <a:gd name="T33" fmla="*/ 88 h 112"/>
                  <a:gd name="T34" fmla="*/ 8 w 40"/>
                  <a:gd name="T35" fmla="*/ 94 h 112"/>
                  <a:gd name="T36" fmla="*/ 12 w 40"/>
                  <a:gd name="T37" fmla="*/ 103 h 112"/>
                  <a:gd name="T38" fmla="*/ 12 w 40"/>
                  <a:gd name="T39" fmla="*/ 103 h 112"/>
                  <a:gd name="T40" fmla="*/ 13 w 40"/>
                  <a:gd name="T41" fmla="*/ 103 h 112"/>
                  <a:gd name="T42" fmla="*/ 18 w 40"/>
                  <a:gd name="T43" fmla="*/ 110 h 112"/>
                  <a:gd name="T44" fmla="*/ 18 w 40"/>
                  <a:gd name="T45" fmla="*/ 111 h 112"/>
                  <a:gd name="T46" fmla="*/ 20 w 40"/>
                  <a:gd name="T47" fmla="*/ 112 h 112"/>
                  <a:gd name="T48" fmla="*/ 22 w 40"/>
                  <a:gd name="T49" fmla="*/ 110 h 112"/>
                  <a:gd name="T50" fmla="*/ 20 w 40"/>
                  <a:gd name="T51" fmla="*/ 106 h 112"/>
                  <a:gd name="T52" fmla="*/ 11 w 40"/>
                  <a:gd name="T53" fmla="*/ 93 h 112"/>
                  <a:gd name="T54" fmla="*/ 10 w 40"/>
                  <a:gd name="T55" fmla="*/ 88 h 112"/>
                  <a:gd name="T56" fmla="*/ 8 w 40"/>
                  <a:gd name="T57" fmla="*/ 84 h 112"/>
                  <a:gd name="T58" fmla="*/ 8 w 40"/>
                  <a:gd name="T59" fmla="*/ 84 h 112"/>
                  <a:gd name="T60" fmla="*/ 6 w 40"/>
                  <a:gd name="T61" fmla="*/ 74 h 112"/>
                  <a:gd name="T62" fmla="*/ 5 w 40"/>
                  <a:gd name="T63" fmla="*/ 69 h 112"/>
                  <a:gd name="T64" fmla="*/ 4 w 40"/>
                  <a:gd name="T65" fmla="*/ 59 h 112"/>
                  <a:gd name="T66" fmla="*/ 6 w 40"/>
                  <a:gd name="T67" fmla="*/ 49 h 112"/>
                  <a:gd name="T68" fmla="*/ 7 w 40"/>
                  <a:gd name="T69" fmla="*/ 45 h 112"/>
                  <a:gd name="T70" fmla="*/ 10 w 40"/>
                  <a:gd name="T71" fmla="*/ 33 h 112"/>
                  <a:gd name="T72" fmla="*/ 13 w 40"/>
                  <a:gd name="T73" fmla="*/ 29 h 112"/>
                  <a:gd name="T74" fmla="*/ 15 w 40"/>
                  <a:gd name="T75" fmla="*/ 25 h 112"/>
                  <a:gd name="T76" fmla="*/ 17 w 40"/>
                  <a:gd name="T77" fmla="*/ 21 h 112"/>
                  <a:gd name="T78" fmla="*/ 20 w 40"/>
                  <a:gd name="T79" fmla="*/ 17 h 112"/>
                  <a:gd name="T80" fmla="*/ 23 w 40"/>
                  <a:gd name="T81" fmla="*/ 14 h 112"/>
                  <a:gd name="T82" fmla="*/ 23 w 40"/>
                  <a:gd name="T83" fmla="*/ 14 h 112"/>
                  <a:gd name="T84" fmla="*/ 23 w 40"/>
                  <a:gd name="T85" fmla="*/ 14 h 112"/>
                  <a:gd name="T86" fmla="*/ 29 w 40"/>
                  <a:gd name="T87" fmla="*/ 8 h 112"/>
                  <a:gd name="T88" fmla="*/ 33 w 40"/>
                  <a:gd name="T89" fmla="*/ 6 h 112"/>
                  <a:gd name="T90" fmla="*/ 36 w 40"/>
                  <a:gd name="T91" fmla="*/ 3 h 112"/>
                  <a:gd name="T92" fmla="*/ 39 w 40"/>
                  <a:gd name="T93" fmla="*/ 2 h 112"/>
                  <a:gd name="T94" fmla="*/ 40 w 40"/>
                  <a:gd name="T95" fmla="*/ 1 h 112"/>
                  <a:gd name="T96" fmla="*/ 39 w 40"/>
                  <a:gd name="T97" fmla="*/ 0 h 112"/>
                  <a:gd name="T98" fmla="*/ 12 w 40"/>
                  <a:gd name="T99" fmla="*/ 30 h 112"/>
                  <a:gd name="T100" fmla="*/ 4 w 40"/>
                  <a:gd name="T101" fmla="*/ 63 h 112"/>
                  <a:gd name="T102" fmla="*/ 4 w 40"/>
                  <a:gd name="T103" fmla="*/ 63 h 112"/>
                  <a:gd name="T104" fmla="*/ 16 w 40"/>
                  <a:gd name="T105" fmla="*/ 100 h 112"/>
                  <a:gd name="T106" fmla="*/ 8 w 40"/>
                  <a:gd name="T107" fmla="*/ 84 h 112"/>
                  <a:gd name="T108" fmla="*/ 8 w 40"/>
                  <a:gd name="T109" fmla="*/ 84 h 112"/>
                  <a:gd name="T110" fmla="*/ 19 w 40"/>
                  <a:gd name="T111" fmla="*/ 16 h 112"/>
                  <a:gd name="T112" fmla="*/ 20 w 40"/>
                  <a:gd name="T113" fmla="*/ 15 h 112"/>
                  <a:gd name="T114" fmla="*/ 20 w 40"/>
                  <a:gd name="T115" fmla="*/ 15 h 112"/>
                  <a:gd name="T116" fmla="*/ 23 w 40"/>
                  <a:gd name="T117" fmla="*/ 14 h 112"/>
                  <a:gd name="T118" fmla="*/ 23 w 40"/>
                  <a:gd name="T119" fmla="*/ 14 h 112"/>
                  <a:gd name="T120" fmla="*/ 37 w 40"/>
                  <a:gd name="T121" fmla="*/ 3 h 112"/>
                  <a:gd name="T122" fmla="*/ 38 w 40"/>
                  <a:gd name="T123" fmla="*/ 1 h 112"/>
                  <a:gd name="T124" fmla="*/ 38 w 40"/>
                  <a:gd name="T125" fmla="*/ 1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0" h="112">
                    <a:moveTo>
                      <a:pt x="39" y="0"/>
                    </a:moveTo>
                    <a:cubicBezTo>
                      <a:pt x="39" y="1"/>
                      <a:pt x="38" y="1"/>
                      <a:pt x="38" y="1"/>
                    </a:cubicBezTo>
                    <a:cubicBezTo>
                      <a:pt x="38" y="1"/>
                      <a:pt x="38" y="1"/>
                      <a:pt x="38" y="1"/>
                    </a:cubicBezTo>
                    <a:cubicBezTo>
                      <a:pt x="38" y="1"/>
                      <a:pt x="38" y="1"/>
                      <a:pt x="38" y="1"/>
                    </a:cubicBezTo>
                    <a:cubicBezTo>
                      <a:pt x="38" y="1"/>
                      <a:pt x="38" y="1"/>
                      <a:pt x="38" y="1"/>
                    </a:cubicBezTo>
                    <a:cubicBezTo>
                      <a:pt x="38" y="1"/>
                      <a:pt x="38" y="1"/>
                      <a:pt x="38" y="1"/>
                    </a:cubicBezTo>
                    <a:cubicBezTo>
                      <a:pt x="37" y="2"/>
                      <a:pt x="36" y="2"/>
                      <a:pt x="36" y="3"/>
                    </a:cubicBezTo>
                    <a:cubicBezTo>
                      <a:pt x="35" y="3"/>
                      <a:pt x="34" y="4"/>
                      <a:pt x="33" y="4"/>
                    </a:cubicBezTo>
                    <a:cubicBezTo>
                      <a:pt x="32" y="5"/>
                      <a:pt x="32" y="5"/>
                      <a:pt x="31" y="6"/>
                    </a:cubicBezTo>
                    <a:cubicBezTo>
                      <a:pt x="30" y="6"/>
                      <a:pt x="29" y="7"/>
                      <a:pt x="28" y="8"/>
                    </a:cubicBezTo>
                    <a:cubicBezTo>
                      <a:pt x="27" y="9"/>
                      <a:pt x="25" y="10"/>
                      <a:pt x="24" y="11"/>
                    </a:cubicBezTo>
                    <a:cubicBezTo>
                      <a:pt x="23" y="12"/>
                      <a:pt x="22" y="12"/>
                      <a:pt x="22" y="13"/>
                    </a:cubicBezTo>
                    <a:cubicBezTo>
                      <a:pt x="21" y="14"/>
                      <a:pt x="20" y="15"/>
                      <a:pt x="20" y="15"/>
                    </a:cubicBezTo>
                    <a:cubicBezTo>
                      <a:pt x="20" y="15"/>
                      <a:pt x="20" y="15"/>
                      <a:pt x="20" y="15"/>
                    </a:cubicBezTo>
                    <a:cubicBezTo>
                      <a:pt x="19" y="16"/>
                      <a:pt x="19" y="16"/>
                      <a:pt x="19" y="16"/>
                    </a:cubicBezTo>
                    <a:cubicBezTo>
                      <a:pt x="19" y="16"/>
                      <a:pt x="19" y="16"/>
                      <a:pt x="19" y="16"/>
                    </a:cubicBezTo>
                    <a:cubicBezTo>
                      <a:pt x="18" y="17"/>
                      <a:pt x="17" y="18"/>
                      <a:pt x="16" y="19"/>
                    </a:cubicBezTo>
                    <a:cubicBezTo>
                      <a:pt x="16" y="20"/>
                      <a:pt x="15" y="21"/>
                      <a:pt x="15" y="21"/>
                    </a:cubicBezTo>
                    <a:cubicBezTo>
                      <a:pt x="14" y="22"/>
                      <a:pt x="13" y="23"/>
                      <a:pt x="13" y="24"/>
                    </a:cubicBezTo>
                    <a:cubicBezTo>
                      <a:pt x="12" y="25"/>
                      <a:pt x="12" y="26"/>
                      <a:pt x="11" y="27"/>
                    </a:cubicBezTo>
                    <a:cubicBezTo>
                      <a:pt x="10" y="28"/>
                      <a:pt x="9" y="30"/>
                      <a:pt x="8" y="32"/>
                    </a:cubicBezTo>
                    <a:cubicBezTo>
                      <a:pt x="7" y="34"/>
                      <a:pt x="6" y="36"/>
                      <a:pt x="6" y="38"/>
                    </a:cubicBezTo>
                    <a:cubicBezTo>
                      <a:pt x="5" y="39"/>
                      <a:pt x="5" y="40"/>
                      <a:pt x="4" y="41"/>
                    </a:cubicBezTo>
                    <a:cubicBezTo>
                      <a:pt x="4" y="42"/>
                      <a:pt x="4" y="43"/>
                      <a:pt x="3" y="44"/>
                    </a:cubicBezTo>
                    <a:cubicBezTo>
                      <a:pt x="3" y="46"/>
                      <a:pt x="2" y="49"/>
                      <a:pt x="2" y="51"/>
                    </a:cubicBezTo>
                    <a:cubicBezTo>
                      <a:pt x="1" y="53"/>
                      <a:pt x="1" y="55"/>
                      <a:pt x="1" y="57"/>
                    </a:cubicBezTo>
                    <a:cubicBezTo>
                      <a:pt x="1" y="58"/>
                      <a:pt x="1" y="59"/>
                      <a:pt x="0" y="60"/>
                    </a:cubicBezTo>
                    <a:cubicBezTo>
                      <a:pt x="0" y="61"/>
                      <a:pt x="0" y="62"/>
                      <a:pt x="0" y="63"/>
                    </a:cubicBezTo>
                    <a:cubicBezTo>
                      <a:pt x="0" y="64"/>
                      <a:pt x="1" y="66"/>
                      <a:pt x="1" y="67"/>
                    </a:cubicBezTo>
                    <a:cubicBezTo>
                      <a:pt x="1" y="67"/>
                      <a:pt x="1" y="68"/>
                      <a:pt x="1" y="68"/>
                    </a:cubicBezTo>
                    <a:cubicBezTo>
                      <a:pt x="1" y="69"/>
                      <a:pt x="1" y="69"/>
                      <a:pt x="1" y="70"/>
                    </a:cubicBezTo>
                    <a:cubicBezTo>
                      <a:pt x="1" y="71"/>
                      <a:pt x="1" y="72"/>
                      <a:pt x="1" y="73"/>
                    </a:cubicBezTo>
                    <a:cubicBezTo>
                      <a:pt x="2" y="74"/>
                      <a:pt x="2" y="75"/>
                      <a:pt x="2" y="76"/>
                    </a:cubicBezTo>
                    <a:cubicBezTo>
                      <a:pt x="3" y="80"/>
                      <a:pt x="4" y="84"/>
                      <a:pt x="5" y="88"/>
                    </a:cubicBezTo>
                    <a:cubicBezTo>
                      <a:pt x="6" y="89"/>
                      <a:pt x="6" y="91"/>
                      <a:pt x="7" y="92"/>
                    </a:cubicBezTo>
                    <a:cubicBezTo>
                      <a:pt x="7" y="93"/>
                      <a:pt x="7" y="93"/>
                      <a:pt x="8" y="94"/>
                    </a:cubicBezTo>
                    <a:cubicBezTo>
                      <a:pt x="8" y="95"/>
                      <a:pt x="8" y="95"/>
                      <a:pt x="9" y="96"/>
                    </a:cubicBezTo>
                    <a:cubicBezTo>
                      <a:pt x="10" y="98"/>
                      <a:pt x="11" y="101"/>
                      <a:pt x="12" y="103"/>
                    </a:cubicBezTo>
                    <a:cubicBezTo>
                      <a:pt x="12" y="103"/>
                      <a:pt x="12" y="103"/>
                      <a:pt x="12" y="103"/>
                    </a:cubicBezTo>
                    <a:cubicBezTo>
                      <a:pt x="12" y="103"/>
                      <a:pt x="12" y="103"/>
                      <a:pt x="12" y="103"/>
                    </a:cubicBezTo>
                    <a:cubicBezTo>
                      <a:pt x="13" y="103"/>
                      <a:pt x="13" y="103"/>
                      <a:pt x="13" y="103"/>
                    </a:cubicBezTo>
                    <a:cubicBezTo>
                      <a:pt x="13" y="103"/>
                      <a:pt x="13" y="103"/>
                      <a:pt x="13" y="103"/>
                    </a:cubicBezTo>
                    <a:cubicBezTo>
                      <a:pt x="14" y="105"/>
                      <a:pt x="15" y="107"/>
                      <a:pt x="16" y="108"/>
                    </a:cubicBezTo>
                    <a:cubicBezTo>
                      <a:pt x="17" y="109"/>
                      <a:pt x="17" y="109"/>
                      <a:pt x="18" y="110"/>
                    </a:cubicBezTo>
                    <a:cubicBezTo>
                      <a:pt x="18" y="111"/>
                      <a:pt x="18" y="111"/>
                      <a:pt x="18" y="111"/>
                    </a:cubicBezTo>
                    <a:cubicBezTo>
                      <a:pt x="18" y="111"/>
                      <a:pt x="18" y="111"/>
                      <a:pt x="18" y="111"/>
                    </a:cubicBezTo>
                    <a:cubicBezTo>
                      <a:pt x="19" y="111"/>
                      <a:pt x="19" y="111"/>
                      <a:pt x="19" y="111"/>
                    </a:cubicBezTo>
                    <a:cubicBezTo>
                      <a:pt x="19" y="112"/>
                      <a:pt x="19" y="112"/>
                      <a:pt x="20" y="112"/>
                    </a:cubicBezTo>
                    <a:cubicBezTo>
                      <a:pt x="20" y="112"/>
                      <a:pt x="21" y="112"/>
                      <a:pt x="21" y="111"/>
                    </a:cubicBezTo>
                    <a:cubicBezTo>
                      <a:pt x="22" y="111"/>
                      <a:pt x="22" y="111"/>
                      <a:pt x="22" y="110"/>
                    </a:cubicBezTo>
                    <a:cubicBezTo>
                      <a:pt x="22" y="109"/>
                      <a:pt x="21" y="108"/>
                      <a:pt x="21" y="107"/>
                    </a:cubicBezTo>
                    <a:cubicBezTo>
                      <a:pt x="20" y="107"/>
                      <a:pt x="20" y="106"/>
                      <a:pt x="20" y="106"/>
                    </a:cubicBezTo>
                    <a:cubicBezTo>
                      <a:pt x="18" y="104"/>
                      <a:pt x="17" y="102"/>
                      <a:pt x="16" y="100"/>
                    </a:cubicBezTo>
                    <a:cubicBezTo>
                      <a:pt x="14" y="98"/>
                      <a:pt x="13" y="95"/>
                      <a:pt x="11" y="93"/>
                    </a:cubicBezTo>
                    <a:cubicBezTo>
                      <a:pt x="11" y="92"/>
                      <a:pt x="11" y="91"/>
                      <a:pt x="11" y="91"/>
                    </a:cubicBezTo>
                    <a:cubicBezTo>
                      <a:pt x="10" y="90"/>
                      <a:pt x="10" y="89"/>
                      <a:pt x="10" y="88"/>
                    </a:cubicBezTo>
                    <a:cubicBezTo>
                      <a:pt x="9" y="87"/>
                      <a:pt x="9" y="85"/>
                      <a:pt x="8" y="84"/>
                    </a:cubicBezTo>
                    <a:cubicBezTo>
                      <a:pt x="8" y="84"/>
                      <a:pt x="8" y="84"/>
                      <a:pt x="8" y="84"/>
                    </a:cubicBezTo>
                    <a:cubicBezTo>
                      <a:pt x="8" y="84"/>
                      <a:pt x="8" y="84"/>
                      <a:pt x="8" y="84"/>
                    </a:cubicBezTo>
                    <a:cubicBezTo>
                      <a:pt x="8" y="84"/>
                      <a:pt x="8" y="84"/>
                      <a:pt x="8" y="84"/>
                    </a:cubicBezTo>
                    <a:cubicBezTo>
                      <a:pt x="8" y="84"/>
                      <a:pt x="8" y="84"/>
                      <a:pt x="8" y="84"/>
                    </a:cubicBezTo>
                    <a:cubicBezTo>
                      <a:pt x="7" y="81"/>
                      <a:pt x="6" y="77"/>
                      <a:pt x="6" y="74"/>
                    </a:cubicBezTo>
                    <a:cubicBezTo>
                      <a:pt x="6" y="73"/>
                      <a:pt x="5" y="72"/>
                      <a:pt x="5" y="71"/>
                    </a:cubicBezTo>
                    <a:cubicBezTo>
                      <a:pt x="5" y="71"/>
                      <a:pt x="5" y="70"/>
                      <a:pt x="5" y="69"/>
                    </a:cubicBezTo>
                    <a:cubicBezTo>
                      <a:pt x="5" y="67"/>
                      <a:pt x="4" y="65"/>
                      <a:pt x="4" y="63"/>
                    </a:cubicBezTo>
                    <a:cubicBezTo>
                      <a:pt x="4" y="62"/>
                      <a:pt x="4" y="60"/>
                      <a:pt x="4" y="59"/>
                    </a:cubicBezTo>
                    <a:cubicBezTo>
                      <a:pt x="5" y="57"/>
                      <a:pt x="5" y="56"/>
                      <a:pt x="5" y="54"/>
                    </a:cubicBezTo>
                    <a:cubicBezTo>
                      <a:pt x="5" y="52"/>
                      <a:pt x="5" y="51"/>
                      <a:pt x="6" y="49"/>
                    </a:cubicBezTo>
                    <a:cubicBezTo>
                      <a:pt x="6" y="48"/>
                      <a:pt x="6" y="46"/>
                      <a:pt x="7" y="45"/>
                    </a:cubicBezTo>
                    <a:cubicBezTo>
                      <a:pt x="7" y="45"/>
                      <a:pt x="7" y="45"/>
                      <a:pt x="7" y="45"/>
                    </a:cubicBezTo>
                    <a:cubicBezTo>
                      <a:pt x="7" y="42"/>
                      <a:pt x="8" y="40"/>
                      <a:pt x="9" y="37"/>
                    </a:cubicBezTo>
                    <a:cubicBezTo>
                      <a:pt x="9" y="36"/>
                      <a:pt x="10" y="35"/>
                      <a:pt x="10" y="33"/>
                    </a:cubicBezTo>
                    <a:cubicBezTo>
                      <a:pt x="11" y="32"/>
                      <a:pt x="11" y="31"/>
                      <a:pt x="12" y="30"/>
                    </a:cubicBezTo>
                    <a:cubicBezTo>
                      <a:pt x="12" y="29"/>
                      <a:pt x="12" y="29"/>
                      <a:pt x="13" y="29"/>
                    </a:cubicBezTo>
                    <a:cubicBezTo>
                      <a:pt x="12" y="29"/>
                      <a:pt x="12" y="29"/>
                      <a:pt x="12" y="29"/>
                    </a:cubicBezTo>
                    <a:cubicBezTo>
                      <a:pt x="13" y="27"/>
                      <a:pt x="14" y="26"/>
                      <a:pt x="15" y="25"/>
                    </a:cubicBezTo>
                    <a:cubicBezTo>
                      <a:pt x="15" y="24"/>
                      <a:pt x="16" y="23"/>
                      <a:pt x="16" y="23"/>
                    </a:cubicBezTo>
                    <a:cubicBezTo>
                      <a:pt x="16" y="22"/>
                      <a:pt x="17" y="21"/>
                      <a:pt x="17" y="21"/>
                    </a:cubicBezTo>
                    <a:cubicBezTo>
                      <a:pt x="18" y="20"/>
                      <a:pt x="18" y="20"/>
                      <a:pt x="19" y="19"/>
                    </a:cubicBezTo>
                    <a:cubicBezTo>
                      <a:pt x="19" y="18"/>
                      <a:pt x="20" y="18"/>
                      <a:pt x="20" y="17"/>
                    </a:cubicBezTo>
                    <a:cubicBezTo>
                      <a:pt x="21" y="17"/>
                      <a:pt x="21" y="16"/>
                      <a:pt x="22" y="15"/>
                    </a:cubicBezTo>
                    <a:cubicBezTo>
                      <a:pt x="22" y="15"/>
                      <a:pt x="23" y="14"/>
                      <a:pt x="23" y="14"/>
                    </a:cubicBezTo>
                    <a:cubicBezTo>
                      <a:pt x="23" y="14"/>
                      <a:pt x="23" y="14"/>
                      <a:pt x="23" y="14"/>
                    </a:cubicBezTo>
                    <a:cubicBezTo>
                      <a:pt x="23" y="14"/>
                      <a:pt x="23" y="14"/>
                      <a:pt x="23" y="14"/>
                    </a:cubicBezTo>
                    <a:cubicBezTo>
                      <a:pt x="23" y="14"/>
                      <a:pt x="23" y="14"/>
                      <a:pt x="23" y="14"/>
                    </a:cubicBezTo>
                    <a:cubicBezTo>
                      <a:pt x="23" y="14"/>
                      <a:pt x="23" y="14"/>
                      <a:pt x="23" y="14"/>
                    </a:cubicBezTo>
                    <a:cubicBezTo>
                      <a:pt x="24" y="13"/>
                      <a:pt x="25" y="12"/>
                      <a:pt x="26" y="11"/>
                    </a:cubicBezTo>
                    <a:cubicBezTo>
                      <a:pt x="27" y="10"/>
                      <a:pt x="28" y="9"/>
                      <a:pt x="29" y="8"/>
                    </a:cubicBezTo>
                    <a:cubicBezTo>
                      <a:pt x="30" y="8"/>
                      <a:pt x="31" y="7"/>
                      <a:pt x="31" y="7"/>
                    </a:cubicBezTo>
                    <a:cubicBezTo>
                      <a:pt x="32" y="7"/>
                      <a:pt x="32" y="6"/>
                      <a:pt x="33" y="6"/>
                    </a:cubicBezTo>
                    <a:cubicBezTo>
                      <a:pt x="34" y="5"/>
                      <a:pt x="35" y="4"/>
                      <a:pt x="36" y="3"/>
                    </a:cubicBezTo>
                    <a:cubicBezTo>
                      <a:pt x="36" y="3"/>
                      <a:pt x="36" y="3"/>
                      <a:pt x="36" y="3"/>
                    </a:cubicBezTo>
                    <a:cubicBezTo>
                      <a:pt x="37" y="3"/>
                      <a:pt x="38" y="2"/>
                      <a:pt x="39" y="2"/>
                    </a:cubicBezTo>
                    <a:cubicBezTo>
                      <a:pt x="39" y="2"/>
                      <a:pt x="39" y="2"/>
                      <a:pt x="39" y="2"/>
                    </a:cubicBezTo>
                    <a:cubicBezTo>
                      <a:pt x="40" y="1"/>
                      <a:pt x="40" y="1"/>
                      <a:pt x="40" y="1"/>
                    </a:cubicBezTo>
                    <a:cubicBezTo>
                      <a:pt x="40" y="1"/>
                      <a:pt x="40" y="1"/>
                      <a:pt x="40" y="1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9" y="0"/>
                      <a:pt x="39" y="0"/>
                      <a:pt x="39" y="0"/>
                    </a:cubicBezTo>
                    <a:moveTo>
                      <a:pt x="12" y="30"/>
                    </a:moveTo>
                    <a:cubicBezTo>
                      <a:pt x="12" y="30"/>
                      <a:pt x="12" y="30"/>
                      <a:pt x="12" y="30"/>
                    </a:cubicBezTo>
                    <a:cubicBezTo>
                      <a:pt x="12" y="30"/>
                      <a:pt x="12" y="30"/>
                      <a:pt x="12" y="30"/>
                    </a:cubicBezTo>
                    <a:moveTo>
                      <a:pt x="4" y="63"/>
                    </a:moveTo>
                    <a:cubicBezTo>
                      <a:pt x="4" y="64"/>
                      <a:pt x="4" y="64"/>
                      <a:pt x="4" y="64"/>
                    </a:cubicBezTo>
                    <a:cubicBezTo>
                      <a:pt x="4" y="63"/>
                      <a:pt x="4" y="63"/>
                      <a:pt x="4" y="63"/>
                    </a:cubicBezTo>
                    <a:moveTo>
                      <a:pt x="16" y="100"/>
                    </a:moveTo>
                    <a:cubicBezTo>
                      <a:pt x="16" y="100"/>
                      <a:pt x="16" y="100"/>
                      <a:pt x="16" y="100"/>
                    </a:cubicBezTo>
                    <a:close/>
                    <a:moveTo>
                      <a:pt x="8" y="84"/>
                    </a:moveTo>
                    <a:cubicBezTo>
                      <a:pt x="8" y="84"/>
                      <a:pt x="8" y="84"/>
                      <a:pt x="8" y="84"/>
                    </a:cubicBezTo>
                    <a:cubicBezTo>
                      <a:pt x="8" y="84"/>
                      <a:pt x="8" y="84"/>
                      <a:pt x="8" y="84"/>
                    </a:cubicBezTo>
                    <a:cubicBezTo>
                      <a:pt x="8" y="84"/>
                      <a:pt x="8" y="84"/>
                      <a:pt x="8" y="84"/>
                    </a:cubicBezTo>
                    <a:moveTo>
                      <a:pt x="18" y="17"/>
                    </a:moveTo>
                    <a:cubicBezTo>
                      <a:pt x="19" y="16"/>
                      <a:pt x="19" y="16"/>
                      <a:pt x="19" y="16"/>
                    </a:cubicBezTo>
                    <a:cubicBezTo>
                      <a:pt x="18" y="17"/>
                      <a:pt x="18" y="17"/>
                      <a:pt x="18" y="17"/>
                    </a:cubicBezTo>
                    <a:moveTo>
                      <a:pt x="20" y="15"/>
                    </a:moveTo>
                    <a:cubicBezTo>
                      <a:pt x="20" y="15"/>
                      <a:pt x="20" y="15"/>
                      <a:pt x="20" y="15"/>
                    </a:cubicBezTo>
                    <a:cubicBezTo>
                      <a:pt x="20" y="15"/>
                      <a:pt x="20" y="15"/>
                      <a:pt x="20" y="15"/>
                    </a:cubicBezTo>
                    <a:moveTo>
                      <a:pt x="23" y="14"/>
                    </a:moveTo>
                    <a:cubicBezTo>
                      <a:pt x="23" y="14"/>
                      <a:pt x="23" y="14"/>
                      <a:pt x="23" y="14"/>
                    </a:cubicBezTo>
                    <a:cubicBezTo>
                      <a:pt x="23" y="14"/>
                      <a:pt x="23" y="14"/>
                      <a:pt x="23" y="14"/>
                    </a:cubicBezTo>
                    <a:cubicBezTo>
                      <a:pt x="23" y="14"/>
                      <a:pt x="23" y="14"/>
                      <a:pt x="23" y="14"/>
                    </a:cubicBezTo>
                    <a:moveTo>
                      <a:pt x="36" y="3"/>
                    </a:moveTo>
                    <a:cubicBezTo>
                      <a:pt x="37" y="3"/>
                      <a:pt x="37" y="3"/>
                      <a:pt x="37" y="3"/>
                    </a:cubicBezTo>
                    <a:lnTo>
                      <a:pt x="36" y="3"/>
                    </a:lnTo>
                    <a:close/>
                    <a:moveTo>
                      <a:pt x="38" y="1"/>
                    </a:moveTo>
                    <a:cubicBezTo>
                      <a:pt x="38" y="1"/>
                      <a:pt x="38" y="1"/>
                      <a:pt x="38" y="1"/>
                    </a:cubicBezTo>
                    <a:cubicBezTo>
                      <a:pt x="38" y="1"/>
                      <a:pt x="38" y="1"/>
                      <a:pt x="38" y="1"/>
                    </a:cubicBezTo>
                    <a:cubicBezTo>
                      <a:pt x="38" y="1"/>
                      <a:pt x="38" y="1"/>
                      <a:pt x="38" y="1"/>
                    </a:cubicBezTo>
                  </a:path>
                </a:pathLst>
              </a:custGeom>
              <a:solidFill>
                <a:srgbClr val="F49F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69" name="Freeform 420"/>
              <p:cNvSpPr>
                <a:spLocks/>
              </p:cNvSpPr>
              <p:nvPr/>
            </p:nvSpPr>
            <p:spPr bwMode="auto">
              <a:xfrm>
                <a:off x="5359" y="2199"/>
                <a:ext cx="7" cy="7"/>
              </a:xfrm>
              <a:custGeom>
                <a:avLst/>
                <a:gdLst>
                  <a:gd name="T0" fmla="*/ 1 w 4"/>
                  <a:gd name="T1" fmla="*/ 0 h 4"/>
                  <a:gd name="T2" fmla="*/ 0 w 4"/>
                  <a:gd name="T3" fmla="*/ 0 h 4"/>
                  <a:gd name="T4" fmla="*/ 1 w 4"/>
                  <a:gd name="T5" fmla="*/ 1 h 4"/>
                  <a:gd name="T6" fmla="*/ 2 w 4"/>
                  <a:gd name="T7" fmla="*/ 2 h 4"/>
                  <a:gd name="T8" fmla="*/ 2 w 4"/>
                  <a:gd name="T9" fmla="*/ 3 h 4"/>
                  <a:gd name="T10" fmla="*/ 3 w 4"/>
                  <a:gd name="T11" fmla="*/ 4 h 4"/>
                  <a:gd name="T12" fmla="*/ 4 w 4"/>
                  <a:gd name="T13" fmla="*/ 4 h 4"/>
                  <a:gd name="T14" fmla="*/ 4 w 4"/>
                  <a:gd name="T15" fmla="*/ 4 h 4"/>
                  <a:gd name="T16" fmla="*/ 4 w 4"/>
                  <a:gd name="T17" fmla="*/ 3 h 4"/>
                  <a:gd name="T18" fmla="*/ 3 w 4"/>
                  <a:gd name="T19" fmla="*/ 2 h 4"/>
                  <a:gd name="T20" fmla="*/ 2 w 4"/>
                  <a:gd name="T21" fmla="*/ 1 h 4"/>
                  <a:gd name="T22" fmla="*/ 2 w 4"/>
                  <a:gd name="T23" fmla="*/ 0 h 4"/>
                  <a:gd name="T24" fmla="*/ 1 w 4"/>
                  <a:gd name="T25" fmla="*/ 0 h 4"/>
                  <a:gd name="T26" fmla="*/ 1 w 4"/>
                  <a:gd name="T27" fmla="*/ 0 h 4"/>
                  <a:gd name="T28" fmla="*/ 1 w 4"/>
                  <a:gd name="T29" fmla="*/ 0 h 4"/>
                  <a:gd name="T30" fmla="*/ 1 w 4"/>
                  <a:gd name="T3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" h="4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3" y="2"/>
                      <a:pt x="3" y="2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</a:path>
                </a:pathLst>
              </a:custGeom>
              <a:solidFill>
                <a:srgbClr val="F49F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0" name="Freeform 421"/>
              <p:cNvSpPr>
                <a:spLocks noEditPoints="1"/>
              </p:cNvSpPr>
              <p:nvPr/>
            </p:nvSpPr>
            <p:spPr bwMode="auto">
              <a:xfrm>
                <a:off x="5349" y="2074"/>
                <a:ext cx="27" cy="106"/>
              </a:xfrm>
              <a:custGeom>
                <a:avLst/>
                <a:gdLst>
                  <a:gd name="T0" fmla="*/ 3 w 14"/>
                  <a:gd name="T1" fmla="*/ 0 h 56"/>
                  <a:gd name="T2" fmla="*/ 3 w 14"/>
                  <a:gd name="T3" fmla="*/ 1 h 56"/>
                  <a:gd name="T4" fmla="*/ 3 w 14"/>
                  <a:gd name="T5" fmla="*/ 1 h 56"/>
                  <a:gd name="T6" fmla="*/ 3 w 14"/>
                  <a:gd name="T7" fmla="*/ 1 h 56"/>
                  <a:gd name="T8" fmla="*/ 3 w 14"/>
                  <a:gd name="T9" fmla="*/ 1 h 56"/>
                  <a:gd name="T10" fmla="*/ 3 w 14"/>
                  <a:gd name="T11" fmla="*/ 1 h 56"/>
                  <a:gd name="T12" fmla="*/ 2 w 14"/>
                  <a:gd name="T13" fmla="*/ 4 h 56"/>
                  <a:gd name="T14" fmla="*/ 1 w 14"/>
                  <a:gd name="T15" fmla="*/ 7 h 56"/>
                  <a:gd name="T16" fmla="*/ 0 w 14"/>
                  <a:gd name="T17" fmla="*/ 13 h 56"/>
                  <a:gd name="T18" fmla="*/ 0 w 14"/>
                  <a:gd name="T19" fmla="*/ 19 h 56"/>
                  <a:gd name="T20" fmla="*/ 0 w 14"/>
                  <a:gd name="T21" fmla="*/ 26 h 56"/>
                  <a:gd name="T22" fmla="*/ 1 w 14"/>
                  <a:gd name="T23" fmla="*/ 32 h 56"/>
                  <a:gd name="T24" fmla="*/ 3 w 14"/>
                  <a:gd name="T25" fmla="*/ 38 h 56"/>
                  <a:gd name="T26" fmla="*/ 5 w 14"/>
                  <a:gd name="T27" fmla="*/ 45 h 56"/>
                  <a:gd name="T28" fmla="*/ 7 w 14"/>
                  <a:gd name="T29" fmla="*/ 47 h 56"/>
                  <a:gd name="T30" fmla="*/ 8 w 14"/>
                  <a:gd name="T31" fmla="*/ 50 h 56"/>
                  <a:gd name="T32" fmla="*/ 9 w 14"/>
                  <a:gd name="T33" fmla="*/ 53 h 56"/>
                  <a:gd name="T34" fmla="*/ 11 w 14"/>
                  <a:gd name="T35" fmla="*/ 55 h 56"/>
                  <a:gd name="T36" fmla="*/ 13 w 14"/>
                  <a:gd name="T37" fmla="*/ 55 h 56"/>
                  <a:gd name="T38" fmla="*/ 14 w 14"/>
                  <a:gd name="T39" fmla="*/ 54 h 56"/>
                  <a:gd name="T40" fmla="*/ 14 w 14"/>
                  <a:gd name="T41" fmla="*/ 53 h 56"/>
                  <a:gd name="T42" fmla="*/ 10 w 14"/>
                  <a:gd name="T43" fmla="*/ 45 h 56"/>
                  <a:gd name="T44" fmla="*/ 8 w 14"/>
                  <a:gd name="T45" fmla="*/ 40 h 56"/>
                  <a:gd name="T46" fmla="*/ 6 w 14"/>
                  <a:gd name="T47" fmla="*/ 36 h 56"/>
                  <a:gd name="T48" fmla="*/ 5 w 14"/>
                  <a:gd name="T49" fmla="*/ 31 h 56"/>
                  <a:gd name="T50" fmla="*/ 4 w 14"/>
                  <a:gd name="T51" fmla="*/ 28 h 56"/>
                  <a:gd name="T52" fmla="*/ 4 w 14"/>
                  <a:gd name="T53" fmla="*/ 25 h 56"/>
                  <a:gd name="T54" fmla="*/ 3 w 14"/>
                  <a:gd name="T55" fmla="*/ 22 h 56"/>
                  <a:gd name="T56" fmla="*/ 3 w 14"/>
                  <a:gd name="T57" fmla="*/ 19 h 56"/>
                  <a:gd name="T58" fmla="*/ 2 w 14"/>
                  <a:gd name="T59" fmla="*/ 13 h 56"/>
                  <a:gd name="T60" fmla="*/ 2 w 14"/>
                  <a:gd name="T61" fmla="*/ 14 h 56"/>
                  <a:gd name="T62" fmla="*/ 3 w 14"/>
                  <a:gd name="T63" fmla="*/ 7 h 56"/>
                  <a:gd name="T64" fmla="*/ 3 w 14"/>
                  <a:gd name="T65" fmla="*/ 4 h 56"/>
                  <a:gd name="T66" fmla="*/ 4 w 14"/>
                  <a:gd name="T67" fmla="*/ 1 h 56"/>
                  <a:gd name="T68" fmla="*/ 4 w 14"/>
                  <a:gd name="T69" fmla="*/ 2 h 56"/>
                  <a:gd name="T70" fmla="*/ 4 w 14"/>
                  <a:gd name="T71" fmla="*/ 0 h 56"/>
                  <a:gd name="T72" fmla="*/ 3 w 14"/>
                  <a:gd name="T73" fmla="*/ 0 h 56"/>
                  <a:gd name="T74" fmla="*/ 3 w 14"/>
                  <a:gd name="T75" fmla="*/ 0 h 56"/>
                  <a:gd name="T76" fmla="*/ 3 w 14"/>
                  <a:gd name="T77" fmla="*/ 0 h 56"/>
                  <a:gd name="T78" fmla="*/ 14 w 14"/>
                  <a:gd name="T79" fmla="*/ 52 h 56"/>
                  <a:gd name="T80" fmla="*/ 14 w 14"/>
                  <a:gd name="T81" fmla="*/ 52 h 56"/>
                  <a:gd name="T82" fmla="*/ 14 w 14"/>
                  <a:gd name="T83" fmla="*/ 52 h 56"/>
                  <a:gd name="T84" fmla="*/ 14 w 14"/>
                  <a:gd name="T85" fmla="*/ 52 h 56"/>
                  <a:gd name="T86" fmla="*/ 3 w 14"/>
                  <a:gd name="T87" fmla="*/ 1 h 56"/>
                  <a:gd name="T88" fmla="*/ 3 w 14"/>
                  <a:gd name="T89" fmla="*/ 1 h 56"/>
                  <a:gd name="T90" fmla="*/ 3 w 14"/>
                  <a:gd name="T91" fmla="*/ 1 h 56"/>
                  <a:gd name="T92" fmla="*/ 3 w 14"/>
                  <a:gd name="T93" fmla="*/ 1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4" h="56">
                    <a:moveTo>
                      <a:pt x="3" y="0"/>
                    </a:move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2"/>
                      <a:pt x="2" y="3"/>
                      <a:pt x="2" y="4"/>
                    </a:cubicBezTo>
                    <a:cubicBezTo>
                      <a:pt x="2" y="5"/>
                      <a:pt x="1" y="6"/>
                      <a:pt x="1" y="7"/>
                    </a:cubicBezTo>
                    <a:cubicBezTo>
                      <a:pt x="1" y="9"/>
                      <a:pt x="0" y="11"/>
                      <a:pt x="0" y="13"/>
                    </a:cubicBezTo>
                    <a:cubicBezTo>
                      <a:pt x="0" y="15"/>
                      <a:pt x="0" y="17"/>
                      <a:pt x="0" y="19"/>
                    </a:cubicBezTo>
                    <a:cubicBezTo>
                      <a:pt x="0" y="22"/>
                      <a:pt x="0" y="24"/>
                      <a:pt x="0" y="26"/>
                    </a:cubicBezTo>
                    <a:cubicBezTo>
                      <a:pt x="0" y="28"/>
                      <a:pt x="1" y="30"/>
                      <a:pt x="1" y="32"/>
                    </a:cubicBezTo>
                    <a:cubicBezTo>
                      <a:pt x="2" y="34"/>
                      <a:pt x="2" y="36"/>
                      <a:pt x="3" y="38"/>
                    </a:cubicBezTo>
                    <a:cubicBezTo>
                      <a:pt x="4" y="41"/>
                      <a:pt x="4" y="43"/>
                      <a:pt x="5" y="45"/>
                    </a:cubicBezTo>
                    <a:cubicBezTo>
                      <a:pt x="6" y="46"/>
                      <a:pt x="6" y="46"/>
                      <a:pt x="7" y="47"/>
                    </a:cubicBezTo>
                    <a:cubicBezTo>
                      <a:pt x="7" y="48"/>
                      <a:pt x="7" y="49"/>
                      <a:pt x="8" y="50"/>
                    </a:cubicBezTo>
                    <a:cubicBezTo>
                      <a:pt x="8" y="51"/>
                      <a:pt x="9" y="52"/>
                      <a:pt x="9" y="53"/>
                    </a:cubicBezTo>
                    <a:cubicBezTo>
                      <a:pt x="10" y="54"/>
                      <a:pt x="10" y="55"/>
                      <a:pt x="11" y="55"/>
                    </a:cubicBezTo>
                    <a:cubicBezTo>
                      <a:pt x="12" y="56"/>
                      <a:pt x="13" y="56"/>
                      <a:pt x="13" y="55"/>
                    </a:cubicBezTo>
                    <a:cubicBezTo>
                      <a:pt x="14" y="55"/>
                      <a:pt x="14" y="54"/>
                      <a:pt x="14" y="54"/>
                    </a:cubicBezTo>
                    <a:cubicBezTo>
                      <a:pt x="14" y="53"/>
                      <a:pt x="14" y="53"/>
                      <a:pt x="14" y="53"/>
                    </a:cubicBezTo>
                    <a:cubicBezTo>
                      <a:pt x="12" y="50"/>
                      <a:pt x="11" y="47"/>
                      <a:pt x="10" y="45"/>
                    </a:cubicBezTo>
                    <a:cubicBezTo>
                      <a:pt x="9" y="43"/>
                      <a:pt x="8" y="42"/>
                      <a:pt x="8" y="40"/>
                    </a:cubicBezTo>
                    <a:cubicBezTo>
                      <a:pt x="7" y="39"/>
                      <a:pt x="7" y="37"/>
                      <a:pt x="6" y="36"/>
                    </a:cubicBezTo>
                    <a:cubicBezTo>
                      <a:pt x="6" y="34"/>
                      <a:pt x="5" y="32"/>
                      <a:pt x="5" y="31"/>
                    </a:cubicBezTo>
                    <a:cubicBezTo>
                      <a:pt x="4" y="30"/>
                      <a:pt x="4" y="29"/>
                      <a:pt x="4" y="28"/>
                    </a:cubicBezTo>
                    <a:cubicBezTo>
                      <a:pt x="4" y="27"/>
                      <a:pt x="4" y="26"/>
                      <a:pt x="4" y="25"/>
                    </a:cubicBezTo>
                    <a:cubicBezTo>
                      <a:pt x="3" y="24"/>
                      <a:pt x="3" y="23"/>
                      <a:pt x="3" y="22"/>
                    </a:cubicBezTo>
                    <a:cubicBezTo>
                      <a:pt x="3" y="21"/>
                      <a:pt x="3" y="20"/>
                      <a:pt x="3" y="19"/>
                    </a:cubicBezTo>
                    <a:cubicBezTo>
                      <a:pt x="3" y="17"/>
                      <a:pt x="2" y="15"/>
                      <a:pt x="2" y="13"/>
                    </a:cubicBezTo>
                    <a:cubicBezTo>
                      <a:pt x="2" y="14"/>
                      <a:pt x="2" y="14"/>
                      <a:pt x="2" y="14"/>
                    </a:cubicBezTo>
                    <a:cubicBezTo>
                      <a:pt x="2" y="11"/>
                      <a:pt x="2" y="9"/>
                      <a:pt x="3" y="7"/>
                    </a:cubicBezTo>
                    <a:cubicBezTo>
                      <a:pt x="3" y="6"/>
                      <a:pt x="3" y="5"/>
                      <a:pt x="3" y="4"/>
                    </a:cubicBezTo>
                    <a:cubicBezTo>
                      <a:pt x="3" y="3"/>
                      <a:pt x="3" y="2"/>
                      <a:pt x="4" y="1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4" y="1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moveTo>
                      <a:pt x="14" y="52"/>
                    </a:moveTo>
                    <a:cubicBezTo>
                      <a:pt x="14" y="52"/>
                      <a:pt x="14" y="52"/>
                      <a:pt x="14" y="52"/>
                    </a:cubicBezTo>
                    <a:cubicBezTo>
                      <a:pt x="14" y="52"/>
                      <a:pt x="14" y="52"/>
                      <a:pt x="14" y="52"/>
                    </a:cubicBezTo>
                    <a:cubicBezTo>
                      <a:pt x="14" y="52"/>
                      <a:pt x="14" y="52"/>
                      <a:pt x="14" y="52"/>
                    </a:cubicBezTo>
                    <a:moveTo>
                      <a:pt x="3" y="1"/>
                    </a:move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</a:path>
                </a:pathLst>
              </a:custGeom>
              <a:solidFill>
                <a:srgbClr val="F49F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1" name="Freeform 422"/>
              <p:cNvSpPr>
                <a:spLocks/>
              </p:cNvSpPr>
              <p:nvPr/>
            </p:nvSpPr>
            <p:spPr bwMode="auto">
              <a:xfrm>
                <a:off x="5374" y="2182"/>
                <a:ext cx="7" cy="7"/>
              </a:xfrm>
              <a:custGeom>
                <a:avLst/>
                <a:gdLst>
                  <a:gd name="T0" fmla="*/ 1 w 4"/>
                  <a:gd name="T1" fmla="*/ 0 h 4"/>
                  <a:gd name="T2" fmla="*/ 0 w 4"/>
                  <a:gd name="T3" fmla="*/ 2 h 4"/>
                  <a:gd name="T4" fmla="*/ 2 w 4"/>
                  <a:gd name="T5" fmla="*/ 4 h 4"/>
                  <a:gd name="T6" fmla="*/ 4 w 4"/>
                  <a:gd name="T7" fmla="*/ 3 h 4"/>
                  <a:gd name="T8" fmla="*/ 4 w 4"/>
                  <a:gd name="T9" fmla="*/ 2 h 4"/>
                  <a:gd name="T10" fmla="*/ 2 w 4"/>
                  <a:gd name="T11" fmla="*/ 0 h 4"/>
                  <a:gd name="T12" fmla="*/ 1 w 4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4">
                    <a:moveTo>
                      <a:pt x="1" y="0"/>
                    </a:moveTo>
                    <a:cubicBezTo>
                      <a:pt x="1" y="1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3" y="4"/>
                      <a:pt x="3" y="4"/>
                      <a:pt x="4" y="3"/>
                    </a:cubicBezTo>
                    <a:cubicBezTo>
                      <a:pt x="4" y="3"/>
                      <a:pt x="4" y="3"/>
                      <a:pt x="4" y="2"/>
                    </a:cubicBezTo>
                    <a:cubicBezTo>
                      <a:pt x="4" y="1"/>
                      <a:pt x="4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</a:path>
                </a:pathLst>
              </a:custGeom>
              <a:solidFill>
                <a:srgbClr val="F49F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2" name="Freeform 423"/>
              <p:cNvSpPr>
                <a:spLocks noEditPoints="1"/>
              </p:cNvSpPr>
              <p:nvPr/>
            </p:nvSpPr>
            <p:spPr bwMode="auto">
              <a:xfrm>
                <a:off x="5261" y="2155"/>
                <a:ext cx="64" cy="85"/>
              </a:xfrm>
              <a:custGeom>
                <a:avLst/>
                <a:gdLst>
                  <a:gd name="T0" fmla="*/ 32 w 34"/>
                  <a:gd name="T1" fmla="*/ 0 h 45"/>
                  <a:gd name="T2" fmla="*/ 30 w 34"/>
                  <a:gd name="T3" fmla="*/ 1 h 45"/>
                  <a:gd name="T4" fmla="*/ 28 w 34"/>
                  <a:gd name="T5" fmla="*/ 3 h 45"/>
                  <a:gd name="T6" fmla="*/ 23 w 34"/>
                  <a:gd name="T7" fmla="*/ 7 h 45"/>
                  <a:gd name="T8" fmla="*/ 21 w 34"/>
                  <a:gd name="T9" fmla="*/ 9 h 45"/>
                  <a:gd name="T10" fmla="*/ 19 w 34"/>
                  <a:gd name="T11" fmla="*/ 12 h 45"/>
                  <a:gd name="T12" fmla="*/ 14 w 34"/>
                  <a:gd name="T13" fmla="*/ 16 h 45"/>
                  <a:gd name="T14" fmla="*/ 12 w 34"/>
                  <a:gd name="T15" fmla="*/ 18 h 45"/>
                  <a:gd name="T16" fmla="*/ 10 w 34"/>
                  <a:gd name="T17" fmla="*/ 20 h 45"/>
                  <a:gd name="T18" fmla="*/ 8 w 34"/>
                  <a:gd name="T19" fmla="*/ 23 h 45"/>
                  <a:gd name="T20" fmla="*/ 7 w 34"/>
                  <a:gd name="T21" fmla="*/ 25 h 45"/>
                  <a:gd name="T22" fmla="*/ 4 w 34"/>
                  <a:gd name="T23" fmla="*/ 30 h 45"/>
                  <a:gd name="T24" fmla="*/ 2 w 34"/>
                  <a:gd name="T25" fmla="*/ 33 h 45"/>
                  <a:gd name="T26" fmla="*/ 1 w 34"/>
                  <a:gd name="T27" fmla="*/ 35 h 45"/>
                  <a:gd name="T28" fmla="*/ 0 w 34"/>
                  <a:gd name="T29" fmla="*/ 38 h 45"/>
                  <a:gd name="T30" fmla="*/ 1 w 34"/>
                  <a:gd name="T31" fmla="*/ 42 h 45"/>
                  <a:gd name="T32" fmla="*/ 1 w 34"/>
                  <a:gd name="T33" fmla="*/ 43 h 45"/>
                  <a:gd name="T34" fmla="*/ 2 w 34"/>
                  <a:gd name="T35" fmla="*/ 44 h 45"/>
                  <a:gd name="T36" fmla="*/ 4 w 34"/>
                  <a:gd name="T37" fmla="*/ 44 h 45"/>
                  <a:gd name="T38" fmla="*/ 4 w 34"/>
                  <a:gd name="T39" fmla="*/ 43 h 45"/>
                  <a:gd name="T40" fmla="*/ 5 w 34"/>
                  <a:gd name="T41" fmla="*/ 42 h 45"/>
                  <a:gd name="T42" fmla="*/ 5 w 34"/>
                  <a:gd name="T43" fmla="*/ 39 h 45"/>
                  <a:gd name="T44" fmla="*/ 6 w 34"/>
                  <a:gd name="T45" fmla="*/ 35 h 45"/>
                  <a:gd name="T46" fmla="*/ 8 w 34"/>
                  <a:gd name="T47" fmla="*/ 32 h 45"/>
                  <a:gd name="T48" fmla="*/ 9 w 34"/>
                  <a:gd name="T49" fmla="*/ 29 h 45"/>
                  <a:gd name="T50" fmla="*/ 13 w 34"/>
                  <a:gd name="T51" fmla="*/ 24 h 45"/>
                  <a:gd name="T52" fmla="*/ 13 w 34"/>
                  <a:gd name="T53" fmla="*/ 24 h 45"/>
                  <a:gd name="T54" fmla="*/ 17 w 34"/>
                  <a:gd name="T55" fmla="*/ 19 h 45"/>
                  <a:gd name="T56" fmla="*/ 19 w 34"/>
                  <a:gd name="T57" fmla="*/ 17 h 45"/>
                  <a:gd name="T58" fmla="*/ 21 w 34"/>
                  <a:gd name="T59" fmla="*/ 15 h 45"/>
                  <a:gd name="T60" fmla="*/ 25 w 34"/>
                  <a:gd name="T61" fmla="*/ 10 h 45"/>
                  <a:gd name="T62" fmla="*/ 27 w 34"/>
                  <a:gd name="T63" fmla="*/ 8 h 45"/>
                  <a:gd name="T64" fmla="*/ 29 w 34"/>
                  <a:gd name="T65" fmla="*/ 6 h 45"/>
                  <a:gd name="T66" fmla="*/ 34 w 34"/>
                  <a:gd name="T67" fmla="*/ 1 h 45"/>
                  <a:gd name="T68" fmla="*/ 34 w 34"/>
                  <a:gd name="T69" fmla="*/ 0 h 45"/>
                  <a:gd name="T70" fmla="*/ 33 w 34"/>
                  <a:gd name="T71" fmla="*/ 0 h 45"/>
                  <a:gd name="T72" fmla="*/ 33 w 34"/>
                  <a:gd name="T73" fmla="*/ 0 h 45"/>
                  <a:gd name="T74" fmla="*/ 32 w 34"/>
                  <a:gd name="T75" fmla="*/ 0 h 45"/>
                  <a:gd name="T76" fmla="*/ 5 w 34"/>
                  <a:gd name="T77" fmla="*/ 42 h 45"/>
                  <a:gd name="T78" fmla="*/ 5 w 34"/>
                  <a:gd name="T79" fmla="*/ 42 h 45"/>
                  <a:gd name="T80" fmla="*/ 5 w 34"/>
                  <a:gd name="T81" fmla="*/ 42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4" h="45">
                    <a:moveTo>
                      <a:pt x="32" y="0"/>
                    </a:moveTo>
                    <a:cubicBezTo>
                      <a:pt x="31" y="0"/>
                      <a:pt x="31" y="1"/>
                      <a:pt x="30" y="1"/>
                    </a:cubicBezTo>
                    <a:cubicBezTo>
                      <a:pt x="29" y="2"/>
                      <a:pt x="28" y="3"/>
                      <a:pt x="28" y="3"/>
                    </a:cubicBezTo>
                    <a:cubicBezTo>
                      <a:pt x="26" y="5"/>
                      <a:pt x="25" y="6"/>
                      <a:pt x="23" y="7"/>
                    </a:cubicBezTo>
                    <a:cubicBezTo>
                      <a:pt x="22" y="8"/>
                      <a:pt x="22" y="9"/>
                      <a:pt x="21" y="9"/>
                    </a:cubicBezTo>
                    <a:cubicBezTo>
                      <a:pt x="20" y="10"/>
                      <a:pt x="19" y="11"/>
                      <a:pt x="19" y="12"/>
                    </a:cubicBezTo>
                    <a:cubicBezTo>
                      <a:pt x="17" y="13"/>
                      <a:pt x="16" y="15"/>
                      <a:pt x="14" y="16"/>
                    </a:cubicBezTo>
                    <a:cubicBezTo>
                      <a:pt x="13" y="17"/>
                      <a:pt x="13" y="18"/>
                      <a:pt x="12" y="18"/>
                    </a:cubicBezTo>
                    <a:cubicBezTo>
                      <a:pt x="12" y="19"/>
                      <a:pt x="11" y="20"/>
                      <a:pt x="10" y="20"/>
                    </a:cubicBezTo>
                    <a:cubicBezTo>
                      <a:pt x="10" y="21"/>
                      <a:pt x="9" y="22"/>
                      <a:pt x="8" y="23"/>
                    </a:cubicBezTo>
                    <a:cubicBezTo>
                      <a:pt x="8" y="24"/>
                      <a:pt x="7" y="24"/>
                      <a:pt x="7" y="25"/>
                    </a:cubicBezTo>
                    <a:cubicBezTo>
                      <a:pt x="6" y="27"/>
                      <a:pt x="4" y="28"/>
                      <a:pt x="4" y="30"/>
                    </a:cubicBezTo>
                    <a:cubicBezTo>
                      <a:pt x="3" y="31"/>
                      <a:pt x="3" y="32"/>
                      <a:pt x="2" y="33"/>
                    </a:cubicBezTo>
                    <a:cubicBezTo>
                      <a:pt x="2" y="33"/>
                      <a:pt x="2" y="34"/>
                      <a:pt x="1" y="35"/>
                    </a:cubicBezTo>
                    <a:cubicBezTo>
                      <a:pt x="1" y="36"/>
                      <a:pt x="1" y="37"/>
                      <a:pt x="0" y="38"/>
                    </a:cubicBezTo>
                    <a:cubicBezTo>
                      <a:pt x="0" y="39"/>
                      <a:pt x="0" y="41"/>
                      <a:pt x="1" y="42"/>
                    </a:cubicBezTo>
                    <a:cubicBezTo>
                      <a:pt x="1" y="42"/>
                      <a:pt x="1" y="43"/>
                      <a:pt x="1" y="43"/>
                    </a:cubicBezTo>
                    <a:cubicBezTo>
                      <a:pt x="1" y="44"/>
                      <a:pt x="2" y="44"/>
                      <a:pt x="2" y="44"/>
                    </a:cubicBezTo>
                    <a:cubicBezTo>
                      <a:pt x="3" y="45"/>
                      <a:pt x="4" y="45"/>
                      <a:pt x="4" y="44"/>
                    </a:cubicBezTo>
                    <a:cubicBezTo>
                      <a:pt x="4" y="43"/>
                      <a:pt x="4" y="43"/>
                      <a:pt x="4" y="43"/>
                    </a:cubicBezTo>
                    <a:cubicBezTo>
                      <a:pt x="5" y="43"/>
                      <a:pt x="5" y="42"/>
                      <a:pt x="5" y="42"/>
                    </a:cubicBezTo>
                    <a:cubicBezTo>
                      <a:pt x="5" y="41"/>
                      <a:pt x="5" y="40"/>
                      <a:pt x="5" y="39"/>
                    </a:cubicBezTo>
                    <a:cubicBezTo>
                      <a:pt x="5" y="38"/>
                      <a:pt x="6" y="36"/>
                      <a:pt x="6" y="35"/>
                    </a:cubicBezTo>
                    <a:cubicBezTo>
                      <a:pt x="7" y="34"/>
                      <a:pt x="7" y="33"/>
                      <a:pt x="8" y="32"/>
                    </a:cubicBezTo>
                    <a:cubicBezTo>
                      <a:pt x="8" y="31"/>
                      <a:pt x="9" y="30"/>
                      <a:pt x="9" y="29"/>
                    </a:cubicBezTo>
                    <a:cubicBezTo>
                      <a:pt x="11" y="27"/>
                      <a:pt x="12" y="25"/>
                      <a:pt x="13" y="24"/>
                    </a:cubicBezTo>
                    <a:cubicBezTo>
                      <a:pt x="13" y="24"/>
                      <a:pt x="13" y="24"/>
                      <a:pt x="13" y="24"/>
                    </a:cubicBezTo>
                    <a:cubicBezTo>
                      <a:pt x="14" y="22"/>
                      <a:pt x="16" y="21"/>
                      <a:pt x="17" y="19"/>
                    </a:cubicBezTo>
                    <a:cubicBezTo>
                      <a:pt x="17" y="18"/>
                      <a:pt x="18" y="18"/>
                      <a:pt x="19" y="17"/>
                    </a:cubicBezTo>
                    <a:cubicBezTo>
                      <a:pt x="19" y="16"/>
                      <a:pt x="20" y="15"/>
                      <a:pt x="21" y="15"/>
                    </a:cubicBezTo>
                    <a:cubicBezTo>
                      <a:pt x="22" y="13"/>
                      <a:pt x="23" y="12"/>
                      <a:pt x="25" y="10"/>
                    </a:cubicBezTo>
                    <a:cubicBezTo>
                      <a:pt x="25" y="10"/>
                      <a:pt x="26" y="9"/>
                      <a:pt x="27" y="8"/>
                    </a:cubicBezTo>
                    <a:cubicBezTo>
                      <a:pt x="27" y="7"/>
                      <a:pt x="28" y="7"/>
                      <a:pt x="29" y="6"/>
                    </a:cubicBezTo>
                    <a:cubicBezTo>
                      <a:pt x="30" y="4"/>
                      <a:pt x="32" y="3"/>
                      <a:pt x="34" y="1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33" y="0"/>
                      <a:pt x="33" y="0"/>
                      <a:pt x="33" y="0"/>
                    </a:cubicBezTo>
                    <a:cubicBezTo>
                      <a:pt x="33" y="0"/>
                      <a:pt x="33" y="0"/>
                      <a:pt x="33" y="0"/>
                    </a:cubicBezTo>
                    <a:cubicBezTo>
                      <a:pt x="32" y="0"/>
                      <a:pt x="32" y="0"/>
                      <a:pt x="32" y="0"/>
                    </a:cubicBezTo>
                    <a:moveTo>
                      <a:pt x="5" y="42"/>
                    </a:moveTo>
                    <a:cubicBezTo>
                      <a:pt x="5" y="42"/>
                      <a:pt x="5" y="42"/>
                      <a:pt x="5" y="42"/>
                    </a:cubicBezTo>
                    <a:cubicBezTo>
                      <a:pt x="5" y="42"/>
                      <a:pt x="5" y="42"/>
                      <a:pt x="5" y="42"/>
                    </a:cubicBezTo>
                  </a:path>
                </a:pathLst>
              </a:custGeom>
              <a:solidFill>
                <a:srgbClr val="817E8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3" name="Freeform 424"/>
              <p:cNvSpPr>
                <a:spLocks noEditPoints="1"/>
              </p:cNvSpPr>
              <p:nvPr/>
            </p:nvSpPr>
            <p:spPr bwMode="auto">
              <a:xfrm>
                <a:off x="5267" y="2229"/>
                <a:ext cx="3" cy="13"/>
              </a:xfrm>
              <a:custGeom>
                <a:avLst/>
                <a:gdLst>
                  <a:gd name="T0" fmla="*/ 0 w 2"/>
                  <a:gd name="T1" fmla="*/ 0 h 7"/>
                  <a:gd name="T2" fmla="*/ 0 w 2"/>
                  <a:gd name="T3" fmla="*/ 1 h 7"/>
                  <a:gd name="T4" fmla="*/ 0 w 2"/>
                  <a:gd name="T5" fmla="*/ 2 h 7"/>
                  <a:gd name="T6" fmla="*/ 0 w 2"/>
                  <a:gd name="T7" fmla="*/ 4 h 7"/>
                  <a:gd name="T8" fmla="*/ 0 w 2"/>
                  <a:gd name="T9" fmla="*/ 5 h 7"/>
                  <a:gd name="T10" fmla="*/ 1 w 2"/>
                  <a:gd name="T11" fmla="*/ 5 h 7"/>
                  <a:gd name="T12" fmla="*/ 1 w 2"/>
                  <a:gd name="T13" fmla="*/ 6 h 7"/>
                  <a:gd name="T14" fmla="*/ 1 w 2"/>
                  <a:gd name="T15" fmla="*/ 7 h 7"/>
                  <a:gd name="T16" fmla="*/ 2 w 2"/>
                  <a:gd name="T17" fmla="*/ 7 h 7"/>
                  <a:gd name="T18" fmla="*/ 2 w 2"/>
                  <a:gd name="T19" fmla="*/ 6 h 7"/>
                  <a:gd name="T20" fmla="*/ 2 w 2"/>
                  <a:gd name="T21" fmla="*/ 6 h 7"/>
                  <a:gd name="T22" fmla="*/ 2 w 2"/>
                  <a:gd name="T23" fmla="*/ 6 h 7"/>
                  <a:gd name="T24" fmla="*/ 2 w 2"/>
                  <a:gd name="T25" fmla="*/ 6 h 7"/>
                  <a:gd name="T26" fmla="*/ 2 w 2"/>
                  <a:gd name="T27" fmla="*/ 5 h 7"/>
                  <a:gd name="T28" fmla="*/ 1 w 2"/>
                  <a:gd name="T29" fmla="*/ 5 h 7"/>
                  <a:gd name="T30" fmla="*/ 1 w 2"/>
                  <a:gd name="T31" fmla="*/ 4 h 7"/>
                  <a:gd name="T32" fmla="*/ 1 w 2"/>
                  <a:gd name="T33" fmla="*/ 4 h 7"/>
                  <a:gd name="T34" fmla="*/ 1 w 2"/>
                  <a:gd name="T35" fmla="*/ 4 h 7"/>
                  <a:gd name="T36" fmla="*/ 1 w 2"/>
                  <a:gd name="T37" fmla="*/ 2 h 7"/>
                  <a:gd name="T38" fmla="*/ 1 w 2"/>
                  <a:gd name="T39" fmla="*/ 1 h 7"/>
                  <a:gd name="T40" fmla="*/ 1 w 2"/>
                  <a:gd name="T41" fmla="*/ 0 h 7"/>
                  <a:gd name="T42" fmla="*/ 1 w 2"/>
                  <a:gd name="T43" fmla="*/ 0 h 7"/>
                  <a:gd name="T44" fmla="*/ 1 w 2"/>
                  <a:gd name="T45" fmla="*/ 0 h 7"/>
                  <a:gd name="T46" fmla="*/ 0 w 2"/>
                  <a:gd name="T47" fmla="*/ 0 h 7"/>
                  <a:gd name="T48" fmla="*/ 2 w 2"/>
                  <a:gd name="T49" fmla="*/ 6 h 7"/>
                  <a:gd name="T50" fmla="*/ 2 w 2"/>
                  <a:gd name="T51" fmla="*/ 6 h 7"/>
                  <a:gd name="T52" fmla="*/ 2 w 2"/>
                  <a:gd name="T53" fmla="*/ 6 h 7"/>
                  <a:gd name="T54" fmla="*/ 1 w 2"/>
                  <a:gd name="T55" fmla="*/ 4 h 7"/>
                  <a:gd name="T56" fmla="*/ 1 w 2"/>
                  <a:gd name="T57" fmla="*/ 4 h 7"/>
                  <a:gd name="T58" fmla="*/ 1 w 2"/>
                  <a:gd name="T59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2" h="7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4"/>
                      <a:pt x="0" y="4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1" y="7"/>
                      <a:pt x="1" y="7"/>
                      <a:pt x="1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moveTo>
                      <a:pt x="2" y="6"/>
                    </a:move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moveTo>
                      <a:pt x="1" y="4"/>
                    </a:move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</a:path>
                </a:pathLst>
              </a:custGeom>
              <a:solidFill>
                <a:srgbClr val="817E8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4" name="Freeform 425"/>
              <p:cNvSpPr>
                <a:spLocks noEditPoints="1"/>
              </p:cNvSpPr>
              <p:nvPr/>
            </p:nvSpPr>
            <p:spPr bwMode="auto">
              <a:xfrm>
                <a:off x="5267" y="2231"/>
                <a:ext cx="3" cy="9"/>
              </a:xfrm>
              <a:custGeom>
                <a:avLst/>
                <a:gdLst>
                  <a:gd name="T0" fmla="*/ 1 w 3"/>
                  <a:gd name="T1" fmla="*/ 0 h 9"/>
                  <a:gd name="T2" fmla="*/ 0 w 3"/>
                  <a:gd name="T3" fmla="*/ 2 h 9"/>
                  <a:gd name="T4" fmla="*/ 0 w 3"/>
                  <a:gd name="T5" fmla="*/ 2 h 9"/>
                  <a:gd name="T6" fmla="*/ 0 w 3"/>
                  <a:gd name="T7" fmla="*/ 2 h 9"/>
                  <a:gd name="T8" fmla="*/ 0 w 3"/>
                  <a:gd name="T9" fmla="*/ 3 h 9"/>
                  <a:gd name="T10" fmla="*/ 0 w 3"/>
                  <a:gd name="T11" fmla="*/ 5 h 9"/>
                  <a:gd name="T12" fmla="*/ 1 w 3"/>
                  <a:gd name="T13" fmla="*/ 5 h 9"/>
                  <a:gd name="T14" fmla="*/ 1 w 3"/>
                  <a:gd name="T15" fmla="*/ 7 h 9"/>
                  <a:gd name="T16" fmla="*/ 1 w 3"/>
                  <a:gd name="T17" fmla="*/ 9 h 9"/>
                  <a:gd name="T18" fmla="*/ 3 w 3"/>
                  <a:gd name="T19" fmla="*/ 9 h 9"/>
                  <a:gd name="T20" fmla="*/ 3 w 3"/>
                  <a:gd name="T21" fmla="*/ 7 h 9"/>
                  <a:gd name="T22" fmla="*/ 3 w 3"/>
                  <a:gd name="T23" fmla="*/ 7 h 9"/>
                  <a:gd name="T24" fmla="*/ 3 w 3"/>
                  <a:gd name="T25" fmla="*/ 5 h 9"/>
                  <a:gd name="T26" fmla="*/ 1 w 3"/>
                  <a:gd name="T27" fmla="*/ 5 h 9"/>
                  <a:gd name="T28" fmla="*/ 1 w 3"/>
                  <a:gd name="T29" fmla="*/ 3 h 9"/>
                  <a:gd name="T30" fmla="*/ 1 w 3"/>
                  <a:gd name="T31" fmla="*/ 3 h 9"/>
                  <a:gd name="T32" fmla="*/ 1 w 3"/>
                  <a:gd name="T33" fmla="*/ 3 h 9"/>
                  <a:gd name="T34" fmla="*/ 1 w 3"/>
                  <a:gd name="T35" fmla="*/ 2 h 9"/>
                  <a:gd name="T36" fmla="*/ 1 w 3"/>
                  <a:gd name="T37" fmla="*/ 0 h 9"/>
                  <a:gd name="T38" fmla="*/ 1 w 3"/>
                  <a:gd name="T39" fmla="*/ 0 h 9"/>
                  <a:gd name="T40" fmla="*/ 1 w 3"/>
                  <a:gd name="T41" fmla="*/ 3 h 9"/>
                  <a:gd name="T42" fmla="*/ 1 w 3"/>
                  <a:gd name="T43" fmla="*/ 3 h 9"/>
                  <a:gd name="T44" fmla="*/ 1 w 3"/>
                  <a:gd name="T45" fmla="*/ 3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" h="9">
                    <a:moveTo>
                      <a:pt x="1" y="0"/>
                    </a:move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1" y="5"/>
                    </a:lnTo>
                    <a:lnTo>
                      <a:pt x="1" y="7"/>
                    </a:lnTo>
                    <a:lnTo>
                      <a:pt x="1" y="9"/>
                    </a:lnTo>
                    <a:lnTo>
                      <a:pt x="3" y="9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3" y="5"/>
                    </a:lnTo>
                    <a:lnTo>
                      <a:pt x="1" y="5"/>
                    </a:lnTo>
                    <a:lnTo>
                      <a:pt x="1" y="3"/>
                    </a:lnTo>
                    <a:lnTo>
                      <a:pt x="1" y="3"/>
                    </a:lnTo>
                    <a:lnTo>
                      <a:pt x="1" y="3"/>
                    </a:lnTo>
                    <a:lnTo>
                      <a:pt x="1" y="2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  <a:moveTo>
                      <a:pt x="1" y="3"/>
                    </a:moveTo>
                    <a:lnTo>
                      <a:pt x="1" y="3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817E8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5" name="Freeform 426"/>
              <p:cNvSpPr>
                <a:spLocks noEditPoints="1"/>
              </p:cNvSpPr>
              <p:nvPr/>
            </p:nvSpPr>
            <p:spPr bwMode="auto">
              <a:xfrm>
                <a:off x="5267" y="2231"/>
                <a:ext cx="3" cy="9"/>
              </a:xfrm>
              <a:custGeom>
                <a:avLst/>
                <a:gdLst>
                  <a:gd name="T0" fmla="*/ 1 w 3"/>
                  <a:gd name="T1" fmla="*/ 0 h 9"/>
                  <a:gd name="T2" fmla="*/ 0 w 3"/>
                  <a:gd name="T3" fmla="*/ 2 h 9"/>
                  <a:gd name="T4" fmla="*/ 0 w 3"/>
                  <a:gd name="T5" fmla="*/ 2 h 9"/>
                  <a:gd name="T6" fmla="*/ 0 w 3"/>
                  <a:gd name="T7" fmla="*/ 2 h 9"/>
                  <a:gd name="T8" fmla="*/ 0 w 3"/>
                  <a:gd name="T9" fmla="*/ 3 h 9"/>
                  <a:gd name="T10" fmla="*/ 0 w 3"/>
                  <a:gd name="T11" fmla="*/ 5 h 9"/>
                  <a:gd name="T12" fmla="*/ 1 w 3"/>
                  <a:gd name="T13" fmla="*/ 5 h 9"/>
                  <a:gd name="T14" fmla="*/ 1 w 3"/>
                  <a:gd name="T15" fmla="*/ 7 h 9"/>
                  <a:gd name="T16" fmla="*/ 1 w 3"/>
                  <a:gd name="T17" fmla="*/ 9 h 9"/>
                  <a:gd name="T18" fmla="*/ 3 w 3"/>
                  <a:gd name="T19" fmla="*/ 9 h 9"/>
                  <a:gd name="T20" fmla="*/ 3 w 3"/>
                  <a:gd name="T21" fmla="*/ 7 h 9"/>
                  <a:gd name="T22" fmla="*/ 3 w 3"/>
                  <a:gd name="T23" fmla="*/ 7 h 9"/>
                  <a:gd name="T24" fmla="*/ 3 w 3"/>
                  <a:gd name="T25" fmla="*/ 5 h 9"/>
                  <a:gd name="T26" fmla="*/ 1 w 3"/>
                  <a:gd name="T27" fmla="*/ 5 h 9"/>
                  <a:gd name="T28" fmla="*/ 1 w 3"/>
                  <a:gd name="T29" fmla="*/ 3 h 9"/>
                  <a:gd name="T30" fmla="*/ 1 w 3"/>
                  <a:gd name="T31" fmla="*/ 3 h 9"/>
                  <a:gd name="T32" fmla="*/ 1 w 3"/>
                  <a:gd name="T33" fmla="*/ 3 h 9"/>
                  <a:gd name="T34" fmla="*/ 1 w 3"/>
                  <a:gd name="T35" fmla="*/ 2 h 9"/>
                  <a:gd name="T36" fmla="*/ 1 w 3"/>
                  <a:gd name="T37" fmla="*/ 0 h 9"/>
                  <a:gd name="T38" fmla="*/ 1 w 3"/>
                  <a:gd name="T39" fmla="*/ 0 h 9"/>
                  <a:gd name="T40" fmla="*/ 1 w 3"/>
                  <a:gd name="T41" fmla="*/ 3 h 9"/>
                  <a:gd name="T42" fmla="*/ 1 w 3"/>
                  <a:gd name="T43" fmla="*/ 3 h 9"/>
                  <a:gd name="T44" fmla="*/ 1 w 3"/>
                  <a:gd name="T45" fmla="*/ 3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" h="9">
                    <a:moveTo>
                      <a:pt x="1" y="0"/>
                    </a:move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1" y="5"/>
                    </a:lnTo>
                    <a:lnTo>
                      <a:pt x="1" y="7"/>
                    </a:lnTo>
                    <a:lnTo>
                      <a:pt x="1" y="9"/>
                    </a:lnTo>
                    <a:lnTo>
                      <a:pt x="3" y="9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3" y="5"/>
                    </a:lnTo>
                    <a:lnTo>
                      <a:pt x="1" y="5"/>
                    </a:lnTo>
                    <a:lnTo>
                      <a:pt x="1" y="3"/>
                    </a:lnTo>
                    <a:lnTo>
                      <a:pt x="1" y="3"/>
                    </a:lnTo>
                    <a:lnTo>
                      <a:pt x="1" y="3"/>
                    </a:lnTo>
                    <a:lnTo>
                      <a:pt x="1" y="2"/>
                    </a:lnTo>
                    <a:lnTo>
                      <a:pt x="1" y="0"/>
                    </a:lnTo>
                    <a:lnTo>
                      <a:pt x="1" y="0"/>
                    </a:lnTo>
                    <a:moveTo>
                      <a:pt x="1" y="3"/>
                    </a:moveTo>
                    <a:lnTo>
                      <a:pt x="1" y="3"/>
                    </a:lnTo>
                    <a:lnTo>
                      <a:pt x="1" y="3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6" name="Freeform 427"/>
              <p:cNvSpPr>
                <a:spLocks noEditPoints="1"/>
              </p:cNvSpPr>
              <p:nvPr/>
            </p:nvSpPr>
            <p:spPr bwMode="auto">
              <a:xfrm>
                <a:off x="5267" y="2227"/>
                <a:ext cx="5" cy="15"/>
              </a:xfrm>
              <a:custGeom>
                <a:avLst/>
                <a:gdLst>
                  <a:gd name="T0" fmla="*/ 1 w 3"/>
                  <a:gd name="T1" fmla="*/ 0 h 8"/>
                  <a:gd name="T2" fmla="*/ 1 w 3"/>
                  <a:gd name="T3" fmla="*/ 0 h 8"/>
                  <a:gd name="T4" fmla="*/ 1 w 3"/>
                  <a:gd name="T5" fmla="*/ 1 h 8"/>
                  <a:gd name="T6" fmla="*/ 0 w 3"/>
                  <a:gd name="T7" fmla="*/ 2 h 8"/>
                  <a:gd name="T8" fmla="*/ 0 w 3"/>
                  <a:gd name="T9" fmla="*/ 3 h 8"/>
                  <a:gd name="T10" fmla="*/ 0 w 3"/>
                  <a:gd name="T11" fmla="*/ 3 h 8"/>
                  <a:gd name="T12" fmla="*/ 1 w 3"/>
                  <a:gd name="T13" fmla="*/ 4 h 8"/>
                  <a:gd name="T14" fmla="*/ 1 w 3"/>
                  <a:gd name="T15" fmla="*/ 5 h 8"/>
                  <a:gd name="T16" fmla="*/ 1 w 3"/>
                  <a:gd name="T17" fmla="*/ 5 h 8"/>
                  <a:gd name="T18" fmla="*/ 2 w 3"/>
                  <a:gd name="T19" fmla="*/ 7 h 8"/>
                  <a:gd name="T20" fmla="*/ 3 w 3"/>
                  <a:gd name="T21" fmla="*/ 8 h 8"/>
                  <a:gd name="T22" fmla="*/ 3 w 3"/>
                  <a:gd name="T23" fmla="*/ 7 h 8"/>
                  <a:gd name="T24" fmla="*/ 2 w 3"/>
                  <a:gd name="T25" fmla="*/ 6 h 8"/>
                  <a:gd name="T26" fmla="*/ 2 w 3"/>
                  <a:gd name="T27" fmla="*/ 5 h 8"/>
                  <a:gd name="T28" fmla="*/ 2 w 3"/>
                  <a:gd name="T29" fmla="*/ 4 h 8"/>
                  <a:gd name="T30" fmla="*/ 2 w 3"/>
                  <a:gd name="T31" fmla="*/ 3 h 8"/>
                  <a:gd name="T32" fmla="*/ 2 w 3"/>
                  <a:gd name="T33" fmla="*/ 2 h 8"/>
                  <a:gd name="T34" fmla="*/ 2 w 3"/>
                  <a:gd name="T35" fmla="*/ 1 h 8"/>
                  <a:gd name="T36" fmla="*/ 2 w 3"/>
                  <a:gd name="T37" fmla="*/ 1 h 8"/>
                  <a:gd name="T38" fmla="*/ 2 w 3"/>
                  <a:gd name="T39" fmla="*/ 1 h 8"/>
                  <a:gd name="T40" fmla="*/ 2 w 3"/>
                  <a:gd name="T41" fmla="*/ 1 h 8"/>
                  <a:gd name="T42" fmla="*/ 2 w 3"/>
                  <a:gd name="T43" fmla="*/ 1 h 8"/>
                  <a:gd name="T44" fmla="*/ 2 w 3"/>
                  <a:gd name="T45" fmla="*/ 0 h 8"/>
                  <a:gd name="T46" fmla="*/ 2 w 3"/>
                  <a:gd name="T47" fmla="*/ 0 h 8"/>
                  <a:gd name="T48" fmla="*/ 1 w 3"/>
                  <a:gd name="T49" fmla="*/ 0 h 8"/>
                  <a:gd name="T50" fmla="*/ 1 w 3"/>
                  <a:gd name="T51" fmla="*/ 0 h 8"/>
                  <a:gd name="T52" fmla="*/ 1 w 3"/>
                  <a:gd name="T53" fmla="*/ 0 h 8"/>
                  <a:gd name="T54" fmla="*/ 2 w 3"/>
                  <a:gd name="T55" fmla="*/ 1 h 8"/>
                  <a:gd name="T56" fmla="*/ 2 w 3"/>
                  <a:gd name="T57" fmla="*/ 1 h 8"/>
                  <a:gd name="T58" fmla="*/ 2 w 3"/>
                  <a:gd name="T59" fmla="*/ 1 h 8"/>
                  <a:gd name="T60" fmla="*/ 2 w 3"/>
                  <a:gd name="T61" fmla="*/ 1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3" h="8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6"/>
                      <a:pt x="1" y="7"/>
                      <a:pt x="2" y="7"/>
                    </a:cubicBezTo>
                    <a:cubicBezTo>
                      <a:pt x="3" y="8"/>
                      <a:pt x="3" y="8"/>
                      <a:pt x="3" y="8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2" y="7"/>
                      <a:pt x="2" y="6"/>
                      <a:pt x="2" y="6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moveTo>
                      <a:pt x="2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</a:path>
                </a:pathLst>
              </a:custGeom>
              <a:solidFill>
                <a:srgbClr val="817E8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7" name="Freeform 428"/>
              <p:cNvSpPr>
                <a:spLocks/>
              </p:cNvSpPr>
              <p:nvPr/>
            </p:nvSpPr>
            <p:spPr bwMode="auto">
              <a:xfrm>
                <a:off x="5267" y="2231"/>
                <a:ext cx="3" cy="11"/>
              </a:xfrm>
              <a:custGeom>
                <a:avLst/>
                <a:gdLst>
                  <a:gd name="T0" fmla="*/ 0 w 2"/>
                  <a:gd name="T1" fmla="*/ 0 h 6"/>
                  <a:gd name="T2" fmla="*/ 0 w 2"/>
                  <a:gd name="T3" fmla="*/ 1 h 6"/>
                  <a:gd name="T4" fmla="*/ 0 w 2"/>
                  <a:gd name="T5" fmla="*/ 3 h 6"/>
                  <a:gd name="T6" fmla="*/ 1 w 2"/>
                  <a:gd name="T7" fmla="*/ 4 h 6"/>
                  <a:gd name="T8" fmla="*/ 1 w 2"/>
                  <a:gd name="T9" fmla="*/ 5 h 6"/>
                  <a:gd name="T10" fmla="*/ 2 w 2"/>
                  <a:gd name="T11" fmla="*/ 6 h 6"/>
                  <a:gd name="T12" fmla="*/ 2 w 2"/>
                  <a:gd name="T13" fmla="*/ 5 h 6"/>
                  <a:gd name="T14" fmla="*/ 2 w 2"/>
                  <a:gd name="T15" fmla="*/ 5 h 6"/>
                  <a:gd name="T16" fmla="*/ 2 w 2"/>
                  <a:gd name="T17" fmla="*/ 4 h 6"/>
                  <a:gd name="T18" fmla="*/ 2 w 2"/>
                  <a:gd name="T19" fmla="*/ 4 h 6"/>
                  <a:gd name="T20" fmla="*/ 1 w 2"/>
                  <a:gd name="T21" fmla="*/ 3 h 6"/>
                  <a:gd name="T22" fmla="*/ 1 w 2"/>
                  <a:gd name="T23" fmla="*/ 2 h 6"/>
                  <a:gd name="T24" fmla="*/ 1 w 2"/>
                  <a:gd name="T25" fmla="*/ 1 h 6"/>
                  <a:gd name="T26" fmla="*/ 1 w 2"/>
                  <a:gd name="T27" fmla="*/ 0 h 6"/>
                  <a:gd name="T28" fmla="*/ 1 w 2"/>
                  <a:gd name="T29" fmla="*/ 0 h 6"/>
                  <a:gd name="T30" fmla="*/ 0 w 2"/>
                  <a:gd name="T31" fmla="*/ 0 h 6"/>
                  <a:gd name="T32" fmla="*/ 0 w 2"/>
                  <a:gd name="T3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" h="6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0" y="3"/>
                      <a:pt x="0" y="4"/>
                      <a:pt x="1" y="4"/>
                    </a:cubicBezTo>
                    <a:cubicBezTo>
                      <a:pt x="1" y="4"/>
                      <a:pt x="1" y="5"/>
                      <a:pt x="1" y="5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817E8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8" name="Freeform 429"/>
              <p:cNvSpPr>
                <a:spLocks/>
              </p:cNvSpPr>
              <p:nvPr/>
            </p:nvSpPr>
            <p:spPr bwMode="auto">
              <a:xfrm>
                <a:off x="5283" y="2191"/>
                <a:ext cx="142" cy="42"/>
              </a:xfrm>
              <a:custGeom>
                <a:avLst/>
                <a:gdLst>
                  <a:gd name="T0" fmla="*/ 74 w 75"/>
                  <a:gd name="T1" fmla="*/ 0 h 22"/>
                  <a:gd name="T2" fmla="*/ 72 w 75"/>
                  <a:gd name="T3" fmla="*/ 1 h 22"/>
                  <a:gd name="T4" fmla="*/ 69 w 75"/>
                  <a:gd name="T5" fmla="*/ 3 h 22"/>
                  <a:gd name="T6" fmla="*/ 67 w 75"/>
                  <a:gd name="T7" fmla="*/ 4 h 22"/>
                  <a:gd name="T8" fmla="*/ 64 w 75"/>
                  <a:gd name="T9" fmla="*/ 5 h 22"/>
                  <a:gd name="T10" fmla="*/ 62 w 75"/>
                  <a:gd name="T11" fmla="*/ 6 h 22"/>
                  <a:gd name="T12" fmla="*/ 59 w 75"/>
                  <a:gd name="T13" fmla="*/ 7 h 22"/>
                  <a:gd name="T14" fmla="*/ 54 w 75"/>
                  <a:gd name="T15" fmla="*/ 9 h 22"/>
                  <a:gd name="T16" fmla="*/ 53 w 75"/>
                  <a:gd name="T17" fmla="*/ 9 h 22"/>
                  <a:gd name="T18" fmla="*/ 53 w 75"/>
                  <a:gd name="T19" fmla="*/ 9 h 22"/>
                  <a:gd name="T20" fmla="*/ 52 w 75"/>
                  <a:gd name="T21" fmla="*/ 9 h 22"/>
                  <a:gd name="T22" fmla="*/ 52 w 75"/>
                  <a:gd name="T23" fmla="*/ 9 h 22"/>
                  <a:gd name="T24" fmla="*/ 52 w 75"/>
                  <a:gd name="T25" fmla="*/ 9 h 22"/>
                  <a:gd name="T26" fmla="*/ 51 w 75"/>
                  <a:gd name="T27" fmla="*/ 10 h 22"/>
                  <a:gd name="T28" fmla="*/ 52 w 75"/>
                  <a:gd name="T29" fmla="*/ 10 h 22"/>
                  <a:gd name="T30" fmla="*/ 46 w 75"/>
                  <a:gd name="T31" fmla="*/ 11 h 22"/>
                  <a:gd name="T32" fmla="*/ 46 w 75"/>
                  <a:gd name="T33" fmla="*/ 11 h 22"/>
                  <a:gd name="T34" fmla="*/ 45 w 75"/>
                  <a:gd name="T35" fmla="*/ 12 h 22"/>
                  <a:gd name="T36" fmla="*/ 46 w 75"/>
                  <a:gd name="T37" fmla="*/ 11 h 22"/>
                  <a:gd name="T38" fmla="*/ 40 w 75"/>
                  <a:gd name="T39" fmla="*/ 13 h 22"/>
                  <a:gd name="T40" fmla="*/ 34 w 75"/>
                  <a:gd name="T41" fmla="*/ 15 h 22"/>
                  <a:gd name="T42" fmla="*/ 28 w 75"/>
                  <a:gd name="T43" fmla="*/ 16 h 22"/>
                  <a:gd name="T44" fmla="*/ 25 w 75"/>
                  <a:gd name="T45" fmla="*/ 17 h 22"/>
                  <a:gd name="T46" fmla="*/ 23 w 75"/>
                  <a:gd name="T47" fmla="*/ 18 h 22"/>
                  <a:gd name="T48" fmla="*/ 20 w 75"/>
                  <a:gd name="T49" fmla="*/ 18 h 22"/>
                  <a:gd name="T50" fmla="*/ 17 w 75"/>
                  <a:gd name="T51" fmla="*/ 18 h 22"/>
                  <a:gd name="T52" fmla="*/ 14 w 75"/>
                  <a:gd name="T53" fmla="*/ 18 h 22"/>
                  <a:gd name="T54" fmla="*/ 11 w 75"/>
                  <a:gd name="T55" fmla="*/ 18 h 22"/>
                  <a:gd name="T56" fmla="*/ 6 w 75"/>
                  <a:gd name="T57" fmla="*/ 18 h 22"/>
                  <a:gd name="T58" fmla="*/ 4 w 75"/>
                  <a:gd name="T59" fmla="*/ 17 h 22"/>
                  <a:gd name="T60" fmla="*/ 3 w 75"/>
                  <a:gd name="T61" fmla="*/ 17 h 22"/>
                  <a:gd name="T62" fmla="*/ 1 w 75"/>
                  <a:gd name="T63" fmla="*/ 17 h 22"/>
                  <a:gd name="T64" fmla="*/ 0 w 75"/>
                  <a:gd name="T65" fmla="*/ 18 h 22"/>
                  <a:gd name="T66" fmla="*/ 0 w 75"/>
                  <a:gd name="T67" fmla="*/ 20 h 22"/>
                  <a:gd name="T68" fmla="*/ 2 w 75"/>
                  <a:gd name="T69" fmla="*/ 21 h 22"/>
                  <a:gd name="T70" fmla="*/ 3 w 75"/>
                  <a:gd name="T71" fmla="*/ 21 h 22"/>
                  <a:gd name="T72" fmla="*/ 5 w 75"/>
                  <a:gd name="T73" fmla="*/ 22 h 22"/>
                  <a:gd name="T74" fmla="*/ 9 w 75"/>
                  <a:gd name="T75" fmla="*/ 22 h 22"/>
                  <a:gd name="T76" fmla="*/ 12 w 75"/>
                  <a:gd name="T77" fmla="*/ 22 h 22"/>
                  <a:gd name="T78" fmla="*/ 15 w 75"/>
                  <a:gd name="T79" fmla="*/ 22 h 22"/>
                  <a:gd name="T80" fmla="*/ 15 w 75"/>
                  <a:gd name="T81" fmla="*/ 22 h 22"/>
                  <a:gd name="T82" fmla="*/ 16 w 75"/>
                  <a:gd name="T83" fmla="*/ 22 h 22"/>
                  <a:gd name="T84" fmla="*/ 16 w 75"/>
                  <a:gd name="T85" fmla="*/ 22 h 22"/>
                  <a:gd name="T86" fmla="*/ 16 w 75"/>
                  <a:gd name="T87" fmla="*/ 22 h 22"/>
                  <a:gd name="T88" fmla="*/ 21 w 75"/>
                  <a:gd name="T89" fmla="*/ 22 h 22"/>
                  <a:gd name="T90" fmla="*/ 26 w 75"/>
                  <a:gd name="T91" fmla="*/ 21 h 22"/>
                  <a:gd name="T92" fmla="*/ 28 w 75"/>
                  <a:gd name="T93" fmla="*/ 20 h 22"/>
                  <a:gd name="T94" fmla="*/ 31 w 75"/>
                  <a:gd name="T95" fmla="*/ 19 h 22"/>
                  <a:gd name="T96" fmla="*/ 36 w 75"/>
                  <a:gd name="T97" fmla="*/ 18 h 22"/>
                  <a:gd name="T98" fmla="*/ 36 w 75"/>
                  <a:gd name="T99" fmla="*/ 18 h 22"/>
                  <a:gd name="T100" fmla="*/ 42 w 75"/>
                  <a:gd name="T101" fmla="*/ 16 h 22"/>
                  <a:gd name="T102" fmla="*/ 47 w 75"/>
                  <a:gd name="T103" fmla="*/ 14 h 22"/>
                  <a:gd name="T104" fmla="*/ 53 w 75"/>
                  <a:gd name="T105" fmla="*/ 12 h 22"/>
                  <a:gd name="T106" fmla="*/ 58 w 75"/>
                  <a:gd name="T107" fmla="*/ 9 h 22"/>
                  <a:gd name="T108" fmla="*/ 62 w 75"/>
                  <a:gd name="T109" fmla="*/ 8 h 22"/>
                  <a:gd name="T110" fmla="*/ 66 w 75"/>
                  <a:gd name="T111" fmla="*/ 5 h 22"/>
                  <a:gd name="T112" fmla="*/ 70 w 75"/>
                  <a:gd name="T113" fmla="*/ 3 h 22"/>
                  <a:gd name="T114" fmla="*/ 73 w 75"/>
                  <a:gd name="T115" fmla="*/ 2 h 22"/>
                  <a:gd name="T116" fmla="*/ 75 w 75"/>
                  <a:gd name="T117" fmla="*/ 1 h 22"/>
                  <a:gd name="T118" fmla="*/ 75 w 75"/>
                  <a:gd name="T119" fmla="*/ 0 h 22"/>
                  <a:gd name="T120" fmla="*/ 74 w 75"/>
                  <a:gd name="T121" fmla="*/ 0 h 22"/>
                  <a:gd name="T122" fmla="*/ 74 w 75"/>
                  <a:gd name="T123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75" h="22">
                    <a:moveTo>
                      <a:pt x="74" y="0"/>
                    </a:moveTo>
                    <a:cubicBezTo>
                      <a:pt x="73" y="0"/>
                      <a:pt x="73" y="1"/>
                      <a:pt x="72" y="1"/>
                    </a:cubicBezTo>
                    <a:cubicBezTo>
                      <a:pt x="71" y="2"/>
                      <a:pt x="70" y="2"/>
                      <a:pt x="69" y="3"/>
                    </a:cubicBezTo>
                    <a:cubicBezTo>
                      <a:pt x="68" y="3"/>
                      <a:pt x="68" y="3"/>
                      <a:pt x="67" y="4"/>
                    </a:cubicBezTo>
                    <a:cubicBezTo>
                      <a:pt x="66" y="4"/>
                      <a:pt x="65" y="5"/>
                      <a:pt x="64" y="5"/>
                    </a:cubicBezTo>
                    <a:cubicBezTo>
                      <a:pt x="63" y="5"/>
                      <a:pt x="62" y="6"/>
                      <a:pt x="62" y="6"/>
                    </a:cubicBezTo>
                    <a:cubicBezTo>
                      <a:pt x="61" y="6"/>
                      <a:pt x="60" y="7"/>
                      <a:pt x="59" y="7"/>
                    </a:cubicBezTo>
                    <a:cubicBezTo>
                      <a:pt x="57" y="7"/>
                      <a:pt x="56" y="8"/>
                      <a:pt x="54" y="9"/>
                    </a:cubicBezTo>
                    <a:cubicBezTo>
                      <a:pt x="54" y="9"/>
                      <a:pt x="53" y="9"/>
                      <a:pt x="53" y="9"/>
                    </a:cubicBezTo>
                    <a:cubicBezTo>
                      <a:pt x="53" y="9"/>
                      <a:pt x="53" y="9"/>
                      <a:pt x="53" y="9"/>
                    </a:cubicBezTo>
                    <a:cubicBezTo>
                      <a:pt x="52" y="9"/>
                      <a:pt x="52" y="9"/>
                      <a:pt x="52" y="9"/>
                    </a:cubicBezTo>
                    <a:cubicBezTo>
                      <a:pt x="52" y="9"/>
                      <a:pt x="52" y="9"/>
                      <a:pt x="52" y="9"/>
                    </a:cubicBezTo>
                    <a:cubicBezTo>
                      <a:pt x="52" y="9"/>
                      <a:pt x="52" y="9"/>
                      <a:pt x="52" y="9"/>
                    </a:cubicBezTo>
                    <a:cubicBezTo>
                      <a:pt x="51" y="10"/>
                      <a:pt x="51" y="10"/>
                      <a:pt x="51" y="10"/>
                    </a:cubicBezTo>
                    <a:cubicBezTo>
                      <a:pt x="52" y="10"/>
                      <a:pt x="52" y="10"/>
                      <a:pt x="52" y="10"/>
                    </a:cubicBezTo>
                    <a:cubicBezTo>
                      <a:pt x="50" y="10"/>
                      <a:pt x="48" y="11"/>
                      <a:pt x="46" y="11"/>
                    </a:cubicBezTo>
                    <a:cubicBezTo>
                      <a:pt x="46" y="11"/>
                      <a:pt x="46" y="11"/>
                      <a:pt x="46" y="11"/>
                    </a:cubicBezTo>
                    <a:cubicBezTo>
                      <a:pt x="46" y="11"/>
                      <a:pt x="46" y="11"/>
                      <a:pt x="45" y="12"/>
                    </a:cubicBezTo>
                    <a:cubicBezTo>
                      <a:pt x="46" y="11"/>
                      <a:pt x="46" y="11"/>
                      <a:pt x="46" y="11"/>
                    </a:cubicBezTo>
                    <a:cubicBezTo>
                      <a:pt x="44" y="12"/>
                      <a:pt x="42" y="13"/>
                      <a:pt x="40" y="13"/>
                    </a:cubicBezTo>
                    <a:cubicBezTo>
                      <a:pt x="38" y="14"/>
                      <a:pt x="36" y="14"/>
                      <a:pt x="34" y="15"/>
                    </a:cubicBezTo>
                    <a:cubicBezTo>
                      <a:pt x="32" y="16"/>
                      <a:pt x="30" y="16"/>
                      <a:pt x="28" y="16"/>
                    </a:cubicBezTo>
                    <a:cubicBezTo>
                      <a:pt x="27" y="17"/>
                      <a:pt x="26" y="17"/>
                      <a:pt x="25" y="17"/>
                    </a:cubicBezTo>
                    <a:cubicBezTo>
                      <a:pt x="24" y="17"/>
                      <a:pt x="24" y="17"/>
                      <a:pt x="23" y="18"/>
                    </a:cubicBezTo>
                    <a:cubicBezTo>
                      <a:pt x="22" y="18"/>
                      <a:pt x="21" y="18"/>
                      <a:pt x="20" y="18"/>
                    </a:cubicBezTo>
                    <a:cubicBezTo>
                      <a:pt x="19" y="18"/>
                      <a:pt x="18" y="18"/>
                      <a:pt x="17" y="18"/>
                    </a:cubicBezTo>
                    <a:cubicBezTo>
                      <a:pt x="16" y="18"/>
                      <a:pt x="15" y="18"/>
                      <a:pt x="14" y="18"/>
                    </a:cubicBezTo>
                    <a:cubicBezTo>
                      <a:pt x="13" y="18"/>
                      <a:pt x="12" y="18"/>
                      <a:pt x="11" y="18"/>
                    </a:cubicBezTo>
                    <a:cubicBezTo>
                      <a:pt x="9" y="18"/>
                      <a:pt x="7" y="18"/>
                      <a:pt x="6" y="18"/>
                    </a:cubicBezTo>
                    <a:cubicBezTo>
                      <a:pt x="5" y="18"/>
                      <a:pt x="5" y="17"/>
                      <a:pt x="4" y="17"/>
                    </a:cubicBezTo>
                    <a:cubicBezTo>
                      <a:pt x="4" y="17"/>
                      <a:pt x="3" y="17"/>
                      <a:pt x="3" y="17"/>
                    </a:cubicBezTo>
                    <a:cubicBezTo>
                      <a:pt x="2" y="17"/>
                      <a:pt x="2" y="17"/>
                      <a:pt x="1" y="17"/>
                    </a:cubicBezTo>
                    <a:cubicBezTo>
                      <a:pt x="1" y="17"/>
                      <a:pt x="1" y="17"/>
                      <a:pt x="0" y="18"/>
                    </a:cubicBezTo>
                    <a:cubicBezTo>
                      <a:pt x="0" y="18"/>
                      <a:pt x="0" y="19"/>
                      <a:pt x="0" y="20"/>
                    </a:cubicBezTo>
                    <a:cubicBezTo>
                      <a:pt x="1" y="20"/>
                      <a:pt x="1" y="20"/>
                      <a:pt x="2" y="21"/>
                    </a:cubicBezTo>
                    <a:cubicBezTo>
                      <a:pt x="2" y="21"/>
                      <a:pt x="3" y="21"/>
                      <a:pt x="3" y="21"/>
                    </a:cubicBezTo>
                    <a:cubicBezTo>
                      <a:pt x="4" y="21"/>
                      <a:pt x="4" y="21"/>
                      <a:pt x="5" y="22"/>
                    </a:cubicBezTo>
                    <a:cubicBezTo>
                      <a:pt x="6" y="22"/>
                      <a:pt x="7" y="22"/>
                      <a:pt x="9" y="22"/>
                    </a:cubicBezTo>
                    <a:cubicBezTo>
                      <a:pt x="10" y="22"/>
                      <a:pt x="11" y="22"/>
                      <a:pt x="12" y="22"/>
                    </a:cubicBezTo>
                    <a:cubicBezTo>
                      <a:pt x="13" y="22"/>
                      <a:pt x="14" y="22"/>
                      <a:pt x="15" y="22"/>
                    </a:cubicBezTo>
                    <a:cubicBezTo>
                      <a:pt x="15" y="22"/>
                      <a:pt x="15" y="22"/>
                      <a:pt x="15" y="22"/>
                    </a:cubicBezTo>
                    <a:cubicBezTo>
                      <a:pt x="16" y="22"/>
                      <a:pt x="16" y="22"/>
                      <a:pt x="16" y="22"/>
                    </a:cubicBezTo>
                    <a:cubicBezTo>
                      <a:pt x="16" y="22"/>
                      <a:pt x="16" y="22"/>
                      <a:pt x="16" y="22"/>
                    </a:cubicBezTo>
                    <a:cubicBezTo>
                      <a:pt x="16" y="22"/>
                      <a:pt x="16" y="22"/>
                      <a:pt x="16" y="22"/>
                    </a:cubicBezTo>
                    <a:cubicBezTo>
                      <a:pt x="17" y="22"/>
                      <a:pt x="19" y="22"/>
                      <a:pt x="21" y="22"/>
                    </a:cubicBezTo>
                    <a:cubicBezTo>
                      <a:pt x="22" y="21"/>
                      <a:pt x="24" y="21"/>
                      <a:pt x="26" y="21"/>
                    </a:cubicBezTo>
                    <a:cubicBezTo>
                      <a:pt x="26" y="20"/>
                      <a:pt x="27" y="20"/>
                      <a:pt x="28" y="20"/>
                    </a:cubicBezTo>
                    <a:cubicBezTo>
                      <a:pt x="29" y="20"/>
                      <a:pt x="30" y="20"/>
                      <a:pt x="31" y="19"/>
                    </a:cubicBezTo>
                    <a:cubicBezTo>
                      <a:pt x="32" y="19"/>
                      <a:pt x="34" y="18"/>
                      <a:pt x="36" y="18"/>
                    </a:cubicBezTo>
                    <a:cubicBezTo>
                      <a:pt x="36" y="18"/>
                      <a:pt x="36" y="18"/>
                      <a:pt x="36" y="18"/>
                    </a:cubicBezTo>
                    <a:cubicBezTo>
                      <a:pt x="38" y="17"/>
                      <a:pt x="40" y="17"/>
                      <a:pt x="42" y="16"/>
                    </a:cubicBezTo>
                    <a:cubicBezTo>
                      <a:pt x="43" y="15"/>
                      <a:pt x="45" y="15"/>
                      <a:pt x="47" y="14"/>
                    </a:cubicBezTo>
                    <a:cubicBezTo>
                      <a:pt x="49" y="13"/>
                      <a:pt x="51" y="12"/>
                      <a:pt x="53" y="12"/>
                    </a:cubicBezTo>
                    <a:cubicBezTo>
                      <a:pt x="54" y="11"/>
                      <a:pt x="56" y="10"/>
                      <a:pt x="58" y="9"/>
                    </a:cubicBezTo>
                    <a:cubicBezTo>
                      <a:pt x="59" y="9"/>
                      <a:pt x="61" y="8"/>
                      <a:pt x="62" y="8"/>
                    </a:cubicBezTo>
                    <a:cubicBezTo>
                      <a:pt x="63" y="7"/>
                      <a:pt x="65" y="6"/>
                      <a:pt x="66" y="5"/>
                    </a:cubicBezTo>
                    <a:cubicBezTo>
                      <a:pt x="67" y="5"/>
                      <a:pt x="69" y="4"/>
                      <a:pt x="70" y="3"/>
                    </a:cubicBezTo>
                    <a:cubicBezTo>
                      <a:pt x="71" y="3"/>
                      <a:pt x="72" y="2"/>
                      <a:pt x="73" y="2"/>
                    </a:cubicBezTo>
                    <a:cubicBezTo>
                      <a:pt x="73" y="2"/>
                      <a:pt x="74" y="1"/>
                      <a:pt x="75" y="1"/>
                    </a:cubicBezTo>
                    <a:cubicBezTo>
                      <a:pt x="75" y="0"/>
                      <a:pt x="75" y="0"/>
                      <a:pt x="75" y="0"/>
                    </a:cubicBezTo>
                    <a:cubicBezTo>
                      <a:pt x="74" y="0"/>
                      <a:pt x="74" y="0"/>
                      <a:pt x="74" y="0"/>
                    </a:cubicBezTo>
                    <a:cubicBezTo>
                      <a:pt x="74" y="0"/>
                      <a:pt x="74" y="0"/>
                      <a:pt x="74" y="0"/>
                    </a:cubicBezTo>
                  </a:path>
                </a:pathLst>
              </a:custGeom>
              <a:solidFill>
                <a:srgbClr val="817E8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9" name="Freeform 430"/>
              <p:cNvSpPr>
                <a:spLocks noEditPoints="1"/>
              </p:cNvSpPr>
              <p:nvPr/>
            </p:nvSpPr>
            <p:spPr bwMode="auto">
              <a:xfrm>
                <a:off x="5276" y="2231"/>
                <a:ext cx="32" cy="9"/>
              </a:xfrm>
              <a:custGeom>
                <a:avLst/>
                <a:gdLst>
                  <a:gd name="T0" fmla="*/ 0 w 17"/>
                  <a:gd name="T1" fmla="*/ 1 h 5"/>
                  <a:gd name="T2" fmla="*/ 1 w 17"/>
                  <a:gd name="T3" fmla="*/ 2 h 5"/>
                  <a:gd name="T4" fmla="*/ 3 w 17"/>
                  <a:gd name="T5" fmla="*/ 3 h 5"/>
                  <a:gd name="T6" fmla="*/ 4 w 17"/>
                  <a:gd name="T7" fmla="*/ 3 h 5"/>
                  <a:gd name="T8" fmla="*/ 6 w 17"/>
                  <a:gd name="T9" fmla="*/ 4 h 5"/>
                  <a:gd name="T10" fmla="*/ 9 w 17"/>
                  <a:gd name="T11" fmla="*/ 4 h 5"/>
                  <a:gd name="T12" fmla="*/ 12 w 17"/>
                  <a:gd name="T13" fmla="*/ 5 h 5"/>
                  <a:gd name="T14" fmla="*/ 17 w 17"/>
                  <a:gd name="T15" fmla="*/ 4 h 5"/>
                  <a:gd name="T16" fmla="*/ 17 w 17"/>
                  <a:gd name="T17" fmla="*/ 4 h 5"/>
                  <a:gd name="T18" fmla="*/ 16 w 17"/>
                  <a:gd name="T19" fmla="*/ 3 h 5"/>
                  <a:gd name="T20" fmla="*/ 14 w 17"/>
                  <a:gd name="T21" fmla="*/ 4 h 5"/>
                  <a:gd name="T22" fmla="*/ 11 w 17"/>
                  <a:gd name="T23" fmla="*/ 3 h 5"/>
                  <a:gd name="T24" fmla="*/ 8 w 17"/>
                  <a:gd name="T25" fmla="*/ 3 h 5"/>
                  <a:gd name="T26" fmla="*/ 6 w 17"/>
                  <a:gd name="T27" fmla="*/ 2 h 5"/>
                  <a:gd name="T28" fmla="*/ 4 w 17"/>
                  <a:gd name="T29" fmla="*/ 1 h 5"/>
                  <a:gd name="T30" fmla="*/ 4 w 17"/>
                  <a:gd name="T31" fmla="*/ 1 h 5"/>
                  <a:gd name="T32" fmla="*/ 3 w 17"/>
                  <a:gd name="T33" fmla="*/ 1 h 5"/>
                  <a:gd name="T34" fmla="*/ 1 w 17"/>
                  <a:gd name="T35" fmla="*/ 0 h 5"/>
                  <a:gd name="T36" fmla="*/ 1 w 17"/>
                  <a:gd name="T37" fmla="*/ 0 h 5"/>
                  <a:gd name="T38" fmla="*/ 0 w 17"/>
                  <a:gd name="T39" fmla="*/ 1 h 5"/>
                  <a:gd name="T40" fmla="*/ 14 w 17"/>
                  <a:gd name="T41" fmla="*/ 4 h 5"/>
                  <a:gd name="T42" fmla="*/ 14 w 17"/>
                  <a:gd name="T43" fmla="*/ 4 h 5"/>
                  <a:gd name="T44" fmla="*/ 14 w 17"/>
                  <a:gd name="T45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7" h="5">
                    <a:moveTo>
                      <a:pt x="0" y="1"/>
                    </a:move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2" y="2"/>
                      <a:pt x="3" y="3"/>
                    </a:cubicBezTo>
                    <a:cubicBezTo>
                      <a:pt x="3" y="3"/>
                      <a:pt x="4" y="3"/>
                      <a:pt x="4" y="3"/>
                    </a:cubicBezTo>
                    <a:cubicBezTo>
                      <a:pt x="5" y="4"/>
                      <a:pt x="6" y="4"/>
                      <a:pt x="6" y="4"/>
                    </a:cubicBezTo>
                    <a:cubicBezTo>
                      <a:pt x="7" y="4"/>
                      <a:pt x="8" y="4"/>
                      <a:pt x="9" y="4"/>
                    </a:cubicBezTo>
                    <a:cubicBezTo>
                      <a:pt x="10" y="4"/>
                      <a:pt x="11" y="4"/>
                      <a:pt x="12" y="5"/>
                    </a:cubicBezTo>
                    <a:cubicBezTo>
                      <a:pt x="14" y="5"/>
                      <a:pt x="15" y="5"/>
                      <a:pt x="17" y="4"/>
                    </a:cubicBezTo>
                    <a:cubicBezTo>
                      <a:pt x="17" y="4"/>
                      <a:pt x="17" y="4"/>
                      <a:pt x="17" y="4"/>
                    </a:cubicBezTo>
                    <a:cubicBezTo>
                      <a:pt x="16" y="3"/>
                      <a:pt x="16" y="3"/>
                      <a:pt x="16" y="3"/>
                    </a:cubicBezTo>
                    <a:cubicBezTo>
                      <a:pt x="16" y="3"/>
                      <a:pt x="15" y="3"/>
                      <a:pt x="14" y="4"/>
                    </a:cubicBezTo>
                    <a:cubicBezTo>
                      <a:pt x="13" y="4"/>
                      <a:pt x="12" y="4"/>
                      <a:pt x="11" y="3"/>
                    </a:cubicBezTo>
                    <a:cubicBezTo>
                      <a:pt x="10" y="3"/>
                      <a:pt x="9" y="3"/>
                      <a:pt x="8" y="3"/>
                    </a:cubicBezTo>
                    <a:cubicBezTo>
                      <a:pt x="7" y="3"/>
                      <a:pt x="6" y="3"/>
                      <a:pt x="6" y="2"/>
                    </a:cubicBezTo>
                    <a:cubicBezTo>
                      <a:pt x="5" y="2"/>
                      <a:pt x="4" y="2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moveTo>
                      <a:pt x="14" y="4"/>
                    </a:moveTo>
                    <a:cubicBezTo>
                      <a:pt x="14" y="4"/>
                      <a:pt x="14" y="4"/>
                      <a:pt x="14" y="4"/>
                    </a:cubicBezTo>
                    <a:cubicBezTo>
                      <a:pt x="14" y="4"/>
                      <a:pt x="14" y="4"/>
                      <a:pt x="14" y="4"/>
                    </a:cubicBezTo>
                  </a:path>
                </a:pathLst>
              </a:custGeom>
              <a:solidFill>
                <a:srgbClr val="817E8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80" name="Freeform 431"/>
              <p:cNvSpPr>
                <a:spLocks noEditPoints="1"/>
              </p:cNvSpPr>
              <p:nvPr/>
            </p:nvSpPr>
            <p:spPr bwMode="auto">
              <a:xfrm>
                <a:off x="5525" y="2016"/>
                <a:ext cx="122" cy="120"/>
              </a:xfrm>
              <a:custGeom>
                <a:avLst/>
                <a:gdLst>
                  <a:gd name="T0" fmla="*/ 61 w 65"/>
                  <a:gd name="T1" fmla="*/ 1 h 64"/>
                  <a:gd name="T2" fmla="*/ 61 w 65"/>
                  <a:gd name="T3" fmla="*/ 2 h 64"/>
                  <a:gd name="T4" fmla="*/ 58 w 65"/>
                  <a:gd name="T5" fmla="*/ 8 h 64"/>
                  <a:gd name="T6" fmla="*/ 55 w 65"/>
                  <a:gd name="T7" fmla="*/ 14 h 64"/>
                  <a:gd name="T8" fmla="*/ 51 w 65"/>
                  <a:gd name="T9" fmla="*/ 19 h 64"/>
                  <a:gd name="T10" fmla="*/ 51 w 65"/>
                  <a:gd name="T11" fmla="*/ 19 h 64"/>
                  <a:gd name="T12" fmla="*/ 51 w 65"/>
                  <a:gd name="T13" fmla="*/ 19 h 64"/>
                  <a:gd name="T14" fmla="*/ 49 w 65"/>
                  <a:gd name="T15" fmla="*/ 21 h 64"/>
                  <a:gd name="T16" fmla="*/ 49 w 65"/>
                  <a:gd name="T17" fmla="*/ 21 h 64"/>
                  <a:gd name="T18" fmla="*/ 49 w 65"/>
                  <a:gd name="T19" fmla="*/ 21 h 64"/>
                  <a:gd name="T20" fmla="*/ 44 w 65"/>
                  <a:gd name="T21" fmla="*/ 27 h 64"/>
                  <a:gd name="T22" fmla="*/ 34 w 65"/>
                  <a:gd name="T23" fmla="*/ 36 h 64"/>
                  <a:gd name="T24" fmla="*/ 24 w 65"/>
                  <a:gd name="T25" fmla="*/ 44 h 64"/>
                  <a:gd name="T26" fmla="*/ 20 w 65"/>
                  <a:gd name="T27" fmla="*/ 48 h 64"/>
                  <a:gd name="T28" fmla="*/ 15 w 65"/>
                  <a:gd name="T29" fmla="*/ 52 h 64"/>
                  <a:gd name="T30" fmla="*/ 5 w 65"/>
                  <a:gd name="T31" fmla="*/ 60 h 64"/>
                  <a:gd name="T32" fmla="*/ 0 w 65"/>
                  <a:gd name="T33" fmla="*/ 64 h 64"/>
                  <a:gd name="T34" fmla="*/ 4 w 65"/>
                  <a:gd name="T35" fmla="*/ 62 h 64"/>
                  <a:gd name="T36" fmla="*/ 10 w 65"/>
                  <a:gd name="T37" fmla="*/ 57 h 64"/>
                  <a:gd name="T38" fmla="*/ 14 w 65"/>
                  <a:gd name="T39" fmla="*/ 55 h 64"/>
                  <a:gd name="T40" fmla="*/ 21 w 65"/>
                  <a:gd name="T41" fmla="*/ 50 h 64"/>
                  <a:gd name="T42" fmla="*/ 26 w 65"/>
                  <a:gd name="T43" fmla="*/ 46 h 64"/>
                  <a:gd name="T44" fmla="*/ 31 w 65"/>
                  <a:gd name="T45" fmla="*/ 42 h 64"/>
                  <a:gd name="T46" fmla="*/ 39 w 65"/>
                  <a:gd name="T47" fmla="*/ 36 h 64"/>
                  <a:gd name="T48" fmla="*/ 45 w 65"/>
                  <a:gd name="T49" fmla="*/ 30 h 64"/>
                  <a:gd name="T50" fmla="*/ 48 w 65"/>
                  <a:gd name="T51" fmla="*/ 27 h 64"/>
                  <a:gd name="T52" fmla="*/ 55 w 65"/>
                  <a:gd name="T53" fmla="*/ 20 h 64"/>
                  <a:gd name="T54" fmla="*/ 57 w 65"/>
                  <a:gd name="T55" fmla="*/ 18 h 64"/>
                  <a:gd name="T56" fmla="*/ 61 w 65"/>
                  <a:gd name="T57" fmla="*/ 12 h 64"/>
                  <a:gd name="T58" fmla="*/ 64 w 65"/>
                  <a:gd name="T59" fmla="*/ 5 h 64"/>
                  <a:gd name="T60" fmla="*/ 63 w 65"/>
                  <a:gd name="T61" fmla="*/ 0 h 64"/>
                  <a:gd name="T62" fmla="*/ 62 w 65"/>
                  <a:gd name="T63" fmla="*/ 1 h 64"/>
                  <a:gd name="T64" fmla="*/ 49 w 65"/>
                  <a:gd name="T65" fmla="*/ 21 h 64"/>
                  <a:gd name="T66" fmla="*/ 49 w 65"/>
                  <a:gd name="T67" fmla="*/ 21 h 64"/>
                  <a:gd name="T68" fmla="*/ 51 w 65"/>
                  <a:gd name="T69" fmla="*/ 19 h 64"/>
                  <a:gd name="T70" fmla="*/ 51 w 65"/>
                  <a:gd name="T71" fmla="*/ 19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5" h="64">
                    <a:moveTo>
                      <a:pt x="62" y="1"/>
                    </a:moveTo>
                    <a:cubicBezTo>
                      <a:pt x="61" y="1"/>
                      <a:pt x="61" y="1"/>
                      <a:pt x="61" y="1"/>
                    </a:cubicBezTo>
                    <a:cubicBezTo>
                      <a:pt x="61" y="2"/>
                      <a:pt x="61" y="2"/>
                      <a:pt x="61" y="2"/>
                    </a:cubicBezTo>
                    <a:cubicBezTo>
                      <a:pt x="61" y="2"/>
                      <a:pt x="61" y="2"/>
                      <a:pt x="61" y="2"/>
                    </a:cubicBezTo>
                    <a:cubicBezTo>
                      <a:pt x="60" y="3"/>
                      <a:pt x="60" y="4"/>
                      <a:pt x="60" y="5"/>
                    </a:cubicBezTo>
                    <a:cubicBezTo>
                      <a:pt x="59" y="6"/>
                      <a:pt x="59" y="7"/>
                      <a:pt x="58" y="8"/>
                    </a:cubicBezTo>
                    <a:cubicBezTo>
                      <a:pt x="58" y="9"/>
                      <a:pt x="57" y="10"/>
                      <a:pt x="57" y="11"/>
                    </a:cubicBezTo>
                    <a:cubicBezTo>
                      <a:pt x="56" y="12"/>
                      <a:pt x="56" y="13"/>
                      <a:pt x="55" y="14"/>
                    </a:cubicBezTo>
                    <a:cubicBezTo>
                      <a:pt x="55" y="14"/>
                      <a:pt x="54" y="15"/>
                      <a:pt x="53" y="16"/>
                    </a:cubicBezTo>
                    <a:cubicBezTo>
                      <a:pt x="53" y="17"/>
                      <a:pt x="52" y="18"/>
                      <a:pt x="51" y="19"/>
                    </a:cubicBezTo>
                    <a:cubicBezTo>
                      <a:pt x="52" y="18"/>
                      <a:pt x="52" y="18"/>
                      <a:pt x="52" y="18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0" y="20"/>
                      <a:pt x="50" y="20"/>
                      <a:pt x="49" y="21"/>
                    </a:cubicBezTo>
                    <a:cubicBezTo>
                      <a:pt x="49" y="21"/>
                      <a:pt x="49" y="21"/>
                      <a:pt x="49" y="21"/>
                    </a:cubicBezTo>
                    <a:cubicBezTo>
                      <a:pt x="49" y="21"/>
                      <a:pt x="49" y="21"/>
                      <a:pt x="49" y="21"/>
                    </a:cubicBezTo>
                    <a:cubicBezTo>
                      <a:pt x="49" y="21"/>
                      <a:pt x="49" y="21"/>
                      <a:pt x="49" y="21"/>
                    </a:cubicBezTo>
                    <a:cubicBezTo>
                      <a:pt x="49" y="21"/>
                      <a:pt x="49" y="21"/>
                      <a:pt x="49" y="21"/>
                    </a:cubicBezTo>
                    <a:cubicBezTo>
                      <a:pt x="49" y="21"/>
                      <a:pt x="48" y="22"/>
                      <a:pt x="48" y="22"/>
                    </a:cubicBezTo>
                    <a:cubicBezTo>
                      <a:pt x="46" y="24"/>
                      <a:pt x="45" y="25"/>
                      <a:pt x="44" y="27"/>
                    </a:cubicBezTo>
                    <a:cubicBezTo>
                      <a:pt x="42" y="28"/>
                      <a:pt x="40" y="30"/>
                      <a:pt x="39" y="31"/>
                    </a:cubicBezTo>
                    <a:cubicBezTo>
                      <a:pt x="37" y="33"/>
                      <a:pt x="36" y="34"/>
                      <a:pt x="34" y="36"/>
                    </a:cubicBezTo>
                    <a:cubicBezTo>
                      <a:pt x="32" y="37"/>
                      <a:pt x="31" y="39"/>
                      <a:pt x="29" y="40"/>
                    </a:cubicBezTo>
                    <a:cubicBezTo>
                      <a:pt x="28" y="42"/>
                      <a:pt x="26" y="43"/>
                      <a:pt x="24" y="44"/>
                    </a:cubicBezTo>
                    <a:cubicBezTo>
                      <a:pt x="24" y="45"/>
                      <a:pt x="23" y="46"/>
                      <a:pt x="22" y="46"/>
                    </a:cubicBezTo>
                    <a:cubicBezTo>
                      <a:pt x="21" y="47"/>
                      <a:pt x="20" y="48"/>
                      <a:pt x="20" y="48"/>
                    </a:cubicBezTo>
                    <a:cubicBezTo>
                      <a:pt x="19" y="49"/>
                      <a:pt x="18" y="50"/>
                      <a:pt x="17" y="50"/>
                    </a:cubicBezTo>
                    <a:cubicBezTo>
                      <a:pt x="16" y="51"/>
                      <a:pt x="16" y="52"/>
                      <a:pt x="15" y="52"/>
                    </a:cubicBezTo>
                    <a:cubicBezTo>
                      <a:pt x="13" y="54"/>
                      <a:pt x="11" y="55"/>
                      <a:pt x="10" y="56"/>
                    </a:cubicBezTo>
                    <a:cubicBezTo>
                      <a:pt x="8" y="57"/>
                      <a:pt x="7" y="59"/>
                      <a:pt x="5" y="60"/>
                    </a:cubicBezTo>
                    <a:cubicBezTo>
                      <a:pt x="3" y="61"/>
                      <a:pt x="2" y="62"/>
                      <a:pt x="0" y="63"/>
                    </a:cubicBezTo>
                    <a:cubicBezTo>
                      <a:pt x="0" y="64"/>
                      <a:pt x="0" y="64"/>
                      <a:pt x="0" y="64"/>
                    </a:cubicBezTo>
                    <a:cubicBezTo>
                      <a:pt x="1" y="64"/>
                      <a:pt x="1" y="64"/>
                      <a:pt x="1" y="64"/>
                    </a:cubicBezTo>
                    <a:cubicBezTo>
                      <a:pt x="2" y="63"/>
                      <a:pt x="3" y="63"/>
                      <a:pt x="4" y="62"/>
                    </a:cubicBezTo>
                    <a:cubicBezTo>
                      <a:pt x="5" y="61"/>
                      <a:pt x="6" y="60"/>
                      <a:pt x="7" y="59"/>
                    </a:cubicBezTo>
                    <a:cubicBezTo>
                      <a:pt x="8" y="59"/>
                      <a:pt x="9" y="58"/>
                      <a:pt x="10" y="57"/>
                    </a:cubicBezTo>
                    <a:cubicBezTo>
                      <a:pt x="11" y="57"/>
                      <a:pt x="11" y="56"/>
                      <a:pt x="12" y="56"/>
                    </a:cubicBezTo>
                    <a:cubicBezTo>
                      <a:pt x="12" y="56"/>
                      <a:pt x="13" y="55"/>
                      <a:pt x="14" y="55"/>
                    </a:cubicBezTo>
                    <a:cubicBezTo>
                      <a:pt x="15" y="54"/>
                      <a:pt x="17" y="53"/>
                      <a:pt x="19" y="51"/>
                    </a:cubicBezTo>
                    <a:cubicBezTo>
                      <a:pt x="20" y="51"/>
                      <a:pt x="20" y="50"/>
                      <a:pt x="21" y="50"/>
                    </a:cubicBezTo>
                    <a:cubicBezTo>
                      <a:pt x="22" y="49"/>
                      <a:pt x="23" y="48"/>
                      <a:pt x="24" y="48"/>
                    </a:cubicBezTo>
                    <a:cubicBezTo>
                      <a:pt x="25" y="47"/>
                      <a:pt x="26" y="47"/>
                      <a:pt x="26" y="46"/>
                    </a:cubicBezTo>
                    <a:cubicBezTo>
                      <a:pt x="27" y="45"/>
                      <a:pt x="28" y="45"/>
                      <a:pt x="29" y="44"/>
                    </a:cubicBezTo>
                    <a:cubicBezTo>
                      <a:pt x="30" y="43"/>
                      <a:pt x="31" y="43"/>
                      <a:pt x="31" y="42"/>
                    </a:cubicBezTo>
                    <a:cubicBezTo>
                      <a:pt x="32" y="41"/>
                      <a:pt x="33" y="40"/>
                      <a:pt x="34" y="40"/>
                    </a:cubicBezTo>
                    <a:cubicBezTo>
                      <a:pt x="36" y="38"/>
                      <a:pt x="37" y="37"/>
                      <a:pt x="39" y="36"/>
                    </a:cubicBezTo>
                    <a:cubicBezTo>
                      <a:pt x="41" y="34"/>
                      <a:pt x="42" y="33"/>
                      <a:pt x="44" y="31"/>
                    </a:cubicBezTo>
                    <a:cubicBezTo>
                      <a:pt x="44" y="31"/>
                      <a:pt x="45" y="31"/>
                      <a:pt x="45" y="30"/>
                    </a:cubicBezTo>
                    <a:cubicBezTo>
                      <a:pt x="45" y="30"/>
                      <a:pt x="46" y="30"/>
                      <a:pt x="46" y="29"/>
                    </a:cubicBezTo>
                    <a:cubicBezTo>
                      <a:pt x="47" y="28"/>
                      <a:pt x="48" y="28"/>
                      <a:pt x="48" y="27"/>
                    </a:cubicBezTo>
                    <a:cubicBezTo>
                      <a:pt x="50" y="26"/>
                      <a:pt x="51" y="24"/>
                      <a:pt x="53" y="23"/>
                    </a:cubicBezTo>
                    <a:cubicBezTo>
                      <a:pt x="54" y="22"/>
                      <a:pt x="55" y="21"/>
                      <a:pt x="55" y="20"/>
                    </a:cubicBezTo>
                    <a:cubicBezTo>
                      <a:pt x="55" y="20"/>
                      <a:pt x="55" y="20"/>
                      <a:pt x="55" y="20"/>
                    </a:cubicBezTo>
                    <a:cubicBezTo>
                      <a:pt x="56" y="19"/>
                      <a:pt x="56" y="19"/>
                      <a:pt x="57" y="18"/>
                    </a:cubicBezTo>
                    <a:cubicBezTo>
                      <a:pt x="58" y="17"/>
                      <a:pt x="58" y="17"/>
                      <a:pt x="59" y="16"/>
                    </a:cubicBezTo>
                    <a:cubicBezTo>
                      <a:pt x="59" y="15"/>
                      <a:pt x="60" y="13"/>
                      <a:pt x="61" y="12"/>
                    </a:cubicBezTo>
                    <a:cubicBezTo>
                      <a:pt x="62" y="11"/>
                      <a:pt x="63" y="9"/>
                      <a:pt x="63" y="7"/>
                    </a:cubicBezTo>
                    <a:cubicBezTo>
                      <a:pt x="64" y="7"/>
                      <a:pt x="64" y="6"/>
                      <a:pt x="64" y="5"/>
                    </a:cubicBezTo>
                    <a:cubicBezTo>
                      <a:pt x="65" y="4"/>
                      <a:pt x="65" y="3"/>
                      <a:pt x="65" y="2"/>
                    </a:cubicBezTo>
                    <a:cubicBezTo>
                      <a:pt x="65" y="1"/>
                      <a:pt x="64" y="0"/>
                      <a:pt x="63" y="0"/>
                    </a:cubicBezTo>
                    <a:cubicBezTo>
                      <a:pt x="63" y="0"/>
                      <a:pt x="63" y="0"/>
                      <a:pt x="63" y="0"/>
                    </a:cubicBezTo>
                    <a:cubicBezTo>
                      <a:pt x="62" y="0"/>
                      <a:pt x="62" y="0"/>
                      <a:pt x="62" y="1"/>
                    </a:cubicBezTo>
                    <a:moveTo>
                      <a:pt x="49" y="21"/>
                    </a:moveTo>
                    <a:cubicBezTo>
                      <a:pt x="49" y="21"/>
                      <a:pt x="49" y="21"/>
                      <a:pt x="49" y="21"/>
                    </a:cubicBezTo>
                    <a:cubicBezTo>
                      <a:pt x="49" y="21"/>
                      <a:pt x="49" y="21"/>
                      <a:pt x="49" y="21"/>
                    </a:cubicBezTo>
                    <a:cubicBezTo>
                      <a:pt x="49" y="21"/>
                      <a:pt x="49" y="21"/>
                      <a:pt x="49" y="21"/>
                    </a:cubicBezTo>
                    <a:moveTo>
                      <a:pt x="51" y="19"/>
                    </a:move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</a:path>
                </a:pathLst>
              </a:custGeom>
              <a:solidFill>
                <a:srgbClr val="817E8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81" name="Freeform 432"/>
              <p:cNvSpPr>
                <a:spLocks noEditPoints="1"/>
              </p:cNvSpPr>
              <p:nvPr/>
            </p:nvSpPr>
            <p:spPr bwMode="auto">
              <a:xfrm>
                <a:off x="5613" y="2012"/>
                <a:ext cx="19" cy="38"/>
              </a:xfrm>
              <a:custGeom>
                <a:avLst/>
                <a:gdLst>
                  <a:gd name="T0" fmla="*/ 8 w 10"/>
                  <a:gd name="T1" fmla="*/ 0 h 20"/>
                  <a:gd name="T2" fmla="*/ 7 w 10"/>
                  <a:gd name="T3" fmla="*/ 1 h 20"/>
                  <a:gd name="T4" fmla="*/ 7 w 10"/>
                  <a:gd name="T5" fmla="*/ 2 h 20"/>
                  <a:gd name="T6" fmla="*/ 7 w 10"/>
                  <a:gd name="T7" fmla="*/ 4 h 20"/>
                  <a:gd name="T8" fmla="*/ 7 w 10"/>
                  <a:gd name="T9" fmla="*/ 7 h 20"/>
                  <a:gd name="T10" fmla="*/ 7 w 10"/>
                  <a:gd name="T11" fmla="*/ 7 h 20"/>
                  <a:gd name="T12" fmla="*/ 6 w 10"/>
                  <a:gd name="T13" fmla="*/ 10 h 20"/>
                  <a:gd name="T14" fmla="*/ 4 w 10"/>
                  <a:gd name="T15" fmla="*/ 14 h 20"/>
                  <a:gd name="T16" fmla="*/ 4 w 10"/>
                  <a:gd name="T17" fmla="*/ 13 h 20"/>
                  <a:gd name="T18" fmla="*/ 3 w 10"/>
                  <a:gd name="T19" fmla="*/ 16 h 20"/>
                  <a:gd name="T20" fmla="*/ 2 w 10"/>
                  <a:gd name="T21" fmla="*/ 17 h 20"/>
                  <a:gd name="T22" fmla="*/ 1 w 10"/>
                  <a:gd name="T23" fmla="*/ 18 h 20"/>
                  <a:gd name="T24" fmla="*/ 0 w 10"/>
                  <a:gd name="T25" fmla="*/ 19 h 20"/>
                  <a:gd name="T26" fmla="*/ 0 w 10"/>
                  <a:gd name="T27" fmla="*/ 20 h 20"/>
                  <a:gd name="T28" fmla="*/ 1 w 10"/>
                  <a:gd name="T29" fmla="*/ 20 h 20"/>
                  <a:gd name="T30" fmla="*/ 3 w 10"/>
                  <a:gd name="T31" fmla="*/ 18 h 20"/>
                  <a:gd name="T32" fmla="*/ 4 w 10"/>
                  <a:gd name="T33" fmla="*/ 16 h 20"/>
                  <a:gd name="T34" fmla="*/ 6 w 10"/>
                  <a:gd name="T35" fmla="*/ 14 h 20"/>
                  <a:gd name="T36" fmla="*/ 7 w 10"/>
                  <a:gd name="T37" fmla="*/ 11 h 20"/>
                  <a:gd name="T38" fmla="*/ 8 w 10"/>
                  <a:gd name="T39" fmla="*/ 9 h 20"/>
                  <a:gd name="T40" fmla="*/ 8 w 10"/>
                  <a:gd name="T41" fmla="*/ 7 h 20"/>
                  <a:gd name="T42" fmla="*/ 9 w 10"/>
                  <a:gd name="T43" fmla="*/ 6 h 20"/>
                  <a:gd name="T44" fmla="*/ 10 w 10"/>
                  <a:gd name="T45" fmla="*/ 3 h 20"/>
                  <a:gd name="T46" fmla="*/ 10 w 10"/>
                  <a:gd name="T47" fmla="*/ 1 h 20"/>
                  <a:gd name="T48" fmla="*/ 9 w 10"/>
                  <a:gd name="T49" fmla="*/ 0 h 20"/>
                  <a:gd name="T50" fmla="*/ 9 w 10"/>
                  <a:gd name="T51" fmla="*/ 0 h 20"/>
                  <a:gd name="T52" fmla="*/ 8 w 10"/>
                  <a:gd name="T53" fmla="*/ 0 h 20"/>
                  <a:gd name="T54" fmla="*/ 8 w 10"/>
                  <a:gd name="T55" fmla="*/ 0 h 20"/>
                  <a:gd name="T56" fmla="*/ 1 w 10"/>
                  <a:gd name="T57" fmla="*/ 18 h 20"/>
                  <a:gd name="T58" fmla="*/ 1 w 10"/>
                  <a:gd name="T59" fmla="*/ 18 h 20"/>
                  <a:gd name="T60" fmla="*/ 1 w 10"/>
                  <a:gd name="T61" fmla="*/ 1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0" h="20">
                    <a:moveTo>
                      <a:pt x="8" y="0"/>
                    </a:move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2"/>
                      <a:pt x="7" y="2"/>
                    </a:cubicBezTo>
                    <a:cubicBezTo>
                      <a:pt x="7" y="3"/>
                      <a:pt x="7" y="3"/>
                      <a:pt x="7" y="4"/>
                    </a:cubicBezTo>
                    <a:cubicBezTo>
                      <a:pt x="7" y="5"/>
                      <a:pt x="7" y="6"/>
                      <a:pt x="7" y="7"/>
                    </a:cubicBezTo>
                    <a:cubicBezTo>
                      <a:pt x="7" y="7"/>
                      <a:pt x="7" y="7"/>
                      <a:pt x="7" y="7"/>
                    </a:cubicBezTo>
                    <a:cubicBezTo>
                      <a:pt x="6" y="8"/>
                      <a:pt x="6" y="9"/>
                      <a:pt x="6" y="10"/>
                    </a:cubicBezTo>
                    <a:cubicBezTo>
                      <a:pt x="5" y="11"/>
                      <a:pt x="5" y="12"/>
                      <a:pt x="4" y="14"/>
                    </a:cubicBezTo>
                    <a:cubicBezTo>
                      <a:pt x="4" y="13"/>
                      <a:pt x="4" y="13"/>
                      <a:pt x="4" y="13"/>
                    </a:cubicBezTo>
                    <a:cubicBezTo>
                      <a:pt x="4" y="14"/>
                      <a:pt x="3" y="15"/>
                      <a:pt x="3" y="16"/>
                    </a:cubicBezTo>
                    <a:cubicBezTo>
                      <a:pt x="3" y="16"/>
                      <a:pt x="2" y="17"/>
                      <a:pt x="2" y="17"/>
                    </a:cubicBezTo>
                    <a:cubicBezTo>
                      <a:pt x="1" y="18"/>
                      <a:pt x="1" y="18"/>
                      <a:pt x="1" y="18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1" y="20"/>
                      <a:pt x="1" y="20"/>
                      <a:pt x="1" y="20"/>
                    </a:cubicBezTo>
                    <a:cubicBezTo>
                      <a:pt x="2" y="19"/>
                      <a:pt x="2" y="18"/>
                      <a:pt x="3" y="18"/>
                    </a:cubicBezTo>
                    <a:cubicBezTo>
                      <a:pt x="3" y="17"/>
                      <a:pt x="4" y="16"/>
                      <a:pt x="4" y="16"/>
                    </a:cubicBezTo>
                    <a:cubicBezTo>
                      <a:pt x="5" y="15"/>
                      <a:pt x="5" y="14"/>
                      <a:pt x="6" y="14"/>
                    </a:cubicBezTo>
                    <a:cubicBezTo>
                      <a:pt x="6" y="13"/>
                      <a:pt x="7" y="12"/>
                      <a:pt x="7" y="11"/>
                    </a:cubicBezTo>
                    <a:cubicBezTo>
                      <a:pt x="7" y="10"/>
                      <a:pt x="8" y="9"/>
                      <a:pt x="8" y="9"/>
                    </a:cubicBezTo>
                    <a:cubicBezTo>
                      <a:pt x="8" y="8"/>
                      <a:pt x="8" y="8"/>
                      <a:pt x="8" y="7"/>
                    </a:cubicBezTo>
                    <a:cubicBezTo>
                      <a:pt x="9" y="7"/>
                      <a:pt x="9" y="6"/>
                      <a:pt x="9" y="6"/>
                    </a:cubicBezTo>
                    <a:cubicBezTo>
                      <a:pt x="9" y="5"/>
                      <a:pt x="9" y="4"/>
                      <a:pt x="10" y="3"/>
                    </a:cubicBezTo>
                    <a:cubicBezTo>
                      <a:pt x="10" y="3"/>
                      <a:pt x="10" y="2"/>
                      <a:pt x="10" y="1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  <a:moveTo>
                      <a:pt x="1" y="18"/>
                    </a:moveTo>
                    <a:cubicBezTo>
                      <a:pt x="1" y="18"/>
                      <a:pt x="1" y="18"/>
                      <a:pt x="1" y="18"/>
                    </a:cubicBezTo>
                    <a:cubicBezTo>
                      <a:pt x="1" y="18"/>
                      <a:pt x="1" y="18"/>
                      <a:pt x="1" y="18"/>
                    </a:cubicBezTo>
                  </a:path>
                </a:pathLst>
              </a:custGeom>
              <a:solidFill>
                <a:srgbClr val="817E8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82" name="Freeform 433"/>
              <p:cNvSpPr>
                <a:spLocks/>
              </p:cNvSpPr>
              <p:nvPr/>
            </p:nvSpPr>
            <p:spPr bwMode="auto">
              <a:xfrm>
                <a:off x="5642" y="2006"/>
                <a:ext cx="5" cy="6"/>
              </a:xfrm>
              <a:custGeom>
                <a:avLst/>
                <a:gdLst>
                  <a:gd name="T0" fmla="*/ 0 w 3"/>
                  <a:gd name="T1" fmla="*/ 0 h 3"/>
                  <a:gd name="T2" fmla="*/ 0 w 3"/>
                  <a:gd name="T3" fmla="*/ 2 h 3"/>
                  <a:gd name="T4" fmla="*/ 0 w 3"/>
                  <a:gd name="T5" fmla="*/ 3 h 3"/>
                  <a:gd name="T6" fmla="*/ 1 w 3"/>
                  <a:gd name="T7" fmla="*/ 3 h 3"/>
                  <a:gd name="T8" fmla="*/ 3 w 3"/>
                  <a:gd name="T9" fmla="*/ 3 h 3"/>
                  <a:gd name="T10" fmla="*/ 3 w 3"/>
                  <a:gd name="T11" fmla="*/ 2 h 3"/>
                  <a:gd name="T12" fmla="*/ 3 w 3"/>
                  <a:gd name="T13" fmla="*/ 1 h 3"/>
                  <a:gd name="T14" fmla="*/ 2 w 3"/>
                  <a:gd name="T15" fmla="*/ 0 h 3"/>
                  <a:gd name="T16" fmla="*/ 0 w 3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3"/>
                      <a:pt x="3" y="3"/>
                    </a:cubicBezTo>
                    <a:cubicBezTo>
                      <a:pt x="3" y="3"/>
                      <a:pt x="3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</a:path>
                </a:pathLst>
              </a:custGeom>
              <a:solidFill>
                <a:srgbClr val="817E8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83" name="Freeform 434"/>
              <p:cNvSpPr>
                <a:spLocks/>
              </p:cNvSpPr>
              <p:nvPr/>
            </p:nvSpPr>
            <p:spPr bwMode="auto">
              <a:xfrm>
                <a:off x="5348" y="2037"/>
                <a:ext cx="115" cy="130"/>
              </a:xfrm>
              <a:custGeom>
                <a:avLst/>
                <a:gdLst>
                  <a:gd name="T0" fmla="*/ 0 w 61"/>
                  <a:gd name="T1" fmla="*/ 2 h 69"/>
                  <a:gd name="T2" fmla="*/ 18 w 61"/>
                  <a:gd name="T3" fmla="*/ 13 h 69"/>
                  <a:gd name="T4" fmla="*/ 18 w 61"/>
                  <a:gd name="T5" fmla="*/ 13 h 69"/>
                  <a:gd name="T6" fmla="*/ 38 w 61"/>
                  <a:gd name="T7" fmla="*/ 32 h 69"/>
                  <a:gd name="T8" fmla="*/ 38 w 61"/>
                  <a:gd name="T9" fmla="*/ 32 h 69"/>
                  <a:gd name="T10" fmla="*/ 38 w 61"/>
                  <a:gd name="T11" fmla="*/ 32 h 69"/>
                  <a:gd name="T12" fmla="*/ 38 w 61"/>
                  <a:gd name="T13" fmla="*/ 33 h 69"/>
                  <a:gd name="T14" fmla="*/ 38 w 61"/>
                  <a:gd name="T15" fmla="*/ 32 h 69"/>
                  <a:gd name="T16" fmla="*/ 38 w 61"/>
                  <a:gd name="T17" fmla="*/ 33 h 69"/>
                  <a:gd name="T18" fmla="*/ 38 w 61"/>
                  <a:gd name="T19" fmla="*/ 33 h 69"/>
                  <a:gd name="T20" fmla="*/ 38 w 61"/>
                  <a:gd name="T21" fmla="*/ 33 h 69"/>
                  <a:gd name="T22" fmla="*/ 55 w 61"/>
                  <a:gd name="T23" fmla="*/ 60 h 69"/>
                  <a:gd name="T24" fmla="*/ 55 w 61"/>
                  <a:gd name="T25" fmla="*/ 60 h 69"/>
                  <a:gd name="T26" fmla="*/ 55 w 61"/>
                  <a:gd name="T27" fmla="*/ 60 h 69"/>
                  <a:gd name="T28" fmla="*/ 55 w 61"/>
                  <a:gd name="T29" fmla="*/ 60 h 69"/>
                  <a:gd name="T30" fmla="*/ 55 w 61"/>
                  <a:gd name="T31" fmla="*/ 61 h 69"/>
                  <a:gd name="T32" fmla="*/ 55 w 61"/>
                  <a:gd name="T33" fmla="*/ 61 h 69"/>
                  <a:gd name="T34" fmla="*/ 55 w 61"/>
                  <a:gd name="T35" fmla="*/ 61 h 69"/>
                  <a:gd name="T36" fmla="*/ 58 w 61"/>
                  <a:gd name="T37" fmla="*/ 69 h 69"/>
                  <a:gd name="T38" fmla="*/ 60 w 61"/>
                  <a:gd name="T39" fmla="*/ 68 h 69"/>
                  <a:gd name="T40" fmla="*/ 60 w 61"/>
                  <a:gd name="T41" fmla="*/ 68 h 69"/>
                  <a:gd name="T42" fmla="*/ 61 w 61"/>
                  <a:gd name="T43" fmla="*/ 68 h 69"/>
                  <a:gd name="T44" fmla="*/ 56 w 61"/>
                  <a:gd name="T45" fmla="*/ 56 h 69"/>
                  <a:gd name="T46" fmla="*/ 36 w 61"/>
                  <a:gd name="T47" fmla="*/ 25 h 69"/>
                  <a:gd name="T48" fmla="*/ 9 w 61"/>
                  <a:gd name="T49" fmla="*/ 3 h 69"/>
                  <a:gd name="T50" fmla="*/ 2 w 61"/>
                  <a:gd name="T51" fmla="*/ 0 h 69"/>
                  <a:gd name="T52" fmla="*/ 0 w 61"/>
                  <a:gd name="T53" fmla="*/ 2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1" h="69">
                    <a:moveTo>
                      <a:pt x="0" y="2"/>
                    </a:moveTo>
                    <a:cubicBezTo>
                      <a:pt x="6" y="5"/>
                      <a:pt x="12" y="9"/>
                      <a:pt x="18" y="13"/>
                    </a:cubicBezTo>
                    <a:cubicBezTo>
                      <a:pt x="18" y="13"/>
                      <a:pt x="18" y="13"/>
                      <a:pt x="18" y="13"/>
                    </a:cubicBezTo>
                    <a:cubicBezTo>
                      <a:pt x="25" y="18"/>
                      <a:pt x="32" y="25"/>
                      <a:pt x="38" y="32"/>
                    </a:cubicBezTo>
                    <a:cubicBezTo>
                      <a:pt x="38" y="32"/>
                      <a:pt x="38" y="32"/>
                      <a:pt x="38" y="32"/>
                    </a:cubicBezTo>
                    <a:cubicBezTo>
                      <a:pt x="38" y="32"/>
                      <a:pt x="38" y="32"/>
                      <a:pt x="38" y="32"/>
                    </a:cubicBezTo>
                    <a:cubicBezTo>
                      <a:pt x="38" y="33"/>
                      <a:pt x="38" y="33"/>
                      <a:pt x="38" y="33"/>
                    </a:cubicBezTo>
                    <a:cubicBezTo>
                      <a:pt x="38" y="32"/>
                      <a:pt x="38" y="32"/>
                      <a:pt x="38" y="32"/>
                    </a:cubicBezTo>
                    <a:cubicBezTo>
                      <a:pt x="38" y="33"/>
                      <a:pt x="38" y="33"/>
                      <a:pt x="38" y="33"/>
                    </a:cubicBezTo>
                    <a:cubicBezTo>
                      <a:pt x="38" y="33"/>
                      <a:pt x="38" y="33"/>
                      <a:pt x="38" y="33"/>
                    </a:cubicBezTo>
                    <a:cubicBezTo>
                      <a:pt x="38" y="33"/>
                      <a:pt x="38" y="33"/>
                      <a:pt x="38" y="33"/>
                    </a:cubicBezTo>
                    <a:cubicBezTo>
                      <a:pt x="45" y="41"/>
                      <a:pt x="51" y="50"/>
                      <a:pt x="55" y="60"/>
                    </a:cubicBezTo>
                    <a:cubicBezTo>
                      <a:pt x="55" y="60"/>
                      <a:pt x="55" y="60"/>
                      <a:pt x="55" y="60"/>
                    </a:cubicBezTo>
                    <a:cubicBezTo>
                      <a:pt x="55" y="60"/>
                      <a:pt x="55" y="60"/>
                      <a:pt x="55" y="60"/>
                    </a:cubicBezTo>
                    <a:cubicBezTo>
                      <a:pt x="55" y="60"/>
                      <a:pt x="55" y="60"/>
                      <a:pt x="55" y="60"/>
                    </a:cubicBezTo>
                    <a:cubicBezTo>
                      <a:pt x="55" y="61"/>
                      <a:pt x="55" y="61"/>
                      <a:pt x="55" y="61"/>
                    </a:cubicBezTo>
                    <a:cubicBezTo>
                      <a:pt x="55" y="61"/>
                      <a:pt x="55" y="61"/>
                      <a:pt x="55" y="61"/>
                    </a:cubicBezTo>
                    <a:cubicBezTo>
                      <a:pt x="55" y="61"/>
                      <a:pt x="55" y="61"/>
                      <a:pt x="55" y="61"/>
                    </a:cubicBezTo>
                    <a:cubicBezTo>
                      <a:pt x="56" y="63"/>
                      <a:pt x="57" y="66"/>
                      <a:pt x="58" y="69"/>
                    </a:cubicBezTo>
                    <a:cubicBezTo>
                      <a:pt x="59" y="69"/>
                      <a:pt x="59" y="69"/>
                      <a:pt x="60" y="68"/>
                    </a:cubicBezTo>
                    <a:cubicBezTo>
                      <a:pt x="60" y="68"/>
                      <a:pt x="60" y="68"/>
                      <a:pt x="60" y="68"/>
                    </a:cubicBezTo>
                    <a:cubicBezTo>
                      <a:pt x="61" y="68"/>
                      <a:pt x="61" y="68"/>
                      <a:pt x="61" y="68"/>
                    </a:cubicBezTo>
                    <a:cubicBezTo>
                      <a:pt x="60" y="64"/>
                      <a:pt x="58" y="60"/>
                      <a:pt x="56" y="56"/>
                    </a:cubicBezTo>
                    <a:cubicBezTo>
                      <a:pt x="51" y="45"/>
                      <a:pt x="44" y="34"/>
                      <a:pt x="36" y="25"/>
                    </a:cubicBezTo>
                    <a:cubicBezTo>
                      <a:pt x="28" y="16"/>
                      <a:pt x="19" y="9"/>
                      <a:pt x="9" y="3"/>
                    </a:cubicBezTo>
                    <a:cubicBezTo>
                      <a:pt x="7" y="2"/>
                      <a:pt x="5" y="1"/>
                      <a:pt x="2" y="0"/>
                    </a:cubicBezTo>
                    <a:cubicBezTo>
                      <a:pt x="1" y="1"/>
                      <a:pt x="1" y="1"/>
                      <a:pt x="0" y="2"/>
                    </a:cubicBezTo>
                  </a:path>
                </a:pathLst>
              </a:custGeom>
              <a:solidFill>
                <a:srgbClr val="5754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84" name="Rectangle 435"/>
              <p:cNvSpPr>
                <a:spLocks noChangeArrowheads="1"/>
              </p:cNvSpPr>
              <p:nvPr/>
            </p:nvSpPr>
            <p:spPr bwMode="auto">
              <a:xfrm>
                <a:off x="5466" y="2178"/>
                <a:ext cx="1" cy="1"/>
              </a:xfrm>
              <a:prstGeom prst="rect">
                <a:avLst/>
              </a:prstGeom>
              <a:solidFill>
                <a:srgbClr val="5754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85" name="Freeform 436"/>
              <p:cNvSpPr>
                <a:spLocks/>
              </p:cNvSpPr>
              <p:nvPr/>
            </p:nvSpPr>
            <p:spPr bwMode="auto">
              <a:xfrm>
                <a:off x="5466" y="21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86" name="Freeform 437"/>
              <p:cNvSpPr>
                <a:spLocks/>
              </p:cNvSpPr>
              <p:nvPr/>
            </p:nvSpPr>
            <p:spPr bwMode="auto">
              <a:xfrm>
                <a:off x="5461" y="2178"/>
                <a:ext cx="13" cy="79"/>
              </a:xfrm>
              <a:custGeom>
                <a:avLst/>
                <a:gdLst>
                  <a:gd name="T0" fmla="*/ 1 w 7"/>
                  <a:gd name="T1" fmla="*/ 1 h 42"/>
                  <a:gd name="T2" fmla="*/ 0 w 7"/>
                  <a:gd name="T3" fmla="*/ 1 h 42"/>
                  <a:gd name="T4" fmla="*/ 3 w 7"/>
                  <a:gd name="T5" fmla="*/ 13 h 42"/>
                  <a:gd name="T6" fmla="*/ 3 w 7"/>
                  <a:gd name="T7" fmla="*/ 13 h 42"/>
                  <a:gd name="T8" fmla="*/ 3 w 7"/>
                  <a:gd name="T9" fmla="*/ 13 h 42"/>
                  <a:gd name="T10" fmla="*/ 3 w 7"/>
                  <a:gd name="T11" fmla="*/ 13 h 42"/>
                  <a:gd name="T12" fmla="*/ 3 w 7"/>
                  <a:gd name="T13" fmla="*/ 13 h 42"/>
                  <a:gd name="T14" fmla="*/ 3 w 7"/>
                  <a:gd name="T15" fmla="*/ 13 h 42"/>
                  <a:gd name="T16" fmla="*/ 3 w 7"/>
                  <a:gd name="T17" fmla="*/ 13 h 42"/>
                  <a:gd name="T18" fmla="*/ 3 w 7"/>
                  <a:gd name="T19" fmla="*/ 13 h 42"/>
                  <a:gd name="T20" fmla="*/ 3 w 7"/>
                  <a:gd name="T21" fmla="*/ 36 h 42"/>
                  <a:gd name="T22" fmla="*/ 2 w 7"/>
                  <a:gd name="T23" fmla="*/ 42 h 42"/>
                  <a:gd name="T24" fmla="*/ 4 w 7"/>
                  <a:gd name="T25" fmla="*/ 42 h 42"/>
                  <a:gd name="T26" fmla="*/ 5 w 7"/>
                  <a:gd name="T27" fmla="*/ 42 h 42"/>
                  <a:gd name="T28" fmla="*/ 6 w 7"/>
                  <a:gd name="T29" fmla="*/ 15 h 42"/>
                  <a:gd name="T30" fmla="*/ 3 w 7"/>
                  <a:gd name="T31" fmla="*/ 0 h 42"/>
                  <a:gd name="T32" fmla="*/ 1 w 7"/>
                  <a:gd name="T33" fmla="*/ 1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" h="42">
                    <a:moveTo>
                      <a:pt x="1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5"/>
                      <a:pt x="2" y="9"/>
                      <a:pt x="3" y="13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4" y="21"/>
                      <a:pt x="4" y="28"/>
                      <a:pt x="3" y="36"/>
                    </a:cubicBezTo>
                    <a:cubicBezTo>
                      <a:pt x="3" y="38"/>
                      <a:pt x="2" y="40"/>
                      <a:pt x="2" y="42"/>
                    </a:cubicBezTo>
                    <a:cubicBezTo>
                      <a:pt x="3" y="42"/>
                      <a:pt x="4" y="42"/>
                      <a:pt x="4" y="42"/>
                    </a:cubicBezTo>
                    <a:cubicBezTo>
                      <a:pt x="5" y="42"/>
                      <a:pt x="5" y="42"/>
                      <a:pt x="5" y="42"/>
                    </a:cubicBezTo>
                    <a:cubicBezTo>
                      <a:pt x="7" y="33"/>
                      <a:pt x="7" y="24"/>
                      <a:pt x="6" y="15"/>
                    </a:cubicBezTo>
                    <a:cubicBezTo>
                      <a:pt x="5" y="10"/>
                      <a:pt x="4" y="5"/>
                      <a:pt x="3" y="0"/>
                    </a:cubicBezTo>
                    <a:cubicBezTo>
                      <a:pt x="3" y="0"/>
                      <a:pt x="2" y="1"/>
                      <a:pt x="1" y="1"/>
                    </a:cubicBezTo>
                  </a:path>
                </a:pathLst>
              </a:custGeom>
              <a:solidFill>
                <a:srgbClr val="5754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87" name="Freeform 438"/>
              <p:cNvSpPr>
                <a:spLocks/>
              </p:cNvSpPr>
              <p:nvPr/>
            </p:nvSpPr>
            <p:spPr bwMode="auto">
              <a:xfrm>
                <a:off x="5344" y="203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754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88" name="Freeform 439"/>
              <p:cNvSpPr>
                <a:spLocks/>
              </p:cNvSpPr>
              <p:nvPr/>
            </p:nvSpPr>
            <p:spPr bwMode="auto">
              <a:xfrm>
                <a:off x="5344" y="203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89" name="Freeform 440"/>
              <p:cNvSpPr>
                <a:spLocks/>
              </p:cNvSpPr>
              <p:nvPr/>
            </p:nvSpPr>
            <p:spPr bwMode="auto">
              <a:xfrm>
                <a:off x="5451" y="215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754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0" name="Freeform 441"/>
              <p:cNvSpPr>
                <a:spLocks/>
              </p:cNvSpPr>
              <p:nvPr/>
            </p:nvSpPr>
            <p:spPr bwMode="auto">
              <a:xfrm>
                <a:off x="5451" y="215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1" name="Freeform 442"/>
              <p:cNvSpPr>
                <a:spLocks/>
              </p:cNvSpPr>
              <p:nvPr/>
            </p:nvSpPr>
            <p:spPr bwMode="auto">
              <a:xfrm>
                <a:off x="5466" y="22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754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2" name="Freeform 443"/>
              <p:cNvSpPr>
                <a:spLocks/>
              </p:cNvSpPr>
              <p:nvPr/>
            </p:nvSpPr>
            <p:spPr bwMode="auto">
              <a:xfrm>
                <a:off x="5466" y="22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3" name="Rectangle 444"/>
              <p:cNvSpPr>
                <a:spLocks noChangeArrowheads="1"/>
              </p:cNvSpPr>
              <p:nvPr/>
            </p:nvSpPr>
            <p:spPr bwMode="auto">
              <a:xfrm>
                <a:off x="5419" y="2097"/>
                <a:ext cx="1" cy="1"/>
              </a:xfrm>
              <a:prstGeom prst="rect">
                <a:avLst/>
              </a:prstGeom>
              <a:solidFill>
                <a:srgbClr val="5754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4" name="Freeform 445"/>
              <p:cNvSpPr>
                <a:spLocks/>
              </p:cNvSpPr>
              <p:nvPr/>
            </p:nvSpPr>
            <p:spPr bwMode="auto">
              <a:xfrm>
                <a:off x="5419" y="2097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5" name="Freeform 446"/>
              <p:cNvSpPr>
                <a:spLocks/>
              </p:cNvSpPr>
              <p:nvPr/>
            </p:nvSpPr>
            <p:spPr bwMode="auto">
              <a:xfrm>
                <a:off x="5419" y="2097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754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6" name="Freeform 447"/>
              <p:cNvSpPr>
                <a:spLocks/>
              </p:cNvSpPr>
              <p:nvPr/>
            </p:nvSpPr>
            <p:spPr bwMode="auto">
              <a:xfrm>
                <a:off x="5419" y="2097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7" name="Freeform 448"/>
              <p:cNvSpPr>
                <a:spLocks/>
              </p:cNvSpPr>
              <p:nvPr/>
            </p:nvSpPr>
            <p:spPr bwMode="auto">
              <a:xfrm>
                <a:off x="5419" y="2099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754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8" name="Freeform 449"/>
              <p:cNvSpPr>
                <a:spLocks/>
              </p:cNvSpPr>
              <p:nvPr/>
            </p:nvSpPr>
            <p:spPr bwMode="auto">
              <a:xfrm>
                <a:off x="5451" y="215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754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9" name="Freeform 450"/>
              <p:cNvSpPr>
                <a:spLocks/>
              </p:cNvSpPr>
              <p:nvPr/>
            </p:nvSpPr>
            <p:spPr bwMode="auto">
              <a:xfrm>
                <a:off x="5466" y="22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754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0" name="Freeform 451"/>
              <p:cNvSpPr>
                <a:spLocks/>
              </p:cNvSpPr>
              <p:nvPr/>
            </p:nvSpPr>
            <p:spPr bwMode="auto">
              <a:xfrm>
                <a:off x="5466" y="22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1" name="Freeform 452"/>
              <p:cNvSpPr>
                <a:spLocks/>
              </p:cNvSpPr>
              <p:nvPr/>
            </p:nvSpPr>
            <p:spPr bwMode="auto">
              <a:xfrm>
                <a:off x="5466" y="22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754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2" name="Freeform 453"/>
              <p:cNvSpPr>
                <a:spLocks/>
              </p:cNvSpPr>
              <p:nvPr/>
            </p:nvSpPr>
            <p:spPr bwMode="auto">
              <a:xfrm>
                <a:off x="5466" y="22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3" name="Freeform 454"/>
              <p:cNvSpPr>
                <a:spLocks/>
              </p:cNvSpPr>
              <p:nvPr/>
            </p:nvSpPr>
            <p:spPr bwMode="auto">
              <a:xfrm>
                <a:off x="5436" y="1986"/>
                <a:ext cx="64" cy="160"/>
              </a:xfrm>
              <a:custGeom>
                <a:avLst/>
                <a:gdLst>
                  <a:gd name="T0" fmla="*/ 3 w 34"/>
                  <a:gd name="T1" fmla="*/ 0 h 85"/>
                  <a:gd name="T2" fmla="*/ 1 w 34"/>
                  <a:gd name="T3" fmla="*/ 0 h 85"/>
                  <a:gd name="T4" fmla="*/ 3 w 34"/>
                  <a:gd name="T5" fmla="*/ 31 h 85"/>
                  <a:gd name="T6" fmla="*/ 17 w 34"/>
                  <a:gd name="T7" fmla="*/ 66 h 85"/>
                  <a:gd name="T8" fmla="*/ 31 w 34"/>
                  <a:gd name="T9" fmla="*/ 85 h 85"/>
                  <a:gd name="T10" fmla="*/ 33 w 34"/>
                  <a:gd name="T11" fmla="*/ 84 h 85"/>
                  <a:gd name="T12" fmla="*/ 34 w 34"/>
                  <a:gd name="T13" fmla="*/ 83 h 85"/>
                  <a:gd name="T14" fmla="*/ 29 w 34"/>
                  <a:gd name="T15" fmla="*/ 77 h 85"/>
                  <a:gd name="T16" fmla="*/ 12 w 34"/>
                  <a:gd name="T17" fmla="*/ 50 h 85"/>
                  <a:gd name="T18" fmla="*/ 5 w 34"/>
                  <a:gd name="T19" fmla="*/ 22 h 85"/>
                  <a:gd name="T20" fmla="*/ 5 w 34"/>
                  <a:gd name="T21" fmla="*/ 22 h 85"/>
                  <a:gd name="T22" fmla="*/ 4 w 34"/>
                  <a:gd name="T23" fmla="*/ 22 h 85"/>
                  <a:gd name="T24" fmla="*/ 4 w 34"/>
                  <a:gd name="T25" fmla="*/ 22 h 85"/>
                  <a:gd name="T26" fmla="*/ 4 w 34"/>
                  <a:gd name="T27" fmla="*/ 22 h 85"/>
                  <a:gd name="T28" fmla="*/ 4 w 34"/>
                  <a:gd name="T29" fmla="*/ 22 h 85"/>
                  <a:gd name="T30" fmla="*/ 4 w 34"/>
                  <a:gd name="T31" fmla="*/ 22 h 85"/>
                  <a:gd name="T32" fmla="*/ 4 w 34"/>
                  <a:gd name="T33" fmla="*/ 22 h 85"/>
                  <a:gd name="T34" fmla="*/ 4 w 34"/>
                  <a:gd name="T35" fmla="*/ 22 h 85"/>
                  <a:gd name="T36" fmla="*/ 4 w 34"/>
                  <a:gd name="T37" fmla="*/ 0 h 85"/>
                  <a:gd name="T38" fmla="*/ 3 w 34"/>
                  <a:gd name="T39" fmla="*/ 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4" h="85">
                    <a:moveTo>
                      <a:pt x="3" y="0"/>
                    </a:moveTo>
                    <a:cubicBezTo>
                      <a:pt x="2" y="0"/>
                      <a:pt x="2" y="0"/>
                      <a:pt x="1" y="0"/>
                    </a:cubicBezTo>
                    <a:cubicBezTo>
                      <a:pt x="0" y="11"/>
                      <a:pt x="1" y="21"/>
                      <a:pt x="3" y="31"/>
                    </a:cubicBezTo>
                    <a:cubicBezTo>
                      <a:pt x="6" y="43"/>
                      <a:pt x="11" y="55"/>
                      <a:pt x="17" y="66"/>
                    </a:cubicBezTo>
                    <a:cubicBezTo>
                      <a:pt x="21" y="73"/>
                      <a:pt x="26" y="79"/>
                      <a:pt x="31" y="85"/>
                    </a:cubicBezTo>
                    <a:cubicBezTo>
                      <a:pt x="32" y="85"/>
                      <a:pt x="32" y="84"/>
                      <a:pt x="33" y="84"/>
                    </a:cubicBezTo>
                    <a:cubicBezTo>
                      <a:pt x="34" y="83"/>
                      <a:pt x="34" y="83"/>
                      <a:pt x="34" y="83"/>
                    </a:cubicBezTo>
                    <a:cubicBezTo>
                      <a:pt x="32" y="81"/>
                      <a:pt x="31" y="79"/>
                      <a:pt x="29" y="77"/>
                    </a:cubicBezTo>
                    <a:cubicBezTo>
                      <a:pt x="22" y="69"/>
                      <a:pt x="17" y="59"/>
                      <a:pt x="12" y="50"/>
                    </a:cubicBezTo>
                    <a:cubicBezTo>
                      <a:pt x="9" y="41"/>
                      <a:pt x="6" y="31"/>
                      <a:pt x="5" y="22"/>
                    </a:cubicBezTo>
                    <a:cubicBezTo>
                      <a:pt x="5" y="22"/>
                      <a:pt x="5" y="22"/>
                      <a:pt x="5" y="22"/>
                    </a:cubicBezTo>
                    <a:cubicBezTo>
                      <a:pt x="4" y="22"/>
                      <a:pt x="4" y="22"/>
                      <a:pt x="4" y="22"/>
                    </a:cubicBezTo>
                    <a:cubicBezTo>
                      <a:pt x="4" y="22"/>
                      <a:pt x="4" y="22"/>
                      <a:pt x="4" y="22"/>
                    </a:cubicBezTo>
                    <a:cubicBezTo>
                      <a:pt x="4" y="22"/>
                      <a:pt x="4" y="22"/>
                      <a:pt x="4" y="22"/>
                    </a:cubicBezTo>
                    <a:cubicBezTo>
                      <a:pt x="4" y="22"/>
                      <a:pt x="4" y="22"/>
                      <a:pt x="4" y="22"/>
                    </a:cubicBezTo>
                    <a:cubicBezTo>
                      <a:pt x="4" y="22"/>
                      <a:pt x="4" y="22"/>
                      <a:pt x="4" y="22"/>
                    </a:cubicBezTo>
                    <a:cubicBezTo>
                      <a:pt x="4" y="22"/>
                      <a:pt x="4" y="22"/>
                      <a:pt x="4" y="22"/>
                    </a:cubicBezTo>
                    <a:cubicBezTo>
                      <a:pt x="4" y="22"/>
                      <a:pt x="4" y="22"/>
                      <a:pt x="4" y="22"/>
                    </a:cubicBezTo>
                    <a:cubicBezTo>
                      <a:pt x="4" y="14"/>
                      <a:pt x="3" y="7"/>
                      <a:pt x="4" y="0"/>
                    </a:cubicBezTo>
                    <a:cubicBezTo>
                      <a:pt x="4" y="0"/>
                      <a:pt x="3" y="0"/>
                      <a:pt x="3" y="0"/>
                    </a:cubicBezTo>
                  </a:path>
                </a:pathLst>
              </a:custGeom>
              <a:solidFill>
                <a:srgbClr val="5754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4" name="Freeform 455"/>
              <p:cNvSpPr>
                <a:spLocks/>
              </p:cNvSpPr>
              <p:nvPr/>
            </p:nvSpPr>
            <p:spPr bwMode="auto">
              <a:xfrm>
                <a:off x="5444" y="2027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754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5" name="Freeform 456"/>
              <p:cNvSpPr>
                <a:spLocks/>
              </p:cNvSpPr>
              <p:nvPr/>
            </p:nvSpPr>
            <p:spPr bwMode="auto">
              <a:xfrm>
                <a:off x="5508" y="215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754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6" name="Freeform 457"/>
              <p:cNvSpPr>
                <a:spLocks/>
              </p:cNvSpPr>
              <p:nvPr/>
            </p:nvSpPr>
            <p:spPr bwMode="auto">
              <a:xfrm>
                <a:off x="5508" y="215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7" name="Freeform 458"/>
              <p:cNvSpPr>
                <a:spLocks/>
              </p:cNvSpPr>
              <p:nvPr/>
            </p:nvSpPr>
            <p:spPr bwMode="auto">
              <a:xfrm>
                <a:off x="5506" y="2153"/>
                <a:ext cx="66" cy="44"/>
              </a:xfrm>
              <a:custGeom>
                <a:avLst/>
                <a:gdLst>
                  <a:gd name="T0" fmla="*/ 0 w 35"/>
                  <a:gd name="T1" fmla="*/ 2 h 23"/>
                  <a:gd name="T2" fmla="*/ 4 w 35"/>
                  <a:gd name="T3" fmla="*/ 6 h 23"/>
                  <a:gd name="T4" fmla="*/ 34 w 35"/>
                  <a:gd name="T5" fmla="*/ 23 h 23"/>
                  <a:gd name="T6" fmla="*/ 35 w 35"/>
                  <a:gd name="T7" fmla="*/ 22 h 23"/>
                  <a:gd name="T8" fmla="*/ 35 w 35"/>
                  <a:gd name="T9" fmla="*/ 21 h 23"/>
                  <a:gd name="T10" fmla="*/ 31 w 35"/>
                  <a:gd name="T11" fmla="*/ 19 h 23"/>
                  <a:gd name="T12" fmla="*/ 31 w 35"/>
                  <a:gd name="T13" fmla="*/ 19 h 23"/>
                  <a:gd name="T14" fmla="*/ 12 w 35"/>
                  <a:gd name="T15" fmla="*/ 8 h 23"/>
                  <a:gd name="T16" fmla="*/ 12 w 35"/>
                  <a:gd name="T17" fmla="*/ 8 h 23"/>
                  <a:gd name="T18" fmla="*/ 12 w 35"/>
                  <a:gd name="T19" fmla="*/ 8 h 23"/>
                  <a:gd name="T20" fmla="*/ 12 w 35"/>
                  <a:gd name="T21" fmla="*/ 8 h 23"/>
                  <a:gd name="T22" fmla="*/ 12 w 35"/>
                  <a:gd name="T23" fmla="*/ 8 h 23"/>
                  <a:gd name="T24" fmla="*/ 2 w 35"/>
                  <a:gd name="T25" fmla="*/ 0 h 23"/>
                  <a:gd name="T26" fmla="*/ 0 w 35"/>
                  <a:gd name="T27" fmla="*/ 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" h="23">
                    <a:moveTo>
                      <a:pt x="0" y="2"/>
                    </a:moveTo>
                    <a:cubicBezTo>
                      <a:pt x="1" y="3"/>
                      <a:pt x="2" y="4"/>
                      <a:pt x="4" y="6"/>
                    </a:cubicBezTo>
                    <a:cubicBezTo>
                      <a:pt x="13" y="13"/>
                      <a:pt x="23" y="20"/>
                      <a:pt x="34" y="23"/>
                    </a:cubicBezTo>
                    <a:cubicBezTo>
                      <a:pt x="34" y="23"/>
                      <a:pt x="34" y="22"/>
                      <a:pt x="35" y="22"/>
                    </a:cubicBezTo>
                    <a:cubicBezTo>
                      <a:pt x="35" y="21"/>
                      <a:pt x="35" y="21"/>
                      <a:pt x="35" y="21"/>
                    </a:cubicBezTo>
                    <a:cubicBezTo>
                      <a:pt x="34" y="20"/>
                      <a:pt x="33" y="20"/>
                      <a:pt x="31" y="19"/>
                    </a:cubicBezTo>
                    <a:cubicBezTo>
                      <a:pt x="31" y="19"/>
                      <a:pt x="31" y="19"/>
                      <a:pt x="31" y="19"/>
                    </a:cubicBezTo>
                    <a:cubicBezTo>
                      <a:pt x="25" y="16"/>
                      <a:pt x="18" y="13"/>
                      <a:pt x="12" y="8"/>
                    </a:cubicBezTo>
                    <a:cubicBezTo>
                      <a:pt x="12" y="8"/>
                      <a:pt x="12" y="8"/>
                      <a:pt x="12" y="8"/>
                    </a:cubicBezTo>
                    <a:cubicBezTo>
                      <a:pt x="12" y="8"/>
                      <a:pt x="12" y="8"/>
                      <a:pt x="12" y="8"/>
                    </a:cubicBezTo>
                    <a:cubicBezTo>
                      <a:pt x="12" y="8"/>
                      <a:pt x="12" y="8"/>
                      <a:pt x="12" y="8"/>
                    </a:cubicBezTo>
                    <a:cubicBezTo>
                      <a:pt x="12" y="8"/>
                      <a:pt x="12" y="8"/>
                      <a:pt x="12" y="8"/>
                    </a:cubicBezTo>
                    <a:cubicBezTo>
                      <a:pt x="9" y="6"/>
                      <a:pt x="5" y="3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</a:path>
                </a:pathLst>
              </a:custGeom>
              <a:solidFill>
                <a:srgbClr val="5754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8" name="Freeform 459"/>
              <p:cNvSpPr>
                <a:spLocks/>
              </p:cNvSpPr>
              <p:nvPr/>
            </p:nvSpPr>
            <p:spPr bwMode="auto">
              <a:xfrm>
                <a:off x="5564" y="2189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754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9" name="Freeform 460"/>
              <p:cNvSpPr>
                <a:spLocks/>
              </p:cNvSpPr>
              <p:nvPr/>
            </p:nvSpPr>
            <p:spPr bwMode="auto">
              <a:xfrm>
                <a:off x="5564" y="2189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10" name="Freeform 461"/>
              <p:cNvSpPr>
                <a:spLocks/>
              </p:cNvSpPr>
              <p:nvPr/>
            </p:nvSpPr>
            <p:spPr bwMode="auto">
              <a:xfrm>
                <a:off x="5444" y="2027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754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11" name="Freeform 462"/>
              <p:cNvSpPr>
                <a:spLocks/>
              </p:cNvSpPr>
              <p:nvPr/>
            </p:nvSpPr>
            <p:spPr bwMode="auto">
              <a:xfrm>
                <a:off x="5446" y="2027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754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12" name="Freeform 463"/>
              <p:cNvSpPr>
                <a:spLocks/>
              </p:cNvSpPr>
              <p:nvPr/>
            </p:nvSpPr>
            <p:spPr bwMode="auto">
              <a:xfrm>
                <a:off x="5446" y="2027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13" name="Freeform 464"/>
              <p:cNvSpPr>
                <a:spLocks/>
              </p:cNvSpPr>
              <p:nvPr/>
            </p:nvSpPr>
            <p:spPr bwMode="auto">
              <a:xfrm>
                <a:off x="5529" y="216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754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14" name="Freeform 465"/>
              <p:cNvSpPr>
                <a:spLocks/>
              </p:cNvSpPr>
              <p:nvPr/>
            </p:nvSpPr>
            <p:spPr bwMode="auto">
              <a:xfrm>
                <a:off x="5529" y="216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15" name="Rectangle 466"/>
              <p:cNvSpPr>
                <a:spLocks noChangeArrowheads="1"/>
              </p:cNvSpPr>
              <p:nvPr/>
            </p:nvSpPr>
            <p:spPr bwMode="auto">
              <a:xfrm>
                <a:off x="5529" y="2168"/>
                <a:ext cx="1" cy="1"/>
              </a:xfrm>
              <a:prstGeom prst="rect">
                <a:avLst/>
              </a:prstGeom>
              <a:solidFill>
                <a:srgbClr val="5754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16" name="Freeform 467"/>
              <p:cNvSpPr>
                <a:spLocks/>
              </p:cNvSpPr>
              <p:nvPr/>
            </p:nvSpPr>
            <p:spPr bwMode="auto">
              <a:xfrm>
                <a:off x="5529" y="216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17" name="Freeform 468"/>
              <p:cNvSpPr>
                <a:spLocks/>
              </p:cNvSpPr>
              <p:nvPr/>
            </p:nvSpPr>
            <p:spPr bwMode="auto">
              <a:xfrm>
                <a:off x="5529" y="216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754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18" name="Freeform 469"/>
              <p:cNvSpPr>
                <a:spLocks/>
              </p:cNvSpPr>
              <p:nvPr/>
            </p:nvSpPr>
            <p:spPr bwMode="auto">
              <a:xfrm>
                <a:off x="5529" y="216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19" name="Freeform 470"/>
              <p:cNvSpPr>
                <a:spLocks/>
              </p:cNvSpPr>
              <p:nvPr/>
            </p:nvSpPr>
            <p:spPr bwMode="auto">
              <a:xfrm>
                <a:off x="5564" y="2189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754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0" name="Freeform 471"/>
              <p:cNvSpPr>
                <a:spLocks/>
              </p:cNvSpPr>
              <p:nvPr/>
            </p:nvSpPr>
            <p:spPr bwMode="auto">
              <a:xfrm>
                <a:off x="5564" y="2189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1" name="Rectangle 472"/>
              <p:cNvSpPr>
                <a:spLocks noChangeArrowheads="1"/>
              </p:cNvSpPr>
              <p:nvPr/>
            </p:nvSpPr>
            <p:spPr bwMode="auto">
              <a:xfrm>
                <a:off x="5444" y="2027"/>
                <a:ext cx="1" cy="1"/>
              </a:xfrm>
              <a:prstGeom prst="rect">
                <a:avLst/>
              </a:prstGeom>
              <a:solidFill>
                <a:srgbClr val="5754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2" name="Rectangle 473"/>
              <p:cNvSpPr>
                <a:spLocks noChangeArrowheads="1"/>
              </p:cNvSpPr>
              <p:nvPr/>
            </p:nvSpPr>
            <p:spPr bwMode="auto">
              <a:xfrm>
                <a:off x="5444" y="2027"/>
                <a:ext cx="1" cy="1"/>
              </a:xfrm>
              <a:prstGeom prst="rect">
                <a:avLst/>
              </a:prstGeom>
              <a:solidFill>
                <a:srgbClr val="5754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3" name="Freeform 474"/>
              <p:cNvSpPr>
                <a:spLocks/>
              </p:cNvSpPr>
              <p:nvPr/>
            </p:nvSpPr>
            <p:spPr bwMode="auto">
              <a:xfrm>
                <a:off x="5444" y="2027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4" name="Freeform 475"/>
              <p:cNvSpPr>
                <a:spLocks/>
              </p:cNvSpPr>
              <p:nvPr/>
            </p:nvSpPr>
            <p:spPr bwMode="auto">
              <a:xfrm>
                <a:off x="5444" y="2027"/>
                <a:ext cx="2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  <a:gd name="T3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754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5" name="Rectangle 476"/>
              <p:cNvSpPr>
                <a:spLocks noChangeArrowheads="1"/>
              </p:cNvSpPr>
              <p:nvPr/>
            </p:nvSpPr>
            <p:spPr bwMode="auto">
              <a:xfrm>
                <a:off x="5529" y="2168"/>
                <a:ext cx="1" cy="1"/>
              </a:xfrm>
              <a:prstGeom prst="rect">
                <a:avLst/>
              </a:prstGeom>
              <a:solidFill>
                <a:srgbClr val="5754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6" name="Rectangle 477"/>
              <p:cNvSpPr>
                <a:spLocks noChangeArrowheads="1"/>
              </p:cNvSpPr>
              <p:nvPr/>
            </p:nvSpPr>
            <p:spPr bwMode="auto">
              <a:xfrm>
                <a:off x="5529" y="2168"/>
                <a:ext cx="1" cy="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7" name="Rectangle 478"/>
              <p:cNvSpPr>
                <a:spLocks noChangeArrowheads="1"/>
              </p:cNvSpPr>
              <p:nvPr/>
            </p:nvSpPr>
            <p:spPr bwMode="auto">
              <a:xfrm>
                <a:off x="5529" y="2168"/>
                <a:ext cx="1" cy="1"/>
              </a:xfrm>
              <a:prstGeom prst="rect">
                <a:avLst/>
              </a:prstGeom>
              <a:solidFill>
                <a:srgbClr val="5754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8" name="Freeform 479"/>
              <p:cNvSpPr>
                <a:spLocks/>
              </p:cNvSpPr>
              <p:nvPr/>
            </p:nvSpPr>
            <p:spPr bwMode="auto">
              <a:xfrm>
                <a:off x="5529" y="216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9" name="Freeform 480"/>
              <p:cNvSpPr>
                <a:spLocks/>
              </p:cNvSpPr>
              <p:nvPr/>
            </p:nvSpPr>
            <p:spPr bwMode="auto">
              <a:xfrm>
                <a:off x="5529" y="216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754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30" name="Freeform 481"/>
              <p:cNvSpPr>
                <a:spLocks/>
              </p:cNvSpPr>
              <p:nvPr/>
            </p:nvSpPr>
            <p:spPr bwMode="auto">
              <a:xfrm>
                <a:off x="5529" y="216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31" name="Freeform 482"/>
              <p:cNvSpPr>
                <a:spLocks/>
              </p:cNvSpPr>
              <p:nvPr/>
            </p:nvSpPr>
            <p:spPr bwMode="auto">
              <a:xfrm>
                <a:off x="5529" y="216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754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32" name="Freeform 483"/>
              <p:cNvSpPr>
                <a:spLocks/>
              </p:cNvSpPr>
              <p:nvPr/>
            </p:nvSpPr>
            <p:spPr bwMode="auto">
              <a:xfrm>
                <a:off x="5529" y="216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33" name="Freeform 484"/>
              <p:cNvSpPr>
                <a:spLocks noEditPoints="1"/>
              </p:cNvSpPr>
              <p:nvPr/>
            </p:nvSpPr>
            <p:spPr bwMode="auto">
              <a:xfrm>
                <a:off x="5319" y="1984"/>
                <a:ext cx="268" cy="228"/>
              </a:xfrm>
              <a:custGeom>
                <a:avLst/>
                <a:gdLst>
                  <a:gd name="T0" fmla="*/ 40 w 142"/>
                  <a:gd name="T1" fmla="*/ 8 h 121"/>
                  <a:gd name="T2" fmla="*/ 35 w 142"/>
                  <a:gd name="T3" fmla="*/ 11 h 121"/>
                  <a:gd name="T4" fmla="*/ 17 w 142"/>
                  <a:gd name="T5" fmla="*/ 27 h 121"/>
                  <a:gd name="T6" fmla="*/ 7 w 142"/>
                  <a:gd name="T7" fmla="*/ 43 h 121"/>
                  <a:gd name="T8" fmla="*/ 2 w 142"/>
                  <a:gd name="T9" fmla="*/ 56 h 121"/>
                  <a:gd name="T10" fmla="*/ 0 w 142"/>
                  <a:gd name="T11" fmla="*/ 75 h 121"/>
                  <a:gd name="T12" fmla="*/ 4 w 142"/>
                  <a:gd name="T13" fmla="*/ 94 h 121"/>
                  <a:gd name="T14" fmla="*/ 4 w 142"/>
                  <a:gd name="T15" fmla="*/ 97 h 121"/>
                  <a:gd name="T16" fmla="*/ 11 w 142"/>
                  <a:gd name="T17" fmla="*/ 112 h 121"/>
                  <a:gd name="T18" fmla="*/ 18 w 142"/>
                  <a:gd name="T19" fmla="*/ 121 h 121"/>
                  <a:gd name="T20" fmla="*/ 19 w 142"/>
                  <a:gd name="T21" fmla="*/ 121 h 121"/>
                  <a:gd name="T22" fmla="*/ 19 w 142"/>
                  <a:gd name="T23" fmla="*/ 119 h 121"/>
                  <a:gd name="T24" fmla="*/ 18 w 142"/>
                  <a:gd name="T25" fmla="*/ 118 h 121"/>
                  <a:gd name="T26" fmla="*/ 18 w 142"/>
                  <a:gd name="T27" fmla="*/ 117 h 121"/>
                  <a:gd name="T28" fmla="*/ 9 w 142"/>
                  <a:gd name="T29" fmla="*/ 102 h 121"/>
                  <a:gd name="T30" fmla="*/ 8 w 142"/>
                  <a:gd name="T31" fmla="*/ 102 h 121"/>
                  <a:gd name="T32" fmla="*/ 7 w 142"/>
                  <a:gd name="T33" fmla="*/ 97 h 121"/>
                  <a:gd name="T34" fmla="*/ 6 w 142"/>
                  <a:gd name="T35" fmla="*/ 97 h 121"/>
                  <a:gd name="T36" fmla="*/ 6 w 142"/>
                  <a:gd name="T37" fmla="*/ 96 h 121"/>
                  <a:gd name="T38" fmla="*/ 6 w 142"/>
                  <a:gd name="T39" fmla="*/ 95 h 121"/>
                  <a:gd name="T40" fmla="*/ 6 w 142"/>
                  <a:gd name="T41" fmla="*/ 94 h 121"/>
                  <a:gd name="T42" fmla="*/ 3 w 142"/>
                  <a:gd name="T43" fmla="*/ 84 h 121"/>
                  <a:gd name="T44" fmla="*/ 3 w 142"/>
                  <a:gd name="T45" fmla="*/ 83 h 121"/>
                  <a:gd name="T46" fmla="*/ 3 w 142"/>
                  <a:gd name="T47" fmla="*/ 76 h 121"/>
                  <a:gd name="T48" fmla="*/ 2 w 142"/>
                  <a:gd name="T49" fmla="*/ 75 h 121"/>
                  <a:gd name="T50" fmla="*/ 3 w 142"/>
                  <a:gd name="T51" fmla="*/ 68 h 121"/>
                  <a:gd name="T52" fmla="*/ 3 w 142"/>
                  <a:gd name="T53" fmla="*/ 64 h 121"/>
                  <a:gd name="T54" fmla="*/ 3 w 142"/>
                  <a:gd name="T55" fmla="*/ 64 h 121"/>
                  <a:gd name="T56" fmla="*/ 3 w 142"/>
                  <a:gd name="T57" fmla="*/ 64 h 121"/>
                  <a:gd name="T58" fmla="*/ 8 w 142"/>
                  <a:gd name="T59" fmla="*/ 46 h 121"/>
                  <a:gd name="T60" fmla="*/ 17 w 142"/>
                  <a:gd name="T61" fmla="*/ 31 h 121"/>
                  <a:gd name="T62" fmla="*/ 29 w 142"/>
                  <a:gd name="T63" fmla="*/ 18 h 121"/>
                  <a:gd name="T64" fmla="*/ 29 w 142"/>
                  <a:gd name="T65" fmla="*/ 18 h 121"/>
                  <a:gd name="T66" fmla="*/ 29 w 142"/>
                  <a:gd name="T67" fmla="*/ 18 h 121"/>
                  <a:gd name="T68" fmla="*/ 29 w 142"/>
                  <a:gd name="T69" fmla="*/ 18 h 121"/>
                  <a:gd name="T70" fmla="*/ 29 w 142"/>
                  <a:gd name="T71" fmla="*/ 17 h 121"/>
                  <a:gd name="T72" fmla="*/ 30 w 142"/>
                  <a:gd name="T73" fmla="*/ 17 h 121"/>
                  <a:gd name="T74" fmla="*/ 45 w 142"/>
                  <a:gd name="T75" fmla="*/ 8 h 121"/>
                  <a:gd name="T76" fmla="*/ 46 w 142"/>
                  <a:gd name="T77" fmla="*/ 8 h 121"/>
                  <a:gd name="T78" fmla="*/ 56 w 142"/>
                  <a:gd name="T79" fmla="*/ 5 h 121"/>
                  <a:gd name="T80" fmla="*/ 63 w 142"/>
                  <a:gd name="T81" fmla="*/ 3 h 121"/>
                  <a:gd name="T82" fmla="*/ 82 w 142"/>
                  <a:gd name="T83" fmla="*/ 3 h 121"/>
                  <a:gd name="T84" fmla="*/ 88 w 142"/>
                  <a:gd name="T85" fmla="*/ 4 h 121"/>
                  <a:gd name="T86" fmla="*/ 100 w 142"/>
                  <a:gd name="T87" fmla="*/ 7 h 121"/>
                  <a:gd name="T88" fmla="*/ 116 w 142"/>
                  <a:gd name="T89" fmla="*/ 16 h 121"/>
                  <a:gd name="T90" fmla="*/ 116 w 142"/>
                  <a:gd name="T91" fmla="*/ 16 h 121"/>
                  <a:gd name="T92" fmla="*/ 116 w 142"/>
                  <a:gd name="T93" fmla="*/ 16 h 121"/>
                  <a:gd name="T94" fmla="*/ 137 w 142"/>
                  <a:gd name="T95" fmla="*/ 41 h 121"/>
                  <a:gd name="T96" fmla="*/ 137 w 142"/>
                  <a:gd name="T97" fmla="*/ 42 h 121"/>
                  <a:gd name="T98" fmla="*/ 138 w 142"/>
                  <a:gd name="T99" fmla="*/ 43 h 121"/>
                  <a:gd name="T100" fmla="*/ 140 w 142"/>
                  <a:gd name="T101" fmla="*/ 49 h 121"/>
                  <a:gd name="T102" fmla="*/ 140 w 142"/>
                  <a:gd name="T103" fmla="*/ 50 h 121"/>
                  <a:gd name="T104" fmla="*/ 141 w 142"/>
                  <a:gd name="T105" fmla="*/ 45 h 121"/>
                  <a:gd name="T106" fmla="*/ 126 w 142"/>
                  <a:gd name="T107" fmla="*/ 22 h 121"/>
                  <a:gd name="T108" fmla="*/ 92 w 142"/>
                  <a:gd name="T109" fmla="*/ 2 h 121"/>
                  <a:gd name="T110" fmla="*/ 90 w 142"/>
                  <a:gd name="T111" fmla="*/ 2 h 121"/>
                  <a:gd name="T112" fmla="*/ 55 w 142"/>
                  <a:gd name="T113" fmla="*/ 3 h 121"/>
                  <a:gd name="T114" fmla="*/ 29 w 142"/>
                  <a:gd name="T115" fmla="*/ 18 h 121"/>
                  <a:gd name="T116" fmla="*/ 29 w 142"/>
                  <a:gd name="T117" fmla="*/ 18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42" h="121">
                    <a:moveTo>
                      <a:pt x="55" y="3"/>
                    </a:moveTo>
                    <a:cubicBezTo>
                      <a:pt x="54" y="3"/>
                      <a:pt x="54" y="3"/>
                      <a:pt x="53" y="3"/>
                    </a:cubicBezTo>
                    <a:cubicBezTo>
                      <a:pt x="49" y="4"/>
                      <a:pt x="44" y="6"/>
                      <a:pt x="40" y="8"/>
                    </a:cubicBezTo>
                    <a:cubicBezTo>
                      <a:pt x="40" y="8"/>
                      <a:pt x="39" y="9"/>
                      <a:pt x="39" y="9"/>
                    </a:cubicBezTo>
                    <a:cubicBezTo>
                      <a:pt x="38" y="9"/>
                      <a:pt x="37" y="10"/>
                      <a:pt x="36" y="11"/>
                    </a:cubicBezTo>
                    <a:cubicBezTo>
                      <a:pt x="35" y="11"/>
                      <a:pt x="35" y="11"/>
                      <a:pt x="35" y="11"/>
                    </a:cubicBezTo>
                    <a:cubicBezTo>
                      <a:pt x="34" y="12"/>
                      <a:pt x="33" y="13"/>
                      <a:pt x="31" y="13"/>
                    </a:cubicBezTo>
                    <a:cubicBezTo>
                      <a:pt x="31" y="14"/>
                      <a:pt x="31" y="14"/>
                      <a:pt x="31" y="14"/>
                    </a:cubicBezTo>
                    <a:cubicBezTo>
                      <a:pt x="26" y="17"/>
                      <a:pt x="21" y="22"/>
                      <a:pt x="17" y="27"/>
                    </a:cubicBezTo>
                    <a:cubicBezTo>
                      <a:pt x="14" y="30"/>
                      <a:pt x="12" y="34"/>
                      <a:pt x="10" y="38"/>
                    </a:cubicBezTo>
                    <a:cubicBezTo>
                      <a:pt x="9" y="38"/>
                      <a:pt x="9" y="38"/>
                      <a:pt x="9" y="38"/>
                    </a:cubicBezTo>
                    <a:cubicBezTo>
                      <a:pt x="9" y="40"/>
                      <a:pt x="8" y="41"/>
                      <a:pt x="7" y="43"/>
                    </a:cubicBezTo>
                    <a:cubicBezTo>
                      <a:pt x="6" y="44"/>
                      <a:pt x="6" y="45"/>
                      <a:pt x="6" y="46"/>
                    </a:cubicBezTo>
                    <a:cubicBezTo>
                      <a:pt x="5" y="47"/>
                      <a:pt x="5" y="47"/>
                      <a:pt x="5" y="47"/>
                    </a:cubicBezTo>
                    <a:cubicBezTo>
                      <a:pt x="4" y="50"/>
                      <a:pt x="3" y="53"/>
                      <a:pt x="2" y="56"/>
                    </a:cubicBezTo>
                    <a:cubicBezTo>
                      <a:pt x="2" y="57"/>
                      <a:pt x="2" y="58"/>
                      <a:pt x="2" y="58"/>
                    </a:cubicBezTo>
                    <a:cubicBezTo>
                      <a:pt x="1" y="61"/>
                      <a:pt x="1" y="63"/>
                      <a:pt x="1" y="66"/>
                    </a:cubicBezTo>
                    <a:cubicBezTo>
                      <a:pt x="0" y="69"/>
                      <a:pt x="0" y="72"/>
                      <a:pt x="0" y="75"/>
                    </a:cubicBezTo>
                    <a:cubicBezTo>
                      <a:pt x="0" y="76"/>
                      <a:pt x="0" y="77"/>
                      <a:pt x="0" y="77"/>
                    </a:cubicBezTo>
                    <a:cubicBezTo>
                      <a:pt x="1" y="80"/>
                      <a:pt x="1" y="83"/>
                      <a:pt x="2" y="86"/>
                    </a:cubicBezTo>
                    <a:cubicBezTo>
                      <a:pt x="2" y="89"/>
                      <a:pt x="3" y="92"/>
                      <a:pt x="4" y="94"/>
                    </a:cubicBezTo>
                    <a:cubicBezTo>
                      <a:pt x="4" y="95"/>
                      <a:pt x="4" y="95"/>
                      <a:pt x="4" y="95"/>
                    </a:cubicBezTo>
                    <a:cubicBezTo>
                      <a:pt x="4" y="95"/>
                      <a:pt x="4" y="95"/>
                      <a:pt x="4" y="95"/>
                    </a:cubicBezTo>
                    <a:cubicBezTo>
                      <a:pt x="4" y="95"/>
                      <a:pt x="4" y="96"/>
                      <a:pt x="4" y="97"/>
                    </a:cubicBezTo>
                    <a:cubicBezTo>
                      <a:pt x="5" y="99"/>
                      <a:pt x="6" y="102"/>
                      <a:pt x="7" y="104"/>
                    </a:cubicBezTo>
                    <a:cubicBezTo>
                      <a:pt x="7" y="104"/>
                      <a:pt x="7" y="104"/>
                      <a:pt x="7" y="104"/>
                    </a:cubicBezTo>
                    <a:cubicBezTo>
                      <a:pt x="8" y="107"/>
                      <a:pt x="10" y="109"/>
                      <a:pt x="11" y="112"/>
                    </a:cubicBezTo>
                    <a:cubicBezTo>
                      <a:pt x="12" y="113"/>
                      <a:pt x="12" y="113"/>
                      <a:pt x="13" y="114"/>
                    </a:cubicBezTo>
                    <a:cubicBezTo>
                      <a:pt x="14" y="116"/>
                      <a:pt x="16" y="119"/>
                      <a:pt x="18" y="121"/>
                    </a:cubicBezTo>
                    <a:cubicBezTo>
                      <a:pt x="18" y="121"/>
                      <a:pt x="18" y="121"/>
                      <a:pt x="18" y="121"/>
                    </a:cubicBezTo>
                    <a:cubicBezTo>
                      <a:pt x="18" y="121"/>
                      <a:pt x="18" y="121"/>
                      <a:pt x="18" y="121"/>
                    </a:cubicBezTo>
                    <a:cubicBezTo>
                      <a:pt x="18" y="121"/>
                      <a:pt x="18" y="121"/>
                      <a:pt x="18" y="121"/>
                    </a:cubicBezTo>
                    <a:cubicBezTo>
                      <a:pt x="19" y="121"/>
                      <a:pt x="19" y="121"/>
                      <a:pt x="19" y="121"/>
                    </a:cubicBezTo>
                    <a:cubicBezTo>
                      <a:pt x="19" y="121"/>
                      <a:pt x="20" y="121"/>
                      <a:pt x="21" y="121"/>
                    </a:cubicBezTo>
                    <a:cubicBezTo>
                      <a:pt x="20" y="120"/>
                      <a:pt x="20" y="119"/>
                      <a:pt x="19" y="119"/>
                    </a:cubicBezTo>
                    <a:cubicBezTo>
                      <a:pt x="19" y="119"/>
                      <a:pt x="19" y="119"/>
                      <a:pt x="19" y="119"/>
                    </a:cubicBezTo>
                    <a:cubicBezTo>
                      <a:pt x="19" y="118"/>
                      <a:pt x="19" y="118"/>
                      <a:pt x="19" y="118"/>
                    </a:cubicBezTo>
                    <a:cubicBezTo>
                      <a:pt x="18" y="118"/>
                      <a:pt x="18" y="118"/>
                      <a:pt x="18" y="118"/>
                    </a:cubicBezTo>
                    <a:cubicBezTo>
                      <a:pt x="18" y="118"/>
                      <a:pt x="18" y="118"/>
                      <a:pt x="18" y="118"/>
                    </a:cubicBezTo>
                    <a:cubicBezTo>
                      <a:pt x="18" y="118"/>
                      <a:pt x="18" y="118"/>
                      <a:pt x="18" y="118"/>
                    </a:cubicBezTo>
                    <a:cubicBezTo>
                      <a:pt x="18" y="117"/>
                      <a:pt x="18" y="117"/>
                      <a:pt x="18" y="117"/>
                    </a:cubicBezTo>
                    <a:cubicBezTo>
                      <a:pt x="18" y="117"/>
                      <a:pt x="18" y="117"/>
                      <a:pt x="18" y="117"/>
                    </a:cubicBezTo>
                    <a:cubicBezTo>
                      <a:pt x="17" y="117"/>
                      <a:pt x="17" y="117"/>
                      <a:pt x="17" y="117"/>
                    </a:cubicBezTo>
                    <a:cubicBezTo>
                      <a:pt x="17" y="117"/>
                      <a:pt x="17" y="117"/>
                      <a:pt x="17" y="117"/>
                    </a:cubicBezTo>
                    <a:cubicBezTo>
                      <a:pt x="14" y="112"/>
                      <a:pt x="11" y="107"/>
                      <a:pt x="9" y="102"/>
                    </a:cubicBezTo>
                    <a:cubicBezTo>
                      <a:pt x="9" y="102"/>
                      <a:pt x="9" y="102"/>
                      <a:pt x="9" y="102"/>
                    </a:cubicBezTo>
                    <a:cubicBezTo>
                      <a:pt x="8" y="102"/>
                      <a:pt x="8" y="102"/>
                      <a:pt x="8" y="102"/>
                    </a:cubicBezTo>
                    <a:cubicBezTo>
                      <a:pt x="8" y="102"/>
                      <a:pt x="8" y="102"/>
                      <a:pt x="8" y="102"/>
                    </a:cubicBezTo>
                    <a:cubicBezTo>
                      <a:pt x="8" y="101"/>
                      <a:pt x="8" y="101"/>
                      <a:pt x="8" y="101"/>
                    </a:cubicBezTo>
                    <a:cubicBezTo>
                      <a:pt x="8" y="101"/>
                      <a:pt x="8" y="101"/>
                      <a:pt x="8" y="101"/>
                    </a:cubicBezTo>
                    <a:cubicBezTo>
                      <a:pt x="8" y="100"/>
                      <a:pt x="7" y="99"/>
                      <a:pt x="7" y="97"/>
                    </a:cubicBezTo>
                    <a:cubicBezTo>
                      <a:pt x="7" y="97"/>
                      <a:pt x="7" y="97"/>
                      <a:pt x="7" y="97"/>
                    </a:cubicBezTo>
                    <a:cubicBezTo>
                      <a:pt x="7" y="97"/>
                      <a:pt x="7" y="97"/>
                      <a:pt x="7" y="97"/>
                    </a:cubicBezTo>
                    <a:cubicBezTo>
                      <a:pt x="6" y="97"/>
                      <a:pt x="6" y="97"/>
                      <a:pt x="6" y="97"/>
                    </a:cubicBezTo>
                    <a:cubicBezTo>
                      <a:pt x="6" y="96"/>
                      <a:pt x="6" y="96"/>
                      <a:pt x="6" y="96"/>
                    </a:cubicBezTo>
                    <a:cubicBezTo>
                      <a:pt x="6" y="96"/>
                      <a:pt x="6" y="96"/>
                      <a:pt x="6" y="96"/>
                    </a:cubicBezTo>
                    <a:cubicBezTo>
                      <a:pt x="6" y="96"/>
                      <a:pt x="6" y="96"/>
                      <a:pt x="6" y="96"/>
                    </a:cubicBezTo>
                    <a:cubicBezTo>
                      <a:pt x="6" y="96"/>
                      <a:pt x="6" y="96"/>
                      <a:pt x="6" y="96"/>
                    </a:cubicBezTo>
                    <a:cubicBezTo>
                      <a:pt x="6" y="95"/>
                      <a:pt x="6" y="95"/>
                      <a:pt x="6" y="95"/>
                    </a:cubicBezTo>
                    <a:cubicBezTo>
                      <a:pt x="6" y="95"/>
                      <a:pt x="6" y="95"/>
                      <a:pt x="6" y="95"/>
                    </a:cubicBezTo>
                    <a:cubicBezTo>
                      <a:pt x="6" y="95"/>
                      <a:pt x="6" y="95"/>
                      <a:pt x="6" y="95"/>
                    </a:cubicBezTo>
                    <a:cubicBezTo>
                      <a:pt x="6" y="94"/>
                      <a:pt x="6" y="94"/>
                      <a:pt x="6" y="94"/>
                    </a:cubicBezTo>
                    <a:cubicBezTo>
                      <a:pt x="6" y="94"/>
                      <a:pt x="6" y="94"/>
                      <a:pt x="6" y="94"/>
                    </a:cubicBezTo>
                    <a:cubicBezTo>
                      <a:pt x="5" y="94"/>
                      <a:pt x="5" y="94"/>
                      <a:pt x="5" y="94"/>
                    </a:cubicBezTo>
                    <a:cubicBezTo>
                      <a:pt x="5" y="94"/>
                      <a:pt x="5" y="94"/>
                      <a:pt x="5" y="94"/>
                    </a:cubicBezTo>
                    <a:cubicBezTo>
                      <a:pt x="4" y="90"/>
                      <a:pt x="4" y="87"/>
                      <a:pt x="3" y="84"/>
                    </a:cubicBezTo>
                    <a:cubicBezTo>
                      <a:pt x="3" y="84"/>
                      <a:pt x="3" y="84"/>
                      <a:pt x="3" y="84"/>
                    </a:cubicBezTo>
                    <a:cubicBezTo>
                      <a:pt x="3" y="83"/>
                      <a:pt x="3" y="83"/>
                      <a:pt x="3" y="83"/>
                    </a:cubicBezTo>
                    <a:cubicBezTo>
                      <a:pt x="3" y="83"/>
                      <a:pt x="3" y="83"/>
                      <a:pt x="3" y="83"/>
                    </a:cubicBezTo>
                    <a:cubicBezTo>
                      <a:pt x="3" y="83"/>
                      <a:pt x="3" y="83"/>
                      <a:pt x="3" y="83"/>
                    </a:cubicBezTo>
                    <a:cubicBezTo>
                      <a:pt x="3" y="81"/>
                      <a:pt x="3" y="78"/>
                      <a:pt x="3" y="76"/>
                    </a:cubicBezTo>
                    <a:cubicBezTo>
                      <a:pt x="3" y="76"/>
                      <a:pt x="3" y="76"/>
                      <a:pt x="3" y="76"/>
                    </a:cubicBezTo>
                    <a:cubicBezTo>
                      <a:pt x="2" y="76"/>
                      <a:pt x="2" y="76"/>
                      <a:pt x="2" y="76"/>
                    </a:cubicBezTo>
                    <a:cubicBezTo>
                      <a:pt x="2" y="75"/>
                      <a:pt x="2" y="75"/>
                      <a:pt x="2" y="75"/>
                    </a:cubicBezTo>
                    <a:cubicBezTo>
                      <a:pt x="2" y="75"/>
                      <a:pt x="2" y="75"/>
                      <a:pt x="2" y="75"/>
                    </a:cubicBezTo>
                    <a:cubicBezTo>
                      <a:pt x="2" y="75"/>
                      <a:pt x="2" y="75"/>
                      <a:pt x="2" y="75"/>
                    </a:cubicBezTo>
                    <a:cubicBezTo>
                      <a:pt x="2" y="75"/>
                      <a:pt x="2" y="75"/>
                      <a:pt x="2" y="75"/>
                    </a:cubicBezTo>
                    <a:cubicBezTo>
                      <a:pt x="2" y="73"/>
                      <a:pt x="2" y="70"/>
                      <a:pt x="3" y="68"/>
                    </a:cubicBezTo>
                    <a:cubicBezTo>
                      <a:pt x="3" y="68"/>
                      <a:pt x="3" y="68"/>
                      <a:pt x="3" y="68"/>
                    </a:cubicBezTo>
                    <a:cubicBezTo>
                      <a:pt x="3" y="68"/>
                      <a:pt x="3" y="68"/>
                      <a:pt x="3" y="68"/>
                    </a:cubicBezTo>
                    <a:cubicBezTo>
                      <a:pt x="3" y="67"/>
                      <a:pt x="3" y="65"/>
                      <a:pt x="3" y="64"/>
                    </a:cubicBezTo>
                    <a:cubicBezTo>
                      <a:pt x="3" y="64"/>
                      <a:pt x="3" y="64"/>
                      <a:pt x="3" y="64"/>
                    </a:cubicBezTo>
                    <a:cubicBezTo>
                      <a:pt x="3" y="64"/>
                      <a:pt x="3" y="64"/>
                      <a:pt x="3" y="64"/>
                    </a:cubicBezTo>
                    <a:cubicBezTo>
                      <a:pt x="3" y="64"/>
                      <a:pt x="3" y="64"/>
                      <a:pt x="3" y="64"/>
                    </a:cubicBezTo>
                    <a:cubicBezTo>
                      <a:pt x="3" y="64"/>
                      <a:pt x="3" y="64"/>
                      <a:pt x="3" y="64"/>
                    </a:cubicBezTo>
                    <a:cubicBezTo>
                      <a:pt x="3" y="64"/>
                      <a:pt x="3" y="64"/>
                      <a:pt x="3" y="64"/>
                    </a:cubicBezTo>
                    <a:cubicBezTo>
                      <a:pt x="3" y="64"/>
                      <a:pt x="3" y="64"/>
                      <a:pt x="3" y="64"/>
                    </a:cubicBezTo>
                    <a:cubicBezTo>
                      <a:pt x="3" y="64"/>
                      <a:pt x="3" y="64"/>
                      <a:pt x="3" y="64"/>
                    </a:cubicBezTo>
                    <a:cubicBezTo>
                      <a:pt x="3" y="64"/>
                      <a:pt x="3" y="64"/>
                      <a:pt x="3" y="64"/>
                    </a:cubicBezTo>
                    <a:cubicBezTo>
                      <a:pt x="4" y="58"/>
                      <a:pt x="5" y="52"/>
                      <a:pt x="8" y="46"/>
                    </a:cubicBezTo>
                    <a:cubicBezTo>
                      <a:pt x="8" y="46"/>
                      <a:pt x="8" y="46"/>
                      <a:pt x="8" y="46"/>
                    </a:cubicBezTo>
                    <a:cubicBezTo>
                      <a:pt x="8" y="47"/>
                      <a:pt x="8" y="47"/>
                      <a:pt x="8" y="47"/>
                    </a:cubicBezTo>
                    <a:cubicBezTo>
                      <a:pt x="10" y="41"/>
                      <a:pt x="13" y="36"/>
                      <a:pt x="17" y="31"/>
                    </a:cubicBezTo>
                    <a:cubicBezTo>
                      <a:pt x="17" y="31"/>
                      <a:pt x="17" y="31"/>
                      <a:pt x="17" y="31"/>
                    </a:cubicBezTo>
                    <a:cubicBezTo>
                      <a:pt x="20" y="26"/>
                      <a:pt x="24" y="22"/>
                      <a:pt x="29" y="18"/>
                    </a:cubicBezTo>
                    <a:cubicBezTo>
                      <a:pt x="29" y="18"/>
                      <a:pt x="29" y="18"/>
                      <a:pt x="29" y="18"/>
                    </a:cubicBezTo>
                    <a:cubicBezTo>
                      <a:pt x="29" y="18"/>
                      <a:pt x="29" y="18"/>
                      <a:pt x="29" y="18"/>
                    </a:cubicBezTo>
                    <a:cubicBezTo>
                      <a:pt x="29" y="18"/>
                      <a:pt x="29" y="18"/>
                      <a:pt x="29" y="18"/>
                    </a:cubicBezTo>
                    <a:cubicBezTo>
                      <a:pt x="29" y="18"/>
                      <a:pt x="29" y="18"/>
                      <a:pt x="29" y="18"/>
                    </a:cubicBezTo>
                    <a:cubicBezTo>
                      <a:pt x="29" y="18"/>
                      <a:pt x="29" y="18"/>
                      <a:pt x="29" y="18"/>
                    </a:cubicBezTo>
                    <a:cubicBezTo>
                      <a:pt x="29" y="18"/>
                      <a:pt x="29" y="18"/>
                      <a:pt x="29" y="18"/>
                    </a:cubicBezTo>
                    <a:cubicBezTo>
                      <a:pt x="29" y="18"/>
                      <a:pt x="29" y="18"/>
                      <a:pt x="29" y="18"/>
                    </a:cubicBezTo>
                    <a:cubicBezTo>
                      <a:pt x="29" y="18"/>
                      <a:pt x="29" y="18"/>
                      <a:pt x="29" y="18"/>
                    </a:cubicBezTo>
                    <a:cubicBezTo>
                      <a:pt x="29" y="18"/>
                      <a:pt x="29" y="18"/>
                      <a:pt x="29" y="18"/>
                    </a:cubicBezTo>
                    <a:cubicBezTo>
                      <a:pt x="29" y="18"/>
                      <a:pt x="29" y="18"/>
                      <a:pt x="29" y="18"/>
                    </a:cubicBezTo>
                    <a:cubicBezTo>
                      <a:pt x="29" y="18"/>
                      <a:pt x="29" y="18"/>
                      <a:pt x="29" y="18"/>
                    </a:cubicBezTo>
                    <a:cubicBezTo>
                      <a:pt x="29" y="18"/>
                      <a:pt x="29" y="18"/>
                      <a:pt x="29" y="18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30" y="17"/>
                      <a:pt x="30" y="17"/>
                      <a:pt x="30" y="17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31" y="16"/>
                      <a:pt x="32" y="15"/>
                      <a:pt x="34" y="14"/>
                    </a:cubicBezTo>
                    <a:cubicBezTo>
                      <a:pt x="37" y="12"/>
                      <a:pt x="41" y="10"/>
                      <a:pt x="45" y="8"/>
                    </a:cubicBezTo>
                    <a:cubicBezTo>
                      <a:pt x="45" y="8"/>
                      <a:pt x="45" y="8"/>
                      <a:pt x="45" y="8"/>
                    </a:cubicBezTo>
                    <a:cubicBezTo>
                      <a:pt x="45" y="8"/>
                      <a:pt x="45" y="8"/>
                      <a:pt x="45" y="8"/>
                    </a:cubicBezTo>
                    <a:cubicBezTo>
                      <a:pt x="46" y="8"/>
                      <a:pt x="46" y="8"/>
                      <a:pt x="46" y="8"/>
                    </a:cubicBezTo>
                    <a:cubicBezTo>
                      <a:pt x="49" y="7"/>
                      <a:pt x="52" y="6"/>
                      <a:pt x="55" y="5"/>
                    </a:cubicBezTo>
                    <a:cubicBezTo>
                      <a:pt x="55" y="5"/>
                      <a:pt x="55" y="5"/>
                      <a:pt x="55" y="5"/>
                    </a:cubicBezTo>
                    <a:cubicBezTo>
                      <a:pt x="56" y="5"/>
                      <a:pt x="56" y="5"/>
                      <a:pt x="56" y="5"/>
                    </a:cubicBezTo>
                    <a:cubicBezTo>
                      <a:pt x="58" y="4"/>
                      <a:pt x="60" y="3"/>
                      <a:pt x="62" y="3"/>
                    </a:cubicBezTo>
                    <a:cubicBezTo>
                      <a:pt x="63" y="3"/>
                      <a:pt x="63" y="3"/>
                      <a:pt x="63" y="3"/>
                    </a:cubicBezTo>
                    <a:cubicBezTo>
                      <a:pt x="63" y="3"/>
                      <a:pt x="63" y="3"/>
                      <a:pt x="63" y="3"/>
                    </a:cubicBezTo>
                    <a:cubicBezTo>
                      <a:pt x="64" y="3"/>
                      <a:pt x="64" y="3"/>
                      <a:pt x="64" y="3"/>
                    </a:cubicBezTo>
                    <a:cubicBezTo>
                      <a:pt x="64" y="3"/>
                      <a:pt x="64" y="3"/>
                      <a:pt x="64" y="3"/>
                    </a:cubicBezTo>
                    <a:cubicBezTo>
                      <a:pt x="70" y="2"/>
                      <a:pt x="76" y="2"/>
                      <a:pt x="82" y="3"/>
                    </a:cubicBezTo>
                    <a:cubicBezTo>
                      <a:pt x="84" y="3"/>
                      <a:pt x="86" y="3"/>
                      <a:pt x="88" y="4"/>
                    </a:cubicBezTo>
                    <a:cubicBezTo>
                      <a:pt x="88" y="4"/>
                      <a:pt x="88" y="4"/>
                      <a:pt x="88" y="4"/>
                    </a:cubicBezTo>
                    <a:cubicBezTo>
                      <a:pt x="88" y="4"/>
                      <a:pt x="88" y="4"/>
                      <a:pt x="88" y="4"/>
                    </a:cubicBezTo>
                    <a:cubicBezTo>
                      <a:pt x="92" y="5"/>
                      <a:pt x="96" y="6"/>
                      <a:pt x="99" y="7"/>
                    </a:cubicBezTo>
                    <a:cubicBezTo>
                      <a:pt x="100" y="7"/>
                      <a:pt x="100" y="7"/>
                      <a:pt x="100" y="7"/>
                    </a:cubicBezTo>
                    <a:cubicBezTo>
                      <a:pt x="100" y="7"/>
                      <a:pt x="100" y="7"/>
                      <a:pt x="100" y="7"/>
                    </a:cubicBezTo>
                    <a:cubicBezTo>
                      <a:pt x="100" y="7"/>
                      <a:pt x="100" y="7"/>
                      <a:pt x="100" y="7"/>
                    </a:cubicBezTo>
                    <a:cubicBezTo>
                      <a:pt x="101" y="8"/>
                      <a:pt x="103" y="9"/>
                      <a:pt x="105" y="9"/>
                    </a:cubicBezTo>
                    <a:cubicBezTo>
                      <a:pt x="109" y="11"/>
                      <a:pt x="112" y="14"/>
                      <a:pt x="116" y="16"/>
                    </a:cubicBezTo>
                    <a:cubicBezTo>
                      <a:pt x="116" y="16"/>
                      <a:pt x="116" y="16"/>
                      <a:pt x="116" y="16"/>
                    </a:cubicBezTo>
                    <a:cubicBezTo>
                      <a:pt x="116" y="16"/>
                      <a:pt x="116" y="16"/>
                      <a:pt x="116" y="16"/>
                    </a:cubicBezTo>
                    <a:cubicBezTo>
                      <a:pt x="116" y="16"/>
                      <a:pt x="116" y="16"/>
                      <a:pt x="116" y="16"/>
                    </a:cubicBezTo>
                    <a:cubicBezTo>
                      <a:pt x="116" y="16"/>
                      <a:pt x="116" y="16"/>
                      <a:pt x="116" y="16"/>
                    </a:cubicBezTo>
                    <a:cubicBezTo>
                      <a:pt x="116" y="16"/>
                      <a:pt x="116" y="16"/>
                      <a:pt x="116" y="16"/>
                    </a:cubicBezTo>
                    <a:cubicBezTo>
                      <a:pt x="116" y="16"/>
                      <a:pt x="116" y="16"/>
                      <a:pt x="116" y="16"/>
                    </a:cubicBezTo>
                    <a:cubicBezTo>
                      <a:pt x="118" y="18"/>
                      <a:pt x="121" y="20"/>
                      <a:pt x="123" y="22"/>
                    </a:cubicBezTo>
                    <a:cubicBezTo>
                      <a:pt x="125" y="24"/>
                      <a:pt x="127" y="27"/>
                      <a:pt x="129" y="29"/>
                    </a:cubicBezTo>
                    <a:cubicBezTo>
                      <a:pt x="132" y="33"/>
                      <a:pt x="135" y="37"/>
                      <a:pt x="137" y="41"/>
                    </a:cubicBezTo>
                    <a:cubicBezTo>
                      <a:pt x="137" y="41"/>
                      <a:pt x="137" y="41"/>
                      <a:pt x="137" y="41"/>
                    </a:cubicBezTo>
                    <a:cubicBezTo>
                      <a:pt x="137" y="42"/>
                      <a:pt x="137" y="42"/>
                      <a:pt x="137" y="42"/>
                    </a:cubicBezTo>
                    <a:cubicBezTo>
                      <a:pt x="137" y="42"/>
                      <a:pt x="137" y="42"/>
                      <a:pt x="137" y="42"/>
                    </a:cubicBezTo>
                    <a:cubicBezTo>
                      <a:pt x="137" y="42"/>
                      <a:pt x="137" y="42"/>
                      <a:pt x="137" y="42"/>
                    </a:cubicBezTo>
                    <a:cubicBezTo>
                      <a:pt x="138" y="43"/>
                      <a:pt x="138" y="43"/>
                      <a:pt x="138" y="43"/>
                    </a:cubicBezTo>
                    <a:cubicBezTo>
                      <a:pt x="138" y="43"/>
                      <a:pt x="138" y="43"/>
                      <a:pt x="138" y="43"/>
                    </a:cubicBezTo>
                    <a:cubicBezTo>
                      <a:pt x="138" y="44"/>
                      <a:pt x="138" y="44"/>
                      <a:pt x="139" y="45"/>
                    </a:cubicBezTo>
                    <a:cubicBezTo>
                      <a:pt x="139" y="46"/>
                      <a:pt x="140" y="48"/>
                      <a:pt x="140" y="49"/>
                    </a:cubicBezTo>
                    <a:cubicBezTo>
                      <a:pt x="140" y="49"/>
                      <a:pt x="140" y="49"/>
                      <a:pt x="140" y="49"/>
                    </a:cubicBezTo>
                    <a:cubicBezTo>
                      <a:pt x="140" y="49"/>
                      <a:pt x="140" y="49"/>
                      <a:pt x="140" y="49"/>
                    </a:cubicBezTo>
                    <a:cubicBezTo>
                      <a:pt x="140" y="50"/>
                      <a:pt x="140" y="50"/>
                      <a:pt x="140" y="50"/>
                    </a:cubicBezTo>
                    <a:cubicBezTo>
                      <a:pt x="140" y="50"/>
                      <a:pt x="140" y="50"/>
                      <a:pt x="140" y="50"/>
                    </a:cubicBezTo>
                    <a:cubicBezTo>
                      <a:pt x="140" y="50"/>
                      <a:pt x="140" y="50"/>
                      <a:pt x="140" y="50"/>
                    </a:cubicBezTo>
                    <a:cubicBezTo>
                      <a:pt x="141" y="49"/>
                      <a:pt x="142" y="49"/>
                      <a:pt x="142" y="48"/>
                    </a:cubicBezTo>
                    <a:cubicBezTo>
                      <a:pt x="142" y="47"/>
                      <a:pt x="141" y="46"/>
                      <a:pt x="141" y="45"/>
                    </a:cubicBezTo>
                    <a:cubicBezTo>
                      <a:pt x="140" y="43"/>
                      <a:pt x="139" y="41"/>
                      <a:pt x="138" y="39"/>
                    </a:cubicBezTo>
                    <a:cubicBezTo>
                      <a:pt x="138" y="38"/>
                      <a:pt x="138" y="38"/>
                      <a:pt x="137" y="38"/>
                    </a:cubicBezTo>
                    <a:cubicBezTo>
                      <a:pt x="134" y="32"/>
                      <a:pt x="130" y="27"/>
                      <a:pt x="126" y="22"/>
                    </a:cubicBezTo>
                    <a:cubicBezTo>
                      <a:pt x="121" y="17"/>
                      <a:pt x="116" y="13"/>
                      <a:pt x="110" y="10"/>
                    </a:cubicBezTo>
                    <a:cubicBezTo>
                      <a:pt x="105" y="7"/>
                      <a:pt x="99" y="5"/>
                      <a:pt x="93" y="3"/>
                    </a:cubicBezTo>
                    <a:cubicBezTo>
                      <a:pt x="92" y="2"/>
                      <a:pt x="92" y="2"/>
                      <a:pt x="92" y="2"/>
                    </a:cubicBezTo>
                    <a:cubicBezTo>
                      <a:pt x="91" y="2"/>
                      <a:pt x="91" y="2"/>
                      <a:pt x="91" y="2"/>
                    </a:cubicBezTo>
                    <a:cubicBezTo>
                      <a:pt x="91" y="2"/>
                      <a:pt x="91" y="2"/>
                      <a:pt x="91" y="2"/>
                    </a:cubicBezTo>
                    <a:cubicBezTo>
                      <a:pt x="90" y="2"/>
                      <a:pt x="90" y="2"/>
                      <a:pt x="90" y="2"/>
                    </a:cubicBezTo>
                    <a:cubicBezTo>
                      <a:pt x="88" y="1"/>
                      <a:pt x="85" y="1"/>
                      <a:pt x="82" y="1"/>
                    </a:cubicBezTo>
                    <a:cubicBezTo>
                      <a:pt x="79" y="0"/>
                      <a:pt x="76" y="0"/>
                      <a:pt x="73" y="0"/>
                    </a:cubicBezTo>
                    <a:cubicBezTo>
                      <a:pt x="67" y="0"/>
                      <a:pt x="61" y="1"/>
                      <a:pt x="55" y="3"/>
                    </a:cubicBezTo>
                    <a:moveTo>
                      <a:pt x="29" y="18"/>
                    </a:moveTo>
                    <a:cubicBezTo>
                      <a:pt x="29" y="18"/>
                      <a:pt x="29" y="18"/>
                      <a:pt x="29" y="18"/>
                    </a:cubicBezTo>
                    <a:cubicBezTo>
                      <a:pt x="29" y="18"/>
                      <a:pt x="29" y="18"/>
                      <a:pt x="29" y="18"/>
                    </a:cubicBezTo>
                    <a:moveTo>
                      <a:pt x="29" y="18"/>
                    </a:moveTo>
                    <a:cubicBezTo>
                      <a:pt x="29" y="18"/>
                      <a:pt x="29" y="18"/>
                      <a:pt x="29" y="18"/>
                    </a:cubicBezTo>
                    <a:cubicBezTo>
                      <a:pt x="29" y="18"/>
                      <a:pt x="29" y="18"/>
                      <a:pt x="29" y="18"/>
                    </a:cubicBezTo>
                  </a:path>
                </a:pathLst>
              </a:custGeom>
              <a:solidFill>
                <a:srgbClr val="C574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34" name="Freeform 485"/>
              <p:cNvSpPr>
                <a:spLocks/>
              </p:cNvSpPr>
              <p:nvPr/>
            </p:nvSpPr>
            <p:spPr bwMode="auto">
              <a:xfrm>
                <a:off x="5538" y="201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574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35" name="Freeform 486"/>
              <p:cNvSpPr>
                <a:spLocks/>
              </p:cNvSpPr>
              <p:nvPr/>
            </p:nvSpPr>
            <p:spPr bwMode="auto">
              <a:xfrm>
                <a:off x="5538" y="201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36" name="Freeform 487"/>
              <p:cNvSpPr>
                <a:spLocks/>
              </p:cNvSpPr>
              <p:nvPr/>
            </p:nvSpPr>
            <p:spPr bwMode="auto">
              <a:xfrm>
                <a:off x="5538" y="201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574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37" name="Freeform 488"/>
              <p:cNvSpPr>
                <a:spLocks/>
              </p:cNvSpPr>
              <p:nvPr/>
            </p:nvSpPr>
            <p:spPr bwMode="auto">
              <a:xfrm>
                <a:off x="5538" y="201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38" name="Freeform 489"/>
              <p:cNvSpPr>
                <a:spLocks/>
              </p:cNvSpPr>
              <p:nvPr/>
            </p:nvSpPr>
            <p:spPr bwMode="auto">
              <a:xfrm>
                <a:off x="5374" y="20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574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39" name="Freeform 490"/>
              <p:cNvSpPr>
                <a:spLocks/>
              </p:cNvSpPr>
              <p:nvPr/>
            </p:nvSpPr>
            <p:spPr bwMode="auto">
              <a:xfrm>
                <a:off x="5374" y="20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40" name="Rectangle 491"/>
              <p:cNvSpPr>
                <a:spLocks noChangeArrowheads="1"/>
              </p:cNvSpPr>
              <p:nvPr/>
            </p:nvSpPr>
            <p:spPr bwMode="auto">
              <a:xfrm>
                <a:off x="5374" y="2018"/>
                <a:ext cx="1" cy="1"/>
              </a:xfrm>
              <a:prstGeom prst="rect">
                <a:avLst/>
              </a:prstGeom>
              <a:solidFill>
                <a:srgbClr val="C574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41" name="Freeform 492"/>
              <p:cNvSpPr>
                <a:spLocks/>
              </p:cNvSpPr>
              <p:nvPr/>
            </p:nvSpPr>
            <p:spPr bwMode="auto">
              <a:xfrm>
                <a:off x="5374" y="20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42" name="Freeform 493"/>
              <p:cNvSpPr>
                <a:spLocks noEditPoints="1"/>
              </p:cNvSpPr>
              <p:nvPr/>
            </p:nvSpPr>
            <p:spPr bwMode="auto">
              <a:xfrm>
                <a:off x="5366" y="2095"/>
                <a:ext cx="230" cy="164"/>
              </a:xfrm>
              <a:custGeom>
                <a:avLst/>
                <a:gdLst>
                  <a:gd name="T0" fmla="*/ 118 w 122"/>
                  <a:gd name="T1" fmla="*/ 1 h 87"/>
                  <a:gd name="T2" fmla="*/ 119 w 122"/>
                  <a:gd name="T3" fmla="*/ 4 h 87"/>
                  <a:gd name="T4" fmla="*/ 119 w 122"/>
                  <a:gd name="T5" fmla="*/ 5 h 87"/>
                  <a:gd name="T6" fmla="*/ 119 w 122"/>
                  <a:gd name="T7" fmla="*/ 5 h 87"/>
                  <a:gd name="T8" fmla="*/ 119 w 122"/>
                  <a:gd name="T9" fmla="*/ 5 h 87"/>
                  <a:gd name="T10" fmla="*/ 119 w 122"/>
                  <a:gd name="T11" fmla="*/ 23 h 87"/>
                  <a:gd name="T12" fmla="*/ 117 w 122"/>
                  <a:gd name="T13" fmla="*/ 32 h 87"/>
                  <a:gd name="T14" fmla="*/ 117 w 122"/>
                  <a:gd name="T15" fmla="*/ 32 h 87"/>
                  <a:gd name="T16" fmla="*/ 117 w 122"/>
                  <a:gd name="T17" fmla="*/ 32 h 87"/>
                  <a:gd name="T18" fmla="*/ 114 w 122"/>
                  <a:gd name="T19" fmla="*/ 41 h 87"/>
                  <a:gd name="T20" fmla="*/ 109 w 122"/>
                  <a:gd name="T21" fmla="*/ 52 h 87"/>
                  <a:gd name="T22" fmla="*/ 108 w 122"/>
                  <a:gd name="T23" fmla="*/ 52 h 87"/>
                  <a:gd name="T24" fmla="*/ 108 w 122"/>
                  <a:gd name="T25" fmla="*/ 53 h 87"/>
                  <a:gd name="T26" fmla="*/ 108 w 122"/>
                  <a:gd name="T27" fmla="*/ 53 h 87"/>
                  <a:gd name="T28" fmla="*/ 105 w 122"/>
                  <a:gd name="T29" fmla="*/ 57 h 87"/>
                  <a:gd name="T30" fmla="*/ 92 w 122"/>
                  <a:gd name="T31" fmla="*/ 70 h 87"/>
                  <a:gd name="T32" fmla="*/ 92 w 122"/>
                  <a:gd name="T33" fmla="*/ 70 h 87"/>
                  <a:gd name="T34" fmla="*/ 92 w 122"/>
                  <a:gd name="T35" fmla="*/ 71 h 87"/>
                  <a:gd name="T36" fmla="*/ 91 w 122"/>
                  <a:gd name="T37" fmla="*/ 71 h 87"/>
                  <a:gd name="T38" fmla="*/ 91 w 122"/>
                  <a:gd name="T39" fmla="*/ 71 h 87"/>
                  <a:gd name="T40" fmla="*/ 90 w 122"/>
                  <a:gd name="T41" fmla="*/ 72 h 87"/>
                  <a:gd name="T42" fmla="*/ 90 w 122"/>
                  <a:gd name="T43" fmla="*/ 72 h 87"/>
                  <a:gd name="T44" fmla="*/ 89 w 122"/>
                  <a:gd name="T45" fmla="*/ 72 h 87"/>
                  <a:gd name="T46" fmla="*/ 89 w 122"/>
                  <a:gd name="T47" fmla="*/ 73 h 87"/>
                  <a:gd name="T48" fmla="*/ 81 w 122"/>
                  <a:gd name="T49" fmla="*/ 78 h 87"/>
                  <a:gd name="T50" fmla="*/ 77 w 122"/>
                  <a:gd name="T51" fmla="*/ 79 h 87"/>
                  <a:gd name="T52" fmla="*/ 76 w 122"/>
                  <a:gd name="T53" fmla="*/ 80 h 87"/>
                  <a:gd name="T54" fmla="*/ 71 w 122"/>
                  <a:gd name="T55" fmla="*/ 82 h 87"/>
                  <a:gd name="T56" fmla="*/ 70 w 122"/>
                  <a:gd name="T57" fmla="*/ 82 h 87"/>
                  <a:gd name="T58" fmla="*/ 70 w 122"/>
                  <a:gd name="T59" fmla="*/ 82 h 87"/>
                  <a:gd name="T60" fmla="*/ 69 w 122"/>
                  <a:gd name="T61" fmla="*/ 82 h 87"/>
                  <a:gd name="T62" fmla="*/ 60 w 122"/>
                  <a:gd name="T63" fmla="*/ 84 h 87"/>
                  <a:gd name="T64" fmla="*/ 59 w 122"/>
                  <a:gd name="T65" fmla="*/ 84 h 87"/>
                  <a:gd name="T66" fmla="*/ 58 w 122"/>
                  <a:gd name="T67" fmla="*/ 85 h 87"/>
                  <a:gd name="T68" fmla="*/ 58 w 122"/>
                  <a:gd name="T69" fmla="*/ 85 h 87"/>
                  <a:gd name="T70" fmla="*/ 47 w 122"/>
                  <a:gd name="T71" fmla="*/ 85 h 87"/>
                  <a:gd name="T72" fmla="*/ 22 w 122"/>
                  <a:gd name="T73" fmla="*/ 80 h 87"/>
                  <a:gd name="T74" fmla="*/ 6 w 122"/>
                  <a:gd name="T75" fmla="*/ 71 h 87"/>
                  <a:gd name="T76" fmla="*/ 6 w 122"/>
                  <a:gd name="T77" fmla="*/ 71 h 87"/>
                  <a:gd name="T78" fmla="*/ 4 w 122"/>
                  <a:gd name="T79" fmla="*/ 70 h 87"/>
                  <a:gd name="T80" fmla="*/ 2 w 122"/>
                  <a:gd name="T81" fmla="*/ 68 h 87"/>
                  <a:gd name="T82" fmla="*/ 0 w 122"/>
                  <a:gd name="T83" fmla="*/ 69 h 87"/>
                  <a:gd name="T84" fmla="*/ 9 w 122"/>
                  <a:gd name="T85" fmla="*/ 75 h 87"/>
                  <a:gd name="T86" fmla="*/ 34 w 122"/>
                  <a:gd name="T87" fmla="*/ 86 h 87"/>
                  <a:gd name="T88" fmla="*/ 43 w 122"/>
                  <a:gd name="T89" fmla="*/ 87 h 87"/>
                  <a:gd name="T90" fmla="*/ 54 w 122"/>
                  <a:gd name="T91" fmla="*/ 87 h 87"/>
                  <a:gd name="T92" fmla="*/ 54 w 122"/>
                  <a:gd name="T93" fmla="*/ 87 h 87"/>
                  <a:gd name="T94" fmla="*/ 63 w 122"/>
                  <a:gd name="T95" fmla="*/ 86 h 87"/>
                  <a:gd name="T96" fmla="*/ 73 w 122"/>
                  <a:gd name="T97" fmla="*/ 83 h 87"/>
                  <a:gd name="T98" fmla="*/ 82 w 122"/>
                  <a:gd name="T99" fmla="*/ 79 h 87"/>
                  <a:gd name="T100" fmla="*/ 91 w 122"/>
                  <a:gd name="T101" fmla="*/ 73 h 87"/>
                  <a:gd name="T102" fmla="*/ 98 w 122"/>
                  <a:gd name="T103" fmla="*/ 68 h 87"/>
                  <a:gd name="T104" fmla="*/ 105 w 122"/>
                  <a:gd name="T105" fmla="*/ 60 h 87"/>
                  <a:gd name="T106" fmla="*/ 110 w 122"/>
                  <a:gd name="T107" fmla="*/ 54 h 87"/>
                  <a:gd name="T108" fmla="*/ 118 w 122"/>
                  <a:gd name="T109" fmla="*/ 36 h 87"/>
                  <a:gd name="T110" fmla="*/ 121 w 122"/>
                  <a:gd name="T111" fmla="*/ 23 h 87"/>
                  <a:gd name="T112" fmla="*/ 121 w 122"/>
                  <a:gd name="T113" fmla="*/ 22 h 87"/>
                  <a:gd name="T114" fmla="*/ 121 w 122"/>
                  <a:gd name="T115" fmla="*/ 20 h 87"/>
                  <a:gd name="T116" fmla="*/ 122 w 122"/>
                  <a:gd name="T117" fmla="*/ 17 h 87"/>
                  <a:gd name="T118" fmla="*/ 119 w 122"/>
                  <a:gd name="T119" fmla="*/ 1 h 87"/>
                  <a:gd name="T120" fmla="*/ 114 w 122"/>
                  <a:gd name="T121" fmla="*/ 41 h 87"/>
                  <a:gd name="T122" fmla="*/ 114 w 122"/>
                  <a:gd name="T123" fmla="*/ 41 h 87"/>
                  <a:gd name="T124" fmla="*/ 114 w 122"/>
                  <a:gd name="T125" fmla="*/ 41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22" h="87">
                    <a:moveTo>
                      <a:pt x="119" y="1"/>
                    </a:moveTo>
                    <a:cubicBezTo>
                      <a:pt x="118" y="1"/>
                      <a:pt x="118" y="1"/>
                      <a:pt x="118" y="1"/>
                    </a:cubicBezTo>
                    <a:cubicBezTo>
                      <a:pt x="118" y="2"/>
                      <a:pt x="119" y="3"/>
                      <a:pt x="119" y="4"/>
                    </a:cubicBezTo>
                    <a:cubicBezTo>
                      <a:pt x="119" y="4"/>
                      <a:pt x="119" y="4"/>
                      <a:pt x="119" y="4"/>
                    </a:cubicBezTo>
                    <a:cubicBezTo>
                      <a:pt x="119" y="5"/>
                      <a:pt x="119" y="5"/>
                      <a:pt x="119" y="5"/>
                    </a:cubicBezTo>
                    <a:cubicBezTo>
                      <a:pt x="119" y="5"/>
                      <a:pt x="119" y="5"/>
                      <a:pt x="119" y="5"/>
                    </a:cubicBezTo>
                    <a:cubicBezTo>
                      <a:pt x="119" y="4"/>
                      <a:pt x="119" y="4"/>
                      <a:pt x="119" y="4"/>
                    </a:cubicBezTo>
                    <a:cubicBezTo>
                      <a:pt x="119" y="5"/>
                      <a:pt x="119" y="5"/>
                      <a:pt x="119" y="5"/>
                    </a:cubicBezTo>
                    <a:cubicBezTo>
                      <a:pt x="119" y="5"/>
                      <a:pt x="119" y="5"/>
                      <a:pt x="119" y="5"/>
                    </a:cubicBezTo>
                    <a:cubicBezTo>
                      <a:pt x="119" y="5"/>
                      <a:pt x="119" y="5"/>
                      <a:pt x="119" y="5"/>
                    </a:cubicBezTo>
                    <a:cubicBezTo>
                      <a:pt x="119" y="5"/>
                      <a:pt x="119" y="5"/>
                      <a:pt x="119" y="5"/>
                    </a:cubicBezTo>
                    <a:cubicBezTo>
                      <a:pt x="120" y="11"/>
                      <a:pt x="120" y="17"/>
                      <a:pt x="119" y="23"/>
                    </a:cubicBezTo>
                    <a:cubicBezTo>
                      <a:pt x="119" y="23"/>
                      <a:pt x="119" y="23"/>
                      <a:pt x="119" y="23"/>
                    </a:cubicBezTo>
                    <a:cubicBezTo>
                      <a:pt x="119" y="26"/>
                      <a:pt x="118" y="29"/>
                      <a:pt x="117" y="32"/>
                    </a:cubicBezTo>
                    <a:cubicBezTo>
                      <a:pt x="117" y="32"/>
                      <a:pt x="117" y="32"/>
                      <a:pt x="117" y="32"/>
                    </a:cubicBezTo>
                    <a:cubicBezTo>
                      <a:pt x="117" y="32"/>
                      <a:pt x="117" y="32"/>
                      <a:pt x="117" y="32"/>
                    </a:cubicBezTo>
                    <a:cubicBezTo>
                      <a:pt x="117" y="32"/>
                      <a:pt x="117" y="32"/>
                      <a:pt x="117" y="32"/>
                    </a:cubicBezTo>
                    <a:cubicBezTo>
                      <a:pt x="117" y="32"/>
                      <a:pt x="117" y="32"/>
                      <a:pt x="117" y="32"/>
                    </a:cubicBezTo>
                    <a:cubicBezTo>
                      <a:pt x="116" y="35"/>
                      <a:pt x="115" y="38"/>
                      <a:pt x="114" y="41"/>
                    </a:cubicBezTo>
                    <a:cubicBezTo>
                      <a:pt x="114" y="41"/>
                      <a:pt x="114" y="41"/>
                      <a:pt x="114" y="41"/>
                    </a:cubicBezTo>
                    <a:cubicBezTo>
                      <a:pt x="113" y="45"/>
                      <a:pt x="111" y="48"/>
                      <a:pt x="109" y="52"/>
                    </a:cubicBezTo>
                    <a:cubicBezTo>
                      <a:pt x="109" y="52"/>
                      <a:pt x="109" y="52"/>
                      <a:pt x="109" y="52"/>
                    </a:cubicBezTo>
                    <a:cubicBezTo>
                      <a:pt x="109" y="52"/>
                      <a:pt x="109" y="52"/>
                      <a:pt x="109" y="52"/>
                    </a:cubicBezTo>
                    <a:cubicBezTo>
                      <a:pt x="108" y="52"/>
                      <a:pt x="108" y="52"/>
                      <a:pt x="108" y="52"/>
                    </a:cubicBezTo>
                    <a:cubicBezTo>
                      <a:pt x="108" y="52"/>
                      <a:pt x="108" y="52"/>
                      <a:pt x="108" y="52"/>
                    </a:cubicBezTo>
                    <a:cubicBezTo>
                      <a:pt x="108" y="53"/>
                      <a:pt x="108" y="53"/>
                      <a:pt x="108" y="53"/>
                    </a:cubicBezTo>
                    <a:cubicBezTo>
                      <a:pt x="108" y="53"/>
                      <a:pt x="108" y="53"/>
                      <a:pt x="108" y="53"/>
                    </a:cubicBezTo>
                    <a:cubicBezTo>
                      <a:pt x="108" y="53"/>
                      <a:pt x="108" y="53"/>
                      <a:pt x="108" y="53"/>
                    </a:cubicBezTo>
                    <a:cubicBezTo>
                      <a:pt x="108" y="53"/>
                      <a:pt x="108" y="53"/>
                      <a:pt x="108" y="53"/>
                    </a:cubicBezTo>
                    <a:cubicBezTo>
                      <a:pt x="107" y="54"/>
                      <a:pt x="106" y="55"/>
                      <a:pt x="105" y="57"/>
                    </a:cubicBezTo>
                    <a:cubicBezTo>
                      <a:pt x="102" y="62"/>
                      <a:pt x="97" y="66"/>
                      <a:pt x="92" y="70"/>
                    </a:cubicBezTo>
                    <a:cubicBezTo>
                      <a:pt x="92" y="70"/>
                      <a:pt x="92" y="70"/>
                      <a:pt x="92" y="70"/>
                    </a:cubicBezTo>
                    <a:cubicBezTo>
                      <a:pt x="92" y="70"/>
                      <a:pt x="92" y="70"/>
                      <a:pt x="92" y="70"/>
                    </a:cubicBezTo>
                    <a:cubicBezTo>
                      <a:pt x="92" y="70"/>
                      <a:pt x="92" y="70"/>
                      <a:pt x="92" y="70"/>
                    </a:cubicBezTo>
                    <a:cubicBezTo>
                      <a:pt x="92" y="70"/>
                      <a:pt x="92" y="70"/>
                      <a:pt x="92" y="70"/>
                    </a:cubicBezTo>
                    <a:cubicBezTo>
                      <a:pt x="92" y="71"/>
                      <a:pt x="92" y="71"/>
                      <a:pt x="92" y="71"/>
                    </a:cubicBezTo>
                    <a:cubicBezTo>
                      <a:pt x="92" y="71"/>
                      <a:pt x="92" y="71"/>
                      <a:pt x="92" y="71"/>
                    </a:cubicBezTo>
                    <a:cubicBezTo>
                      <a:pt x="91" y="71"/>
                      <a:pt x="91" y="71"/>
                      <a:pt x="91" y="71"/>
                    </a:cubicBezTo>
                    <a:cubicBezTo>
                      <a:pt x="91" y="71"/>
                      <a:pt x="91" y="71"/>
                      <a:pt x="91" y="71"/>
                    </a:cubicBezTo>
                    <a:cubicBezTo>
                      <a:pt x="91" y="71"/>
                      <a:pt x="91" y="71"/>
                      <a:pt x="91" y="71"/>
                    </a:cubicBezTo>
                    <a:cubicBezTo>
                      <a:pt x="91" y="71"/>
                      <a:pt x="91" y="71"/>
                      <a:pt x="91" y="71"/>
                    </a:cubicBezTo>
                    <a:cubicBezTo>
                      <a:pt x="90" y="72"/>
                      <a:pt x="90" y="72"/>
                      <a:pt x="90" y="72"/>
                    </a:cubicBezTo>
                    <a:cubicBezTo>
                      <a:pt x="90" y="72"/>
                      <a:pt x="90" y="72"/>
                      <a:pt x="90" y="72"/>
                    </a:cubicBezTo>
                    <a:cubicBezTo>
                      <a:pt x="90" y="72"/>
                      <a:pt x="90" y="72"/>
                      <a:pt x="90" y="72"/>
                    </a:cubicBezTo>
                    <a:cubicBezTo>
                      <a:pt x="89" y="72"/>
                      <a:pt x="89" y="72"/>
                      <a:pt x="89" y="72"/>
                    </a:cubicBezTo>
                    <a:cubicBezTo>
                      <a:pt x="89" y="72"/>
                      <a:pt x="89" y="72"/>
                      <a:pt x="89" y="72"/>
                    </a:cubicBezTo>
                    <a:cubicBezTo>
                      <a:pt x="89" y="73"/>
                      <a:pt x="89" y="73"/>
                      <a:pt x="89" y="73"/>
                    </a:cubicBezTo>
                    <a:cubicBezTo>
                      <a:pt x="89" y="73"/>
                      <a:pt x="89" y="73"/>
                      <a:pt x="89" y="73"/>
                    </a:cubicBezTo>
                    <a:cubicBezTo>
                      <a:pt x="86" y="74"/>
                      <a:pt x="84" y="76"/>
                      <a:pt x="81" y="77"/>
                    </a:cubicBezTo>
                    <a:cubicBezTo>
                      <a:pt x="81" y="78"/>
                      <a:pt x="81" y="78"/>
                      <a:pt x="81" y="78"/>
                    </a:cubicBezTo>
                    <a:cubicBezTo>
                      <a:pt x="80" y="78"/>
                      <a:pt x="80" y="78"/>
                      <a:pt x="80" y="78"/>
                    </a:cubicBezTo>
                    <a:cubicBezTo>
                      <a:pt x="79" y="78"/>
                      <a:pt x="78" y="79"/>
                      <a:pt x="77" y="79"/>
                    </a:cubicBezTo>
                    <a:cubicBezTo>
                      <a:pt x="76" y="80"/>
                      <a:pt x="76" y="80"/>
                      <a:pt x="76" y="80"/>
                    </a:cubicBezTo>
                    <a:cubicBezTo>
                      <a:pt x="76" y="80"/>
                      <a:pt x="76" y="80"/>
                      <a:pt x="76" y="80"/>
                    </a:cubicBezTo>
                    <a:cubicBezTo>
                      <a:pt x="76" y="80"/>
                      <a:pt x="76" y="80"/>
                      <a:pt x="76" y="80"/>
                    </a:cubicBezTo>
                    <a:cubicBezTo>
                      <a:pt x="74" y="80"/>
                      <a:pt x="73" y="81"/>
                      <a:pt x="71" y="82"/>
                    </a:cubicBezTo>
                    <a:cubicBezTo>
                      <a:pt x="70" y="82"/>
                      <a:pt x="70" y="82"/>
                      <a:pt x="70" y="82"/>
                    </a:cubicBezTo>
                    <a:cubicBezTo>
                      <a:pt x="70" y="82"/>
                      <a:pt x="70" y="82"/>
                      <a:pt x="70" y="82"/>
                    </a:cubicBezTo>
                    <a:cubicBezTo>
                      <a:pt x="70" y="82"/>
                      <a:pt x="70" y="82"/>
                      <a:pt x="70" y="82"/>
                    </a:cubicBezTo>
                    <a:cubicBezTo>
                      <a:pt x="70" y="82"/>
                      <a:pt x="70" y="82"/>
                      <a:pt x="70" y="82"/>
                    </a:cubicBezTo>
                    <a:cubicBezTo>
                      <a:pt x="69" y="82"/>
                      <a:pt x="69" y="82"/>
                      <a:pt x="69" y="82"/>
                    </a:cubicBezTo>
                    <a:cubicBezTo>
                      <a:pt x="69" y="82"/>
                      <a:pt x="69" y="82"/>
                      <a:pt x="69" y="82"/>
                    </a:cubicBezTo>
                    <a:cubicBezTo>
                      <a:pt x="66" y="83"/>
                      <a:pt x="63" y="84"/>
                      <a:pt x="60" y="84"/>
                    </a:cubicBezTo>
                    <a:cubicBezTo>
                      <a:pt x="60" y="84"/>
                      <a:pt x="60" y="84"/>
                      <a:pt x="60" y="84"/>
                    </a:cubicBezTo>
                    <a:cubicBezTo>
                      <a:pt x="59" y="84"/>
                      <a:pt x="59" y="84"/>
                      <a:pt x="59" y="84"/>
                    </a:cubicBezTo>
                    <a:cubicBezTo>
                      <a:pt x="59" y="84"/>
                      <a:pt x="59" y="84"/>
                      <a:pt x="59" y="84"/>
                    </a:cubicBezTo>
                    <a:cubicBezTo>
                      <a:pt x="59" y="85"/>
                      <a:pt x="59" y="85"/>
                      <a:pt x="59" y="85"/>
                    </a:cubicBezTo>
                    <a:cubicBezTo>
                      <a:pt x="58" y="85"/>
                      <a:pt x="58" y="85"/>
                      <a:pt x="58" y="85"/>
                    </a:cubicBezTo>
                    <a:cubicBezTo>
                      <a:pt x="58" y="85"/>
                      <a:pt x="58" y="85"/>
                      <a:pt x="58" y="85"/>
                    </a:cubicBezTo>
                    <a:cubicBezTo>
                      <a:pt x="58" y="85"/>
                      <a:pt x="58" y="85"/>
                      <a:pt x="58" y="85"/>
                    </a:cubicBezTo>
                    <a:cubicBezTo>
                      <a:pt x="58" y="85"/>
                      <a:pt x="58" y="85"/>
                      <a:pt x="58" y="85"/>
                    </a:cubicBezTo>
                    <a:cubicBezTo>
                      <a:pt x="54" y="85"/>
                      <a:pt x="51" y="85"/>
                      <a:pt x="47" y="85"/>
                    </a:cubicBezTo>
                    <a:cubicBezTo>
                      <a:pt x="44" y="85"/>
                      <a:pt x="42" y="85"/>
                      <a:pt x="40" y="85"/>
                    </a:cubicBezTo>
                    <a:cubicBezTo>
                      <a:pt x="33" y="84"/>
                      <a:pt x="27" y="82"/>
                      <a:pt x="22" y="80"/>
                    </a:cubicBezTo>
                    <a:cubicBezTo>
                      <a:pt x="22" y="80"/>
                      <a:pt x="22" y="80"/>
                      <a:pt x="22" y="80"/>
                    </a:cubicBezTo>
                    <a:cubicBezTo>
                      <a:pt x="16" y="78"/>
                      <a:pt x="11" y="75"/>
                      <a:pt x="6" y="71"/>
                    </a:cubicBezTo>
                    <a:cubicBezTo>
                      <a:pt x="6" y="71"/>
                      <a:pt x="6" y="71"/>
                      <a:pt x="6" y="71"/>
                    </a:cubicBezTo>
                    <a:cubicBezTo>
                      <a:pt x="6" y="71"/>
                      <a:pt x="6" y="71"/>
                      <a:pt x="6" y="71"/>
                    </a:cubicBezTo>
                    <a:cubicBezTo>
                      <a:pt x="5" y="71"/>
                      <a:pt x="5" y="70"/>
                      <a:pt x="4" y="70"/>
                    </a:cubicBezTo>
                    <a:cubicBezTo>
                      <a:pt x="4" y="70"/>
                      <a:pt x="4" y="70"/>
                      <a:pt x="4" y="70"/>
                    </a:cubicBezTo>
                    <a:cubicBezTo>
                      <a:pt x="4" y="70"/>
                      <a:pt x="4" y="70"/>
                      <a:pt x="4" y="70"/>
                    </a:cubicBezTo>
                    <a:cubicBezTo>
                      <a:pt x="3" y="69"/>
                      <a:pt x="3" y="69"/>
                      <a:pt x="2" y="68"/>
                    </a:cubicBezTo>
                    <a:cubicBezTo>
                      <a:pt x="1" y="69"/>
                      <a:pt x="1" y="69"/>
                      <a:pt x="1" y="69"/>
                    </a:cubicBezTo>
                    <a:cubicBezTo>
                      <a:pt x="1" y="69"/>
                      <a:pt x="0" y="69"/>
                      <a:pt x="0" y="69"/>
                    </a:cubicBezTo>
                    <a:cubicBezTo>
                      <a:pt x="1" y="70"/>
                      <a:pt x="1" y="70"/>
                      <a:pt x="1" y="70"/>
                    </a:cubicBezTo>
                    <a:cubicBezTo>
                      <a:pt x="3" y="72"/>
                      <a:pt x="6" y="74"/>
                      <a:pt x="9" y="75"/>
                    </a:cubicBezTo>
                    <a:cubicBezTo>
                      <a:pt x="13" y="79"/>
                      <a:pt x="19" y="81"/>
                      <a:pt x="24" y="83"/>
                    </a:cubicBezTo>
                    <a:cubicBezTo>
                      <a:pt x="27" y="84"/>
                      <a:pt x="30" y="85"/>
                      <a:pt x="34" y="86"/>
                    </a:cubicBezTo>
                    <a:cubicBezTo>
                      <a:pt x="34" y="86"/>
                      <a:pt x="35" y="86"/>
                      <a:pt x="36" y="86"/>
                    </a:cubicBezTo>
                    <a:cubicBezTo>
                      <a:pt x="38" y="87"/>
                      <a:pt x="40" y="87"/>
                      <a:pt x="43" y="87"/>
                    </a:cubicBezTo>
                    <a:cubicBezTo>
                      <a:pt x="43" y="87"/>
                      <a:pt x="43" y="87"/>
                      <a:pt x="43" y="87"/>
                    </a:cubicBezTo>
                    <a:cubicBezTo>
                      <a:pt x="47" y="87"/>
                      <a:pt x="51" y="87"/>
                      <a:pt x="54" y="87"/>
                    </a:cubicBezTo>
                    <a:cubicBezTo>
                      <a:pt x="54" y="87"/>
                      <a:pt x="54" y="87"/>
                      <a:pt x="54" y="87"/>
                    </a:cubicBezTo>
                    <a:cubicBezTo>
                      <a:pt x="54" y="87"/>
                      <a:pt x="54" y="87"/>
                      <a:pt x="54" y="87"/>
                    </a:cubicBezTo>
                    <a:cubicBezTo>
                      <a:pt x="55" y="87"/>
                      <a:pt x="55" y="87"/>
                      <a:pt x="55" y="87"/>
                    </a:cubicBezTo>
                    <a:cubicBezTo>
                      <a:pt x="58" y="87"/>
                      <a:pt x="61" y="86"/>
                      <a:pt x="63" y="86"/>
                    </a:cubicBezTo>
                    <a:cubicBezTo>
                      <a:pt x="64" y="86"/>
                      <a:pt x="64" y="86"/>
                      <a:pt x="64" y="86"/>
                    </a:cubicBezTo>
                    <a:cubicBezTo>
                      <a:pt x="67" y="85"/>
                      <a:pt x="70" y="84"/>
                      <a:pt x="73" y="83"/>
                    </a:cubicBezTo>
                    <a:cubicBezTo>
                      <a:pt x="73" y="83"/>
                      <a:pt x="74" y="83"/>
                      <a:pt x="74" y="83"/>
                    </a:cubicBezTo>
                    <a:cubicBezTo>
                      <a:pt x="77" y="82"/>
                      <a:pt x="79" y="81"/>
                      <a:pt x="82" y="79"/>
                    </a:cubicBezTo>
                    <a:cubicBezTo>
                      <a:pt x="82" y="79"/>
                      <a:pt x="82" y="79"/>
                      <a:pt x="82" y="79"/>
                    </a:cubicBezTo>
                    <a:cubicBezTo>
                      <a:pt x="85" y="78"/>
                      <a:pt x="88" y="76"/>
                      <a:pt x="91" y="73"/>
                    </a:cubicBezTo>
                    <a:cubicBezTo>
                      <a:pt x="93" y="72"/>
                      <a:pt x="95" y="70"/>
                      <a:pt x="97" y="69"/>
                    </a:cubicBezTo>
                    <a:cubicBezTo>
                      <a:pt x="98" y="68"/>
                      <a:pt x="98" y="68"/>
                      <a:pt x="98" y="68"/>
                    </a:cubicBezTo>
                    <a:cubicBezTo>
                      <a:pt x="100" y="66"/>
                      <a:pt x="102" y="64"/>
                      <a:pt x="104" y="62"/>
                    </a:cubicBezTo>
                    <a:cubicBezTo>
                      <a:pt x="104" y="61"/>
                      <a:pt x="105" y="61"/>
                      <a:pt x="105" y="60"/>
                    </a:cubicBezTo>
                    <a:cubicBezTo>
                      <a:pt x="107" y="58"/>
                      <a:pt x="108" y="56"/>
                      <a:pt x="110" y="54"/>
                    </a:cubicBezTo>
                    <a:cubicBezTo>
                      <a:pt x="110" y="54"/>
                      <a:pt x="110" y="54"/>
                      <a:pt x="110" y="54"/>
                    </a:cubicBezTo>
                    <a:cubicBezTo>
                      <a:pt x="112" y="50"/>
                      <a:pt x="114" y="47"/>
                      <a:pt x="115" y="43"/>
                    </a:cubicBezTo>
                    <a:cubicBezTo>
                      <a:pt x="116" y="41"/>
                      <a:pt x="117" y="39"/>
                      <a:pt x="118" y="36"/>
                    </a:cubicBezTo>
                    <a:cubicBezTo>
                      <a:pt x="118" y="36"/>
                      <a:pt x="118" y="36"/>
                      <a:pt x="118" y="36"/>
                    </a:cubicBezTo>
                    <a:cubicBezTo>
                      <a:pt x="120" y="32"/>
                      <a:pt x="121" y="27"/>
                      <a:pt x="121" y="23"/>
                    </a:cubicBezTo>
                    <a:cubicBezTo>
                      <a:pt x="121" y="22"/>
                      <a:pt x="121" y="22"/>
                      <a:pt x="121" y="22"/>
                    </a:cubicBezTo>
                    <a:cubicBezTo>
                      <a:pt x="121" y="22"/>
                      <a:pt x="121" y="22"/>
                      <a:pt x="121" y="22"/>
                    </a:cubicBezTo>
                    <a:cubicBezTo>
                      <a:pt x="121" y="21"/>
                      <a:pt x="121" y="20"/>
                      <a:pt x="121" y="20"/>
                    </a:cubicBezTo>
                    <a:cubicBezTo>
                      <a:pt x="121" y="20"/>
                      <a:pt x="121" y="20"/>
                      <a:pt x="121" y="20"/>
                    </a:cubicBezTo>
                    <a:cubicBezTo>
                      <a:pt x="121" y="19"/>
                      <a:pt x="121" y="19"/>
                      <a:pt x="121" y="19"/>
                    </a:cubicBezTo>
                    <a:cubicBezTo>
                      <a:pt x="121" y="18"/>
                      <a:pt x="121" y="17"/>
                      <a:pt x="122" y="17"/>
                    </a:cubicBezTo>
                    <a:cubicBezTo>
                      <a:pt x="122" y="11"/>
                      <a:pt x="121" y="5"/>
                      <a:pt x="120" y="0"/>
                    </a:cubicBezTo>
                    <a:cubicBezTo>
                      <a:pt x="120" y="0"/>
                      <a:pt x="119" y="0"/>
                      <a:pt x="119" y="1"/>
                    </a:cubicBezTo>
                    <a:moveTo>
                      <a:pt x="114" y="41"/>
                    </a:moveTo>
                    <a:cubicBezTo>
                      <a:pt x="114" y="41"/>
                      <a:pt x="114" y="41"/>
                      <a:pt x="114" y="41"/>
                    </a:cubicBezTo>
                    <a:cubicBezTo>
                      <a:pt x="114" y="41"/>
                      <a:pt x="114" y="41"/>
                      <a:pt x="114" y="41"/>
                    </a:cubicBezTo>
                    <a:cubicBezTo>
                      <a:pt x="114" y="41"/>
                      <a:pt x="114" y="41"/>
                      <a:pt x="114" y="41"/>
                    </a:cubicBezTo>
                    <a:moveTo>
                      <a:pt x="114" y="41"/>
                    </a:moveTo>
                    <a:cubicBezTo>
                      <a:pt x="114" y="41"/>
                      <a:pt x="114" y="41"/>
                      <a:pt x="114" y="41"/>
                    </a:cubicBezTo>
                    <a:cubicBezTo>
                      <a:pt x="114" y="41"/>
                      <a:pt x="114" y="41"/>
                      <a:pt x="114" y="41"/>
                    </a:cubicBezTo>
                  </a:path>
                </a:pathLst>
              </a:custGeom>
              <a:solidFill>
                <a:srgbClr val="C574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43" name="Rectangle 494"/>
              <p:cNvSpPr>
                <a:spLocks noChangeArrowheads="1"/>
              </p:cNvSpPr>
              <p:nvPr/>
            </p:nvSpPr>
            <p:spPr bwMode="auto">
              <a:xfrm>
                <a:off x="5591" y="2104"/>
                <a:ext cx="1" cy="1"/>
              </a:xfrm>
              <a:prstGeom prst="rect">
                <a:avLst/>
              </a:prstGeom>
              <a:solidFill>
                <a:srgbClr val="C574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44" name="Freeform 495"/>
              <p:cNvSpPr>
                <a:spLocks/>
              </p:cNvSpPr>
              <p:nvPr/>
            </p:nvSpPr>
            <p:spPr bwMode="auto">
              <a:xfrm>
                <a:off x="5591" y="210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45" name="Freeform 496"/>
              <p:cNvSpPr>
                <a:spLocks/>
              </p:cNvSpPr>
              <p:nvPr/>
            </p:nvSpPr>
            <p:spPr bwMode="auto">
              <a:xfrm>
                <a:off x="5512" y="224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574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46" name="Freeform 497"/>
              <p:cNvSpPr>
                <a:spLocks/>
              </p:cNvSpPr>
              <p:nvPr/>
            </p:nvSpPr>
            <p:spPr bwMode="auto">
              <a:xfrm>
                <a:off x="5512" y="224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47" name="Freeform 498"/>
              <p:cNvSpPr>
                <a:spLocks/>
              </p:cNvSpPr>
              <p:nvPr/>
            </p:nvSpPr>
            <p:spPr bwMode="auto">
              <a:xfrm>
                <a:off x="5510" y="224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574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48" name="Freeform 499"/>
              <p:cNvSpPr>
                <a:spLocks/>
              </p:cNvSpPr>
              <p:nvPr/>
            </p:nvSpPr>
            <p:spPr bwMode="auto">
              <a:xfrm>
                <a:off x="5510" y="224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49" name="Rectangle 500"/>
              <p:cNvSpPr>
                <a:spLocks noChangeArrowheads="1"/>
              </p:cNvSpPr>
              <p:nvPr/>
            </p:nvSpPr>
            <p:spPr bwMode="auto">
              <a:xfrm>
                <a:off x="5538" y="2014"/>
                <a:ext cx="1" cy="1"/>
              </a:xfrm>
              <a:prstGeom prst="rect">
                <a:avLst/>
              </a:prstGeom>
              <a:solidFill>
                <a:srgbClr val="C574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0" name="Freeform 501"/>
              <p:cNvSpPr>
                <a:spLocks/>
              </p:cNvSpPr>
              <p:nvPr/>
            </p:nvSpPr>
            <p:spPr bwMode="auto">
              <a:xfrm>
                <a:off x="5538" y="201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1" name="Freeform 502"/>
              <p:cNvSpPr>
                <a:spLocks/>
              </p:cNvSpPr>
              <p:nvPr/>
            </p:nvSpPr>
            <p:spPr bwMode="auto">
              <a:xfrm>
                <a:off x="5538" y="201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574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2" name="Freeform 503"/>
              <p:cNvSpPr>
                <a:spLocks/>
              </p:cNvSpPr>
              <p:nvPr/>
            </p:nvSpPr>
            <p:spPr bwMode="auto">
              <a:xfrm>
                <a:off x="5538" y="201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3" name="Freeform 504"/>
              <p:cNvSpPr>
                <a:spLocks/>
              </p:cNvSpPr>
              <p:nvPr/>
            </p:nvSpPr>
            <p:spPr bwMode="auto">
              <a:xfrm>
                <a:off x="5538" y="201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574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4" name="Freeform 505"/>
              <p:cNvSpPr>
                <a:spLocks/>
              </p:cNvSpPr>
              <p:nvPr/>
            </p:nvSpPr>
            <p:spPr bwMode="auto">
              <a:xfrm>
                <a:off x="5538" y="201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5" name="Freeform 506"/>
              <p:cNvSpPr>
                <a:spLocks/>
              </p:cNvSpPr>
              <p:nvPr/>
            </p:nvSpPr>
            <p:spPr bwMode="auto">
              <a:xfrm>
                <a:off x="5538" y="201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574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6" name="Freeform 507"/>
              <p:cNvSpPr>
                <a:spLocks/>
              </p:cNvSpPr>
              <p:nvPr/>
            </p:nvSpPr>
            <p:spPr bwMode="auto">
              <a:xfrm>
                <a:off x="5538" y="201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7" name="Freeform 508"/>
              <p:cNvSpPr>
                <a:spLocks/>
              </p:cNvSpPr>
              <p:nvPr/>
            </p:nvSpPr>
            <p:spPr bwMode="auto">
              <a:xfrm>
                <a:off x="5374" y="2016"/>
                <a:ext cx="0" cy="2"/>
              </a:xfrm>
              <a:custGeom>
                <a:avLst/>
                <a:gdLst>
                  <a:gd name="T0" fmla="*/ 0 h 2"/>
                  <a:gd name="T1" fmla="*/ 0 h 2"/>
                  <a:gd name="T2" fmla="*/ 0 h 2"/>
                  <a:gd name="T3" fmla="*/ 0 h 2"/>
                  <a:gd name="T4" fmla="*/ 0 h 2"/>
                  <a:gd name="T5" fmla="*/ 0 h 2"/>
                  <a:gd name="T6" fmla="*/ 0 h 2"/>
                  <a:gd name="T7" fmla="*/ 0 h 2"/>
                  <a:gd name="T8" fmla="*/ 0 h 2"/>
                  <a:gd name="T9" fmla="*/ 2 h 2"/>
                  <a:gd name="T10" fmla="*/ 0 h 2"/>
                  <a:gd name="T11" fmla="*/ 2 h 2"/>
                  <a:gd name="T12" fmla="*/ 2 h 2"/>
                  <a:gd name="T13" fmla="*/ 0 h 2"/>
                  <a:gd name="T14" fmla="*/ 0 h 2"/>
                  <a:gd name="T15" fmla="*/ 0 h 2"/>
                  <a:gd name="T16" fmla="*/ 0 h 2"/>
                  <a:gd name="T17" fmla="*/ 0 h 2"/>
                  <a:gd name="T18" fmla="*/ 0 h 2"/>
                  <a:gd name="T19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  <a:cxn ang="0">
                    <a:pos x="0" y="T7"/>
                  </a:cxn>
                  <a:cxn ang="0">
                    <a:pos x="0" y="T8"/>
                  </a:cxn>
                  <a:cxn ang="0">
                    <a:pos x="0" y="T9"/>
                  </a:cxn>
                  <a:cxn ang="0">
                    <a:pos x="0" y="T10"/>
                  </a:cxn>
                  <a:cxn ang="0">
                    <a:pos x="0" y="T11"/>
                  </a:cxn>
                  <a:cxn ang="0">
                    <a:pos x="0" y="T12"/>
                  </a:cxn>
                  <a:cxn ang="0">
                    <a:pos x="0" y="T13"/>
                  </a:cxn>
                  <a:cxn ang="0">
                    <a:pos x="0" y="T14"/>
                  </a:cxn>
                  <a:cxn ang="0">
                    <a:pos x="0" y="T15"/>
                  </a:cxn>
                  <a:cxn ang="0">
                    <a:pos x="0" y="T16"/>
                  </a:cxn>
                  <a:cxn ang="0">
                    <a:pos x="0" y="T17"/>
                  </a:cxn>
                  <a:cxn ang="0">
                    <a:pos x="0" y="T18"/>
                  </a:cxn>
                  <a:cxn ang="0">
                    <a:pos x="0" y="T19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574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8" name="Freeform 509"/>
              <p:cNvSpPr>
                <a:spLocks/>
              </p:cNvSpPr>
              <p:nvPr/>
            </p:nvSpPr>
            <p:spPr bwMode="auto">
              <a:xfrm>
                <a:off x="5374" y="2016"/>
                <a:ext cx="0" cy="2"/>
              </a:xfrm>
              <a:custGeom>
                <a:avLst/>
                <a:gdLst>
                  <a:gd name="T0" fmla="*/ 0 h 2"/>
                  <a:gd name="T1" fmla="*/ 0 h 2"/>
                  <a:gd name="T2" fmla="*/ 0 h 2"/>
                  <a:gd name="T3" fmla="*/ 0 h 2"/>
                  <a:gd name="T4" fmla="*/ 0 h 2"/>
                  <a:gd name="T5" fmla="*/ 0 h 2"/>
                  <a:gd name="T6" fmla="*/ 0 h 2"/>
                  <a:gd name="T7" fmla="*/ 0 h 2"/>
                  <a:gd name="T8" fmla="*/ 0 h 2"/>
                  <a:gd name="T9" fmla="*/ 2 h 2"/>
                  <a:gd name="T10" fmla="*/ 0 h 2"/>
                  <a:gd name="T11" fmla="*/ 2 h 2"/>
                  <a:gd name="T12" fmla="*/ 2 h 2"/>
                  <a:gd name="T13" fmla="*/ 0 h 2"/>
                  <a:gd name="T14" fmla="*/ 0 h 2"/>
                  <a:gd name="T15" fmla="*/ 0 h 2"/>
                  <a:gd name="T16" fmla="*/ 0 h 2"/>
                  <a:gd name="T17" fmla="*/ 0 h 2"/>
                  <a:gd name="T18" fmla="*/ 0 h 2"/>
                  <a:gd name="T19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  <a:cxn ang="0">
                    <a:pos x="0" y="T6"/>
                  </a:cxn>
                  <a:cxn ang="0">
                    <a:pos x="0" y="T7"/>
                  </a:cxn>
                  <a:cxn ang="0">
                    <a:pos x="0" y="T8"/>
                  </a:cxn>
                  <a:cxn ang="0">
                    <a:pos x="0" y="T9"/>
                  </a:cxn>
                  <a:cxn ang="0">
                    <a:pos x="0" y="T10"/>
                  </a:cxn>
                  <a:cxn ang="0">
                    <a:pos x="0" y="T11"/>
                  </a:cxn>
                  <a:cxn ang="0">
                    <a:pos x="0" y="T12"/>
                  </a:cxn>
                  <a:cxn ang="0">
                    <a:pos x="0" y="T13"/>
                  </a:cxn>
                  <a:cxn ang="0">
                    <a:pos x="0" y="T14"/>
                  </a:cxn>
                  <a:cxn ang="0">
                    <a:pos x="0" y="T15"/>
                  </a:cxn>
                  <a:cxn ang="0">
                    <a:pos x="0" y="T16"/>
                  </a:cxn>
                  <a:cxn ang="0">
                    <a:pos x="0" y="T17"/>
                  </a:cxn>
                  <a:cxn ang="0">
                    <a:pos x="0" y="T18"/>
                  </a:cxn>
                  <a:cxn ang="0">
                    <a:pos x="0" y="T19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9" name="Freeform 510"/>
              <p:cNvSpPr>
                <a:spLocks/>
              </p:cNvSpPr>
              <p:nvPr/>
            </p:nvSpPr>
            <p:spPr bwMode="auto">
              <a:xfrm>
                <a:off x="5374" y="2016"/>
                <a:ext cx="0" cy="2"/>
              </a:xfrm>
              <a:custGeom>
                <a:avLst/>
                <a:gdLst>
                  <a:gd name="T0" fmla="*/ 2 h 2"/>
                  <a:gd name="T1" fmla="*/ 2 h 2"/>
                  <a:gd name="T2" fmla="*/ 0 h 2"/>
                  <a:gd name="T3" fmla="*/ 2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C574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60" name="Freeform 511"/>
              <p:cNvSpPr>
                <a:spLocks/>
              </p:cNvSpPr>
              <p:nvPr/>
            </p:nvSpPr>
            <p:spPr bwMode="auto">
              <a:xfrm>
                <a:off x="5374" y="2016"/>
                <a:ext cx="0" cy="2"/>
              </a:xfrm>
              <a:custGeom>
                <a:avLst/>
                <a:gdLst>
                  <a:gd name="T0" fmla="*/ 2 h 2"/>
                  <a:gd name="T1" fmla="*/ 2 h 2"/>
                  <a:gd name="T2" fmla="*/ 0 h 2"/>
                  <a:gd name="T3" fmla="*/ 2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0" y="2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61" name="Freeform 512"/>
              <p:cNvSpPr>
                <a:spLocks/>
              </p:cNvSpPr>
              <p:nvPr/>
            </p:nvSpPr>
            <p:spPr bwMode="auto">
              <a:xfrm>
                <a:off x="5374" y="20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574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62" name="Freeform 513"/>
              <p:cNvSpPr>
                <a:spLocks/>
              </p:cNvSpPr>
              <p:nvPr/>
            </p:nvSpPr>
            <p:spPr bwMode="auto">
              <a:xfrm>
                <a:off x="5374" y="20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63" name="Freeform 514"/>
              <p:cNvSpPr>
                <a:spLocks/>
              </p:cNvSpPr>
              <p:nvPr/>
            </p:nvSpPr>
            <p:spPr bwMode="auto">
              <a:xfrm>
                <a:off x="5374" y="20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574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64" name="Freeform 515"/>
              <p:cNvSpPr>
                <a:spLocks/>
              </p:cNvSpPr>
              <p:nvPr/>
            </p:nvSpPr>
            <p:spPr bwMode="auto">
              <a:xfrm>
                <a:off x="5374" y="20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65" name="Rectangle 516"/>
              <p:cNvSpPr>
                <a:spLocks noChangeArrowheads="1"/>
              </p:cNvSpPr>
              <p:nvPr/>
            </p:nvSpPr>
            <p:spPr bwMode="auto">
              <a:xfrm>
                <a:off x="5591" y="2104"/>
                <a:ext cx="1" cy="1"/>
              </a:xfrm>
              <a:prstGeom prst="rect">
                <a:avLst/>
              </a:prstGeom>
              <a:solidFill>
                <a:srgbClr val="C574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66" name="Freeform 517"/>
              <p:cNvSpPr>
                <a:spLocks/>
              </p:cNvSpPr>
              <p:nvPr/>
            </p:nvSpPr>
            <p:spPr bwMode="auto">
              <a:xfrm>
                <a:off x="5591" y="210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67" name="Freeform 518"/>
              <p:cNvSpPr>
                <a:spLocks/>
              </p:cNvSpPr>
              <p:nvPr/>
            </p:nvSpPr>
            <p:spPr bwMode="auto">
              <a:xfrm>
                <a:off x="5591" y="210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574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68" name="Line 519"/>
              <p:cNvSpPr>
                <a:spLocks noChangeShapeType="1"/>
              </p:cNvSpPr>
              <p:nvPr/>
            </p:nvSpPr>
            <p:spPr bwMode="auto">
              <a:xfrm>
                <a:off x="5591" y="2104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69" name="Line 520"/>
              <p:cNvSpPr>
                <a:spLocks noChangeShapeType="1"/>
              </p:cNvSpPr>
              <p:nvPr/>
            </p:nvSpPr>
            <p:spPr bwMode="auto">
              <a:xfrm>
                <a:off x="5591" y="2104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0" name="Rectangle 521"/>
              <p:cNvSpPr>
                <a:spLocks noChangeArrowheads="1"/>
              </p:cNvSpPr>
              <p:nvPr/>
            </p:nvSpPr>
            <p:spPr bwMode="auto">
              <a:xfrm>
                <a:off x="5325" y="2104"/>
                <a:ext cx="1" cy="1"/>
              </a:xfrm>
              <a:prstGeom prst="rect">
                <a:avLst/>
              </a:prstGeom>
              <a:solidFill>
                <a:srgbClr val="C574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1" name="Freeform 522"/>
              <p:cNvSpPr>
                <a:spLocks/>
              </p:cNvSpPr>
              <p:nvPr/>
            </p:nvSpPr>
            <p:spPr bwMode="auto">
              <a:xfrm>
                <a:off x="5325" y="210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574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2" name="Freeform 523"/>
              <p:cNvSpPr>
                <a:spLocks/>
              </p:cNvSpPr>
              <p:nvPr/>
            </p:nvSpPr>
            <p:spPr bwMode="auto">
              <a:xfrm>
                <a:off x="5325" y="210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3" name="Freeform 524"/>
              <p:cNvSpPr>
                <a:spLocks/>
              </p:cNvSpPr>
              <p:nvPr/>
            </p:nvSpPr>
            <p:spPr bwMode="auto">
              <a:xfrm>
                <a:off x="5512" y="224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574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4" name="Freeform 525"/>
              <p:cNvSpPr>
                <a:spLocks/>
              </p:cNvSpPr>
              <p:nvPr/>
            </p:nvSpPr>
            <p:spPr bwMode="auto">
              <a:xfrm>
                <a:off x="5512" y="224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5" name="Freeform 526"/>
              <p:cNvSpPr>
                <a:spLocks/>
              </p:cNvSpPr>
              <p:nvPr/>
            </p:nvSpPr>
            <p:spPr bwMode="auto">
              <a:xfrm>
                <a:off x="5510" y="2244"/>
                <a:ext cx="2" cy="2"/>
              </a:xfrm>
              <a:custGeom>
                <a:avLst/>
                <a:gdLst>
                  <a:gd name="T0" fmla="*/ 0 w 2"/>
                  <a:gd name="T1" fmla="*/ 2 h 2"/>
                  <a:gd name="T2" fmla="*/ 0 w 2"/>
                  <a:gd name="T3" fmla="*/ 2 h 2"/>
                  <a:gd name="T4" fmla="*/ 0 w 2"/>
                  <a:gd name="T5" fmla="*/ 2 h 2"/>
                  <a:gd name="T6" fmla="*/ 2 w 2"/>
                  <a:gd name="T7" fmla="*/ 0 h 2"/>
                  <a:gd name="T8" fmla="*/ 0 w 2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lnTo>
                      <a:pt x="0" y="2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C574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6" name="Freeform 527"/>
              <p:cNvSpPr>
                <a:spLocks/>
              </p:cNvSpPr>
              <p:nvPr/>
            </p:nvSpPr>
            <p:spPr bwMode="auto">
              <a:xfrm>
                <a:off x="5510" y="2244"/>
                <a:ext cx="2" cy="2"/>
              </a:xfrm>
              <a:custGeom>
                <a:avLst/>
                <a:gdLst>
                  <a:gd name="T0" fmla="*/ 0 w 2"/>
                  <a:gd name="T1" fmla="*/ 2 h 2"/>
                  <a:gd name="T2" fmla="*/ 0 w 2"/>
                  <a:gd name="T3" fmla="*/ 2 h 2"/>
                  <a:gd name="T4" fmla="*/ 0 w 2"/>
                  <a:gd name="T5" fmla="*/ 2 h 2"/>
                  <a:gd name="T6" fmla="*/ 2 w 2"/>
                  <a:gd name="T7" fmla="*/ 0 h 2"/>
                  <a:gd name="T8" fmla="*/ 0 w 2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lnTo>
                      <a:pt x="0" y="2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0" y="2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7" name="Freeform 528"/>
              <p:cNvSpPr>
                <a:spLocks/>
              </p:cNvSpPr>
              <p:nvPr/>
            </p:nvSpPr>
            <p:spPr bwMode="auto">
              <a:xfrm>
                <a:off x="5510" y="224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574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8" name="Freeform 529"/>
              <p:cNvSpPr>
                <a:spLocks/>
              </p:cNvSpPr>
              <p:nvPr/>
            </p:nvSpPr>
            <p:spPr bwMode="auto">
              <a:xfrm>
                <a:off x="5510" y="224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9" name="Freeform 530"/>
              <p:cNvSpPr>
                <a:spLocks/>
              </p:cNvSpPr>
              <p:nvPr/>
            </p:nvSpPr>
            <p:spPr bwMode="auto">
              <a:xfrm>
                <a:off x="5476" y="225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574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0" name="Freeform 531"/>
              <p:cNvSpPr>
                <a:spLocks/>
              </p:cNvSpPr>
              <p:nvPr/>
            </p:nvSpPr>
            <p:spPr bwMode="auto">
              <a:xfrm>
                <a:off x="5476" y="225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1" name="Freeform 532"/>
              <p:cNvSpPr>
                <a:spLocks/>
              </p:cNvSpPr>
              <p:nvPr/>
            </p:nvSpPr>
            <p:spPr bwMode="auto">
              <a:xfrm>
                <a:off x="5476" y="225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574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2" name="Freeform 533"/>
              <p:cNvSpPr>
                <a:spLocks/>
              </p:cNvSpPr>
              <p:nvPr/>
            </p:nvSpPr>
            <p:spPr bwMode="auto">
              <a:xfrm>
                <a:off x="5476" y="225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3" name="Rectangle 534"/>
              <p:cNvSpPr>
                <a:spLocks noChangeArrowheads="1"/>
              </p:cNvSpPr>
              <p:nvPr/>
            </p:nvSpPr>
            <p:spPr bwMode="auto">
              <a:xfrm>
                <a:off x="5476" y="2255"/>
                <a:ext cx="1" cy="1"/>
              </a:xfrm>
              <a:prstGeom prst="rect">
                <a:avLst/>
              </a:prstGeom>
              <a:solidFill>
                <a:srgbClr val="C574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4" name="Freeform 535"/>
              <p:cNvSpPr>
                <a:spLocks/>
              </p:cNvSpPr>
              <p:nvPr/>
            </p:nvSpPr>
            <p:spPr bwMode="auto">
              <a:xfrm>
                <a:off x="5476" y="225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5" name="Freeform 536"/>
              <p:cNvSpPr>
                <a:spLocks noEditPoints="1"/>
              </p:cNvSpPr>
              <p:nvPr/>
            </p:nvSpPr>
            <p:spPr bwMode="auto">
              <a:xfrm>
                <a:off x="5259" y="1997"/>
                <a:ext cx="401" cy="251"/>
              </a:xfrm>
              <a:custGeom>
                <a:avLst/>
                <a:gdLst>
                  <a:gd name="T0" fmla="*/ 160 w 213"/>
                  <a:gd name="T1" fmla="*/ 9 h 133"/>
                  <a:gd name="T2" fmla="*/ 173 w 213"/>
                  <a:gd name="T3" fmla="*/ 7 h 133"/>
                  <a:gd name="T4" fmla="*/ 208 w 213"/>
                  <a:gd name="T5" fmla="*/ 4 h 133"/>
                  <a:gd name="T6" fmla="*/ 211 w 213"/>
                  <a:gd name="T7" fmla="*/ 11 h 133"/>
                  <a:gd name="T8" fmla="*/ 201 w 213"/>
                  <a:gd name="T9" fmla="*/ 27 h 133"/>
                  <a:gd name="T10" fmla="*/ 183 w 213"/>
                  <a:gd name="T11" fmla="*/ 45 h 133"/>
                  <a:gd name="T12" fmla="*/ 182 w 213"/>
                  <a:gd name="T13" fmla="*/ 47 h 133"/>
                  <a:gd name="T14" fmla="*/ 179 w 213"/>
                  <a:gd name="T15" fmla="*/ 49 h 133"/>
                  <a:gd name="T16" fmla="*/ 179 w 213"/>
                  <a:gd name="T17" fmla="*/ 49 h 133"/>
                  <a:gd name="T18" fmla="*/ 151 w 213"/>
                  <a:gd name="T19" fmla="*/ 70 h 133"/>
                  <a:gd name="T20" fmla="*/ 112 w 213"/>
                  <a:gd name="T21" fmla="*/ 94 h 133"/>
                  <a:gd name="T22" fmla="*/ 40 w 213"/>
                  <a:gd name="T23" fmla="*/ 126 h 133"/>
                  <a:gd name="T24" fmla="*/ 14 w 213"/>
                  <a:gd name="T25" fmla="*/ 131 h 133"/>
                  <a:gd name="T26" fmla="*/ 11 w 213"/>
                  <a:gd name="T27" fmla="*/ 131 h 133"/>
                  <a:gd name="T28" fmla="*/ 9 w 213"/>
                  <a:gd name="T29" fmla="*/ 130 h 133"/>
                  <a:gd name="T30" fmla="*/ 7 w 213"/>
                  <a:gd name="T31" fmla="*/ 130 h 133"/>
                  <a:gd name="T32" fmla="*/ 6 w 213"/>
                  <a:gd name="T33" fmla="*/ 129 h 133"/>
                  <a:gd name="T34" fmla="*/ 5 w 213"/>
                  <a:gd name="T35" fmla="*/ 129 h 133"/>
                  <a:gd name="T36" fmla="*/ 3 w 213"/>
                  <a:gd name="T37" fmla="*/ 125 h 133"/>
                  <a:gd name="T38" fmla="*/ 3 w 213"/>
                  <a:gd name="T39" fmla="*/ 122 h 133"/>
                  <a:gd name="T40" fmla="*/ 8 w 213"/>
                  <a:gd name="T41" fmla="*/ 110 h 133"/>
                  <a:gd name="T42" fmla="*/ 11 w 213"/>
                  <a:gd name="T43" fmla="*/ 106 h 133"/>
                  <a:gd name="T44" fmla="*/ 14 w 213"/>
                  <a:gd name="T45" fmla="*/ 103 h 133"/>
                  <a:gd name="T46" fmla="*/ 20 w 213"/>
                  <a:gd name="T47" fmla="*/ 96 h 133"/>
                  <a:gd name="T48" fmla="*/ 30 w 213"/>
                  <a:gd name="T49" fmla="*/ 88 h 133"/>
                  <a:gd name="T50" fmla="*/ 34 w 213"/>
                  <a:gd name="T51" fmla="*/ 83 h 133"/>
                  <a:gd name="T52" fmla="*/ 27 w 213"/>
                  <a:gd name="T53" fmla="*/ 87 h 133"/>
                  <a:gd name="T54" fmla="*/ 6 w 213"/>
                  <a:gd name="T55" fmla="*/ 110 h 133"/>
                  <a:gd name="T56" fmla="*/ 0 w 213"/>
                  <a:gd name="T57" fmla="*/ 123 h 133"/>
                  <a:gd name="T58" fmla="*/ 3 w 213"/>
                  <a:gd name="T59" fmla="*/ 129 h 133"/>
                  <a:gd name="T60" fmla="*/ 6 w 213"/>
                  <a:gd name="T61" fmla="*/ 132 h 133"/>
                  <a:gd name="T62" fmla="*/ 14 w 213"/>
                  <a:gd name="T63" fmla="*/ 133 h 133"/>
                  <a:gd name="T64" fmla="*/ 14 w 213"/>
                  <a:gd name="T65" fmla="*/ 133 h 133"/>
                  <a:gd name="T66" fmla="*/ 19 w 213"/>
                  <a:gd name="T67" fmla="*/ 133 h 133"/>
                  <a:gd name="T68" fmla="*/ 20 w 213"/>
                  <a:gd name="T69" fmla="*/ 133 h 133"/>
                  <a:gd name="T70" fmla="*/ 21 w 213"/>
                  <a:gd name="T71" fmla="*/ 133 h 133"/>
                  <a:gd name="T72" fmla="*/ 24 w 213"/>
                  <a:gd name="T73" fmla="*/ 132 h 133"/>
                  <a:gd name="T74" fmla="*/ 39 w 213"/>
                  <a:gd name="T75" fmla="*/ 129 h 133"/>
                  <a:gd name="T76" fmla="*/ 41 w 213"/>
                  <a:gd name="T77" fmla="*/ 128 h 133"/>
                  <a:gd name="T78" fmla="*/ 42 w 213"/>
                  <a:gd name="T79" fmla="*/ 128 h 133"/>
                  <a:gd name="T80" fmla="*/ 43 w 213"/>
                  <a:gd name="T81" fmla="*/ 128 h 133"/>
                  <a:gd name="T82" fmla="*/ 44 w 213"/>
                  <a:gd name="T83" fmla="*/ 127 h 133"/>
                  <a:gd name="T84" fmla="*/ 46 w 213"/>
                  <a:gd name="T85" fmla="*/ 127 h 133"/>
                  <a:gd name="T86" fmla="*/ 92 w 213"/>
                  <a:gd name="T87" fmla="*/ 107 h 133"/>
                  <a:gd name="T88" fmla="*/ 100 w 213"/>
                  <a:gd name="T89" fmla="*/ 103 h 133"/>
                  <a:gd name="T90" fmla="*/ 155 w 213"/>
                  <a:gd name="T91" fmla="*/ 70 h 133"/>
                  <a:gd name="T92" fmla="*/ 181 w 213"/>
                  <a:gd name="T93" fmla="*/ 50 h 133"/>
                  <a:gd name="T94" fmla="*/ 212 w 213"/>
                  <a:gd name="T95" fmla="*/ 14 h 133"/>
                  <a:gd name="T96" fmla="*/ 212 w 213"/>
                  <a:gd name="T97" fmla="*/ 5 h 133"/>
                  <a:gd name="T98" fmla="*/ 201 w 213"/>
                  <a:gd name="T99" fmla="*/ 0 h 133"/>
                  <a:gd name="T100" fmla="*/ 187 w 213"/>
                  <a:gd name="T101" fmla="*/ 3 h 133"/>
                  <a:gd name="T102" fmla="*/ 211 w 213"/>
                  <a:gd name="T103" fmla="*/ 10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13" h="133">
                    <a:moveTo>
                      <a:pt x="196" y="0"/>
                    </a:moveTo>
                    <a:cubicBezTo>
                      <a:pt x="193" y="0"/>
                      <a:pt x="190" y="1"/>
                      <a:pt x="187" y="1"/>
                    </a:cubicBezTo>
                    <a:cubicBezTo>
                      <a:pt x="184" y="2"/>
                      <a:pt x="181" y="2"/>
                      <a:pt x="178" y="3"/>
                    </a:cubicBezTo>
                    <a:cubicBezTo>
                      <a:pt x="172" y="5"/>
                      <a:pt x="166" y="7"/>
                      <a:pt x="160" y="9"/>
                    </a:cubicBezTo>
                    <a:cubicBezTo>
                      <a:pt x="158" y="10"/>
                      <a:pt x="156" y="10"/>
                      <a:pt x="153" y="11"/>
                    </a:cubicBezTo>
                    <a:cubicBezTo>
                      <a:pt x="154" y="12"/>
                      <a:pt x="154" y="12"/>
                      <a:pt x="155" y="13"/>
                    </a:cubicBezTo>
                    <a:cubicBezTo>
                      <a:pt x="156" y="12"/>
                      <a:pt x="158" y="12"/>
                      <a:pt x="159" y="11"/>
                    </a:cubicBezTo>
                    <a:cubicBezTo>
                      <a:pt x="164" y="10"/>
                      <a:pt x="168" y="8"/>
                      <a:pt x="173" y="7"/>
                    </a:cubicBezTo>
                    <a:cubicBezTo>
                      <a:pt x="178" y="5"/>
                      <a:pt x="183" y="4"/>
                      <a:pt x="188" y="3"/>
                    </a:cubicBezTo>
                    <a:cubicBezTo>
                      <a:pt x="192" y="2"/>
                      <a:pt x="197" y="2"/>
                      <a:pt x="201" y="2"/>
                    </a:cubicBezTo>
                    <a:cubicBezTo>
                      <a:pt x="203" y="2"/>
                      <a:pt x="204" y="3"/>
                      <a:pt x="206" y="3"/>
                    </a:cubicBezTo>
                    <a:cubicBezTo>
                      <a:pt x="207" y="3"/>
                      <a:pt x="207" y="4"/>
                      <a:pt x="208" y="4"/>
                    </a:cubicBezTo>
                    <a:cubicBezTo>
                      <a:pt x="208" y="5"/>
                      <a:pt x="209" y="5"/>
                      <a:pt x="209" y="5"/>
                    </a:cubicBezTo>
                    <a:cubicBezTo>
                      <a:pt x="210" y="6"/>
                      <a:pt x="210" y="6"/>
                      <a:pt x="210" y="7"/>
                    </a:cubicBezTo>
                    <a:cubicBezTo>
                      <a:pt x="210" y="7"/>
                      <a:pt x="210" y="8"/>
                      <a:pt x="210" y="8"/>
                    </a:cubicBezTo>
                    <a:cubicBezTo>
                      <a:pt x="211" y="9"/>
                      <a:pt x="211" y="10"/>
                      <a:pt x="211" y="11"/>
                    </a:cubicBezTo>
                    <a:cubicBezTo>
                      <a:pt x="210" y="12"/>
                      <a:pt x="210" y="13"/>
                      <a:pt x="210" y="14"/>
                    </a:cubicBezTo>
                    <a:cubicBezTo>
                      <a:pt x="208" y="17"/>
                      <a:pt x="207" y="20"/>
                      <a:pt x="205" y="23"/>
                    </a:cubicBezTo>
                    <a:cubicBezTo>
                      <a:pt x="205" y="23"/>
                      <a:pt x="205" y="23"/>
                      <a:pt x="205" y="23"/>
                    </a:cubicBezTo>
                    <a:cubicBezTo>
                      <a:pt x="204" y="24"/>
                      <a:pt x="202" y="26"/>
                      <a:pt x="201" y="27"/>
                    </a:cubicBezTo>
                    <a:cubicBezTo>
                      <a:pt x="198" y="31"/>
                      <a:pt x="195" y="34"/>
                      <a:pt x="191" y="38"/>
                    </a:cubicBezTo>
                    <a:cubicBezTo>
                      <a:pt x="189" y="40"/>
                      <a:pt x="186" y="43"/>
                      <a:pt x="184" y="45"/>
                    </a:cubicBezTo>
                    <a:cubicBezTo>
                      <a:pt x="184" y="45"/>
                      <a:pt x="184" y="45"/>
                      <a:pt x="184" y="45"/>
                    </a:cubicBezTo>
                    <a:cubicBezTo>
                      <a:pt x="183" y="45"/>
                      <a:pt x="183" y="45"/>
                      <a:pt x="183" y="45"/>
                    </a:cubicBezTo>
                    <a:cubicBezTo>
                      <a:pt x="183" y="46"/>
                      <a:pt x="183" y="46"/>
                      <a:pt x="183" y="46"/>
                    </a:cubicBezTo>
                    <a:cubicBezTo>
                      <a:pt x="182" y="46"/>
                      <a:pt x="182" y="46"/>
                      <a:pt x="182" y="46"/>
                    </a:cubicBezTo>
                    <a:cubicBezTo>
                      <a:pt x="182" y="47"/>
                      <a:pt x="182" y="47"/>
                      <a:pt x="182" y="47"/>
                    </a:cubicBezTo>
                    <a:cubicBezTo>
                      <a:pt x="182" y="47"/>
                      <a:pt x="182" y="47"/>
                      <a:pt x="182" y="47"/>
                    </a:cubicBezTo>
                    <a:cubicBezTo>
                      <a:pt x="181" y="47"/>
                      <a:pt x="180" y="48"/>
                      <a:pt x="179" y="49"/>
                    </a:cubicBezTo>
                    <a:cubicBezTo>
                      <a:pt x="179" y="49"/>
                      <a:pt x="179" y="49"/>
                      <a:pt x="179" y="49"/>
                    </a:cubicBezTo>
                    <a:cubicBezTo>
                      <a:pt x="179" y="49"/>
                      <a:pt x="179" y="49"/>
                      <a:pt x="179" y="49"/>
                    </a:cubicBezTo>
                    <a:cubicBezTo>
                      <a:pt x="179" y="49"/>
                      <a:pt x="179" y="49"/>
                      <a:pt x="179" y="49"/>
                    </a:cubicBezTo>
                    <a:cubicBezTo>
                      <a:pt x="179" y="49"/>
                      <a:pt x="179" y="49"/>
                      <a:pt x="179" y="49"/>
                    </a:cubicBezTo>
                    <a:cubicBezTo>
                      <a:pt x="179" y="49"/>
                      <a:pt x="179" y="49"/>
                      <a:pt x="179" y="49"/>
                    </a:cubicBezTo>
                    <a:cubicBezTo>
                      <a:pt x="179" y="49"/>
                      <a:pt x="179" y="49"/>
                      <a:pt x="179" y="49"/>
                    </a:cubicBezTo>
                    <a:cubicBezTo>
                      <a:pt x="179" y="49"/>
                      <a:pt x="179" y="49"/>
                      <a:pt x="179" y="49"/>
                    </a:cubicBezTo>
                    <a:cubicBezTo>
                      <a:pt x="179" y="49"/>
                      <a:pt x="179" y="49"/>
                      <a:pt x="179" y="49"/>
                    </a:cubicBezTo>
                    <a:cubicBezTo>
                      <a:pt x="178" y="50"/>
                      <a:pt x="177" y="51"/>
                      <a:pt x="176" y="52"/>
                    </a:cubicBezTo>
                    <a:cubicBezTo>
                      <a:pt x="168" y="58"/>
                      <a:pt x="160" y="64"/>
                      <a:pt x="152" y="69"/>
                    </a:cubicBezTo>
                    <a:cubicBezTo>
                      <a:pt x="151" y="70"/>
                      <a:pt x="151" y="70"/>
                      <a:pt x="151" y="70"/>
                    </a:cubicBezTo>
                    <a:cubicBezTo>
                      <a:pt x="151" y="70"/>
                      <a:pt x="151" y="70"/>
                      <a:pt x="151" y="70"/>
                    </a:cubicBezTo>
                    <a:cubicBezTo>
                      <a:pt x="151" y="70"/>
                      <a:pt x="151" y="70"/>
                      <a:pt x="151" y="70"/>
                    </a:cubicBezTo>
                    <a:cubicBezTo>
                      <a:pt x="149" y="71"/>
                      <a:pt x="148" y="72"/>
                      <a:pt x="147" y="73"/>
                    </a:cubicBezTo>
                    <a:cubicBezTo>
                      <a:pt x="136" y="80"/>
                      <a:pt x="124" y="88"/>
                      <a:pt x="112" y="94"/>
                    </a:cubicBezTo>
                    <a:cubicBezTo>
                      <a:pt x="103" y="99"/>
                      <a:pt x="93" y="104"/>
                      <a:pt x="84" y="109"/>
                    </a:cubicBezTo>
                    <a:cubicBezTo>
                      <a:pt x="83" y="109"/>
                      <a:pt x="83" y="110"/>
                      <a:pt x="82" y="110"/>
                    </a:cubicBezTo>
                    <a:cubicBezTo>
                      <a:pt x="73" y="114"/>
                      <a:pt x="64" y="118"/>
                      <a:pt x="54" y="122"/>
                    </a:cubicBezTo>
                    <a:cubicBezTo>
                      <a:pt x="50" y="123"/>
                      <a:pt x="45" y="125"/>
                      <a:pt x="40" y="126"/>
                    </a:cubicBezTo>
                    <a:cubicBezTo>
                      <a:pt x="35" y="128"/>
                      <a:pt x="31" y="129"/>
                      <a:pt x="26" y="130"/>
                    </a:cubicBezTo>
                    <a:cubicBezTo>
                      <a:pt x="26" y="130"/>
                      <a:pt x="26" y="130"/>
                      <a:pt x="26" y="130"/>
                    </a:cubicBezTo>
                    <a:cubicBezTo>
                      <a:pt x="22" y="131"/>
                      <a:pt x="18" y="131"/>
                      <a:pt x="14" y="131"/>
                    </a:cubicBezTo>
                    <a:cubicBezTo>
                      <a:pt x="14" y="131"/>
                      <a:pt x="14" y="131"/>
                      <a:pt x="14" y="131"/>
                    </a:cubicBezTo>
                    <a:cubicBezTo>
                      <a:pt x="13" y="131"/>
                      <a:pt x="13" y="131"/>
                      <a:pt x="13" y="131"/>
                    </a:cubicBezTo>
                    <a:cubicBezTo>
                      <a:pt x="13" y="131"/>
                      <a:pt x="12" y="131"/>
                      <a:pt x="12" y="131"/>
                    </a:cubicBezTo>
                    <a:cubicBezTo>
                      <a:pt x="11" y="131"/>
                      <a:pt x="11" y="131"/>
                      <a:pt x="11" y="131"/>
                    </a:cubicBezTo>
                    <a:cubicBezTo>
                      <a:pt x="11" y="131"/>
                      <a:pt x="11" y="131"/>
                      <a:pt x="11" y="131"/>
                    </a:cubicBezTo>
                    <a:cubicBezTo>
                      <a:pt x="11" y="131"/>
                      <a:pt x="11" y="131"/>
                      <a:pt x="11" y="131"/>
                    </a:cubicBezTo>
                    <a:cubicBezTo>
                      <a:pt x="10" y="131"/>
                      <a:pt x="10" y="130"/>
                      <a:pt x="9" y="130"/>
                    </a:cubicBezTo>
                    <a:cubicBezTo>
                      <a:pt x="9" y="130"/>
                      <a:pt x="9" y="130"/>
                      <a:pt x="9" y="130"/>
                    </a:cubicBezTo>
                    <a:cubicBezTo>
                      <a:pt x="9" y="130"/>
                      <a:pt x="9" y="130"/>
                      <a:pt x="9" y="130"/>
                    </a:cubicBezTo>
                    <a:cubicBezTo>
                      <a:pt x="9" y="130"/>
                      <a:pt x="9" y="130"/>
                      <a:pt x="9" y="130"/>
                    </a:cubicBezTo>
                    <a:cubicBezTo>
                      <a:pt x="9" y="130"/>
                      <a:pt x="9" y="130"/>
                      <a:pt x="9" y="130"/>
                    </a:cubicBezTo>
                    <a:cubicBezTo>
                      <a:pt x="8" y="130"/>
                      <a:pt x="8" y="130"/>
                      <a:pt x="7" y="130"/>
                    </a:cubicBezTo>
                    <a:cubicBezTo>
                      <a:pt x="7" y="130"/>
                      <a:pt x="7" y="130"/>
                      <a:pt x="7" y="130"/>
                    </a:cubicBezTo>
                    <a:cubicBezTo>
                      <a:pt x="7" y="130"/>
                      <a:pt x="7" y="130"/>
                      <a:pt x="7" y="130"/>
                    </a:cubicBezTo>
                    <a:cubicBezTo>
                      <a:pt x="7" y="130"/>
                      <a:pt x="7" y="130"/>
                      <a:pt x="7" y="130"/>
                    </a:cubicBezTo>
                    <a:cubicBezTo>
                      <a:pt x="7" y="129"/>
                      <a:pt x="6" y="129"/>
                      <a:pt x="6" y="129"/>
                    </a:cubicBezTo>
                    <a:cubicBezTo>
                      <a:pt x="6" y="129"/>
                      <a:pt x="6" y="129"/>
                      <a:pt x="6" y="129"/>
                    </a:cubicBezTo>
                    <a:cubicBezTo>
                      <a:pt x="6" y="129"/>
                      <a:pt x="6" y="129"/>
                      <a:pt x="6" y="129"/>
                    </a:cubicBezTo>
                    <a:cubicBezTo>
                      <a:pt x="6" y="129"/>
                      <a:pt x="6" y="129"/>
                      <a:pt x="6" y="129"/>
                    </a:cubicBezTo>
                    <a:cubicBezTo>
                      <a:pt x="6" y="129"/>
                      <a:pt x="6" y="129"/>
                      <a:pt x="6" y="129"/>
                    </a:cubicBezTo>
                    <a:cubicBezTo>
                      <a:pt x="5" y="129"/>
                      <a:pt x="5" y="129"/>
                      <a:pt x="5" y="129"/>
                    </a:cubicBezTo>
                    <a:cubicBezTo>
                      <a:pt x="5" y="128"/>
                      <a:pt x="4" y="128"/>
                      <a:pt x="4" y="128"/>
                    </a:cubicBezTo>
                    <a:cubicBezTo>
                      <a:pt x="3" y="127"/>
                      <a:pt x="3" y="127"/>
                      <a:pt x="3" y="127"/>
                    </a:cubicBezTo>
                    <a:cubicBezTo>
                      <a:pt x="3" y="126"/>
                      <a:pt x="3" y="126"/>
                      <a:pt x="3" y="126"/>
                    </a:cubicBezTo>
                    <a:cubicBezTo>
                      <a:pt x="3" y="126"/>
                      <a:pt x="3" y="125"/>
                      <a:pt x="3" y="125"/>
                    </a:cubicBezTo>
                    <a:cubicBezTo>
                      <a:pt x="3" y="124"/>
                      <a:pt x="3" y="124"/>
                      <a:pt x="3" y="124"/>
                    </a:cubicBezTo>
                    <a:cubicBezTo>
                      <a:pt x="3" y="124"/>
                      <a:pt x="3" y="123"/>
                      <a:pt x="3" y="123"/>
                    </a:cubicBezTo>
                    <a:cubicBezTo>
                      <a:pt x="3" y="122"/>
                      <a:pt x="3" y="122"/>
                      <a:pt x="3" y="122"/>
                    </a:cubicBezTo>
                    <a:cubicBezTo>
                      <a:pt x="3" y="122"/>
                      <a:pt x="3" y="122"/>
                      <a:pt x="3" y="122"/>
                    </a:cubicBezTo>
                    <a:cubicBezTo>
                      <a:pt x="3" y="121"/>
                      <a:pt x="3" y="121"/>
                      <a:pt x="3" y="121"/>
                    </a:cubicBezTo>
                    <a:cubicBezTo>
                      <a:pt x="3" y="121"/>
                      <a:pt x="3" y="120"/>
                      <a:pt x="3" y="119"/>
                    </a:cubicBezTo>
                    <a:cubicBezTo>
                      <a:pt x="4" y="119"/>
                      <a:pt x="4" y="118"/>
                      <a:pt x="4" y="118"/>
                    </a:cubicBezTo>
                    <a:cubicBezTo>
                      <a:pt x="5" y="115"/>
                      <a:pt x="7" y="113"/>
                      <a:pt x="8" y="110"/>
                    </a:cubicBezTo>
                    <a:cubicBezTo>
                      <a:pt x="8" y="110"/>
                      <a:pt x="8" y="110"/>
                      <a:pt x="8" y="110"/>
                    </a:cubicBezTo>
                    <a:cubicBezTo>
                      <a:pt x="8" y="110"/>
                      <a:pt x="8" y="110"/>
                      <a:pt x="8" y="110"/>
                    </a:cubicBezTo>
                    <a:cubicBezTo>
                      <a:pt x="8" y="110"/>
                      <a:pt x="8" y="110"/>
                      <a:pt x="8" y="110"/>
                    </a:cubicBezTo>
                    <a:cubicBezTo>
                      <a:pt x="9" y="109"/>
                      <a:pt x="10" y="108"/>
                      <a:pt x="11" y="106"/>
                    </a:cubicBezTo>
                    <a:cubicBezTo>
                      <a:pt x="12" y="106"/>
                      <a:pt x="12" y="106"/>
                      <a:pt x="12" y="106"/>
                    </a:cubicBezTo>
                    <a:cubicBezTo>
                      <a:pt x="12" y="106"/>
                      <a:pt x="12" y="106"/>
                      <a:pt x="12" y="106"/>
                    </a:cubicBezTo>
                    <a:cubicBezTo>
                      <a:pt x="12" y="105"/>
                      <a:pt x="13" y="104"/>
                      <a:pt x="14" y="103"/>
                    </a:cubicBezTo>
                    <a:cubicBezTo>
                      <a:pt x="14" y="103"/>
                      <a:pt x="14" y="103"/>
                      <a:pt x="14" y="103"/>
                    </a:cubicBezTo>
                    <a:cubicBezTo>
                      <a:pt x="15" y="103"/>
                      <a:pt x="15" y="103"/>
                      <a:pt x="15" y="103"/>
                    </a:cubicBezTo>
                    <a:cubicBezTo>
                      <a:pt x="15" y="102"/>
                      <a:pt x="15" y="102"/>
                      <a:pt x="15" y="102"/>
                    </a:cubicBezTo>
                    <a:cubicBezTo>
                      <a:pt x="15" y="102"/>
                      <a:pt x="15" y="102"/>
                      <a:pt x="15" y="102"/>
                    </a:cubicBezTo>
                    <a:cubicBezTo>
                      <a:pt x="17" y="100"/>
                      <a:pt x="19" y="98"/>
                      <a:pt x="20" y="96"/>
                    </a:cubicBezTo>
                    <a:cubicBezTo>
                      <a:pt x="23" y="94"/>
                      <a:pt x="25" y="92"/>
                      <a:pt x="28" y="89"/>
                    </a:cubicBezTo>
                    <a:cubicBezTo>
                      <a:pt x="28" y="89"/>
                      <a:pt x="28" y="89"/>
                      <a:pt x="28" y="89"/>
                    </a:cubicBezTo>
                    <a:cubicBezTo>
                      <a:pt x="29" y="88"/>
                      <a:pt x="29" y="88"/>
                      <a:pt x="29" y="88"/>
                    </a:cubicBezTo>
                    <a:cubicBezTo>
                      <a:pt x="30" y="88"/>
                      <a:pt x="30" y="88"/>
                      <a:pt x="30" y="88"/>
                    </a:cubicBezTo>
                    <a:cubicBezTo>
                      <a:pt x="30" y="88"/>
                      <a:pt x="30" y="88"/>
                      <a:pt x="30" y="88"/>
                    </a:cubicBezTo>
                    <a:cubicBezTo>
                      <a:pt x="31" y="86"/>
                      <a:pt x="33" y="85"/>
                      <a:pt x="34" y="84"/>
                    </a:cubicBezTo>
                    <a:cubicBezTo>
                      <a:pt x="35" y="84"/>
                      <a:pt x="35" y="84"/>
                      <a:pt x="35" y="84"/>
                    </a:cubicBezTo>
                    <a:cubicBezTo>
                      <a:pt x="34" y="83"/>
                      <a:pt x="34" y="83"/>
                      <a:pt x="34" y="83"/>
                    </a:cubicBezTo>
                    <a:cubicBezTo>
                      <a:pt x="34" y="82"/>
                      <a:pt x="34" y="82"/>
                      <a:pt x="34" y="81"/>
                    </a:cubicBezTo>
                    <a:cubicBezTo>
                      <a:pt x="32" y="83"/>
                      <a:pt x="30" y="85"/>
                      <a:pt x="28" y="87"/>
                    </a:cubicBezTo>
                    <a:cubicBezTo>
                      <a:pt x="28" y="87"/>
                      <a:pt x="28" y="87"/>
                      <a:pt x="28" y="87"/>
                    </a:cubicBezTo>
                    <a:cubicBezTo>
                      <a:pt x="27" y="87"/>
                      <a:pt x="27" y="87"/>
                      <a:pt x="27" y="87"/>
                    </a:cubicBezTo>
                    <a:cubicBezTo>
                      <a:pt x="27" y="88"/>
                      <a:pt x="26" y="88"/>
                      <a:pt x="25" y="89"/>
                    </a:cubicBezTo>
                    <a:cubicBezTo>
                      <a:pt x="24" y="90"/>
                      <a:pt x="24" y="90"/>
                      <a:pt x="24" y="90"/>
                    </a:cubicBezTo>
                    <a:cubicBezTo>
                      <a:pt x="20" y="94"/>
                      <a:pt x="15" y="99"/>
                      <a:pt x="11" y="103"/>
                    </a:cubicBezTo>
                    <a:cubicBezTo>
                      <a:pt x="9" y="105"/>
                      <a:pt x="8" y="108"/>
                      <a:pt x="6" y="110"/>
                    </a:cubicBezTo>
                    <a:cubicBezTo>
                      <a:pt x="4" y="112"/>
                      <a:pt x="3" y="115"/>
                      <a:pt x="2" y="118"/>
                    </a:cubicBezTo>
                    <a:cubicBezTo>
                      <a:pt x="1" y="119"/>
                      <a:pt x="1" y="119"/>
                      <a:pt x="1" y="119"/>
                    </a:cubicBezTo>
                    <a:cubicBezTo>
                      <a:pt x="1" y="120"/>
                      <a:pt x="0" y="122"/>
                      <a:pt x="0" y="123"/>
                    </a:cubicBezTo>
                    <a:cubicBezTo>
                      <a:pt x="0" y="123"/>
                      <a:pt x="0" y="123"/>
                      <a:pt x="0" y="123"/>
                    </a:cubicBezTo>
                    <a:cubicBezTo>
                      <a:pt x="0" y="124"/>
                      <a:pt x="0" y="124"/>
                      <a:pt x="0" y="124"/>
                    </a:cubicBezTo>
                    <a:cubicBezTo>
                      <a:pt x="0" y="125"/>
                      <a:pt x="1" y="126"/>
                      <a:pt x="1" y="126"/>
                    </a:cubicBezTo>
                    <a:cubicBezTo>
                      <a:pt x="1" y="127"/>
                      <a:pt x="1" y="127"/>
                      <a:pt x="1" y="128"/>
                    </a:cubicBezTo>
                    <a:cubicBezTo>
                      <a:pt x="2" y="128"/>
                      <a:pt x="2" y="129"/>
                      <a:pt x="3" y="129"/>
                    </a:cubicBezTo>
                    <a:cubicBezTo>
                      <a:pt x="3" y="129"/>
                      <a:pt x="3" y="129"/>
                      <a:pt x="3" y="129"/>
                    </a:cubicBezTo>
                    <a:cubicBezTo>
                      <a:pt x="3" y="130"/>
                      <a:pt x="3" y="130"/>
                      <a:pt x="4" y="130"/>
                    </a:cubicBezTo>
                    <a:cubicBezTo>
                      <a:pt x="4" y="131"/>
                      <a:pt x="5" y="131"/>
                      <a:pt x="6" y="131"/>
                    </a:cubicBezTo>
                    <a:cubicBezTo>
                      <a:pt x="6" y="132"/>
                      <a:pt x="6" y="132"/>
                      <a:pt x="6" y="132"/>
                    </a:cubicBezTo>
                    <a:cubicBezTo>
                      <a:pt x="7" y="132"/>
                      <a:pt x="7" y="132"/>
                      <a:pt x="7" y="132"/>
                    </a:cubicBezTo>
                    <a:cubicBezTo>
                      <a:pt x="8" y="132"/>
                      <a:pt x="8" y="132"/>
                      <a:pt x="8" y="132"/>
                    </a:cubicBezTo>
                    <a:cubicBezTo>
                      <a:pt x="10" y="133"/>
                      <a:pt x="12" y="133"/>
                      <a:pt x="14" y="133"/>
                    </a:cubicBezTo>
                    <a:cubicBezTo>
                      <a:pt x="14" y="133"/>
                      <a:pt x="14" y="133"/>
                      <a:pt x="14" y="133"/>
                    </a:cubicBezTo>
                    <a:cubicBezTo>
                      <a:pt x="14" y="133"/>
                      <a:pt x="14" y="133"/>
                      <a:pt x="14" y="133"/>
                    </a:cubicBezTo>
                    <a:cubicBezTo>
                      <a:pt x="14" y="133"/>
                      <a:pt x="14" y="133"/>
                      <a:pt x="14" y="133"/>
                    </a:cubicBezTo>
                    <a:cubicBezTo>
                      <a:pt x="14" y="133"/>
                      <a:pt x="14" y="133"/>
                      <a:pt x="14" y="133"/>
                    </a:cubicBezTo>
                    <a:cubicBezTo>
                      <a:pt x="14" y="133"/>
                      <a:pt x="14" y="133"/>
                      <a:pt x="14" y="133"/>
                    </a:cubicBezTo>
                    <a:cubicBezTo>
                      <a:pt x="15" y="133"/>
                      <a:pt x="15" y="133"/>
                      <a:pt x="15" y="133"/>
                    </a:cubicBezTo>
                    <a:cubicBezTo>
                      <a:pt x="16" y="133"/>
                      <a:pt x="18" y="133"/>
                      <a:pt x="19" y="133"/>
                    </a:cubicBezTo>
                    <a:cubicBezTo>
                      <a:pt x="19" y="133"/>
                      <a:pt x="19" y="133"/>
                      <a:pt x="19" y="133"/>
                    </a:cubicBezTo>
                    <a:cubicBezTo>
                      <a:pt x="19" y="133"/>
                      <a:pt x="19" y="133"/>
                      <a:pt x="19" y="133"/>
                    </a:cubicBezTo>
                    <a:cubicBezTo>
                      <a:pt x="19" y="133"/>
                      <a:pt x="19" y="133"/>
                      <a:pt x="19" y="133"/>
                    </a:cubicBezTo>
                    <a:cubicBezTo>
                      <a:pt x="20" y="133"/>
                      <a:pt x="20" y="133"/>
                      <a:pt x="20" y="133"/>
                    </a:cubicBezTo>
                    <a:cubicBezTo>
                      <a:pt x="20" y="133"/>
                      <a:pt x="20" y="133"/>
                      <a:pt x="20" y="133"/>
                    </a:cubicBezTo>
                    <a:cubicBezTo>
                      <a:pt x="20" y="133"/>
                      <a:pt x="20" y="133"/>
                      <a:pt x="20" y="133"/>
                    </a:cubicBezTo>
                    <a:cubicBezTo>
                      <a:pt x="20" y="133"/>
                      <a:pt x="20" y="133"/>
                      <a:pt x="20" y="133"/>
                    </a:cubicBezTo>
                    <a:cubicBezTo>
                      <a:pt x="20" y="133"/>
                      <a:pt x="20" y="133"/>
                      <a:pt x="20" y="133"/>
                    </a:cubicBezTo>
                    <a:cubicBezTo>
                      <a:pt x="21" y="133"/>
                      <a:pt x="21" y="133"/>
                      <a:pt x="21" y="133"/>
                    </a:cubicBezTo>
                    <a:cubicBezTo>
                      <a:pt x="21" y="133"/>
                      <a:pt x="21" y="133"/>
                      <a:pt x="21" y="133"/>
                    </a:cubicBezTo>
                    <a:cubicBezTo>
                      <a:pt x="21" y="133"/>
                      <a:pt x="21" y="133"/>
                      <a:pt x="21" y="133"/>
                    </a:cubicBezTo>
                    <a:cubicBezTo>
                      <a:pt x="21" y="133"/>
                      <a:pt x="21" y="133"/>
                      <a:pt x="21" y="133"/>
                    </a:cubicBezTo>
                    <a:cubicBezTo>
                      <a:pt x="21" y="133"/>
                      <a:pt x="21" y="133"/>
                      <a:pt x="21" y="133"/>
                    </a:cubicBezTo>
                    <a:cubicBezTo>
                      <a:pt x="22" y="132"/>
                      <a:pt x="23" y="132"/>
                      <a:pt x="24" y="132"/>
                    </a:cubicBezTo>
                    <a:cubicBezTo>
                      <a:pt x="29" y="131"/>
                      <a:pt x="34" y="130"/>
                      <a:pt x="39" y="129"/>
                    </a:cubicBezTo>
                    <a:cubicBezTo>
                      <a:pt x="39" y="129"/>
                      <a:pt x="39" y="129"/>
                      <a:pt x="39" y="129"/>
                    </a:cubicBezTo>
                    <a:cubicBezTo>
                      <a:pt x="39" y="129"/>
                      <a:pt x="39" y="129"/>
                      <a:pt x="39" y="129"/>
                    </a:cubicBezTo>
                    <a:cubicBezTo>
                      <a:pt x="39" y="129"/>
                      <a:pt x="39" y="129"/>
                      <a:pt x="39" y="129"/>
                    </a:cubicBezTo>
                    <a:cubicBezTo>
                      <a:pt x="40" y="129"/>
                      <a:pt x="40" y="129"/>
                      <a:pt x="40" y="129"/>
                    </a:cubicBezTo>
                    <a:cubicBezTo>
                      <a:pt x="40" y="129"/>
                      <a:pt x="40" y="129"/>
                      <a:pt x="40" y="129"/>
                    </a:cubicBezTo>
                    <a:cubicBezTo>
                      <a:pt x="40" y="128"/>
                      <a:pt x="40" y="128"/>
                      <a:pt x="40" y="128"/>
                    </a:cubicBezTo>
                    <a:cubicBezTo>
                      <a:pt x="41" y="128"/>
                      <a:pt x="41" y="128"/>
                      <a:pt x="41" y="128"/>
                    </a:cubicBezTo>
                    <a:cubicBezTo>
                      <a:pt x="41" y="128"/>
                      <a:pt x="41" y="128"/>
                      <a:pt x="41" y="128"/>
                    </a:cubicBezTo>
                    <a:cubicBezTo>
                      <a:pt x="41" y="128"/>
                      <a:pt x="41" y="128"/>
                      <a:pt x="41" y="128"/>
                    </a:cubicBezTo>
                    <a:cubicBezTo>
                      <a:pt x="41" y="128"/>
                      <a:pt x="41" y="128"/>
                      <a:pt x="41" y="128"/>
                    </a:cubicBezTo>
                    <a:cubicBezTo>
                      <a:pt x="42" y="128"/>
                      <a:pt x="42" y="128"/>
                      <a:pt x="42" y="128"/>
                    </a:cubicBezTo>
                    <a:cubicBezTo>
                      <a:pt x="42" y="128"/>
                      <a:pt x="42" y="128"/>
                      <a:pt x="42" y="128"/>
                    </a:cubicBezTo>
                    <a:cubicBezTo>
                      <a:pt x="42" y="128"/>
                      <a:pt x="42" y="128"/>
                      <a:pt x="42" y="128"/>
                    </a:cubicBezTo>
                    <a:cubicBezTo>
                      <a:pt x="42" y="128"/>
                      <a:pt x="42" y="128"/>
                      <a:pt x="42" y="128"/>
                    </a:cubicBezTo>
                    <a:cubicBezTo>
                      <a:pt x="43" y="128"/>
                      <a:pt x="43" y="128"/>
                      <a:pt x="43" y="128"/>
                    </a:cubicBezTo>
                    <a:cubicBezTo>
                      <a:pt x="43" y="128"/>
                      <a:pt x="43" y="128"/>
                      <a:pt x="43" y="128"/>
                    </a:cubicBezTo>
                    <a:cubicBezTo>
                      <a:pt x="43" y="128"/>
                      <a:pt x="43" y="128"/>
                      <a:pt x="43" y="128"/>
                    </a:cubicBezTo>
                    <a:cubicBezTo>
                      <a:pt x="44" y="127"/>
                      <a:pt x="44" y="127"/>
                      <a:pt x="44" y="127"/>
                    </a:cubicBezTo>
                    <a:cubicBezTo>
                      <a:pt x="44" y="127"/>
                      <a:pt x="44" y="127"/>
                      <a:pt x="44" y="127"/>
                    </a:cubicBezTo>
                    <a:cubicBezTo>
                      <a:pt x="45" y="127"/>
                      <a:pt x="45" y="127"/>
                      <a:pt x="45" y="127"/>
                    </a:cubicBezTo>
                    <a:cubicBezTo>
                      <a:pt x="45" y="127"/>
                      <a:pt x="45" y="127"/>
                      <a:pt x="45" y="127"/>
                    </a:cubicBezTo>
                    <a:cubicBezTo>
                      <a:pt x="46" y="127"/>
                      <a:pt x="46" y="127"/>
                      <a:pt x="46" y="127"/>
                    </a:cubicBezTo>
                    <a:cubicBezTo>
                      <a:pt x="46" y="127"/>
                      <a:pt x="46" y="127"/>
                      <a:pt x="46" y="127"/>
                    </a:cubicBezTo>
                    <a:cubicBezTo>
                      <a:pt x="47" y="126"/>
                      <a:pt x="47" y="126"/>
                      <a:pt x="47" y="126"/>
                    </a:cubicBezTo>
                    <a:cubicBezTo>
                      <a:pt x="52" y="125"/>
                      <a:pt x="58" y="123"/>
                      <a:pt x="63" y="120"/>
                    </a:cubicBezTo>
                    <a:cubicBezTo>
                      <a:pt x="73" y="117"/>
                      <a:pt x="82" y="112"/>
                      <a:pt x="92" y="107"/>
                    </a:cubicBezTo>
                    <a:cubicBezTo>
                      <a:pt x="92" y="107"/>
                      <a:pt x="92" y="107"/>
                      <a:pt x="92" y="107"/>
                    </a:cubicBezTo>
                    <a:cubicBezTo>
                      <a:pt x="93" y="107"/>
                      <a:pt x="93" y="107"/>
                      <a:pt x="93" y="107"/>
                    </a:cubicBezTo>
                    <a:cubicBezTo>
                      <a:pt x="95" y="106"/>
                      <a:pt x="97" y="105"/>
                      <a:pt x="99" y="104"/>
                    </a:cubicBezTo>
                    <a:cubicBezTo>
                      <a:pt x="99" y="104"/>
                      <a:pt x="99" y="104"/>
                      <a:pt x="99" y="104"/>
                    </a:cubicBezTo>
                    <a:cubicBezTo>
                      <a:pt x="100" y="103"/>
                      <a:pt x="100" y="103"/>
                      <a:pt x="100" y="103"/>
                    </a:cubicBezTo>
                    <a:cubicBezTo>
                      <a:pt x="100" y="103"/>
                      <a:pt x="100" y="103"/>
                      <a:pt x="100" y="103"/>
                    </a:cubicBezTo>
                    <a:cubicBezTo>
                      <a:pt x="105" y="101"/>
                      <a:pt x="111" y="98"/>
                      <a:pt x="116" y="95"/>
                    </a:cubicBezTo>
                    <a:cubicBezTo>
                      <a:pt x="123" y="90"/>
                      <a:pt x="130" y="86"/>
                      <a:pt x="137" y="82"/>
                    </a:cubicBezTo>
                    <a:cubicBezTo>
                      <a:pt x="143" y="78"/>
                      <a:pt x="149" y="74"/>
                      <a:pt x="155" y="70"/>
                    </a:cubicBezTo>
                    <a:cubicBezTo>
                      <a:pt x="155" y="70"/>
                      <a:pt x="155" y="70"/>
                      <a:pt x="155" y="70"/>
                    </a:cubicBezTo>
                    <a:cubicBezTo>
                      <a:pt x="155" y="70"/>
                      <a:pt x="155" y="70"/>
                      <a:pt x="155" y="70"/>
                    </a:cubicBezTo>
                    <a:cubicBezTo>
                      <a:pt x="160" y="66"/>
                      <a:pt x="165" y="63"/>
                      <a:pt x="170" y="59"/>
                    </a:cubicBezTo>
                    <a:cubicBezTo>
                      <a:pt x="174" y="56"/>
                      <a:pt x="177" y="53"/>
                      <a:pt x="181" y="50"/>
                    </a:cubicBezTo>
                    <a:cubicBezTo>
                      <a:pt x="182" y="50"/>
                      <a:pt x="182" y="50"/>
                      <a:pt x="182" y="50"/>
                    </a:cubicBezTo>
                    <a:cubicBezTo>
                      <a:pt x="186" y="45"/>
                      <a:pt x="191" y="41"/>
                      <a:pt x="196" y="36"/>
                    </a:cubicBezTo>
                    <a:cubicBezTo>
                      <a:pt x="200" y="32"/>
                      <a:pt x="204" y="27"/>
                      <a:pt x="208" y="22"/>
                    </a:cubicBezTo>
                    <a:cubicBezTo>
                      <a:pt x="209" y="19"/>
                      <a:pt x="211" y="17"/>
                      <a:pt x="212" y="14"/>
                    </a:cubicBezTo>
                    <a:cubicBezTo>
                      <a:pt x="212" y="13"/>
                      <a:pt x="213" y="11"/>
                      <a:pt x="213" y="10"/>
                    </a:cubicBezTo>
                    <a:cubicBezTo>
                      <a:pt x="213" y="9"/>
                      <a:pt x="213" y="8"/>
                      <a:pt x="213" y="8"/>
                    </a:cubicBezTo>
                    <a:cubicBezTo>
                      <a:pt x="212" y="7"/>
                      <a:pt x="212" y="7"/>
                      <a:pt x="212" y="7"/>
                    </a:cubicBezTo>
                    <a:cubicBezTo>
                      <a:pt x="212" y="6"/>
                      <a:pt x="212" y="6"/>
                      <a:pt x="212" y="5"/>
                    </a:cubicBezTo>
                    <a:cubicBezTo>
                      <a:pt x="211" y="5"/>
                      <a:pt x="211" y="4"/>
                      <a:pt x="211" y="4"/>
                    </a:cubicBezTo>
                    <a:cubicBezTo>
                      <a:pt x="210" y="3"/>
                      <a:pt x="209" y="3"/>
                      <a:pt x="209" y="2"/>
                    </a:cubicBezTo>
                    <a:cubicBezTo>
                      <a:pt x="208" y="1"/>
                      <a:pt x="206" y="1"/>
                      <a:pt x="205" y="1"/>
                    </a:cubicBezTo>
                    <a:cubicBezTo>
                      <a:pt x="204" y="0"/>
                      <a:pt x="202" y="0"/>
                      <a:pt x="201" y="0"/>
                    </a:cubicBezTo>
                    <a:cubicBezTo>
                      <a:pt x="200" y="0"/>
                      <a:pt x="199" y="0"/>
                      <a:pt x="198" y="0"/>
                    </a:cubicBezTo>
                    <a:cubicBezTo>
                      <a:pt x="198" y="0"/>
                      <a:pt x="197" y="0"/>
                      <a:pt x="196" y="0"/>
                    </a:cubicBezTo>
                    <a:moveTo>
                      <a:pt x="188" y="3"/>
                    </a:moveTo>
                    <a:cubicBezTo>
                      <a:pt x="187" y="3"/>
                      <a:pt x="187" y="3"/>
                      <a:pt x="187" y="3"/>
                    </a:cubicBezTo>
                    <a:cubicBezTo>
                      <a:pt x="188" y="3"/>
                      <a:pt x="188" y="3"/>
                      <a:pt x="188" y="3"/>
                    </a:cubicBezTo>
                    <a:moveTo>
                      <a:pt x="211" y="10"/>
                    </a:moveTo>
                    <a:cubicBezTo>
                      <a:pt x="211" y="10"/>
                      <a:pt x="211" y="10"/>
                      <a:pt x="211" y="10"/>
                    </a:cubicBezTo>
                    <a:cubicBezTo>
                      <a:pt x="211" y="10"/>
                      <a:pt x="211" y="10"/>
                      <a:pt x="211" y="10"/>
                    </a:cubicBezTo>
                  </a:path>
                </a:pathLst>
              </a:custGeom>
              <a:solidFill>
                <a:srgbClr val="5754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6" name="Freeform 537"/>
              <p:cNvSpPr>
                <a:spLocks/>
              </p:cNvSpPr>
              <p:nvPr/>
            </p:nvSpPr>
            <p:spPr bwMode="auto">
              <a:xfrm>
                <a:off x="5274" y="220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754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7" name="Freeform 538"/>
              <p:cNvSpPr>
                <a:spLocks/>
              </p:cNvSpPr>
              <p:nvPr/>
            </p:nvSpPr>
            <p:spPr bwMode="auto">
              <a:xfrm>
                <a:off x="5274" y="220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8" name="Line 539"/>
              <p:cNvSpPr>
                <a:spLocks noChangeShapeType="1"/>
              </p:cNvSpPr>
              <p:nvPr/>
            </p:nvSpPr>
            <p:spPr bwMode="auto">
              <a:xfrm>
                <a:off x="5596" y="2089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9" name="Line 540"/>
              <p:cNvSpPr>
                <a:spLocks noChangeShapeType="1"/>
              </p:cNvSpPr>
              <p:nvPr/>
            </p:nvSpPr>
            <p:spPr bwMode="auto">
              <a:xfrm>
                <a:off x="5596" y="2089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0" name="Line 541"/>
              <p:cNvSpPr>
                <a:spLocks noChangeShapeType="1"/>
              </p:cNvSpPr>
              <p:nvPr/>
            </p:nvSpPr>
            <p:spPr bwMode="auto">
              <a:xfrm>
                <a:off x="5596" y="2089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1" name="Line 542"/>
              <p:cNvSpPr>
                <a:spLocks noChangeShapeType="1"/>
              </p:cNvSpPr>
              <p:nvPr/>
            </p:nvSpPr>
            <p:spPr bwMode="auto">
              <a:xfrm>
                <a:off x="5596" y="2089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2" name="Freeform 543"/>
              <p:cNvSpPr>
                <a:spLocks/>
              </p:cNvSpPr>
              <p:nvPr/>
            </p:nvSpPr>
            <p:spPr bwMode="auto">
              <a:xfrm>
                <a:off x="5274" y="220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754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3" name="Freeform 544"/>
              <p:cNvSpPr>
                <a:spLocks/>
              </p:cNvSpPr>
              <p:nvPr/>
            </p:nvSpPr>
            <p:spPr bwMode="auto">
              <a:xfrm>
                <a:off x="5274" y="220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4" name="Freeform 545"/>
              <p:cNvSpPr>
                <a:spLocks/>
              </p:cNvSpPr>
              <p:nvPr/>
            </p:nvSpPr>
            <p:spPr bwMode="auto">
              <a:xfrm>
                <a:off x="5295" y="2023"/>
                <a:ext cx="316" cy="198"/>
              </a:xfrm>
              <a:custGeom>
                <a:avLst/>
                <a:gdLst>
                  <a:gd name="T0" fmla="*/ 143 w 168"/>
                  <a:gd name="T1" fmla="*/ 2 h 105"/>
                  <a:gd name="T2" fmla="*/ 141 w 168"/>
                  <a:gd name="T3" fmla="*/ 4 h 105"/>
                  <a:gd name="T4" fmla="*/ 149 w 168"/>
                  <a:gd name="T5" fmla="*/ 3 h 105"/>
                  <a:gd name="T6" fmla="*/ 159 w 168"/>
                  <a:gd name="T7" fmla="*/ 2 h 105"/>
                  <a:gd name="T8" fmla="*/ 164 w 168"/>
                  <a:gd name="T9" fmla="*/ 3 h 105"/>
                  <a:gd name="T10" fmla="*/ 165 w 168"/>
                  <a:gd name="T11" fmla="*/ 5 h 105"/>
                  <a:gd name="T12" fmla="*/ 166 w 168"/>
                  <a:gd name="T13" fmla="*/ 8 h 105"/>
                  <a:gd name="T14" fmla="*/ 165 w 168"/>
                  <a:gd name="T15" fmla="*/ 10 h 105"/>
                  <a:gd name="T16" fmla="*/ 161 w 168"/>
                  <a:gd name="T17" fmla="*/ 17 h 105"/>
                  <a:gd name="T18" fmla="*/ 141 w 168"/>
                  <a:gd name="T19" fmla="*/ 37 h 105"/>
                  <a:gd name="T20" fmla="*/ 75 w 168"/>
                  <a:gd name="T21" fmla="*/ 81 h 105"/>
                  <a:gd name="T22" fmla="*/ 42 w 168"/>
                  <a:gd name="T23" fmla="*/ 95 h 105"/>
                  <a:gd name="T24" fmla="*/ 20 w 168"/>
                  <a:gd name="T25" fmla="*/ 102 h 105"/>
                  <a:gd name="T26" fmla="*/ 20 w 168"/>
                  <a:gd name="T27" fmla="*/ 102 h 105"/>
                  <a:gd name="T28" fmla="*/ 6 w 168"/>
                  <a:gd name="T29" fmla="*/ 102 h 105"/>
                  <a:gd name="T30" fmla="*/ 3 w 168"/>
                  <a:gd name="T31" fmla="*/ 100 h 105"/>
                  <a:gd name="T32" fmla="*/ 2 w 168"/>
                  <a:gd name="T33" fmla="*/ 98 h 105"/>
                  <a:gd name="T34" fmla="*/ 3 w 168"/>
                  <a:gd name="T35" fmla="*/ 94 h 105"/>
                  <a:gd name="T36" fmla="*/ 7 w 168"/>
                  <a:gd name="T37" fmla="*/ 87 h 105"/>
                  <a:gd name="T38" fmla="*/ 14 w 168"/>
                  <a:gd name="T39" fmla="*/ 79 h 105"/>
                  <a:gd name="T40" fmla="*/ 15 w 168"/>
                  <a:gd name="T41" fmla="*/ 78 h 105"/>
                  <a:gd name="T42" fmla="*/ 16 w 168"/>
                  <a:gd name="T43" fmla="*/ 77 h 105"/>
                  <a:gd name="T44" fmla="*/ 17 w 168"/>
                  <a:gd name="T45" fmla="*/ 75 h 105"/>
                  <a:gd name="T46" fmla="*/ 14 w 168"/>
                  <a:gd name="T47" fmla="*/ 76 h 105"/>
                  <a:gd name="T48" fmla="*/ 7 w 168"/>
                  <a:gd name="T49" fmla="*/ 83 h 105"/>
                  <a:gd name="T50" fmla="*/ 1 w 168"/>
                  <a:gd name="T51" fmla="*/ 94 h 105"/>
                  <a:gd name="T52" fmla="*/ 1 w 168"/>
                  <a:gd name="T53" fmla="*/ 101 h 105"/>
                  <a:gd name="T54" fmla="*/ 3 w 168"/>
                  <a:gd name="T55" fmla="*/ 103 h 105"/>
                  <a:gd name="T56" fmla="*/ 10 w 168"/>
                  <a:gd name="T57" fmla="*/ 105 h 105"/>
                  <a:gd name="T58" fmla="*/ 37 w 168"/>
                  <a:gd name="T59" fmla="*/ 99 h 105"/>
                  <a:gd name="T60" fmla="*/ 91 w 168"/>
                  <a:gd name="T61" fmla="*/ 74 h 105"/>
                  <a:gd name="T62" fmla="*/ 140 w 168"/>
                  <a:gd name="T63" fmla="*/ 41 h 105"/>
                  <a:gd name="T64" fmla="*/ 161 w 168"/>
                  <a:gd name="T65" fmla="*/ 21 h 105"/>
                  <a:gd name="T66" fmla="*/ 168 w 168"/>
                  <a:gd name="T67" fmla="*/ 9 h 105"/>
                  <a:gd name="T68" fmla="*/ 168 w 168"/>
                  <a:gd name="T69" fmla="*/ 5 h 105"/>
                  <a:gd name="T70" fmla="*/ 164 w 168"/>
                  <a:gd name="T71" fmla="*/ 1 h 105"/>
                  <a:gd name="T72" fmla="*/ 157 w 168"/>
                  <a:gd name="T73" fmla="*/ 0 h 105"/>
                  <a:gd name="T74" fmla="*/ 153 w 168"/>
                  <a:gd name="T75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8" h="105">
                    <a:moveTo>
                      <a:pt x="153" y="0"/>
                    </a:moveTo>
                    <a:cubicBezTo>
                      <a:pt x="149" y="0"/>
                      <a:pt x="146" y="1"/>
                      <a:pt x="143" y="2"/>
                    </a:cubicBezTo>
                    <a:cubicBezTo>
                      <a:pt x="142" y="2"/>
                      <a:pt x="141" y="2"/>
                      <a:pt x="140" y="2"/>
                    </a:cubicBezTo>
                    <a:cubicBezTo>
                      <a:pt x="140" y="3"/>
                      <a:pt x="141" y="3"/>
                      <a:pt x="141" y="4"/>
                    </a:cubicBezTo>
                    <a:cubicBezTo>
                      <a:pt x="142" y="4"/>
                      <a:pt x="142" y="4"/>
                      <a:pt x="142" y="4"/>
                    </a:cubicBezTo>
                    <a:cubicBezTo>
                      <a:pt x="144" y="4"/>
                      <a:pt x="146" y="3"/>
                      <a:pt x="149" y="3"/>
                    </a:cubicBezTo>
                    <a:cubicBezTo>
                      <a:pt x="149" y="3"/>
                      <a:pt x="149" y="3"/>
                      <a:pt x="149" y="3"/>
                    </a:cubicBezTo>
                    <a:cubicBezTo>
                      <a:pt x="152" y="2"/>
                      <a:pt x="155" y="2"/>
                      <a:pt x="159" y="2"/>
                    </a:cubicBezTo>
                    <a:cubicBezTo>
                      <a:pt x="160" y="2"/>
                      <a:pt x="161" y="2"/>
                      <a:pt x="162" y="3"/>
                    </a:cubicBezTo>
                    <a:cubicBezTo>
                      <a:pt x="163" y="3"/>
                      <a:pt x="163" y="3"/>
                      <a:pt x="164" y="3"/>
                    </a:cubicBezTo>
                    <a:cubicBezTo>
                      <a:pt x="164" y="4"/>
                      <a:pt x="164" y="4"/>
                      <a:pt x="165" y="4"/>
                    </a:cubicBezTo>
                    <a:cubicBezTo>
                      <a:pt x="165" y="5"/>
                      <a:pt x="165" y="5"/>
                      <a:pt x="165" y="5"/>
                    </a:cubicBezTo>
                    <a:cubicBezTo>
                      <a:pt x="166" y="6"/>
                      <a:pt x="166" y="6"/>
                      <a:pt x="166" y="6"/>
                    </a:cubicBezTo>
                    <a:cubicBezTo>
                      <a:pt x="166" y="7"/>
                      <a:pt x="166" y="7"/>
                      <a:pt x="166" y="8"/>
                    </a:cubicBezTo>
                    <a:cubicBezTo>
                      <a:pt x="166" y="9"/>
                      <a:pt x="165" y="10"/>
                      <a:pt x="165" y="11"/>
                    </a:cubicBezTo>
                    <a:cubicBezTo>
                      <a:pt x="165" y="10"/>
                      <a:pt x="165" y="10"/>
                      <a:pt x="165" y="10"/>
                    </a:cubicBezTo>
                    <a:cubicBezTo>
                      <a:pt x="164" y="13"/>
                      <a:pt x="163" y="15"/>
                      <a:pt x="161" y="17"/>
                    </a:cubicBezTo>
                    <a:cubicBezTo>
                      <a:pt x="161" y="17"/>
                      <a:pt x="161" y="17"/>
                      <a:pt x="161" y="17"/>
                    </a:cubicBezTo>
                    <a:cubicBezTo>
                      <a:pt x="159" y="21"/>
                      <a:pt x="156" y="24"/>
                      <a:pt x="153" y="27"/>
                    </a:cubicBezTo>
                    <a:cubicBezTo>
                      <a:pt x="149" y="31"/>
                      <a:pt x="145" y="34"/>
                      <a:pt x="141" y="37"/>
                    </a:cubicBezTo>
                    <a:cubicBezTo>
                      <a:pt x="131" y="46"/>
                      <a:pt x="120" y="54"/>
                      <a:pt x="109" y="61"/>
                    </a:cubicBezTo>
                    <a:cubicBezTo>
                      <a:pt x="98" y="68"/>
                      <a:pt x="87" y="75"/>
                      <a:pt x="75" y="81"/>
                    </a:cubicBezTo>
                    <a:cubicBezTo>
                      <a:pt x="71" y="83"/>
                      <a:pt x="68" y="84"/>
                      <a:pt x="64" y="86"/>
                    </a:cubicBezTo>
                    <a:cubicBezTo>
                      <a:pt x="57" y="89"/>
                      <a:pt x="49" y="93"/>
                      <a:pt x="42" y="95"/>
                    </a:cubicBezTo>
                    <a:cubicBezTo>
                      <a:pt x="38" y="97"/>
                      <a:pt x="35" y="98"/>
                      <a:pt x="31" y="99"/>
                    </a:cubicBezTo>
                    <a:cubicBezTo>
                      <a:pt x="27" y="100"/>
                      <a:pt x="23" y="101"/>
                      <a:pt x="20" y="102"/>
                    </a:cubicBezTo>
                    <a:cubicBezTo>
                      <a:pt x="20" y="102"/>
                      <a:pt x="20" y="102"/>
                      <a:pt x="20" y="102"/>
                    </a:cubicBezTo>
                    <a:cubicBezTo>
                      <a:pt x="20" y="102"/>
                      <a:pt x="20" y="102"/>
                      <a:pt x="20" y="102"/>
                    </a:cubicBezTo>
                    <a:cubicBezTo>
                      <a:pt x="16" y="102"/>
                      <a:pt x="13" y="103"/>
                      <a:pt x="9" y="102"/>
                    </a:cubicBezTo>
                    <a:cubicBezTo>
                      <a:pt x="8" y="102"/>
                      <a:pt x="7" y="102"/>
                      <a:pt x="6" y="102"/>
                    </a:cubicBezTo>
                    <a:cubicBezTo>
                      <a:pt x="5" y="102"/>
                      <a:pt x="5" y="101"/>
                      <a:pt x="4" y="101"/>
                    </a:cubicBezTo>
                    <a:cubicBezTo>
                      <a:pt x="3" y="100"/>
                      <a:pt x="3" y="100"/>
                      <a:pt x="3" y="100"/>
                    </a:cubicBezTo>
                    <a:cubicBezTo>
                      <a:pt x="3" y="99"/>
                      <a:pt x="3" y="99"/>
                      <a:pt x="3" y="99"/>
                    </a:cubicBezTo>
                    <a:cubicBezTo>
                      <a:pt x="3" y="99"/>
                      <a:pt x="3" y="99"/>
                      <a:pt x="2" y="98"/>
                    </a:cubicBezTo>
                    <a:cubicBezTo>
                      <a:pt x="2" y="98"/>
                      <a:pt x="2" y="97"/>
                      <a:pt x="2" y="97"/>
                    </a:cubicBezTo>
                    <a:cubicBezTo>
                      <a:pt x="3" y="96"/>
                      <a:pt x="3" y="95"/>
                      <a:pt x="3" y="94"/>
                    </a:cubicBezTo>
                    <a:cubicBezTo>
                      <a:pt x="4" y="91"/>
                      <a:pt x="5" y="89"/>
                      <a:pt x="7" y="87"/>
                    </a:cubicBezTo>
                    <a:cubicBezTo>
                      <a:pt x="7" y="87"/>
                      <a:pt x="7" y="87"/>
                      <a:pt x="7" y="87"/>
                    </a:cubicBezTo>
                    <a:cubicBezTo>
                      <a:pt x="9" y="84"/>
                      <a:pt x="11" y="82"/>
                      <a:pt x="13" y="79"/>
                    </a:cubicBezTo>
                    <a:cubicBezTo>
                      <a:pt x="14" y="79"/>
                      <a:pt x="14" y="79"/>
                      <a:pt x="14" y="79"/>
                    </a:cubicBezTo>
                    <a:cubicBezTo>
                      <a:pt x="14" y="79"/>
                      <a:pt x="14" y="79"/>
                      <a:pt x="14" y="79"/>
                    </a:cubicBezTo>
                    <a:cubicBezTo>
                      <a:pt x="15" y="78"/>
                      <a:pt x="15" y="78"/>
                      <a:pt x="15" y="78"/>
                    </a:cubicBezTo>
                    <a:cubicBezTo>
                      <a:pt x="15" y="78"/>
                      <a:pt x="15" y="78"/>
                      <a:pt x="15" y="78"/>
                    </a:cubicBezTo>
                    <a:cubicBezTo>
                      <a:pt x="16" y="77"/>
                      <a:pt x="16" y="77"/>
                      <a:pt x="16" y="77"/>
                    </a:cubicBezTo>
                    <a:cubicBezTo>
                      <a:pt x="16" y="77"/>
                      <a:pt x="16" y="77"/>
                      <a:pt x="16" y="77"/>
                    </a:cubicBezTo>
                    <a:cubicBezTo>
                      <a:pt x="16" y="76"/>
                      <a:pt x="17" y="76"/>
                      <a:pt x="17" y="75"/>
                    </a:cubicBezTo>
                    <a:cubicBezTo>
                      <a:pt x="17" y="75"/>
                      <a:pt x="17" y="74"/>
                      <a:pt x="17" y="73"/>
                    </a:cubicBezTo>
                    <a:cubicBezTo>
                      <a:pt x="16" y="74"/>
                      <a:pt x="15" y="75"/>
                      <a:pt x="14" y="76"/>
                    </a:cubicBezTo>
                    <a:cubicBezTo>
                      <a:pt x="14" y="76"/>
                      <a:pt x="14" y="76"/>
                      <a:pt x="14" y="76"/>
                    </a:cubicBezTo>
                    <a:cubicBezTo>
                      <a:pt x="11" y="78"/>
                      <a:pt x="9" y="81"/>
                      <a:pt x="7" y="83"/>
                    </a:cubicBezTo>
                    <a:cubicBezTo>
                      <a:pt x="6" y="85"/>
                      <a:pt x="4" y="88"/>
                      <a:pt x="3" y="90"/>
                    </a:cubicBezTo>
                    <a:cubicBezTo>
                      <a:pt x="2" y="91"/>
                      <a:pt x="1" y="93"/>
                      <a:pt x="1" y="94"/>
                    </a:cubicBezTo>
                    <a:cubicBezTo>
                      <a:pt x="0" y="95"/>
                      <a:pt x="0" y="97"/>
                      <a:pt x="0" y="98"/>
                    </a:cubicBezTo>
                    <a:cubicBezTo>
                      <a:pt x="0" y="99"/>
                      <a:pt x="1" y="100"/>
                      <a:pt x="1" y="101"/>
                    </a:cubicBezTo>
                    <a:cubicBezTo>
                      <a:pt x="1" y="101"/>
                      <a:pt x="2" y="101"/>
                      <a:pt x="2" y="102"/>
                    </a:cubicBezTo>
                    <a:cubicBezTo>
                      <a:pt x="2" y="102"/>
                      <a:pt x="3" y="103"/>
                      <a:pt x="3" y="103"/>
                    </a:cubicBezTo>
                    <a:cubicBezTo>
                      <a:pt x="4" y="104"/>
                      <a:pt x="5" y="104"/>
                      <a:pt x="7" y="104"/>
                    </a:cubicBezTo>
                    <a:cubicBezTo>
                      <a:pt x="8" y="104"/>
                      <a:pt x="9" y="105"/>
                      <a:pt x="10" y="105"/>
                    </a:cubicBezTo>
                    <a:cubicBezTo>
                      <a:pt x="13" y="105"/>
                      <a:pt x="16" y="104"/>
                      <a:pt x="19" y="104"/>
                    </a:cubicBezTo>
                    <a:cubicBezTo>
                      <a:pt x="25" y="103"/>
                      <a:pt x="31" y="101"/>
                      <a:pt x="37" y="99"/>
                    </a:cubicBezTo>
                    <a:cubicBezTo>
                      <a:pt x="43" y="97"/>
                      <a:pt x="49" y="95"/>
                      <a:pt x="55" y="92"/>
                    </a:cubicBezTo>
                    <a:cubicBezTo>
                      <a:pt x="68" y="87"/>
                      <a:pt x="79" y="81"/>
                      <a:pt x="91" y="74"/>
                    </a:cubicBezTo>
                    <a:cubicBezTo>
                      <a:pt x="102" y="68"/>
                      <a:pt x="113" y="61"/>
                      <a:pt x="124" y="53"/>
                    </a:cubicBezTo>
                    <a:cubicBezTo>
                      <a:pt x="130" y="49"/>
                      <a:pt x="135" y="45"/>
                      <a:pt x="140" y="41"/>
                    </a:cubicBezTo>
                    <a:cubicBezTo>
                      <a:pt x="145" y="37"/>
                      <a:pt x="150" y="33"/>
                      <a:pt x="155" y="28"/>
                    </a:cubicBezTo>
                    <a:cubicBezTo>
                      <a:pt x="157" y="26"/>
                      <a:pt x="159" y="23"/>
                      <a:pt x="161" y="21"/>
                    </a:cubicBezTo>
                    <a:cubicBezTo>
                      <a:pt x="163" y="19"/>
                      <a:pt x="165" y="16"/>
                      <a:pt x="166" y="13"/>
                    </a:cubicBezTo>
                    <a:cubicBezTo>
                      <a:pt x="167" y="12"/>
                      <a:pt x="167" y="11"/>
                      <a:pt x="168" y="9"/>
                    </a:cubicBezTo>
                    <a:cubicBezTo>
                      <a:pt x="168" y="9"/>
                      <a:pt x="168" y="8"/>
                      <a:pt x="168" y="7"/>
                    </a:cubicBezTo>
                    <a:cubicBezTo>
                      <a:pt x="168" y="7"/>
                      <a:pt x="168" y="6"/>
                      <a:pt x="168" y="5"/>
                    </a:cubicBezTo>
                    <a:cubicBezTo>
                      <a:pt x="167" y="4"/>
                      <a:pt x="167" y="3"/>
                      <a:pt x="166" y="2"/>
                    </a:cubicBezTo>
                    <a:cubicBezTo>
                      <a:pt x="165" y="2"/>
                      <a:pt x="164" y="1"/>
                      <a:pt x="164" y="1"/>
                    </a:cubicBezTo>
                    <a:cubicBezTo>
                      <a:pt x="163" y="1"/>
                      <a:pt x="162" y="1"/>
                      <a:pt x="162" y="0"/>
                    </a:cubicBezTo>
                    <a:cubicBezTo>
                      <a:pt x="160" y="0"/>
                      <a:pt x="159" y="0"/>
                      <a:pt x="157" y="0"/>
                    </a:cubicBezTo>
                    <a:cubicBezTo>
                      <a:pt x="156" y="0"/>
                      <a:pt x="156" y="0"/>
                      <a:pt x="156" y="0"/>
                    </a:cubicBezTo>
                    <a:cubicBezTo>
                      <a:pt x="155" y="0"/>
                      <a:pt x="154" y="0"/>
                      <a:pt x="153" y="0"/>
                    </a:cubicBezTo>
                  </a:path>
                </a:pathLst>
              </a:custGeom>
              <a:solidFill>
                <a:srgbClr val="5754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5" name="Freeform 546"/>
              <p:cNvSpPr>
                <a:spLocks/>
              </p:cNvSpPr>
              <p:nvPr/>
            </p:nvSpPr>
            <p:spPr bwMode="auto">
              <a:xfrm>
                <a:off x="5598" y="205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754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6" name="Freeform 547"/>
              <p:cNvSpPr>
                <a:spLocks/>
              </p:cNvSpPr>
              <p:nvPr/>
            </p:nvSpPr>
            <p:spPr bwMode="auto">
              <a:xfrm>
                <a:off x="5598" y="205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7" name="Freeform 548"/>
              <p:cNvSpPr>
                <a:spLocks/>
              </p:cNvSpPr>
              <p:nvPr/>
            </p:nvSpPr>
            <p:spPr bwMode="auto">
              <a:xfrm>
                <a:off x="5415" y="218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754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8" name="Freeform 549"/>
              <p:cNvSpPr>
                <a:spLocks/>
              </p:cNvSpPr>
              <p:nvPr/>
            </p:nvSpPr>
            <p:spPr bwMode="auto">
              <a:xfrm>
                <a:off x="5415" y="218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9" name="Freeform 550"/>
              <p:cNvSpPr>
                <a:spLocks/>
              </p:cNvSpPr>
              <p:nvPr/>
            </p:nvSpPr>
            <p:spPr bwMode="auto">
              <a:xfrm>
                <a:off x="5332" y="22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754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0" name="Freeform 551"/>
              <p:cNvSpPr>
                <a:spLocks/>
              </p:cNvSpPr>
              <p:nvPr/>
            </p:nvSpPr>
            <p:spPr bwMode="auto">
              <a:xfrm>
                <a:off x="5332" y="22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1" name="Freeform 552"/>
              <p:cNvSpPr>
                <a:spLocks noEditPoints="1"/>
              </p:cNvSpPr>
              <p:nvPr/>
            </p:nvSpPr>
            <p:spPr bwMode="auto">
              <a:xfrm>
                <a:off x="6501" y="2001"/>
                <a:ext cx="270" cy="269"/>
              </a:xfrm>
              <a:custGeom>
                <a:avLst/>
                <a:gdLst>
                  <a:gd name="T0" fmla="*/ 45 w 143"/>
                  <a:gd name="T1" fmla="*/ 6 h 143"/>
                  <a:gd name="T2" fmla="*/ 35 w 143"/>
                  <a:gd name="T3" fmla="*/ 11 h 143"/>
                  <a:gd name="T4" fmla="*/ 26 w 143"/>
                  <a:gd name="T5" fmla="*/ 17 h 143"/>
                  <a:gd name="T6" fmla="*/ 10 w 143"/>
                  <a:gd name="T7" fmla="*/ 36 h 143"/>
                  <a:gd name="T8" fmla="*/ 7 w 143"/>
                  <a:gd name="T9" fmla="*/ 40 h 143"/>
                  <a:gd name="T10" fmla="*/ 3 w 143"/>
                  <a:gd name="T11" fmla="*/ 50 h 143"/>
                  <a:gd name="T12" fmla="*/ 0 w 143"/>
                  <a:gd name="T13" fmla="*/ 71 h 143"/>
                  <a:gd name="T14" fmla="*/ 1 w 143"/>
                  <a:gd name="T15" fmla="*/ 81 h 143"/>
                  <a:gd name="T16" fmla="*/ 5 w 143"/>
                  <a:gd name="T17" fmla="*/ 96 h 143"/>
                  <a:gd name="T18" fmla="*/ 10 w 143"/>
                  <a:gd name="T19" fmla="*/ 107 h 143"/>
                  <a:gd name="T20" fmla="*/ 16 w 143"/>
                  <a:gd name="T21" fmla="*/ 116 h 143"/>
                  <a:gd name="T22" fmla="*/ 29 w 143"/>
                  <a:gd name="T23" fmla="*/ 128 h 143"/>
                  <a:gd name="T24" fmla="*/ 35 w 143"/>
                  <a:gd name="T25" fmla="*/ 133 h 143"/>
                  <a:gd name="T26" fmla="*/ 47 w 143"/>
                  <a:gd name="T27" fmla="*/ 138 h 143"/>
                  <a:gd name="T28" fmla="*/ 53 w 143"/>
                  <a:gd name="T29" fmla="*/ 140 h 143"/>
                  <a:gd name="T30" fmla="*/ 63 w 143"/>
                  <a:gd name="T31" fmla="*/ 142 h 143"/>
                  <a:gd name="T32" fmla="*/ 79 w 143"/>
                  <a:gd name="T33" fmla="*/ 142 h 143"/>
                  <a:gd name="T34" fmla="*/ 89 w 143"/>
                  <a:gd name="T35" fmla="*/ 140 h 143"/>
                  <a:gd name="T36" fmla="*/ 103 w 143"/>
                  <a:gd name="T37" fmla="*/ 135 h 143"/>
                  <a:gd name="T38" fmla="*/ 109 w 143"/>
                  <a:gd name="T39" fmla="*/ 132 h 143"/>
                  <a:gd name="T40" fmla="*/ 118 w 143"/>
                  <a:gd name="T41" fmla="*/ 125 h 143"/>
                  <a:gd name="T42" fmla="*/ 125 w 143"/>
                  <a:gd name="T43" fmla="*/ 118 h 143"/>
                  <a:gd name="T44" fmla="*/ 135 w 143"/>
                  <a:gd name="T45" fmla="*/ 104 h 143"/>
                  <a:gd name="T46" fmla="*/ 139 w 143"/>
                  <a:gd name="T47" fmla="*/ 94 h 143"/>
                  <a:gd name="T48" fmla="*/ 142 w 143"/>
                  <a:gd name="T49" fmla="*/ 83 h 143"/>
                  <a:gd name="T50" fmla="*/ 143 w 143"/>
                  <a:gd name="T51" fmla="*/ 71 h 143"/>
                  <a:gd name="T52" fmla="*/ 141 w 143"/>
                  <a:gd name="T53" fmla="*/ 55 h 143"/>
                  <a:gd name="T54" fmla="*/ 132 w 143"/>
                  <a:gd name="T55" fmla="*/ 35 h 143"/>
                  <a:gd name="T56" fmla="*/ 129 w 143"/>
                  <a:gd name="T57" fmla="*/ 30 h 143"/>
                  <a:gd name="T58" fmla="*/ 126 w 143"/>
                  <a:gd name="T59" fmla="*/ 25 h 143"/>
                  <a:gd name="T60" fmla="*/ 119 w 143"/>
                  <a:gd name="T61" fmla="*/ 18 h 143"/>
                  <a:gd name="T62" fmla="*/ 108 w 143"/>
                  <a:gd name="T63" fmla="*/ 10 h 143"/>
                  <a:gd name="T64" fmla="*/ 98 w 143"/>
                  <a:gd name="T65" fmla="*/ 5 h 143"/>
                  <a:gd name="T66" fmla="*/ 78 w 143"/>
                  <a:gd name="T67" fmla="*/ 0 h 143"/>
                  <a:gd name="T68" fmla="*/ 66 w 143"/>
                  <a:gd name="T69" fmla="*/ 19 h 143"/>
                  <a:gd name="T70" fmla="*/ 89 w 143"/>
                  <a:gd name="T71" fmla="*/ 21 h 143"/>
                  <a:gd name="T72" fmla="*/ 98 w 143"/>
                  <a:gd name="T73" fmla="*/ 25 h 143"/>
                  <a:gd name="T74" fmla="*/ 112 w 143"/>
                  <a:gd name="T75" fmla="*/ 35 h 143"/>
                  <a:gd name="T76" fmla="*/ 116 w 143"/>
                  <a:gd name="T77" fmla="*/ 41 h 143"/>
                  <a:gd name="T78" fmla="*/ 121 w 143"/>
                  <a:gd name="T79" fmla="*/ 51 h 143"/>
                  <a:gd name="T80" fmla="*/ 125 w 143"/>
                  <a:gd name="T81" fmla="*/ 60 h 143"/>
                  <a:gd name="T82" fmla="*/ 125 w 143"/>
                  <a:gd name="T83" fmla="*/ 70 h 143"/>
                  <a:gd name="T84" fmla="*/ 125 w 143"/>
                  <a:gd name="T85" fmla="*/ 80 h 143"/>
                  <a:gd name="T86" fmla="*/ 120 w 143"/>
                  <a:gd name="T87" fmla="*/ 96 h 143"/>
                  <a:gd name="T88" fmla="*/ 117 w 143"/>
                  <a:gd name="T89" fmla="*/ 101 h 143"/>
                  <a:gd name="T90" fmla="*/ 110 w 143"/>
                  <a:gd name="T91" fmla="*/ 110 h 143"/>
                  <a:gd name="T92" fmla="*/ 104 w 143"/>
                  <a:gd name="T93" fmla="*/ 116 h 143"/>
                  <a:gd name="T94" fmla="*/ 95 w 143"/>
                  <a:gd name="T95" fmla="*/ 121 h 143"/>
                  <a:gd name="T96" fmla="*/ 84 w 143"/>
                  <a:gd name="T97" fmla="*/ 125 h 143"/>
                  <a:gd name="T98" fmla="*/ 71 w 143"/>
                  <a:gd name="T99" fmla="*/ 127 h 143"/>
                  <a:gd name="T100" fmla="*/ 59 w 143"/>
                  <a:gd name="T101" fmla="*/ 125 h 143"/>
                  <a:gd name="T102" fmla="*/ 47 w 143"/>
                  <a:gd name="T103" fmla="*/ 121 h 143"/>
                  <a:gd name="T104" fmla="*/ 37 w 143"/>
                  <a:gd name="T105" fmla="*/ 115 h 143"/>
                  <a:gd name="T106" fmla="*/ 28 w 143"/>
                  <a:gd name="T107" fmla="*/ 104 h 143"/>
                  <a:gd name="T108" fmla="*/ 20 w 143"/>
                  <a:gd name="T109" fmla="*/ 91 h 143"/>
                  <a:gd name="T110" fmla="*/ 19 w 143"/>
                  <a:gd name="T111" fmla="*/ 88 h 143"/>
                  <a:gd name="T112" fmla="*/ 17 w 143"/>
                  <a:gd name="T113" fmla="*/ 74 h 143"/>
                  <a:gd name="T114" fmla="*/ 18 w 143"/>
                  <a:gd name="T115" fmla="*/ 63 h 143"/>
                  <a:gd name="T116" fmla="*/ 28 w 143"/>
                  <a:gd name="T117" fmla="*/ 41 h 143"/>
                  <a:gd name="T118" fmla="*/ 31 w 143"/>
                  <a:gd name="T119" fmla="*/ 36 h 143"/>
                  <a:gd name="T120" fmla="*/ 37 w 143"/>
                  <a:gd name="T121" fmla="*/ 29 h 143"/>
                  <a:gd name="T122" fmla="*/ 49 w 143"/>
                  <a:gd name="T123" fmla="*/ 23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43" h="143">
                    <a:moveTo>
                      <a:pt x="72" y="0"/>
                    </a:moveTo>
                    <a:cubicBezTo>
                      <a:pt x="71" y="0"/>
                      <a:pt x="70" y="0"/>
                      <a:pt x="69" y="0"/>
                    </a:cubicBezTo>
                    <a:cubicBezTo>
                      <a:pt x="68" y="0"/>
                      <a:pt x="68" y="0"/>
                      <a:pt x="68" y="0"/>
                    </a:cubicBezTo>
                    <a:cubicBezTo>
                      <a:pt x="66" y="0"/>
                      <a:pt x="64" y="1"/>
                      <a:pt x="62" y="1"/>
                    </a:cubicBezTo>
                    <a:cubicBezTo>
                      <a:pt x="61" y="1"/>
                      <a:pt x="59" y="1"/>
                      <a:pt x="57" y="2"/>
                    </a:cubicBezTo>
                    <a:cubicBezTo>
                      <a:pt x="52" y="3"/>
                      <a:pt x="49" y="5"/>
                      <a:pt x="45" y="6"/>
                    </a:cubicBezTo>
                    <a:cubicBezTo>
                      <a:pt x="44" y="7"/>
                      <a:pt x="44" y="7"/>
                      <a:pt x="44" y="7"/>
                    </a:cubicBezTo>
                    <a:cubicBezTo>
                      <a:pt x="43" y="7"/>
                      <a:pt x="43" y="7"/>
                      <a:pt x="43" y="7"/>
                    </a:cubicBezTo>
                    <a:cubicBezTo>
                      <a:pt x="42" y="7"/>
                      <a:pt x="42" y="7"/>
                      <a:pt x="41" y="8"/>
                    </a:cubicBezTo>
                    <a:cubicBezTo>
                      <a:pt x="41" y="8"/>
                      <a:pt x="40" y="8"/>
                      <a:pt x="40" y="8"/>
                    </a:cubicBezTo>
                    <a:cubicBezTo>
                      <a:pt x="39" y="8"/>
                      <a:pt x="38" y="9"/>
                      <a:pt x="37" y="9"/>
                    </a:cubicBezTo>
                    <a:cubicBezTo>
                      <a:pt x="36" y="10"/>
                      <a:pt x="36" y="10"/>
                      <a:pt x="35" y="11"/>
                    </a:cubicBezTo>
                    <a:cubicBezTo>
                      <a:pt x="34" y="11"/>
                      <a:pt x="34" y="11"/>
                      <a:pt x="33" y="12"/>
                    </a:cubicBezTo>
                    <a:cubicBezTo>
                      <a:pt x="32" y="12"/>
                      <a:pt x="32" y="12"/>
                      <a:pt x="32" y="12"/>
                    </a:cubicBezTo>
                    <a:cubicBezTo>
                      <a:pt x="31" y="13"/>
                      <a:pt x="30" y="13"/>
                      <a:pt x="30" y="14"/>
                    </a:cubicBezTo>
                    <a:cubicBezTo>
                      <a:pt x="29" y="15"/>
                      <a:pt x="28" y="15"/>
                      <a:pt x="28" y="15"/>
                    </a:cubicBezTo>
                    <a:cubicBezTo>
                      <a:pt x="27" y="16"/>
                      <a:pt x="27" y="16"/>
                      <a:pt x="27" y="16"/>
                    </a:cubicBezTo>
                    <a:cubicBezTo>
                      <a:pt x="26" y="17"/>
                      <a:pt x="26" y="17"/>
                      <a:pt x="26" y="17"/>
                    </a:cubicBezTo>
                    <a:cubicBezTo>
                      <a:pt x="26" y="17"/>
                      <a:pt x="25" y="17"/>
                      <a:pt x="25" y="18"/>
                    </a:cubicBezTo>
                    <a:cubicBezTo>
                      <a:pt x="21" y="21"/>
                      <a:pt x="18" y="23"/>
                      <a:pt x="16" y="26"/>
                    </a:cubicBezTo>
                    <a:cubicBezTo>
                      <a:pt x="15" y="27"/>
                      <a:pt x="14" y="29"/>
                      <a:pt x="13" y="31"/>
                    </a:cubicBezTo>
                    <a:cubicBezTo>
                      <a:pt x="12" y="31"/>
                      <a:pt x="12" y="32"/>
                      <a:pt x="11" y="33"/>
                    </a:cubicBezTo>
                    <a:cubicBezTo>
                      <a:pt x="11" y="33"/>
                      <a:pt x="11" y="34"/>
                      <a:pt x="10" y="34"/>
                    </a:cubicBezTo>
                    <a:cubicBezTo>
                      <a:pt x="10" y="35"/>
                      <a:pt x="10" y="35"/>
                      <a:pt x="10" y="36"/>
                    </a:cubicBezTo>
                    <a:cubicBezTo>
                      <a:pt x="9" y="36"/>
                      <a:pt x="9" y="36"/>
                      <a:pt x="9" y="36"/>
                    </a:cubicBezTo>
                    <a:cubicBezTo>
                      <a:pt x="9" y="36"/>
                      <a:pt x="9" y="36"/>
                      <a:pt x="9" y="36"/>
                    </a:cubicBezTo>
                    <a:cubicBezTo>
                      <a:pt x="9" y="37"/>
                      <a:pt x="9" y="37"/>
                      <a:pt x="8" y="38"/>
                    </a:cubicBezTo>
                    <a:cubicBezTo>
                      <a:pt x="8" y="39"/>
                      <a:pt x="8" y="39"/>
                      <a:pt x="8" y="39"/>
                    </a:cubicBezTo>
                    <a:cubicBezTo>
                      <a:pt x="8" y="39"/>
                      <a:pt x="8" y="39"/>
                      <a:pt x="8" y="39"/>
                    </a:cubicBezTo>
                    <a:cubicBezTo>
                      <a:pt x="7" y="40"/>
                      <a:pt x="7" y="40"/>
                      <a:pt x="7" y="40"/>
                    </a:cubicBezTo>
                    <a:cubicBezTo>
                      <a:pt x="7" y="40"/>
                      <a:pt x="7" y="40"/>
                      <a:pt x="7" y="40"/>
                    </a:cubicBezTo>
                    <a:cubicBezTo>
                      <a:pt x="6" y="41"/>
                      <a:pt x="6" y="41"/>
                      <a:pt x="6" y="41"/>
                    </a:cubicBezTo>
                    <a:cubicBezTo>
                      <a:pt x="6" y="42"/>
                      <a:pt x="6" y="42"/>
                      <a:pt x="6" y="42"/>
                    </a:cubicBezTo>
                    <a:cubicBezTo>
                      <a:pt x="5" y="44"/>
                      <a:pt x="5" y="45"/>
                      <a:pt x="4" y="46"/>
                    </a:cubicBezTo>
                    <a:cubicBezTo>
                      <a:pt x="4" y="47"/>
                      <a:pt x="4" y="47"/>
                      <a:pt x="4" y="47"/>
                    </a:cubicBezTo>
                    <a:cubicBezTo>
                      <a:pt x="3" y="48"/>
                      <a:pt x="3" y="49"/>
                      <a:pt x="3" y="50"/>
                    </a:cubicBezTo>
                    <a:cubicBezTo>
                      <a:pt x="2" y="52"/>
                      <a:pt x="2" y="53"/>
                      <a:pt x="2" y="55"/>
                    </a:cubicBezTo>
                    <a:cubicBezTo>
                      <a:pt x="2" y="56"/>
                      <a:pt x="1" y="57"/>
                      <a:pt x="1" y="59"/>
                    </a:cubicBezTo>
                    <a:cubicBezTo>
                      <a:pt x="1" y="61"/>
                      <a:pt x="1" y="63"/>
                      <a:pt x="0" y="65"/>
                    </a:cubicBezTo>
                    <a:cubicBezTo>
                      <a:pt x="0" y="66"/>
                      <a:pt x="0" y="66"/>
                      <a:pt x="0" y="66"/>
                    </a:cubicBezTo>
                    <a:cubicBezTo>
                      <a:pt x="0" y="67"/>
                      <a:pt x="0" y="67"/>
                      <a:pt x="0" y="68"/>
                    </a:cubicBezTo>
                    <a:cubicBezTo>
                      <a:pt x="0" y="69"/>
                      <a:pt x="0" y="70"/>
                      <a:pt x="0" y="71"/>
                    </a:cubicBezTo>
                    <a:cubicBezTo>
                      <a:pt x="0" y="71"/>
                      <a:pt x="0" y="72"/>
                      <a:pt x="0" y="72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4"/>
                      <a:pt x="0" y="74"/>
                      <a:pt x="0" y="74"/>
                    </a:cubicBezTo>
                    <a:cubicBezTo>
                      <a:pt x="0" y="74"/>
                      <a:pt x="0" y="75"/>
                      <a:pt x="0" y="76"/>
                    </a:cubicBezTo>
                    <a:cubicBezTo>
                      <a:pt x="0" y="77"/>
                      <a:pt x="0" y="77"/>
                      <a:pt x="0" y="78"/>
                    </a:cubicBezTo>
                    <a:cubicBezTo>
                      <a:pt x="0" y="79"/>
                      <a:pt x="0" y="80"/>
                      <a:pt x="1" y="81"/>
                    </a:cubicBezTo>
                    <a:cubicBezTo>
                      <a:pt x="1" y="82"/>
                      <a:pt x="1" y="82"/>
                      <a:pt x="1" y="82"/>
                    </a:cubicBezTo>
                    <a:cubicBezTo>
                      <a:pt x="1" y="83"/>
                      <a:pt x="1" y="84"/>
                      <a:pt x="1" y="84"/>
                    </a:cubicBezTo>
                    <a:cubicBezTo>
                      <a:pt x="1" y="85"/>
                      <a:pt x="1" y="86"/>
                      <a:pt x="2" y="87"/>
                    </a:cubicBezTo>
                    <a:cubicBezTo>
                      <a:pt x="2" y="88"/>
                      <a:pt x="2" y="90"/>
                      <a:pt x="3" y="92"/>
                    </a:cubicBezTo>
                    <a:cubicBezTo>
                      <a:pt x="3" y="93"/>
                      <a:pt x="4" y="94"/>
                      <a:pt x="5" y="96"/>
                    </a:cubicBezTo>
                    <a:cubicBezTo>
                      <a:pt x="5" y="96"/>
                      <a:pt x="5" y="96"/>
                      <a:pt x="5" y="96"/>
                    </a:cubicBezTo>
                    <a:cubicBezTo>
                      <a:pt x="5" y="97"/>
                      <a:pt x="5" y="98"/>
                      <a:pt x="6" y="98"/>
                    </a:cubicBezTo>
                    <a:cubicBezTo>
                      <a:pt x="6" y="99"/>
                      <a:pt x="6" y="99"/>
                      <a:pt x="6" y="99"/>
                    </a:cubicBezTo>
                    <a:cubicBezTo>
                      <a:pt x="7" y="100"/>
                      <a:pt x="7" y="101"/>
                      <a:pt x="7" y="102"/>
                    </a:cubicBezTo>
                    <a:cubicBezTo>
                      <a:pt x="8" y="103"/>
                      <a:pt x="8" y="103"/>
                      <a:pt x="8" y="104"/>
                    </a:cubicBezTo>
                    <a:cubicBezTo>
                      <a:pt x="9" y="104"/>
                      <a:pt x="9" y="104"/>
                      <a:pt x="9" y="104"/>
                    </a:cubicBezTo>
                    <a:cubicBezTo>
                      <a:pt x="9" y="105"/>
                      <a:pt x="9" y="106"/>
                      <a:pt x="10" y="107"/>
                    </a:cubicBezTo>
                    <a:cubicBezTo>
                      <a:pt x="10" y="108"/>
                      <a:pt x="11" y="108"/>
                      <a:pt x="11" y="108"/>
                    </a:cubicBezTo>
                    <a:cubicBezTo>
                      <a:pt x="12" y="109"/>
                      <a:pt x="12" y="109"/>
                      <a:pt x="12" y="109"/>
                    </a:cubicBezTo>
                    <a:cubicBezTo>
                      <a:pt x="12" y="110"/>
                      <a:pt x="12" y="110"/>
                      <a:pt x="13" y="111"/>
                    </a:cubicBezTo>
                    <a:cubicBezTo>
                      <a:pt x="13" y="112"/>
                      <a:pt x="13" y="112"/>
                      <a:pt x="13" y="112"/>
                    </a:cubicBezTo>
                    <a:cubicBezTo>
                      <a:pt x="14" y="113"/>
                      <a:pt x="15" y="114"/>
                      <a:pt x="15" y="115"/>
                    </a:cubicBezTo>
                    <a:cubicBezTo>
                      <a:pt x="16" y="116"/>
                      <a:pt x="16" y="116"/>
                      <a:pt x="16" y="116"/>
                    </a:cubicBezTo>
                    <a:cubicBezTo>
                      <a:pt x="17" y="118"/>
                      <a:pt x="19" y="119"/>
                      <a:pt x="20" y="121"/>
                    </a:cubicBezTo>
                    <a:cubicBezTo>
                      <a:pt x="21" y="122"/>
                      <a:pt x="21" y="122"/>
                      <a:pt x="22" y="123"/>
                    </a:cubicBezTo>
                    <a:cubicBezTo>
                      <a:pt x="22" y="123"/>
                      <a:pt x="23" y="124"/>
                      <a:pt x="24" y="125"/>
                    </a:cubicBezTo>
                    <a:cubicBezTo>
                      <a:pt x="24" y="125"/>
                      <a:pt x="24" y="125"/>
                      <a:pt x="24" y="125"/>
                    </a:cubicBezTo>
                    <a:cubicBezTo>
                      <a:pt x="25" y="126"/>
                      <a:pt x="26" y="126"/>
                      <a:pt x="27" y="127"/>
                    </a:cubicBezTo>
                    <a:cubicBezTo>
                      <a:pt x="27" y="127"/>
                      <a:pt x="28" y="128"/>
                      <a:pt x="29" y="128"/>
                    </a:cubicBezTo>
                    <a:cubicBezTo>
                      <a:pt x="29" y="129"/>
                      <a:pt x="29" y="129"/>
                      <a:pt x="29" y="129"/>
                    </a:cubicBezTo>
                    <a:cubicBezTo>
                      <a:pt x="30" y="129"/>
                      <a:pt x="30" y="130"/>
                      <a:pt x="31" y="130"/>
                    </a:cubicBezTo>
                    <a:cubicBezTo>
                      <a:pt x="32" y="130"/>
                      <a:pt x="32" y="130"/>
                      <a:pt x="32" y="130"/>
                    </a:cubicBezTo>
                    <a:cubicBezTo>
                      <a:pt x="32" y="131"/>
                      <a:pt x="32" y="131"/>
                      <a:pt x="32" y="131"/>
                    </a:cubicBezTo>
                    <a:cubicBezTo>
                      <a:pt x="33" y="131"/>
                      <a:pt x="34" y="132"/>
                      <a:pt x="34" y="132"/>
                    </a:cubicBezTo>
                    <a:cubicBezTo>
                      <a:pt x="35" y="132"/>
                      <a:pt x="35" y="132"/>
                      <a:pt x="35" y="133"/>
                    </a:cubicBezTo>
                    <a:cubicBezTo>
                      <a:pt x="36" y="133"/>
                      <a:pt x="36" y="133"/>
                      <a:pt x="37" y="134"/>
                    </a:cubicBezTo>
                    <a:cubicBezTo>
                      <a:pt x="37" y="134"/>
                      <a:pt x="38" y="134"/>
                      <a:pt x="39" y="135"/>
                    </a:cubicBezTo>
                    <a:cubicBezTo>
                      <a:pt x="39" y="135"/>
                      <a:pt x="39" y="135"/>
                      <a:pt x="39" y="135"/>
                    </a:cubicBezTo>
                    <a:cubicBezTo>
                      <a:pt x="41" y="136"/>
                      <a:pt x="42" y="136"/>
                      <a:pt x="44" y="137"/>
                    </a:cubicBezTo>
                    <a:cubicBezTo>
                      <a:pt x="44" y="137"/>
                      <a:pt x="44" y="137"/>
                      <a:pt x="44" y="137"/>
                    </a:cubicBezTo>
                    <a:cubicBezTo>
                      <a:pt x="45" y="137"/>
                      <a:pt x="46" y="138"/>
                      <a:pt x="47" y="138"/>
                    </a:cubicBezTo>
                    <a:cubicBezTo>
                      <a:pt x="47" y="138"/>
                      <a:pt x="48" y="138"/>
                      <a:pt x="48" y="138"/>
                    </a:cubicBezTo>
                    <a:cubicBezTo>
                      <a:pt x="48" y="138"/>
                      <a:pt x="48" y="138"/>
                      <a:pt x="48" y="138"/>
                    </a:cubicBezTo>
                    <a:cubicBezTo>
                      <a:pt x="49" y="139"/>
                      <a:pt x="49" y="139"/>
                      <a:pt x="49" y="139"/>
                    </a:cubicBezTo>
                    <a:cubicBezTo>
                      <a:pt x="49" y="139"/>
                      <a:pt x="49" y="139"/>
                      <a:pt x="49" y="139"/>
                    </a:cubicBezTo>
                    <a:cubicBezTo>
                      <a:pt x="50" y="139"/>
                      <a:pt x="51" y="140"/>
                      <a:pt x="52" y="140"/>
                    </a:cubicBezTo>
                    <a:cubicBezTo>
                      <a:pt x="53" y="140"/>
                      <a:pt x="53" y="140"/>
                      <a:pt x="53" y="140"/>
                    </a:cubicBezTo>
                    <a:cubicBezTo>
                      <a:pt x="53" y="140"/>
                      <a:pt x="54" y="140"/>
                      <a:pt x="55" y="141"/>
                    </a:cubicBezTo>
                    <a:cubicBezTo>
                      <a:pt x="55" y="141"/>
                      <a:pt x="55" y="141"/>
                      <a:pt x="56" y="141"/>
                    </a:cubicBezTo>
                    <a:cubicBezTo>
                      <a:pt x="56" y="141"/>
                      <a:pt x="57" y="141"/>
                      <a:pt x="57" y="141"/>
                    </a:cubicBezTo>
                    <a:cubicBezTo>
                      <a:pt x="58" y="141"/>
                      <a:pt x="58" y="141"/>
                      <a:pt x="59" y="141"/>
                    </a:cubicBezTo>
                    <a:cubicBezTo>
                      <a:pt x="60" y="142"/>
                      <a:pt x="60" y="142"/>
                      <a:pt x="60" y="142"/>
                    </a:cubicBezTo>
                    <a:cubicBezTo>
                      <a:pt x="61" y="142"/>
                      <a:pt x="62" y="142"/>
                      <a:pt x="63" y="142"/>
                    </a:cubicBezTo>
                    <a:cubicBezTo>
                      <a:pt x="65" y="142"/>
                      <a:pt x="66" y="142"/>
                      <a:pt x="67" y="143"/>
                    </a:cubicBezTo>
                    <a:cubicBezTo>
                      <a:pt x="69" y="143"/>
                      <a:pt x="70" y="143"/>
                      <a:pt x="71" y="143"/>
                    </a:cubicBezTo>
                    <a:cubicBezTo>
                      <a:pt x="71" y="143"/>
                      <a:pt x="71" y="143"/>
                      <a:pt x="71" y="143"/>
                    </a:cubicBezTo>
                    <a:cubicBezTo>
                      <a:pt x="72" y="143"/>
                      <a:pt x="73" y="143"/>
                      <a:pt x="74" y="143"/>
                    </a:cubicBezTo>
                    <a:cubicBezTo>
                      <a:pt x="75" y="143"/>
                      <a:pt x="75" y="143"/>
                      <a:pt x="76" y="143"/>
                    </a:cubicBezTo>
                    <a:cubicBezTo>
                      <a:pt x="77" y="142"/>
                      <a:pt x="78" y="142"/>
                      <a:pt x="79" y="142"/>
                    </a:cubicBezTo>
                    <a:cubicBezTo>
                      <a:pt x="80" y="142"/>
                      <a:pt x="80" y="142"/>
                      <a:pt x="80" y="142"/>
                    </a:cubicBezTo>
                    <a:cubicBezTo>
                      <a:pt x="81" y="142"/>
                      <a:pt x="81" y="142"/>
                      <a:pt x="81" y="142"/>
                    </a:cubicBezTo>
                    <a:cubicBezTo>
                      <a:pt x="82" y="142"/>
                      <a:pt x="83" y="142"/>
                      <a:pt x="83" y="142"/>
                    </a:cubicBezTo>
                    <a:cubicBezTo>
                      <a:pt x="84" y="141"/>
                      <a:pt x="85" y="141"/>
                      <a:pt x="85" y="141"/>
                    </a:cubicBezTo>
                    <a:cubicBezTo>
                      <a:pt x="86" y="141"/>
                      <a:pt x="86" y="141"/>
                      <a:pt x="86" y="141"/>
                    </a:cubicBezTo>
                    <a:cubicBezTo>
                      <a:pt x="87" y="141"/>
                      <a:pt x="88" y="140"/>
                      <a:pt x="89" y="140"/>
                    </a:cubicBezTo>
                    <a:cubicBezTo>
                      <a:pt x="89" y="140"/>
                      <a:pt x="90" y="140"/>
                      <a:pt x="91" y="139"/>
                    </a:cubicBezTo>
                    <a:cubicBezTo>
                      <a:pt x="92" y="139"/>
                      <a:pt x="92" y="139"/>
                      <a:pt x="93" y="139"/>
                    </a:cubicBezTo>
                    <a:cubicBezTo>
                      <a:pt x="94" y="139"/>
                      <a:pt x="95" y="138"/>
                      <a:pt x="96" y="138"/>
                    </a:cubicBezTo>
                    <a:cubicBezTo>
                      <a:pt x="97" y="138"/>
                      <a:pt x="99" y="137"/>
                      <a:pt x="101" y="136"/>
                    </a:cubicBezTo>
                    <a:cubicBezTo>
                      <a:pt x="102" y="136"/>
                      <a:pt x="102" y="136"/>
                      <a:pt x="103" y="135"/>
                    </a:cubicBezTo>
                    <a:cubicBezTo>
                      <a:pt x="103" y="135"/>
                      <a:pt x="103" y="135"/>
                      <a:pt x="103" y="135"/>
                    </a:cubicBezTo>
                    <a:cubicBezTo>
                      <a:pt x="104" y="135"/>
                      <a:pt x="104" y="135"/>
                      <a:pt x="105" y="134"/>
                    </a:cubicBezTo>
                    <a:cubicBezTo>
                      <a:pt x="105" y="134"/>
                      <a:pt x="105" y="134"/>
                      <a:pt x="105" y="134"/>
                    </a:cubicBezTo>
                    <a:cubicBezTo>
                      <a:pt x="105" y="134"/>
                      <a:pt x="106" y="134"/>
                      <a:pt x="106" y="133"/>
                    </a:cubicBezTo>
                    <a:cubicBezTo>
                      <a:pt x="107" y="133"/>
                      <a:pt x="107" y="133"/>
                      <a:pt x="107" y="133"/>
                    </a:cubicBezTo>
                    <a:cubicBezTo>
                      <a:pt x="108" y="133"/>
                      <a:pt x="108" y="133"/>
                      <a:pt x="108" y="133"/>
                    </a:cubicBezTo>
                    <a:cubicBezTo>
                      <a:pt x="108" y="132"/>
                      <a:pt x="109" y="132"/>
                      <a:pt x="109" y="132"/>
                    </a:cubicBezTo>
                    <a:cubicBezTo>
                      <a:pt x="110" y="132"/>
                      <a:pt x="110" y="131"/>
                      <a:pt x="111" y="131"/>
                    </a:cubicBezTo>
                    <a:cubicBezTo>
                      <a:pt x="111" y="130"/>
                      <a:pt x="111" y="130"/>
                      <a:pt x="111" y="130"/>
                    </a:cubicBezTo>
                    <a:cubicBezTo>
                      <a:pt x="112" y="130"/>
                      <a:pt x="113" y="129"/>
                      <a:pt x="114" y="129"/>
                    </a:cubicBezTo>
                    <a:cubicBezTo>
                      <a:pt x="114" y="128"/>
                      <a:pt x="114" y="128"/>
                      <a:pt x="114" y="128"/>
                    </a:cubicBezTo>
                    <a:cubicBezTo>
                      <a:pt x="115" y="128"/>
                      <a:pt x="115" y="127"/>
                      <a:pt x="116" y="127"/>
                    </a:cubicBezTo>
                    <a:cubicBezTo>
                      <a:pt x="117" y="126"/>
                      <a:pt x="117" y="126"/>
                      <a:pt x="118" y="125"/>
                    </a:cubicBezTo>
                    <a:cubicBezTo>
                      <a:pt x="118" y="125"/>
                      <a:pt x="118" y="125"/>
                      <a:pt x="118" y="125"/>
                    </a:cubicBezTo>
                    <a:cubicBezTo>
                      <a:pt x="118" y="125"/>
                      <a:pt x="119" y="124"/>
                      <a:pt x="119" y="124"/>
                    </a:cubicBezTo>
                    <a:cubicBezTo>
                      <a:pt x="120" y="123"/>
                      <a:pt x="120" y="123"/>
                      <a:pt x="120" y="123"/>
                    </a:cubicBezTo>
                    <a:cubicBezTo>
                      <a:pt x="121" y="122"/>
                      <a:pt x="121" y="122"/>
                      <a:pt x="121" y="122"/>
                    </a:cubicBezTo>
                    <a:cubicBezTo>
                      <a:pt x="122" y="121"/>
                      <a:pt x="122" y="121"/>
                      <a:pt x="123" y="120"/>
                    </a:cubicBezTo>
                    <a:cubicBezTo>
                      <a:pt x="124" y="119"/>
                      <a:pt x="124" y="119"/>
                      <a:pt x="125" y="118"/>
                    </a:cubicBezTo>
                    <a:cubicBezTo>
                      <a:pt x="126" y="117"/>
                      <a:pt x="127" y="116"/>
                      <a:pt x="128" y="115"/>
                    </a:cubicBezTo>
                    <a:cubicBezTo>
                      <a:pt x="128" y="115"/>
                      <a:pt x="128" y="115"/>
                      <a:pt x="128" y="115"/>
                    </a:cubicBezTo>
                    <a:cubicBezTo>
                      <a:pt x="128" y="115"/>
                      <a:pt x="128" y="114"/>
                      <a:pt x="129" y="114"/>
                    </a:cubicBezTo>
                    <a:cubicBezTo>
                      <a:pt x="130" y="113"/>
                      <a:pt x="130" y="112"/>
                      <a:pt x="131" y="111"/>
                    </a:cubicBezTo>
                    <a:cubicBezTo>
                      <a:pt x="132" y="109"/>
                      <a:pt x="133" y="107"/>
                      <a:pt x="134" y="105"/>
                    </a:cubicBezTo>
                    <a:cubicBezTo>
                      <a:pt x="134" y="105"/>
                      <a:pt x="135" y="104"/>
                      <a:pt x="135" y="104"/>
                    </a:cubicBezTo>
                    <a:cubicBezTo>
                      <a:pt x="135" y="103"/>
                      <a:pt x="135" y="103"/>
                      <a:pt x="135" y="103"/>
                    </a:cubicBezTo>
                    <a:cubicBezTo>
                      <a:pt x="136" y="102"/>
                      <a:pt x="136" y="102"/>
                      <a:pt x="136" y="102"/>
                    </a:cubicBezTo>
                    <a:cubicBezTo>
                      <a:pt x="136" y="101"/>
                      <a:pt x="136" y="101"/>
                      <a:pt x="137" y="100"/>
                    </a:cubicBezTo>
                    <a:cubicBezTo>
                      <a:pt x="137" y="100"/>
                      <a:pt x="137" y="99"/>
                      <a:pt x="138" y="98"/>
                    </a:cubicBezTo>
                    <a:cubicBezTo>
                      <a:pt x="138" y="97"/>
                      <a:pt x="138" y="97"/>
                      <a:pt x="138" y="97"/>
                    </a:cubicBezTo>
                    <a:cubicBezTo>
                      <a:pt x="138" y="96"/>
                      <a:pt x="139" y="95"/>
                      <a:pt x="139" y="94"/>
                    </a:cubicBezTo>
                    <a:cubicBezTo>
                      <a:pt x="140" y="93"/>
                      <a:pt x="140" y="93"/>
                      <a:pt x="140" y="93"/>
                    </a:cubicBezTo>
                    <a:cubicBezTo>
                      <a:pt x="140" y="92"/>
                      <a:pt x="140" y="91"/>
                      <a:pt x="140" y="91"/>
                    </a:cubicBezTo>
                    <a:cubicBezTo>
                      <a:pt x="141" y="90"/>
                      <a:pt x="141" y="90"/>
                      <a:pt x="141" y="90"/>
                    </a:cubicBezTo>
                    <a:cubicBezTo>
                      <a:pt x="141" y="90"/>
                      <a:pt x="141" y="90"/>
                      <a:pt x="141" y="89"/>
                    </a:cubicBezTo>
                    <a:cubicBezTo>
                      <a:pt x="141" y="88"/>
                      <a:pt x="141" y="88"/>
                      <a:pt x="141" y="87"/>
                    </a:cubicBezTo>
                    <a:cubicBezTo>
                      <a:pt x="142" y="86"/>
                      <a:pt x="142" y="84"/>
                      <a:pt x="142" y="83"/>
                    </a:cubicBezTo>
                    <a:cubicBezTo>
                      <a:pt x="142" y="82"/>
                      <a:pt x="142" y="81"/>
                      <a:pt x="142" y="80"/>
                    </a:cubicBezTo>
                    <a:cubicBezTo>
                      <a:pt x="142" y="80"/>
                      <a:pt x="142" y="80"/>
                      <a:pt x="142" y="80"/>
                    </a:cubicBezTo>
                    <a:cubicBezTo>
                      <a:pt x="143" y="79"/>
                      <a:pt x="143" y="78"/>
                      <a:pt x="143" y="77"/>
                    </a:cubicBezTo>
                    <a:cubicBezTo>
                      <a:pt x="143" y="76"/>
                      <a:pt x="143" y="76"/>
                      <a:pt x="143" y="76"/>
                    </a:cubicBezTo>
                    <a:cubicBezTo>
                      <a:pt x="143" y="75"/>
                      <a:pt x="143" y="75"/>
                      <a:pt x="143" y="74"/>
                    </a:cubicBezTo>
                    <a:cubicBezTo>
                      <a:pt x="143" y="73"/>
                      <a:pt x="143" y="72"/>
                      <a:pt x="143" y="71"/>
                    </a:cubicBezTo>
                    <a:cubicBezTo>
                      <a:pt x="143" y="69"/>
                      <a:pt x="143" y="67"/>
                      <a:pt x="142" y="65"/>
                    </a:cubicBezTo>
                    <a:cubicBezTo>
                      <a:pt x="142" y="64"/>
                      <a:pt x="142" y="64"/>
                      <a:pt x="142" y="64"/>
                    </a:cubicBezTo>
                    <a:cubicBezTo>
                      <a:pt x="142" y="64"/>
                      <a:pt x="142" y="64"/>
                      <a:pt x="142" y="64"/>
                    </a:cubicBezTo>
                    <a:cubicBezTo>
                      <a:pt x="142" y="63"/>
                      <a:pt x="142" y="62"/>
                      <a:pt x="142" y="61"/>
                    </a:cubicBezTo>
                    <a:cubicBezTo>
                      <a:pt x="142" y="60"/>
                      <a:pt x="142" y="59"/>
                      <a:pt x="142" y="58"/>
                    </a:cubicBezTo>
                    <a:cubicBezTo>
                      <a:pt x="141" y="57"/>
                      <a:pt x="141" y="56"/>
                      <a:pt x="141" y="55"/>
                    </a:cubicBezTo>
                    <a:cubicBezTo>
                      <a:pt x="141" y="55"/>
                      <a:pt x="141" y="54"/>
                      <a:pt x="141" y="53"/>
                    </a:cubicBezTo>
                    <a:cubicBezTo>
                      <a:pt x="140" y="51"/>
                      <a:pt x="140" y="49"/>
                      <a:pt x="139" y="47"/>
                    </a:cubicBezTo>
                    <a:cubicBezTo>
                      <a:pt x="139" y="46"/>
                      <a:pt x="138" y="45"/>
                      <a:pt x="138" y="44"/>
                    </a:cubicBezTo>
                    <a:cubicBezTo>
                      <a:pt x="137" y="43"/>
                      <a:pt x="137" y="41"/>
                      <a:pt x="136" y="40"/>
                    </a:cubicBezTo>
                    <a:cubicBezTo>
                      <a:pt x="135" y="40"/>
                      <a:pt x="135" y="40"/>
                      <a:pt x="135" y="40"/>
                    </a:cubicBezTo>
                    <a:cubicBezTo>
                      <a:pt x="134" y="38"/>
                      <a:pt x="133" y="36"/>
                      <a:pt x="132" y="35"/>
                    </a:cubicBezTo>
                    <a:cubicBezTo>
                      <a:pt x="132" y="34"/>
                      <a:pt x="131" y="33"/>
                      <a:pt x="131" y="33"/>
                    </a:cubicBezTo>
                    <a:cubicBezTo>
                      <a:pt x="130" y="32"/>
                      <a:pt x="130" y="31"/>
                      <a:pt x="129" y="30"/>
                    </a:cubicBezTo>
                    <a:cubicBezTo>
                      <a:pt x="129" y="30"/>
                      <a:pt x="129" y="30"/>
                      <a:pt x="129" y="30"/>
                    </a:cubicBezTo>
                    <a:cubicBezTo>
                      <a:pt x="129" y="30"/>
                      <a:pt x="129" y="30"/>
                      <a:pt x="129" y="30"/>
                    </a:cubicBezTo>
                    <a:cubicBezTo>
                      <a:pt x="129" y="30"/>
                      <a:pt x="129" y="30"/>
                      <a:pt x="129" y="30"/>
                    </a:cubicBezTo>
                    <a:cubicBezTo>
                      <a:pt x="129" y="30"/>
                      <a:pt x="129" y="30"/>
                      <a:pt x="129" y="30"/>
                    </a:cubicBezTo>
                    <a:cubicBezTo>
                      <a:pt x="129" y="30"/>
                      <a:pt x="129" y="30"/>
                      <a:pt x="129" y="30"/>
                    </a:cubicBezTo>
                    <a:cubicBezTo>
                      <a:pt x="129" y="30"/>
                      <a:pt x="129" y="30"/>
                      <a:pt x="129" y="30"/>
                    </a:cubicBezTo>
                    <a:cubicBezTo>
                      <a:pt x="129" y="30"/>
                      <a:pt x="129" y="30"/>
                      <a:pt x="129" y="30"/>
                    </a:cubicBezTo>
                    <a:cubicBezTo>
                      <a:pt x="128" y="29"/>
                      <a:pt x="128" y="29"/>
                      <a:pt x="128" y="29"/>
                    </a:cubicBezTo>
                    <a:cubicBezTo>
                      <a:pt x="128" y="28"/>
                      <a:pt x="128" y="28"/>
                      <a:pt x="128" y="28"/>
                    </a:cubicBezTo>
                    <a:cubicBezTo>
                      <a:pt x="127" y="27"/>
                      <a:pt x="126" y="26"/>
                      <a:pt x="126" y="25"/>
                    </a:cubicBezTo>
                    <a:cubicBezTo>
                      <a:pt x="125" y="25"/>
                      <a:pt x="125" y="25"/>
                      <a:pt x="125" y="25"/>
                    </a:cubicBezTo>
                    <a:cubicBezTo>
                      <a:pt x="124" y="23"/>
                      <a:pt x="124" y="23"/>
                      <a:pt x="124" y="23"/>
                    </a:cubicBezTo>
                    <a:cubicBezTo>
                      <a:pt x="123" y="22"/>
                      <a:pt x="123" y="22"/>
                      <a:pt x="122" y="21"/>
                    </a:cubicBezTo>
                    <a:cubicBezTo>
                      <a:pt x="122" y="21"/>
                      <a:pt x="122" y="21"/>
                      <a:pt x="122" y="21"/>
                    </a:cubicBezTo>
                    <a:cubicBezTo>
                      <a:pt x="121" y="20"/>
                      <a:pt x="121" y="20"/>
                      <a:pt x="121" y="20"/>
                    </a:cubicBezTo>
                    <a:cubicBezTo>
                      <a:pt x="121" y="20"/>
                      <a:pt x="120" y="19"/>
                      <a:pt x="119" y="18"/>
                    </a:cubicBezTo>
                    <a:cubicBezTo>
                      <a:pt x="119" y="18"/>
                      <a:pt x="118" y="17"/>
                      <a:pt x="117" y="16"/>
                    </a:cubicBezTo>
                    <a:cubicBezTo>
                      <a:pt x="116" y="16"/>
                      <a:pt x="115" y="15"/>
                      <a:pt x="115" y="14"/>
                    </a:cubicBezTo>
                    <a:cubicBezTo>
                      <a:pt x="114" y="14"/>
                      <a:pt x="113" y="13"/>
                      <a:pt x="112" y="13"/>
                    </a:cubicBezTo>
                    <a:cubicBezTo>
                      <a:pt x="112" y="12"/>
                      <a:pt x="111" y="12"/>
                      <a:pt x="111" y="12"/>
                    </a:cubicBezTo>
                    <a:cubicBezTo>
                      <a:pt x="110" y="12"/>
                      <a:pt x="110" y="12"/>
                      <a:pt x="110" y="12"/>
                    </a:cubicBezTo>
                    <a:cubicBezTo>
                      <a:pt x="109" y="11"/>
                      <a:pt x="108" y="11"/>
                      <a:pt x="108" y="10"/>
                    </a:cubicBezTo>
                    <a:cubicBezTo>
                      <a:pt x="107" y="10"/>
                      <a:pt x="105" y="9"/>
                      <a:pt x="104" y="9"/>
                    </a:cubicBezTo>
                    <a:cubicBezTo>
                      <a:pt x="103" y="8"/>
                      <a:pt x="103" y="8"/>
                      <a:pt x="102" y="8"/>
                    </a:cubicBezTo>
                    <a:cubicBezTo>
                      <a:pt x="102" y="7"/>
                      <a:pt x="102" y="7"/>
                      <a:pt x="102" y="7"/>
                    </a:cubicBezTo>
                    <a:cubicBezTo>
                      <a:pt x="102" y="7"/>
                      <a:pt x="102" y="7"/>
                      <a:pt x="102" y="7"/>
                    </a:cubicBezTo>
                    <a:cubicBezTo>
                      <a:pt x="101" y="7"/>
                      <a:pt x="100" y="6"/>
                      <a:pt x="100" y="6"/>
                    </a:cubicBezTo>
                    <a:cubicBezTo>
                      <a:pt x="99" y="6"/>
                      <a:pt x="98" y="5"/>
                      <a:pt x="98" y="5"/>
                    </a:cubicBezTo>
                    <a:cubicBezTo>
                      <a:pt x="97" y="5"/>
                      <a:pt x="97" y="5"/>
                      <a:pt x="97" y="5"/>
                    </a:cubicBezTo>
                    <a:cubicBezTo>
                      <a:pt x="95" y="4"/>
                      <a:pt x="94" y="3"/>
                      <a:pt x="92" y="3"/>
                    </a:cubicBezTo>
                    <a:cubicBezTo>
                      <a:pt x="90" y="2"/>
                      <a:pt x="89" y="2"/>
                      <a:pt x="87" y="1"/>
                    </a:cubicBezTo>
                    <a:cubicBezTo>
                      <a:pt x="85" y="1"/>
                      <a:pt x="83" y="1"/>
                      <a:pt x="81" y="1"/>
                    </a:cubicBezTo>
                    <a:cubicBezTo>
                      <a:pt x="81" y="1"/>
                      <a:pt x="81" y="1"/>
                      <a:pt x="81" y="1"/>
                    </a:cubicBezTo>
                    <a:cubicBezTo>
                      <a:pt x="80" y="0"/>
                      <a:pt x="79" y="0"/>
                      <a:pt x="78" y="0"/>
                    </a:cubicBezTo>
                    <a:cubicBezTo>
                      <a:pt x="77" y="0"/>
                      <a:pt x="77" y="0"/>
                      <a:pt x="76" y="0"/>
                    </a:cubicBezTo>
                    <a:cubicBezTo>
                      <a:pt x="75" y="0"/>
                      <a:pt x="75" y="0"/>
                      <a:pt x="75" y="0"/>
                    </a:cubicBezTo>
                    <a:cubicBezTo>
                      <a:pt x="74" y="0"/>
                      <a:pt x="73" y="0"/>
                      <a:pt x="72" y="0"/>
                    </a:cubicBezTo>
                    <a:close/>
                    <a:moveTo>
                      <a:pt x="63" y="19"/>
                    </a:moveTo>
                    <a:cubicBezTo>
                      <a:pt x="64" y="19"/>
                      <a:pt x="65" y="19"/>
                      <a:pt x="65" y="19"/>
                    </a:cubicBezTo>
                    <a:cubicBezTo>
                      <a:pt x="66" y="19"/>
                      <a:pt x="66" y="19"/>
                      <a:pt x="66" y="19"/>
                    </a:cubicBezTo>
                    <a:cubicBezTo>
                      <a:pt x="69" y="19"/>
                      <a:pt x="71" y="19"/>
                      <a:pt x="73" y="19"/>
                    </a:cubicBezTo>
                    <a:cubicBezTo>
                      <a:pt x="75" y="19"/>
                      <a:pt x="76" y="19"/>
                      <a:pt x="78" y="19"/>
                    </a:cubicBezTo>
                    <a:cubicBezTo>
                      <a:pt x="79" y="19"/>
                      <a:pt x="80" y="19"/>
                      <a:pt x="81" y="19"/>
                    </a:cubicBezTo>
                    <a:cubicBezTo>
                      <a:pt x="82" y="19"/>
                      <a:pt x="83" y="19"/>
                      <a:pt x="84" y="19"/>
                    </a:cubicBezTo>
                    <a:cubicBezTo>
                      <a:pt x="85" y="20"/>
                      <a:pt x="86" y="20"/>
                      <a:pt x="86" y="20"/>
                    </a:cubicBezTo>
                    <a:cubicBezTo>
                      <a:pt x="87" y="20"/>
                      <a:pt x="88" y="21"/>
                      <a:pt x="89" y="21"/>
                    </a:cubicBezTo>
                    <a:cubicBezTo>
                      <a:pt x="89" y="21"/>
                      <a:pt x="89" y="21"/>
                      <a:pt x="89" y="21"/>
                    </a:cubicBezTo>
                    <a:cubicBezTo>
                      <a:pt x="90" y="21"/>
                      <a:pt x="90" y="21"/>
                      <a:pt x="90" y="21"/>
                    </a:cubicBezTo>
                    <a:cubicBezTo>
                      <a:pt x="91" y="21"/>
                      <a:pt x="92" y="22"/>
                      <a:pt x="93" y="22"/>
                    </a:cubicBezTo>
                    <a:cubicBezTo>
                      <a:pt x="94" y="23"/>
                      <a:pt x="94" y="23"/>
                      <a:pt x="95" y="23"/>
                    </a:cubicBezTo>
                    <a:cubicBezTo>
                      <a:pt x="96" y="24"/>
                      <a:pt x="96" y="24"/>
                      <a:pt x="96" y="24"/>
                    </a:cubicBezTo>
                    <a:cubicBezTo>
                      <a:pt x="97" y="24"/>
                      <a:pt x="97" y="24"/>
                      <a:pt x="98" y="25"/>
                    </a:cubicBezTo>
                    <a:cubicBezTo>
                      <a:pt x="100" y="26"/>
                      <a:pt x="101" y="27"/>
                      <a:pt x="103" y="28"/>
                    </a:cubicBezTo>
                    <a:cubicBezTo>
                      <a:pt x="104" y="28"/>
                      <a:pt x="105" y="29"/>
                      <a:pt x="105" y="30"/>
                    </a:cubicBezTo>
                    <a:cubicBezTo>
                      <a:pt x="106" y="30"/>
                      <a:pt x="107" y="31"/>
                      <a:pt x="108" y="31"/>
                    </a:cubicBezTo>
                    <a:cubicBezTo>
                      <a:pt x="108" y="32"/>
                      <a:pt x="109" y="33"/>
                      <a:pt x="110" y="33"/>
                    </a:cubicBezTo>
                    <a:cubicBezTo>
                      <a:pt x="110" y="34"/>
                      <a:pt x="111" y="35"/>
                      <a:pt x="112" y="35"/>
                    </a:cubicBezTo>
                    <a:cubicBezTo>
                      <a:pt x="112" y="35"/>
                      <a:pt x="112" y="35"/>
                      <a:pt x="112" y="35"/>
                    </a:cubicBezTo>
                    <a:cubicBezTo>
                      <a:pt x="112" y="35"/>
                      <a:pt x="112" y="35"/>
                      <a:pt x="112" y="35"/>
                    </a:cubicBezTo>
                    <a:cubicBezTo>
                      <a:pt x="112" y="35"/>
                      <a:pt x="112" y="35"/>
                      <a:pt x="112" y="35"/>
                    </a:cubicBezTo>
                    <a:cubicBezTo>
                      <a:pt x="112" y="35"/>
                      <a:pt x="112" y="35"/>
                      <a:pt x="112" y="35"/>
                    </a:cubicBezTo>
                    <a:cubicBezTo>
                      <a:pt x="112" y="36"/>
                      <a:pt x="112" y="36"/>
                      <a:pt x="112" y="36"/>
                    </a:cubicBezTo>
                    <a:cubicBezTo>
                      <a:pt x="113" y="37"/>
                      <a:pt x="114" y="38"/>
                      <a:pt x="115" y="39"/>
                    </a:cubicBezTo>
                    <a:cubicBezTo>
                      <a:pt x="115" y="40"/>
                      <a:pt x="116" y="40"/>
                      <a:pt x="116" y="41"/>
                    </a:cubicBezTo>
                    <a:cubicBezTo>
                      <a:pt x="117" y="42"/>
                      <a:pt x="117" y="42"/>
                      <a:pt x="117" y="42"/>
                    </a:cubicBezTo>
                    <a:cubicBezTo>
                      <a:pt x="117" y="43"/>
                      <a:pt x="117" y="43"/>
                      <a:pt x="118" y="44"/>
                    </a:cubicBezTo>
                    <a:cubicBezTo>
                      <a:pt x="118" y="44"/>
                      <a:pt x="118" y="44"/>
                      <a:pt x="118" y="44"/>
                    </a:cubicBezTo>
                    <a:cubicBezTo>
                      <a:pt x="119" y="45"/>
                      <a:pt x="119" y="46"/>
                      <a:pt x="119" y="46"/>
                    </a:cubicBezTo>
                    <a:cubicBezTo>
                      <a:pt x="120" y="47"/>
                      <a:pt x="120" y="48"/>
                      <a:pt x="121" y="49"/>
                    </a:cubicBezTo>
                    <a:cubicBezTo>
                      <a:pt x="121" y="50"/>
                      <a:pt x="121" y="50"/>
                      <a:pt x="121" y="51"/>
                    </a:cubicBezTo>
                    <a:cubicBezTo>
                      <a:pt x="122" y="51"/>
                      <a:pt x="122" y="51"/>
                      <a:pt x="122" y="52"/>
                    </a:cubicBezTo>
                    <a:cubicBezTo>
                      <a:pt x="122" y="53"/>
                      <a:pt x="123" y="54"/>
                      <a:pt x="123" y="54"/>
                    </a:cubicBezTo>
                    <a:cubicBezTo>
                      <a:pt x="123" y="55"/>
                      <a:pt x="123" y="55"/>
                      <a:pt x="123" y="56"/>
                    </a:cubicBezTo>
                    <a:cubicBezTo>
                      <a:pt x="124" y="56"/>
                      <a:pt x="124" y="57"/>
                      <a:pt x="124" y="57"/>
                    </a:cubicBezTo>
                    <a:cubicBezTo>
                      <a:pt x="124" y="58"/>
                      <a:pt x="124" y="58"/>
                      <a:pt x="124" y="59"/>
                    </a:cubicBezTo>
                    <a:cubicBezTo>
                      <a:pt x="124" y="59"/>
                      <a:pt x="124" y="60"/>
                      <a:pt x="125" y="60"/>
                    </a:cubicBezTo>
                    <a:cubicBezTo>
                      <a:pt x="125" y="61"/>
                      <a:pt x="125" y="61"/>
                      <a:pt x="125" y="61"/>
                    </a:cubicBezTo>
                    <a:cubicBezTo>
                      <a:pt x="125" y="62"/>
                      <a:pt x="125" y="63"/>
                      <a:pt x="125" y="64"/>
                    </a:cubicBezTo>
                    <a:cubicBezTo>
                      <a:pt x="125" y="64"/>
                      <a:pt x="126" y="65"/>
                      <a:pt x="126" y="65"/>
                    </a:cubicBezTo>
                    <a:cubicBezTo>
                      <a:pt x="126" y="66"/>
                      <a:pt x="126" y="67"/>
                      <a:pt x="125" y="67"/>
                    </a:cubicBezTo>
                    <a:cubicBezTo>
                      <a:pt x="125" y="68"/>
                      <a:pt x="125" y="68"/>
                      <a:pt x="125" y="68"/>
                    </a:cubicBezTo>
                    <a:cubicBezTo>
                      <a:pt x="125" y="69"/>
                      <a:pt x="125" y="69"/>
                      <a:pt x="125" y="70"/>
                    </a:cubicBezTo>
                    <a:cubicBezTo>
                      <a:pt x="125" y="70"/>
                      <a:pt x="125" y="71"/>
                      <a:pt x="125" y="71"/>
                    </a:cubicBezTo>
                    <a:cubicBezTo>
                      <a:pt x="125" y="72"/>
                      <a:pt x="125" y="72"/>
                      <a:pt x="125" y="72"/>
                    </a:cubicBezTo>
                    <a:cubicBezTo>
                      <a:pt x="125" y="73"/>
                      <a:pt x="125" y="73"/>
                      <a:pt x="125" y="73"/>
                    </a:cubicBezTo>
                    <a:cubicBezTo>
                      <a:pt x="125" y="74"/>
                      <a:pt x="125" y="75"/>
                      <a:pt x="125" y="76"/>
                    </a:cubicBezTo>
                    <a:cubicBezTo>
                      <a:pt x="125" y="77"/>
                      <a:pt x="125" y="78"/>
                      <a:pt x="125" y="80"/>
                    </a:cubicBezTo>
                    <a:cubicBezTo>
                      <a:pt x="125" y="80"/>
                      <a:pt x="125" y="80"/>
                      <a:pt x="125" y="80"/>
                    </a:cubicBezTo>
                    <a:cubicBezTo>
                      <a:pt x="124" y="83"/>
                      <a:pt x="124" y="85"/>
                      <a:pt x="123" y="88"/>
                    </a:cubicBezTo>
                    <a:cubicBezTo>
                      <a:pt x="122" y="90"/>
                      <a:pt x="121" y="92"/>
                      <a:pt x="120" y="94"/>
                    </a:cubicBezTo>
                    <a:cubicBezTo>
                      <a:pt x="120" y="95"/>
                      <a:pt x="120" y="95"/>
                      <a:pt x="120" y="95"/>
                    </a:cubicBezTo>
                    <a:cubicBezTo>
                      <a:pt x="120" y="95"/>
                      <a:pt x="120" y="95"/>
                      <a:pt x="120" y="95"/>
                    </a:cubicBezTo>
                    <a:cubicBezTo>
                      <a:pt x="120" y="95"/>
                      <a:pt x="120" y="95"/>
                      <a:pt x="120" y="95"/>
                    </a:cubicBezTo>
                    <a:cubicBezTo>
                      <a:pt x="120" y="96"/>
                      <a:pt x="120" y="96"/>
                      <a:pt x="120" y="96"/>
                    </a:cubicBezTo>
                    <a:cubicBezTo>
                      <a:pt x="120" y="96"/>
                      <a:pt x="120" y="96"/>
                      <a:pt x="120" y="96"/>
                    </a:cubicBezTo>
                    <a:cubicBezTo>
                      <a:pt x="119" y="97"/>
                      <a:pt x="119" y="97"/>
                      <a:pt x="119" y="97"/>
                    </a:cubicBezTo>
                    <a:cubicBezTo>
                      <a:pt x="119" y="98"/>
                      <a:pt x="119" y="98"/>
                      <a:pt x="118" y="99"/>
                    </a:cubicBezTo>
                    <a:cubicBezTo>
                      <a:pt x="118" y="99"/>
                      <a:pt x="118" y="99"/>
                      <a:pt x="118" y="99"/>
                    </a:cubicBezTo>
                    <a:cubicBezTo>
                      <a:pt x="118" y="99"/>
                      <a:pt x="118" y="99"/>
                      <a:pt x="118" y="99"/>
                    </a:cubicBezTo>
                    <a:cubicBezTo>
                      <a:pt x="118" y="100"/>
                      <a:pt x="118" y="101"/>
                      <a:pt x="117" y="101"/>
                    </a:cubicBezTo>
                    <a:cubicBezTo>
                      <a:pt x="117" y="102"/>
                      <a:pt x="117" y="102"/>
                      <a:pt x="116" y="103"/>
                    </a:cubicBezTo>
                    <a:cubicBezTo>
                      <a:pt x="116" y="104"/>
                      <a:pt x="116" y="104"/>
                      <a:pt x="116" y="104"/>
                    </a:cubicBezTo>
                    <a:cubicBezTo>
                      <a:pt x="115" y="104"/>
                      <a:pt x="115" y="104"/>
                      <a:pt x="115" y="105"/>
                    </a:cubicBezTo>
                    <a:cubicBezTo>
                      <a:pt x="114" y="106"/>
                      <a:pt x="113" y="107"/>
                      <a:pt x="112" y="109"/>
                    </a:cubicBezTo>
                    <a:cubicBezTo>
                      <a:pt x="111" y="109"/>
                      <a:pt x="111" y="109"/>
                      <a:pt x="111" y="109"/>
                    </a:cubicBezTo>
                    <a:cubicBezTo>
                      <a:pt x="110" y="110"/>
                      <a:pt x="110" y="110"/>
                      <a:pt x="110" y="110"/>
                    </a:cubicBezTo>
                    <a:cubicBezTo>
                      <a:pt x="110" y="111"/>
                      <a:pt x="110" y="111"/>
                      <a:pt x="109" y="112"/>
                    </a:cubicBezTo>
                    <a:cubicBezTo>
                      <a:pt x="109" y="112"/>
                      <a:pt x="109" y="112"/>
                      <a:pt x="109" y="112"/>
                    </a:cubicBezTo>
                    <a:cubicBezTo>
                      <a:pt x="108" y="112"/>
                      <a:pt x="108" y="112"/>
                      <a:pt x="108" y="112"/>
                    </a:cubicBezTo>
                    <a:cubicBezTo>
                      <a:pt x="108" y="113"/>
                      <a:pt x="108" y="113"/>
                      <a:pt x="108" y="113"/>
                    </a:cubicBezTo>
                    <a:cubicBezTo>
                      <a:pt x="107" y="113"/>
                      <a:pt x="107" y="114"/>
                      <a:pt x="106" y="114"/>
                    </a:cubicBezTo>
                    <a:cubicBezTo>
                      <a:pt x="106" y="115"/>
                      <a:pt x="105" y="115"/>
                      <a:pt x="104" y="116"/>
                    </a:cubicBezTo>
                    <a:cubicBezTo>
                      <a:pt x="104" y="116"/>
                      <a:pt x="103" y="117"/>
                      <a:pt x="103" y="117"/>
                    </a:cubicBezTo>
                    <a:cubicBezTo>
                      <a:pt x="102" y="117"/>
                      <a:pt x="102" y="118"/>
                      <a:pt x="102" y="118"/>
                    </a:cubicBezTo>
                    <a:cubicBezTo>
                      <a:pt x="101" y="119"/>
                      <a:pt x="100" y="119"/>
                      <a:pt x="99" y="120"/>
                    </a:cubicBezTo>
                    <a:cubicBezTo>
                      <a:pt x="98" y="120"/>
                      <a:pt x="98" y="120"/>
                      <a:pt x="97" y="120"/>
                    </a:cubicBezTo>
                    <a:cubicBezTo>
                      <a:pt x="96" y="121"/>
                      <a:pt x="96" y="121"/>
                      <a:pt x="95" y="121"/>
                    </a:cubicBezTo>
                    <a:cubicBezTo>
                      <a:pt x="95" y="121"/>
                      <a:pt x="95" y="121"/>
                      <a:pt x="95" y="121"/>
                    </a:cubicBezTo>
                    <a:cubicBezTo>
                      <a:pt x="94" y="121"/>
                      <a:pt x="94" y="121"/>
                      <a:pt x="94" y="121"/>
                    </a:cubicBezTo>
                    <a:cubicBezTo>
                      <a:pt x="93" y="121"/>
                      <a:pt x="93" y="122"/>
                      <a:pt x="93" y="122"/>
                    </a:cubicBezTo>
                    <a:cubicBezTo>
                      <a:pt x="92" y="122"/>
                      <a:pt x="91" y="123"/>
                      <a:pt x="90" y="123"/>
                    </a:cubicBezTo>
                    <a:cubicBezTo>
                      <a:pt x="89" y="124"/>
                      <a:pt x="88" y="124"/>
                      <a:pt x="87" y="125"/>
                    </a:cubicBezTo>
                    <a:cubicBezTo>
                      <a:pt x="86" y="125"/>
                      <a:pt x="86" y="125"/>
                      <a:pt x="85" y="125"/>
                    </a:cubicBezTo>
                    <a:cubicBezTo>
                      <a:pt x="84" y="125"/>
                      <a:pt x="84" y="125"/>
                      <a:pt x="84" y="125"/>
                    </a:cubicBezTo>
                    <a:cubicBezTo>
                      <a:pt x="83" y="125"/>
                      <a:pt x="82" y="126"/>
                      <a:pt x="81" y="126"/>
                    </a:cubicBezTo>
                    <a:cubicBezTo>
                      <a:pt x="80" y="126"/>
                      <a:pt x="79" y="126"/>
                      <a:pt x="78" y="126"/>
                    </a:cubicBezTo>
                    <a:cubicBezTo>
                      <a:pt x="77" y="126"/>
                      <a:pt x="77" y="126"/>
                      <a:pt x="76" y="126"/>
                    </a:cubicBezTo>
                    <a:cubicBezTo>
                      <a:pt x="75" y="126"/>
                      <a:pt x="75" y="126"/>
                      <a:pt x="75" y="126"/>
                    </a:cubicBezTo>
                    <a:cubicBezTo>
                      <a:pt x="74" y="127"/>
                      <a:pt x="73" y="127"/>
                      <a:pt x="72" y="127"/>
                    </a:cubicBezTo>
                    <a:cubicBezTo>
                      <a:pt x="72" y="127"/>
                      <a:pt x="71" y="127"/>
                      <a:pt x="71" y="127"/>
                    </a:cubicBezTo>
                    <a:cubicBezTo>
                      <a:pt x="70" y="127"/>
                      <a:pt x="70" y="127"/>
                      <a:pt x="69" y="127"/>
                    </a:cubicBezTo>
                    <a:cubicBezTo>
                      <a:pt x="67" y="127"/>
                      <a:pt x="65" y="126"/>
                      <a:pt x="63" y="126"/>
                    </a:cubicBezTo>
                    <a:cubicBezTo>
                      <a:pt x="63" y="126"/>
                      <a:pt x="62" y="126"/>
                      <a:pt x="61" y="126"/>
                    </a:cubicBezTo>
                    <a:cubicBezTo>
                      <a:pt x="61" y="126"/>
                      <a:pt x="61" y="126"/>
                      <a:pt x="61" y="126"/>
                    </a:cubicBezTo>
                    <a:cubicBezTo>
                      <a:pt x="60" y="125"/>
                      <a:pt x="60" y="125"/>
                      <a:pt x="59" y="125"/>
                    </a:cubicBezTo>
                    <a:cubicBezTo>
                      <a:pt x="59" y="125"/>
                      <a:pt x="59" y="125"/>
                      <a:pt x="59" y="125"/>
                    </a:cubicBezTo>
                    <a:cubicBezTo>
                      <a:pt x="59" y="125"/>
                      <a:pt x="58" y="125"/>
                      <a:pt x="58" y="125"/>
                    </a:cubicBezTo>
                    <a:cubicBezTo>
                      <a:pt x="57" y="125"/>
                      <a:pt x="57" y="125"/>
                      <a:pt x="56" y="124"/>
                    </a:cubicBezTo>
                    <a:cubicBezTo>
                      <a:pt x="55" y="124"/>
                      <a:pt x="55" y="124"/>
                      <a:pt x="55" y="124"/>
                    </a:cubicBezTo>
                    <a:cubicBezTo>
                      <a:pt x="54" y="124"/>
                      <a:pt x="54" y="124"/>
                      <a:pt x="54" y="124"/>
                    </a:cubicBezTo>
                    <a:cubicBezTo>
                      <a:pt x="54" y="124"/>
                      <a:pt x="53" y="124"/>
                      <a:pt x="53" y="123"/>
                    </a:cubicBezTo>
                    <a:cubicBezTo>
                      <a:pt x="51" y="123"/>
                      <a:pt x="49" y="122"/>
                      <a:pt x="47" y="121"/>
                    </a:cubicBezTo>
                    <a:cubicBezTo>
                      <a:pt x="46" y="121"/>
                      <a:pt x="45" y="120"/>
                      <a:pt x="45" y="120"/>
                    </a:cubicBezTo>
                    <a:cubicBezTo>
                      <a:pt x="43" y="119"/>
                      <a:pt x="43" y="119"/>
                      <a:pt x="43" y="119"/>
                    </a:cubicBezTo>
                    <a:cubicBezTo>
                      <a:pt x="43" y="119"/>
                      <a:pt x="42" y="119"/>
                      <a:pt x="42" y="118"/>
                    </a:cubicBezTo>
                    <a:cubicBezTo>
                      <a:pt x="41" y="118"/>
                      <a:pt x="41" y="117"/>
                      <a:pt x="40" y="117"/>
                    </a:cubicBezTo>
                    <a:cubicBezTo>
                      <a:pt x="40" y="117"/>
                      <a:pt x="40" y="117"/>
                      <a:pt x="40" y="117"/>
                    </a:cubicBezTo>
                    <a:cubicBezTo>
                      <a:pt x="39" y="116"/>
                      <a:pt x="38" y="115"/>
                      <a:pt x="37" y="115"/>
                    </a:cubicBezTo>
                    <a:cubicBezTo>
                      <a:pt x="37" y="114"/>
                      <a:pt x="36" y="113"/>
                      <a:pt x="35" y="113"/>
                    </a:cubicBezTo>
                    <a:cubicBezTo>
                      <a:pt x="35" y="112"/>
                      <a:pt x="34" y="111"/>
                      <a:pt x="33" y="110"/>
                    </a:cubicBezTo>
                    <a:cubicBezTo>
                      <a:pt x="33" y="110"/>
                      <a:pt x="32" y="109"/>
                      <a:pt x="31" y="108"/>
                    </a:cubicBezTo>
                    <a:cubicBezTo>
                      <a:pt x="31" y="108"/>
                      <a:pt x="31" y="108"/>
                      <a:pt x="31" y="108"/>
                    </a:cubicBezTo>
                    <a:cubicBezTo>
                      <a:pt x="31" y="107"/>
                      <a:pt x="30" y="107"/>
                      <a:pt x="29" y="106"/>
                    </a:cubicBezTo>
                    <a:cubicBezTo>
                      <a:pt x="29" y="105"/>
                      <a:pt x="28" y="104"/>
                      <a:pt x="28" y="104"/>
                    </a:cubicBezTo>
                    <a:cubicBezTo>
                      <a:pt x="27" y="103"/>
                      <a:pt x="26" y="102"/>
                      <a:pt x="26" y="101"/>
                    </a:cubicBezTo>
                    <a:cubicBezTo>
                      <a:pt x="25" y="100"/>
                      <a:pt x="25" y="99"/>
                      <a:pt x="24" y="98"/>
                    </a:cubicBezTo>
                    <a:cubicBezTo>
                      <a:pt x="23" y="97"/>
                      <a:pt x="23" y="97"/>
                      <a:pt x="23" y="97"/>
                    </a:cubicBezTo>
                    <a:cubicBezTo>
                      <a:pt x="23" y="96"/>
                      <a:pt x="23" y="96"/>
                      <a:pt x="23" y="96"/>
                    </a:cubicBezTo>
                    <a:cubicBezTo>
                      <a:pt x="23" y="96"/>
                      <a:pt x="23" y="96"/>
                      <a:pt x="23" y="96"/>
                    </a:cubicBezTo>
                    <a:cubicBezTo>
                      <a:pt x="22" y="94"/>
                      <a:pt x="21" y="93"/>
                      <a:pt x="20" y="91"/>
                    </a:cubicBezTo>
                    <a:cubicBezTo>
                      <a:pt x="20" y="91"/>
                      <a:pt x="20" y="91"/>
                      <a:pt x="20" y="91"/>
                    </a:cubicBezTo>
                    <a:cubicBezTo>
                      <a:pt x="20" y="91"/>
                      <a:pt x="20" y="91"/>
                      <a:pt x="20" y="91"/>
                    </a:cubicBezTo>
                    <a:cubicBezTo>
                      <a:pt x="20" y="91"/>
                      <a:pt x="20" y="91"/>
                      <a:pt x="20" y="91"/>
                    </a:cubicBezTo>
                    <a:cubicBezTo>
                      <a:pt x="20" y="91"/>
                      <a:pt x="20" y="91"/>
                      <a:pt x="20" y="91"/>
                    </a:cubicBezTo>
                    <a:cubicBezTo>
                      <a:pt x="20" y="90"/>
                      <a:pt x="20" y="90"/>
                      <a:pt x="20" y="90"/>
                    </a:cubicBezTo>
                    <a:cubicBezTo>
                      <a:pt x="20" y="89"/>
                      <a:pt x="19" y="88"/>
                      <a:pt x="19" y="88"/>
                    </a:cubicBezTo>
                    <a:cubicBezTo>
                      <a:pt x="19" y="87"/>
                      <a:pt x="18" y="86"/>
                      <a:pt x="18" y="85"/>
                    </a:cubicBezTo>
                    <a:cubicBezTo>
                      <a:pt x="18" y="84"/>
                      <a:pt x="18" y="83"/>
                      <a:pt x="18" y="82"/>
                    </a:cubicBezTo>
                    <a:cubicBezTo>
                      <a:pt x="17" y="81"/>
                      <a:pt x="17" y="80"/>
                      <a:pt x="17" y="79"/>
                    </a:cubicBezTo>
                    <a:cubicBezTo>
                      <a:pt x="17" y="78"/>
                      <a:pt x="17" y="77"/>
                      <a:pt x="17" y="77"/>
                    </a:cubicBezTo>
                    <a:cubicBezTo>
                      <a:pt x="17" y="76"/>
                      <a:pt x="17" y="76"/>
                      <a:pt x="17" y="76"/>
                    </a:cubicBezTo>
                    <a:cubicBezTo>
                      <a:pt x="17" y="74"/>
                      <a:pt x="17" y="74"/>
                      <a:pt x="17" y="74"/>
                    </a:cubicBezTo>
                    <a:cubicBezTo>
                      <a:pt x="17" y="73"/>
                      <a:pt x="17" y="73"/>
                      <a:pt x="17" y="73"/>
                    </a:cubicBezTo>
                    <a:cubicBezTo>
                      <a:pt x="17" y="72"/>
                      <a:pt x="17" y="71"/>
                      <a:pt x="17" y="70"/>
                    </a:cubicBezTo>
                    <a:cubicBezTo>
                      <a:pt x="17" y="70"/>
                      <a:pt x="17" y="70"/>
                      <a:pt x="17" y="70"/>
                    </a:cubicBezTo>
                    <a:cubicBezTo>
                      <a:pt x="18" y="69"/>
                      <a:pt x="18" y="68"/>
                      <a:pt x="18" y="67"/>
                    </a:cubicBezTo>
                    <a:cubicBezTo>
                      <a:pt x="18" y="66"/>
                      <a:pt x="18" y="65"/>
                      <a:pt x="18" y="64"/>
                    </a:cubicBezTo>
                    <a:cubicBezTo>
                      <a:pt x="18" y="63"/>
                      <a:pt x="18" y="63"/>
                      <a:pt x="18" y="63"/>
                    </a:cubicBezTo>
                    <a:cubicBezTo>
                      <a:pt x="19" y="62"/>
                      <a:pt x="19" y="62"/>
                      <a:pt x="19" y="61"/>
                    </a:cubicBezTo>
                    <a:cubicBezTo>
                      <a:pt x="19" y="60"/>
                      <a:pt x="20" y="58"/>
                      <a:pt x="20" y="56"/>
                    </a:cubicBezTo>
                    <a:cubicBezTo>
                      <a:pt x="21" y="54"/>
                      <a:pt x="22" y="53"/>
                      <a:pt x="23" y="51"/>
                    </a:cubicBezTo>
                    <a:cubicBezTo>
                      <a:pt x="23" y="49"/>
                      <a:pt x="24" y="47"/>
                      <a:pt x="25" y="46"/>
                    </a:cubicBezTo>
                    <a:cubicBezTo>
                      <a:pt x="25" y="45"/>
                      <a:pt x="26" y="44"/>
                      <a:pt x="26" y="43"/>
                    </a:cubicBezTo>
                    <a:cubicBezTo>
                      <a:pt x="27" y="42"/>
                      <a:pt x="27" y="42"/>
                      <a:pt x="28" y="41"/>
                    </a:cubicBezTo>
                    <a:cubicBezTo>
                      <a:pt x="28" y="41"/>
                      <a:pt x="28" y="41"/>
                      <a:pt x="28" y="41"/>
                    </a:cubicBezTo>
                    <a:cubicBezTo>
                      <a:pt x="29" y="40"/>
                      <a:pt x="29" y="40"/>
                      <a:pt x="29" y="39"/>
                    </a:cubicBezTo>
                    <a:cubicBezTo>
                      <a:pt x="30" y="39"/>
                      <a:pt x="30" y="38"/>
                      <a:pt x="30" y="38"/>
                    </a:cubicBezTo>
                    <a:cubicBezTo>
                      <a:pt x="30" y="37"/>
                      <a:pt x="30" y="37"/>
                      <a:pt x="30" y="37"/>
                    </a:cubicBezTo>
                    <a:cubicBezTo>
                      <a:pt x="31" y="37"/>
                      <a:pt x="31" y="37"/>
                      <a:pt x="31" y="37"/>
                    </a:cubicBezTo>
                    <a:cubicBezTo>
                      <a:pt x="30" y="37"/>
                      <a:pt x="31" y="36"/>
                      <a:pt x="31" y="36"/>
                    </a:cubicBezTo>
                    <a:cubicBezTo>
                      <a:pt x="31" y="35"/>
                      <a:pt x="32" y="34"/>
                      <a:pt x="33" y="34"/>
                    </a:cubicBezTo>
                    <a:cubicBezTo>
                      <a:pt x="33" y="33"/>
                      <a:pt x="33" y="33"/>
                      <a:pt x="34" y="32"/>
                    </a:cubicBezTo>
                    <a:cubicBezTo>
                      <a:pt x="34" y="32"/>
                      <a:pt x="34" y="32"/>
                      <a:pt x="34" y="32"/>
                    </a:cubicBezTo>
                    <a:cubicBezTo>
                      <a:pt x="35" y="31"/>
                      <a:pt x="35" y="31"/>
                      <a:pt x="35" y="31"/>
                    </a:cubicBezTo>
                    <a:cubicBezTo>
                      <a:pt x="36" y="31"/>
                      <a:pt x="36" y="31"/>
                      <a:pt x="36" y="30"/>
                    </a:cubicBezTo>
                    <a:cubicBezTo>
                      <a:pt x="37" y="30"/>
                      <a:pt x="37" y="30"/>
                      <a:pt x="37" y="29"/>
                    </a:cubicBezTo>
                    <a:cubicBezTo>
                      <a:pt x="38" y="29"/>
                      <a:pt x="38" y="29"/>
                      <a:pt x="39" y="29"/>
                    </a:cubicBezTo>
                    <a:cubicBezTo>
                      <a:pt x="40" y="28"/>
                      <a:pt x="40" y="28"/>
                      <a:pt x="41" y="27"/>
                    </a:cubicBezTo>
                    <a:cubicBezTo>
                      <a:pt x="42" y="27"/>
                      <a:pt x="42" y="27"/>
                      <a:pt x="42" y="27"/>
                    </a:cubicBezTo>
                    <a:cubicBezTo>
                      <a:pt x="42" y="26"/>
                      <a:pt x="43" y="26"/>
                      <a:pt x="43" y="25"/>
                    </a:cubicBezTo>
                    <a:cubicBezTo>
                      <a:pt x="44" y="25"/>
                      <a:pt x="45" y="25"/>
                      <a:pt x="46" y="24"/>
                    </a:cubicBezTo>
                    <a:cubicBezTo>
                      <a:pt x="47" y="24"/>
                      <a:pt x="48" y="23"/>
                      <a:pt x="49" y="23"/>
                    </a:cubicBezTo>
                    <a:cubicBezTo>
                      <a:pt x="51" y="22"/>
                      <a:pt x="52" y="22"/>
                      <a:pt x="54" y="21"/>
                    </a:cubicBezTo>
                    <a:cubicBezTo>
                      <a:pt x="56" y="21"/>
                      <a:pt x="58" y="20"/>
                      <a:pt x="60" y="20"/>
                    </a:cubicBezTo>
                    <a:cubicBezTo>
                      <a:pt x="59" y="20"/>
                      <a:pt x="59" y="20"/>
                      <a:pt x="59" y="20"/>
                    </a:cubicBezTo>
                    <a:cubicBezTo>
                      <a:pt x="61" y="20"/>
                      <a:pt x="62" y="19"/>
                      <a:pt x="63" y="19"/>
                    </a:cubicBezTo>
                  </a:path>
                </a:pathLst>
              </a:custGeom>
              <a:solidFill>
                <a:srgbClr val="9F4C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2" name="Freeform 553"/>
              <p:cNvSpPr>
                <a:spLocks/>
              </p:cNvSpPr>
              <p:nvPr/>
            </p:nvSpPr>
            <p:spPr bwMode="auto">
              <a:xfrm>
                <a:off x="6622" y="2129"/>
                <a:ext cx="26" cy="28"/>
              </a:xfrm>
              <a:custGeom>
                <a:avLst/>
                <a:gdLst>
                  <a:gd name="T0" fmla="*/ 7 w 14"/>
                  <a:gd name="T1" fmla="*/ 0 h 15"/>
                  <a:gd name="T2" fmla="*/ 4 w 14"/>
                  <a:gd name="T3" fmla="*/ 1 h 15"/>
                  <a:gd name="T4" fmla="*/ 3 w 14"/>
                  <a:gd name="T5" fmla="*/ 2 h 15"/>
                  <a:gd name="T6" fmla="*/ 2 w 14"/>
                  <a:gd name="T7" fmla="*/ 2 h 15"/>
                  <a:gd name="T8" fmla="*/ 1 w 14"/>
                  <a:gd name="T9" fmla="*/ 3 h 15"/>
                  <a:gd name="T10" fmla="*/ 1 w 14"/>
                  <a:gd name="T11" fmla="*/ 4 h 15"/>
                  <a:gd name="T12" fmla="*/ 1 w 14"/>
                  <a:gd name="T13" fmla="*/ 5 h 15"/>
                  <a:gd name="T14" fmla="*/ 0 w 14"/>
                  <a:gd name="T15" fmla="*/ 5 h 15"/>
                  <a:gd name="T16" fmla="*/ 0 w 14"/>
                  <a:gd name="T17" fmla="*/ 7 h 15"/>
                  <a:gd name="T18" fmla="*/ 0 w 14"/>
                  <a:gd name="T19" fmla="*/ 9 h 15"/>
                  <a:gd name="T20" fmla="*/ 1 w 14"/>
                  <a:gd name="T21" fmla="*/ 12 h 15"/>
                  <a:gd name="T22" fmla="*/ 2 w 14"/>
                  <a:gd name="T23" fmla="*/ 13 h 15"/>
                  <a:gd name="T24" fmla="*/ 3 w 14"/>
                  <a:gd name="T25" fmla="*/ 14 h 15"/>
                  <a:gd name="T26" fmla="*/ 5 w 14"/>
                  <a:gd name="T27" fmla="*/ 15 h 15"/>
                  <a:gd name="T28" fmla="*/ 6 w 14"/>
                  <a:gd name="T29" fmla="*/ 15 h 15"/>
                  <a:gd name="T30" fmla="*/ 7 w 14"/>
                  <a:gd name="T31" fmla="*/ 15 h 15"/>
                  <a:gd name="T32" fmla="*/ 7 w 14"/>
                  <a:gd name="T33" fmla="*/ 15 h 15"/>
                  <a:gd name="T34" fmla="*/ 7 w 14"/>
                  <a:gd name="T35" fmla="*/ 15 h 15"/>
                  <a:gd name="T36" fmla="*/ 8 w 14"/>
                  <a:gd name="T37" fmla="*/ 15 h 15"/>
                  <a:gd name="T38" fmla="*/ 9 w 14"/>
                  <a:gd name="T39" fmla="*/ 15 h 15"/>
                  <a:gd name="T40" fmla="*/ 11 w 14"/>
                  <a:gd name="T41" fmla="*/ 14 h 15"/>
                  <a:gd name="T42" fmla="*/ 13 w 14"/>
                  <a:gd name="T43" fmla="*/ 12 h 15"/>
                  <a:gd name="T44" fmla="*/ 14 w 14"/>
                  <a:gd name="T45" fmla="*/ 9 h 15"/>
                  <a:gd name="T46" fmla="*/ 14 w 14"/>
                  <a:gd name="T47" fmla="*/ 8 h 15"/>
                  <a:gd name="T48" fmla="*/ 14 w 14"/>
                  <a:gd name="T49" fmla="*/ 8 h 15"/>
                  <a:gd name="T50" fmla="*/ 14 w 14"/>
                  <a:gd name="T51" fmla="*/ 6 h 15"/>
                  <a:gd name="T52" fmla="*/ 12 w 14"/>
                  <a:gd name="T53" fmla="*/ 2 h 15"/>
                  <a:gd name="T54" fmla="*/ 10 w 14"/>
                  <a:gd name="T55" fmla="*/ 1 h 15"/>
                  <a:gd name="T56" fmla="*/ 9 w 14"/>
                  <a:gd name="T57" fmla="*/ 0 h 15"/>
                  <a:gd name="T58" fmla="*/ 7 w 14"/>
                  <a:gd name="T59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4" h="15">
                    <a:moveTo>
                      <a:pt x="7" y="0"/>
                    </a:moveTo>
                    <a:cubicBezTo>
                      <a:pt x="6" y="0"/>
                      <a:pt x="5" y="0"/>
                      <a:pt x="4" y="1"/>
                    </a:cubicBezTo>
                    <a:cubicBezTo>
                      <a:pt x="4" y="1"/>
                      <a:pt x="3" y="1"/>
                      <a:pt x="3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6"/>
                      <a:pt x="0" y="7"/>
                      <a:pt x="0" y="7"/>
                    </a:cubicBezTo>
                    <a:cubicBezTo>
                      <a:pt x="0" y="8"/>
                      <a:pt x="0" y="9"/>
                      <a:pt x="0" y="9"/>
                    </a:cubicBezTo>
                    <a:cubicBezTo>
                      <a:pt x="0" y="10"/>
                      <a:pt x="1" y="11"/>
                      <a:pt x="1" y="12"/>
                    </a:cubicBezTo>
                    <a:cubicBezTo>
                      <a:pt x="1" y="12"/>
                      <a:pt x="2" y="13"/>
                      <a:pt x="2" y="13"/>
                    </a:cubicBezTo>
                    <a:cubicBezTo>
                      <a:pt x="3" y="14"/>
                      <a:pt x="3" y="14"/>
                      <a:pt x="3" y="14"/>
                    </a:cubicBezTo>
                    <a:cubicBezTo>
                      <a:pt x="4" y="14"/>
                      <a:pt x="4" y="14"/>
                      <a:pt x="5" y="15"/>
                    </a:cubicBezTo>
                    <a:cubicBezTo>
                      <a:pt x="5" y="15"/>
                      <a:pt x="5" y="15"/>
                      <a:pt x="6" y="15"/>
                    </a:cubicBezTo>
                    <a:cubicBezTo>
                      <a:pt x="7" y="15"/>
                      <a:pt x="7" y="15"/>
                      <a:pt x="7" y="15"/>
                    </a:cubicBezTo>
                    <a:cubicBezTo>
                      <a:pt x="7" y="15"/>
                      <a:pt x="7" y="15"/>
                      <a:pt x="7" y="15"/>
                    </a:cubicBezTo>
                    <a:cubicBezTo>
                      <a:pt x="7" y="15"/>
                      <a:pt x="7" y="15"/>
                      <a:pt x="7" y="15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9" y="15"/>
                      <a:pt x="9" y="15"/>
                      <a:pt x="9" y="15"/>
                    </a:cubicBezTo>
                    <a:cubicBezTo>
                      <a:pt x="9" y="15"/>
                      <a:pt x="10" y="15"/>
                      <a:pt x="11" y="14"/>
                    </a:cubicBezTo>
                    <a:cubicBezTo>
                      <a:pt x="12" y="14"/>
                      <a:pt x="13" y="13"/>
                      <a:pt x="13" y="12"/>
                    </a:cubicBezTo>
                    <a:cubicBezTo>
                      <a:pt x="14" y="11"/>
                      <a:pt x="14" y="10"/>
                      <a:pt x="14" y="9"/>
                    </a:cubicBezTo>
                    <a:cubicBezTo>
                      <a:pt x="14" y="8"/>
                      <a:pt x="14" y="8"/>
                      <a:pt x="14" y="8"/>
                    </a:cubicBezTo>
                    <a:cubicBezTo>
                      <a:pt x="14" y="8"/>
                      <a:pt x="14" y="8"/>
                      <a:pt x="14" y="8"/>
                    </a:cubicBezTo>
                    <a:cubicBezTo>
                      <a:pt x="14" y="7"/>
                      <a:pt x="14" y="7"/>
                      <a:pt x="14" y="6"/>
                    </a:cubicBezTo>
                    <a:cubicBezTo>
                      <a:pt x="13" y="5"/>
                      <a:pt x="13" y="3"/>
                      <a:pt x="12" y="2"/>
                    </a:cubicBezTo>
                    <a:cubicBezTo>
                      <a:pt x="11" y="2"/>
                      <a:pt x="10" y="1"/>
                      <a:pt x="10" y="1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8" y="0"/>
                      <a:pt x="8" y="0"/>
                      <a:pt x="7" y="0"/>
                    </a:cubicBezTo>
                    <a:close/>
                  </a:path>
                </a:pathLst>
              </a:custGeom>
              <a:solidFill>
                <a:srgbClr val="9F4C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3" name="Freeform 554"/>
              <p:cNvSpPr>
                <a:spLocks/>
              </p:cNvSpPr>
              <p:nvPr/>
            </p:nvSpPr>
            <p:spPr bwMode="auto">
              <a:xfrm>
                <a:off x="6784" y="2108"/>
                <a:ext cx="62" cy="62"/>
              </a:xfrm>
              <a:custGeom>
                <a:avLst/>
                <a:gdLst>
                  <a:gd name="T0" fmla="*/ 16 w 33"/>
                  <a:gd name="T1" fmla="*/ 0 h 33"/>
                  <a:gd name="T2" fmla="*/ 13 w 33"/>
                  <a:gd name="T3" fmla="*/ 0 h 33"/>
                  <a:gd name="T4" fmla="*/ 10 w 33"/>
                  <a:gd name="T5" fmla="*/ 1 h 33"/>
                  <a:gd name="T6" fmla="*/ 8 w 33"/>
                  <a:gd name="T7" fmla="*/ 3 h 33"/>
                  <a:gd name="T8" fmla="*/ 6 w 33"/>
                  <a:gd name="T9" fmla="*/ 4 h 33"/>
                  <a:gd name="T10" fmla="*/ 3 w 33"/>
                  <a:gd name="T11" fmla="*/ 7 h 33"/>
                  <a:gd name="T12" fmla="*/ 3 w 33"/>
                  <a:gd name="T13" fmla="*/ 8 h 33"/>
                  <a:gd name="T14" fmla="*/ 0 w 33"/>
                  <a:gd name="T15" fmla="*/ 11 h 33"/>
                  <a:gd name="T16" fmla="*/ 0 w 33"/>
                  <a:gd name="T17" fmla="*/ 15 h 33"/>
                  <a:gd name="T18" fmla="*/ 0 w 33"/>
                  <a:gd name="T19" fmla="*/ 20 h 33"/>
                  <a:gd name="T20" fmla="*/ 1 w 33"/>
                  <a:gd name="T21" fmla="*/ 23 h 33"/>
                  <a:gd name="T22" fmla="*/ 3 w 33"/>
                  <a:gd name="T23" fmla="*/ 28 h 33"/>
                  <a:gd name="T24" fmla="*/ 7 w 33"/>
                  <a:gd name="T25" fmla="*/ 31 h 33"/>
                  <a:gd name="T26" fmla="*/ 10 w 33"/>
                  <a:gd name="T27" fmla="*/ 32 h 33"/>
                  <a:gd name="T28" fmla="*/ 17 w 33"/>
                  <a:gd name="T29" fmla="*/ 33 h 33"/>
                  <a:gd name="T30" fmla="*/ 21 w 33"/>
                  <a:gd name="T31" fmla="*/ 33 h 33"/>
                  <a:gd name="T32" fmla="*/ 27 w 33"/>
                  <a:gd name="T33" fmla="*/ 30 h 33"/>
                  <a:gd name="T34" fmla="*/ 28 w 33"/>
                  <a:gd name="T35" fmla="*/ 28 h 33"/>
                  <a:gd name="T36" fmla="*/ 28 w 33"/>
                  <a:gd name="T37" fmla="*/ 28 h 33"/>
                  <a:gd name="T38" fmla="*/ 28 w 33"/>
                  <a:gd name="T39" fmla="*/ 28 h 33"/>
                  <a:gd name="T40" fmla="*/ 28 w 33"/>
                  <a:gd name="T41" fmla="*/ 28 h 33"/>
                  <a:gd name="T42" fmla="*/ 28 w 33"/>
                  <a:gd name="T43" fmla="*/ 27 h 33"/>
                  <a:gd name="T44" fmla="*/ 28 w 33"/>
                  <a:gd name="T45" fmla="*/ 27 h 33"/>
                  <a:gd name="T46" fmla="*/ 31 w 33"/>
                  <a:gd name="T47" fmla="*/ 23 h 33"/>
                  <a:gd name="T48" fmla="*/ 33 w 33"/>
                  <a:gd name="T49" fmla="*/ 18 h 33"/>
                  <a:gd name="T50" fmla="*/ 32 w 33"/>
                  <a:gd name="T51" fmla="*/ 13 h 33"/>
                  <a:gd name="T52" fmla="*/ 30 w 33"/>
                  <a:gd name="T53" fmla="*/ 8 h 33"/>
                  <a:gd name="T54" fmla="*/ 25 w 33"/>
                  <a:gd name="T55" fmla="*/ 3 h 33"/>
                  <a:gd name="T56" fmla="*/ 24 w 33"/>
                  <a:gd name="T57" fmla="*/ 3 h 33"/>
                  <a:gd name="T58" fmla="*/ 24 w 33"/>
                  <a:gd name="T59" fmla="*/ 3 h 33"/>
                  <a:gd name="T60" fmla="*/ 20 w 33"/>
                  <a:gd name="T61" fmla="*/ 0 h 33"/>
                  <a:gd name="T62" fmla="*/ 16 w 33"/>
                  <a:gd name="T63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3" h="33">
                    <a:moveTo>
                      <a:pt x="16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4" y="0"/>
                      <a:pt x="14" y="0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2" y="0"/>
                      <a:pt x="11" y="1"/>
                      <a:pt x="10" y="1"/>
                    </a:cubicBezTo>
                    <a:cubicBezTo>
                      <a:pt x="10" y="1"/>
                      <a:pt x="9" y="1"/>
                      <a:pt x="9" y="2"/>
                    </a:cubicBezTo>
                    <a:cubicBezTo>
                      <a:pt x="8" y="2"/>
                      <a:pt x="8" y="2"/>
                      <a:pt x="8" y="3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5" y="5"/>
                      <a:pt x="4" y="6"/>
                      <a:pt x="4" y="6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3" y="8"/>
                      <a:pt x="3" y="8"/>
                      <a:pt x="3" y="8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1" y="9"/>
                      <a:pt x="1" y="10"/>
                      <a:pt x="0" y="11"/>
                    </a:cubicBezTo>
                    <a:cubicBezTo>
                      <a:pt x="0" y="13"/>
                      <a:pt x="0" y="14"/>
                      <a:pt x="0" y="15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6"/>
                      <a:pt x="0" y="17"/>
                      <a:pt x="0" y="17"/>
                    </a:cubicBezTo>
                    <a:cubicBezTo>
                      <a:pt x="0" y="18"/>
                      <a:pt x="0" y="19"/>
                      <a:pt x="0" y="20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1" y="21"/>
                      <a:pt x="1" y="22"/>
                      <a:pt x="1" y="23"/>
                    </a:cubicBezTo>
                    <a:cubicBezTo>
                      <a:pt x="1" y="24"/>
                      <a:pt x="2" y="25"/>
                      <a:pt x="2" y="26"/>
                    </a:cubicBezTo>
                    <a:cubicBezTo>
                      <a:pt x="2" y="27"/>
                      <a:pt x="3" y="27"/>
                      <a:pt x="3" y="28"/>
                    </a:cubicBezTo>
                    <a:cubicBezTo>
                      <a:pt x="4" y="29"/>
                      <a:pt x="5" y="30"/>
                      <a:pt x="6" y="30"/>
                    </a:cubicBezTo>
                    <a:cubicBezTo>
                      <a:pt x="7" y="31"/>
                      <a:pt x="7" y="31"/>
                      <a:pt x="7" y="31"/>
                    </a:cubicBezTo>
                    <a:cubicBezTo>
                      <a:pt x="8" y="31"/>
                      <a:pt x="9" y="32"/>
                      <a:pt x="10" y="32"/>
                    </a:cubicBezTo>
                    <a:cubicBezTo>
                      <a:pt x="10" y="32"/>
                      <a:pt x="10" y="32"/>
                      <a:pt x="10" y="32"/>
                    </a:cubicBezTo>
                    <a:cubicBezTo>
                      <a:pt x="11" y="32"/>
                      <a:pt x="12" y="33"/>
                      <a:pt x="13" y="33"/>
                    </a:cubicBezTo>
                    <a:cubicBezTo>
                      <a:pt x="14" y="33"/>
                      <a:pt x="15" y="33"/>
                      <a:pt x="17" y="33"/>
                    </a:cubicBezTo>
                    <a:cubicBezTo>
                      <a:pt x="17" y="33"/>
                      <a:pt x="17" y="33"/>
                      <a:pt x="18" y="33"/>
                    </a:cubicBezTo>
                    <a:cubicBezTo>
                      <a:pt x="19" y="33"/>
                      <a:pt x="20" y="33"/>
                      <a:pt x="21" y="33"/>
                    </a:cubicBezTo>
                    <a:cubicBezTo>
                      <a:pt x="22" y="32"/>
                      <a:pt x="23" y="32"/>
                      <a:pt x="24" y="31"/>
                    </a:cubicBezTo>
                    <a:cubicBezTo>
                      <a:pt x="25" y="31"/>
                      <a:pt x="26" y="30"/>
                      <a:pt x="27" y="30"/>
                    </a:cubicBezTo>
                    <a:cubicBezTo>
                      <a:pt x="27" y="29"/>
                      <a:pt x="28" y="28"/>
                      <a:pt x="28" y="28"/>
                    </a:cubicBezTo>
                    <a:cubicBezTo>
                      <a:pt x="28" y="28"/>
                      <a:pt x="28" y="28"/>
                      <a:pt x="28" y="28"/>
                    </a:cubicBezTo>
                    <a:cubicBezTo>
                      <a:pt x="28" y="28"/>
                      <a:pt x="28" y="28"/>
                      <a:pt x="28" y="28"/>
                    </a:cubicBezTo>
                    <a:cubicBezTo>
                      <a:pt x="28" y="28"/>
                      <a:pt x="28" y="28"/>
                      <a:pt x="28" y="28"/>
                    </a:cubicBezTo>
                    <a:cubicBezTo>
                      <a:pt x="28" y="28"/>
                      <a:pt x="28" y="28"/>
                      <a:pt x="28" y="28"/>
                    </a:cubicBezTo>
                    <a:cubicBezTo>
                      <a:pt x="28" y="28"/>
                      <a:pt x="28" y="28"/>
                      <a:pt x="28" y="28"/>
                    </a:cubicBezTo>
                    <a:cubicBezTo>
                      <a:pt x="28" y="28"/>
                      <a:pt x="28" y="28"/>
                      <a:pt x="28" y="28"/>
                    </a:cubicBezTo>
                    <a:cubicBezTo>
                      <a:pt x="28" y="28"/>
                      <a:pt x="28" y="28"/>
                      <a:pt x="28" y="28"/>
                    </a:cubicBezTo>
                    <a:cubicBezTo>
                      <a:pt x="28" y="27"/>
                      <a:pt x="28" y="27"/>
                      <a:pt x="28" y="27"/>
                    </a:cubicBezTo>
                    <a:cubicBezTo>
                      <a:pt x="28" y="27"/>
                      <a:pt x="28" y="27"/>
                      <a:pt x="28" y="27"/>
                    </a:cubicBezTo>
                    <a:cubicBezTo>
                      <a:pt x="28" y="27"/>
                      <a:pt x="28" y="27"/>
                      <a:pt x="28" y="27"/>
                    </a:cubicBezTo>
                    <a:cubicBezTo>
                      <a:pt x="28" y="27"/>
                      <a:pt x="28" y="27"/>
                      <a:pt x="28" y="27"/>
                    </a:cubicBezTo>
                    <a:cubicBezTo>
                      <a:pt x="28" y="27"/>
                      <a:pt x="28" y="27"/>
                      <a:pt x="28" y="27"/>
                    </a:cubicBezTo>
                    <a:cubicBezTo>
                      <a:pt x="29" y="26"/>
                      <a:pt x="30" y="25"/>
                      <a:pt x="31" y="23"/>
                    </a:cubicBezTo>
                    <a:cubicBezTo>
                      <a:pt x="31" y="22"/>
                      <a:pt x="32" y="22"/>
                      <a:pt x="32" y="21"/>
                    </a:cubicBezTo>
                    <a:cubicBezTo>
                      <a:pt x="32" y="20"/>
                      <a:pt x="32" y="19"/>
                      <a:pt x="33" y="18"/>
                    </a:cubicBezTo>
                    <a:cubicBezTo>
                      <a:pt x="33" y="17"/>
                      <a:pt x="33" y="17"/>
                      <a:pt x="33" y="16"/>
                    </a:cubicBezTo>
                    <a:cubicBezTo>
                      <a:pt x="33" y="15"/>
                      <a:pt x="32" y="14"/>
                      <a:pt x="32" y="13"/>
                    </a:cubicBezTo>
                    <a:cubicBezTo>
                      <a:pt x="31" y="12"/>
                      <a:pt x="31" y="11"/>
                      <a:pt x="31" y="10"/>
                    </a:cubicBezTo>
                    <a:cubicBezTo>
                      <a:pt x="30" y="9"/>
                      <a:pt x="30" y="9"/>
                      <a:pt x="30" y="8"/>
                    </a:cubicBezTo>
                    <a:cubicBezTo>
                      <a:pt x="29" y="7"/>
                      <a:pt x="28" y="6"/>
                      <a:pt x="27" y="5"/>
                    </a:cubicBezTo>
                    <a:cubicBezTo>
                      <a:pt x="27" y="4"/>
                      <a:pt x="26" y="4"/>
                      <a:pt x="25" y="3"/>
                    </a:cubicBezTo>
                    <a:cubicBezTo>
                      <a:pt x="24" y="3"/>
                      <a:pt x="24" y="3"/>
                      <a:pt x="24" y="3"/>
                    </a:cubicBezTo>
                    <a:cubicBezTo>
                      <a:pt x="24" y="3"/>
                      <a:pt x="24" y="3"/>
                      <a:pt x="24" y="3"/>
                    </a:cubicBezTo>
                    <a:cubicBezTo>
                      <a:pt x="24" y="3"/>
                      <a:pt x="24" y="3"/>
                      <a:pt x="24" y="3"/>
                    </a:cubicBezTo>
                    <a:cubicBezTo>
                      <a:pt x="24" y="3"/>
                      <a:pt x="24" y="3"/>
                      <a:pt x="24" y="3"/>
                    </a:cubicBezTo>
                    <a:cubicBezTo>
                      <a:pt x="23" y="2"/>
                      <a:pt x="23" y="2"/>
                      <a:pt x="22" y="1"/>
                    </a:cubicBezTo>
                    <a:cubicBezTo>
                      <a:pt x="21" y="1"/>
                      <a:pt x="21" y="0"/>
                      <a:pt x="20" y="0"/>
                    </a:cubicBezTo>
                    <a:cubicBezTo>
                      <a:pt x="19" y="0"/>
                      <a:pt x="19" y="0"/>
                      <a:pt x="18" y="0"/>
                    </a:cubicBezTo>
                    <a:cubicBezTo>
                      <a:pt x="17" y="0"/>
                      <a:pt x="17" y="0"/>
                      <a:pt x="16" y="0"/>
                    </a:cubicBezTo>
                  </a:path>
                </a:pathLst>
              </a:custGeom>
              <a:solidFill>
                <a:srgbClr val="4FC2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4" name="Freeform 555"/>
              <p:cNvSpPr>
                <a:spLocks/>
              </p:cNvSpPr>
              <p:nvPr/>
            </p:nvSpPr>
            <p:spPr bwMode="auto">
              <a:xfrm>
                <a:off x="6622" y="2129"/>
                <a:ext cx="26" cy="28"/>
              </a:xfrm>
              <a:custGeom>
                <a:avLst/>
                <a:gdLst>
                  <a:gd name="T0" fmla="*/ 7 w 14"/>
                  <a:gd name="T1" fmla="*/ 0 h 15"/>
                  <a:gd name="T2" fmla="*/ 4 w 14"/>
                  <a:gd name="T3" fmla="*/ 1 h 15"/>
                  <a:gd name="T4" fmla="*/ 3 w 14"/>
                  <a:gd name="T5" fmla="*/ 2 h 15"/>
                  <a:gd name="T6" fmla="*/ 2 w 14"/>
                  <a:gd name="T7" fmla="*/ 2 h 15"/>
                  <a:gd name="T8" fmla="*/ 1 w 14"/>
                  <a:gd name="T9" fmla="*/ 3 h 15"/>
                  <a:gd name="T10" fmla="*/ 1 w 14"/>
                  <a:gd name="T11" fmla="*/ 4 h 15"/>
                  <a:gd name="T12" fmla="*/ 1 w 14"/>
                  <a:gd name="T13" fmla="*/ 5 h 15"/>
                  <a:gd name="T14" fmla="*/ 0 w 14"/>
                  <a:gd name="T15" fmla="*/ 5 h 15"/>
                  <a:gd name="T16" fmla="*/ 0 w 14"/>
                  <a:gd name="T17" fmla="*/ 7 h 15"/>
                  <a:gd name="T18" fmla="*/ 0 w 14"/>
                  <a:gd name="T19" fmla="*/ 9 h 15"/>
                  <a:gd name="T20" fmla="*/ 1 w 14"/>
                  <a:gd name="T21" fmla="*/ 12 h 15"/>
                  <a:gd name="T22" fmla="*/ 2 w 14"/>
                  <a:gd name="T23" fmla="*/ 13 h 15"/>
                  <a:gd name="T24" fmla="*/ 3 w 14"/>
                  <a:gd name="T25" fmla="*/ 14 h 15"/>
                  <a:gd name="T26" fmla="*/ 5 w 14"/>
                  <a:gd name="T27" fmla="*/ 15 h 15"/>
                  <a:gd name="T28" fmla="*/ 6 w 14"/>
                  <a:gd name="T29" fmla="*/ 15 h 15"/>
                  <a:gd name="T30" fmla="*/ 7 w 14"/>
                  <a:gd name="T31" fmla="*/ 15 h 15"/>
                  <a:gd name="T32" fmla="*/ 7 w 14"/>
                  <a:gd name="T33" fmla="*/ 15 h 15"/>
                  <a:gd name="T34" fmla="*/ 7 w 14"/>
                  <a:gd name="T35" fmla="*/ 15 h 15"/>
                  <a:gd name="T36" fmla="*/ 8 w 14"/>
                  <a:gd name="T37" fmla="*/ 15 h 15"/>
                  <a:gd name="T38" fmla="*/ 9 w 14"/>
                  <a:gd name="T39" fmla="*/ 15 h 15"/>
                  <a:gd name="T40" fmla="*/ 11 w 14"/>
                  <a:gd name="T41" fmla="*/ 14 h 15"/>
                  <a:gd name="T42" fmla="*/ 13 w 14"/>
                  <a:gd name="T43" fmla="*/ 12 h 15"/>
                  <a:gd name="T44" fmla="*/ 14 w 14"/>
                  <a:gd name="T45" fmla="*/ 9 h 15"/>
                  <a:gd name="T46" fmla="*/ 14 w 14"/>
                  <a:gd name="T47" fmla="*/ 8 h 15"/>
                  <a:gd name="T48" fmla="*/ 14 w 14"/>
                  <a:gd name="T49" fmla="*/ 8 h 15"/>
                  <a:gd name="T50" fmla="*/ 14 w 14"/>
                  <a:gd name="T51" fmla="*/ 6 h 15"/>
                  <a:gd name="T52" fmla="*/ 12 w 14"/>
                  <a:gd name="T53" fmla="*/ 2 h 15"/>
                  <a:gd name="T54" fmla="*/ 10 w 14"/>
                  <a:gd name="T55" fmla="*/ 1 h 15"/>
                  <a:gd name="T56" fmla="*/ 9 w 14"/>
                  <a:gd name="T57" fmla="*/ 0 h 15"/>
                  <a:gd name="T58" fmla="*/ 7 w 14"/>
                  <a:gd name="T59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4" h="15">
                    <a:moveTo>
                      <a:pt x="7" y="0"/>
                    </a:moveTo>
                    <a:cubicBezTo>
                      <a:pt x="6" y="0"/>
                      <a:pt x="5" y="0"/>
                      <a:pt x="4" y="1"/>
                    </a:cubicBezTo>
                    <a:cubicBezTo>
                      <a:pt x="4" y="1"/>
                      <a:pt x="3" y="1"/>
                      <a:pt x="3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6"/>
                      <a:pt x="0" y="7"/>
                      <a:pt x="0" y="7"/>
                    </a:cubicBezTo>
                    <a:cubicBezTo>
                      <a:pt x="0" y="8"/>
                      <a:pt x="0" y="9"/>
                      <a:pt x="0" y="9"/>
                    </a:cubicBezTo>
                    <a:cubicBezTo>
                      <a:pt x="0" y="10"/>
                      <a:pt x="1" y="11"/>
                      <a:pt x="1" y="12"/>
                    </a:cubicBezTo>
                    <a:cubicBezTo>
                      <a:pt x="1" y="12"/>
                      <a:pt x="2" y="13"/>
                      <a:pt x="2" y="13"/>
                    </a:cubicBezTo>
                    <a:cubicBezTo>
                      <a:pt x="3" y="14"/>
                      <a:pt x="3" y="14"/>
                      <a:pt x="3" y="14"/>
                    </a:cubicBezTo>
                    <a:cubicBezTo>
                      <a:pt x="4" y="14"/>
                      <a:pt x="4" y="14"/>
                      <a:pt x="5" y="15"/>
                    </a:cubicBezTo>
                    <a:cubicBezTo>
                      <a:pt x="5" y="15"/>
                      <a:pt x="5" y="15"/>
                      <a:pt x="6" y="15"/>
                    </a:cubicBezTo>
                    <a:cubicBezTo>
                      <a:pt x="7" y="15"/>
                      <a:pt x="7" y="15"/>
                      <a:pt x="7" y="15"/>
                    </a:cubicBezTo>
                    <a:cubicBezTo>
                      <a:pt x="7" y="15"/>
                      <a:pt x="7" y="15"/>
                      <a:pt x="7" y="15"/>
                    </a:cubicBezTo>
                    <a:cubicBezTo>
                      <a:pt x="7" y="15"/>
                      <a:pt x="7" y="15"/>
                      <a:pt x="7" y="15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9" y="15"/>
                      <a:pt x="9" y="15"/>
                      <a:pt x="9" y="15"/>
                    </a:cubicBezTo>
                    <a:cubicBezTo>
                      <a:pt x="9" y="15"/>
                      <a:pt x="10" y="15"/>
                      <a:pt x="11" y="14"/>
                    </a:cubicBezTo>
                    <a:cubicBezTo>
                      <a:pt x="12" y="14"/>
                      <a:pt x="13" y="13"/>
                      <a:pt x="13" y="12"/>
                    </a:cubicBezTo>
                    <a:cubicBezTo>
                      <a:pt x="14" y="11"/>
                      <a:pt x="14" y="10"/>
                      <a:pt x="14" y="9"/>
                    </a:cubicBezTo>
                    <a:cubicBezTo>
                      <a:pt x="14" y="8"/>
                      <a:pt x="14" y="8"/>
                      <a:pt x="14" y="8"/>
                    </a:cubicBezTo>
                    <a:cubicBezTo>
                      <a:pt x="14" y="8"/>
                      <a:pt x="14" y="8"/>
                      <a:pt x="14" y="8"/>
                    </a:cubicBezTo>
                    <a:cubicBezTo>
                      <a:pt x="14" y="7"/>
                      <a:pt x="14" y="7"/>
                      <a:pt x="14" y="6"/>
                    </a:cubicBezTo>
                    <a:cubicBezTo>
                      <a:pt x="13" y="5"/>
                      <a:pt x="13" y="3"/>
                      <a:pt x="12" y="2"/>
                    </a:cubicBezTo>
                    <a:cubicBezTo>
                      <a:pt x="11" y="2"/>
                      <a:pt x="10" y="1"/>
                      <a:pt x="10" y="1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8" y="0"/>
                      <a:pt x="8" y="0"/>
                      <a:pt x="7" y="0"/>
                    </a:cubicBezTo>
                    <a:close/>
                  </a:path>
                </a:pathLst>
              </a:custGeom>
              <a:solidFill>
                <a:srgbClr val="6B66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5" name="Freeform 556"/>
              <p:cNvSpPr>
                <a:spLocks noEditPoints="1"/>
              </p:cNvSpPr>
              <p:nvPr/>
            </p:nvSpPr>
            <p:spPr bwMode="auto">
              <a:xfrm>
                <a:off x="6533" y="2037"/>
                <a:ext cx="206" cy="203"/>
              </a:xfrm>
              <a:custGeom>
                <a:avLst/>
                <a:gdLst>
                  <a:gd name="T0" fmla="*/ 46 w 109"/>
                  <a:gd name="T1" fmla="*/ 0 h 108"/>
                  <a:gd name="T2" fmla="*/ 32 w 109"/>
                  <a:gd name="T3" fmla="*/ 4 h 108"/>
                  <a:gd name="T4" fmla="*/ 24 w 109"/>
                  <a:gd name="T5" fmla="*/ 8 h 108"/>
                  <a:gd name="T6" fmla="*/ 18 w 109"/>
                  <a:gd name="T7" fmla="*/ 12 h 108"/>
                  <a:gd name="T8" fmla="*/ 14 w 109"/>
                  <a:gd name="T9" fmla="*/ 17 h 108"/>
                  <a:gd name="T10" fmla="*/ 12 w 109"/>
                  <a:gd name="T11" fmla="*/ 20 h 108"/>
                  <a:gd name="T12" fmla="*/ 8 w 109"/>
                  <a:gd name="T13" fmla="*/ 27 h 108"/>
                  <a:gd name="T14" fmla="*/ 1 w 109"/>
                  <a:gd name="T15" fmla="*/ 44 h 108"/>
                  <a:gd name="T16" fmla="*/ 0 w 109"/>
                  <a:gd name="T17" fmla="*/ 51 h 108"/>
                  <a:gd name="T18" fmla="*/ 0 w 109"/>
                  <a:gd name="T19" fmla="*/ 58 h 108"/>
                  <a:gd name="T20" fmla="*/ 2 w 109"/>
                  <a:gd name="T21" fmla="*/ 69 h 108"/>
                  <a:gd name="T22" fmla="*/ 3 w 109"/>
                  <a:gd name="T23" fmla="*/ 72 h 108"/>
                  <a:gd name="T24" fmla="*/ 6 w 109"/>
                  <a:gd name="T25" fmla="*/ 77 h 108"/>
                  <a:gd name="T26" fmla="*/ 11 w 109"/>
                  <a:gd name="T27" fmla="*/ 85 h 108"/>
                  <a:gd name="T28" fmla="*/ 16 w 109"/>
                  <a:gd name="T29" fmla="*/ 91 h 108"/>
                  <a:gd name="T30" fmla="*/ 23 w 109"/>
                  <a:gd name="T31" fmla="*/ 98 h 108"/>
                  <a:gd name="T32" fmla="*/ 30 w 109"/>
                  <a:gd name="T33" fmla="*/ 102 h 108"/>
                  <a:gd name="T34" fmla="*/ 39 w 109"/>
                  <a:gd name="T35" fmla="*/ 105 h 108"/>
                  <a:gd name="T36" fmla="*/ 44 w 109"/>
                  <a:gd name="T37" fmla="*/ 107 h 108"/>
                  <a:gd name="T38" fmla="*/ 54 w 109"/>
                  <a:gd name="T39" fmla="*/ 108 h 108"/>
                  <a:gd name="T40" fmla="*/ 61 w 109"/>
                  <a:gd name="T41" fmla="*/ 107 h 108"/>
                  <a:gd name="T42" fmla="*/ 70 w 109"/>
                  <a:gd name="T43" fmla="*/ 106 h 108"/>
                  <a:gd name="T44" fmla="*/ 78 w 109"/>
                  <a:gd name="T45" fmla="*/ 102 h 108"/>
                  <a:gd name="T46" fmla="*/ 85 w 109"/>
                  <a:gd name="T47" fmla="*/ 99 h 108"/>
                  <a:gd name="T48" fmla="*/ 91 w 109"/>
                  <a:gd name="T49" fmla="*/ 94 h 108"/>
                  <a:gd name="T50" fmla="*/ 93 w 109"/>
                  <a:gd name="T51" fmla="*/ 91 h 108"/>
                  <a:gd name="T52" fmla="*/ 99 w 109"/>
                  <a:gd name="T53" fmla="*/ 85 h 108"/>
                  <a:gd name="T54" fmla="*/ 101 w 109"/>
                  <a:gd name="T55" fmla="*/ 80 h 108"/>
                  <a:gd name="T56" fmla="*/ 103 w 109"/>
                  <a:gd name="T57" fmla="*/ 77 h 108"/>
                  <a:gd name="T58" fmla="*/ 103 w 109"/>
                  <a:gd name="T59" fmla="*/ 75 h 108"/>
                  <a:gd name="T60" fmla="*/ 108 w 109"/>
                  <a:gd name="T61" fmla="*/ 57 h 108"/>
                  <a:gd name="T62" fmla="*/ 108 w 109"/>
                  <a:gd name="T63" fmla="*/ 51 h 108"/>
                  <a:gd name="T64" fmla="*/ 108 w 109"/>
                  <a:gd name="T65" fmla="*/ 45 h 108"/>
                  <a:gd name="T66" fmla="*/ 107 w 109"/>
                  <a:gd name="T67" fmla="*/ 38 h 108"/>
                  <a:gd name="T68" fmla="*/ 104 w 109"/>
                  <a:gd name="T69" fmla="*/ 32 h 108"/>
                  <a:gd name="T70" fmla="*/ 101 w 109"/>
                  <a:gd name="T71" fmla="*/ 25 h 108"/>
                  <a:gd name="T72" fmla="*/ 95 w 109"/>
                  <a:gd name="T73" fmla="*/ 17 h 108"/>
                  <a:gd name="T74" fmla="*/ 95 w 109"/>
                  <a:gd name="T75" fmla="*/ 16 h 108"/>
                  <a:gd name="T76" fmla="*/ 88 w 109"/>
                  <a:gd name="T77" fmla="*/ 11 h 108"/>
                  <a:gd name="T78" fmla="*/ 78 w 109"/>
                  <a:gd name="T79" fmla="*/ 4 h 108"/>
                  <a:gd name="T80" fmla="*/ 72 w 109"/>
                  <a:gd name="T81" fmla="*/ 2 h 108"/>
                  <a:gd name="T82" fmla="*/ 61 w 109"/>
                  <a:gd name="T83" fmla="*/ 0 h 108"/>
                  <a:gd name="T84" fmla="*/ 54 w 109"/>
                  <a:gd name="T85" fmla="*/ 64 h 108"/>
                  <a:gd name="T86" fmla="*/ 50 w 109"/>
                  <a:gd name="T87" fmla="*/ 63 h 108"/>
                  <a:gd name="T88" fmla="*/ 47 w 109"/>
                  <a:gd name="T89" fmla="*/ 56 h 108"/>
                  <a:gd name="T90" fmla="*/ 48 w 109"/>
                  <a:gd name="T91" fmla="*/ 52 h 108"/>
                  <a:gd name="T92" fmla="*/ 54 w 109"/>
                  <a:gd name="T93" fmla="*/ 49 h 108"/>
                  <a:gd name="T94" fmla="*/ 59 w 109"/>
                  <a:gd name="T95" fmla="*/ 51 h 108"/>
                  <a:gd name="T96" fmla="*/ 61 w 109"/>
                  <a:gd name="T97" fmla="*/ 58 h 108"/>
                  <a:gd name="T98" fmla="*/ 55 w 109"/>
                  <a:gd name="T99" fmla="*/ 64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09" h="108">
                    <a:moveTo>
                      <a:pt x="56" y="0"/>
                    </a:moveTo>
                    <a:cubicBezTo>
                      <a:pt x="54" y="0"/>
                      <a:pt x="52" y="0"/>
                      <a:pt x="49" y="0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48" y="0"/>
                      <a:pt x="47" y="0"/>
                      <a:pt x="46" y="0"/>
                    </a:cubicBezTo>
                    <a:cubicBezTo>
                      <a:pt x="45" y="0"/>
                      <a:pt x="44" y="1"/>
                      <a:pt x="42" y="1"/>
                    </a:cubicBezTo>
                    <a:cubicBezTo>
                      <a:pt x="43" y="1"/>
                      <a:pt x="43" y="1"/>
                      <a:pt x="43" y="1"/>
                    </a:cubicBezTo>
                    <a:cubicBezTo>
                      <a:pt x="41" y="1"/>
                      <a:pt x="39" y="2"/>
                      <a:pt x="37" y="2"/>
                    </a:cubicBezTo>
                    <a:cubicBezTo>
                      <a:pt x="35" y="3"/>
                      <a:pt x="34" y="3"/>
                      <a:pt x="32" y="4"/>
                    </a:cubicBezTo>
                    <a:cubicBezTo>
                      <a:pt x="31" y="4"/>
                      <a:pt x="30" y="5"/>
                      <a:pt x="29" y="5"/>
                    </a:cubicBezTo>
                    <a:cubicBezTo>
                      <a:pt x="28" y="6"/>
                      <a:pt x="27" y="6"/>
                      <a:pt x="26" y="6"/>
                    </a:cubicBezTo>
                    <a:cubicBezTo>
                      <a:pt x="26" y="7"/>
                      <a:pt x="25" y="7"/>
                      <a:pt x="25" y="8"/>
                    </a:cubicBezTo>
                    <a:cubicBezTo>
                      <a:pt x="24" y="8"/>
                      <a:pt x="24" y="8"/>
                      <a:pt x="24" y="8"/>
                    </a:cubicBezTo>
                    <a:cubicBezTo>
                      <a:pt x="23" y="9"/>
                      <a:pt x="23" y="9"/>
                      <a:pt x="22" y="10"/>
                    </a:cubicBezTo>
                    <a:cubicBezTo>
                      <a:pt x="21" y="10"/>
                      <a:pt x="21" y="10"/>
                      <a:pt x="20" y="10"/>
                    </a:cubicBezTo>
                    <a:cubicBezTo>
                      <a:pt x="20" y="11"/>
                      <a:pt x="20" y="11"/>
                      <a:pt x="19" y="11"/>
                    </a:cubicBezTo>
                    <a:cubicBezTo>
                      <a:pt x="19" y="12"/>
                      <a:pt x="19" y="12"/>
                      <a:pt x="18" y="12"/>
                    </a:cubicBezTo>
                    <a:cubicBezTo>
                      <a:pt x="17" y="13"/>
                      <a:pt x="17" y="13"/>
                      <a:pt x="17" y="13"/>
                    </a:cubicBezTo>
                    <a:cubicBezTo>
                      <a:pt x="17" y="13"/>
                      <a:pt x="17" y="13"/>
                      <a:pt x="17" y="13"/>
                    </a:cubicBezTo>
                    <a:cubicBezTo>
                      <a:pt x="16" y="14"/>
                      <a:pt x="16" y="14"/>
                      <a:pt x="16" y="15"/>
                    </a:cubicBezTo>
                    <a:cubicBezTo>
                      <a:pt x="15" y="15"/>
                      <a:pt x="14" y="16"/>
                      <a:pt x="14" y="17"/>
                    </a:cubicBezTo>
                    <a:cubicBezTo>
                      <a:pt x="14" y="17"/>
                      <a:pt x="13" y="18"/>
                      <a:pt x="14" y="18"/>
                    </a:cubicBezTo>
                    <a:cubicBezTo>
                      <a:pt x="13" y="18"/>
                      <a:pt x="13" y="18"/>
                      <a:pt x="13" y="18"/>
                    </a:cubicBezTo>
                    <a:cubicBezTo>
                      <a:pt x="13" y="19"/>
                      <a:pt x="13" y="19"/>
                      <a:pt x="13" y="19"/>
                    </a:cubicBezTo>
                    <a:cubicBezTo>
                      <a:pt x="13" y="19"/>
                      <a:pt x="13" y="20"/>
                      <a:pt x="12" y="20"/>
                    </a:cubicBezTo>
                    <a:cubicBezTo>
                      <a:pt x="12" y="21"/>
                      <a:pt x="12" y="21"/>
                      <a:pt x="11" y="22"/>
                    </a:cubicBezTo>
                    <a:cubicBezTo>
                      <a:pt x="11" y="22"/>
                      <a:pt x="11" y="22"/>
                      <a:pt x="11" y="22"/>
                    </a:cubicBezTo>
                    <a:cubicBezTo>
                      <a:pt x="10" y="23"/>
                      <a:pt x="10" y="23"/>
                      <a:pt x="9" y="24"/>
                    </a:cubicBezTo>
                    <a:cubicBezTo>
                      <a:pt x="9" y="25"/>
                      <a:pt x="8" y="26"/>
                      <a:pt x="8" y="27"/>
                    </a:cubicBezTo>
                    <a:cubicBezTo>
                      <a:pt x="7" y="28"/>
                      <a:pt x="6" y="30"/>
                      <a:pt x="6" y="32"/>
                    </a:cubicBezTo>
                    <a:cubicBezTo>
                      <a:pt x="5" y="34"/>
                      <a:pt x="4" y="35"/>
                      <a:pt x="3" y="37"/>
                    </a:cubicBezTo>
                    <a:cubicBezTo>
                      <a:pt x="3" y="39"/>
                      <a:pt x="2" y="41"/>
                      <a:pt x="2" y="42"/>
                    </a:cubicBezTo>
                    <a:cubicBezTo>
                      <a:pt x="2" y="43"/>
                      <a:pt x="2" y="43"/>
                      <a:pt x="1" y="44"/>
                    </a:cubicBezTo>
                    <a:cubicBezTo>
                      <a:pt x="1" y="45"/>
                      <a:pt x="1" y="45"/>
                      <a:pt x="1" y="45"/>
                    </a:cubicBezTo>
                    <a:cubicBezTo>
                      <a:pt x="1" y="46"/>
                      <a:pt x="1" y="47"/>
                      <a:pt x="1" y="48"/>
                    </a:cubicBezTo>
                    <a:cubicBezTo>
                      <a:pt x="1" y="49"/>
                      <a:pt x="1" y="50"/>
                      <a:pt x="0" y="51"/>
                    </a:cubicBezTo>
                    <a:cubicBezTo>
                      <a:pt x="0" y="51"/>
                      <a:pt x="0" y="51"/>
                      <a:pt x="0" y="51"/>
                    </a:cubicBezTo>
                    <a:cubicBezTo>
                      <a:pt x="0" y="52"/>
                      <a:pt x="0" y="53"/>
                      <a:pt x="0" y="54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57"/>
                      <a:pt x="0" y="57"/>
                      <a:pt x="0" y="57"/>
                    </a:cubicBezTo>
                    <a:cubicBezTo>
                      <a:pt x="0" y="58"/>
                      <a:pt x="0" y="58"/>
                      <a:pt x="0" y="58"/>
                    </a:cubicBezTo>
                    <a:cubicBezTo>
                      <a:pt x="0" y="58"/>
                      <a:pt x="0" y="59"/>
                      <a:pt x="0" y="60"/>
                    </a:cubicBezTo>
                    <a:cubicBezTo>
                      <a:pt x="0" y="61"/>
                      <a:pt x="0" y="62"/>
                      <a:pt x="1" y="63"/>
                    </a:cubicBezTo>
                    <a:cubicBezTo>
                      <a:pt x="1" y="64"/>
                      <a:pt x="1" y="65"/>
                      <a:pt x="1" y="66"/>
                    </a:cubicBezTo>
                    <a:cubicBezTo>
                      <a:pt x="1" y="67"/>
                      <a:pt x="2" y="68"/>
                      <a:pt x="2" y="69"/>
                    </a:cubicBezTo>
                    <a:cubicBezTo>
                      <a:pt x="2" y="69"/>
                      <a:pt x="3" y="70"/>
                      <a:pt x="3" y="71"/>
                    </a:cubicBezTo>
                    <a:cubicBezTo>
                      <a:pt x="3" y="72"/>
                      <a:pt x="3" y="72"/>
                      <a:pt x="3" y="72"/>
                    </a:cubicBezTo>
                    <a:cubicBezTo>
                      <a:pt x="3" y="72"/>
                      <a:pt x="3" y="72"/>
                      <a:pt x="3" y="72"/>
                    </a:cubicBezTo>
                    <a:cubicBezTo>
                      <a:pt x="3" y="72"/>
                      <a:pt x="3" y="72"/>
                      <a:pt x="3" y="72"/>
                    </a:cubicBezTo>
                    <a:cubicBezTo>
                      <a:pt x="3" y="72"/>
                      <a:pt x="3" y="72"/>
                      <a:pt x="3" y="72"/>
                    </a:cubicBezTo>
                    <a:cubicBezTo>
                      <a:pt x="3" y="72"/>
                      <a:pt x="3" y="72"/>
                      <a:pt x="3" y="72"/>
                    </a:cubicBezTo>
                    <a:cubicBezTo>
                      <a:pt x="4" y="74"/>
                      <a:pt x="5" y="75"/>
                      <a:pt x="6" y="77"/>
                    </a:cubicBezTo>
                    <a:cubicBezTo>
                      <a:pt x="6" y="77"/>
                      <a:pt x="6" y="77"/>
                      <a:pt x="6" y="77"/>
                    </a:cubicBezTo>
                    <a:cubicBezTo>
                      <a:pt x="6" y="78"/>
                      <a:pt x="6" y="78"/>
                      <a:pt x="6" y="78"/>
                    </a:cubicBezTo>
                    <a:cubicBezTo>
                      <a:pt x="7" y="79"/>
                      <a:pt x="7" y="79"/>
                      <a:pt x="7" y="79"/>
                    </a:cubicBezTo>
                    <a:cubicBezTo>
                      <a:pt x="8" y="80"/>
                      <a:pt x="8" y="81"/>
                      <a:pt x="9" y="82"/>
                    </a:cubicBezTo>
                    <a:cubicBezTo>
                      <a:pt x="9" y="83"/>
                      <a:pt x="10" y="84"/>
                      <a:pt x="11" y="85"/>
                    </a:cubicBezTo>
                    <a:cubicBezTo>
                      <a:pt x="11" y="85"/>
                      <a:pt x="12" y="86"/>
                      <a:pt x="12" y="87"/>
                    </a:cubicBezTo>
                    <a:cubicBezTo>
                      <a:pt x="13" y="88"/>
                      <a:pt x="14" y="88"/>
                      <a:pt x="14" y="89"/>
                    </a:cubicBezTo>
                    <a:cubicBezTo>
                      <a:pt x="14" y="89"/>
                      <a:pt x="14" y="89"/>
                      <a:pt x="14" y="89"/>
                    </a:cubicBezTo>
                    <a:cubicBezTo>
                      <a:pt x="15" y="90"/>
                      <a:pt x="16" y="91"/>
                      <a:pt x="16" y="91"/>
                    </a:cubicBezTo>
                    <a:cubicBezTo>
                      <a:pt x="17" y="92"/>
                      <a:pt x="18" y="93"/>
                      <a:pt x="18" y="94"/>
                    </a:cubicBezTo>
                    <a:cubicBezTo>
                      <a:pt x="19" y="94"/>
                      <a:pt x="20" y="95"/>
                      <a:pt x="20" y="96"/>
                    </a:cubicBezTo>
                    <a:cubicBezTo>
                      <a:pt x="21" y="96"/>
                      <a:pt x="22" y="97"/>
                      <a:pt x="23" y="98"/>
                    </a:cubicBezTo>
                    <a:cubicBezTo>
                      <a:pt x="23" y="98"/>
                      <a:pt x="23" y="98"/>
                      <a:pt x="23" y="98"/>
                    </a:cubicBezTo>
                    <a:cubicBezTo>
                      <a:pt x="24" y="98"/>
                      <a:pt x="24" y="99"/>
                      <a:pt x="25" y="99"/>
                    </a:cubicBezTo>
                    <a:cubicBezTo>
                      <a:pt x="25" y="100"/>
                      <a:pt x="26" y="100"/>
                      <a:pt x="26" y="100"/>
                    </a:cubicBezTo>
                    <a:cubicBezTo>
                      <a:pt x="27" y="100"/>
                      <a:pt x="27" y="101"/>
                      <a:pt x="28" y="101"/>
                    </a:cubicBezTo>
                    <a:cubicBezTo>
                      <a:pt x="28" y="101"/>
                      <a:pt x="29" y="102"/>
                      <a:pt x="30" y="102"/>
                    </a:cubicBezTo>
                    <a:cubicBezTo>
                      <a:pt x="32" y="103"/>
                      <a:pt x="34" y="104"/>
                      <a:pt x="36" y="104"/>
                    </a:cubicBezTo>
                    <a:cubicBezTo>
                      <a:pt x="36" y="105"/>
                      <a:pt x="37" y="105"/>
                      <a:pt x="37" y="105"/>
                    </a:cubicBezTo>
                    <a:cubicBezTo>
                      <a:pt x="38" y="105"/>
                      <a:pt x="38" y="105"/>
                      <a:pt x="38" y="105"/>
                    </a:cubicBezTo>
                    <a:cubicBezTo>
                      <a:pt x="39" y="105"/>
                      <a:pt x="39" y="105"/>
                      <a:pt x="39" y="105"/>
                    </a:cubicBezTo>
                    <a:cubicBezTo>
                      <a:pt x="40" y="106"/>
                      <a:pt x="40" y="106"/>
                      <a:pt x="41" y="106"/>
                    </a:cubicBezTo>
                    <a:cubicBezTo>
                      <a:pt x="41" y="106"/>
                      <a:pt x="42" y="106"/>
                      <a:pt x="42" y="106"/>
                    </a:cubicBezTo>
                    <a:cubicBezTo>
                      <a:pt x="42" y="106"/>
                      <a:pt x="42" y="106"/>
                      <a:pt x="42" y="106"/>
                    </a:cubicBezTo>
                    <a:cubicBezTo>
                      <a:pt x="43" y="106"/>
                      <a:pt x="43" y="106"/>
                      <a:pt x="44" y="107"/>
                    </a:cubicBezTo>
                    <a:cubicBezTo>
                      <a:pt x="44" y="107"/>
                      <a:pt x="44" y="107"/>
                      <a:pt x="44" y="107"/>
                    </a:cubicBezTo>
                    <a:cubicBezTo>
                      <a:pt x="45" y="107"/>
                      <a:pt x="46" y="107"/>
                      <a:pt x="46" y="107"/>
                    </a:cubicBezTo>
                    <a:cubicBezTo>
                      <a:pt x="48" y="107"/>
                      <a:pt x="50" y="108"/>
                      <a:pt x="52" y="108"/>
                    </a:cubicBezTo>
                    <a:cubicBezTo>
                      <a:pt x="53" y="108"/>
                      <a:pt x="53" y="108"/>
                      <a:pt x="54" y="108"/>
                    </a:cubicBezTo>
                    <a:cubicBezTo>
                      <a:pt x="54" y="108"/>
                      <a:pt x="55" y="108"/>
                      <a:pt x="55" y="108"/>
                    </a:cubicBezTo>
                    <a:cubicBezTo>
                      <a:pt x="56" y="108"/>
                      <a:pt x="57" y="108"/>
                      <a:pt x="58" y="107"/>
                    </a:cubicBezTo>
                    <a:cubicBezTo>
                      <a:pt x="59" y="107"/>
                      <a:pt x="59" y="107"/>
                      <a:pt x="59" y="107"/>
                    </a:cubicBezTo>
                    <a:cubicBezTo>
                      <a:pt x="60" y="107"/>
                      <a:pt x="60" y="107"/>
                      <a:pt x="61" y="107"/>
                    </a:cubicBezTo>
                    <a:cubicBezTo>
                      <a:pt x="62" y="107"/>
                      <a:pt x="63" y="107"/>
                      <a:pt x="64" y="107"/>
                    </a:cubicBezTo>
                    <a:cubicBezTo>
                      <a:pt x="65" y="107"/>
                      <a:pt x="66" y="106"/>
                      <a:pt x="67" y="106"/>
                    </a:cubicBezTo>
                    <a:cubicBezTo>
                      <a:pt x="68" y="106"/>
                      <a:pt x="68" y="106"/>
                      <a:pt x="68" y="106"/>
                    </a:cubicBezTo>
                    <a:cubicBezTo>
                      <a:pt x="69" y="106"/>
                      <a:pt x="69" y="106"/>
                      <a:pt x="70" y="106"/>
                    </a:cubicBezTo>
                    <a:cubicBezTo>
                      <a:pt x="71" y="105"/>
                      <a:pt x="72" y="105"/>
                      <a:pt x="73" y="104"/>
                    </a:cubicBezTo>
                    <a:cubicBezTo>
                      <a:pt x="74" y="104"/>
                      <a:pt x="75" y="103"/>
                      <a:pt x="76" y="103"/>
                    </a:cubicBezTo>
                    <a:cubicBezTo>
                      <a:pt x="76" y="103"/>
                      <a:pt x="76" y="102"/>
                      <a:pt x="77" y="102"/>
                    </a:cubicBezTo>
                    <a:cubicBezTo>
                      <a:pt x="78" y="102"/>
                      <a:pt x="78" y="102"/>
                      <a:pt x="78" y="102"/>
                    </a:cubicBezTo>
                    <a:cubicBezTo>
                      <a:pt x="78" y="102"/>
                      <a:pt x="78" y="102"/>
                      <a:pt x="78" y="102"/>
                    </a:cubicBezTo>
                    <a:cubicBezTo>
                      <a:pt x="79" y="102"/>
                      <a:pt x="79" y="102"/>
                      <a:pt x="80" y="101"/>
                    </a:cubicBezTo>
                    <a:cubicBezTo>
                      <a:pt x="81" y="101"/>
                      <a:pt x="81" y="101"/>
                      <a:pt x="82" y="101"/>
                    </a:cubicBezTo>
                    <a:cubicBezTo>
                      <a:pt x="83" y="100"/>
                      <a:pt x="84" y="100"/>
                      <a:pt x="85" y="99"/>
                    </a:cubicBezTo>
                    <a:cubicBezTo>
                      <a:pt x="85" y="99"/>
                      <a:pt x="85" y="98"/>
                      <a:pt x="86" y="98"/>
                    </a:cubicBezTo>
                    <a:cubicBezTo>
                      <a:pt x="86" y="98"/>
                      <a:pt x="87" y="97"/>
                      <a:pt x="87" y="97"/>
                    </a:cubicBezTo>
                    <a:cubicBezTo>
                      <a:pt x="88" y="96"/>
                      <a:pt x="89" y="96"/>
                      <a:pt x="89" y="95"/>
                    </a:cubicBezTo>
                    <a:cubicBezTo>
                      <a:pt x="90" y="95"/>
                      <a:pt x="90" y="94"/>
                      <a:pt x="91" y="94"/>
                    </a:cubicBezTo>
                    <a:cubicBezTo>
                      <a:pt x="91" y="93"/>
                      <a:pt x="91" y="93"/>
                      <a:pt x="91" y="93"/>
                    </a:cubicBezTo>
                    <a:cubicBezTo>
                      <a:pt x="92" y="93"/>
                      <a:pt x="92" y="93"/>
                      <a:pt x="92" y="93"/>
                    </a:cubicBezTo>
                    <a:cubicBezTo>
                      <a:pt x="92" y="93"/>
                      <a:pt x="92" y="93"/>
                      <a:pt x="92" y="93"/>
                    </a:cubicBezTo>
                    <a:cubicBezTo>
                      <a:pt x="93" y="92"/>
                      <a:pt x="93" y="92"/>
                      <a:pt x="93" y="91"/>
                    </a:cubicBezTo>
                    <a:cubicBezTo>
                      <a:pt x="94" y="90"/>
                      <a:pt x="94" y="90"/>
                      <a:pt x="94" y="90"/>
                    </a:cubicBezTo>
                    <a:cubicBezTo>
                      <a:pt x="95" y="90"/>
                      <a:pt x="95" y="90"/>
                      <a:pt x="95" y="90"/>
                    </a:cubicBezTo>
                    <a:cubicBezTo>
                      <a:pt x="96" y="88"/>
                      <a:pt x="97" y="87"/>
                      <a:pt x="98" y="86"/>
                    </a:cubicBezTo>
                    <a:cubicBezTo>
                      <a:pt x="98" y="85"/>
                      <a:pt x="98" y="85"/>
                      <a:pt x="99" y="85"/>
                    </a:cubicBezTo>
                    <a:cubicBezTo>
                      <a:pt x="99" y="84"/>
                      <a:pt x="99" y="84"/>
                      <a:pt x="99" y="84"/>
                    </a:cubicBezTo>
                    <a:cubicBezTo>
                      <a:pt x="100" y="83"/>
                      <a:pt x="100" y="83"/>
                      <a:pt x="100" y="82"/>
                    </a:cubicBezTo>
                    <a:cubicBezTo>
                      <a:pt x="101" y="82"/>
                      <a:pt x="101" y="81"/>
                      <a:pt x="101" y="80"/>
                    </a:cubicBezTo>
                    <a:cubicBezTo>
                      <a:pt x="101" y="80"/>
                      <a:pt x="101" y="80"/>
                      <a:pt x="101" y="80"/>
                    </a:cubicBezTo>
                    <a:cubicBezTo>
                      <a:pt x="101" y="80"/>
                      <a:pt x="101" y="80"/>
                      <a:pt x="101" y="80"/>
                    </a:cubicBezTo>
                    <a:cubicBezTo>
                      <a:pt x="102" y="79"/>
                      <a:pt x="102" y="79"/>
                      <a:pt x="102" y="78"/>
                    </a:cubicBezTo>
                    <a:cubicBezTo>
                      <a:pt x="103" y="77"/>
                      <a:pt x="103" y="77"/>
                      <a:pt x="103" y="77"/>
                    </a:cubicBezTo>
                    <a:cubicBezTo>
                      <a:pt x="103" y="77"/>
                      <a:pt x="103" y="77"/>
                      <a:pt x="103" y="77"/>
                    </a:cubicBezTo>
                    <a:cubicBezTo>
                      <a:pt x="103" y="76"/>
                      <a:pt x="103" y="76"/>
                      <a:pt x="103" y="76"/>
                    </a:cubicBezTo>
                    <a:cubicBezTo>
                      <a:pt x="103" y="76"/>
                      <a:pt x="103" y="76"/>
                      <a:pt x="103" y="76"/>
                    </a:cubicBezTo>
                    <a:cubicBezTo>
                      <a:pt x="103" y="76"/>
                      <a:pt x="103" y="76"/>
                      <a:pt x="103" y="76"/>
                    </a:cubicBezTo>
                    <a:cubicBezTo>
                      <a:pt x="103" y="75"/>
                      <a:pt x="103" y="75"/>
                      <a:pt x="103" y="75"/>
                    </a:cubicBezTo>
                    <a:cubicBezTo>
                      <a:pt x="104" y="73"/>
                      <a:pt x="105" y="71"/>
                      <a:pt x="106" y="69"/>
                    </a:cubicBezTo>
                    <a:cubicBezTo>
                      <a:pt x="107" y="66"/>
                      <a:pt x="107" y="64"/>
                      <a:pt x="108" y="61"/>
                    </a:cubicBezTo>
                    <a:cubicBezTo>
                      <a:pt x="108" y="61"/>
                      <a:pt x="108" y="61"/>
                      <a:pt x="108" y="61"/>
                    </a:cubicBezTo>
                    <a:cubicBezTo>
                      <a:pt x="108" y="59"/>
                      <a:pt x="108" y="58"/>
                      <a:pt x="108" y="57"/>
                    </a:cubicBezTo>
                    <a:cubicBezTo>
                      <a:pt x="108" y="56"/>
                      <a:pt x="108" y="55"/>
                      <a:pt x="108" y="54"/>
                    </a:cubicBezTo>
                    <a:cubicBezTo>
                      <a:pt x="108" y="53"/>
                      <a:pt x="108" y="53"/>
                      <a:pt x="108" y="53"/>
                    </a:cubicBezTo>
                    <a:cubicBezTo>
                      <a:pt x="108" y="52"/>
                      <a:pt x="108" y="52"/>
                      <a:pt x="108" y="52"/>
                    </a:cubicBezTo>
                    <a:cubicBezTo>
                      <a:pt x="108" y="52"/>
                      <a:pt x="108" y="51"/>
                      <a:pt x="108" y="51"/>
                    </a:cubicBezTo>
                    <a:cubicBezTo>
                      <a:pt x="108" y="50"/>
                      <a:pt x="108" y="50"/>
                      <a:pt x="108" y="49"/>
                    </a:cubicBezTo>
                    <a:cubicBezTo>
                      <a:pt x="108" y="48"/>
                      <a:pt x="108" y="48"/>
                      <a:pt x="108" y="48"/>
                    </a:cubicBezTo>
                    <a:cubicBezTo>
                      <a:pt x="109" y="48"/>
                      <a:pt x="109" y="47"/>
                      <a:pt x="109" y="46"/>
                    </a:cubicBezTo>
                    <a:cubicBezTo>
                      <a:pt x="109" y="46"/>
                      <a:pt x="108" y="45"/>
                      <a:pt x="108" y="45"/>
                    </a:cubicBezTo>
                    <a:cubicBezTo>
                      <a:pt x="108" y="44"/>
                      <a:pt x="108" y="43"/>
                      <a:pt x="108" y="42"/>
                    </a:cubicBezTo>
                    <a:cubicBezTo>
                      <a:pt x="108" y="41"/>
                      <a:pt x="108" y="41"/>
                      <a:pt x="108" y="41"/>
                    </a:cubicBezTo>
                    <a:cubicBezTo>
                      <a:pt x="107" y="41"/>
                      <a:pt x="107" y="40"/>
                      <a:pt x="107" y="40"/>
                    </a:cubicBezTo>
                    <a:cubicBezTo>
                      <a:pt x="107" y="39"/>
                      <a:pt x="107" y="39"/>
                      <a:pt x="107" y="38"/>
                    </a:cubicBezTo>
                    <a:cubicBezTo>
                      <a:pt x="107" y="38"/>
                      <a:pt x="107" y="37"/>
                      <a:pt x="106" y="37"/>
                    </a:cubicBezTo>
                    <a:cubicBezTo>
                      <a:pt x="106" y="36"/>
                      <a:pt x="106" y="36"/>
                      <a:pt x="106" y="35"/>
                    </a:cubicBezTo>
                    <a:cubicBezTo>
                      <a:pt x="106" y="35"/>
                      <a:pt x="105" y="34"/>
                      <a:pt x="105" y="33"/>
                    </a:cubicBezTo>
                    <a:cubicBezTo>
                      <a:pt x="105" y="32"/>
                      <a:pt x="105" y="32"/>
                      <a:pt x="104" y="32"/>
                    </a:cubicBezTo>
                    <a:cubicBezTo>
                      <a:pt x="104" y="31"/>
                      <a:pt x="104" y="31"/>
                      <a:pt x="104" y="30"/>
                    </a:cubicBezTo>
                    <a:cubicBezTo>
                      <a:pt x="103" y="29"/>
                      <a:pt x="103" y="28"/>
                      <a:pt x="102" y="27"/>
                    </a:cubicBezTo>
                    <a:cubicBezTo>
                      <a:pt x="102" y="27"/>
                      <a:pt x="102" y="26"/>
                      <a:pt x="101" y="25"/>
                    </a:cubicBezTo>
                    <a:cubicBezTo>
                      <a:pt x="101" y="25"/>
                      <a:pt x="101" y="25"/>
                      <a:pt x="101" y="25"/>
                    </a:cubicBezTo>
                    <a:cubicBezTo>
                      <a:pt x="100" y="24"/>
                      <a:pt x="100" y="24"/>
                      <a:pt x="100" y="23"/>
                    </a:cubicBezTo>
                    <a:cubicBezTo>
                      <a:pt x="99" y="22"/>
                      <a:pt x="99" y="22"/>
                      <a:pt x="99" y="22"/>
                    </a:cubicBezTo>
                    <a:cubicBezTo>
                      <a:pt x="99" y="21"/>
                      <a:pt x="98" y="21"/>
                      <a:pt x="98" y="20"/>
                    </a:cubicBezTo>
                    <a:cubicBezTo>
                      <a:pt x="97" y="19"/>
                      <a:pt x="96" y="18"/>
                      <a:pt x="95" y="17"/>
                    </a:cubicBezTo>
                    <a:cubicBezTo>
                      <a:pt x="95" y="16"/>
                      <a:pt x="95" y="16"/>
                      <a:pt x="95" y="16"/>
                    </a:cubicBezTo>
                    <a:cubicBezTo>
                      <a:pt x="95" y="16"/>
                      <a:pt x="95" y="16"/>
                      <a:pt x="95" y="16"/>
                    </a:cubicBezTo>
                    <a:cubicBezTo>
                      <a:pt x="95" y="16"/>
                      <a:pt x="95" y="16"/>
                      <a:pt x="95" y="16"/>
                    </a:cubicBezTo>
                    <a:cubicBezTo>
                      <a:pt x="95" y="16"/>
                      <a:pt x="95" y="16"/>
                      <a:pt x="95" y="16"/>
                    </a:cubicBezTo>
                    <a:cubicBezTo>
                      <a:pt x="95" y="16"/>
                      <a:pt x="95" y="16"/>
                      <a:pt x="95" y="16"/>
                    </a:cubicBezTo>
                    <a:cubicBezTo>
                      <a:pt x="94" y="16"/>
                      <a:pt x="93" y="15"/>
                      <a:pt x="93" y="14"/>
                    </a:cubicBezTo>
                    <a:cubicBezTo>
                      <a:pt x="92" y="14"/>
                      <a:pt x="91" y="13"/>
                      <a:pt x="91" y="12"/>
                    </a:cubicBezTo>
                    <a:cubicBezTo>
                      <a:pt x="90" y="12"/>
                      <a:pt x="89" y="11"/>
                      <a:pt x="88" y="11"/>
                    </a:cubicBezTo>
                    <a:cubicBezTo>
                      <a:pt x="88" y="10"/>
                      <a:pt x="87" y="9"/>
                      <a:pt x="86" y="9"/>
                    </a:cubicBezTo>
                    <a:cubicBezTo>
                      <a:pt x="84" y="8"/>
                      <a:pt x="83" y="7"/>
                      <a:pt x="81" y="6"/>
                    </a:cubicBezTo>
                    <a:cubicBezTo>
                      <a:pt x="80" y="5"/>
                      <a:pt x="80" y="5"/>
                      <a:pt x="79" y="5"/>
                    </a:cubicBezTo>
                    <a:cubicBezTo>
                      <a:pt x="78" y="4"/>
                      <a:pt x="78" y="4"/>
                      <a:pt x="78" y="4"/>
                    </a:cubicBezTo>
                    <a:cubicBezTo>
                      <a:pt x="77" y="4"/>
                      <a:pt x="77" y="4"/>
                      <a:pt x="76" y="3"/>
                    </a:cubicBezTo>
                    <a:cubicBezTo>
                      <a:pt x="75" y="3"/>
                      <a:pt x="74" y="2"/>
                      <a:pt x="73" y="2"/>
                    </a:cubicBezTo>
                    <a:cubicBezTo>
                      <a:pt x="72" y="2"/>
                      <a:pt x="72" y="2"/>
                      <a:pt x="72" y="2"/>
                    </a:cubicBezTo>
                    <a:cubicBezTo>
                      <a:pt x="72" y="2"/>
                      <a:pt x="72" y="2"/>
                      <a:pt x="72" y="2"/>
                    </a:cubicBezTo>
                    <a:cubicBezTo>
                      <a:pt x="71" y="2"/>
                      <a:pt x="70" y="1"/>
                      <a:pt x="69" y="1"/>
                    </a:cubicBezTo>
                    <a:cubicBezTo>
                      <a:pt x="68" y="1"/>
                      <a:pt x="68" y="1"/>
                      <a:pt x="67" y="0"/>
                    </a:cubicBezTo>
                    <a:cubicBezTo>
                      <a:pt x="66" y="0"/>
                      <a:pt x="65" y="0"/>
                      <a:pt x="64" y="0"/>
                    </a:cubicBezTo>
                    <a:cubicBezTo>
                      <a:pt x="63" y="0"/>
                      <a:pt x="62" y="0"/>
                      <a:pt x="61" y="0"/>
                    </a:cubicBezTo>
                    <a:cubicBezTo>
                      <a:pt x="59" y="0"/>
                      <a:pt x="58" y="0"/>
                      <a:pt x="56" y="0"/>
                    </a:cubicBezTo>
                    <a:moveTo>
                      <a:pt x="55" y="64"/>
                    </a:moveTo>
                    <a:cubicBezTo>
                      <a:pt x="54" y="64"/>
                      <a:pt x="54" y="64"/>
                      <a:pt x="54" y="64"/>
                    </a:cubicBezTo>
                    <a:cubicBezTo>
                      <a:pt x="54" y="64"/>
                      <a:pt x="54" y="64"/>
                      <a:pt x="54" y="64"/>
                    </a:cubicBezTo>
                    <a:cubicBezTo>
                      <a:pt x="54" y="64"/>
                      <a:pt x="54" y="64"/>
                      <a:pt x="54" y="64"/>
                    </a:cubicBezTo>
                    <a:cubicBezTo>
                      <a:pt x="53" y="64"/>
                      <a:pt x="53" y="64"/>
                      <a:pt x="53" y="64"/>
                    </a:cubicBezTo>
                    <a:cubicBezTo>
                      <a:pt x="52" y="64"/>
                      <a:pt x="52" y="64"/>
                      <a:pt x="52" y="64"/>
                    </a:cubicBezTo>
                    <a:cubicBezTo>
                      <a:pt x="51" y="63"/>
                      <a:pt x="51" y="63"/>
                      <a:pt x="50" y="63"/>
                    </a:cubicBezTo>
                    <a:cubicBezTo>
                      <a:pt x="49" y="62"/>
                      <a:pt x="49" y="62"/>
                      <a:pt x="49" y="62"/>
                    </a:cubicBezTo>
                    <a:cubicBezTo>
                      <a:pt x="49" y="62"/>
                      <a:pt x="48" y="61"/>
                      <a:pt x="48" y="61"/>
                    </a:cubicBezTo>
                    <a:cubicBezTo>
                      <a:pt x="48" y="60"/>
                      <a:pt x="47" y="59"/>
                      <a:pt x="47" y="58"/>
                    </a:cubicBezTo>
                    <a:cubicBezTo>
                      <a:pt x="47" y="58"/>
                      <a:pt x="47" y="57"/>
                      <a:pt x="47" y="56"/>
                    </a:cubicBezTo>
                    <a:cubicBezTo>
                      <a:pt x="47" y="56"/>
                      <a:pt x="47" y="55"/>
                      <a:pt x="47" y="54"/>
                    </a:cubicBezTo>
                    <a:cubicBezTo>
                      <a:pt x="48" y="54"/>
                      <a:pt x="48" y="54"/>
                      <a:pt x="48" y="54"/>
                    </a:cubicBezTo>
                    <a:cubicBezTo>
                      <a:pt x="48" y="53"/>
                      <a:pt x="48" y="53"/>
                      <a:pt x="48" y="53"/>
                    </a:cubicBezTo>
                    <a:cubicBezTo>
                      <a:pt x="48" y="52"/>
                      <a:pt x="48" y="52"/>
                      <a:pt x="48" y="52"/>
                    </a:cubicBezTo>
                    <a:cubicBezTo>
                      <a:pt x="49" y="52"/>
                      <a:pt x="49" y="51"/>
                      <a:pt x="49" y="51"/>
                    </a:cubicBezTo>
                    <a:cubicBezTo>
                      <a:pt x="50" y="51"/>
                      <a:pt x="50" y="51"/>
                      <a:pt x="50" y="51"/>
                    </a:cubicBezTo>
                    <a:cubicBezTo>
                      <a:pt x="50" y="50"/>
                      <a:pt x="51" y="50"/>
                      <a:pt x="51" y="50"/>
                    </a:cubicBezTo>
                    <a:cubicBezTo>
                      <a:pt x="52" y="49"/>
                      <a:pt x="53" y="49"/>
                      <a:pt x="54" y="49"/>
                    </a:cubicBezTo>
                    <a:cubicBezTo>
                      <a:pt x="54" y="49"/>
                      <a:pt x="54" y="49"/>
                      <a:pt x="54" y="49"/>
                    </a:cubicBezTo>
                    <a:cubicBezTo>
                      <a:pt x="55" y="49"/>
                      <a:pt x="55" y="49"/>
                      <a:pt x="56" y="49"/>
                    </a:cubicBezTo>
                    <a:cubicBezTo>
                      <a:pt x="56" y="49"/>
                      <a:pt x="56" y="50"/>
                      <a:pt x="57" y="50"/>
                    </a:cubicBezTo>
                    <a:cubicBezTo>
                      <a:pt x="57" y="50"/>
                      <a:pt x="58" y="51"/>
                      <a:pt x="59" y="51"/>
                    </a:cubicBezTo>
                    <a:cubicBezTo>
                      <a:pt x="60" y="52"/>
                      <a:pt x="60" y="54"/>
                      <a:pt x="61" y="55"/>
                    </a:cubicBezTo>
                    <a:cubicBezTo>
                      <a:pt x="61" y="56"/>
                      <a:pt x="61" y="56"/>
                      <a:pt x="61" y="57"/>
                    </a:cubicBezTo>
                    <a:cubicBezTo>
                      <a:pt x="61" y="57"/>
                      <a:pt x="61" y="57"/>
                      <a:pt x="61" y="57"/>
                    </a:cubicBezTo>
                    <a:cubicBezTo>
                      <a:pt x="61" y="58"/>
                      <a:pt x="61" y="58"/>
                      <a:pt x="61" y="58"/>
                    </a:cubicBezTo>
                    <a:cubicBezTo>
                      <a:pt x="61" y="59"/>
                      <a:pt x="61" y="60"/>
                      <a:pt x="60" y="61"/>
                    </a:cubicBezTo>
                    <a:cubicBezTo>
                      <a:pt x="60" y="62"/>
                      <a:pt x="59" y="63"/>
                      <a:pt x="58" y="63"/>
                    </a:cubicBezTo>
                    <a:cubicBezTo>
                      <a:pt x="57" y="64"/>
                      <a:pt x="56" y="64"/>
                      <a:pt x="56" y="64"/>
                    </a:cubicBezTo>
                    <a:cubicBezTo>
                      <a:pt x="55" y="64"/>
                      <a:pt x="55" y="64"/>
                      <a:pt x="55" y="64"/>
                    </a:cubicBezTo>
                  </a:path>
                </a:pathLst>
              </a:custGeom>
              <a:solidFill>
                <a:srgbClr val="E989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6" name="Freeform 557"/>
              <p:cNvSpPr>
                <a:spLocks/>
              </p:cNvSpPr>
              <p:nvPr/>
            </p:nvSpPr>
            <p:spPr bwMode="auto">
              <a:xfrm>
                <a:off x="6588" y="1923"/>
                <a:ext cx="62" cy="63"/>
              </a:xfrm>
              <a:custGeom>
                <a:avLst/>
                <a:gdLst>
                  <a:gd name="T0" fmla="*/ 15 w 33"/>
                  <a:gd name="T1" fmla="*/ 0 h 33"/>
                  <a:gd name="T2" fmla="*/ 15 w 33"/>
                  <a:gd name="T3" fmla="*/ 0 h 33"/>
                  <a:gd name="T4" fmla="*/ 12 w 33"/>
                  <a:gd name="T5" fmla="*/ 0 h 33"/>
                  <a:gd name="T6" fmla="*/ 8 w 33"/>
                  <a:gd name="T7" fmla="*/ 2 h 33"/>
                  <a:gd name="T8" fmla="*/ 6 w 33"/>
                  <a:gd name="T9" fmla="*/ 3 h 33"/>
                  <a:gd name="T10" fmla="*/ 6 w 33"/>
                  <a:gd name="T11" fmla="*/ 3 h 33"/>
                  <a:gd name="T12" fmla="*/ 5 w 33"/>
                  <a:gd name="T13" fmla="*/ 4 h 33"/>
                  <a:gd name="T14" fmla="*/ 3 w 33"/>
                  <a:gd name="T15" fmla="*/ 7 h 33"/>
                  <a:gd name="T16" fmla="*/ 0 w 33"/>
                  <a:gd name="T17" fmla="*/ 12 h 33"/>
                  <a:gd name="T18" fmla="*/ 0 w 33"/>
                  <a:gd name="T19" fmla="*/ 13 h 33"/>
                  <a:gd name="T20" fmla="*/ 0 w 33"/>
                  <a:gd name="T21" fmla="*/ 14 h 33"/>
                  <a:gd name="T22" fmla="*/ 0 w 33"/>
                  <a:gd name="T23" fmla="*/ 16 h 33"/>
                  <a:gd name="T24" fmla="*/ 0 w 33"/>
                  <a:gd name="T25" fmla="*/ 16 h 33"/>
                  <a:gd name="T26" fmla="*/ 0 w 33"/>
                  <a:gd name="T27" fmla="*/ 19 h 33"/>
                  <a:gd name="T28" fmla="*/ 1 w 33"/>
                  <a:gd name="T29" fmla="*/ 21 h 33"/>
                  <a:gd name="T30" fmla="*/ 1 w 33"/>
                  <a:gd name="T31" fmla="*/ 21 h 33"/>
                  <a:gd name="T32" fmla="*/ 2 w 33"/>
                  <a:gd name="T33" fmla="*/ 24 h 33"/>
                  <a:gd name="T34" fmla="*/ 3 w 33"/>
                  <a:gd name="T35" fmla="*/ 26 h 33"/>
                  <a:gd name="T36" fmla="*/ 5 w 33"/>
                  <a:gd name="T37" fmla="*/ 28 h 33"/>
                  <a:gd name="T38" fmla="*/ 7 w 33"/>
                  <a:gd name="T39" fmla="*/ 30 h 33"/>
                  <a:gd name="T40" fmla="*/ 11 w 33"/>
                  <a:gd name="T41" fmla="*/ 32 h 33"/>
                  <a:gd name="T42" fmla="*/ 14 w 33"/>
                  <a:gd name="T43" fmla="*/ 32 h 33"/>
                  <a:gd name="T44" fmla="*/ 15 w 33"/>
                  <a:gd name="T45" fmla="*/ 32 h 33"/>
                  <a:gd name="T46" fmla="*/ 16 w 33"/>
                  <a:gd name="T47" fmla="*/ 32 h 33"/>
                  <a:gd name="T48" fmla="*/ 17 w 33"/>
                  <a:gd name="T49" fmla="*/ 33 h 33"/>
                  <a:gd name="T50" fmla="*/ 18 w 33"/>
                  <a:gd name="T51" fmla="*/ 33 h 33"/>
                  <a:gd name="T52" fmla="*/ 18 w 33"/>
                  <a:gd name="T53" fmla="*/ 33 h 33"/>
                  <a:gd name="T54" fmla="*/ 19 w 33"/>
                  <a:gd name="T55" fmla="*/ 33 h 33"/>
                  <a:gd name="T56" fmla="*/ 19 w 33"/>
                  <a:gd name="T57" fmla="*/ 33 h 33"/>
                  <a:gd name="T58" fmla="*/ 20 w 33"/>
                  <a:gd name="T59" fmla="*/ 33 h 33"/>
                  <a:gd name="T60" fmla="*/ 21 w 33"/>
                  <a:gd name="T61" fmla="*/ 33 h 33"/>
                  <a:gd name="T62" fmla="*/ 22 w 33"/>
                  <a:gd name="T63" fmla="*/ 33 h 33"/>
                  <a:gd name="T64" fmla="*/ 25 w 33"/>
                  <a:gd name="T65" fmla="*/ 31 h 33"/>
                  <a:gd name="T66" fmla="*/ 25 w 33"/>
                  <a:gd name="T67" fmla="*/ 30 h 33"/>
                  <a:gd name="T68" fmla="*/ 28 w 33"/>
                  <a:gd name="T69" fmla="*/ 28 h 33"/>
                  <a:gd name="T70" fmla="*/ 31 w 33"/>
                  <a:gd name="T71" fmla="*/ 25 h 33"/>
                  <a:gd name="T72" fmla="*/ 32 w 33"/>
                  <a:gd name="T73" fmla="*/ 24 h 33"/>
                  <a:gd name="T74" fmla="*/ 33 w 33"/>
                  <a:gd name="T75" fmla="*/ 21 h 33"/>
                  <a:gd name="T76" fmla="*/ 33 w 33"/>
                  <a:gd name="T77" fmla="*/ 14 h 33"/>
                  <a:gd name="T78" fmla="*/ 32 w 33"/>
                  <a:gd name="T79" fmla="*/ 11 h 33"/>
                  <a:gd name="T80" fmla="*/ 31 w 33"/>
                  <a:gd name="T81" fmla="*/ 9 h 33"/>
                  <a:gd name="T82" fmla="*/ 29 w 33"/>
                  <a:gd name="T83" fmla="*/ 6 h 33"/>
                  <a:gd name="T84" fmla="*/ 28 w 33"/>
                  <a:gd name="T85" fmla="*/ 6 h 33"/>
                  <a:gd name="T86" fmla="*/ 27 w 33"/>
                  <a:gd name="T87" fmla="*/ 4 h 33"/>
                  <a:gd name="T88" fmla="*/ 24 w 33"/>
                  <a:gd name="T89" fmla="*/ 2 h 33"/>
                  <a:gd name="T90" fmla="*/ 23 w 33"/>
                  <a:gd name="T91" fmla="*/ 2 h 33"/>
                  <a:gd name="T92" fmla="*/ 22 w 33"/>
                  <a:gd name="T93" fmla="*/ 1 h 33"/>
                  <a:gd name="T94" fmla="*/ 17 w 33"/>
                  <a:gd name="T95" fmla="*/ 0 h 33"/>
                  <a:gd name="T96" fmla="*/ 15 w 33"/>
                  <a:gd name="T97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3" h="33">
                    <a:moveTo>
                      <a:pt x="15" y="0"/>
                    </a:moveTo>
                    <a:cubicBezTo>
                      <a:pt x="15" y="0"/>
                      <a:pt x="15" y="0"/>
                      <a:pt x="15" y="0"/>
                    </a:cubicBezTo>
                    <a:cubicBezTo>
                      <a:pt x="14" y="0"/>
                      <a:pt x="13" y="0"/>
                      <a:pt x="12" y="0"/>
                    </a:cubicBezTo>
                    <a:cubicBezTo>
                      <a:pt x="11" y="1"/>
                      <a:pt x="9" y="1"/>
                      <a:pt x="8" y="2"/>
                    </a:cubicBezTo>
                    <a:cubicBezTo>
                      <a:pt x="7" y="2"/>
                      <a:pt x="7" y="3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4" y="5"/>
                      <a:pt x="3" y="6"/>
                      <a:pt x="3" y="7"/>
                    </a:cubicBezTo>
                    <a:cubicBezTo>
                      <a:pt x="2" y="8"/>
                      <a:pt x="1" y="10"/>
                      <a:pt x="0" y="12"/>
                    </a:cubicBezTo>
                    <a:cubicBezTo>
                      <a:pt x="0" y="12"/>
                      <a:pt x="0" y="13"/>
                      <a:pt x="0" y="13"/>
                    </a:cubicBezTo>
                    <a:cubicBezTo>
                      <a:pt x="0" y="13"/>
                      <a:pt x="0" y="14"/>
                      <a:pt x="0" y="14"/>
                    </a:cubicBezTo>
                    <a:cubicBezTo>
                      <a:pt x="0" y="15"/>
                      <a:pt x="0" y="15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7"/>
                      <a:pt x="0" y="18"/>
                      <a:pt x="0" y="19"/>
                    </a:cubicBezTo>
                    <a:cubicBezTo>
                      <a:pt x="0" y="19"/>
                      <a:pt x="0" y="20"/>
                      <a:pt x="1" y="21"/>
                    </a:cubicBezTo>
                    <a:cubicBezTo>
                      <a:pt x="1" y="21"/>
                      <a:pt x="1" y="21"/>
                      <a:pt x="1" y="21"/>
                    </a:cubicBezTo>
                    <a:cubicBezTo>
                      <a:pt x="1" y="22"/>
                      <a:pt x="1" y="23"/>
                      <a:pt x="2" y="24"/>
                    </a:cubicBezTo>
                    <a:cubicBezTo>
                      <a:pt x="2" y="25"/>
                      <a:pt x="2" y="26"/>
                      <a:pt x="3" y="26"/>
                    </a:cubicBezTo>
                    <a:cubicBezTo>
                      <a:pt x="3" y="27"/>
                      <a:pt x="4" y="28"/>
                      <a:pt x="5" y="28"/>
                    </a:cubicBezTo>
                    <a:cubicBezTo>
                      <a:pt x="5" y="29"/>
                      <a:pt x="6" y="30"/>
                      <a:pt x="7" y="30"/>
                    </a:cubicBezTo>
                    <a:cubicBezTo>
                      <a:pt x="8" y="31"/>
                      <a:pt x="9" y="32"/>
                      <a:pt x="11" y="32"/>
                    </a:cubicBezTo>
                    <a:cubicBezTo>
                      <a:pt x="12" y="32"/>
                      <a:pt x="13" y="32"/>
                      <a:pt x="14" y="32"/>
                    </a:cubicBezTo>
                    <a:cubicBezTo>
                      <a:pt x="15" y="32"/>
                      <a:pt x="15" y="32"/>
                      <a:pt x="15" y="32"/>
                    </a:cubicBezTo>
                    <a:cubicBezTo>
                      <a:pt x="15" y="32"/>
                      <a:pt x="15" y="32"/>
                      <a:pt x="16" y="32"/>
                    </a:cubicBezTo>
                    <a:cubicBezTo>
                      <a:pt x="16" y="33"/>
                      <a:pt x="16" y="33"/>
                      <a:pt x="17" y="33"/>
                    </a:cubicBezTo>
                    <a:cubicBezTo>
                      <a:pt x="17" y="33"/>
                      <a:pt x="18" y="33"/>
                      <a:pt x="18" y="33"/>
                    </a:cubicBezTo>
                    <a:cubicBezTo>
                      <a:pt x="18" y="33"/>
                      <a:pt x="18" y="33"/>
                      <a:pt x="18" y="33"/>
                    </a:cubicBezTo>
                    <a:cubicBezTo>
                      <a:pt x="19" y="33"/>
                      <a:pt x="19" y="33"/>
                      <a:pt x="19" y="33"/>
                    </a:cubicBezTo>
                    <a:cubicBezTo>
                      <a:pt x="19" y="33"/>
                      <a:pt x="19" y="33"/>
                      <a:pt x="19" y="33"/>
                    </a:cubicBezTo>
                    <a:cubicBezTo>
                      <a:pt x="20" y="33"/>
                      <a:pt x="20" y="33"/>
                      <a:pt x="20" y="33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1" y="33"/>
                      <a:pt x="21" y="33"/>
                      <a:pt x="22" y="33"/>
                    </a:cubicBezTo>
                    <a:cubicBezTo>
                      <a:pt x="23" y="32"/>
                      <a:pt x="24" y="32"/>
                      <a:pt x="25" y="31"/>
                    </a:cubicBezTo>
                    <a:cubicBezTo>
                      <a:pt x="25" y="30"/>
                      <a:pt x="25" y="30"/>
                      <a:pt x="25" y="30"/>
                    </a:cubicBezTo>
                    <a:cubicBezTo>
                      <a:pt x="26" y="30"/>
                      <a:pt x="27" y="29"/>
                      <a:pt x="28" y="28"/>
                    </a:cubicBezTo>
                    <a:cubicBezTo>
                      <a:pt x="29" y="27"/>
                      <a:pt x="30" y="26"/>
                      <a:pt x="31" y="25"/>
                    </a:cubicBezTo>
                    <a:cubicBezTo>
                      <a:pt x="31" y="25"/>
                      <a:pt x="31" y="24"/>
                      <a:pt x="32" y="24"/>
                    </a:cubicBezTo>
                    <a:cubicBezTo>
                      <a:pt x="32" y="23"/>
                      <a:pt x="32" y="22"/>
                      <a:pt x="33" y="21"/>
                    </a:cubicBezTo>
                    <a:cubicBezTo>
                      <a:pt x="33" y="19"/>
                      <a:pt x="33" y="17"/>
                      <a:pt x="33" y="14"/>
                    </a:cubicBezTo>
                    <a:cubicBezTo>
                      <a:pt x="33" y="13"/>
                      <a:pt x="32" y="12"/>
                      <a:pt x="32" y="11"/>
                    </a:cubicBezTo>
                    <a:cubicBezTo>
                      <a:pt x="32" y="10"/>
                      <a:pt x="31" y="9"/>
                      <a:pt x="31" y="9"/>
                    </a:cubicBezTo>
                    <a:cubicBezTo>
                      <a:pt x="30" y="8"/>
                      <a:pt x="29" y="7"/>
                      <a:pt x="29" y="6"/>
                    </a:cubicBezTo>
                    <a:cubicBezTo>
                      <a:pt x="28" y="6"/>
                      <a:pt x="28" y="6"/>
                      <a:pt x="28" y="6"/>
                    </a:cubicBezTo>
                    <a:cubicBezTo>
                      <a:pt x="28" y="5"/>
                      <a:pt x="27" y="5"/>
                      <a:pt x="27" y="4"/>
                    </a:cubicBezTo>
                    <a:cubicBezTo>
                      <a:pt x="26" y="3"/>
                      <a:pt x="25" y="3"/>
                      <a:pt x="24" y="2"/>
                    </a:cubicBezTo>
                    <a:cubicBezTo>
                      <a:pt x="23" y="2"/>
                      <a:pt x="23" y="2"/>
                      <a:pt x="23" y="2"/>
                    </a:cubicBezTo>
                    <a:cubicBezTo>
                      <a:pt x="23" y="1"/>
                      <a:pt x="22" y="1"/>
                      <a:pt x="22" y="1"/>
                    </a:cubicBezTo>
                    <a:cubicBezTo>
                      <a:pt x="20" y="0"/>
                      <a:pt x="18" y="0"/>
                      <a:pt x="17" y="0"/>
                    </a:cubicBezTo>
                    <a:cubicBezTo>
                      <a:pt x="17" y="0"/>
                      <a:pt x="16" y="0"/>
                      <a:pt x="15" y="0"/>
                    </a:cubicBezTo>
                  </a:path>
                </a:pathLst>
              </a:custGeom>
              <a:solidFill>
                <a:srgbClr val="FDD9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7" name="Freeform 558"/>
              <p:cNvSpPr>
                <a:spLocks noEditPoints="1"/>
              </p:cNvSpPr>
              <p:nvPr/>
            </p:nvSpPr>
            <p:spPr bwMode="auto">
              <a:xfrm>
                <a:off x="6514" y="2038"/>
                <a:ext cx="46" cy="181"/>
              </a:xfrm>
              <a:custGeom>
                <a:avLst/>
                <a:gdLst>
                  <a:gd name="T0" fmla="*/ 22 w 24"/>
                  <a:gd name="T1" fmla="*/ 1 h 96"/>
                  <a:gd name="T2" fmla="*/ 20 w 24"/>
                  <a:gd name="T3" fmla="*/ 3 h 96"/>
                  <a:gd name="T4" fmla="*/ 17 w 24"/>
                  <a:gd name="T5" fmla="*/ 7 h 96"/>
                  <a:gd name="T6" fmla="*/ 14 w 24"/>
                  <a:gd name="T7" fmla="*/ 10 h 96"/>
                  <a:gd name="T8" fmla="*/ 9 w 24"/>
                  <a:gd name="T9" fmla="*/ 18 h 96"/>
                  <a:gd name="T10" fmla="*/ 7 w 24"/>
                  <a:gd name="T11" fmla="*/ 21 h 96"/>
                  <a:gd name="T12" fmla="*/ 4 w 24"/>
                  <a:gd name="T13" fmla="*/ 30 h 96"/>
                  <a:gd name="T14" fmla="*/ 2 w 24"/>
                  <a:gd name="T15" fmla="*/ 36 h 96"/>
                  <a:gd name="T16" fmla="*/ 1 w 24"/>
                  <a:gd name="T17" fmla="*/ 43 h 96"/>
                  <a:gd name="T18" fmla="*/ 0 w 24"/>
                  <a:gd name="T19" fmla="*/ 52 h 96"/>
                  <a:gd name="T20" fmla="*/ 0 w 24"/>
                  <a:gd name="T21" fmla="*/ 59 h 96"/>
                  <a:gd name="T22" fmla="*/ 1 w 24"/>
                  <a:gd name="T23" fmla="*/ 65 h 96"/>
                  <a:gd name="T24" fmla="*/ 3 w 24"/>
                  <a:gd name="T25" fmla="*/ 74 h 96"/>
                  <a:gd name="T26" fmla="*/ 8 w 24"/>
                  <a:gd name="T27" fmla="*/ 86 h 96"/>
                  <a:gd name="T28" fmla="*/ 11 w 24"/>
                  <a:gd name="T29" fmla="*/ 91 h 96"/>
                  <a:gd name="T30" fmla="*/ 14 w 24"/>
                  <a:gd name="T31" fmla="*/ 95 h 96"/>
                  <a:gd name="T32" fmla="*/ 17 w 24"/>
                  <a:gd name="T33" fmla="*/ 95 h 96"/>
                  <a:gd name="T34" fmla="*/ 17 w 24"/>
                  <a:gd name="T35" fmla="*/ 93 h 96"/>
                  <a:gd name="T36" fmla="*/ 16 w 24"/>
                  <a:gd name="T37" fmla="*/ 91 h 96"/>
                  <a:gd name="T38" fmla="*/ 12 w 24"/>
                  <a:gd name="T39" fmla="*/ 85 h 96"/>
                  <a:gd name="T40" fmla="*/ 8 w 24"/>
                  <a:gd name="T41" fmla="*/ 78 h 96"/>
                  <a:gd name="T42" fmla="*/ 6 w 24"/>
                  <a:gd name="T43" fmla="*/ 71 h 96"/>
                  <a:gd name="T44" fmla="*/ 4 w 24"/>
                  <a:gd name="T45" fmla="*/ 61 h 96"/>
                  <a:gd name="T46" fmla="*/ 4 w 24"/>
                  <a:gd name="T47" fmla="*/ 52 h 96"/>
                  <a:gd name="T48" fmla="*/ 5 w 24"/>
                  <a:gd name="T49" fmla="*/ 44 h 96"/>
                  <a:gd name="T50" fmla="*/ 6 w 24"/>
                  <a:gd name="T51" fmla="*/ 37 h 96"/>
                  <a:gd name="T52" fmla="*/ 9 w 24"/>
                  <a:gd name="T53" fmla="*/ 26 h 96"/>
                  <a:gd name="T54" fmla="*/ 13 w 24"/>
                  <a:gd name="T55" fmla="*/ 16 h 96"/>
                  <a:gd name="T56" fmla="*/ 15 w 24"/>
                  <a:gd name="T57" fmla="*/ 13 h 96"/>
                  <a:gd name="T58" fmla="*/ 17 w 24"/>
                  <a:gd name="T59" fmla="*/ 10 h 96"/>
                  <a:gd name="T60" fmla="*/ 21 w 24"/>
                  <a:gd name="T61" fmla="*/ 4 h 96"/>
                  <a:gd name="T62" fmla="*/ 21 w 24"/>
                  <a:gd name="T63" fmla="*/ 4 h 96"/>
                  <a:gd name="T64" fmla="*/ 24 w 24"/>
                  <a:gd name="T65" fmla="*/ 1 h 96"/>
                  <a:gd name="T66" fmla="*/ 24 w 24"/>
                  <a:gd name="T67" fmla="*/ 0 h 96"/>
                  <a:gd name="T68" fmla="*/ 13 w 24"/>
                  <a:gd name="T69" fmla="*/ 16 h 96"/>
                  <a:gd name="T70" fmla="*/ 13 w 24"/>
                  <a:gd name="T71" fmla="*/ 16 h 96"/>
                  <a:gd name="T72" fmla="*/ 13 w 24"/>
                  <a:gd name="T73" fmla="*/ 16 h 96"/>
                  <a:gd name="T74" fmla="*/ 21 w 24"/>
                  <a:gd name="T75" fmla="*/ 4 h 96"/>
                  <a:gd name="T76" fmla="*/ 21 w 24"/>
                  <a:gd name="T77" fmla="*/ 4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24" h="96">
                    <a:moveTo>
                      <a:pt x="23" y="0"/>
                    </a:moveTo>
                    <a:cubicBezTo>
                      <a:pt x="22" y="1"/>
                      <a:pt x="22" y="1"/>
                      <a:pt x="22" y="1"/>
                    </a:cubicBezTo>
                    <a:cubicBezTo>
                      <a:pt x="22" y="1"/>
                      <a:pt x="22" y="1"/>
                      <a:pt x="22" y="1"/>
                    </a:cubicBezTo>
                    <a:cubicBezTo>
                      <a:pt x="22" y="2"/>
                      <a:pt x="21" y="3"/>
                      <a:pt x="20" y="3"/>
                    </a:cubicBezTo>
                    <a:cubicBezTo>
                      <a:pt x="19" y="4"/>
                      <a:pt x="19" y="5"/>
                      <a:pt x="18" y="6"/>
                    </a:cubicBezTo>
                    <a:cubicBezTo>
                      <a:pt x="18" y="6"/>
                      <a:pt x="17" y="6"/>
                      <a:pt x="17" y="7"/>
                    </a:cubicBezTo>
                    <a:cubicBezTo>
                      <a:pt x="17" y="7"/>
                      <a:pt x="16" y="8"/>
                      <a:pt x="16" y="8"/>
                    </a:cubicBezTo>
                    <a:cubicBezTo>
                      <a:pt x="15" y="9"/>
                      <a:pt x="15" y="10"/>
                      <a:pt x="14" y="10"/>
                    </a:cubicBezTo>
                    <a:cubicBezTo>
                      <a:pt x="13" y="11"/>
                      <a:pt x="13" y="12"/>
                      <a:pt x="12" y="13"/>
                    </a:cubicBezTo>
                    <a:cubicBezTo>
                      <a:pt x="11" y="14"/>
                      <a:pt x="10" y="16"/>
                      <a:pt x="9" y="18"/>
                    </a:cubicBezTo>
                    <a:cubicBezTo>
                      <a:pt x="9" y="18"/>
                      <a:pt x="8" y="19"/>
                      <a:pt x="8" y="19"/>
                    </a:cubicBezTo>
                    <a:cubicBezTo>
                      <a:pt x="8" y="20"/>
                      <a:pt x="8" y="20"/>
                      <a:pt x="7" y="21"/>
                    </a:cubicBezTo>
                    <a:cubicBezTo>
                      <a:pt x="7" y="22"/>
                      <a:pt x="7" y="23"/>
                      <a:pt x="6" y="24"/>
                    </a:cubicBezTo>
                    <a:cubicBezTo>
                      <a:pt x="5" y="26"/>
                      <a:pt x="5" y="28"/>
                      <a:pt x="4" y="30"/>
                    </a:cubicBezTo>
                    <a:cubicBezTo>
                      <a:pt x="3" y="32"/>
                      <a:pt x="2" y="34"/>
                      <a:pt x="2" y="37"/>
                    </a:cubicBezTo>
                    <a:cubicBezTo>
                      <a:pt x="2" y="36"/>
                      <a:pt x="2" y="36"/>
                      <a:pt x="2" y="36"/>
                    </a:cubicBezTo>
                    <a:cubicBezTo>
                      <a:pt x="2" y="37"/>
                      <a:pt x="1" y="39"/>
                      <a:pt x="1" y="40"/>
                    </a:cubicBezTo>
                    <a:cubicBezTo>
                      <a:pt x="1" y="41"/>
                      <a:pt x="1" y="42"/>
                      <a:pt x="1" y="43"/>
                    </a:cubicBezTo>
                    <a:cubicBezTo>
                      <a:pt x="0" y="45"/>
                      <a:pt x="0" y="47"/>
                      <a:pt x="0" y="49"/>
                    </a:cubicBezTo>
                    <a:cubicBezTo>
                      <a:pt x="0" y="50"/>
                      <a:pt x="0" y="51"/>
                      <a:pt x="0" y="52"/>
                    </a:cubicBezTo>
                    <a:cubicBezTo>
                      <a:pt x="0" y="53"/>
                      <a:pt x="0" y="54"/>
                      <a:pt x="0" y="55"/>
                    </a:cubicBezTo>
                    <a:cubicBezTo>
                      <a:pt x="0" y="57"/>
                      <a:pt x="0" y="58"/>
                      <a:pt x="0" y="59"/>
                    </a:cubicBezTo>
                    <a:cubicBezTo>
                      <a:pt x="0" y="60"/>
                      <a:pt x="0" y="61"/>
                      <a:pt x="0" y="62"/>
                    </a:cubicBezTo>
                    <a:cubicBezTo>
                      <a:pt x="0" y="63"/>
                      <a:pt x="1" y="64"/>
                      <a:pt x="1" y="65"/>
                    </a:cubicBezTo>
                    <a:cubicBezTo>
                      <a:pt x="1" y="66"/>
                      <a:pt x="1" y="67"/>
                      <a:pt x="1" y="68"/>
                    </a:cubicBezTo>
                    <a:cubicBezTo>
                      <a:pt x="2" y="70"/>
                      <a:pt x="2" y="72"/>
                      <a:pt x="3" y="74"/>
                    </a:cubicBezTo>
                    <a:cubicBezTo>
                      <a:pt x="3" y="76"/>
                      <a:pt x="4" y="78"/>
                      <a:pt x="5" y="80"/>
                    </a:cubicBezTo>
                    <a:cubicBezTo>
                      <a:pt x="6" y="82"/>
                      <a:pt x="7" y="84"/>
                      <a:pt x="8" y="86"/>
                    </a:cubicBezTo>
                    <a:cubicBezTo>
                      <a:pt x="8" y="87"/>
                      <a:pt x="9" y="88"/>
                      <a:pt x="9" y="89"/>
                    </a:cubicBezTo>
                    <a:cubicBezTo>
                      <a:pt x="10" y="89"/>
                      <a:pt x="10" y="90"/>
                      <a:pt x="11" y="91"/>
                    </a:cubicBezTo>
                    <a:cubicBezTo>
                      <a:pt x="12" y="92"/>
                      <a:pt x="12" y="93"/>
                      <a:pt x="13" y="93"/>
                    </a:cubicBezTo>
                    <a:cubicBezTo>
                      <a:pt x="13" y="94"/>
                      <a:pt x="13" y="94"/>
                      <a:pt x="14" y="95"/>
                    </a:cubicBezTo>
                    <a:cubicBezTo>
                      <a:pt x="14" y="95"/>
                      <a:pt x="14" y="95"/>
                      <a:pt x="15" y="96"/>
                    </a:cubicBezTo>
                    <a:cubicBezTo>
                      <a:pt x="15" y="96"/>
                      <a:pt x="16" y="96"/>
                      <a:pt x="17" y="95"/>
                    </a:cubicBezTo>
                    <a:cubicBezTo>
                      <a:pt x="18" y="95"/>
                      <a:pt x="18" y="95"/>
                      <a:pt x="18" y="94"/>
                    </a:cubicBezTo>
                    <a:cubicBezTo>
                      <a:pt x="18" y="94"/>
                      <a:pt x="18" y="93"/>
                      <a:pt x="17" y="93"/>
                    </a:cubicBezTo>
                    <a:cubicBezTo>
                      <a:pt x="17" y="92"/>
                      <a:pt x="17" y="92"/>
                      <a:pt x="17" y="92"/>
                    </a:cubicBezTo>
                    <a:cubicBezTo>
                      <a:pt x="16" y="91"/>
                      <a:pt x="16" y="91"/>
                      <a:pt x="16" y="91"/>
                    </a:cubicBezTo>
                    <a:cubicBezTo>
                      <a:pt x="16" y="91"/>
                      <a:pt x="15" y="90"/>
                      <a:pt x="15" y="89"/>
                    </a:cubicBezTo>
                    <a:cubicBezTo>
                      <a:pt x="14" y="88"/>
                      <a:pt x="13" y="87"/>
                      <a:pt x="12" y="85"/>
                    </a:cubicBezTo>
                    <a:cubicBezTo>
                      <a:pt x="11" y="84"/>
                      <a:pt x="10" y="82"/>
                      <a:pt x="10" y="80"/>
                    </a:cubicBezTo>
                    <a:cubicBezTo>
                      <a:pt x="9" y="79"/>
                      <a:pt x="9" y="79"/>
                      <a:pt x="8" y="78"/>
                    </a:cubicBezTo>
                    <a:cubicBezTo>
                      <a:pt x="8" y="77"/>
                      <a:pt x="8" y="76"/>
                      <a:pt x="7" y="75"/>
                    </a:cubicBezTo>
                    <a:cubicBezTo>
                      <a:pt x="7" y="73"/>
                      <a:pt x="7" y="72"/>
                      <a:pt x="6" y="71"/>
                    </a:cubicBezTo>
                    <a:cubicBezTo>
                      <a:pt x="6" y="69"/>
                      <a:pt x="5" y="68"/>
                      <a:pt x="5" y="66"/>
                    </a:cubicBezTo>
                    <a:cubicBezTo>
                      <a:pt x="5" y="64"/>
                      <a:pt x="5" y="63"/>
                      <a:pt x="4" y="61"/>
                    </a:cubicBezTo>
                    <a:cubicBezTo>
                      <a:pt x="4" y="60"/>
                      <a:pt x="4" y="58"/>
                      <a:pt x="4" y="57"/>
                    </a:cubicBezTo>
                    <a:cubicBezTo>
                      <a:pt x="4" y="55"/>
                      <a:pt x="4" y="54"/>
                      <a:pt x="4" y="52"/>
                    </a:cubicBezTo>
                    <a:cubicBezTo>
                      <a:pt x="4" y="50"/>
                      <a:pt x="4" y="49"/>
                      <a:pt x="4" y="47"/>
                    </a:cubicBezTo>
                    <a:cubicBezTo>
                      <a:pt x="4" y="46"/>
                      <a:pt x="4" y="45"/>
                      <a:pt x="5" y="44"/>
                    </a:cubicBezTo>
                    <a:cubicBezTo>
                      <a:pt x="5" y="43"/>
                      <a:pt x="5" y="43"/>
                      <a:pt x="5" y="42"/>
                    </a:cubicBezTo>
                    <a:cubicBezTo>
                      <a:pt x="5" y="40"/>
                      <a:pt x="6" y="38"/>
                      <a:pt x="6" y="37"/>
                    </a:cubicBezTo>
                    <a:cubicBezTo>
                      <a:pt x="6" y="35"/>
                      <a:pt x="7" y="33"/>
                      <a:pt x="7" y="31"/>
                    </a:cubicBezTo>
                    <a:cubicBezTo>
                      <a:pt x="8" y="30"/>
                      <a:pt x="8" y="28"/>
                      <a:pt x="9" y="26"/>
                    </a:cubicBezTo>
                    <a:cubicBezTo>
                      <a:pt x="10" y="24"/>
                      <a:pt x="10" y="23"/>
                      <a:pt x="11" y="21"/>
                    </a:cubicBezTo>
                    <a:cubicBezTo>
                      <a:pt x="12" y="19"/>
                      <a:pt x="12" y="17"/>
                      <a:pt x="13" y="16"/>
                    </a:cubicBezTo>
                    <a:cubicBezTo>
                      <a:pt x="13" y="15"/>
                      <a:pt x="14" y="15"/>
                      <a:pt x="14" y="14"/>
                    </a:cubicBezTo>
                    <a:cubicBezTo>
                      <a:pt x="14" y="14"/>
                      <a:pt x="15" y="13"/>
                      <a:pt x="15" y="13"/>
                    </a:cubicBezTo>
                    <a:cubicBezTo>
                      <a:pt x="15" y="12"/>
                      <a:pt x="15" y="12"/>
                      <a:pt x="16" y="11"/>
                    </a:cubicBezTo>
                    <a:cubicBezTo>
                      <a:pt x="16" y="11"/>
                      <a:pt x="16" y="10"/>
                      <a:pt x="17" y="10"/>
                    </a:cubicBezTo>
                    <a:cubicBezTo>
                      <a:pt x="18" y="8"/>
                      <a:pt x="19" y="6"/>
                      <a:pt x="21" y="4"/>
                    </a:cubicBezTo>
                    <a:cubicBezTo>
                      <a:pt x="21" y="4"/>
                      <a:pt x="21" y="4"/>
                      <a:pt x="21" y="4"/>
                    </a:cubicBezTo>
                    <a:cubicBezTo>
                      <a:pt x="21" y="4"/>
                      <a:pt x="21" y="4"/>
                      <a:pt x="21" y="4"/>
                    </a:cubicBezTo>
                    <a:cubicBezTo>
                      <a:pt x="21" y="4"/>
                      <a:pt x="21" y="4"/>
                      <a:pt x="21" y="4"/>
                    </a:cubicBezTo>
                    <a:cubicBezTo>
                      <a:pt x="21" y="4"/>
                      <a:pt x="21" y="4"/>
                      <a:pt x="21" y="4"/>
                    </a:cubicBezTo>
                    <a:cubicBezTo>
                      <a:pt x="22" y="3"/>
                      <a:pt x="23" y="2"/>
                      <a:pt x="24" y="1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23" y="0"/>
                      <a:pt x="23" y="0"/>
                      <a:pt x="23" y="0"/>
                    </a:cubicBezTo>
                    <a:moveTo>
                      <a:pt x="13" y="16"/>
                    </a:moveTo>
                    <a:cubicBezTo>
                      <a:pt x="13" y="16"/>
                      <a:pt x="13" y="16"/>
                      <a:pt x="13" y="16"/>
                    </a:cubicBezTo>
                    <a:cubicBezTo>
                      <a:pt x="13" y="16"/>
                      <a:pt x="13" y="16"/>
                      <a:pt x="13" y="16"/>
                    </a:cubicBezTo>
                    <a:moveTo>
                      <a:pt x="13" y="16"/>
                    </a:moveTo>
                    <a:cubicBezTo>
                      <a:pt x="13" y="16"/>
                      <a:pt x="13" y="16"/>
                      <a:pt x="13" y="16"/>
                    </a:cubicBezTo>
                    <a:cubicBezTo>
                      <a:pt x="13" y="16"/>
                      <a:pt x="13" y="16"/>
                      <a:pt x="13" y="16"/>
                    </a:cubicBezTo>
                    <a:moveTo>
                      <a:pt x="21" y="4"/>
                    </a:moveTo>
                    <a:cubicBezTo>
                      <a:pt x="21" y="4"/>
                      <a:pt x="21" y="4"/>
                      <a:pt x="21" y="4"/>
                    </a:cubicBezTo>
                    <a:cubicBezTo>
                      <a:pt x="21" y="4"/>
                      <a:pt x="21" y="4"/>
                      <a:pt x="21" y="4"/>
                    </a:cubicBezTo>
                    <a:cubicBezTo>
                      <a:pt x="21" y="4"/>
                      <a:pt x="21" y="4"/>
                      <a:pt x="21" y="4"/>
                    </a:cubicBezTo>
                  </a:path>
                </a:pathLst>
              </a:custGeom>
              <a:solidFill>
                <a:srgbClr val="B154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8" name="Oval 559"/>
              <p:cNvSpPr>
                <a:spLocks noChangeArrowheads="1"/>
              </p:cNvSpPr>
              <p:nvPr/>
            </p:nvSpPr>
            <p:spPr bwMode="auto">
              <a:xfrm>
                <a:off x="6550" y="2221"/>
                <a:ext cx="8" cy="8"/>
              </a:xfrm>
              <a:prstGeom prst="ellipse">
                <a:avLst/>
              </a:prstGeom>
              <a:solidFill>
                <a:srgbClr val="B154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9" name="Oval 560"/>
              <p:cNvSpPr>
                <a:spLocks noChangeArrowheads="1"/>
              </p:cNvSpPr>
              <p:nvPr/>
            </p:nvSpPr>
            <p:spPr bwMode="auto">
              <a:xfrm>
                <a:off x="6562" y="2231"/>
                <a:ext cx="5" cy="3"/>
              </a:xfrm>
              <a:prstGeom prst="ellipse">
                <a:avLst/>
              </a:prstGeom>
              <a:solidFill>
                <a:srgbClr val="B154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10" name="Freeform 561"/>
              <p:cNvSpPr>
                <a:spLocks noEditPoints="1"/>
              </p:cNvSpPr>
              <p:nvPr/>
            </p:nvSpPr>
            <p:spPr bwMode="auto">
              <a:xfrm>
                <a:off x="6724" y="2057"/>
                <a:ext cx="34" cy="102"/>
              </a:xfrm>
              <a:custGeom>
                <a:avLst/>
                <a:gdLst>
                  <a:gd name="T0" fmla="*/ 0 w 18"/>
                  <a:gd name="T1" fmla="*/ 0 h 54"/>
                  <a:gd name="T2" fmla="*/ 0 w 18"/>
                  <a:gd name="T3" fmla="*/ 2 h 54"/>
                  <a:gd name="T4" fmla="*/ 1 w 18"/>
                  <a:gd name="T5" fmla="*/ 2 h 54"/>
                  <a:gd name="T6" fmla="*/ 2 w 18"/>
                  <a:gd name="T7" fmla="*/ 4 h 54"/>
                  <a:gd name="T8" fmla="*/ 3 w 18"/>
                  <a:gd name="T9" fmla="*/ 5 h 54"/>
                  <a:gd name="T10" fmla="*/ 5 w 18"/>
                  <a:gd name="T11" fmla="*/ 8 h 54"/>
                  <a:gd name="T12" fmla="*/ 6 w 18"/>
                  <a:gd name="T13" fmla="*/ 11 h 54"/>
                  <a:gd name="T14" fmla="*/ 8 w 18"/>
                  <a:gd name="T15" fmla="*/ 14 h 54"/>
                  <a:gd name="T16" fmla="*/ 9 w 18"/>
                  <a:gd name="T17" fmla="*/ 18 h 54"/>
                  <a:gd name="T18" fmla="*/ 10 w 18"/>
                  <a:gd name="T19" fmla="*/ 21 h 54"/>
                  <a:gd name="T20" fmla="*/ 10 w 18"/>
                  <a:gd name="T21" fmla="*/ 21 h 54"/>
                  <a:gd name="T22" fmla="*/ 10 w 18"/>
                  <a:gd name="T23" fmla="*/ 21 h 54"/>
                  <a:gd name="T24" fmla="*/ 10 w 18"/>
                  <a:gd name="T25" fmla="*/ 21 h 54"/>
                  <a:gd name="T26" fmla="*/ 10 w 18"/>
                  <a:gd name="T27" fmla="*/ 21 h 54"/>
                  <a:gd name="T28" fmla="*/ 11 w 18"/>
                  <a:gd name="T29" fmla="*/ 23 h 54"/>
                  <a:gd name="T30" fmla="*/ 11 w 18"/>
                  <a:gd name="T31" fmla="*/ 26 h 54"/>
                  <a:gd name="T32" fmla="*/ 12 w 18"/>
                  <a:gd name="T33" fmla="*/ 30 h 54"/>
                  <a:gd name="T34" fmla="*/ 13 w 18"/>
                  <a:gd name="T35" fmla="*/ 40 h 54"/>
                  <a:gd name="T36" fmla="*/ 13 w 18"/>
                  <a:gd name="T37" fmla="*/ 40 h 54"/>
                  <a:gd name="T38" fmla="*/ 13 w 18"/>
                  <a:gd name="T39" fmla="*/ 40 h 54"/>
                  <a:gd name="T40" fmla="*/ 13 w 18"/>
                  <a:gd name="T41" fmla="*/ 46 h 54"/>
                  <a:gd name="T42" fmla="*/ 13 w 18"/>
                  <a:gd name="T43" fmla="*/ 52 h 54"/>
                  <a:gd name="T44" fmla="*/ 15 w 18"/>
                  <a:gd name="T45" fmla="*/ 54 h 54"/>
                  <a:gd name="T46" fmla="*/ 17 w 18"/>
                  <a:gd name="T47" fmla="*/ 52 h 54"/>
                  <a:gd name="T48" fmla="*/ 18 w 18"/>
                  <a:gd name="T49" fmla="*/ 40 h 54"/>
                  <a:gd name="T50" fmla="*/ 16 w 18"/>
                  <a:gd name="T51" fmla="*/ 28 h 54"/>
                  <a:gd name="T52" fmla="*/ 15 w 18"/>
                  <a:gd name="T53" fmla="*/ 24 h 54"/>
                  <a:gd name="T54" fmla="*/ 13 w 18"/>
                  <a:gd name="T55" fmla="*/ 18 h 54"/>
                  <a:gd name="T56" fmla="*/ 12 w 18"/>
                  <a:gd name="T57" fmla="*/ 15 h 54"/>
                  <a:gd name="T58" fmla="*/ 11 w 18"/>
                  <a:gd name="T59" fmla="*/ 12 h 54"/>
                  <a:gd name="T60" fmla="*/ 8 w 18"/>
                  <a:gd name="T61" fmla="*/ 7 h 54"/>
                  <a:gd name="T62" fmla="*/ 8 w 18"/>
                  <a:gd name="T63" fmla="*/ 7 h 54"/>
                  <a:gd name="T64" fmla="*/ 5 w 18"/>
                  <a:gd name="T65" fmla="*/ 3 h 54"/>
                  <a:gd name="T66" fmla="*/ 3 w 18"/>
                  <a:gd name="T67" fmla="*/ 2 h 54"/>
                  <a:gd name="T68" fmla="*/ 1 w 18"/>
                  <a:gd name="T69" fmla="*/ 0 h 54"/>
                  <a:gd name="T70" fmla="*/ 1 w 18"/>
                  <a:gd name="T71" fmla="*/ 0 h 54"/>
                  <a:gd name="T72" fmla="*/ 0 w 18"/>
                  <a:gd name="T73" fmla="*/ 0 h 54"/>
                  <a:gd name="T74" fmla="*/ 3 w 18"/>
                  <a:gd name="T75" fmla="*/ 5 h 54"/>
                  <a:gd name="T76" fmla="*/ 3 w 18"/>
                  <a:gd name="T77" fmla="*/ 5 h 54"/>
                  <a:gd name="T78" fmla="*/ 3 w 18"/>
                  <a:gd name="T79" fmla="*/ 5 h 54"/>
                  <a:gd name="T80" fmla="*/ 10 w 18"/>
                  <a:gd name="T81" fmla="*/ 21 h 54"/>
                  <a:gd name="T82" fmla="*/ 10 w 18"/>
                  <a:gd name="T83" fmla="*/ 21 h 54"/>
                  <a:gd name="T84" fmla="*/ 10 w 18"/>
                  <a:gd name="T85" fmla="*/ 21 h 54"/>
                  <a:gd name="T86" fmla="*/ 10 w 18"/>
                  <a:gd name="T87" fmla="*/ 21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8" h="54">
                    <a:moveTo>
                      <a:pt x="0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2" y="3"/>
                      <a:pt x="2" y="4"/>
                    </a:cubicBezTo>
                    <a:cubicBezTo>
                      <a:pt x="2" y="4"/>
                      <a:pt x="3" y="5"/>
                      <a:pt x="3" y="5"/>
                    </a:cubicBezTo>
                    <a:cubicBezTo>
                      <a:pt x="4" y="6"/>
                      <a:pt x="4" y="7"/>
                      <a:pt x="5" y="8"/>
                    </a:cubicBezTo>
                    <a:cubicBezTo>
                      <a:pt x="5" y="9"/>
                      <a:pt x="6" y="10"/>
                      <a:pt x="6" y="11"/>
                    </a:cubicBezTo>
                    <a:cubicBezTo>
                      <a:pt x="7" y="12"/>
                      <a:pt x="7" y="13"/>
                      <a:pt x="8" y="14"/>
                    </a:cubicBezTo>
                    <a:cubicBezTo>
                      <a:pt x="8" y="15"/>
                      <a:pt x="8" y="16"/>
                      <a:pt x="9" y="18"/>
                    </a:cubicBezTo>
                    <a:cubicBezTo>
                      <a:pt x="9" y="19"/>
                      <a:pt x="10" y="20"/>
                      <a:pt x="10" y="21"/>
                    </a:cubicBezTo>
                    <a:cubicBezTo>
                      <a:pt x="10" y="21"/>
                      <a:pt x="10" y="21"/>
                      <a:pt x="10" y="21"/>
                    </a:cubicBezTo>
                    <a:cubicBezTo>
                      <a:pt x="10" y="21"/>
                      <a:pt x="10" y="21"/>
                      <a:pt x="10" y="21"/>
                    </a:cubicBezTo>
                    <a:cubicBezTo>
                      <a:pt x="10" y="21"/>
                      <a:pt x="10" y="21"/>
                      <a:pt x="10" y="21"/>
                    </a:cubicBezTo>
                    <a:cubicBezTo>
                      <a:pt x="10" y="21"/>
                      <a:pt x="10" y="21"/>
                      <a:pt x="10" y="21"/>
                    </a:cubicBezTo>
                    <a:cubicBezTo>
                      <a:pt x="10" y="22"/>
                      <a:pt x="10" y="23"/>
                      <a:pt x="11" y="23"/>
                    </a:cubicBezTo>
                    <a:cubicBezTo>
                      <a:pt x="11" y="24"/>
                      <a:pt x="11" y="25"/>
                      <a:pt x="11" y="26"/>
                    </a:cubicBezTo>
                    <a:cubicBezTo>
                      <a:pt x="12" y="27"/>
                      <a:pt x="12" y="29"/>
                      <a:pt x="12" y="30"/>
                    </a:cubicBezTo>
                    <a:cubicBezTo>
                      <a:pt x="13" y="33"/>
                      <a:pt x="13" y="37"/>
                      <a:pt x="13" y="40"/>
                    </a:cubicBezTo>
                    <a:cubicBezTo>
                      <a:pt x="13" y="40"/>
                      <a:pt x="13" y="40"/>
                      <a:pt x="13" y="40"/>
                    </a:cubicBezTo>
                    <a:cubicBezTo>
                      <a:pt x="13" y="40"/>
                      <a:pt x="13" y="40"/>
                      <a:pt x="13" y="40"/>
                    </a:cubicBezTo>
                    <a:cubicBezTo>
                      <a:pt x="14" y="42"/>
                      <a:pt x="14" y="44"/>
                      <a:pt x="13" y="46"/>
                    </a:cubicBezTo>
                    <a:cubicBezTo>
                      <a:pt x="13" y="48"/>
                      <a:pt x="13" y="50"/>
                      <a:pt x="13" y="52"/>
                    </a:cubicBezTo>
                    <a:cubicBezTo>
                      <a:pt x="13" y="53"/>
                      <a:pt x="14" y="54"/>
                      <a:pt x="15" y="54"/>
                    </a:cubicBezTo>
                    <a:cubicBezTo>
                      <a:pt x="16" y="54"/>
                      <a:pt x="17" y="54"/>
                      <a:pt x="17" y="52"/>
                    </a:cubicBezTo>
                    <a:cubicBezTo>
                      <a:pt x="18" y="48"/>
                      <a:pt x="18" y="44"/>
                      <a:pt x="18" y="40"/>
                    </a:cubicBezTo>
                    <a:cubicBezTo>
                      <a:pt x="17" y="36"/>
                      <a:pt x="17" y="32"/>
                      <a:pt x="16" y="28"/>
                    </a:cubicBezTo>
                    <a:cubicBezTo>
                      <a:pt x="16" y="26"/>
                      <a:pt x="15" y="25"/>
                      <a:pt x="15" y="24"/>
                    </a:cubicBezTo>
                    <a:cubicBezTo>
                      <a:pt x="14" y="22"/>
                      <a:pt x="14" y="20"/>
                      <a:pt x="13" y="18"/>
                    </a:cubicBezTo>
                    <a:cubicBezTo>
                      <a:pt x="13" y="17"/>
                      <a:pt x="12" y="16"/>
                      <a:pt x="12" y="15"/>
                    </a:cubicBezTo>
                    <a:cubicBezTo>
                      <a:pt x="12" y="14"/>
                      <a:pt x="11" y="13"/>
                      <a:pt x="11" y="12"/>
                    </a:cubicBezTo>
                    <a:cubicBezTo>
                      <a:pt x="10" y="10"/>
                      <a:pt x="9" y="8"/>
                      <a:pt x="8" y="7"/>
                    </a:cubicBezTo>
                    <a:cubicBezTo>
                      <a:pt x="8" y="7"/>
                      <a:pt x="8" y="7"/>
                      <a:pt x="8" y="7"/>
                    </a:cubicBezTo>
                    <a:cubicBezTo>
                      <a:pt x="7" y="5"/>
                      <a:pt x="6" y="4"/>
                      <a:pt x="5" y="3"/>
                    </a:cubicBezTo>
                    <a:cubicBezTo>
                      <a:pt x="4" y="3"/>
                      <a:pt x="4" y="2"/>
                      <a:pt x="3" y="2"/>
                    </a:cubicBezTo>
                    <a:cubicBezTo>
                      <a:pt x="3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moveTo>
                      <a:pt x="3" y="5"/>
                    </a:move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moveTo>
                      <a:pt x="10" y="21"/>
                    </a:moveTo>
                    <a:cubicBezTo>
                      <a:pt x="10" y="21"/>
                      <a:pt x="10" y="21"/>
                      <a:pt x="10" y="21"/>
                    </a:cubicBezTo>
                    <a:cubicBezTo>
                      <a:pt x="10" y="21"/>
                      <a:pt x="10" y="21"/>
                      <a:pt x="10" y="21"/>
                    </a:cubicBezTo>
                    <a:cubicBezTo>
                      <a:pt x="10" y="21"/>
                      <a:pt x="10" y="21"/>
                      <a:pt x="10" y="21"/>
                    </a:cubicBezTo>
                  </a:path>
                </a:pathLst>
              </a:custGeom>
              <a:solidFill>
                <a:srgbClr val="9045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11" name="Freeform 562"/>
              <p:cNvSpPr>
                <a:spLocks/>
              </p:cNvSpPr>
              <p:nvPr/>
            </p:nvSpPr>
            <p:spPr bwMode="auto">
              <a:xfrm>
                <a:off x="6744" y="2167"/>
                <a:ext cx="10" cy="7"/>
              </a:xfrm>
              <a:custGeom>
                <a:avLst/>
                <a:gdLst>
                  <a:gd name="T0" fmla="*/ 1 w 5"/>
                  <a:gd name="T1" fmla="*/ 0 h 4"/>
                  <a:gd name="T2" fmla="*/ 0 w 5"/>
                  <a:gd name="T3" fmla="*/ 2 h 4"/>
                  <a:gd name="T4" fmla="*/ 2 w 5"/>
                  <a:gd name="T5" fmla="*/ 4 h 4"/>
                  <a:gd name="T6" fmla="*/ 4 w 5"/>
                  <a:gd name="T7" fmla="*/ 3 h 4"/>
                  <a:gd name="T8" fmla="*/ 5 w 5"/>
                  <a:gd name="T9" fmla="*/ 2 h 4"/>
                  <a:gd name="T10" fmla="*/ 3 w 5"/>
                  <a:gd name="T11" fmla="*/ 0 h 4"/>
                  <a:gd name="T12" fmla="*/ 1 w 5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4">
                    <a:moveTo>
                      <a:pt x="1" y="0"/>
                    </a:moveTo>
                    <a:cubicBezTo>
                      <a:pt x="1" y="1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3" y="4"/>
                      <a:pt x="3" y="4"/>
                      <a:pt x="4" y="3"/>
                    </a:cubicBezTo>
                    <a:cubicBezTo>
                      <a:pt x="4" y="3"/>
                      <a:pt x="5" y="3"/>
                      <a:pt x="5" y="2"/>
                    </a:cubicBezTo>
                    <a:cubicBezTo>
                      <a:pt x="5" y="1"/>
                      <a:pt x="4" y="0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</a:path>
                </a:pathLst>
              </a:custGeom>
              <a:solidFill>
                <a:srgbClr val="9045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12" name="Freeform 563"/>
              <p:cNvSpPr>
                <a:spLocks/>
              </p:cNvSpPr>
              <p:nvPr/>
            </p:nvSpPr>
            <p:spPr bwMode="auto">
              <a:xfrm>
                <a:off x="6712" y="2044"/>
                <a:ext cx="10" cy="9"/>
              </a:xfrm>
              <a:custGeom>
                <a:avLst/>
                <a:gdLst>
                  <a:gd name="T0" fmla="*/ 1 w 5"/>
                  <a:gd name="T1" fmla="*/ 1 h 5"/>
                  <a:gd name="T2" fmla="*/ 1 w 5"/>
                  <a:gd name="T3" fmla="*/ 2 h 5"/>
                  <a:gd name="T4" fmla="*/ 2 w 5"/>
                  <a:gd name="T5" fmla="*/ 5 h 5"/>
                  <a:gd name="T6" fmla="*/ 4 w 5"/>
                  <a:gd name="T7" fmla="*/ 4 h 5"/>
                  <a:gd name="T8" fmla="*/ 5 w 5"/>
                  <a:gd name="T9" fmla="*/ 3 h 5"/>
                  <a:gd name="T10" fmla="*/ 3 w 5"/>
                  <a:gd name="T11" fmla="*/ 0 h 5"/>
                  <a:gd name="T12" fmla="*/ 1 w 5"/>
                  <a:gd name="T13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5">
                    <a:moveTo>
                      <a:pt x="1" y="1"/>
                    </a:moveTo>
                    <a:cubicBezTo>
                      <a:pt x="1" y="1"/>
                      <a:pt x="1" y="2"/>
                      <a:pt x="1" y="2"/>
                    </a:cubicBezTo>
                    <a:cubicBezTo>
                      <a:pt x="0" y="3"/>
                      <a:pt x="1" y="5"/>
                      <a:pt x="2" y="5"/>
                    </a:cubicBezTo>
                    <a:cubicBezTo>
                      <a:pt x="3" y="5"/>
                      <a:pt x="3" y="4"/>
                      <a:pt x="4" y="4"/>
                    </a:cubicBezTo>
                    <a:cubicBezTo>
                      <a:pt x="4" y="4"/>
                      <a:pt x="5" y="3"/>
                      <a:pt x="5" y="3"/>
                    </a:cubicBezTo>
                    <a:cubicBezTo>
                      <a:pt x="5" y="2"/>
                      <a:pt x="4" y="0"/>
                      <a:pt x="3" y="0"/>
                    </a:cubicBezTo>
                    <a:cubicBezTo>
                      <a:pt x="2" y="0"/>
                      <a:pt x="2" y="0"/>
                      <a:pt x="1" y="1"/>
                    </a:cubicBezTo>
                  </a:path>
                </a:pathLst>
              </a:custGeom>
              <a:solidFill>
                <a:srgbClr val="9045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13" name="Freeform 564"/>
              <p:cNvSpPr>
                <a:spLocks/>
              </p:cNvSpPr>
              <p:nvPr/>
            </p:nvSpPr>
            <p:spPr bwMode="auto">
              <a:xfrm>
                <a:off x="6554" y="2055"/>
                <a:ext cx="53" cy="134"/>
              </a:xfrm>
              <a:custGeom>
                <a:avLst/>
                <a:gdLst>
                  <a:gd name="T0" fmla="*/ 26 w 28"/>
                  <a:gd name="T1" fmla="*/ 0 h 71"/>
                  <a:gd name="T2" fmla="*/ 22 w 28"/>
                  <a:gd name="T3" fmla="*/ 2 h 71"/>
                  <a:gd name="T4" fmla="*/ 18 w 28"/>
                  <a:gd name="T5" fmla="*/ 5 h 71"/>
                  <a:gd name="T6" fmla="*/ 15 w 28"/>
                  <a:gd name="T7" fmla="*/ 8 h 71"/>
                  <a:gd name="T8" fmla="*/ 12 w 28"/>
                  <a:gd name="T9" fmla="*/ 12 h 71"/>
                  <a:gd name="T10" fmla="*/ 9 w 28"/>
                  <a:gd name="T11" fmla="*/ 16 h 71"/>
                  <a:gd name="T12" fmla="*/ 6 w 28"/>
                  <a:gd name="T13" fmla="*/ 21 h 71"/>
                  <a:gd name="T14" fmla="*/ 3 w 28"/>
                  <a:gd name="T15" fmla="*/ 30 h 71"/>
                  <a:gd name="T16" fmla="*/ 1 w 28"/>
                  <a:gd name="T17" fmla="*/ 42 h 71"/>
                  <a:gd name="T18" fmla="*/ 0 w 28"/>
                  <a:gd name="T19" fmla="*/ 46 h 71"/>
                  <a:gd name="T20" fmla="*/ 0 w 28"/>
                  <a:gd name="T21" fmla="*/ 52 h 71"/>
                  <a:gd name="T22" fmla="*/ 1 w 28"/>
                  <a:gd name="T23" fmla="*/ 57 h 71"/>
                  <a:gd name="T24" fmla="*/ 2 w 28"/>
                  <a:gd name="T25" fmla="*/ 61 h 71"/>
                  <a:gd name="T26" fmla="*/ 4 w 28"/>
                  <a:gd name="T27" fmla="*/ 66 h 71"/>
                  <a:gd name="T28" fmla="*/ 5 w 28"/>
                  <a:gd name="T29" fmla="*/ 67 h 71"/>
                  <a:gd name="T30" fmla="*/ 6 w 28"/>
                  <a:gd name="T31" fmla="*/ 69 h 71"/>
                  <a:gd name="T32" fmla="*/ 8 w 28"/>
                  <a:gd name="T33" fmla="*/ 70 h 71"/>
                  <a:gd name="T34" fmla="*/ 11 w 28"/>
                  <a:gd name="T35" fmla="*/ 71 h 71"/>
                  <a:gd name="T36" fmla="*/ 15 w 28"/>
                  <a:gd name="T37" fmla="*/ 70 h 71"/>
                  <a:gd name="T38" fmla="*/ 16 w 28"/>
                  <a:gd name="T39" fmla="*/ 63 h 71"/>
                  <a:gd name="T40" fmla="*/ 15 w 28"/>
                  <a:gd name="T41" fmla="*/ 61 h 71"/>
                  <a:gd name="T42" fmla="*/ 14 w 28"/>
                  <a:gd name="T43" fmla="*/ 59 h 71"/>
                  <a:gd name="T44" fmla="*/ 13 w 28"/>
                  <a:gd name="T45" fmla="*/ 55 h 71"/>
                  <a:gd name="T46" fmla="*/ 10 w 28"/>
                  <a:gd name="T47" fmla="*/ 43 h 71"/>
                  <a:gd name="T48" fmla="*/ 11 w 28"/>
                  <a:gd name="T49" fmla="*/ 29 h 71"/>
                  <a:gd name="T50" fmla="*/ 14 w 28"/>
                  <a:gd name="T51" fmla="*/ 18 h 71"/>
                  <a:gd name="T52" fmla="*/ 17 w 28"/>
                  <a:gd name="T53" fmla="*/ 13 h 71"/>
                  <a:gd name="T54" fmla="*/ 20 w 28"/>
                  <a:gd name="T55" fmla="*/ 8 h 71"/>
                  <a:gd name="T56" fmla="*/ 25 w 28"/>
                  <a:gd name="T57" fmla="*/ 4 h 71"/>
                  <a:gd name="T58" fmla="*/ 27 w 28"/>
                  <a:gd name="T59" fmla="*/ 3 h 71"/>
                  <a:gd name="T60" fmla="*/ 27 w 28"/>
                  <a:gd name="T61" fmla="*/ 0 h 71"/>
                  <a:gd name="T62" fmla="*/ 26 w 28"/>
                  <a:gd name="T63" fmla="*/ 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8" h="71">
                    <a:moveTo>
                      <a:pt x="26" y="0"/>
                    </a:moveTo>
                    <a:cubicBezTo>
                      <a:pt x="25" y="1"/>
                      <a:pt x="23" y="2"/>
                      <a:pt x="22" y="2"/>
                    </a:cubicBezTo>
                    <a:cubicBezTo>
                      <a:pt x="21" y="3"/>
                      <a:pt x="19" y="4"/>
                      <a:pt x="18" y="5"/>
                    </a:cubicBezTo>
                    <a:cubicBezTo>
                      <a:pt x="17" y="6"/>
                      <a:pt x="16" y="7"/>
                      <a:pt x="15" y="8"/>
                    </a:cubicBezTo>
                    <a:cubicBezTo>
                      <a:pt x="14" y="9"/>
                      <a:pt x="13" y="11"/>
                      <a:pt x="12" y="12"/>
                    </a:cubicBezTo>
                    <a:cubicBezTo>
                      <a:pt x="11" y="13"/>
                      <a:pt x="10" y="14"/>
                      <a:pt x="9" y="16"/>
                    </a:cubicBezTo>
                    <a:cubicBezTo>
                      <a:pt x="8" y="17"/>
                      <a:pt x="7" y="19"/>
                      <a:pt x="6" y="21"/>
                    </a:cubicBezTo>
                    <a:cubicBezTo>
                      <a:pt x="5" y="24"/>
                      <a:pt x="4" y="27"/>
                      <a:pt x="3" y="30"/>
                    </a:cubicBezTo>
                    <a:cubicBezTo>
                      <a:pt x="2" y="34"/>
                      <a:pt x="1" y="38"/>
                      <a:pt x="1" y="42"/>
                    </a:cubicBezTo>
                    <a:cubicBezTo>
                      <a:pt x="0" y="43"/>
                      <a:pt x="0" y="45"/>
                      <a:pt x="0" y="46"/>
                    </a:cubicBezTo>
                    <a:cubicBezTo>
                      <a:pt x="0" y="48"/>
                      <a:pt x="0" y="50"/>
                      <a:pt x="0" y="52"/>
                    </a:cubicBezTo>
                    <a:cubicBezTo>
                      <a:pt x="0" y="54"/>
                      <a:pt x="1" y="55"/>
                      <a:pt x="1" y="57"/>
                    </a:cubicBezTo>
                    <a:cubicBezTo>
                      <a:pt x="1" y="58"/>
                      <a:pt x="2" y="59"/>
                      <a:pt x="2" y="61"/>
                    </a:cubicBezTo>
                    <a:cubicBezTo>
                      <a:pt x="3" y="62"/>
                      <a:pt x="3" y="64"/>
                      <a:pt x="4" y="66"/>
                    </a:cubicBezTo>
                    <a:cubicBezTo>
                      <a:pt x="4" y="66"/>
                      <a:pt x="4" y="67"/>
                      <a:pt x="5" y="67"/>
                    </a:cubicBezTo>
                    <a:cubicBezTo>
                      <a:pt x="5" y="68"/>
                      <a:pt x="5" y="68"/>
                      <a:pt x="6" y="69"/>
                    </a:cubicBezTo>
                    <a:cubicBezTo>
                      <a:pt x="6" y="69"/>
                      <a:pt x="7" y="70"/>
                      <a:pt x="8" y="70"/>
                    </a:cubicBezTo>
                    <a:cubicBezTo>
                      <a:pt x="9" y="71"/>
                      <a:pt x="9" y="71"/>
                      <a:pt x="11" y="71"/>
                    </a:cubicBezTo>
                    <a:cubicBezTo>
                      <a:pt x="12" y="71"/>
                      <a:pt x="14" y="71"/>
                      <a:pt x="15" y="70"/>
                    </a:cubicBezTo>
                    <a:cubicBezTo>
                      <a:pt x="17" y="68"/>
                      <a:pt x="17" y="65"/>
                      <a:pt x="16" y="63"/>
                    </a:cubicBezTo>
                    <a:cubicBezTo>
                      <a:pt x="16" y="62"/>
                      <a:pt x="16" y="62"/>
                      <a:pt x="15" y="61"/>
                    </a:cubicBezTo>
                    <a:cubicBezTo>
                      <a:pt x="15" y="60"/>
                      <a:pt x="15" y="60"/>
                      <a:pt x="14" y="59"/>
                    </a:cubicBezTo>
                    <a:cubicBezTo>
                      <a:pt x="14" y="58"/>
                      <a:pt x="13" y="57"/>
                      <a:pt x="13" y="55"/>
                    </a:cubicBezTo>
                    <a:cubicBezTo>
                      <a:pt x="11" y="52"/>
                      <a:pt x="11" y="47"/>
                      <a:pt x="10" y="43"/>
                    </a:cubicBezTo>
                    <a:cubicBezTo>
                      <a:pt x="10" y="39"/>
                      <a:pt x="10" y="34"/>
                      <a:pt x="11" y="29"/>
                    </a:cubicBezTo>
                    <a:cubicBezTo>
                      <a:pt x="12" y="26"/>
                      <a:pt x="13" y="22"/>
                      <a:pt x="14" y="18"/>
                    </a:cubicBezTo>
                    <a:cubicBezTo>
                      <a:pt x="15" y="16"/>
                      <a:pt x="16" y="14"/>
                      <a:pt x="17" y="13"/>
                    </a:cubicBezTo>
                    <a:cubicBezTo>
                      <a:pt x="18" y="11"/>
                      <a:pt x="19" y="10"/>
                      <a:pt x="20" y="8"/>
                    </a:cubicBezTo>
                    <a:cubicBezTo>
                      <a:pt x="22" y="7"/>
                      <a:pt x="23" y="5"/>
                      <a:pt x="25" y="4"/>
                    </a:cubicBezTo>
                    <a:cubicBezTo>
                      <a:pt x="26" y="3"/>
                      <a:pt x="26" y="3"/>
                      <a:pt x="27" y="3"/>
                    </a:cubicBezTo>
                    <a:cubicBezTo>
                      <a:pt x="28" y="2"/>
                      <a:pt x="28" y="0"/>
                      <a:pt x="27" y="0"/>
                    </a:cubicBezTo>
                    <a:cubicBezTo>
                      <a:pt x="26" y="0"/>
                      <a:pt x="26" y="0"/>
                      <a:pt x="26" y="0"/>
                    </a:cubicBezTo>
                  </a:path>
                </a:pathLst>
              </a:custGeom>
              <a:solidFill>
                <a:srgbClr val="F9B2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14" name="Freeform 565"/>
              <p:cNvSpPr>
                <a:spLocks/>
              </p:cNvSpPr>
              <p:nvPr/>
            </p:nvSpPr>
            <p:spPr bwMode="auto">
              <a:xfrm>
                <a:off x="6582" y="2193"/>
                <a:ext cx="19" cy="17"/>
              </a:xfrm>
              <a:custGeom>
                <a:avLst/>
                <a:gdLst>
                  <a:gd name="T0" fmla="*/ 0 w 10"/>
                  <a:gd name="T1" fmla="*/ 4 h 9"/>
                  <a:gd name="T2" fmla="*/ 5 w 10"/>
                  <a:gd name="T3" fmla="*/ 9 h 9"/>
                  <a:gd name="T4" fmla="*/ 9 w 10"/>
                  <a:gd name="T5" fmla="*/ 4 h 9"/>
                  <a:gd name="T6" fmla="*/ 5 w 10"/>
                  <a:gd name="T7" fmla="*/ 0 h 9"/>
                  <a:gd name="T8" fmla="*/ 0 w 10"/>
                  <a:gd name="T9" fmla="*/ 4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9">
                    <a:moveTo>
                      <a:pt x="0" y="4"/>
                    </a:moveTo>
                    <a:cubicBezTo>
                      <a:pt x="0" y="6"/>
                      <a:pt x="2" y="9"/>
                      <a:pt x="5" y="9"/>
                    </a:cubicBezTo>
                    <a:cubicBezTo>
                      <a:pt x="7" y="9"/>
                      <a:pt x="9" y="7"/>
                      <a:pt x="9" y="4"/>
                    </a:cubicBezTo>
                    <a:cubicBezTo>
                      <a:pt x="10" y="2"/>
                      <a:pt x="8" y="0"/>
                      <a:pt x="5" y="0"/>
                    </a:cubicBezTo>
                    <a:cubicBezTo>
                      <a:pt x="3" y="0"/>
                      <a:pt x="0" y="1"/>
                      <a:pt x="0" y="4"/>
                    </a:cubicBezTo>
                  </a:path>
                </a:pathLst>
              </a:custGeom>
              <a:solidFill>
                <a:srgbClr val="F9B2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15" name="Freeform 566"/>
              <p:cNvSpPr>
                <a:spLocks/>
              </p:cNvSpPr>
              <p:nvPr/>
            </p:nvSpPr>
            <p:spPr bwMode="auto">
              <a:xfrm>
                <a:off x="6618" y="1933"/>
                <a:ext cx="6" cy="26"/>
              </a:xfrm>
              <a:custGeom>
                <a:avLst/>
                <a:gdLst>
                  <a:gd name="T0" fmla="*/ 2 w 3"/>
                  <a:gd name="T1" fmla="*/ 0 h 14"/>
                  <a:gd name="T2" fmla="*/ 1 w 3"/>
                  <a:gd name="T3" fmla="*/ 0 h 14"/>
                  <a:gd name="T4" fmla="*/ 1 w 3"/>
                  <a:gd name="T5" fmla="*/ 0 h 14"/>
                  <a:gd name="T6" fmla="*/ 2 w 3"/>
                  <a:gd name="T7" fmla="*/ 1 h 14"/>
                  <a:gd name="T8" fmla="*/ 2 w 3"/>
                  <a:gd name="T9" fmla="*/ 1 h 14"/>
                  <a:gd name="T10" fmla="*/ 2 w 3"/>
                  <a:gd name="T11" fmla="*/ 3 h 14"/>
                  <a:gd name="T12" fmla="*/ 2 w 3"/>
                  <a:gd name="T13" fmla="*/ 5 h 14"/>
                  <a:gd name="T14" fmla="*/ 2 w 3"/>
                  <a:gd name="T15" fmla="*/ 6 h 14"/>
                  <a:gd name="T16" fmla="*/ 2 w 3"/>
                  <a:gd name="T17" fmla="*/ 7 h 14"/>
                  <a:gd name="T18" fmla="*/ 2 w 3"/>
                  <a:gd name="T19" fmla="*/ 7 h 14"/>
                  <a:gd name="T20" fmla="*/ 1 w 3"/>
                  <a:gd name="T21" fmla="*/ 8 h 14"/>
                  <a:gd name="T22" fmla="*/ 1 w 3"/>
                  <a:gd name="T23" fmla="*/ 9 h 14"/>
                  <a:gd name="T24" fmla="*/ 1 w 3"/>
                  <a:gd name="T25" fmla="*/ 11 h 14"/>
                  <a:gd name="T26" fmla="*/ 0 w 3"/>
                  <a:gd name="T27" fmla="*/ 11 h 14"/>
                  <a:gd name="T28" fmla="*/ 0 w 3"/>
                  <a:gd name="T29" fmla="*/ 13 h 14"/>
                  <a:gd name="T30" fmla="*/ 0 w 3"/>
                  <a:gd name="T31" fmla="*/ 14 h 14"/>
                  <a:gd name="T32" fmla="*/ 1 w 3"/>
                  <a:gd name="T33" fmla="*/ 13 h 14"/>
                  <a:gd name="T34" fmla="*/ 1 w 3"/>
                  <a:gd name="T35" fmla="*/ 13 h 14"/>
                  <a:gd name="T36" fmla="*/ 1 w 3"/>
                  <a:gd name="T37" fmla="*/ 12 h 14"/>
                  <a:gd name="T38" fmla="*/ 2 w 3"/>
                  <a:gd name="T39" fmla="*/ 11 h 14"/>
                  <a:gd name="T40" fmla="*/ 2 w 3"/>
                  <a:gd name="T41" fmla="*/ 10 h 14"/>
                  <a:gd name="T42" fmla="*/ 2 w 3"/>
                  <a:gd name="T43" fmla="*/ 9 h 14"/>
                  <a:gd name="T44" fmla="*/ 3 w 3"/>
                  <a:gd name="T45" fmla="*/ 7 h 14"/>
                  <a:gd name="T46" fmla="*/ 3 w 3"/>
                  <a:gd name="T47" fmla="*/ 5 h 14"/>
                  <a:gd name="T48" fmla="*/ 3 w 3"/>
                  <a:gd name="T49" fmla="*/ 3 h 14"/>
                  <a:gd name="T50" fmla="*/ 3 w 3"/>
                  <a:gd name="T51" fmla="*/ 2 h 14"/>
                  <a:gd name="T52" fmla="*/ 3 w 3"/>
                  <a:gd name="T53" fmla="*/ 1 h 14"/>
                  <a:gd name="T54" fmla="*/ 2 w 3"/>
                  <a:gd name="T55" fmla="*/ 0 h 14"/>
                  <a:gd name="T56" fmla="*/ 2 w 3"/>
                  <a:gd name="T57" fmla="*/ 0 h 14"/>
                  <a:gd name="T58" fmla="*/ 2 w 3"/>
                  <a:gd name="T59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3" h="14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2"/>
                      <a:pt x="2" y="3"/>
                    </a:cubicBezTo>
                    <a:cubicBezTo>
                      <a:pt x="2" y="3"/>
                      <a:pt x="2" y="4"/>
                      <a:pt x="2" y="5"/>
                    </a:cubicBezTo>
                    <a:cubicBezTo>
                      <a:pt x="2" y="5"/>
                      <a:pt x="2" y="6"/>
                      <a:pt x="2" y="6"/>
                    </a:cubicBezTo>
                    <a:cubicBezTo>
                      <a:pt x="2" y="6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8"/>
                      <a:pt x="1" y="8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1" y="10"/>
                      <a:pt x="1" y="10"/>
                      <a:pt x="1" y="11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12"/>
                      <a:pt x="0" y="12"/>
                      <a:pt x="0" y="13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1" y="13"/>
                      <a:pt x="1" y="13"/>
                      <a:pt x="1" y="13"/>
                    </a:cubicBezTo>
                    <a:cubicBezTo>
                      <a:pt x="1" y="13"/>
                      <a:pt x="1" y="13"/>
                      <a:pt x="1" y="13"/>
                    </a:cubicBezTo>
                    <a:cubicBezTo>
                      <a:pt x="1" y="12"/>
                      <a:pt x="1" y="12"/>
                      <a:pt x="1" y="12"/>
                    </a:cubicBezTo>
                    <a:cubicBezTo>
                      <a:pt x="2" y="11"/>
                      <a:pt x="2" y="11"/>
                      <a:pt x="2" y="11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10"/>
                      <a:pt x="2" y="9"/>
                      <a:pt x="2" y="9"/>
                    </a:cubicBezTo>
                    <a:cubicBezTo>
                      <a:pt x="3" y="8"/>
                      <a:pt x="3" y="7"/>
                      <a:pt x="3" y="7"/>
                    </a:cubicBezTo>
                    <a:cubicBezTo>
                      <a:pt x="3" y="6"/>
                      <a:pt x="3" y="6"/>
                      <a:pt x="3" y="5"/>
                    </a:cubicBezTo>
                    <a:cubicBezTo>
                      <a:pt x="3" y="5"/>
                      <a:pt x="3" y="4"/>
                      <a:pt x="3" y="3"/>
                    </a:cubicBezTo>
                    <a:cubicBezTo>
                      <a:pt x="3" y="3"/>
                      <a:pt x="3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</a:path>
                </a:pathLst>
              </a:custGeom>
              <a:solidFill>
                <a:srgbClr val="FBCF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16" name="Freeform 567"/>
              <p:cNvSpPr>
                <a:spLocks noEditPoints="1"/>
              </p:cNvSpPr>
              <p:nvPr/>
            </p:nvSpPr>
            <p:spPr bwMode="auto">
              <a:xfrm>
                <a:off x="6620" y="1937"/>
                <a:ext cx="9" cy="28"/>
              </a:xfrm>
              <a:custGeom>
                <a:avLst/>
                <a:gdLst>
                  <a:gd name="T0" fmla="*/ 4 w 5"/>
                  <a:gd name="T1" fmla="*/ 0 h 15"/>
                  <a:gd name="T2" fmla="*/ 4 w 5"/>
                  <a:gd name="T3" fmla="*/ 3 h 15"/>
                  <a:gd name="T4" fmla="*/ 4 w 5"/>
                  <a:gd name="T5" fmla="*/ 5 h 15"/>
                  <a:gd name="T6" fmla="*/ 3 w 5"/>
                  <a:gd name="T7" fmla="*/ 6 h 15"/>
                  <a:gd name="T8" fmla="*/ 3 w 5"/>
                  <a:gd name="T9" fmla="*/ 6 h 15"/>
                  <a:gd name="T10" fmla="*/ 3 w 5"/>
                  <a:gd name="T11" fmla="*/ 7 h 15"/>
                  <a:gd name="T12" fmla="*/ 3 w 5"/>
                  <a:gd name="T13" fmla="*/ 8 h 15"/>
                  <a:gd name="T14" fmla="*/ 2 w 5"/>
                  <a:gd name="T15" fmla="*/ 10 h 15"/>
                  <a:gd name="T16" fmla="*/ 1 w 5"/>
                  <a:gd name="T17" fmla="*/ 12 h 15"/>
                  <a:gd name="T18" fmla="*/ 0 w 5"/>
                  <a:gd name="T19" fmla="*/ 13 h 15"/>
                  <a:gd name="T20" fmla="*/ 0 w 5"/>
                  <a:gd name="T21" fmla="*/ 15 h 15"/>
                  <a:gd name="T22" fmla="*/ 1 w 5"/>
                  <a:gd name="T23" fmla="*/ 15 h 15"/>
                  <a:gd name="T24" fmla="*/ 2 w 5"/>
                  <a:gd name="T25" fmla="*/ 14 h 15"/>
                  <a:gd name="T26" fmla="*/ 2 w 5"/>
                  <a:gd name="T27" fmla="*/ 13 h 15"/>
                  <a:gd name="T28" fmla="*/ 3 w 5"/>
                  <a:gd name="T29" fmla="*/ 12 h 15"/>
                  <a:gd name="T30" fmla="*/ 4 w 5"/>
                  <a:gd name="T31" fmla="*/ 10 h 15"/>
                  <a:gd name="T32" fmla="*/ 4 w 5"/>
                  <a:gd name="T33" fmla="*/ 8 h 15"/>
                  <a:gd name="T34" fmla="*/ 5 w 5"/>
                  <a:gd name="T35" fmla="*/ 6 h 15"/>
                  <a:gd name="T36" fmla="*/ 5 w 5"/>
                  <a:gd name="T37" fmla="*/ 4 h 15"/>
                  <a:gd name="T38" fmla="*/ 5 w 5"/>
                  <a:gd name="T39" fmla="*/ 1 h 15"/>
                  <a:gd name="T40" fmla="*/ 4 w 5"/>
                  <a:gd name="T41" fmla="*/ 0 h 15"/>
                  <a:gd name="T42" fmla="*/ 4 w 5"/>
                  <a:gd name="T43" fmla="*/ 0 h 15"/>
                  <a:gd name="T44" fmla="*/ 4 w 5"/>
                  <a:gd name="T45" fmla="*/ 0 h 15"/>
                  <a:gd name="T46" fmla="*/ 2 w 5"/>
                  <a:gd name="T47" fmla="*/ 10 h 15"/>
                  <a:gd name="T48" fmla="*/ 2 w 5"/>
                  <a:gd name="T49" fmla="*/ 10 h 15"/>
                  <a:gd name="T50" fmla="*/ 2 w 5"/>
                  <a:gd name="T51" fmla="*/ 1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" h="15">
                    <a:moveTo>
                      <a:pt x="4" y="0"/>
                    </a:moveTo>
                    <a:cubicBezTo>
                      <a:pt x="4" y="1"/>
                      <a:pt x="4" y="2"/>
                      <a:pt x="4" y="3"/>
                    </a:cubicBezTo>
                    <a:cubicBezTo>
                      <a:pt x="4" y="4"/>
                      <a:pt x="4" y="4"/>
                      <a:pt x="4" y="5"/>
                    </a:cubicBezTo>
                    <a:cubicBezTo>
                      <a:pt x="4" y="5"/>
                      <a:pt x="4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7"/>
                      <a:pt x="3" y="7"/>
                    </a:cubicBezTo>
                    <a:cubicBezTo>
                      <a:pt x="3" y="7"/>
                      <a:pt x="3" y="8"/>
                      <a:pt x="3" y="8"/>
                    </a:cubicBezTo>
                    <a:cubicBezTo>
                      <a:pt x="3" y="9"/>
                      <a:pt x="2" y="9"/>
                      <a:pt x="2" y="10"/>
                    </a:cubicBezTo>
                    <a:cubicBezTo>
                      <a:pt x="2" y="11"/>
                      <a:pt x="1" y="11"/>
                      <a:pt x="1" y="12"/>
                    </a:cubicBezTo>
                    <a:cubicBezTo>
                      <a:pt x="1" y="12"/>
                      <a:pt x="0" y="13"/>
                      <a:pt x="0" y="13"/>
                    </a:cubicBezTo>
                    <a:cubicBezTo>
                      <a:pt x="0" y="14"/>
                      <a:pt x="0" y="14"/>
                      <a:pt x="0" y="15"/>
                    </a:cubicBezTo>
                    <a:cubicBezTo>
                      <a:pt x="1" y="15"/>
                      <a:pt x="1" y="15"/>
                      <a:pt x="1" y="15"/>
                    </a:cubicBezTo>
                    <a:cubicBezTo>
                      <a:pt x="2" y="14"/>
                      <a:pt x="2" y="14"/>
                      <a:pt x="2" y="14"/>
                    </a:cubicBezTo>
                    <a:cubicBezTo>
                      <a:pt x="2" y="14"/>
                      <a:pt x="2" y="14"/>
                      <a:pt x="2" y="13"/>
                    </a:cubicBezTo>
                    <a:cubicBezTo>
                      <a:pt x="3" y="13"/>
                      <a:pt x="3" y="12"/>
                      <a:pt x="3" y="12"/>
                    </a:cubicBezTo>
                    <a:cubicBezTo>
                      <a:pt x="3" y="11"/>
                      <a:pt x="4" y="10"/>
                      <a:pt x="4" y="10"/>
                    </a:cubicBezTo>
                    <a:cubicBezTo>
                      <a:pt x="4" y="9"/>
                      <a:pt x="4" y="9"/>
                      <a:pt x="4" y="8"/>
                    </a:cubicBezTo>
                    <a:cubicBezTo>
                      <a:pt x="4" y="7"/>
                      <a:pt x="5" y="7"/>
                      <a:pt x="5" y="6"/>
                    </a:cubicBezTo>
                    <a:cubicBezTo>
                      <a:pt x="5" y="6"/>
                      <a:pt x="5" y="5"/>
                      <a:pt x="5" y="4"/>
                    </a:cubicBezTo>
                    <a:cubicBezTo>
                      <a:pt x="5" y="3"/>
                      <a:pt x="5" y="2"/>
                      <a:pt x="5" y="1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moveTo>
                      <a:pt x="2" y="10"/>
                    </a:moveTo>
                    <a:cubicBezTo>
                      <a:pt x="2" y="10"/>
                      <a:pt x="2" y="10"/>
                      <a:pt x="2" y="10"/>
                    </a:cubicBezTo>
                    <a:cubicBezTo>
                      <a:pt x="2" y="10"/>
                      <a:pt x="2" y="10"/>
                      <a:pt x="2" y="10"/>
                    </a:cubicBezTo>
                  </a:path>
                </a:pathLst>
              </a:custGeom>
              <a:solidFill>
                <a:srgbClr val="FBCF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17" name="Freeform 568"/>
              <p:cNvSpPr>
                <a:spLocks noEditPoints="1"/>
              </p:cNvSpPr>
              <p:nvPr/>
            </p:nvSpPr>
            <p:spPr bwMode="auto">
              <a:xfrm>
                <a:off x="6622" y="1937"/>
                <a:ext cx="13" cy="34"/>
              </a:xfrm>
              <a:custGeom>
                <a:avLst/>
                <a:gdLst>
                  <a:gd name="T0" fmla="*/ 6 w 7"/>
                  <a:gd name="T1" fmla="*/ 0 h 18"/>
                  <a:gd name="T2" fmla="*/ 5 w 7"/>
                  <a:gd name="T3" fmla="*/ 1 h 18"/>
                  <a:gd name="T4" fmla="*/ 6 w 7"/>
                  <a:gd name="T5" fmla="*/ 2 h 18"/>
                  <a:gd name="T6" fmla="*/ 6 w 7"/>
                  <a:gd name="T7" fmla="*/ 3 h 18"/>
                  <a:gd name="T8" fmla="*/ 6 w 7"/>
                  <a:gd name="T9" fmla="*/ 5 h 18"/>
                  <a:gd name="T10" fmla="*/ 6 w 7"/>
                  <a:gd name="T11" fmla="*/ 7 h 18"/>
                  <a:gd name="T12" fmla="*/ 6 w 7"/>
                  <a:gd name="T13" fmla="*/ 7 h 18"/>
                  <a:gd name="T14" fmla="*/ 5 w 7"/>
                  <a:gd name="T15" fmla="*/ 10 h 18"/>
                  <a:gd name="T16" fmla="*/ 4 w 7"/>
                  <a:gd name="T17" fmla="*/ 11 h 18"/>
                  <a:gd name="T18" fmla="*/ 4 w 7"/>
                  <a:gd name="T19" fmla="*/ 12 h 18"/>
                  <a:gd name="T20" fmla="*/ 2 w 7"/>
                  <a:gd name="T21" fmla="*/ 15 h 18"/>
                  <a:gd name="T22" fmla="*/ 1 w 7"/>
                  <a:gd name="T23" fmla="*/ 17 h 18"/>
                  <a:gd name="T24" fmla="*/ 1 w 7"/>
                  <a:gd name="T25" fmla="*/ 18 h 18"/>
                  <a:gd name="T26" fmla="*/ 1 w 7"/>
                  <a:gd name="T27" fmla="*/ 18 h 18"/>
                  <a:gd name="T28" fmla="*/ 2 w 7"/>
                  <a:gd name="T29" fmla="*/ 18 h 18"/>
                  <a:gd name="T30" fmla="*/ 3 w 7"/>
                  <a:gd name="T31" fmla="*/ 16 h 18"/>
                  <a:gd name="T32" fmla="*/ 4 w 7"/>
                  <a:gd name="T33" fmla="*/ 15 h 18"/>
                  <a:gd name="T34" fmla="*/ 5 w 7"/>
                  <a:gd name="T35" fmla="*/ 12 h 18"/>
                  <a:gd name="T36" fmla="*/ 6 w 7"/>
                  <a:gd name="T37" fmla="*/ 10 h 18"/>
                  <a:gd name="T38" fmla="*/ 6 w 7"/>
                  <a:gd name="T39" fmla="*/ 9 h 18"/>
                  <a:gd name="T40" fmla="*/ 7 w 7"/>
                  <a:gd name="T41" fmla="*/ 8 h 18"/>
                  <a:gd name="T42" fmla="*/ 7 w 7"/>
                  <a:gd name="T43" fmla="*/ 5 h 18"/>
                  <a:gd name="T44" fmla="*/ 7 w 7"/>
                  <a:gd name="T45" fmla="*/ 3 h 18"/>
                  <a:gd name="T46" fmla="*/ 7 w 7"/>
                  <a:gd name="T47" fmla="*/ 1 h 18"/>
                  <a:gd name="T48" fmla="*/ 6 w 7"/>
                  <a:gd name="T49" fmla="*/ 0 h 18"/>
                  <a:gd name="T50" fmla="*/ 6 w 7"/>
                  <a:gd name="T51" fmla="*/ 0 h 18"/>
                  <a:gd name="T52" fmla="*/ 6 w 7"/>
                  <a:gd name="T53" fmla="*/ 3 h 18"/>
                  <a:gd name="T54" fmla="*/ 6 w 7"/>
                  <a:gd name="T55" fmla="*/ 3 h 18"/>
                  <a:gd name="T56" fmla="*/ 6 w 7"/>
                  <a:gd name="T57" fmla="*/ 3 h 18"/>
                  <a:gd name="T58" fmla="*/ 6 w 7"/>
                  <a:gd name="T59" fmla="*/ 7 h 18"/>
                  <a:gd name="T60" fmla="*/ 6 w 7"/>
                  <a:gd name="T61" fmla="*/ 7 h 18"/>
                  <a:gd name="T62" fmla="*/ 6 w 7"/>
                  <a:gd name="T63" fmla="*/ 7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7" h="18">
                    <a:moveTo>
                      <a:pt x="6" y="0"/>
                    </a:moveTo>
                    <a:cubicBezTo>
                      <a:pt x="5" y="1"/>
                      <a:pt x="5" y="1"/>
                      <a:pt x="5" y="1"/>
                    </a:cubicBezTo>
                    <a:cubicBezTo>
                      <a:pt x="6" y="1"/>
                      <a:pt x="6" y="2"/>
                      <a:pt x="6" y="2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4"/>
                      <a:pt x="6" y="4"/>
                      <a:pt x="6" y="5"/>
                    </a:cubicBezTo>
                    <a:cubicBezTo>
                      <a:pt x="6" y="6"/>
                      <a:pt x="6" y="7"/>
                      <a:pt x="6" y="7"/>
                    </a:cubicBezTo>
                    <a:cubicBezTo>
                      <a:pt x="6" y="7"/>
                      <a:pt x="6" y="7"/>
                      <a:pt x="6" y="7"/>
                    </a:cubicBezTo>
                    <a:cubicBezTo>
                      <a:pt x="5" y="8"/>
                      <a:pt x="5" y="9"/>
                      <a:pt x="5" y="10"/>
                    </a:cubicBezTo>
                    <a:cubicBezTo>
                      <a:pt x="5" y="10"/>
                      <a:pt x="4" y="11"/>
                      <a:pt x="4" y="11"/>
                    </a:cubicBezTo>
                    <a:cubicBezTo>
                      <a:pt x="4" y="12"/>
                      <a:pt x="4" y="12"/>
                      <a:pt x="4" y="12"/>
                    </a:cubicBezTo>
                    <a:cubicBezTo>
                      <a:pt x="3" y="13"/>
                      <a:pt x="3" y="14"/>
                      <a:pt x="2" y="15"/>
                    </a:cubicBezTo>
                    <a:cubicBezTo>
                      <a:pt x="2" y="16"/>
                      <a:pt x="1" y="16"/>
                      <a:pt x="1" y="17"/>
                    </a:cubicBezTo>
                    <a:cubicBezTo>
                      <a:pt x="0" y="18"/>
                      <a:pt x="0" y="18"/>
                      <a:pt x="1" y="18"/>
                    </a:cubicBezTo>
                    <a:cubicBezTo>
                      <a:pt x="1" y="18"/>
                      <a:pt x="1" y="18"/>
                      <a:pt x="1" y="18"/>
                    </a:cubicBezTo>
                    <a:cubicBezTo>
                      <a:pt x="2" y="18"/>
                      <a:pt x="2" y="18"/>
                      <a:pt x="2" y="18"/>
                    </a:cubicBezTo>
                    <a:cubicBezTo>
                      <a:pt x="2" y="18"/>
                      <a:pt x="3" y="17"/>
                      <a:pt x="3" y="16"/>
                    </a:cubicBezTo>
                    <a:cubicBezTo>
                      <a:pt x="4" y="16"/>
                      <a:pt x="4" y="15"/>
                      <a:pt x="4" y="15"/>
                    </a:cubicBezTo>
                    <a:cubicBezTo>
                      <a:pt x="5" y="14"/>
                      <a:pt x="5" y="13"/>
                      <a:pt x="5" y="12"/>
                    </a:cubicBezTo>
                    <a:cubicBezTo>
                      <a:pt x="6" y="12"/>
                      <a:pt x="6" y="11"/>
                      <a:pt x="6" y="10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7" y="9"/>
                      <a:pt x="7" y="8"/>
                      <a:pt x="7" y="8"/>
                    </a:cubicBezTo>
                    <a:cubicBezTo>
                      <a:pt x="7" y="7"/>
                      <a:pt x="7" y="6"/>
                      <a:pt x="7" y="5"/>
                    </a:cubicBezTo>
                    <a:cubicBezTo>
                      <a:pt x="7" y="4"/>
                      <a:pt x="7" y="3"/>
                      <a:pt x="7" y="3"/>
                    </a:cubicBezTo>
                    <a:cubicBezTo>
                      <a:pt x="7" y="2"/>
                      <a:pt x="7" y="1"/>
                      <a:pt x="7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moveTo>
                      <a:pt x="6" y="3"/>
                    </a:move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moveTo>
                      <a:pt x="6" y="7"/>
                    </a:moveTo>
                    <a:cubicBezTo>
                      <a:pt x="6" y="7"/>
                      <a:pt x="6" y="7"/>
                      <a:pt x="6" y="7"/>
                    </a:cubicBezTo>
                    <a:cubicBezTo>
                      <a:pt x="6" y="7"/>
                      <a:pt x="6" y="7"/>
                      <a:pt x="6" y="7"/>
                    </a:cubicBezTo>
                  </a:path>
                </a:pathLst>
              </a:custGeom>
              <a:solidFill>
                <a:srgbClr val="FBCF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18" name="Freeform 569"/>
              <p:cNvSpPr>
                <a:spLocks noEditPoints="1"/>
              </p:cNvSpPr>
              <p:nvPr/>
            </p:nvSpPr>
            <p:spPr bwMode="auto">
              <a:xfrm>
                <a:off x="6627" y="1948"/>
                <a:ext cx="14" cy="28"/>
              </a:xfrm>
              <a:custGeom>
                <a:avLst/>
                <a:gdLst>
                  <a:gd name="T0" fmla="*/ 6 w 7"/>
                  <a:gd name="T1" fmla="*/ 1 h 15"/>
                  <a:gd name="T2" fmla="*/ 5 w 7"/>
                  <a:gd name="T3" fmla="*/ 4 h 15"/>
                  <a:gd name="T4" fmla="*/ 4 w 7"/>
                  <a:gd name="T5" fmla="*/ 7 h 15"/>
                  <a:gd name="T6" fmla="*/ 3 w 7"/>
                  <a:gd name="T7" fmla="*/ 9 h 15"/>
                  <a:gd name="T8" fmla="*/ 2 w 7"/>
                  <a:gd name="T9" fmla="*/ 11 h 15"/>
                  <a:gd name="T10" fmla="*/ 1 w 7"/>
                  <a:gd name="T11" fmla="*/ 12 h 15"/>
                  <a:gd name="T12" fmla="*/ 0 w 7"/>
                  <a:gd name="T13" fmla="*/ 13 h 15"/>
                  <a:gd name="T14" fmla="*/ 0 w 7"/>
                  <a:gd name="T15" fmla="*/ 13 h 15"/>
                  <a:gd name="T16" fmla="*/ 0 w 7"/>
                  <a:gd name="T17" fmla="*/ 14 h 15"/>
                  <a:gd name="T18" fmla="*/ 1 w 7"/>
                  <a:gd name="T19" fmla="*/ 14 h 15"/>
                  <a:gd name="T20" fmla="*/ 2 w 7"/>
                  <a:gd name="T21" fmla="*/ 13 h 15"/>
                  <a:gd name="T22" fmla="*/ 4 w 7"/>
                  <a:gd name="T23" fmla="*/ 12 h 15"/>
                  <a:gd name="T24" fmla="*/ 5 w 7"/>
                  <a:gd name="T25" fmla="*/ 9 h 15"/>
                  <a:gd name="T26" fmla="*/ 6 w 7"/>
                  <a:gd name="T27" fmla="*/ 5 h 15"/>
                  <a:gd name="T28" fmla="*/ 7 w 7"/>
                  <a:gd name="T29" fmla="*/ 3 h 15"/>
                  <a:gd name="T30" fmla="*/ 7 w 7"/>
                  <a:gd name="T31" fmla="*/ 1 h 15"/>
                  <a:gd name="T32" fmla="*/ 6 w 7"/>
                  <a:gd name="T33" fmla="*/ 0 h 15"/>
                  <a:gd name="T34" fmla="*/ 6 w 7"/>
                  <a:gd name="T35" fmla="*/ 0 h 15"/>
                  <a:gd name="T36" fmla="*/ 6 w 7"/>
                  <a:gd name="T37" fmla="*/ 1 h 15"/>
                  <a:gd name="T38" fmla="*/ 2 w 7"/>
                  <a:gd name="T39" fmla="*/ 11 h 15"/>
                  <a:gd name="T40" fmla="*/ 2 w 7"/>
                  <a:gd name="T41" fmla="*/ 11 h 15"/>
                  <a:gd name="T42" fmla="*/ 2 w 7"/>
                  <a:gd name="T43" fmla="*/ 1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7" h="15">
                    <a:moveTo>
                      <a:pt x="6" y="1"/>
                    </a:moveTo>
                    <a:cubicBezTo>
                      <a:pt x="6" y="2"/>
                      <a:pt x="6" y="3"/>
                      <a:pt x="5" y="4"/>
                    </a:cubicBezTo>
                    <a:cubicBezTo>
                      <a:pt x="5" y="5"/>
                      <a:pt x="5" y="6"/>
                      <a:pt x="4" y="7"/>
                    </a:cubicBezTo>
                    <a:cubicBezTo>
                      <a:pt x="4" y="8"/>
                      <a:pt x="3" y="9"/>
                      <a:pt x="3" y="9"/>
                    </a:cubicBezTo>
                    <a:cubicBezTo>
                      <a:pt x="3" y="10"/>
                      <a:pt x="2" y="11"/>
                      <a:pt x="2" y="11"/>
                    </a:cubicBezTo>
                    <a:cubicBezTo>
                      <a:pt x="1" y="12"/>
                      <a:pt x="1" y="12"/>
                      <a:pt x="1" y="12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14"/>
                      <a:pt x="1" y="15"/>
                      <a:pt x="1" y="14"/>
                    </a:cubicBezTo>
                    <a:cubicBezTo>
                      <a:pt x="2" y="13"/>
                      <a:pt x="2" y="13"/>
                      <a:pt x="2" y="13"/>
                    </a:cubicBezTo>
                    <a:cubicBezTo>
                      <a:pt x="3" y="13"/>
                      <a:pt x="3" y="12"/>
                      <a:pt x="4" y="12"/>
                    </a:cubicBezTo>
                    <a:cubicBezTo>
                      <a:pt x="4" y="11"/>
                      <a:pt x="5" y="10"/>
                      <a:pt x="5" y="9"/>
                    </a:cubicBezTo>
                    <a:cubicBezTo>
                      <a:pt x="6" y="8"/>
                      <a:pt x="6" y="6"/>
                      <a:pt x="6" y="5"/>
                    </a:cubicBezTo>
                    <a:cubicBezTo>
                      <a:pt x="7" y="5"/>
                      <a:pt x="7" y="4"/>
                      <a:pt x="7" y="3"/>
                    </a:cubicBezTo>
                    <a:cubicBezTo>
                      <a:pt x="7" y="2"/>
                      <a:pt x="7" y="2"/>
                      <a:pt x="7" y="1"/>
                    </a:cubicBezTo>
                    <a:cubicBezTo>
                      <a:pt x="7" y="1"/>
                      <a:pt x="7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1"/>
                      <a:pt x="6" y="1"/>
                      <a:pt x="6" y="1"/>
                    </a:cubicBezTo>
                    <a:moveTo>
                      <a:pt x="2" y="11"/>
                    </a:moveTo>
                    <a:cubicBezTo>
                      <a:pt x="2" y="11"/>
                      <a:pt x="2" y="11"/>
                      <a:pt x="2" y="11"/>
                    </a:cubicBezTo>
                    <a:cubicBezTo>
                      <a:pt x="2" y="11"/>
                      <a:pt x="2" y="11"/>
                      <a:pt x="2" y="11"/>
                    </a:cubicBezTo>
                  </a:path>
                </a:pathLst>
              </a:custGeom>
              <a:solidFill>
                <a:srgbClr val="FBCF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19" name="Freeform 570"/>
              <p:cNvSpPr>
                <a:spLocks noEditPoints="1"/>
              </p:cNvSpPr>
              <p:nvPr/>
            </p:nvSpPr>
            <p:spPr bwMode="auto">
              <a:xfrm>
                <a:off x="6808" y="2119"/>
                <a:ext cx="16" cy="31"/>
              </a:xfrm>
              <a:custGeom>
                <a:avLst/>
                <a:gdLst>
                  <a:gd name="T0" fmla="*/ 6 w 8"/>
                  <a:gd name="T1" fmla="*/ 0 h 16"/>
                  <a:gd name="T2" fmla="*/ 6 w 8"/>
                  <a:gd name="T3" fmla="*/ 1 h 16"/>
                  <a:gd name="T4" fmla="*/ 6 w 8"/>
                  <a:gd name="T5" fmla="*/ 2 h 16"/>
                  <a:gd name="T6" fmla="*/ 6 w 8"/>
                  <a:gd name="T7" fmla="*/ 4 h 16"/>
                  <a:gd name="T8" fmla="*/ 6 w 8"/>
                  <a:gd name="T9" fmla="*/ 6 h 16"/>
                  <a:gd name="T10" fmla="*/ 5 w 8"/>
                  <a:gd name="T11" fmla="*/ 7 h 16"/>
                  <a:gd name="T12" fmla="*/ 4 w 8"/>
                  <a:gd name="T13" fmla="*/ 9 h 16"/>
                  <a:gd name="T14" fmla="*/ 3 w 8"/>
                  <a:gd name="T15" fmla="*/ 11 h 16"/>
                  <a:gd name="T16" fmla="*/ 2 w 8"/>
                  <a:gd name="T17" fmla="*/ 13 h 16"/>
                  <a:gd name="T18" fmla="*/ 2 w 8"/>
                  <a:gd name="T19" fmla="*/ 13 h 16"/>
                  <a:gd name="T20" fmla="*/ 2 w 8"/>
                  <a:gd name="T21" fmla="*/ 13 h 16"/>
                  <a:gd name="T22" fmla="*/ 2 w 8"/>
                  <a:gd name="T23" fmla="*/ 13 h 16"/>
                  <a:gd name="T24" fmla="*/ 2 w 8"/>
                  <a:gd name="T25" fmla="*/ 13 h 16"/>
                  <a:gd name="T26" fmla="*/ 1 w 8"/>
                  <a:gd name="T27" fmla="*/ 14 h 16"/>
                  <a:gd name="T28" fmla="*/ 0 w 8"/>
                  <a:gd name="T29" fmla="*/ 15 h 16"/>
                  <a:gd name="T30" fmla="*/ 1 w 8"/>
                  <a:gd name="T31" fmla="*/ 15 h 16"/>
                  <a:gd name="T32" fmla="*/ 2 w 8"/>
                  <a:gd name="T33" fmla="*/ 16 h 16"/>
                  <a:gd name="T34" fmla="*/ 4 w 8"/>
                  <a:gd name="T35" fmla="*/ 14 h 16"/>
                  <a:gd name="T36" fmla="*/ 5 w 8"/>
                  <a:gd name="T37" fmla="*/ 13 h 16"/>
                  <a:gd name="T38" fmla="*/ 7 w 8"/>
                  <a:gd name="T39" fmla="*/ 9 h 16"/>
                  <a:gd name="T40" fmla="*/ 8 w 8"/>
                  <a:gd name="T41" fmla="*/ 5 h 16"/>
                  <a:gd name="T42" fmla="*/ 7 w 8"/>
                  <a:gd name="T43" fmla="*/ 1 h 16"/>
                  <a:gd name="T44" fmla="*/ 7 w 8"/>
                  <a:gd name="T45" fmla="*/ 0 h 16"/>
                  <a:gd name="T46" fmla="*/ 6 w 8"/>
                  <a:gd name="T47" fmla="*/ 0 h 16"/>
                  <a:gd name="T48" fmla="*/ 2 w 8"/>
                  <a:gd name="T49" fmla="*/ 13 h 16"/>
                  <a:gd name="T50" fmla="*/ 2 w 8"/>
                  <a:gd name="T51" fmla="*/ 13 h 16"/>
                  <a:gd name="T52" fmla="*/ 2 w 8"/>
                  <a:gd name="T53" fmla="*/ 13 h 16"/>
                  <a:gd name="T54" fmla="*/ 2 w 8"/>
                  <a:gd name="T55" fmla="*/ 13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8" h="16">
                    <a:moveTo>
                      <a:pt x="6" y="0"/>
                    </a:moveTo>
                    <a:cubicBezTo>
                      <a:pt x="6" y="0"/>
                      <a:pt x="6" y="1"/>
                      <a:pt x="6" y="1"/>
                    </a:cubicBezTo>
                    <a:cubicBezTo>
                      <a:pt x="6" y="1"/>
                      <a:pt x="6" y="2"/>
                      <a:pt x="6" y="2"/>
                    </a:cubicBezTo>
                    <a:cubicBezTo>
                      <a:pt x="6" y="3"/>
                      <a:pt x="6" y="3"/>
                      <a:pt x="6" y="4"/>
                    </a:cubicBezTo>
                    <a:cubicBezTo>
                      <a:pt x="6" y="5"/>
                      <a:pt x="6" y="5"/>
                      <a:pt x="6" y="6"/>
                    </a:cubicBezTo>
                    <a:cubicBezTo>
                      <a:pt x="6" y="6"/>
                      <a:pt x="5" y="7"/>
                      <a:pt x="5" y="7"/>
                    </a:cubicBezTo>
                    <a:cubicBezTo>
                      <a:pt x="5" y="8"/>
                      <a:pt x="5" y="8"/>
                      <a:pt x="4" y="9"/>
                    </a:cubicBezTo>
                    <a:cubicBezTo>
                      <a:pt x="4" y="9"/>
                      <a:pt x="4" y="10"/>
                      <a:pt x="3" y="11"/>
                    </a:cubicBezTo>
                    <a:cubicBezTo>
                      <a:pt x="3" y="12"/>
                      <a:pt x="2" y="12"/>
                      <a:pt x="2" y="13"/>
                    </a:cubicBezTo>
                    <a:cubicBezTo>
                      <a:pt x="2" y="13"/>
                      <a:pt x="2" y="13"/>
                      <a:pt x="2" y="13"/>
                    </a:cubicBezTo>
                    <a:cubicBezTo>
                      <a:pt x="2" y="13"/>
                      <a:pt x="2" y="13"/>
                      <a:pt x="2" y="13"/>
                    </a:cubicBezTo>
                    <a:cubicBezTo>
                      <a:pt x="2" y="13"/>
                      <a:pt x="2" y="13"/>
                      <a:pt x="2" y="13"/>
                    </a:cubicBezTo>
                    <a:cubicBezTo>
                      <a:pt x="2" y="13"/>
                      <a:pt x="2" y="13"/>
                      <a:pt x="2" y="13"/>
                    </a:cubicBezTo>
                    <a:cubicBezTo>
                      <a:pt x="1" y="13"/>
                      <a:pt x="1" y="14"/>
                      <a:pt x="1" y="14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1" y="15"/>
                      <a:pt x="1" y="15"/>
                      <a:pt x="1" y="15"/>
                    </a:cubicBezTo>
                    <a:cubicBezTo>
                      <a:pt x="1" y="16"/>
                      <a:pt x="2" y="16"/>
                      <a:pt x="2" y="16"/>
                    </a:cubicBezTo>
                    <a:cubicBezTo>
                      <a:pt x="3" y="15"/>
                      <a:pt x="3" y="15"/>
                      <a:pt x="4" y="14"/>
                    </a:cubicBezTo>
                    <a:cubicBezTo>
                      <a:pt x="4" y="14"/>
                      <a:pt x="4" y="13"/>
                      <a:pt x="5" y="13"/>
                    </a:cubicBezTo>
                    <a:cubicBezTo>
                      <a:pt x="6" y="11"/>
                      <a:pt x="6" y="10"/>
                      <a:pt x="7" y="9"/>
                    </a:cubicBezTo>
                    <a:cubicBezTo>
                      <a:pt x="7" y="7"/>
                      <a:pt x="8" y="6"/>
                      <a:pt x="8" y="5"/>
                    </a:cubicBezTo>
                    <a:cubicBezTo>
                      <a:pt x="8" y="3"/>
                      <a:pt x="8" y="2"/>
                      <a:pt x="7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6" y="0"/>
                      <a:pt x="6" y="0"/>
                      <a:pt x="6" y="0"/>
                    </a:cubicBezTo>
                    <a:moveTo>
                      <a:pt x="2" y="13"/>
                    </a:moveTo>
                    <a:cubicBezTo>
                      <a:pt x="2" y="13"/>
                      <a:pt x="2" y="13"/>
                      <a:pt x="2" y="13"/>
                    </a:cubicBezTo>
                    <a:cubicBezTo>
                      <a:pt x="2" y="13"/>
                      <a:pt x="2" y="13"/>
                      <a:pt x="2" y="13"/>
                    </a:cubicBezTo>
                    <a:cubicBezTo>
                      <a:pt x="2" y="13"/>
                      <a:pt x="2" y="13"/>
                      <a:pt x="2" y="13"/>
                    </a:cubicBezTo>
                  </a:path>
                </a:pathLst>
              </a:custGeom>
              <a:solidFill>
                <a:srgbClr val="4AB2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20" name="Freeform 571"/>
              <p:cNvSpPr>
                <a:spLocks noEditPoints="1"/>
              </p:cNvSpPr>
              <p:nvPr/>
            </p:nvSpPr>
            <p:spPr bwMode="auto">
              <a:xfrm>
                <a:off x="6812" y="2121"/>
                <a:ext cx="19" cy="36"/>
              </a:xfrm>
              <a:custGeom>
                <a:avLst/>
                <a:gdLst>
                  <a:gd name="T0" fmla="*/ 8 w 10"/>
                  <a:gd name="T1" fmla="*/ 1 h 19"/>
                  <a:gd name="T2" fmla="*/ 8 w 10"/>
                  <a:gd name="T3" fmla="*/ 6 h 19"/>
                  <a:gd name="T4" fmla="*/ 7 w 10"/>
                  <a:gd name="T5" fmla="*/ 9 h 19"/>
                  <a:gd name="T6" fmla="*/ 5 w 10"/>
                  <a:gd name="T7" fmla="*/ 12 h 19"/>
                  <a:gd name="T8" fmla="*/ 3 w 10"/>
                  <a:gd name="T9" fmla="*/ 15 h 19"/>
                  <a:gd name="T10" fmla="*/ 0 w 10"/>
                  <a:gd name="T11" fmla="*/ 17 h 19"/>
                  <a:gd name="T12" fmla="*/ 0 w 10"/>
                  <a:gd name="T13" fmla="*/ 19 h 19"/>
                  <a:gd name="T14" fmla="*/ 2 w 10"/>
                  <a:gd name="T15" fmla="*/ 19 h 19"/>
                  <a:gd name="T16" fmla="*/ 4 w 10"/>
                  <a:gd name="T17" fmla="*/ 17 h 19"/>
                  <a:gd name="T18" fmla="*/ 5 w 10"/>
                  <a:gd name="T19" fmla="*/ 15 h 19"/>
                  <a:gd name="T20" fmla="*/ 8 w 10"/>
                  <a:gd name="T21" fmla="*/ 11 h 19"/>
                  <a:gd name="T22" fmla="*/ 9 w 10"/>
                  <a:gd name="T23" fmla="*/ 9 h 19"/>
                  <a:gd name="T24" fmla="*/ 10 w 10"/>
                  <a:gd name="T25" fmla="*/ 6 h 19"/>
                  <a:gd name="T26" fmla="*/ 10 w 10"/>
                  <a:gd name="T27" fmla="*/ 3 h 19"/>
                  <a:gd name="T28" fmla="*/ 10 w 10"/>
                  <a:gd name="T29" fmla="*/ 1 h 19"/>
                  <a:gd name="T30" fmla="*/ 9 w 10"/>
                  <a:gd name="T31" fmla="*/ 0 h 19"/>
                  <a:gd name="T32" fmla="*/ 9 w 10"/>
                  <a:gd name="T33" fmla="*/ 0 h 19"/>
                  <a:gd name="T34" fmla="*/ 8 w 10"/>
                  <a:gd name="T35" fmla="*/ 1 h 19"/>
                  <a:gd name="T36" fmla="*/ 3 w 10"/>
                  <a:gd name="T37" fmla="*/ 15 h 19"/>
                  <a:gd name="T38" fmla="*/ 3 w 10"/>
                  <a:gd name="T39" fmla="*/ 15 h 19"/>
                  <a:gd name="T40" fmla="*/ 3 w 10"/>
                  <a:gd name="T41" fmla="*/ 15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0" h="19">
                    <a:moveTo>
                      <a:pt x="8" y="1"/>
                    </a:moveTo>
                    <a:cubicBezTo>
                      <a:pt x="8" y="3"/>
                      <a:pt x="8" y="4"/>
                      <a:pt x="8" y="6"/>
                    </a:cubicBezTo>
                    <a:cubicBezTo>
                      <a:pt x="8" y="7"/>
                      <a:pt x="7" y="8"/>
                      <a:pt x="7" y="9"/>
                    </a:cubicBezTo>
                    <a:cubicBezTo>
                      <a:pt x="6" y="10"/>
                      <a:pt x="5" y="11"/>
                      <a:pt x="5" y="12"/>
                    </a:cubicBezTo>
                    <a:cubicBezTo>
                      <a:pt x="4" y="13"/>
                      <a:pt x="3" y="14"/>
                      <a:pt x="3" y="15"/>
                    </a:cubicBezTo>
                    <a:cubicBezTo>
                      <a:pt x="2" y="16"/>
                      <a:pt x="1" y="16"/>
                      <a:pt x="0" y="17"/>
                    </a:cubicBezTo>
                    <a:cubicBezTo>
                      <a:pt x="0" y="18"/>
                      <a:pt x="0" y="18"/>
                      <a:pt x="0" y="19"/>
                    </a:cubicBezTo>
                    <a:cubicBezTo>
                      <a:pt x="1" y="19"/>
                      <a:pt x="2" y="19"/>
                      <a:pt x="2" y="19"/>
                    </a:cubicBezTo>
                    <a:cubicBezTo>
                      <a:pt x="3" y="18"/>
                      <a:pt x="3" y="18"/>
                      <a:pt x="4" y="17"/>
                    </a:cubicBezTo>
                    <a:cubicBezTo>
                      <a:pt x="4" y="17"/>
                      <a:pt x="5" y="16"/>
                      <a:pt x="5" y="15"/>
                    </a:cubicBezTo>
                    <a:cubicBezTo>
                      <a:pt x="6" y="14"/>
                      <a:pt x="7" y="12"/>
                      <a:pt x="8" y="11"/>
                    </a:cubicBezTo>
                    <a:cubicBezTo>
                      <a:pt x="8" y="10"/>
                      <a:pt x="9" y="10"/>
                      <a:pt x="9" y="9"/>
                    </a:cubicBezTo>
                    <a:cubicBezTo>
                      <a:pt x="9" y="8"/>
                      <a:pt x="10" y="7"/>
                      <a:pt x="10" y="6"/>
                    </a:cubicBezTo>
                    <a:cubicBezTo>
                      <a:pt x="10" y="5"/>
                      <a:pt x="10" y="4"/>
                      <a:pt x="10" y="3"/>
                    </a:cubicBezTo>
                    <a:cubicBezTo>
                      <a:pt x="10" y="3"/>
                      <a:pt x="10" y="2"/>
                      <a:pt x="10" y="1"/>
                    </a:cubicBezTo>
                    <a:cubicBezTo>
                      <a:pt x="10" y="1"/>
                      <a:pt x="10" y="0"/>
                      <a:pt x="9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9" y="0"/>
                      <a:pt x="8" y="1"/>
                      <a:pt x="8" y="1"/>
                    </a:cubicBezTo>
                    <a:moveTo>
                      <a:pt x="3" y="15"/>
                    </a:moveTo>
                    <a:cubicBezTo>
                      <a:pt x="3" y="15"/>
                      <a:pt x="3" y="15"/>
                      <a:pt x="3" y="15"/>
                    </a:cubicBezTo>
                    <a:cubicBezTo>
                      <a:pt x="3" y="15"/>
                      <a:pt x="3" y="15"/>
                      <a:pt x="3" y="15"/>
                    </a:cubicBezTo>
                  </a:path>
                </a:pathLst>
              </a:custGeom>
              <a:solidFill>
                <a:srgbClr val="4AB2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21" name="Freeform 572"/>
              <p:cNvSpPr>
                <a:spLocks noEditPoints="1"/>
              </p:cNvSpPr>
              <p:nvPr/>
            </p:nvSpPr>
            <p:spPr bwMode="auto">
              <a:xfrm>
                <a:off x="6816" y="2127"/>
                <a:ext cx="21" cy="36"/>
              </a:xfrm>
              <a:custGeom>
                <a:avLst/>
                <a:gdLst>
                  <a:gd name="T0" fmla="*/ 10 w 11"/>
                  <a:gd name="T1" fmla="*/ 0 h 19"/>
                  <a:gd name="T2" fmla="*/ 9 w 11"/>
                  <a:gd name="T3" fmla="*/ 4 h 19"/>
                  <a:gd name="T4" fmla="*/ 9 w 11"/>
                  <a:gd name="T5" fmla="*/ 4 h 19"/>
                  <a:gd name="T6" fmla="*/ 9 w 11"/>
                  <a:gd name="T7" fmla="*/ 6 h 19"/>
                  <a:gd name="T8" fmla="*/ 8 w 11"/>
                  <a:gd name="T9" fmla="*/ 7 h 19"/>
                  <a:gd name="T10" fmla="*/ 8 w 11"/>
                  <a:gd name="T11" fmla="*/ 9 h 19"/>
                  <a:gd name="T12" fmla="*/ 8 w 11"/>
                  <a:gd name="T13" fmla="*/ 8 h 19"/>
                  <a:gd name="T14" fmla="*/ 7 w 11"/>
                  <a:gd name="T15" fmla="*/ 10 h 19"/>
                  <a:gd name="T16" fmla="*/ 6 w 11"/>
                  <a:gd name="T17" fmla="*/ 11 h 19"/>
                  <a:gd name="T18" fmla="*/ 4 w 11"/>
                  <a:gd name="T19" fmla="*/ 13 h 19"/>
                  <a:gd name="T20" fmla="*/ 4 w 11"/>
                  <a:gd name="T21" fmla="*/ 13 h 19"/>
                  <a:gd name="T22" fmla="*/ 3 w 11"/>
                  <a:gd name="T23" fmla="*/ 14 h 19"/>
                  <a:gd name="T24" fmla="*/ 2 w 11"/>
                  <a:gd name="T25" fmla="*/ 15 h 19"/>
                  <a:gd name="T26" fmla="*/ 1 w 11"/>
                  <a:gd name="T27" fmla="*/ 16 h 19"/>
                  <a:gd name="T28" fmla="*/ 0 w 11"/>
                  <a:gd name="T29" fmla="*/ 17 h 19"/>
                  <a:gd name="T30" fmla="*/ 0 w 11"/>
                  <a:gd name="T31" fmla="*/ 18 h 19"/>
                  <a:gd name="T32" fmla="*/ 0 w 11"/>
                  <a:gd name="T33" fmla="*/ 19 h 19"/>
                  <a:gd name="T34" fmla="*/ 2 w 11"/>
                  <a:gd name="T35" fmla="*/ 19 h 19"/>
                  <a:gd name="T36" fmla="*/ 3 w 11"/>
                  <a:gd name="T37" fmla="*/ 17 h 19"/>
                  <a:gd name="T38" fmla="*/ 5 w 11"/>
                  <a:gd name="T39" fmla="*/ 15 h 19"/>
                  <a:gd name="T40" fmla="*/ 7 w 11"/>
                  <a:gd name="T41" fmla="*/ 13 h 19"/>
                  <a:gd name="T42" fmla="*/ 8 w 11"/>
                  <a:gd name="T43" fmla="*/ 12 h 19"/>
                  <a:gd name="T44" fmla="*/ 8 w 11"/>
                  <a:gd name="T45" fmla="*/ 11 h 19"/>
                  <a:gd name="T46" fmla="*/ 10 w 11"/>
                  <a:gd name="T47" fmla="*/ 6 h 19"/>
                  <a:gd name="T48" fmla="*/ 11 w 11"/>
                  <a:gd name="T49" fmla="*/ 5 h 19"/>
                  <a:gd name="T50" fmla="*/ 11 w 11"/>
                  <a:gd name="T51" fmla="*/ 3 h 19"/>
                  <a:gd name="T52" fmla="*/ 11 w 11"/>
                  <a:gd name="T53" fmla="*/ 0 h 19"/>
                  <a:gd name="T54" fmla="*/ 10 w 11"/>
                  <a:gd name="T55" fmla="*/ 0 h 19"/>
                  <a:gd name="T56" fmla="*/ 10 w 11"/>
                  <a:gd name="T57" fmla="*/ 0 h 19"/>
                  <a:gd name="T58" fmla="*/ 10 w 11"/>
                  <a:gd name="T59" fmla="*/ 0 h 19"/>
                  <a:gd name="T60" fmla="*/ 9 w 11"/>
                  <a:gd name="T61" fmla="*/ 4 h 19"/>
                  <a:gd name="T62" fmla="*/ 9 w 11"/>
                  <a:gd name="T63" fmla="*/ 4 h 19"/>
                  <a:gd name="T64" fmla="*/ 9 w 11"/>
                  <a:gd name="T65" fmla="*/ 4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1" h="19">
                    <a:moveTo>
                      <a:pt x="10" y="0"/>
                    </a:moveTo>
                    <a:cubicBezTo>
                      <a:pt x="10" y="2"/>
                      <a:pt x="10" y="3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5"/>
                      <a:pt x="9" y="5"/>
                      <a:pt x="9" y="6"/>
                    </a:cubicBezTo>
                    <a:cubicBezTo>
                      <a:pt x="9" y="7"/>
                      <a:pt x="8" y="7"/>
                      <a:pt x="8" y="7"/>
                    </a:cubicBezTo>
                    <a:cubicBezTo>
                      <a:pt x="8" y="8"/>
                      <a:pt x="8" y="8"/>
                      <a:pt x="8" y="9"/>
                    </a:cubicBezTo>
                    <a:cubicBezTo>
                      <a:pt x="8" y="8"/>
                      <a:pt x="8" y="8"/>
                      <a:pt x="8" y="8"/>
                    </a:cubicBezTo>
                    <a:cubicBezTo>
                      <a:pt x="8" y="9"/>
                      <a:pt x="7" y="9"/>
                      <a:pt x="7" y="10"/>
                    </a:cubicBezTo>
                    <a:cubicBezTo>
                      <a:pt x="7" y="10"/>
                      <a:pt x="7" y="10"/>
                      <a:pt x="6" y="11"/>
                    </a:cubicBezTo>
                    <a:cubicBezTo>
                      <a:pt x="6" y="12"/>
                      <a:pt x="5" y="12"/>
                      <a:pt x="4" y="13"/>
                    </a:cubicBezTo>
                    <a:cubicBezTo>
                      <a:pt x="4" y="13"/>
                      <a:pt x="4" y="13"/>
                      <a:pt x="4" y="13"/>
                    </a:cubicBezTo>
                    <a:cubicBezTo>
                      <a:pt x="3" y="14"/>
                      <a:pt x="3" y="14"/>
                      <a:pt x="3" y="14"/>
                    </a:cubicBezTo>
                    <a:cubicBezTo>
                      <a:pt x="3" y="15"/>
                      <a:pt x="3" y="15"/>
                      <a:pt x="2" y="15"/>
                    </a:cubicBezTo>
                    <a:cubicBezTo>
                      <a:pt x="1" y="16"/>
                      <a:pt x="1" y="16"/>
                      <a:pt x="1" y="16"/>
                    </a:cubicBezTo>
                    <a:cubicBezTo>
                      <a:pt x="1" y="16"/>
                      <a:pt x="1" y="17"/>
                      <a:pt x="0" y="17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1" y="19"/>
                      <a:pt x="1" y="19"/>
                      <a:pt x="2" y="19"/>
                    </a:cubicBezTo>
                    <a:cubicBezTo>
                      <a:pt x="2" y="18"/>
                      <a:pt x="3" y="18"/>
                      <a:pt x="3" y="17"/>
                    </a:cubicBezTo>
                    <a:cubicBezTo>
                      <a:pt x="4" y="17"/>
                      <a:pt x="5" y="16"/>
                      <a:pt x="5" y="15"/>
                    </a:cubicBezTo>
                    <a:cubicBezTo>
                      <a:pt x="6" y="15"/>
                      <a:pt x="6" y="14"/>
                      <a:pt x="7" y="13"/>
                    </a:cubicBezTo>
                    <a:cubicBezTo>
                      <a:pt x="7" y="13"/>
                      <a:pt x="7" y="12"/>
                      <a:pt x="8" y="12"/>
                    </a:cubicBezTo>
                    <a:cubicBezTo>
                      <a:pt x="8" y="12"/>
                      <a:pt x="8" y="11"/>
                      <a:pt x="8" y="11"/>
                    </a:cubicBezTo>
                    <a:cubicBezTo>
                      <a:pt x="9" y="9"/>
                      <a:pt x="10" y="8"/>
                      <a:pt x="10" y="6"/>
                    </a:cubicBezTo>
                    <a:cubicBezTo>
                      <a:pt x="11" y="5"/>
                      <a:pt x="11" y="5"/>
                      <a:pt x="11" y="5"/>
                    </a:cubicBezTo>
                    <a:cubicBezTo>
                      <a:pt x="11" y="4"/>
                      <a:pt x="11" y="4"/>
                      <a:pt x="11" y="3"/>
                    </a:cubicBezTo>
                    <a:cubicBezTo>
                      <a:pt x="11" y="2"/>
                      <a:pt x="11" y="1"/>
                      <a:pt x="1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</a:path>
                </a:pathLst>
              </a:custGeom>
              <a:solidFill>
                <a:srgbClr val="4AB2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22" name="Freeform 573"/>
              <p:cNvSpPr>
                <a:spLocks noEditPoints="1"/>
              </p:cNvSpPr>
              <p:nvPr/>
            </p:nvSpPr>
            <p:spPr bwMode="auto">
              <a:xfrm>
                <a:off x="6824" y="2138"/>
                <a:ext cx="17" cy="25"/>
              </a:xfrm>
              <a:custGeom>
                <a:avLst/>
                <a:gdLst>
                  <a:gd name="T0" fmla="*/ 8 w 9"/>
                  <a:gd name="T1" fmla="*/ 1 h 13"/>
                  <a:gd name="T2" fmla="*/ 7 w 9"/>
                  <a:gd name="T3" fmla="*/ 3 h 13"/>
                  <a:gd name="T4" fmla="*/ 7 w 9"/>
                  <a:gd name="T5" fmla="*/ 3 h 13"/>
                  <a:gd name="T6" fmla="*/ 7 w 9"/>
                  <a:gd name="T7" fmla="*/ 5 h 13"/>
                  <a:gd name="T8" fmla="*/ 6 w 9"/>
                  <a:gd name="T9" fmla="*/ 6 h 13"/>
                  <a:gd name="T10" fmla="*/ 4 w 9"/>
                  <a:gd name="T11" fmla="*/ 8 h 13"/>
                  <a:gd name="T12" fmla="*/ 3 w 9"/>
                  <a:gd name="T13" fmla="*/ 10 h 13"/>
                  <a:gd name="T14" fmla="*/ 2 w 9"/>
                  <a:gd name="T15" fmla="*/ 11 h 13"/>
                  <a:gd name="T16" fmla="*/ 1 w 9"/>
                  <a:gd name="T17" fmla="*/ 11 h 13"/>
                  <a:gd name="T18" fmla="*/ 0 w 9"/>
                  <a:gd name="T19" fmla="*/ 13 h 13"/>
                  <a:gd name="T20" fmla="*/ 2 w 9"/>
                  <a:gd name="T21" fmla="*/ 13 h 13"/>
                  <a:gd name="T22" fmla="*/ 3 w 9"/>
                  <a:gd name="T23" fmla="*/ 12 h 13"/>
                  <a:gd name="T24" fmla="*/ 4 w 9"/>
                  <a:gd name="T25" fmla="*/ 11 h 13"/>
                  <a:gd name="T26" fmla="*/ 7 w 9"/>
                  <a:gd name="T27" fmla="*/ 8 h 13"/>
                  <a:gd name="T28" fmla="*/ 8 w 9"/>
                  <a:gd name="T29" fmla="*/ 7 h 13"/>
                  <a:gd name="T30" fmla="*/ 8 w 9"/>
                  <a:gd name="T31" fmla="*/ 5 h 13"/>
                  <a:gd name="T32" fmla="*/ 9 w 9"/>
                  <a:gd name="T33" fmla="*/ 4 h 13"/>
                  <a:gd name="T34" fmla="*/ 9 w 9"/>
                  <a:gd name="T35" fmla="*/ 3 h 13"/>
                  <a:gd name="T36" fmla="*/ 9 w 9"/>
                  <a:gd name="T37" fmla="*/ 1 h 13"/>
                  <a:gd name="T38" fmla="*/ 9 w 9"/>
                  <a:gd name="T39" fmla="*/ 0 h 13"/>
                  <a:gd name="T40" fmla="*/ 9 w 9"/>
                  <a:gd name="T41" fmla="*/ 0 h 13"/>
                  <a:gd name="T42" fmla="*/ 8 w 9"/>
                  <a:gd name="T43" fmla="*/ 1 h 13"/>
                  <a:gd name="T44" fmla="*/ 7 w 9"/>
                  <a:gd name="T45" fmla="*/ 5 h 13"/>
                  <a:gd name="T46" fmla="*/ 7 w 9"/>
                  <a:gd name="T47" fmla="*/ 5 h 13"/>
                  <a:gd name="T48" fmla="*/ 7 w 9"/>
                  <a:gd name="T49" fmla="*/ 5 h 13"/>
                  <a:gd name="T50" fmla="*/ 2 w 9"/>
                  <a:gd name="T51" fmla="*/ 10 h 13"/>
                  <a:gd name="T52" fmla="*/ 2 w 9"/>
                  <a:gd name="T53" fmla="*/ 11 h 13"/>
                  <a:gd name="T54" fmla="*/ 2 w 9"/>
                  <a:gd name="T55" fmla="*/ 1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9" h="13">
                    <a:moveTo>
                      <a:pt x="8" y="1"/>
                    </a:moveTo>
                    <a:cubicBezTo>
                      <a:pt x="8" y="1"/>
                      <a:pt x="8" y="2"/>
                      <a:pt x="7" y="3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3"/>
                      <a:pt x="7" y="4"/>
                      <a:pt x="7" y="5"/>
                    </a:cubicBezTo>
                    <a:cubicBezTo>
                      <a:pt x="6" y="5"/>
                      <a:pt x="6" y="6"/>
                      <a:pt x="6" y="6"/>
                    </a:cubicBezTo>
                    <a:cubicBezTo>
                      <a:pt x="5" y="7"/>
                      <a:pt x="5" y="8"/>
                      <a:pt x="4" y="8"/>
                    </a:cubicBezTo>
                    <a:cubicBezTo>
                      <a:pt x="4" y="9"/>
                      <a:pt x="3" y="9"/>
                      <a:pt x="3" y="10"/>
                    </a:cubicBezTo>
                    <a:cubicBezTo>
                      <a:pt x="2" y="10"/>
                      <a:pt x="2" y="10"/>
                      <a:pt x="2" y="11"/>
                    </a:cubicBezTo>
                    <a:cubicBezTo>
                      <a:pt x="1" y="11"/>
                      <a:pt x="1" y="11"/>
                      <a:pt x="1" y="11"/>
                    </a:cubicBezTo>
                    <a:cubicBezTo>
                      <a:pt x="0" y="11"/>
                      <a:pt x="0" y="12"/>
                      <a:pt x="0" y="13"/>
                    </a:cubicBezTo>
                    <a:cubicBezTo>
                      <a:pt x="0" y="13"/>
                      <a:pt x="1" y="13"/>
                      <a:pt x="2" y="13"/>
                    </a:cubicBezTo>
                    <a:cubicBezTo>
                      <a:pt x="2" y="13"/>
                      <a:pt x="3" y="12"/>
                      <a:pt x="3" y="12"/>
                    </a:cubicBezTo>
                    <a:cubicBezTo>
                      <a:pt x="4" y="12"/>
                      <a:pt x="4" y="11"/>
                      <a:pt x="4" y="11"/>
                    </a:cubicBezTo>
                    <a:cubicBezTo>
                      <a:pt x="5" y="10"/>
                      <a:pt x="6" y="9"/>
                      <a:pt x="7" y="8"/>
                    </a:cubicBezTo>
                    <a:cubicBezTo>
                      <a:pt x="7" y="8"/>
                      <a:pt x="7" y="7"/>
                      <a:pt x="8" y="7"/>
                    </a:cubicBezTo>
                    <a:cubicBezTo>
                      <a:pt x="8" y="6"/>
                      <a:pt x="8" y="6"/>
                      <a:pt x="8" y="5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3"/>
                      <a:pt x="9" y="3"/>
                    </a:cubicBezTo>
                    <a:cubicBezTo>
                      <a:pt x="9" y="2"/>
                      <a:pt x="9" y="1"/>
                      <a:pt x="9" y="1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8" y="0"/>
                      <a:pt x="8" y="0"/>
                      <a:pt x="8" y="1"/>
                    </a:cubicBezTo>
                    <a:moveTo>
                      <a:pt x="7" y="5"/>
                    </a:moveTo>
                    <a:cubicBezTo>
                      <a:pt x="7" y="5"/>
                      <a:pt x="7" y="5"/>
                      <a:pt x="7" y="5"/>
                    </a:cubicBezTo>
                    <a:cubicBezTo>
                      <a:pt x="7" y="5"/>
                      <a:pt x="7" y="5"/>
                      <a:pt x="7" y="5"/>
                    </a:cubicBezTo>
                    <a:moveTo>
                      <a:pt x="2" y="10"/>
                    </a:moveTo>
                    <a:cubicBezTo>
                      <a:pt x="2" y="11"/>
                      <a:pt x="2" y="11"/>
                      <a:pt x="2" y="11"/>
                    </a:cubicBezTo>
                    <a:cubicBezTo>
                      <a:pt x="2" y="10"/>
                      <a:pt x="2" y="10"/>
                      <a:pt x="2" y="10"/>
                    </a:cubicBezTo>
                  </a:path>
                </a:pathLst>
              </a:custGeom>
              <a:solidFill>
                <a:srgbClr val="4AB2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23" name="Freeform 574"/>
              <p:cNvSpPr>
                <a:spLocks noEditPoints="1"/>
              </p:cNvSpPr>
              <p:nvPr/>
            </p:nvSpPr>
            <p:spPr bwMode="auto">
              <a:xfrm>
                <a:off x="6620" y="2129"/>
                <a:ext cx="28" cy="26"/>
              </a:xfrm>
              <a:custGeom>
                <a:avLst/>
                <a:gdLst>
                  <a:gd name="T0" fmla="*/ 6 w 15"/>
                  <a:gd name="T1" fmla="*/ 0 h 14"/>
                  <a:gd name="T2" fmla="*/ 4 w 15"/>
                  <a:gd name="T3" fmla="*/ 1 h 14"/>
                  <a:gd name="T4" fmla="*/ 2 w 15"/>
                  <a:gd name="T5" fmla="*/ 2 h 14"/>
                  <a:gd name="T6" fmla="*/ 0 w 15"/>
                  <a:gd name="T7" fmla="*/ 6 h 14"/>
                  <a:gd name="T8" fmla="*/ 1 w 15"/>
                  <a:gd name="T9" fmla="*/ 6 h 14"/>
                  <a:gd name="T10" fmla="*/ 1 w 15"/>
                  <a:gd name="T11" fmla="*/ 5 h 14"/>
                  <a:gd name="T12" fmla="*/ 3 w 15"/>
                  <a:gd name="T13" fmla="*/ 3 h 14"/>
                  <a:gd name="T14" fmla="*/ 3 w 15"/>
                  <a:gd name="T15" fmla="*/ 3 h 14"/>
                  <a:gd name="T16" fmla="*/ 3 w 15"/>
                  <a:gd name="T17" fmla="*/ 3 h 14"/>
                  <a:gd name="T18" fmla="*/ 3 w 15"/>
                  <a:gd name="T19" fmla="*/ 3 h 14"/>
                  <a:gd name="T20" fmla="*/ 5 w 15"/>
                  <a:gd name="T21" fmla="*/ 2 h 14"/>
                  <a:gd name="T22" fmla="*/ 8 w 15"/>
                  <a:gd name="T23" fmla="*/ 2 h 14"/>
                  <a:gd name="T24" fmla="*/ 10 w 15"/>
                  <a:gd name="T25" fmla="*/ 3 h 14"/>
                  <a:gd name="T26" fmla="*/ 12 w 15"/>
                  <a:gd name="T27" fmla="*/ 5 h 14"/>
                  <a:gd name="T28" fmla="*/ 12 w 15"/>
                  <a:gd name="T29" fmla="*/ 7 h 14"/>
                  <a:gd name="T30" fmla="*/ 12 w 15"/>
                  <a:gd name="T31" fmla="*/ 9 h 14"/>
                  <a:gd name="T32" fmla="*/ 12 w 15"/>
                  <a:gd name="T33" fmla="*/ 10 h 14"/>
                  <a:gd name="T34" fmla="*/ 12 w 15"/>
                  <a:gd name="T35" fmla="*/ 11 h 14"/>
                  <a:gd name="T36" fmla="*/ 11 w 15"/>
                  <a:gd name="T37" fmla="*/ 12 h 14"/>
                  <a:gd name="T38" fmla="*/ 10 w 15"/>
                  <a:gd name="T39" fmla="*/ 13 h 14"/>
                  <a:gd name="T40" fmla="*/ 12 w 15"/>
                  <a:gd name="T41" fmla="*/ 13 h 14"/>
                  <a:gd name="T42" fmla="*/ 14 w 15"/>
                  <a:gd name="T43" fmla="*/ 10 h 14"/>
                  <a:gd name="T44" fmla="*/ 15 w 15"/>
                  <a:gd name="T45" fmla="*/ 6 h 14"/>
                  <a:gd name="T46" fmla="*/ 14 w 15"/>
                  <a:gd name="T47" fmla="*/ 5 h 14"/>
                  <a:gd name="T48" fmla="*/ 13 w 15"/>
                  <a:gd name="T49" fmla="*/ 3 h 14"/>
                  <a:gd name="T50" fmla="*/ 11 w 15"/>
                  <a:gd name="T51" fmla="*/ 2 h 14"/>
                  <a:gd name="T52" fmla="*/ 10 w 15"/>
                  <a:gd name="T53" fmla="*/ 1 h 14"/>
                  <a:gd name="T54" fmla="*/ 7 w 15"/>
                  <a:gd name="T55" fmla="*/ 0 h 14"/>
                  <a:gd name="T56" fmla="*/ 7 w 15"/>
                  <a:gd name="T57" fmla="*/ 2 h 14"/>
                  <a:gd name="T58" fmla="*/ 7 w 15"/>
                  <a:gd name="T59" fmla="*/ 2 h 14"/>
                  <a:gd name="T60" fmla="*/ 8 w 15"/>
                  <a:gd name="T61" fmla="*/ 2 h 14"/>
                  <a:gd name="T62" fmla="*/ 5 w 15"/>
                  <a:gd name="T63" fmla="*/ 2 h 14"/>
                  <a:gd name="T64" fmla="*/ 5 w 15"/>
                  <a:gd name="T65" fmla="*/ 2 h 14"/>
                  <a:gd name="T66" fmla="*/ 10 w 15"/>
                  <a:gd name="T67" fmla="*/ 3 h 14"/>
                  <a:gd name="T68" fmla="*/ 12 w 15"/>
                  <a:gd name="T69" fmla="*/ 10 h 14"/>
                  <a:gd name="T70" fmla="*/ 15 w 15"/>
                  <a:gd name="T71" fmla="*/ 6 h 14"/>
                  <a:gd name="T72" fmla="*/ 3 w 15"/>
                  <a:gd name="T73" fmla="*/ 3 h 14"/>
                  <a:gd name="T74" fmla="*/ 3 w 15"/>
                  <a:gd name="T75" fmla="*/ 3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5" h="14">
                    <a:moveTo>
                      <a:pt x="6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3"/>
                      <a:pt x="1" y="3"/>
                      <a:pt x="1" y="4"/>
                    </a:cubicBezTo>
                    <a:cubicBezTo>
                      <a:pt x="1" y="5"/>
                      <a:pt x="0" y="5"/>
                      <a:pt x="0" y="6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2" y="5"/>
                      <a:pt x="2" y="4"/>
                      <a:pt x="2" y="4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4" y="3"/>
                      <a:pt x="4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7" y="2"/>
                      <a:pt x="7" y="2"/>
                      <a:pt x="8" y="2"/>
                    </a:cubicBezTo>
                    <a:cubicBezTo>
                      <a:pt x="8" y="2"/>
                      <a:pt x="8" y="2"/>
                      <a:pt x="9" y="2"/>
                    </a:cubicBezTo>
                    <a:cubicBezTo>
                      <a:pt x="9" y="2"/>
                      <a:pt x="10" y="3"/>
                      <a:pt x="10" y="3"/>
                    </a:cubicBezTo>
                    <a:cubicBezTo>
                      <a:pt x="11" y="4"/>
                      <a:pt x="11" y="4"/>
                      <a:pt x="11" y="4"/>
                    </a:cubicBezTo>
                    <a:cubicBezTo>
                      <a:pt x="11" y="4"/>
                      <a:pt x="11" y="5"/>
                      <a:pt x="12" y="5"/>
                    </a:cubicBezTo>
                    <a:cubicBezTo>
                      <a:pt x="12" y="6"/>
                      <a:pt x="12" y="6"/>
                      <a:pt x="12" y="6"/>
                    </a:cubicBezTo>
                    <a:cubicBezTo>
                      <a:pt x="12" y="7"/>
                      <a:pt x="12" y="7"/>
                      <a:pt x="12" y="7"/>
                    </a:cubicBezTo>
                    <a:cubicBezTo>
                      <a:pt x="12" y="8"/>
                      <a:pt x="12" y="8"/>
                      <a:pt x="12" y="8"/>
                    </a:cubicBezTo>
                    <a:cubicBezTo>
                      <a:pt x="12" y="9"/>
                      <a:pt x="12" y="9"/>
                      <a:pt x="12" y="9"/>
                    </a:cubicBezTo>
                    <a:cubicBezTo>
                      <a:pt x="12" y="10"/>
                      <a:pt x="12" y="10"/>
                      <a:pt x="12" y="10"/>
                    </a:cubicBezTo>
                    <a:cubicBezTo>
                      <a:pt x="12" y="10"/>
                      <a:pt x="12" y="10"/>
                      <a:pt x="12" y="10"/>
                    </a:cubicBezTo>
                    <a:cubicBezTo>
                      <a:pt x="12" y="10"/>
                      <a:pt x="12" y="10"/>
                      <a:pt x="12" y="10"/>
                    </a:cubicBezTo>
                    <a:cubicBezTo>
                      <a:pt x="12" y="11"/>
                      <a:pt x="12" y="11"/>
                      <a:pt x="12" y="11"/>
                    </a:cubicBezTo>
                    <a:cubicBezTo>
                      <a:pt x="12" y="10"/>
                      <a:pt x="12" y="10"/>
                      <a:pt x="12" y="10"/>
                    </a:cubicBezTo>
                    <a:cubicBezTo>
                      <a:pt x="12" y="11"/>
                      <a:pt x="12" y="11"/>
                      <a:pt x="11" y="12"/>
                    </a:cubicBezTo>
                    <a:cubicBezTo>
                      <a:pt x="11" y="12"/>
                      <a:pt x="11" y="12"/>
                      <a:pt x="11" y="12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1" y="14"/>
                      <a:pt x="11" y="14"/>
                      <a:pt x="11" y="14"/>
                    </a:cubicBezTo>
                    <a:cubicBezTo>
                      <a:pt x="11" y="14"/>
                      <a:pt x="12" y="14"/>
                      <a:pt x="12" y="13"/>
                    </a:cubicBezTo>
                    <a:cubicBezTo>
                      <a:pt x="13" y="13"/>
                      <a:pt x="13" y="13"/>
                      <a:pt x="13" y="12"/>
                    </a:cubicBezTo>
                    <a:cubicBezTo>
                      <a:pt x="14" y="11"/>
                      <a:pt x="14" y="11"/>
                      <a:pt x="14" y="10"/>
                    </a:cubicBezTo>
                    <a:cubicBezTo>
                      <a:pt x="14" y="9"/>
                      <a:pt x="15" y="8"/>
                      <a:pt x="15" y="8"/>
                    </a:cubicBezTo>
                    <a:cubicBezTo>
                      <a:pt x="15" y="7"/>
                      <a:pt x="15" y="7"/>
                      <a:pt x="15" y="6"/>
                    </a:cubicBezTo>
                    <a:cubicBezTo>
                      <a:pt x="15" y="6"/>
                      <a:pt x="15" y="6"/>
                      <a:pt x="15" y="6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5"/>
                      <a:pt x="14" y="4"/>
                    </a:cubicBezTo>
                    <a:cubicBezTo>
                      <a:pt x="14" y="4"/>
                      <a:pt x="13" y="3"/>
                      <a:pt x="13" y="3"/>
                    </a:cubicBezTo>
                    <a:cubicBezTo>
                      <a:pt x="13" y="3"/>
                      <a:pt x="12" y="2"/>
                      <a:pt x="12" y="2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1" y="1"/>
                      <a:pt x="10" y="1"/>
                      <a:pt x="10" y="1"/>
                    </a:cubicBezTo>
                    <a:cubicBezTo>
                      <a:pt x="9" y="0"/>
                      <a:pt x="8" y="0"/>
                      <a:pt x="8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6" y="0"/>
                      <a:pt x="6" y="0"/>
                    </a:cubicBezTo>
                    <a:moveTo>
                      <a:pt x="7" y="2"/>
                    </a:moveTo>
                    <a:cubicBezTo>
                      <a:pt x="8" y="2"/>
                      <a:pt x="8" y="2"/>
                      <a:pt x="8" y="2"/>
                    </a:cubicBezTo>
                    <a:cubicBezTo>
                      <a:pt x="7" y="2"/>
                      <a:pt x="7" y="2"/>
                      <a:pt x="7" y="2"/>
                    </a:cubicBezTo>
                    <a:moveTo>
                      <a:pt x="8" y="2"/>
                    </a:moveTo>
                    <a:cubicBezTo>
                      <a:pt x="8" y="2"/>
                      <a:pt x="8" y="2"/>
                      <a:pt x="8" y="2"/>
                    </a:cubicBezTo>
                    <a:cubicBezTo>
                      <a:pt x="8" y="2"/>
                      <a:pt x="8" y="2"/>
                      <a:pt x="8" y="2"/>
                    </a:cubicBezTo>
                    <a:moveTo>
                      <a:pt x="5" y="2"/>
                    </a:move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moveTo>
                      <a:pt x="10" y="3"/>
                    </a:moveTo>
                    <a:cubicBezTo>
                      <a:pt x="10" y="3"/>
                      <a:pt x="10" y="3"/>
                      <a:pt x="10" y="3"/>
                    </a:cubicBezTo>
                    <a:close/>
                    <a:moveTo>
                      <a:pt x="12" y="10"/>
                    </a:moveTo>
                    <a:cubicBezTo>
                      <a:pt x="12" y="10"/>
                      <a:pt x="12" y="10"/>
                      <a:pt x="12" y="10"/>
                    </a:cubicBezTo>
                    <a:moveTo>
                      <a:pt x="15" y="6"/>
                    </a:moveTo>
                    <a:cubicBezTo>
                      <a:pt x="15" y="6"/>
                      <a:pt x="15" y="6"/>
                      <a:pt x="15" y="6"/>
                    </a:cubicBezTo>
                    <a:cubicBezTo>
                      <a:pt x="15" y="6"/>
                      <a:pt x="15" y="6"/>
                      <a:pt x="15" y="6"/>
                    </a:cubicBezTo>
                    <a:moveTo>
                      <a:pt x="3" y="3"/>
                    </a:move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</a:path>
                </a:pathLst>
              </a:custGeom>
              <a:solidFill>
                <a:srgbClr val="4E4A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24" name="Freeform 575"/>
              <p:cNvSpPr>
                <a:spLocks noEditPoints="1"/>
              </p:cNvSpPr>
              <p:nvPr/>
            </p:nvSpPr>
            <p:spPr bwMode="auto">
              <a:xfrm>
                <a:off x="6635" y="2129"/>
                <a:ext cx="11" cy="28"/>
              </a:xfrm>
              <a:custGeom>
                <a:avLst/>
                <a:gdLst>
                  <a:gd name="T0" fmla="*/ 0 w 6"/>
                  <a:gd name="T1" fmla="*/ 1 h 15"/>
                  <a:gd name="T2" fmla="*/ 1 w 6"/>
                  <a:gd name="T3" fmla="*/ 1 h 15"/>
                  <a:gd name="T4" fmla="*/ 1 w 6"/>
                  <a:gd name="T5" fmla="*/ 1 h 15"/>
                  <a:gd name="T6" fmla="*/ 2 w 6"/>
                  <a:gd name="T7" fmla="*/ 2 h 15"/>
                  <a:gd name="T8" fmla="*/ 2 w 6"/>
                  <a:gd name="T9" fmla="*/ 2 h 15"/>
                  <a:gd name="T10" fmla="*/ 2 w 6"/>
                  <a:gd name="T11" fmla="*/ 2 h 15"/>
                  <a:gd name="T12" fmla="*/ 4 w 6"/>
                  <a:gd name="T13" fmla="*/ 4 h 15"/>
                  <a:gd name="T14" fmla="*/ 4 w 6"/>
                  <a:gd name="T15" fmla="*/ 5 h 15"/>
                  <a:gd name="T16" fmla="*/ 5 w 6"/>
                  <a:gd name="T17" fmla="*/ 7 h 15"/>
                  <a:gd name="T18" fmla="*/ 5 w 6"/>
                  <a:gd name="T19" fmla="*/ 9 h 15"/>
                  <a:gd name="T20" fmla="*/ 5 w 6"/>
                  <a:gd name="T21" fmla="*/ 10 h 15"/>
                  <a:gd name="T22" fmla="*/ 4 w 6"/>
                  <a:gd name="T23" fmla="*/ 11 h 15"/>
                  <a:gd name="T24" fmla="*/ 3 w 6"/>
                  <a:gd name="T25" fmla="*/ 12 h 15"/>
                  <a:gd name="T26" fmla="*/ 2 w 6"/>
                  <a:gd name="T27" fmla="*/ 12 h 15"/>
                  <a:gd name="T28" fmla="*/ 2 w 6"/>
                  <a:gd name="T29" fmla="*/ 12 h 15"/>
                  <a:gd name="T30" fmla="*/ 2 w 6"/>
                  <a:gd name="T31" fmla="*/ 13 h 15"/>
                  <a:gd name="T32" fmla="*/ 1 w 6"/>
                  <a:gd name="T33" fmla="*/ 14 h 15"/>
                  <a:gd name="T34" fmla="*/ 2 w 6"/>
                  <a:gd name="T35" fmla="*/ 14 h 15"/>
                  <a:gd name="T36" fmla="*/ 3 w 6"/>
                  <a:gd name="T37" fmla="*/ 14 h 15"/>
                  <a:gd name="T38" fmla="*/ 3 w 6"/>
                  <a:gd name="T39" fmla="*/ 13 h 15"/>
                  <a:gd name="T40" fmla="*/ 5 w 6"/>
                  <a:gd name="T41" fmla="*/ 11 h 15"/>
                  <a:gd name="T42" fmla="*/ 6 w 6"/>
                  <a:gd name="T43" fmla="*/ 6 h 15"/>
                  <a:gd name="T44" fmla="*/ 5 w 6"/>
                  <a:gd name="T45" fmla="*/ 4 h 15"/>
                  <a:gd name="T46" fmla="*/ 4 w 6"/>
                  <a:gd name="T47" fmla="*/ 2 h 15"/>
                  <a:gd name="T48" fmla="*/ 2 w 6"/>
                  <a:gd name="T49" fmla="*/ 1 h 15"/>
                  <a:gd name="T50" fmla="*/ 1 w 6"/>
                  <a:gd name="T51" fmla="*/ 0 h 15"/>
                  <a:gd name="T52" fmla="*/ 3 w 6"/>
                  <a:gd name="T53" fmla="*/ 4 h 15"/>
                  <a:gd name="T54" fmla="*/ 3 w 6"/>
                  <a:gd name="T55" fmla="*/ 4 h 15"/>
                  <a:gd name="T56" fmla="*/ 2 w 6"/>
                  <a:gd name="T57" fmla="*/ 12 h 15"/>
                  <a:gd name="T58" fmla="*/ 2 w 6"/>
                  <a:gd name="T59" fmla="*/ 12 h 15"/>
                  <a:gd name="T60" fmla="*/ 5 w 6"/>
                  <a:gd name="T61" fmla="*/ 7 h 15"/>
                  <a:gd name="T62" fmla="*/ 2 w 6"/>
                  <a:gd name="T63" fmla="*/ 2 h 15"/>
                  <a:gd name="T64" fmla="*/ 2 w 6"/>
                  <a:gd name="T65" fmla="*/ 2 h 15"/>
                  <a:gd name="T66" fmla="*/ 1 w 6"/>
                  <a:gd name="T67" fmla="*/ 2 h 15"/>
                  <a:gd name="T68" fmla="*/ 1 w 6"/>
                  <a:gd name="T69" fmla="*/ 2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6" h="15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3" y="3"/>
                      <a:pt x="3" y="3"/>
                      <a:pt x="3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5" y="6"/>
                      <a:pt x="5" y="6"/>
                      <a:pt x="5" y="7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10"/>
                    </a:cubicBezTo>
                    <a:cubicBezTo>
                      <a:pt x="4" y="10"/>
                      <a:pt x="4" y="10"/>
                      <a:pt x="4" y="10"/>
                    </a:cubicBezTo>
                    <a:cubicBezTo>
                      <a:pt x="4" y="11"/>
                      <a:pt x="4" y="11"/>
                      <a:pt x="4" y="11"/>
                    </a:cubicBezTo>
                    <a:cubicBezTo>
                      <a:pt x="4" y="11"/>
                      <a:pt x="4" y="11"/>
                      <a:pt x="4" y="11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2" y="13"/>
                      <a:pt x="2" y="13"/>
                      <a:pt x="2" y="13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1" y="15"/>
                      <a:pt x="1" y="15"/>
                      <a:pt x="1" y="15"/>
                    </a:cubicBezTo>
                    <a:cubicBezTo>
                      <a:pt x="2" y="14"/>
                      <a:pt x="2" y="14"/>
                      <a:pt x="2" y="14"/>
                    </a:cubicBezTo>
                    <a:cubicBezTo>
                      <a:pt x="2" y="14"/>
                      <a:pt x="2" y="14"/>
                      <a:pt x="2" y="14"/>
                    </a:cubicBezTo>
                    <a:cubicBezTo>
                      <a:pt x="3" y="14"/>
                      <a:pt x="3" y="14"/>
                      <a:pt x="3" y="14"/>
                    </a:cubicBezTo>
                    <a:cubicBezTo>
                      <a:pt x="3" y="14"/>
                      <a:pt x="3" y="14"/>
                      <a:pt x="3" y="14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4" y="12"/>
                      <a:pt x="4" y="12"/>
                      <a:pt x="4" y="12"/>
                    </a:cubicBezTo>
                    <a:cubicBezTo>
                      <a:pt x="4" y="12"/>
                      <a:pt x="5" y="11"/>
                      <a:pt x="5" y="11"/>
                    </a:cubicBezTo>
                    <a:cubicBezTo>
                      <a:pt x="6" y="10"/>
                      <a:pt x="6" y="9"/>
                      <a:pt x="6" y="8"/>
                    </a:cubicBezTo>
                    <a:cubicBezTo>
                      <a:pt x="6" y="7"/>
                      <a:pt x="6" y="6"/>
                      <a:pt x="6" y="6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moveTo>
                      <a:pt x="3" y="4"/>
                    </a:move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moveTo>
                      <a:pt x="2" y="12"/>
                    </a:moveTo>
                    <a:cubicBezTo>
                      <a:pt x="2" y="12"/>
                      <a:pt x="2" y="12"/>
                      <a:pt x="2" y="12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2" y="12"/>
                      <a:pt x="2" y="12"/>
                      <a:pt x="2" y="12"/>
                    </a:cubicBezTo>
                    <a:moveTo>
                      <a:pt x="5" y="7"/>
                    </a:moveTo>
                    <a:cubicBezTo>
                      <a:pt x="5" y="7"/>
                      <a:pt x="5" y="7"/>
                      <a:pt x="5" y="7"/>
                    </a:cubicBezTo>
                    <a:cubicBezTo>
                      <a:pt x="5" y="7"/>
                      <a:pt x="5" y="7"/>
                      <a:pt x="5" y="7"/>
                    </a:cubicBezTo>
                    <a:moveTo>
                      <a:pt x="2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moveTo>
                      <a:pt x="1" y="2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2"/>
                      <a:pt x="1" y="2"/>
                      <a:pt x="1" y="2"/>
                    </a:cubicBezTo>
                  </a:path>
                </a:pathLst>
              </a:custGeom>
              <a:solidFill>
                <a:srgbClr val="4E4A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25" name="Freeform 576"/>
              <p:cNvSpPr>
                <a:spLocks noEditPoints="1"/>
              </p:cNvSpPr>
              <p:nvPr/>
            </p:nvSpPr>
            <p:spPr bwMode="auto">
              <a:xfrm>
                <a:off x="6594" y="1933"/>
                <a:ext cx="15" cy="36"/>
              </a:xfrm>
              <a:custGeom>
                <a:avLst/>
                <a:gdLst>
                  <a:gd name="T0" fmla="*/ 6 w 8"/>
                  <a:gd name="T1" fmla="*/ 0 h 19"/>
                  <a:gd name="T2" fmla="*/ 4 w 8"/>
                  <a:gd name="T3" fmla="*/ 1 h 19"/>
                  <a:gd name="T4" fmla="*/ 2 w 8"/>
                  <a:gd name="T5" fmla="*/ 3 h 19"/>
                  <a:gd name="T6" fmla="*/ 1 w 8"/>
                  <a:gd name="T7" fmla="*/ 5 h 19"/>
                  <a:gd name="T8" fmla="*/ 0 w 8"/>
                  <a:gd name="T9" fmla="*/ 8 h 19"/>
                  <a:gd name="T10" fmla="*/ 0 w 8"/>
                  <a:gd name="T11" fmla="*/ 11 h 19"/>
                  <a:gd name="T12" fmla="*/ 0 w 8"/>
                  <a:gd name="T13" fmla="*/ 14 h 19"/>
                  <a:gd name="T14" fmla="*/ 1 w 8"/>
                  <a:gd name="T15" fmla="*/ 17 h 19"/>
                  <a:gd name="T16" fmla="*/ 2 w 8"/>
                  <a:gd name="T17" fmla="*/ 18 h 19"/>
                  <a:gd name="T18" fmla="*/ 5 w 8"/>
                  <a:gd name="T19" fmla="*/ 19 h 19"/>
                  <a:gd name="T20" fmla="*/ 5 w 8"/>
                  <a:gd name="T21" fmla="*/ 16 h 19"/>
                  <a:gd name="T22" fmla="*/ 4 w 8"/>
                  <a:gd name="T23" fmla="*/ 14 h 19"/>
                  <a:gd name="T24" fmla="*/ 4 w 8"/>
                  <a:gd name="T25" fmla="*/ 12 h 19"/>
                  <a:gd name="T26" fmla="*/ 4 w 8"/>
                  <a:gd name="T27" fmla="*/ 9 h 19"/>
                  <a:gd name="T28" fmla="*/ 5 w 8"/>
                  <a:gd name="T29" fmla="*/ 5 h 19"/>
                  <a:gd name="T30" fmla="*/ 6 w 8"/>
                  <a:gd name="T31" fmla="*/ 3 h 19"/>
                  <a:gd name="T32" fmla="*/ 7 w 8"/>
                  <a:gd name="T33" fmla="*/ 2 h 19"/>
                  <a:gd name="T34" fmla="*/ 7 w 8"/>
                  <a:gd name="T35" fmla="*/ 0 h 19"/>
                  <a:gd name="T36" fmla="*/ 7 w 8"/>
                  <a:gd name="T37" fmla="*/ 0 h 19"/>
                  <a:gd name="T38" fmla="*/ 6 w 8"/>
                  <a:gd name="T39" fmla="*/ 0 h 19"/>
                  <a:gd name="T40" fmla="*/ 4 w 8"/>
                  <a:gd name="T41" fmla="*/ 14 h 19"/>
                  <a:gd name="T42" fmla="*/ 4 w 8"/>
                  <a:gd name="T43" fmla="*/ 14 h 19"/>
                  <a:gd name="T44" fmla="*/ 4 w 8"/>
                  <a:gd name="T45" fmla="*/ 14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8" h="19">
                    <a:moveTo>
                      <a:pt x="6" y="0"/>
                    </a:moveTo>
                    <a:cubicBezTo>
                      <a:pt x="5" y="0"/>
                      <a:pt x="4" y="1"/>
                      <a:pt x="4" y="1"/>
                    </a:cubicBezTo>
                    <a:cubicBezTo>
                      <a:pt x="3" y="2"/>
                      <a:pt x="3" y="2"/>
                      <a:pt x="2" y="3"/>
                    </a:cubicBezTo>
                    <a:cubicBezTo>
                      <a:pt x="2" y="4"/>
                      <a:pt x="2" y="4"/>
                      <a:pt x="1" y="5"/>
                    </a:cubicBezTo>
                    <a:cubicBezTo>
                      <a:pt x="1" y="6"/>
                      <a:pt x="0" y="7"/>
                      <a:pt x="0" y="8"/>
                    </a:cubicBezTo>
                    <a:cubicBezTo>
                      <a:pt x="0" y="9"/>
                      <a:pt x="0" y="10"/>
                      <a:pt x="0" y="11"/>
                    </a:cubicBezTo>
                    <a:cubicBezTo>
                      <a:pt x="0" y="12"/>
                      <a:pt x="0" y="13"/>
                      <a:pt x="0" y="14"/>
                    </a:cubicBezTo>
                    <a:cubicBezTo>
                      <a:pt x="0" y="15"/>
                      <a:pt x="0" y="16"/>
                      <a:pt x="1" y="17"/>
                    </a:cubicBezTo>
                    <a:cubicBezTo>
                      <a:pt x="1" y="17"/>
                      <a:pt x="1" y="18"/>
                      <a:pt x="2" y="18"/>
                    </a:cubicBezTo>
                    <a:cubicBezTo>
                      <a:pt x="3" y="19"/>
                      <a:pt x="4" y="19"/>
                      <a:pt x="5" y="19"/>
                    </a:cubicBezTo>
                    <a:cubicBezTo>
                      <a:pt x="6" y="18"/>
                      <a:pt x="6" y="17"/>
                      <a:pt x="5" y="16"/>
                    </a:cubicBezTo>
                    <a:cubicBezTo>
                      <a:pt x="5" y="15"/>
                      <a:pt x="4" y="15"/>
                      <a:pt x="4" y="14"/>
                    </a:cubicBezTo>
                    <a:cubicBezTo>
                      <a:pt x="4" y="14"/>
                      <a:pt x="4" y="13"/>
                      <a:pt x="4" y="12"/>
                    </a:cubicBezTo>
                    <a:cubicBezTo>
                      <a:pt x="4" y="11"/>
                      <a:pt x="4" y="10"/>
                      <a:pt x="4" y="9"/>
                    </a:cubicBezTo>
                    <a:cubicBezTo>
                      <a:pt x="4" y="7"/>
                      <a:pt x="4" y="6"/>
                      <a:pt x="5" y="5"/>
                    </a:cubicBezTo>
                    <a:cubicBezTo>
                      <a:pt x="5" y="4"/>
                      <a:pt x="5" y="4"/>
                      <a:pt x="6" y="3"/>
                    </a:cubicBezTo>
                    <a:cubicBezTo>
                      <a:pt x="6" y="3"/>
                      <a:pt x="7" y="2"/>
                      <a:pt x="7" y="2"/>
                    </a:cubicBezTo>
                    <a:cubicBezTo>
                      <a:pt x="8" y="1"/>
                      <a:pt x="8" y="0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6" y="0"/>
                      <a:pt x="6" y="0"/>
                      <a:pt x="6" y="0"/>
                    </a:cubicBezTo>
                    <a:moveTo>
                      <a:pt x="4" y="14"/>
                    </a:moveTo>
                    <a:cubicBezTo>
                      <a:pt x="4" y="14"/>
                      <a:pt x="4" y="14"/>
                      <a:pt x="4" y="14"/>
                    </a:cubicBezTo>
                    <a:cubicBezTo>
                      <a:pt x="4" y="14"/>
                      <a:pt x="4" y="14"/>
                      <a:pt x="4" y="14"/>
                    </a:cubicBezTo>
                  </a:path>
                </a:pathLst>
              </a:custGeom>
              <a:solidFill>
                <a:srgbClr val="FDDE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26" name="Freeform 577"/>
              <p:cNvSpPr>
                <a:spLocks noEditPoints="1"/>
              </p:cNvSpPr>
              <p:nvPr/>
            </p:nvSpPr>
            <p:spPr bwMode="auto">
              <a:xfrm>
                <a:off x="6791" y="2118"/>
                <a:ext cx="16" cy="37"/>
              </a:xfrm>
              <a:custGeom>
                <a:avLst/>
                <a:gdLst>
                  <a:gd name="T0" fmla="*/ 6 w 8"/>
                  <a:gd name="T1" fmla="*/ 0 h 20"/>
                  <a:gd name="T2" fmla="*/ 4 w 8"/>
                  <a:gd name="T3" fmla="*/ 2 h 20"/>
                  <a:gd name="T4" fmla="*/ 2 w 8"/>
                  <a:gd name="T5" fmla="*/ 4 h 20"/>
                  <a:gd name="T6" fmla="*/ 1 w 8"/>
                  <a:gd name="T7" fmla="*/ 6 h 20"/>
                  <a:gd name="T8" fmla="*/ 0 w 8"/>
                  <a:gd name="T9" fmla="*/ 8 h 20"/>
                  <a:gd name="T10" fmla="*/ 0 w 8"/>
                  <a:gd name="T11" fmla="*/ 13 h 20"/>
                  <a:gd name="T12" fmla="*/ 1 w 8"/>
                  <a:gd name="T13" fmla="*/ 16 h 20"/>
                  <a:gd name="T14" fmla="*/ 1 w 8"/>
                  <a:gd name="T15" fmla="*/ 17 h 20"/>
                  <a:gd name="T16" fmla="*/ 1 w 8"/>
                  <a:gd name="T17" fmla="*/ 18 h 20"/>
                  <a:gd name="T18" fmla="*/ 2 w 8"/>
                  <a:gd name="T19" fmla="*/ 19 h 20"/>
                  <a:gd name="T20" fmla="*/ 5 w 8"/>
                  <a:gd name="T21" fmla="*/ 19 h 20"/>
                  <a:gd name="T22" fmla="*/ 5 w 8"/>
                  <a:gd name="T23" fmla="*/ 18 h 20"/>
                  <a:gd name="T24" fmla="*/ 5 w 8"/>
                  <a:gd name="T25" fmla="*/ 16 h 20"/>
                  <a:gd name="T26" fmla="*/ 4 w 8"/>
                  <a:gd name="T27" fmla="*/ 14 h 20"/>
                  <a:gd name="T28" fmla="*/ 4 w 8"/>
                  <a:gd name="T29" fmla="*/ 10 h 20"/>
                  <a:gd name="T30" fmla="*/ 5 w 8"/>
                  <a:gd name="T31" fmla="*/ 6 h 20"/>
                  <a:gd name="T32" fmla="*/ 6 w 8"/>
                  <a:gd name="T33" fmla="*/ 4 h 20"/>
                  <a:gd name="T34" fmla="*/ 7 w 8"/>
                  <a:gd name="T35" fmla="*/ 3 h 20"/>
                  <a:gd name="T36" fmla="*/ 7 w 8"/>
                  <a:gd name="T37" fmla="*/ 3 h 20"/>
                  <a:gd name="T38" fmla="*/ 8 w 8"/>
                  <a:gd name="T39" fmla="*/ 1 h 20"/>
                  <a:gd name="T40" fmla="*/ 7 w 8"/>
                  <a:gd name="T41" fmla="*/ 0 h 20"/>
                  <a:gd name="T42" fmla="*/ 6 w 8"/>
                  <a:gd name="T43" fmla="*/ 0 h 20"/>
                  <a:gd name="T44" fmla="*/ 4 w 8"/>
                  <a:gd name="T45" fmla="*/ 13 h 20"/>
                  <a:gd name="T46" fmla="*/ 4 w 8"/>
                  <a:gd name="T47" fmla="*/ 14 h 20"/>
                  <a:gd name="T48" fmla="*/ 4 w 8"/>
                  <a:gd name="T49" fmla="*/ 13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8" h="20">
                    <a:moveTo>
                      <a:pt x="6" y="0"/>
                    </a:moveTo>
                    <a:cubicBezTo>
                      <a:pt x="5" y="1"/>
                      <a:pt x="4" y="1"/>
                      <a:pt x="4" y="2"/>
                    </a:cubicBezTo>
                    <a:cubicBezTo>
                      <a:pt x="3" y="2"/>
                      <a:pt x="3" y="3"/>
                      <a:pt x="2" y="4"/>
                    </a:cubicBezTo>
                    <a:cubicBezTo>
                      <a:pt x="2" y="4"/>
                      <a:pt x="2" y="5"/>
                      <a:pt x="1" y="6"/>
                    </a:cubicBezTo>
                    <a:cubicBezTo>
                      <a:pt x="1" y="7"/>
                      <a:pt x="1" y="7"/>
                      <a:pt x="0" y="8"/>
                    </a:cubicBezTo>
                    <a:cubicBezTo>
                      <a:pt x="0" y="10"/>
                      <a:pt x="0" y="12"/>
                      <a:pt x="0" y="13"/>
                    </a:cubicBezTo>
                    <a:cubicBezTo>
                      <a:pt x="0" y="14"/>
                      <a:pt x="0" y="15"/>
                      <a:pt x="1" y="16"/>
                    </a:cubicBezTo>
                    <a:cubicBezTo>
                      <a:pt x="1" y="16"/>
                      <a:pt x="1" y="17"/>
                      <a:pt x="1" y="17"/>
                    </a:cubicBezTo>
                    <a:cubicBezTo>
                      <a:pt x="1" y="18"/>
                      <a:pt x="1" y="18"/>
                      <a:pt x="1" y="18"/>
                    </a:cubicBezTo>
                    <a:cubicBezTo>
                      <a:pt x="1" y="18"/>
                      <a:pt x="1" y="19"/>
                      <a:pt x="2" y="19"/>
                    </a:cubicBezTo>
                    <a:cubicBezTo>
                      <a:pt x="3" y="20"/>
                      <a:pt x="4" y="20"/>
                      <a:pt x="5" y="19"/>
                    </a:cubicBezTo>
                    <a:cubicBezTo>
                      <a:pt x="5" y="19"/>
                      <a:pt x="5" y="18"/>
                      <a:pt x="5" y="18"/>
                    </a:cubicBezTo>
                    <a:cubicBezTo>
                      <a:pt x="5" y="17"/>
                      <a:pt x="5" y="17"/>
                      <a:pt x="5" y="16"/>
                    </a:cubicBezTo>
                    <a:cubicBezTo>
                      <a:pt x="5" y="16"/>
                      <a:pt x="4" y="15"/>
                      <a:pt x="4" y="14"/>
                    </a:cubicBezTo>
                    <a:cubicBezTo>
                      <a:pt x="4" y="13"/>
                      <a:pt x="4" y="11"/>
                      <a:pt x="4" y="10"/>
                    </a:cubicBezTo>
                    <a:cubicBezTo>
                      <a:pt x="4" y="9"/>
                      <a:pt x="5" y="7"/>
                      <a:pt x="5" y="6"/>
                    </a:cubicBezTo>
                    <a:cubicBezTo>
                      <a:pt x="5" y="5"/>
                      <a:pt x="6" y="4"/>
                      <a:pt x="6" y="4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8" y="2"/>
                      <a:pt x="8" y="1"/>
                      <a:pt x="8" y="1"/>
                    </a:cubicBezTo>
                    <a:cubicBezTo>
                      <a:pt x="8" y="0"/>
                      <a:pt x="7" y="0"/>
                      <a:pt x="7" y="0"/>
                    </a:cubicBezTo>
                    <a:cubicBezTo>
                      <a:pt x="6" y="0"/>
                      <a:pt x="6" y="0"/>
                      <a:pt x="6" y="0"/>
                    </a:cubicBezTo>
                    <a:moveTo>
                      <a:pt x="4" y="13"/>
                    </a:moveTo>
                    <a:cubicBezTo>
                      <a:pt x="4" y="14"/>
                      <a:pt x="4" y="14"/>
                      <a:pt x="4" y="14"/>
                    </a:cubicBezTo>
                    <a:cubicBezTo>
                      <a:pt x="4" y="13"/>
                      <a:pt x="4" y="13"/>
                      <a:pt x="4" y="13"/>
                    </a:cubicBezTo>
                  </a:path>
                </a:pathLst>
              </a:custGeom>
              <a:solidFill>
                <a:srgbClr val="54D1A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27" name="Freeform 578"/>
              <p:cNvSpPr>
                <a:spLocks/>
              </p:cNvSpPr>
              <p:nvPr/>
            </p:nvSpPr>
            <p:spPr bwMode="auto">
              <a:xfrm>
                <a:off x="6644" y="2102"/>
                <a:ext cx="27" cy="33"/>
              </a:xfrm>
              <a:custGeom>
                <a:avLst/>
                <a:gdLst>
                  <a:gd name="T0" fmla="*/ 12 w 14"/>
                  <a:gd name="T1" fmla="*/ 0 h 17"/>
                  <a:gd name="T2" fmla="*/ 11 w 14"/>
                  <a:gd name="T3" fmla="*/ 1 h 17"/>
                  <a:gd name="T4" fmla="*/ 10 w 14"/>
                  <a:gd name="T5" fmla="*/ 2 h 17"/>
                  <a:gd name="T6" fmla="*/ 9 w 14"/>
                  <a:gd name="T7" fmla="*/ 3 h 17"/>
                  <a:gd name="T8" fmla="*/ 9 w 14"/>
                  <a:gd name="T9" fmla="*/ 4 h 17"/>
                  <a:gd name="T10" fmla="*/ 8 w 14"/>
                  <a:gd name="T11" fmla="*/ 5 h 17"/>
                  <a:gd name="T12" fmla="*/ 4 w 14"/>
                  <a:gd name="T13" fmla="*/ 9 h 17"/>
                  <a:gd name="T14" fmla="*/ 2 w 14"/>
                  <a:gd name="T15" fmla="*/ 12 h 17"/>
                  <a:gd name="T16" fmla="*/ 1 w 14"/>
                  <a:gd name="T17" fmla="*/ 13 h 17"/>
                  <a:gd name="T18" fmla="*/ 0 w 14"/>
                  <a:gd name="T19" fmla="*/ 14 h 17"/>
                  <a:gd name="T20" fmla="*/ 0 w 14"/>
                  <a:gd name="T21" fmla="*/ 16 h 17"/>
                  <a:gd name="T22" fmla="*/ 1 w 14"/>
                  <a:gd name="T23" fmla="*/ 17 h 17"/>
                  <a:gd name="T24" fmla="*/ 2 w 14"/>
                  <a:gd name="T25" fmla="*/ 17 h 17"/>
                  <a:gd name="T26" fmla="*/ 2 w 14"/>
                  <a:gd name="T27" fmla="*/ 17 h 17"/>
                  <a:gd name="T28" fmla="*/ 2 w 14"/>
                  <a:gd name="T29" fmla="*/ 17 h 17"/>
                  <a:gd name="T30" fmla="*/ 3 w 14"/>
                  <a:gd name="T31" fmla="*/ 16 h 17"/>
                  <a:gd name="T32" fmla="*/ 3 w 14"/>
                  <a:gd name="T33" fmla="*/ 16 h 17"/>
                  <a:gd name="T34" fmla="*/ 5 w 14"/>
                  <a:gd name="T35" fmla="*/ 15 h 17"/>
                  <a:gd name="T36" fmla="*/ 7 w 14"/>
                  <a:gd name="T37" fmla="*/ 12 h 17"/>
                  <a:gd name="T38" fmla="*/ 8 w 14"/>
                  <a:gd name="T39" fmla="*/ 10 h 17"/>
                  <a:gd name="T40" fmla="*/ 10 w 14"/>
                  <a:gd name="T41" fmla="*/ 8 h 17"/>
                  <a:gd name="T42" fmla="*/ 10 w 14"/>
                  <a:gd name="T43" fmla="*/ 8 h 17"/>
                  <a:gd name="T44" fmla="*/ 10 w 14"/>
                  <a:gd name="T45" fmla="*/ 7 h 17"/>
                  <a:gd name="T46" fmla="*/ 12 w 14"/>
                  <a:gd name="T47" fmla="*/ 4 h 17"/>
                  <a:gd name="T48" fmla="*/ 12 w 14"/>
                  <a:gd name="T49" fmla="*/ 5 h 17"/>
                  <a:gd name="T50" fmla="*/ 13 w 14"/>
                  <a:gd name="T51" fmla="*/ 4 h 17"/>
                  <a:gd name="T52" fmla="*/ 14 w 14"/>
                  <a:gd name="T53" fmla="*/ 3 h 17"/>
                  <a:gd name="T54" fmla="*/ 14 w 14"/>
                  <a:gd name="T55" fmla="*/ 1 h 17"/>
                  <a:gd name="T56" fmla="*/ 13 w 14"/>
                  <a:gd name="T57" fmla="*/ 0 h 17"/>
                  <a:gd name="T58" fmla="*/ 13 w 14"/>
                  <a:gd name="T59" fmla="*/ 0 h 17"/>
                  <a:gd name="T60" fmla="*/ 12 w 14"/>
                  <a:gd name="T61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4" h="17">
                    <a:moveTo>
                      <a:pt x="12" y="0"/>
                    </a:moveTo>
                    <a:cubicBezTo>
                      <a:pt x="11" y="1"/>
                      <a:pt x="11" y="1"/>
                      <a:pt x="11" y="1"/>
                    </a:cubicBezTo>
                    <a:cubicBezTo>
                      <a:pt x="10" y="2"/>
                      <a:pt x="10" y="2"/>
                      <a:pt x="10" y="2"/>
                    </a:cubicBezTo>
                    <a:cubicBezTo>
                      <a:pt x="10" y="2"/>
                      <a:pt x="10" y="3"/>
                      <a:pt x="9" y="3"/>
                    </a:cubicBezTo>
                    <a:cubicBezTo>
                      <a:pt x="9" y="3"/>
                      <a:pt x="9" y="4"/>
                      <a:pt x="9" y="4"/>
                    </a:cubicBezTo>
                    <a:cubicBezTo>
                      <a:pt x="8" y="5"/>
                      <a:pt x="8" y="5"/>
                      <a:pt x="8" y="5"/>
                    </a:cubicBezTo>
                    <a:cubicBezTo>
                      <a:pt x="7" y="6"/>
                      <a:pt x="6" y="8"/>
                      <a:pt x="4" y="9"/>
                    </a:cubicBezTo>
                    <a:cubicBezTo>
                      <a:pt x="4" y="10"/>
                      <a:pt x="3" y="11"/>
                      <a:pt x="2" y="12"/>
                    </a:cubicBezTo>
                    <a:cubicBezTo>
                      <a:pt x="2" y="12"/>
                      <a:pt x="2" y="13"/>
                      <a:pt x="1" y="13"/>
                    </a:cubicBezTo>
                    <a:cubicBezTo>
                      <a:pt x="1" y="13"/>
                      <a:pt x="1" y="14"/>
                      <a:pt x="0" y="14"/>
                    </a:cubicBezTo>
                    <a:cubicBezTo>
                      <a:pt x="0" y="15"/>
                      <a:pt x="0" y="15"/>
                      <a:pt x="0" y="16"/>
                    </a:cubicBezTo>
                    <a:cubicBezTo>
                      <a:pt x="0" y="17"/>
                      <a:pt x="1" y="17"/>
                      <a:pt x="1" y="17"/>
                    </a:cubicBezTo>
                    <a:cubicBezTo>
                      <a:pt x="2" y="17"/>
                      <a:pt x="2" y="17"/>
                      <a:pt x="2" y="17"/>
                    </a:cubicBezTo>
                    <a:cubicBezTo>
                      <a:pt x="2" y="17"/>
                      <a:pt x="2" y="17"/>
                      <a:pt x="2" y="17"/>
                    </a:cubicBezTo>
                    <a:cubicBezTo>
                      <a:pt x="2" y="17"/>
                      <a:pt x="2" y="17"/>
                      <a:pt x="2" y="17"/>
                    </a:cubicBezTo>
                    <a:cubicBezTo>
                      <a:pt x="3" y="16"/>
                      <a:pt x="3" y="16"/>
                      <a:pt x="3" y="16"/>
                    </a:cubicBezTo>
                    <a:cubicBezTo>
                      <a:pt x="3" y="16"/>
                      <a:pt x="3" y="16"/>
                      <a:pt x="3" y="16"/>
                    </a:cubicBezTo>
                    <a:cubicBezTo>
                      <a:pt x="4" y="15"/>
                      <a:pt x="4" y="15"/>
                      <a:pt x="5" y="15"/>
                    </a:cubicBezTo>
                    <a:cubicBezTo>
                      <a:pt x="5" y="14"/>
                      <a:pt x="6" y="13"/>
                      <a:pt x="7" y="12"/>
                    </a:cubicBezTo>
                    <a:cubicBezTo>
                      <a:pt x="7" y="11"/>
                      <a:pt x="7" y="11"/>
                      <a:pt x="8" y="10"/>
                    </a:cubicBezTo>
                    <a:cubicBezTo>
                      <a:pt x="9" y="9"/>
                      <a:pt x="9" y="8"/>
                      <a:pt x="10" y="8"/>
                    </a:cubicBezTo>
                    <a:cubicBezTo>
                      <a:pt x="10" y="8"/>
                      <a:pt x="10" y="8"/>
                      <a:pt x="10" y="8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1" y="6"/>
                      <a:pt x="12" y="5"/>
                      <a:pt x="12" y="4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3"/>
                      <a:pt x="14" y="3"/>
                      <a:pt x="14" y="3"/>
                    </a:cubicBezTo>
                    <a:cubicBezTo>
                      <a:pt x="14" y="2"/>
                      <a:pt x="14" y="1"/>
                      <a:pt x="14" y="1"/>
                    </a:cubicBezTo>
                    <a:cubicBezTo>
                      <a:pt x="14" y="0"/>
                      <a:pt x="13" y="0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2" y="0"/>
                      <a:pt x="12" y="0"/>
                      <a:pt x="12" y="0"/>
                    </a:cubicBezTo>
                  </a:path>
                </a:pathLst>
              </a:custGeom>
              <a:solidFill>
                <a:srgbClr val="DE82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28" name="Freeform 579"/>
              <p:cNvSpPr>
                <a:spLocks noEditPoints="1"/>
              </p:cNvSpPr>
              <p:nvPr/>
            </p:nvSpPr>
            <p:spPr bwMode="auto">
              <a:xfrm>
                <a:off x="6667" y="2086"/>
                <a:ext cx="15" cy="30"/>
              </a:xfrm>
              <a:custGeom>
                <a:avLst/>
                <a:gdLst>
                  <a:gd name="T0" fmla="*/ 6 w 8"/>
                  <a:gd name="T1" fmla="*/ 0 h 16"/>
                  <a:gd name="T2" fmla="*/ 5 w 8"/>
                  <a:gd name="T3" fmla="*/ 0 h 16"/>
                  <a:gd name="T4" fmla="*/ 5 w 8"/>
                  <a:gd name="T5" fmla="*/ 1 h 16"/>
                  <a:gd name="T6" fmla="*/ 5 w 8"/>
                  <a:gd name="T7" fmla="*/ 2 h 16"/>
                  <a:gd name="T8" fmla="*/ 5 w 8"/>
                  <a:gd name="T9" fmla="*/ 6 h 16"/>
                  <a:gd name="T10" fmla="*/ 4 w 8"/>
                  <a:gd name="T11" fmla="*/ 9 h 16"/>
                  <a:gd name="T12" fmla="*/ 4 w 8"/>
                  <a:gd name="T13" fmla="*/ 10 h 16"/>
                  <a:gd name="T14" fmla="*/ 3 w 8"/>
                  <a:gd name="T15" fmla="*/ 9 h 16"/>
                  <a:gd name="T16" fmla="*/ 2 w 8"/>
                  <a:gd name="T17" fmla="*/ 9 h 16"/>
                  <a:gd name="T18" fmla="*/ 0 w 8"/>
                  <a:gd name="T19" fmla="*/ 9 h 16"/>
                  <a:gd name="T20" fmla="*/ 0 w 8"/>
                  <a:gd name="T21" fmla="*/ 11 h 16"/>
                  <a:gd name="T22" fmla="*/ 1 w 8"/>
                  <a:gd name="T23" fmla="*/ 12 h 16"/>
                  <a:gd name="T24" fmla="*/ 2 w 8"/>
                  <a:gd name="T25" fmla="*/ 13 h 16"/>
                  <a:gd name="T26" fmla="*/ 3 w 8"/>
                  <a:gd name="T27" fmla="*/ 14 h 16"/>
                  <a:gd name="T28" fmla="*/ 3 w 8"/>
                  <a:gd name="T29" fmla="*/ 15 h 16"/>
                  <a:gd name="T30" fmla="*/ 5 w 8"/>
                  <a:gd name="T31" fmla="*/ 16 h 16"/>
                  <a:gd name="T32" fmla="*/ 8 w 8"/>
                  <a:gd name="T33" fmla="*/ 15 h 16"/>
                  <a:gd name="T34" fmla="*/ 8 w 8"/>
                  <a:gd name="T35" fmla="*/ 14 h 16"/>
                  <a:gd name="T36" fmla="*/ 8 w 8"/>
                  <a:gd name="T37" fmla="*/ 12 h 16"/>
                  <a:gd name="T38" fmla="*/ 8 w 8"/>
                  <a:gd name="T39" fmla="*/ 13 h 16"/>
                  <a:gd name="T40" fmla="*/ 8 w 8"/>
                  <a:gd name="T41" fmla="*/ 11 h 16"/>
                  <a:gd name="T42" fmla="*/ 8 w 8"/>
                  <a:gd name="T43" fmla="*/ 11 h 16"/>
                  <a:gd name="T44" fmla="*/ 8 w 8"/>
                  <a:gd name="T45" fmla="*/ 8 h 16"/>
                  <a:gd name="T46" fmla="*/ 8 w 8"/>
                  <a:gd name="T47" fmla="*/ 7 h 16"/>
                  <a:gd name="T48" fmla="*/ 8 w 8"/>
                  <a:gd name="T49" fmla="*/ 5 h 16"/>
                  <a:gd name="T50" fmla="*/ 7 w 8"/>
                  <a:gd name="T51" fmla="*/ 3 h 16"/>
                  <a:gd name="T52" fmla="*/ 7 w 8"/>
                  <a:gd name="T53" fmla="*/ 1 h 16"/>
                  <a:gd name="T54" fmla="*/ 6 w 8"/>
                  <a:gd name="T55" fmla="*/ 0 h 16"/>
                  <a:gd name="T56" fmla="*/ 6 w 8"/>
                  <a:gd name="T57" fmla="*/ 0 h 16"/>
                  <a:gd name="T58" fmla="*/ 5 w 8"/>
                  <a:gd name="T59" fmla="*/ 2 h 16"/>
                  <a:gd name="T60" fmla="*/ 5 w 8"/>
                  <a:gd name="T61" fmla="*/ 2 h 16"/>
                  <a:gd name="T62" fmla="*/ 5 w 8"/>
                  <a:gd name="T63" fmla="*/ 2 h 16"/>
                  <a:gd name="T64" fmla="*/ 8 w 8"/>
                  <a:gd name="T65" fmla="*/ 9 h 16"/>
                  <a:gd name="T66" fmla="*/ 8 w 8"/>
                  <a:gd name="T67" fmla="*/ 9 h 16"/>
                  <a:gd name="T68" fmla="*/ 8 w 8"/>
                  <a:gd name="T69" fmla="*/ 9 h 16"/>
                  <a:gd name="T70" fmla="*/ 8 w 8"/>
                  <a:gd name="T71" fmla="*/ 11 h 16"/>
                  <a:gd name="T72" fmla="*/ 8 w 8"/>
                  <a:gd name="T73" fmla="*/ 11 h 16"/>
                  <a:gd name="T74" fmla="*/ 8 w 8"/>
                  <a:gd name="T75" fmla="*/ 11 h 16"/>
                  <a:gd name="T76" fmla="*/ 8 w 8"/>
                  <a:gd name="T77" fmla="*/ 11 h 16"/>
                  <a:gd name="T78" fmla="*/ 8 w 8"/>
                  <a:gd name="T79" fmla="*/ 11 h 16"/>
                  <a:gd name="T80" fmla="*/ 8 w 8"/>
                  <a:gd name="T81" fmla="*/ 11 h 16"/>
                  <a:gd name="T82" fmla="*/ 5 w 8"/>
                  <a:gd name="T83" fmla="*/ 12 h 16"/>
                  <a:gd name="T84" fmla="*/ 5 w 8"/>
                  <a:gd name="T85" fmla="*/ 12 h 16"/>
                  <a:gd name="T86" fmla="*/ 5 w 8"/>
                  <a:gd name="T87" fmla="*/ 12 h 16"/>
                  <a:gd name="T88" fmla="*/ 8 w 8"/>
                  <a:gd name="T89" fmla="*/ 12 h 16"/>
                  <a:gd name="T90" fmla="*/ 8 w 8"/>
                  <a:gd name="T91" fmla="*/ 12 h 16"/>
                  <a:gd name="T92" fmla="*/ 8 w 8"/>
                  <a:gd name="T93" fmla="*/ 12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" h="16">
                    <a:moveTo>
                      <a:pt x="6" y="0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3"/>
                      <a:pt x="5" y="5"/>
                      <a:pt x="5" y="6"/>
                    </a:cubicBezTo>
                    <a:cubicBezTo>
                      <a:pt x="5" y="7"/>
                      <a:pt x="4" y="8"/>
                      <a:pt x="4" y="9"/>
                    </a:cubicBezTo>
                    <a:cubicBezTo>
                      <a:pt x="4" y="10"/>
                      <a:pt x="4" y="10"/>
                      <a:pt x="4" y="10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2" y="9"/>
                      <a:pt x="2" y="9"/>
                    </a:cubicBezTo>
                    <a:cubicBezTo>
                      <a:pt x="1" y="9"/>
                      <a:pt x="1" y="9"/>
                      <a:pt x="0" y="9"/>
                    </a:cubicBezTo>
                    <a:cubicBezTo>
                      <a:pt x="0" y="10"/>
                      <a:pt x="0" y="10"/>
                      <a:pt x="0" y="11"/>
                    </a:cubicBezTo>
                    <a:cubicBezTo>
                      <a:pt x="0" y="12"/>
                      <a:pt x="0" y="12"/>
                      <a:pt x="1" y="12"/>
                    </a:cubicBezTo>
                    <a:cubicBezTo>
                      <a:pt x="2" y="13"/>
                      <a:pt x="2" y="13"/>
                      <a:pt x="2" y="13"/>
                    </a:cubicBezTo>
                    <a:cubicBezTo>
                      <a:pt x="3" y="14"/>
                      <a:pt x="3" y="14"/>
                      <a:pt x="3" y="14"/>
                    </a:cubicBezTo>
                    <a:cubicBezTo>
                      <a:pt x="3" y="15"/>
                      <a:pt x="3" y="15"/>
                      <a:pt x="3" y="15"/>
                    </a:cubicBezTo>
                    <a:cubicBezTo>
                      <a:pt x="4" y="15"/>
                      <a:pt x="4" y="16"/>
                      <a:pt x="5" y="16"/>
                    </a:cubicBezTo>
                    <a:cubicBezTo>
                      <a:pt x="6" y="16"/>
                      <a:pt x="7" y="16"/>
                      <a:pt x="8" y="15"/>
                    </a:cubicBezTo>
                    <a:cubicBezTo>
                      <a:pt x="8" y="15"/>
                      <a:pt x="8" y="14"/>
                      <a:pt x="8" y="14"/>
                    </a:cubicBezTo>
                    <a:cubicBezTo>
                      <a:pt x="8" y="13"/>
                      <a:pt x="8" y="13"/>
                      <a:pt x="8" y="12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8" y="12"/>
                      <a:pt x="8" y="12"/>
                      <a:pt x="8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0"/>
                      <a:pt x="8" y="9"/>
                      <a:pt x="8" y="8"/>
                    </a:cubicBezTo>
                    <a:cubicBezTo>
                      <a:pt x="8" y="8"/>
                      <a:pt x="8" y="7"/>
                      <a:pt x="8" y="7"/>
                    </a:cubicBezTo>
                    <a:cubicBezTo>
                      <a:pt x="8" y="6"/>
                      <a:pt x="8" y="6"/>
                      <a:pt x="8" y="5"/>
                    </a:cubicBezTo>
                    <a:cubicBezTo>
                      <a:pt x="8" y="5"/>
                      <a:pt x="7" y="4"/>
                      <a:pt x="7" y="3"/>
                    </a:cubicBezTo>
                    <a:cubicBezTo>
                      <a:pt x="7" y="2"/>
                      <a:pt x="7" y="2"/>
                      <a:pt x="7" y="1"/>
                    </a:cubicBezTo>
                    <a:cubicBezTo>
                      <a:pt x="7" y="0"/>
                      <a:pt x="7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moveTo>
                      <a:pt x="5" y="2"/>
                    </a:move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moveTo>
                      <a:pt x="8" y="9"/>
                    </a:moveTo>
                    <a:cubicBezTo>
                      <a:pt x="8" y="9"/>
                      <a:pt x="8" y="9"/>
                      <a:pt x="8" y="9"/>
                    </a:cubicBezTo>
                    <a:cubicBezTo>
                      <a:pt x="8" y="9"/>
                      <a:pt x="8" y="9"/>
                      <a:pt x="8" y="9"/>
                    </a:cubicBezTo>
                    <a:moveTo>
                      <a:pt x="8" y="11"/>
                    </a:moveTo>
                    <a:cubicBezTo>
                      <a:pt x="8" y="11"/>
                      <a:pt x="8" y="11"/>
                      <a:pt x="8" y="11"/>
                    </a:cubicBezTo>
                    <a:cubicBezTo>
                      <a:pt x="8" y="11"/>
                      <a:pt x="8" y="11"/>
                      <a:pt x="8" y="11"/>
                    </a:cubicBezTo>
                    <a:moveTo>
                      <a:pt x="8" y="11"/>
                    </a:moveTo>
                    <a:cubicBezTo>
                      <a:pt x="8" y="11"/>
                      <a:pt x="8" y="11"/>
                      <a:pt x="8" y="11"/>
                    </a:cubicBezTo>
                    <a:cubicBezTo>
                      <a:pt x="8" y="11"/>
                      <a:pt x="8" y="11"/>
                      <a:pt x="8" y="11"/>
                    </a:cubicBezTo>
                    <a:moveTo>
                      <a:pt x="5" y="12"/>
                    </a:moveTo>
                    <a:cubicBezTo>
                      <a:pt x="5" y="12"/>
                      <a:pt x="5" y="12"/>
                      <a:pt x="5" y="12"/>
                    </a:cubicBezTo>
                    <a:cubicBezTo>
                      <a:pt x="5" y="12"/>
                      <a:pt x="5" y="12"/>
                      <a:pt x="5" y="12"/>
                    </a:cubicBezTo>
                    <a:moveTo>
                      <a:pt x="8" y="12"/>
                    </a:moveTo>
                    <a:cubicBezTo>
                      <a:pt x="8" y="12"/>
                      <a:pt x="8" y="12"/>
                      <a:pt x="8" y="12"/>
                    </a:cubicBezTo>
                    <a:cubicBezTo>
                      <a:pt x="8" y="12"/>
                      <a:pt x="8" y="12"/>
                      <a:pt x="8" y="12"/>
                    </a:cubicBezTo>
                  </a:path>
                </a:pathLst>
              </a:custGeom>
              <a:solidFill>
                <a:srgbClr val="DE82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29" name="Freeform 580"/>
              <p:cNvSpPr>
                <a:spLocks/>
              </p:cNvSpPr>
              <p:nvPr/>
            </p:nvSpPr>
            <p:spPr bwMode="auto">
              <a:xfrm>
                <a:off x="6648" y="2133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0 h 2"/>
                  <a:gd name="T4" fmla="*/ 0 w 2"/>
                  <a:gd name="T5" fmla="*/ 0 h 2"/>
                  <a:gd name="T6" fmla="*/ 0 w 2"/>
                  <a:gd name="T7" fmla="*/ 2 h 2"/>
                  <a:gd name="T8" fmla="*/ 0 w 2"/>
                  <a:gd name="T9" fmla="*/ 0 h 2"/>
                  <a:gd name="T10" fmla="*/ 2 w 2"/>
                  <a:gd name="T11" fmla="*/ 0 h 2"/>
                  <a:gd name="T12" fmla="*/ 2 w 2"/>
                  <a:gd name="T13" fmla="*/ 0 h 2"/>
                  <a:gd name="T14" fmla="*/ 0 w 2"/>
                  <a:gd name="T15" fmla="*/ 0 h 2"/>
                  <a:gd name="T16" fmla="*/ 0 w 2"/>
                  <a:gd name="T1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E82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30" name="Freeform 581"/>
              <p:cNvSpPr>
                <a:spLocks/>
              </p:cNvSpPr>
              <p:nvPr/>
            </p:nvSpPr>
            <p:spPr bwMode="auto">
              <a:xfrm>
                <a:off x="6648" y="2133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0 h 2"/>
                  <a:gd name="T4" fmla="*/ 0 w 2"/>
                  <a:gd name="T5" fmla="*/ 0 h 2"/>
                  <a:gd name="T6" fmla="*/ 0 w 2"/>
                  <a:gd name="T7" fmla="*/ 2 h 2"/>
                  <a:gd name="T8" fmla="*/ 0 w 2"/>
                  <a:gd name="T9" fmla="*/ 0 h 2"/>
                  <a:gd name="T10" fmla="*/ 2 w 2"/>
                  <a:gd name="T11" fmla="*/ 0 h 2"/>
                  <a:gd name="T12" fmla="*/ 2 w 2"/>
                  <a:gd name="T13" fmla="*/ 0 h 2"/>
                  <a:gd name="T14" fmla="*/ 0 w 2"/>
                  <a:gd name="T15" fmla="*/ 0 h 2"/>
                  <a:gd name="T16" fmla="*/ 0 w 2"/>
                  <a:gd name="T1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31" name="Freeform 582"/>
              <p:cNvSpPr>
                <a:spLocks noEditPoints="1"/>
              </p:cNvSpPr>
              <p:nvPr/>
            </p:nvSpPr>
            <p:spPr bwMode="auto">
              <a:xfrm>
                <a:off x="6633" y="2129"/>
                <a:ext cx="23" cy="36"/>
              </a:xfrm>
              <a:custGeom>
                <a:avLst/>
                <a:gdLst>
                  <a:gd name="T0" fmla="*/ 7 w 12"/>
                  <a:gd name="T1" fmla="*/ 1 h 19"/>
                  <a:gd name="T2" fmla="*/ 7 w 12"/>
                  <a:gd name="T3" fmla="*/ 2 h 19"/>
                  <a:gd name="T4" fmla="*/ 7 w 12"/>
                  <a:gd name="T5" fmla="*/ 3 h 19"/>
                  <a:gd name="T6" fmla="*/ 7 w 12"/>
                  <a:gd name="T7" fmla="*/ 3 h 19"/>
                  <a:gd name="T8" fmla="*/ 7 w 12"/>
                  <a:gd name="T9" fmla="*/ 4 h 19"/>
                  <a:gd name="T10" fmla="*/ 7 w 12"/>
                  <a:gd name="T11" fmla="*/ 4 h 19"/>
                  <a:gd name="T12" fmla="*/ 7 w 12"/>
                  <a:gd name="T13" fmla="*/ 4 h 19"/>
                  <a:gd name="T14" fmla="*/ 8 w 12"/>
                  <a:gd name="T15" fmla="*/ 5 h 19"/>
                  <a:gd name="T16" fmla="*/ 8 w 12"/>
                  <a:gd name="T17" fmla="*/ 7 h 19"/>
                  <a:gd name="T18" fmla="*/ 8 w 12"/>
                  <a:gd name="T19" fmla="*/ 9 h 19"/>
                  <a:gd name="T20" fmla="*/ 7 w 12"/>
                  <a:gd name="T21" fmla="*/ 11 h 19"/>
                  <a:gd name="T22" fmla="*/ 7 w 12"/>
                  <a:gd name="T23" fmla="*/ 11 h 19"/>
                  <a:gd name="T24" fmla="*/ 6 w 12"/>
                  <a:gd name="T25" fmla="*/ 12 h 19"/>
                  <a:gd name="T26" fmla="*/ 7 w 12"/>
                  <a:gd name="T27" fmla="*/ 11 h 19"/>
                  <a:gd name="T28" fmla="*/ 5 w 12"/>
                  <a:gd name="T29" fmla="*/ 13 h 19"/>
                  <a:gd name="T30" fmla="*/ 4 w 12"/>
                  <a:gd name="T31" fmla="*/ 14 h 19"/>
                  <a:gd name="T32" fmla="*/ 4 w 12"/>
                  <a:gd name="T33" fmla="*/ 14 h 19"/>
                  <a:gd name="T34" fmla="*/ 2 w 12"/>
                  <a:gd name="T35" fmla="*/ 15 h 19"/>
                  <a:gd name="T36" fmla="*/ 1 w 12"/>
                  <a:gd name="T37" fmla="*/ 16 h 19"/>
                  <a:gd name="T38" fmla="*/ 0 w 12"/>
                  <a:gd name="T39" fmla="*/ 17 h 19"/>
                  <a:gd name="T40" fmla="*/ 3 w 12"/>
                  <a:gd name="T41" fmla="*/ 19 h 19"/>
                  <a:gd name="T42" fmla="*/ 4 w 12"/>
                  <a:gd name="T43" fmla="*/ 19 h 19"/>
                  <a:gd name="T44" fmla="*/ 5 w 12"/>
                  <a:gd name="T45" fmla="*/ 18 h 19"/>
                  <a:gd name="T46" fmla="*/ 7 w 12"/>
                  <a:gd name="T47" fmla="*/ 17 h 19"/>
                  <a:gd name="T48" fmla="*/ 10 w 12"/>
                  <a:gd name="T49" fmla="*/ 13 h 19"/>
                  <a:gd name="T50" fmla="*/ 10 w 12"/>
                  <a:gd name="T51" fmla="*/ 13 h 19"/>
                  <a:gd name="T52" fmla="*/ 10 w 12"/>
                  <a:gd name="T53" fmla="*/ 13 h 19"/>
                  <a:gd name="T54" fmla="*/ 10 w 12"/>
                  <a:gd name="T55" fmla="*/ 13 h 19"/>
                  <a:gd name="T56" fmla="*/ 11 w 12"/>
                  <a:gd name="T57" fmla="*/ 12 h 19"/>
                  <a:gd name="T58" fmla="*/ 12 w 12"/>
                  <a:gd name="T59" fmla="*/ 10 h 19"/>
                  <a:gd name="T60" fmla="*/ 12 w 12"/>
                  <a:gd name="T61" fmla="*/ 6 h 19"/>
                  <a:gd name="T62" fmla="*/ 11 w 12"/>
                  <a:gd name="T63" fmla="*/ 4 h 19"/>
                  <a:gd name="T64" fmla="*/ 10 w 12"/>
                  <a:gd name="T65" fmla="*/ 3 h 19"/>
                  <a:gd name="T66" fmla="*/ 9 w 12"/>
                  <a:gd name="T67" fmla="*/ 1 h 19"/>
                  <a:gd name="T68" fmla="*/ 8 w 12"/>
                  <a:gd name="T69" fmla="*/ 0 h 19"/>
                  <a:gd name="T70" fmla="*/ 7 w 12"/>
                  <a:gd name="T71" fmla="*/ 1 h 19"/>
                  <a:gd name="T72" fmla="*/ 8 w 12"/>
                  <a:gd name="T73" fmla="*/ 4 h 19"/>
                  <a:gd name="T74" fmla="*/ 8 w 12"/>
                  <a:gd name="T75" fmla="*/ 4 h 19"/>
                  <a:gd name="T76" fmla="*/ 8 w 12"/>
                  <a:gd name="T77" fmla="*/ 4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2" h="19">
                    <a:moveTo>
                      <a:pt x="7" y="1"/>
                    </a:moveTo>
                    <a:cubicBezTo>
                      <a:pt x="7" y="1"/>
                      <a:pt x="7" y="1"/>
                      <a:pt x="7" y="2"/>
                    </a:cubicBezTo>
                    <a:cubicBezTo>
                      <a:pt x="7" y="2"/>
                      <a:pt x="7" y="3"/>
                      <a:pt x="7" y="3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8" y="5"/>
                      <a:pt x="8" y="5"/>
                      <a:pt x="8" y="5"/>
                    </a:cubicBezTo>
                    <a:cubicBezTo>
                      <a:pt x="8" y="5"/>
                      <a:pt x="8" y="6"/>
                      <a:pt x="8" y="7"/>
                    </a:cubicBezTo>
                    <a:cubicBezTo>
                      <a:pt x="8" y="7"/>
                      <a:pt x="8" y="8"/>
                      <a:pt x="8" y="9"/>
                    </a:cubicBezTo>
                    <a:cubicBezTo>
                      <a:pt x="8" y="9"/>
                      <a:pt x="7" y="10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6" y="12"/>
                      <a:pt x="6" y="13"/>
                      <a:pt x="5" y="13"/>
                    </a:cubicBezTo>
                    <a:cubicBezTo>
                      <a:pt x="4" y="14"/>
                      <a:pt x="4" y="14"/>
                      <a:pt x="4" y="14"/>
                    </a:cubicBezTo>
                    <a:cubicBezTo>
                      <a:pt x="4" y="14"/>
                      <a:pt x="4" y="14"/>
                      <a:pt x="4" y="14"/>
                    </a:cubicBezTo>
                    <a:cubicBezTo>
                      <a:pt x="3" y="14"/>
                      <a:pt x="2" y="15"/>
                      <a:pt x="2" y="15"/>
                    </a:cubicBezTo>
                    <a:cubicBezTo>
                      <a:pt x="1" y="15"/>
                      <a:pt x="1" y="15"/>
                      <a:pt x="1" y="16"/>
                    </a:cubicBezTo>
                    <a:cubicBezTo>
                      <a:pt x="0" y="16"/>
                      <a:pt x="0" y="17"/>
                      <a:pt x="0" y="17"/>
                    </a:cubicBezTo>
                    <a:cubicBezTo>
                      <a:pt x="0" y="18"/>
                      <a:pt x="1" y="19"/>
                      <a:pt x="3" y="19"/>
                    </a:cubicBezTo>
                    <a:cubicBezTo>
                      <a:pt x="3" y="19"/>
                      <a:pt x="3" y="19"/>
                      <a:pt x="4" y="19"/>
                    </a:cubicBezTo>
                    <a:cubicBezTo>
                      <a:pt x="4" y="18"/>
                      <a:pt x="5" y="18"/>
                      <a:pt x="5" y="18"/>
                    </a:cubicBezTo>
                    <a:cubicBezTo>
                      <a:pt x="6" y="18"/>
                      <a:pt x="7" y="17"/>
                      <a:pt x="7" y="17"/>
                    </a:cubicBezTo>
                    <a:cubicBezTo>
                      <a:pt x="9" y="16"/>
                      <a:pt x="9" y="15"/>
                      <a:pt x="10" y="13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1" y="13"/>
                      <a:pt x="11" y="12"/>
                      <a:pt x="11" y="12"/>
                    </a:cubicBezTo>
                    <a:cubicBezTo>
                      <a:pt x="11" y="11"/>
                      <a:pt x="11" y="10"/>
                      <a:pt x="12" y="10"/>
                    </a:cubicBezTo>
                    <a:cubicBezTo>
                      <a:pt x="12" y="9"/>
                      <a:pt x="12" y="8"/>
                      <a:pt x="12" y="6"/>
                    </a:cubicBezTo>
                    <a:cubicBezTo>
                      <a:pt x="12" y="5"/>
                      <a:pt x="11" y="4"/>
                      <a:pt x="11" y="4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10" y="2"/>
                      <a:pt x="10" y="2"/>
                      <a:pt x="9" y="1"/>
                    </a:cubicBezTo>
                    <a:cubicBezTo>
                      <a:pt x="9" y="1"/>
                      <a:pt x="9" y="0"/>
                      <a:pt x="8" y="0"/>
                    </a:cubicBezTo>
                    <a:cubicBezTo>
                      <a:pt x="7" y="1"/>
                      <a:pt x="7" y="1"/>
                      <a:pt x="7" y="1"/>
                    </a:cubicBezTo>
                    <a:moveTo>
                      <a:pt x="8" y="4"/>
                    </a:moveTo>
                    <a:cubicBezTo>
                      <a:pt x="8" y="4"/>
                      <a:pt x="8" y="4"/>
                      <a:pt x="8" y="4"/>
                    </a:cubicBezTo>
                    <a:cubicBezTo>
                      <a:pt x="8" y="4"/>
                      <a:pt x="8" y="4"/>
                      <a:pt x="8" y="4"/>
                    </a:cubicBezTo>
                  </a:path>
                </a:pathLst>
              </a:custGeom>
              <a:solidFill>
                <a:srgbClr val="DE82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32" name="Freeform 583"/>
              <p:cNvSpPr>
                <a:spLocks noEditPoints="1"/>
              </p:cNvSpPr>
              <p:nvPr/>
            </p:nvSpPr>
            <p:spPr bwMode="auto">
              <a:xfrm>
                <a:off x="6631" y="2161"/>
                <a:ext cx="10" cy="56"/>
              </a:xfrm>
              <a:custGeom>
                <a:avLst/>
                <a:gdLst>
                  <a:gd name="T0" fmla="*/ 2 w 5"/>
                  <a:gd name="T1" fmla="*/ 1 h 30"/>
                  <a:gd name="T2" fmla="*/ 2 w 5"/>
                  <a:gd name="T3" fmla="*/ 3 h 30"/>
                  <a:gd name="T4" fmla="*/ 2 w 5"/>
                  <a:gd name="T5" fmla="*/ 3 h 30"/>
                  <a:gd name="T6" fmla="*/ 2 w 5"/>
                  <a:gd name="T7" fmla="*/ 3 h 30"/>
                  <a:gd name="T8" fmla="*/ 2 w 5"/>
                  <a:gd name="T9" fmla="*/ 3 h 30"/>
                  <a:gd name="T10" fmla="*/ 2 w 5"/>
                  <a:gd name="T11" fmla="*/ 3 h 30"/>
                  <a:gd name="T12" fmla="*/ 1 w 5"/>
                  <a:gd name="T13" fmla="*/ 6 h 30"/>
                  <a:gd name="T14" fmla="*/ 1 w 5"/>
                  <a:gd name="T15" fmla="*/ 8 h 30"/>
                  <a:gd name="T16" fmla="*/ 0 w 5"/>
                  <a:gd name="T17" fmla="*/ 14 h 30"/>
                  <a:gd name="T18" fmla="*/ 0 w 5"/>
                  <a:gd name="T19" fmla="*/ 20 h 30"/>
                  <a:gd name="T20" fmla="*/ 0 w 5"/>
                  <a:gd name="T21" fmla="*/ 26 h 30"/>
                  <a:gd name="T22" fmla="*/ 0 w 5"/>
                  <a:gd name="T23" fmla="*/ 27 h 30"/>
                  <a:gd name="T24" fmla="*/ 0 w 5"/>
                  <a:gd name="T25" fmla="*/ 28 h 30"/>
                  <a:gd name="T26" fmla="*/ 2 w 5"/>
                  <a:gd name="T27" fmla="*/ 30 h 30"/>
                  <a:gd name="T28" fmla="*/ 3 w 5"/>
                  <a:gd name="T29" fmla="*/ 28 h 30"/>
                  <a:gd name="T30" fmla="*/ 3 w 5"/>
                  <a:gd name="T31" fmla="*/ 28 h 30"/>
                  <a:gd name="T32" fmla="*/ 3 w 5"/>
                  <a:gd name="T33" fmla="*/ 28 h 30"/>
                  <a:gd name="T34" fmla="*/ 4 w 5"/>
                  <a:gd name="T35" fmla="*/ 27 h 30"/>
                  <a:gd name="T36" fmla="*/ 4 w 5"/>
                  <a:gd name="T37" fmla="*/ 24 h 30"/>
                  <a:gd name="T38" fmla="*/ 4 w 5"/>
                  <a:gd name="T39" fmla="*/ 19 h 30"/>
                  <a:gd name="T40" fmla="*/ 4 w 5"/>
                  <a:gd name="T41" fmla="*/ 14 h 30"/>
                  <a:gd name="T42" fmla="*/ 4 w 5"/>
                  <a:gd name="T43" fmla="*/ 8 h 30"/>
                  <a:gd name="T44" fmla="*/ 5 w 5"/>
                  <a:gd name="T45" fmla="*/ 5 h 30"/>
                  <a:gd name="T46" fmla="*/ 5 w 5"/>
                  <a:gd name="T47" fmla="*/ 1 h 30"/>
                  <a:gd name="T48" fmla="*/ 4 w 5"/>
                  <a:gd name="T49" fmla="*/ 0 h 30"/>
                  <a:gd name="T50" fmla="*/ 4 w 5"/>
                  <a:gd name="T51" fmla="*/ 0 h 30"/>
                  <a:gd name="T52" fmla="*/ 2 w 5"/>
                  <a:gd name="T53" fmla="*/ 1 h 30"/>
                  <a:gd name="T54" fmla="*/ 2 w 5"/>
                  <a:gd name="T55" fmla="*/ 3 h 30"/>
                  <a:gd name="T56" fmla="*/ 2 w 5"/>
                  <a:gd name="T57" fmla="*/ 3 h 30"/>
                  <a:gd name="T58" fmla="*/ 2 w 5"/>
                  <a:gd name="T59" fmla="*/ 3 h 30"/>
                  <a:gd name="T60" fmla="*/ 2 w 5"/>
                  <a:gd name="T61" fmla="*/ 3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5" h="30">
                    <a:moveTo>
                      <a:pt x="2" y="1"/>
                    </a:moveTo>
                    <a:cubicBezTo>
                      <a:pt x="2" y="1"/>
                      <a:pt x="2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4"/>
                      <a:pt x="1" y="5"/>
                      <a:pt x="1" y="6"/>
                    </a:cubicBezTo>
                    <a:cubicBezTo>
                      <a:pt x="1" y="7"/>
                      <a:pt x="1" y="7"/>
                      <a:pt x="1" y="8"/>
                    </a:cubicBezTo>
                    <a:cubicBezTo>
                      <a:pt x="1" y="10"/>
                      <a:pt x="0" y="12"/>
                      <a:pt x="0" y="14"/>
                    </a:cubicBezTo>
                    <a:cubicBezTo>
                      <a:pt x="0" y="16"/>
                      <a:pt x="0" y="18"/>
                      <a:pt x="0" y="20"/>
                    </a:cubicBezTo>
                    <a:cubicBezTo>
                      <a:pt x="0" y="22"/>
                      <a:pt x="0" y="24"/>
                      <a:pt x="0" y="26"/>
                    </a:cubicBezTo>
                    <a:cubicBezTo>
                      <a:pt x="0" y="26"/>
                      <a:pt x="0" y="27"/>
                      <a:pt x="0" y="27"/>
                    </a:cubicBezTo>
                    <a:cubicBezTo>
                      <a:pt x="0" y="28"/>
                      <a:pt x="0" y="28"/>
                      <a:pt x="0" y="28"/>
                    </a:cubicBezTo>
                    <a:cubicBezTo>
                      <a:pt x="0" y="29"/>
                      <a:pt x="1" y="30"/>
                      <a:pt x="2" y="30"/>
                    </a:cubicBezTo>
                    <a:cubicBezTo>
                      <a:pt x="2" y="30"/>
                      <a:pt x="3" y="29"/>
                      <a:pt x="3" y="28"/>
                    </a:cubicBezTo>
                    <a:cubicBezTo>
                      <a:pt x="3" y="28"/>
                      <a:pt x="3" y="28"/>
                      <a:pt x="3" y="28"/>
                    </a:cubicBezTo>
                    <a:cubicBezTo>
                      <a:pt x="3" y="28"/>
                      <a:pt x="3" y="28"/>
                      <a:pt x="3" y="28"/>
                    </a:cubicBezTo>
                    <a:cubicBezTo>
                      <a:pt x="3" y="28"/>
                      <a:pt x="4" y="27"/>
                      <a:pt x="4" y="27"/>
                    </a:cubicBezTo>
                    <a:cubicBezTo>
                      <a:pt x="4" y="26"/>
                      <a:pt x="4" y="25"/>
                      <a:pt x="4" y="24"/>
                    </a:cubicBezTo>
                    <a:cubicBezTo>
                      <a:pt x="4" y="23"/>
                      <a:pt x="4" y="21"/>
                      <a:pt x="4" y="19"/>
                    </a:cubicBezTo>
                    <a:cubicBezTo>
                      <a:pt x="4" y="18"/>
                      <a:pt x="4" y="16"/>
                      <a:pt x="4" y="14"/>
                    </a:cubicBezTo>
                    <a:cubicBezTo>
                      <a:pt x="4" y="12"/>
                      <a:pt x="4" y="10"/>
                      <a:pt x="4" y="8"/>
                    </a:cubicBezTo>
                    <a:cubicBezTo>
                      <a:pt x="4" y="7"/>
                      <a:pt x="4" y="6"/>
                      <a:pt x="5" y="5"/>
                    </a:cubicBezTo>
                    <a:cubicBezTo>
                      <a:pt x="5" y="3"/>
                      <a:pt x="5" y="2"/>
                      <a:pt x="5" y="1"/>
                    </a:cubicBezTo>
                    <a:cubicBezTo>
                      <a:pt x="5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2" y="0"/>
                      <a:pt x="2" y="1"/>
                    </a:cubicBezTo>
                    <a:moveTo>
                      <a:pt x="2" y="3"/>
                    </a:move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</a:path>
                </a:pathLst>
              </a:custGeom>
              <a:solidFill>
                <a:srgbClr val="DE82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33" name="Freeform 584"/>
              <p:cNvSpPr>
                <a:spLocks noEditPoints="1"/>
              </p:cNvSpPr>
              <p:nvPr/>
            </p:nvSpPr>
            <p:spPr bwMode="auto">
              <a:xfrm>
                <a:off x="6629" y="2212"/>
                <a:ext cx="19" cy="22"/>
              </a:xfrm>
              <a:custGeom>
                <a:avLst/>
                <a:gdLst>
                  <a:gd name="T0" fmla="*/ 6 w 10"/>
                  <a:gd name="T1" fmla="*/ 0 h 12"/>
                  <a:gd name="T2" fmla="*/ 4 w 10"/>
                  <a:gd name="T3" fmla="*/ 0 h 12"/>
                  <a:gd name="T4" fmla="*/ 3 w 10"/>
                  <a:gd name="T5" fmla="*/ 0 h 12"/>
                  <a:gd name="T6" fmla="*/ 2 w 10"/>
                  <a:gd name="T7" fmla="*/ 1 h 12"/>
                  <a:gd name="T8" fmla="*/ 3 w 10"/>
                  <a:gd name="T9" fmla="*/ 2 h 12"/>
                  <a:gd name="T10" fmla="*/ 4 w 10"/>
                  <a:gd name="T11" fmla="*/ 2 h 12"/>
                  <a:gd name="T12" fmla="*/ 5 w 10"/>
                  <a:gd name="T13" fmla="*/ 2 h 12"/>
                  <a:gd name="T14" fmla="*/ 6 w 10"/>
                  <a:gd name="T15" fmla="*/ 3 h 12"/>
                  <a:gd name="T16" fmla="*/ 6 w 10"/>
                  <a:gd name="T17" fmla="*/ 4 h 12"/>
                  <a:gd name="T18" fmla="*/ 4 w 10"/>
                  <a:gd name="T19" fmla="*/ 6 h 12"/>
                  <a:gd name="T20" fmla="*/ 4 w 10"/>
                  <a:gd name="T21" fmla="*/ 5 h 12"/>
                  <a:gd name="T22" fmla="*/ 4 w 10"/>
                  <a:gd name="T23" fmla="*/ 6 h 12"/>
                  <a:gd name="T24" fmla="*/ 4 w 10"/>
                  <a:gd name="T25" fmla="*/ 6 h 12"/>
                  <a:gd name="T26" fmla="*/ 4 w 10"/>
                  <a:gd name="T27" fmla="*/ 6 h 12"/>
                  <a:gd name="T28" fmla="*/ 2 w 10"/>
                  <a:gd name="T29" fmla="*/ 8 h 12"/>
                  <a:gd name="T30" fmla="*/ 1 w 10"/>
                  <a:gd name="T31" fmla="*/ 9 h 12"/>
                  <a:gd name="T32" fmla="*/ 0 w 10"/>
                  <a:gd name="T33" fmla="*/ 11 h 12"/>
                  <a:gd name="T34" fmla="*/ 1 w 10"/>
                  <a:gd name="T35" fmla="*/ 12 h 12"/>
                  <a:gd name="T36" fmla="*/ 2 w 10"/>
                  <a:gd name="T37" fmla="*/ 12 h 12"/>
                  <a:gd name="T38" fmla="*/ 3 w 10"/>
                  <a:gd name="T39" fmla="*/ 11 h 12"/>
                  <a:gd name="T40" fmla="*/ 3 w 10"/>
                  <a:gd name="T41" fmla="*/ 11 h 12"/>
                  <a:gd name="T42" fmla="*/ 4 w 10"/>
                  <a:gd name="T43" fmla="*/ 10 h 12"/>
                  <a:gd name="T44" fmla="*/ 4 w 10"/>
                  <a:gd name="T45" fmla="*/ 10 h 12"/>
                  <a:gd name="T46" fmla="*/ 6 w 10"/>
                  <a:gd name="T47" fmla="*/ 8 h 12"/>
                  <a:gd name="T48" fmla="*/ 5 w 10"/>
                  <a:gd name="T49" fmla="*/ 8 h 12"/>
                  <a:gd name="T50" fmla="*/ 6 w 10"/>
                  <a:gd name="T51" fmla="*/ 8 h 12"/>
                  <a:gd name="T52" fmla="*/ 6 w 10"/>
                  <a:gd name="T53" fmla="*/ 8 h 12"/>
                  <a:gd name="T54" fmla="*/ 6 w 10"/>
                  <a:gd name="T55" fmla="*/ 8 h 12"/>
                  <a:gd name="T56" fmla="*/ 7 w 10"/>
                  <a:gd name="T57" fmla="*/ 7 h 12"/>
                  <a:gd name="T58" fmla="*/ 8 w 10"/>
                  <a:gd name="T59" fmla="*/ 5 h 12"/>
                  <a:gd name="T60" fmla="*/ 10 w 10"/>
                  <a:gd name="T61" fmla="*/ 3 h 12"/>
                  <a:gd name="T62" fmla="*/ 10 w 10"/>
                  <a:gd name="T63" fmla="*/ 3 h 12"/>
                  <a:gd name="T64" fmla="*/ 10 w 10"/>
                  <a:gd name="T65" fmla="*/ 2 h 12"/>
                  <a:gd name="T66" fmla="*/ 10 w 10"/>
                  <a:gd name="T67" fmla="*/ 1 h 12"/>
                  <a:gd name="T68" fmla="*/ 9 w 10"/>
                  <a:gd name="T69" fmla="*/ 0 h 12"/>
                  <a:gd name="T70" fmla="*/ 9 w 10"/>
                  <a:gd name="T71" fmla="*/ 0 h 12"/>
                  <a:gd name="T72" fmla="*/ 8 w 10"/>
                  <a:gd name="T73" fmla="*/ 0 h 12"/>
                  <a:gd name="T74" fmla="*/ 7 w 10"/>
                  <a:gd name="T75" fmla="*/ 0 h 12"/>
                  <a:gd name="T76" fmla="*/ 6 w 10"/>
                  <a:gd name="T77" fmla="*/ 0 h 12"/>
                  <a:gd name="T78" fmla="*/ 6 w 10"/>
                  <a:gd name="T79" fmla="*/ 8 h 12"/>
                  <a:gd name="T80" fmla="*/ 6 w 10"/>
                  <a:gd name="T81" fmla="*/ 8 h 12"/>
                  <a:gd name="T82" fmla="*/ 6 w 10"/>
                  <a:gd name="T83" fmla="*/ 8 h 12"/>
                  <a:gd name="T84" fmla="*/ 6 w 10"/>
                  <a:gd name="T85" fmla="*/ 8 h 12"/>
                  <a:gd name="T86" fmla="*/ 4 w 10"/>
                  <a:gd name="T87" fmla="*/ 6 h 12"/>
                  <a:gd name="T88" fmla="*/ 4 w 10"/>
                  <a:gd name="T89" fmla="*/ 6 h 12"/>
                  <a:gd name="T90" fmla="*/ 4 w 10"/>
                  <a:gd name="T91" fmla="*/ 6 h 12"/>
                  <a:gd name="T92" fmla="*/ 4 w 10"/>
                  <a:gd name="T93" fmla="*/ 6 h 12"/>
                  <a:gd name="T94" fmla="*/ 9 w 10"/>
                  <a:gd name="T95" fmla="*/ 0 h 12"/>
                  <a:gd name="T96" fmla="*/ 9 w 10"/>
                  <a:gd name="T97" fmla="*/ 0 h 12"/>
                  <a:gd name="T98" fmla="*/ 9 w 10"/>
                  <a:gd name="T99" fmla="*/ 0 h 12"/>
                  <a:gd name="T100" fmla="*/ 9 w 10"/>
                  <a:gd name="T101" fmla="*/ 0 h 12"/>
                  <a:gd name="T102" fmla="*/ 9 w 10"/>
                  <a:gd name="T103" fmla="*/ 0 h 12"/>
                  <a:gd name="T104" fmla="*/ 9 w 10"/>
                  <a:gd name="T105" fmla="*/ 0 h 12"/>
                  <a:gd name="T106" fmla="*/ 9 w 10"/>
                  <a:gd name="T107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0" h="12">
                    <a:moveTo>
                      <a:pt x="6" y="0"/>
                    </a:moveTo>
                    <a:cubicBezTo>
                      <a:pt x="6" y="0"/>
                      <a:pt x="5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1"/>
                    </a:cubicBezTo>
                    <a:cubicBezTo>
                      <a:pt x="2" y="2"/>
                      <a:pt x="3" y="2"/>
                      <a:pt x="3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6" y="2"/>
                      <a:pt x="6" y="2"/>
                      <a:pt x="6" y="3"/>
                    </a:cubicBezTo>
                    <a:cubicBezTo>
                      <a:pt x="6" y="3"/>
                      <a:pt x="6" y="3"/>
                      <a:pt x="6" y="4"/>
                    </a:cubicBezTo>
                    <a:cubicBezTo>
                      <a:pt x="5" y="4"/>
                      <a:pt x="4" y="5"/>
                      <a:pt x="4" y="6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3" y="6"/>
                      <a:pt x="2" y="7"/>
                      <a:pt x="2" y="8"/>
                    </a:cubicBezTo>
                    <a:cubicBezTo>
                      <a:pt x="1" y="8"/>
                      <a:pt x="1" y="9"/>
                      <a:pt x="1" y="9"/>
                    </a:cubicBezTo>
                    <a:cubicBezTo>
                      <a:pt x="0" y="9"/>
                      <a:pt x="0" y="10"/>
                      <a:pt x="0" y="11"/>
                    </a:cubicBezTo>
                    <a:cubicBezTo>
                      <a:pt x="0" y="11"/>
                      <a:pt x="0" y="11"/>
                      <a:pt x="1" y="12"/>
                    </a:cubicBezTo>
                    <a:cubicBezTo>
                      <a:pt x="1" y="12"/>
                      <a:pt x="1" y="12"/>
                      <a:pt x="2" y="12"/>
                    </a:cubicBezTo>
                    <a:cubicBezTo>
                      <a:pt x="2" y="12"/>
                      <a:pt x="2" y="12"/>
                      <a:pt x="3" y="11"/>
                    </a:cubicBezTo>
                    <a:cubicBezTo>
                      <a:pt x="3" y="11"/>
                      <a:pt x="3" y="11"/>
                      <a:pt x="3" y="11"/>
                    </a:cubicBezTo>
                    <a:cubicBezTo>
                      <a:pt x="3" y="10"/>
                      <a:pt x="4" y="10"/>
                      <a:pt x="4" y="10"/>
                    </a:cubicBezTo>
                    <a:cubicBezTo>
                      <a:pt x="4" y="10"/>
                      <a:pt x="4" y="10"/>
                      <a:pt x="4" y="10"/>
                    </a:cubicBezTo>
                    <a:cubicBezTo>
                      <a:pt x="5" y="9"/>
                      <a:pt x="5" y="9"/>
                      <a:pt x="6" y="8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8"/>
                      <a:pt x="7" y="7"/>
                      <a:pt x="7" y="7"/>
                    </a:cubicBezTo>
                    <a:cubicBezTo>
                      <a:pt x="8" y="6"/>
                      <a:pt x="8" y="6"/>
                      <a:pt x="8" y="5"/>
                    </a:cubicBezTo>
                    <a:cubicBezTo>
                      <a:pt x="9" y="4"/>
                      <a:pt x="9" y="4"/>
                      <a:pt x="10" y="3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10" y="2"/>
                      <a:pt x="10" y="2"/>
                      <a:pt x="10" y="2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6" y="0"/>
                      <a:pt x="6" y="0"/>
                      <a:pt x="6" y="0"/>
                    </a:cubicBezTo>
                    <a:moveTo>
                      <a:pt x="6" y="8"/>
                    </a:moveTo>
                    <a:cubicBezTo>
                      <a:pt x="6" y="8"/>
                      <a:pt x="6" y="8"/>
                      <a:pt x="6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8"/>
                      <a:pt x="6" y="8"/>
                      <a:pt x="6" y="8"/>
                    </a:cubicBezTo>
                    <a:moveTo>
                      <a:pt x="4" y="6"/>
                    </a:move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4" y="6"/>
                      <a:pt x="4" y="6"/>
                    </a:cubicBezTo>
                    <a:moveTo>
                      <a:pt x="9" y="0"/>
                    </a:moveTo>
                    <a:cubicBezTo>
                      <a:pt x="9" y="0"/>
                      <a:pt x="9" y="0"/>
                      <a:pt x="9" y="0"/>
                    </a:cubicBezTo>
                    <a:cubicBezTo>
                      <a:pt x="9" y="0"/>
                      <a:pt x="9" y="0"/>
                      <a:pt x="9" y="0"/>
                    </a:cubicBezTo>
                    <a:moveTo>
                      <a:pt x="9" y="0"/>
                    </a:moveTo>
                    <a:cubicBezTo>
                      <a:pt x="9" y="0"/>
                      <a:pt x="9" y="0"/>
                      <a:pt x="9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9" y="0"/>
                      <a:pt x="9" y="0"/>
                      <a:pt x="9" y="0"/>
                    </a:cubicBezTo>
                  </a:path>
                </a:pathLst>
              </a:custGeom>
              <a:solidFill>
                <a:srgbClr val="DE82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34" name="Freeform 585"/>
              <p:cNvSpPr>
                <a:spLocks noEditPoints="1"/>
              </p:cNvSpPr>
              <p:nvPr/>
            </p:nvSpPr>
            <p:spPr bwMode="auto">
              <a:xfrm>
                <a:off x="6669" y="2146"/>
                <a:ext cx="55" cy="73"/>
              </a:xfrm>
              <a:custGeom>
                <a:avLst/>
                <a:gdLst>
                  <a:gd name="T0" fmla="*/ 28 w 29"/>
                  <a:gd name="T1" fmla="*/ 1 h 39"/>
                  <a:gd name="T2" fmla="*/ 28 w 29"/>
                  <a:gd name="T3" fmla="*/ 2 h 39"/>
                  <a:gd name="T4" fmla="*/ 25 w 29"/>
                  <a:gd name="T5" fmla="*/ 9 h 39"/>
                  <a:gd name="T6" fmla="*/ 24 w 29"/>
                  <a:gd name="T7" fmla="*/ 12 h 39"/>
                  <a:gd name="T8" fmla="*/ 22 w 29"/>
                  <a:gd name="T9" fmla="*/ 15 h 39"/>
                  <a:gd name="T10" fmla="*/ 18 w 29"/>
                  <a:gd name="T11" fmla="*/ 21 h 39"/>
                  <a:gd name="T12" fmla="*/ 15 w 29"/>
                  <a:gd name="T13" fmla="*/ 24 h 39"/>
                  <a:gd name="T14" fmla="*/ 13 w 29"/>
                  <a:gd name="T15" fmla="*/ 27 h 39"/>
                  <a:gd name="T16" fmla="*/ 4 w 29"/>
                  <a:gd name="T17" fmla="*/ 33 h 39"/>
                  <a:gd name="T18" fmla="*/ 3 w 29"/>
                  <a:gd name="T19" fmla="*/ 34 h 39"/>
                  <a:gd name="T20" fmla="*/ 0 w 29"/>
                  <a:gd name="T21" fmla="*/ 35 h 39"/>
                  <a:gd name="T22" fmla="*/ 0 w 29"/>
                  <a:gd name="T23" fmla="*/ 38 h 39"/>
                  <a:gd name="T24" fmla="*/ 2 w 29"/>
                  <a:gd name="T25" fmla="*/ 39 h 39"/>
                  <a:gd name="T26" fmla="*/ 3 w 29"/>
                  <a:gd name="T27" fmla="*/ 38 h 39"/>
                  <a:gd name="T28" fmla="*/ 3 w 29"/>
                  <a:gd name="T29" fmla="*/ 38 h 39"/>
                  <a:gd name="T30" fmla="*/ 8 w 29"/>
                  <a:gd name="T31" fmla="*/ 36 h 39"/>
                  <a:gd name="T32" fmla="*/ 13 w 29"/>
                  <a:gd name="T33" fmla="*/ 32 h 39"/>
                  <a:gd name="T34" fmla="*/ 17 w 29"/>
                  <a:gd name="T35" fmla="*/ 28 h 39"/>
                  <a:gd name="T36" fmla="*/ 21 w 29"/>
                  <a:gd name="T37" fmla="*/ 23 h 39"/>
                  <a:gd name="T38" fmla="*/ 23 w 29"/>
                  <a:gd name="T39" fmla="*/ 21 h 39"/>
                  <a:gd name="T40" fmla="*/ 25 w 29"/>
                  <a:gd name="T41" fmla="*/ 18 h 39"/>
                  <a:gd name="T42" fmla="*/ 27 w 29"/>
                  <a:gd name="T43" fmla="*/ 12 h 39"/>
                  <a:gd name="T44" fmla="*/ 29 w 29"/>
                  <a:gd name="T45" fmla="*/ 6 h 39"/>
                  <a:gd name="T46" fmla="*/ 29 w 29"/>
                  <a:gd name="T47" fmla="*/ 1 h 39"/>
                  <a:gd name="T48" fmla="*/ 29 w 29"/>
                  <a:gd name="T49" fmla="*/ 1 h 39"/>
                  <a:gd name="T50" fmla="*/ 29 w 29"/>
                  <a:gd name="T51" fmla="*/ 0 h 39"/>
                  <a:gd name="T52" fmla="*/ 29 w 29"/>
                  <a:gd name="T53" fmla="*/ 0 h 39"/>
                  <a:gd name="T54" fmla="*/ 28 w 29"/>
                  <a:gd name="T55" fmla="*/ 1 h 39"/>
                  <a:gd name="T56" fmla="*/ 28 w 29"/>
                  <a:gd name="T57" fmla="*/ 2 h 39"/>
                  <a:gd name="T58" fmla="*/ 28 w 29"/>
                  <a:gd name="T59" fmla="*/ 2 h 39"/>
                  <a:gd name="T60" fmla="*/ 28 w 29"/>
                  <a:gd name="T61" fmla="*/ 2 h 39"/>
                  <a:gd name="T62" fmla="*/ 3 w 29"/>
                  <a:gd name="T63" fmla="*/ 38 h 39"/>
                  <a:gd name="T64" fmla="*/ 3 w 29"/>
                  <a:gd name="T65" fmla="*/ 38 h 39"/>
                  <a:gd name="T66" fmla="*/ 3 w 29"/>
                  <a:gd name="T67" fmla="*/ 38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9" h="39">
                    <a:moveTo>
                      <a:pt x="28" y="1"/>
                    </a:moveTo>
                    <a:cubicBezTo>
                      <a:pt x="28" y="1"/>
                      <a:pt x="28" y="2"/>
                      <a:pt x="28" y="2"/>
                    </a:cubicBezTo>
                    <a:cubicBezTo>
                      <a:pt x="27" y="4"/>
                      <a:pt x="26" y="7"/>
                      <a:pt x="25" y="9"/>
                    </a:cubicBezTo>
                    <a:cubicBezTo>
                      <a:pt x="25" y="10"/>
                      <a:pt x="24" y="11"/>
                      <a:pt x="24" y="12"/>
                    </a:cubicBezTo>
                    <a:cubicBezTo>
                      <a:pt x="23" y="13"/>
                      <a:pt x="23" y="14"/>
                      <a:pt x="22" y="15"/>
                    </a:cubicBezTo>
                    <a:cubicBezTo>
                      <a:pt x="21" y="17"/>
                      <a:pt x="19" y="19"/>
                      <a:pt x="18" y="21"/>
                    </a:cubicBezTo>
                    <a:cubicBezTo>
                      <a:pt x="17" y="22"/>
                      <a:pt x="16" y="23"/>
                      <a:pt x="15" y="24"/>
                    </a:cubicBezTo>
                    <a:cubicBezTo>
                      <a:pt x="15" y="25"/>
                      <a:pt x="14" y="26"/>
                      <a:pt x="13" y="27"/>
                    </a:cubicBezTo>
                    <a:cubicBezTo>
                      <a:pt x="10" y="29"/>
                      <a:pt x="7" y="31"/>
                      <a:pt x="4" y="33"/>
                    </a:cubicBezTo>
                    <a:cubicBezTo>
                      <a:pt x="4" y="33"/>
                      <a:pt x="3" y="34"/>
                      <a:pt x="3" y="34"/>
                    </a:cubicBezTo>
                    <a:cubicBezTo>
                      <a:pt x="2" y="34"/>
                      <a:pt x="1" y="35"/>
                      <a:pt x="0" y="35"/>
                    </a:cubicBezTo>
                    <a:cubicBezTo>
                      <a:pt x="0" y="36"/>
                      <a:pt x="0" y="37"/>
                      <a:pt x="0" y="38"/>
                    </a:cubicBezTo>
                    <a:cubicBezTo>
                      <a:pt x="1" y="38"/>
                      <a:pt x="1" y="38"/>
                      <a:pt x="2" y="39"/>
                    </a:cubicBezTo>
                    <a:cubicBezTo>
                      <a:pt x="2" y="39"/>
                      <a:pt x="3" y="39"/>
                      <a:pt x="3" y="38"/>
                    </a:cubicBezTo>
                    <a:cubicBezTo>
                      <a:pt x="3" y="38"/>
                      <a:pt x="3" y="38"/>
                      <a:pt x="3" y="38"/>
                    </a:cubicBezTo>
                    <a:cubicBezTo>
                      <a:pt x="5" y="37"/>
                      <a:pt x="7" y="37"/>
                      <a:pt x="8" y="36"/>
                    </a:cubicBezTo>
                    <a:cubicBezTo>
                      <a:pt x="10" y="35"/>
                      <a:pt x="11" y="34"/>
                      <a:pt x="13" y="32"/>
                    </a:cubicBezTo>
                    <a:cubicBezTo>
                      <a:pt x="14" y="31"/>
                      <a:pt x="16" y="30"/>
                      <a:pt x="17" y="28"/>
                    </a:cubicBezTo>
                    <a:cubicBezTo>
                      <a:pt x="19" y="27"/>
                      <a:pt x="20" y="25"/>
                      <a:pt x="21" y="23"/>
                    </a:cubicBezTo>
                    <a:cubicBezTo>
                      <a:pt x="22" y="22"/>
                      <a:pt x="22" y="22"/>
                      <a:pt x="23" y="21"/>
                    </a:cubicBezTo>
                    <a:cubicBezTo>
                      <a:pt x="24" y="20"/>
                      <a:pt x="24" y="19"/>
                      <a:pt x="25" y="18"/>
                    </a:cubicBezTo>
                    <a:cubicBezTo>
                      <a:pt x="26" y="16"/>
                      <a:pt x="27" y="14"/>
                      <a:pt x="27" y="12"/>
                    </a:cubicBezTo>
                    <a:cubicBezTo>
                      <a:pt x="28" y="10"/>
                      <a:pt x="28" y="8"/>
                      <a:pt x="29" y="6"/>
                    </a:cubicBezTo>
                    <a:cubicBezTo>
                      <a:pt x="29" y="5"/>
                      <a:pt x="29" y="3"/>
                      <a:pt x="29" y="1"/>
                    </a:cubicBezTo>
                    <a:cubicBezTo>
                      <a:pt x="29" y="1"/>
                      <a:pt x="29" y="1"/>
                      <a:pt x="29" y="1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8" y="1"/>
                      <a:pt x="28" y="1"/>
                      <a:pt x="28" y="1"/>
                    </a:cubicBezTo>
                    <a:moveTo>
                      <a:pt x="28" y="2"/>
                    </a:moveTo>
                    <a:cubicBezTo>
                      <a:pt x="28" y="2"/>
                      <a:pt x="28" y="2"/>
                      <a:pt x="28" y="2"/>
                    </a:cubicBezTo>
                    <a:cubicBezTo>
                      <a:pt x="28" y="2"/>
                      <a:pt x="28" y="2"/>
                      <a:pt x="28" y="2"/>
                    </a:cubicBezTo>
                    <a:moveTo>
                      <a:pt x="3" y="38"/>
                    </a:moveTo>
                    <a:cubicBezTo>
                      <a:pt x="3" y="38"/>
                      <a:pt x="3" y="38"/>
                      <a:pt x="3" y="38"/>
                    </a:cubicBezTo>
                    <a:cubicBezTo>
                      <a:pt x="3" y="38"/>
                      <a:pt x="3" y="38"/>
                      <a:pt x="3" y="38"/>
                    </a:cubicBezTo>
                  </a:path>
                </a:pathLst>
              </a:custGeom>
              <a:solidFill>
                <a:srgbClr val="DE82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35" name="Freeform 586"/>
              <p:cNvSpPr>
                <a:spLocks noEditPoints="1"/>
              </p:cNvSpPr>
              <p:nvPr/>
            </p:nvSpPr>
            <p:spPr bwMode="auto">
              <a:xfrm>
                <a:off x="6650" y="2168"/>
                <a:ext cx="53" cy="44"/>
              </a:xfrm>
              <a:custGeom>
                <a:avLst/>
                <a:gdLst>
                  <a:gd name="T0" fmla="*/ 26 w 28"/>
                  <a:gd name="T1" fmla="*/ 1 h 23"/>
                  <a:gd name="T2" fmla="*/ 24 w 28"/>
                  <a:gd name="T3" fmla="*/ 4 h 23"/>
                  <a:gd name="T4" fmla="*/ 20 w 28"/>
                  <a:gd name="T5" fmla="*/ 8 h 23"/>
                  <a:gd name="T6" fmla="*/ 17 w 28"/>
                  <a:gd name="T7" fmla="*/ 10 h 23"/>
                  <a:gd name="T8" fmla="*/ 14 w 28"/>
                  <a:gd name="T9" fmla="*/ 12 h 23"/>
                  <a:gd name="T10" fmla="*/ 7 w 28"/>
                  <a:gd name="T11" fmla="*/ 16 h 23"/>
                  <a:gd name="T12" fmla="*/ 4 w 28"/>
                  <a:gd name="T13" fmla="*/ 18 h 23"/>
                  <a:gd name="T14" fmla="*/ 1 w 28"/>
                  <a:gd name="T15" fmla="*/ 19 h 23"/>
                  <a:gd name="T16" fmla="*/ 0 w 28"/>
                  <a:gd name="T17" fmla="*/ 21 h 23"/>
                  <a:gd name="T18" fmla="*/ 3 w 28"/>
                  <a:gd name="T19" fmla="*/ 22 h 23"/>
                  <a:gd name="T20" fmla="*/ 5 w 28"/>
                  <a:gd name="T21" fmla="*/ 21 h 23"/>
                  <a:gd name="T22" fmla="*/ 9 w 28"/>
                  <a:gd name="T23" fmla="*/ 20 h 23"/>
                  <a:gd name="T24" fmla="*/ 11 w 28"/>
                  <a:gd name="T25" fmla="*/ 18 h 23"/>
                  <a:gd name="T26" fmla="*/ 14 w 28"/>
                  <a:gd name="T27" fmla="*/ 16 h 23"/>
                  <a:gd name="T28" fmla="*/ 19 w 28"/>
                  <a:gd name="T29" fmla="*/ 13 h 23"/>
                  <a:gd name="T30" fmla="*/ 24 w 28"/>
                  <a:gd name="T31" fmla="*/ 8 h 23"/>
                  <a:gd name="T32" fmla="*/ 26 w 28"/>
                  <a:gd name="T33" fmla="*/ 5 h 23"/>
                  <a:gd name="T34" fmla="*/ 27 w 28"/>
                  <a:gd name="T35" fmla="*/ 4 h 23"/>
                  <a:gd name="T36" fmla="*/ 28 w 28"/>
                  <a:gd name="T37" fmla="*/ 2 h 23"/>
                  <a:gd name="T38" fmla="*/ 28 w 28"/>
                  <a:gd name="T39" fmla="*/ 1 h 23"/>
                  <a:gd name="T40" fmla="*/ 27 w 28"/>
                  <a:gd name="T41" fmla="*/ 0 h 23"/>
                  <a:gd name="T42" fmla="*/ 26 w 28"/>
                  <a:gd name="T43" fmla="*/ 1 h 23"/>
                  <a:gd name="T44" fmla="*/ 6 w 28"/>
                  <a:gd name="T45" fmla="*/ 16 h 23"/>
                  <a:gd name="T46" fmla="*/ 6 w 28"/>
                  <a:gd name="T47" fmla="*/ 17 h 23"/>
                  <a:gd name="T48" fmla="*/ 6 w 28"/>
                  <a:gd name="T49" fmla="*/ 1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8" h="23">
                    <a:moveTo>
                      <a:pt x="26" y="1"/>
                    </a:moveTo>
                    <a:cubicBezTo>
                      <a:pt x="26" y="2"/>
                      <a:pt x="25" y="3"/>
                      <a:pt x="24" y="4"/>
                    </a:cubicBezTo>
                    <a:cubicBezTo>
                      <a:pt x="23" y="5"/>
                      <a:pt x="22" y="7"/>
                      <a:pt x="20" y="8"/>
                    </a:cubicBezTo>
                    <a:cubicBezTo>
                      <a:pt x="19" y="8"/>
                      <a:pt x="18" y="9"/>
                      <a:pt x="17" y="10"/>
                    </a:cubicBezTo>
                    <a:cubicBezTo>
                      <a:pt x="16" y="11"/>
                      <a:pt x="15" y="12"/>
                      <a:pt x="14" y="12"/>
                    </a:cubicBezTo>
                    <a:cubicBezTo>
                      <a:pt x="11" y="14"/>
                      <a:pt x="9" y="15"/>
                      <a:pt x="7" y="16"/>
                    </a:cubicBezTo>
                    <a:cubicBezTo>
                      <a:pt x="6" y="17"/>
                      <a:pt x="5" y="17"/>
                      <a:pt x="4" y="18"/>
                    </a:cubicBezTo>
                    <a:cubicBezTo>
                      <a:pt x="3" y="18"/>
                      <a:pt x="2" y="18"/>
                      <a:pt x="1" y="19"/>
                    </a:cubicBezTo>
                    <a:cubicBezTo>
                      <a:pt x="0" y="19"/>
                      <a:pt x="0" y="20"/>
                      <a:pt x="0" y="21"/>
                    </a:cubicBezTo>
                    <a:cubicBezTo>
                      <a:pt x="1" y="22"/>
                      <a:pt x="2" y="23"/>
                      <a:pt x="3" y="22"/>
                    </a:cubicBezTo>
                    <a:cubicBezTo>
                      <a:pt x="4" y="22"/>
                      <a:pt x="5" y="22"/>
                      <a:pt x="5" y="21"/>
                    </a:cubicBezTo>
                    <a:cubicBezTo>
                      <a:pt x="7" y="21"/>
                      <a:pt x="8" y="20"/>
                      <a:pt x="9" y="20"/>
                    </a:cubicBezTo>
                    <a:cubicBezTo>
                      <a:pt x="10" y="19"/>
                      <a:pt x="10" y="19"/>
                      <a:pt x="11" y="18"/>
                    </a:cubicBezTo>
                    <a:cubicBezTo>
                      <a:pt x="12" y="18"/>
                      <a:pt x="13" y="17"/>
                      <a:pt x="14" y="16"/>
                    </a:cubicBezTo>
                    <a:cubicBezTo>
                      <a:pt x="16" y="15"/>
                      <a:pt x="17" y="14"/>
                      <a:pt x="19" y="13"/>
                    </a:cubicBezTo>
                    <a:cubicBezTo>
                      <a:pt x="21" y="12"/>
                      <a:pt x="22" y="10"/>
                      <a:pt x="24" y="8"/>
                    </a:cubicBezTo>
                    <a:cubicBezTo>
                      <a:pt x="24" y="7"/>
                      <a:pt x="25" y="6"/>
                      <a:pt x="26" y="5"/>
                    </a:cubicBezTo>
                    <a:cubicBezTo>
                      <a:pt x="26" y="5"/>
                      <a:pt x="27" y="4"/>
                      <a:pt x="27" y="4"/>
                    </a:cubicBezTo>
                    <a:cubicBezTo>
                      <a:pt x="27" y="3"/>
                      <a:pt x="28" y="3"/>
                      <a:pt x="28" y="2"/>
                    </a:cubicBezTo>
                    <a:cubicBezTo>
                      <a:pt x="28" y="2"/>
                      <a:pt x="28" y="1"/>
                      <a:pt x="28" y="1"/>
                    </a:cubicBezTo>
                    <a:cubicBezTo>
                      <a:pt x="27" y="0"/>
                      <a:pt x="27" y="0"/>
                      <a:pt x="27" y="0"/>
                    </a:cubicBezTo>
                    <a:cubicBezTo>
                      <a:pt x="26" y="1"/>
                      <a:pt x="26" y="1"/>
                      <a:pt x="26" y="1"/>
                    </a:cubicBezTo>
                    <a:moveTo>
                      <a:pt x="6" y="16"/>
                    </a:moveTo>
                    <a:cubicBezTo>
                      <a:pt x="6" y="17"/>
                      <a:pt x="6" y="17"/>
                      <a:pt x="6" y="17"/>
                    </a:cubicBezTo>
                    <a:cubicBezTo>
                      <a:pt x="6" y="16"/>
                      <a:pt x="6" y="16"/>
                      <a:pt x="6" y="16"/>
                    </a:cubicBezTo>
                  </a:path>
                </a:pathLst>
              </a:custGeom>
              <a:solidFill>
                <a:srgbClr val="DE82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36" name="Freeform 587"/>
              <p:cNvSpPr>
                <a:spLocks noEditPoints="1"/>
              </p:cNvSpPr>
              <p:nvPr/>
            </p:nvSpPr>
            <p:spPr bwMode="auto">
              <a:xfrm>
                <a:off x="6456" y="1965"/>
                <a:ext cx="354" cy="350"/>
              </a:xfrm>
              <a:custGeom>
                <a:avLst/>
                <a:gdLst>
                  <a:gd name="T0" fmla="*/ 58 w 188"/>
                  <a:gd name="T1" fmla="*/ 2 h 186"/>
                  <a:gd name="T2" fmla="*/ 54 w 188"/>
                  <a:gd name="T3" fmla="*/ 4 h 186"/>
                  <a:gd name="T4" fmla="*/ 39 w 188"/>
                  <a:gd name="T5" fmla="*/ 13 h 186"/>
                  <a:gd name="T6" fmla="*/ 6 w 188"/>
                  <a:gd name="T7" fmla="*/ 56 h 186"/>
                  <a:gd name="T8" fmla="*/ 9 w 188"/>
                  <a:gd name="T9" fmla="*/ 130 h 186"/>
                  <a:gd name="T10" fmla="*/ 62 w 188"/>
                  <a:gd name="T11" fmla="*/ 179 h 186"/>
                  <a:gd name="T12" fmla="*/ 134 w 188"/>
                  <a:gd name="T13" fmla="*/ 178 h 186"/>
                  <a:gd name="T14" fmla="*/ 175 w 188"/>
                  <a:gd name="T15" fmla="*/ 144 h 186"/>
                  <a:gd name="T16" fmla="*/ 176 w 188"/>
                  <a:gd name="T17" fmla="*/ 142 h 186"/>
                  <a:gd name="T18" fmla="*/ 183 w 188"/>
                  <a:gd name="T19" fmla="*/ 131 h 186"/>
                  <a:gd name="T20" fmla="*/ 185 w 188"/>
                  <a:gd name="T21" fmla="*/ 125 h 186"/>
                  <a:gd name="T22" fmla="*/ 186 w 188"/>
                  <a:gd name="T23" fmla="*/ 123 h 186"/>
                  <a:gd name="T24" fmla="*/ 186 w 188"/>
                  <a:gd name="T25" fmla="*/ 123 h 186"/>
                  <a:gd name="T26" fmla="*/ 187 w 188"/>
                  <a:gd name="T27" fmla="*/ 118 h 186"/>
                  <a:gd name="T28" fmla="*/ 188 w 188"/>
                  <a:gd name="T29" fmla="*/ 117 h 186"/>
                  <a:gd name="T30" fmla="*/ 186 w 188"/>
                  <a:gd name="T31" fmla="*/ 116 h 186"/>
                  <a:gd name="T32" fmla="*/ 186 w 188"/>
                  <a:gd name="T33" fmla="*/ 117 h 186"/>
                  <a:gd name="T34" fmla="*/ 184 w 188"/>
                  <a:gd name="T35" fmla="*/ 122 h 186"/>
                  <a:gd name="T36" fmla="*/ 184 w 188"/>
                  <a:gd name="T37" fmla="*/ 123 h 186"/>
                  <a:gd name="T38" fmla="*/ 183 w 188"/>
                  <a:gd name="T39" fmla="*/ 124 h 186"/>
                  <a:gd name="T40" fmla="*/ 182 w 188"/>
                  <a:gd name="T41" fmla="*/ 126 h 186"/>
                  <a:gd name="T42" fmla="*/ 182 w 188"/>
                  <a:gd name="T43" fmla="*/ 127 h 186"/>
                  <a:gd name="T44" fmla="*/ 180 w 188"/>
                  <a:gd name="T45" fmla="*/ 131 h 186"/>
                  <a:gd name="T46" fmla="*/ 174 w 188"/>
                  <a:gd name="T47" fmla="*/ 141 h 186"/>
                  <a:gd name="T48" fmla="*/ 173 w 188"/>
                  <a:gd name="T49" fmla="*/ 143 h 186"/>
                  <a:gd name="T50" fmla="*/ 153 w 188"/>
                  <a:gd name="T51" fmla="*/ 164 h 186"/>
                  <a:gd name="T52" fmla="*/ 153 w 188"/>
                  <a:gd name="T53" fmla="*/ 164 h 186"/>
                  <a:gd name="T54" fmla="*/ 132 w 188"/>
                  <a:gd name="T55" fmla="*/ 176 h 186"/>
                  <a:gd name="T56" fmla="*/ 132 w 188"/>
                  <a:gd name="T57" fmla="*/ 176 h 186"/>
                  <a:gd name="T58" fmla="*/ 83 w 188"/>
                  <a:gd name="T59" fmla="*/ 183 h 186"/>
                  <a:gd name="T60" fmla="*/ 59 w 188"/>
                  <a:gd name="T61" fmla="*/ 176 h 186"/>
                  <a:gd name="T62" fmla="*/ 10 w 188"/>
                  <a:gd name="T63" fmla="*/ 126 h 186"/>
                  <a:gd name="T64" fmla="*/ 3 w 188"/>
                  <a:gd name="T65" fmla="*/ 103 h 186"/>
                  <a:gd name="T66" fmla="*/ 10 w 188"/>
                  <a:gd name="T67" fmla="*/ 53 h 186"/>
                  <a:gd name="T68" fmla="*/ 39 w 188"/>
                  <a:gd name="T69" fmla="*/ 16 h 186"/>
                  <a:gd name="T70" fmla="*/ 39 w 188"/>
                  <a:gd name="T71" fmla="*/ 16 h 186"/>
                  <a:gd name="T72" fmla="*/ 59 w 188"/>
                  <a:gd name="T73" fmla="*/ 4 h 186"/>
                  <a:gd name="T74" fmla="*/ 63 w 188"/>
                  <a:gd name="T75" fmla="*/ 2 h 186"/>
                  <a:gd name="T76" fmla="*/ 62 w 188"/>
                  <a:gd name="T77" fmla="*/ 0 h 186"/>
                  <a:gd name="T78" fmla="*/ 10 w 188"/>
                  <a:gd name="T79" fmla="*/ 53 h 186"/>
                  <a:gd name="T80" fmla="*/ 22 w 188"/>
                  <a:gd name="T81" fmla="*/ 147 h 186"/>
                  <a:gd name="T82" fmla="*/ 132 w 188"/>
                  <a:gd name="T83" fmla="*/ 176 h 186"/>
                  <a:gd name="T84" fmla="*/ 153 w 188"/>
                  <a:gd name="T85" fmla="*/ 164 h 186"/>
                  <a:gd name="T86" fmla="*/ 153 w 188"/>
                  <a:gd name="T87" fmla="*/ 164 h 186"/>
                  <a:gd name="T88" fmla="*/ 182 w 188"/>
                  <a:gd name="T89" fmla="*/ 126 h 186"/>
                  <a:gd name="T90" fmla="*/ 39 w 188"/>
                  <a:gd name="T91" fmla="*/ 1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88" h="186">
                    <a:moveTo>
                      <a:pt x="62" y="0"/>
                    </a:moveTo>
                    <a:cubicBezTo>
                      <a:pt x="61" y="1"/>
                      <a:pt x="59" y="1"/>
                      <a:pt x="58" y="2"/>
                    </a:cubicBezTo>
                    <a:cubicBezTo>
                      <a:pt x="58" y="2"/>
                      <a:pt x="58" y="2"/>
                      <a:pt x="58" y="2"/>
                    </a:cubicBezTo>
                    <a:cubicBezTo>
                      <a:pt x="58" y="2"/>
                      <a:pt x="58" y="2"/>
                      <a:pt x="58" y="2"/>
                    </a:cubicBezTo>
                    <a:cubicBezTo>
                      <a:pt x="57" y="3"/>
                      <a:pt x="56" y="3"/>
                      <a:pt x="55" y="4"/>
                    </a:cubicBezTo>
                    <a:cubicBezTo>
                      <a:pt x="54" y="4"/>
                      <a:pt x="54" y="4"/>
                      <a:pt x="54" y="4"/>
                    </a:cubicBezTo>
                    <a:cubicBezTo>
                      <a:pt x="54" y="4"/>
                      <a:pt x="54" y="4"/>
                      <a:pt x="54" y="4"/>
                    </a:cubicBezTo>
                    <a:cubicBezTo>
                      <a:pt x="54" y="4"/>
                      <a:pt x="54" y="4"/>
                      <a:pt x="54" y="4"/>
                    </a:cubicBezTo>
                    <a:cubicBezTo>
                      <a:pt x="49" y="6"/>
                      <a:pt x="43" y="10"/>
                      <a:pt x="39" y="13"/>
                    </a:cubicBezTo>
                    <a:cubicBezTo>
                      <a:pt x="34" y="17"/>
                      <a:pt x="29" y="21"/>
                      <a:pt x="25" y="25"/>
                    </a:cubicBezTo>
                    <a:cubicBezTo>
                      <a:pt x="21" y="30"/>
                      <a:pt x="18" y="35"/>
                      <a:pt x="14" y="40"/>
                    </a:cubicBezTo>
                    <a:cubicBezTo>
                      <a:pt x="11" y="45"/>
                      <a:pt x="9" y="50"/>
                      <a:pt x="6" y="56"/>
                    </a:cubicBezTo>
                    <a:cubicBezTo>
                      <a:pt x="2" y="68"/>
                      <a:pt x="0" y="81"/>
                      <a:pt x="0" y="93"/>
                    </a:cubicBezTo>
                    <a:cubicBezTo>
                      <a:pt x="0" y="100"/>
                      <a:pt x="1" y="106"/>
                      <a:pt x="3" y="112"/>
                    </a:cubicBezTo>
                    <a:cubicBezTo>
                      <a:pt x="4" y="118"/>
                      <a:pt x="6" y="124"/>
                      <a:pt x="9" y="130"/>
                    </a:cubicBezTo>
                    <a:cubicBezTo>
                      <a:pt x="14" y="141"/>
                      <a:pt x="22" y="152"/>
                      <a:pt x="31" y="160"/>
                    </a:cubicBezTo>
                    <a:cubicBezTo>
                      <a:pt x="35" y="164"/>
                      <a:pt x="40" y="168"/>
                      <a:pt x="45" y="171"/>
                    </a:cubicBezTo>
                    <a:cubicBezTo>
                      <a:pt x="51" y="174"/>
                      <a:pt x="56" y="177"/>
                      <a:pt x="62" y="179"/>
                    </a:cubicBezTo>
                    <a:cubicBezTo>
                      <a:pt x="73" y="184"/>
                      <a:pt x="85" y="186"/>
                      <a:pt x="97" y="186"/>
                    </a:cubicBezTo>
                    <a:cubicBezTo>
                      <a:pt x="104" y="186"/>
                      <a:pt x="110" y="185"/>
                      <a:pt x="116" y="184"/>
                    </a:cubicBezTo>
                    <a:cubicBezTo>
                      <a:pt x="122" y="182"/>
                      <a:pt x="128" y="180"/>
                      <a:pt x="134" y="178"/>
                    </a:cubicBezTo>
                    <a:cubicBezTo>
                      <a:pt x="142" y="174"/>
                      <a:pt x="150" y="169"/>
                      <a:pt x="157" y="163"/>
                    </a:cubicBezTo>
                    <a:cubicBezTo>
                      <a:pt x="164" y="158"/>
                      <a:pt x="170" y="151"/>
                      <a:pt x="175" y="144"/>
                    </a:cubicBezTo>
                    <a:cubicBezTo>
                      <a:pt x="175" y="144"/>
                      <a:pt x="175" y="144"/>
                      <a:pt x="175" y="144"/>
                    </a:cubicBezTo>
                    <a:cubicBezTo>
                      <a:pt x="175" y="143"/>
                      <a:pt x="176" y="143"/>
                      <a:pt x="176" y="142"/>
                    </a:cubicBezTo>
                    <a:cubicBezTo>
                      <a:pt x="176" y="142"/>
                      <a:pt x="176" y="142"/>
                      <a:pt x="176" y="142"/>
                    </a:cubicBezTo>
                    <a:cubicBezTo>
                      <a:pt x="176" y="142"/>
                      <a:pt x="176" y="142"/>
                      <a:pt x="176" y="142"/>
                    </a:cubicBezTo>
                    <a:cubicBezTo>
                      <a:pt x="178" y="139"/>
                      <a:pt x="180" y="135"/>
                      <a:pt x="182" y="132"/>
                    </a:cubicBezTo>
                    <a:cubicBezTo>
                      <a:pt x="182" y="132"/>
                      <a:pt x="182" y="132"/>
                      <a:pt x="182" y="132"/>
                    </a:cubicBezTo>
                    <a:cubicBezTo>
                      <a:pt x="183" y="131"/>
                      <a:pt x="183" y="131"/>
                      <a:pt x="183" y="131"/>
                    </a:cubicBezTo>
                    <a:cubicBezTo>
                      <a:pt x="183" y="130"/>
                      <a:pt x="183" y="130"/>
                      <a:pt x="183" y="130"/>
                    </a:cubicBezTo>
                    <a:cubicBezTo>
                      <a:pt x="184" y="129"/>
                      <a:pt x="184" y="127"/>
                      <a:pt x="185" y="125"/>
                    </a:cubicBezTo>
                    <a:cubicBezTo>
                      <a:pt x="185" y="125"/>
                      <a:pt x="185" y="125"/>
                      <a:pt x="185" y="125"/>
                    </a:cubicBezTo>
                    <a:cubicBezTo>
                      <a:pt x="185" y="124"/>
                      <a:pt x="185" y="124"/>
                      <a:pt x="186" y="124"/>
                    </a:cubicBezTo>
                    <a:cubicBezTo>
                      <a:pt x="186" y="124"/>
                      <a:pt x="186" y="124"/>
                      <a:pt x="186" y="124"/>
                    </a:cubicBezTo>
                    <a:cubicBezTo>
                      <a:pt x="186" y="123"/>
                      <a:pt x="186" y="123"/>
                      <a:pt x="186" y="123"/>
                    </a:cubicBezTo>
                    <a:cubicBezTo>
                      <a:pt x="186" y="123"/>
                      <a:pt x="186" y="123"/>
                      <a:pt x="186" y="123"/>
                    </a:cubicBezTo>
                    <a:cubicBezTo>
                      <a:pt x="186" y="123"/>
                      <a:pt x="186" y="123"/>
                      <a:pt x="186" y="123"/>
                    </a:cubicBezTo>
                    <a:cubicBezTo>
                      <a:pt x="186" y="123"/>
                      <a:pt x="186" y="123"/>
                      <a:pt x="186" y="123"/>
                    </a:cubicBezTo>
                    <a:cubicBezTo>
                      <a:pt x="186" y="123"/>
                      <a:pt x="186" y="123"/>
                      <a:pt x="186" y="123"/>
                    </a:cubicBezTo>
                    <a:cubicBezTo>
                      <a:pt x="186" y="122"/>
                      <a:pt x="186" y="122"/>
                      <a:pt x="186" y="122"/>
                    </a:cubicBezTo>
                    <a:cubicBezTo>
                      <a:pt x="187" y="121"/>
                      <a:pt x="187" y="119"/>
                      <a:pt x="187" y="118"/>
                    </a:cubicBezTo>
                    <a:cubicBezTo>
                      <a:pt x="187" y="118"/>
                      <a:pt x="187" y="118"/>
                      <a:pt x="187" y="118"/>
                    </a:cubicBezTo>
                    <a:cubicBezTo>
                      <a:pt x="188" y="117"/>
                      <a:pt x="188" y="117"/>
                      <a:pt x="188" y="117"/>
                    </a:cubicBezTo>
                    <a:cubicBezTo>
                      <a:pt x="188" y="117"/>
                      <a:pt x="188" y="117"/>
                      <a:pt x="188" y="117"/>
                    </a:cubicBezTo>
                    <a:cubicBezTo>
                      <a:pt x="188" y="117"/>
                      <a:pt x="188" y="117"/>
                      <a:pt x="188" y="117"/>
                    </a:cubicBezTo>
                    <a:cubicBezTo>
                      <a:pt x="188" y="116"/>
                      <a:pt x="188" y="115"/>
                      <a:pt x="187" y="115"/>
                    </a:cubicBezTo>
                    <a:cubicBezTo>
                      <a:pt x="187" y="115"/>
                      <a:pt x="186" y="115"/>
                      <a:pt x="186" y="116"/>
                    </a:cubicBezTo>
                    <a:cubicBezTo>
                      <a:pt x="186" y="117"/>
                      <a:pt x="186" y="117"/>
                      <a:pt x="186" y="117"/>
                    </a:cubicBezTo>
                    <a:cubicBezTo>
                      <a:pt x="186" y="117"/>
                      <a:pt x="186" y="117"/>
                      <a:pt x="186" y="117"/>
                    </a:cubicBezTo>
                    <a:cubicBezTo>
                      <a:pt x="186" y="117"/>
                      <a:pt x="186" y="117"/>
                      <a:pt x="186" y="117"/>
                    </a:cubicBezTo>
                    <a:cubicBezTo>
                      <a:pt x="185" y="117"/>
                      <a:pt x="185" y="117"/>
                      <a:pt x="185" y="117"/>
                    </a:cubicBezTo>
                    <a:cubicBezTo>
                      <a:pt x="185" y="117"/>
                      <a:pt x="185" y="117"/>
                      <a:pt x="185" y="117"/>
                    </a:cubicBezTo>
                    <a:cubicBezTo>
                      <a:pt x="185" y="119"/>
                      <a:pt x="184" y="121"/>
                      <a:pt x="184" y="122"/>
                    </a:cubicBezTo>
                    <a:cubicBezTo>
                      <a:pt x="184" y="122"/>
                      <a:pt x="184" y="122"/>
                      <a:pt x="184" y="122"/>
                    </a:cubicBezTo>
                    <a:cubicBezTo>
                      <a:pt x="184" y="122"/>
                      <a:pt x="184" y="122"/>
                      <a:pt x="184" y="122"/>
                    </a:cubicBezTo>
                    <a:cubicBezTo>
                      <a:pt x="184" y="123"/>
                      <a:pt x="184" y="123"/>
                      <a:pt x="184" y="123"/>
                    </a:cubicBezTo>
                    <a:cubicBezTo>
                      <a:pt x="183" y="123"/>
                      <a:pt x="183" y="123"/>
                      <a:pt x="183" y="123"/>
                    </a:cubicBezTo>
                    <a:cubicBezTo>
                      <a:pt x="183" y="123"/>
                      <a:pt x="183" y="123"/>
                      <a:pt x="183" y="123"/>
                    </a:cubicBezTo>
                    <a:cubicBezTo>
                      <a:pt x="183" y="124"/>
                      <a:pt x="183" y="124"/>
                      <a:pt x="183" y="124"/>
                    </a:cubicBezTo>
                    <a:cubicBezTo>
                      <a:pt x="183" y="124"/>
                      <a:pt x="183" y="124"/>
                      <a:pt x="183" y="124"/>
                    </a:cubicBezTo>
                    <a:cubicBezTo>
                      <a:pt x="183" y="125"/>
                      <a:pt x="182" y="126"/>
                      <a:pt x="182" y="126"/>
                    </a:cubicBezTo>
                    <a:cubicBezTo>
                      <a:pt x="182" y="126"/>
                      <a:pt x="182" y="126"/>
                      <a:pt x="182" y="126"/>
                    </a:cubicBezTo>
                    <a:cubicBezTo>
                      <a:pt x="182" y="126"/>
                      <a:pt x="182" y="126"/>
                      <a:pt x="182" y="126"/>
                    </a:cubicBezTo>
                    <a:cubicBezTo>
                      <a:pt x="182" y="127"/>
                      <a:pt x="182" y="127"/>
                      <a:pt x="182" y="127"/>
                    </a:cubicBezTo>
                    <a:cubicBezTo>
                      <a:pt x="182" y="127"/>
                      <a:pt x="182" y="127"/>
                      <a:pt x="182" y="127"/>
                    </a:cubicBezTo>
                    <a:cubicBezTo>
                      <a:pt x="182" y="128"/>
                      <a:pt x="181" y="129"/>
                      <a:pt x="181" y="130"/>
                    </a:cubicBezTo>
                    <a:cubicBezTo>
                      <a:pt x="181" y="130"/>
                      <a:pt x="181" y="130"/>
                      <a:pt x="181" y="130"/>
                    </a:cubicBezTo>
                    <a:cubicBezTo>
                      <a:pt x="180" y="131"/>
                      <a:pt x="180" y="131"/>
                      <a:pt x="180" y="131"/>
                    </a:cubicBezTo>
                    <a:cubicBezTo>
                      <a:pt x="180" y="131"/>
                      <a:pt x="180" y="131"/>
                      <a:pt x="180" y="131"/>
                    </a:cubicBezTo>
                    <a:cubicBezTo>
                      <a:pt x="180" y="131"/>
                      <a:pt x="180" y="131"/>
                      <a:pt x="180" y="131"/>
                    </a:cubicBezTo>
                    <a:cubicBezTo>
                      <a:pt x="178" y="134"/>
                      <a:pt x="176" y="138"/>
                      <a:pt x="174" y="141"/>
                    </a:cubicBezTo>
                    <a:cubicBezTo>
                      <a:pt x="174" y="142"/>
                      <a:pt x="174" y="142"/>
                      <a:pt x="174" y="142"/>
                    </a:cubicBezTo>
                    <a:cubicBezTo>
                      <a:pt x="173" y="143"/>
                      <a:pt x="173" y="143"/>
                      <a:pt x="173" y="143"/>
                    </a:cubicBezTo>
                    <a:cubicBezTo>
                      <a:pt x="173" y="143"/>
                      <a:pt x="173" y="143"/>
                      <a:pt x="173" y="143"/>
                    </a:cubicBezTo>
                    <a:cubicBezTo>
                      <a:pt x="172" y="144"/>
                      <a:pt x="171" y="146"/>
                      <a:pt x="170" y="147"/>
                    </a:cubicBezTo>
                    <a:cubicBezTo>
                      <a:pt x="170" y="147"/>
                      <a:pt x="170" y="147"/>
                      <a:pt x="170" y="147"/>
                    </a:cubicBezTo>
                    <a:cubicBezTo>
                      <a:pt x="165" y="153"/>
                      <a:pt x="160" y="159"/>
                      <a:pt x="153" y="164"/>
                    </a:cubicBezTo>
                    <a:cubicBezTo>
                      <a:pt x="153" y="164"/>
                      <a:pt x="153" y="164"/>
                      <a:pt x="153" y="164"/>
                    </a:cubicBezTo>
                    <a:cubicBezTo>
                      <a:pt x="153" y="164"/>
                      <a:pt x="153" y="164"/>
                      <a:pt x="153" y="164"/>
                    </a:cubicBezTo>
                    <a:cubicBezTo>
                      <a:pt x="153" y="164"/>
                      <a:pt x="153" y="164"/>
                      <a:pt x="153" y="164"/>
                    </a:cubicBezTo>
                    <a:cubicBezTo>
                      <a:pt x="153" y="164"/>
                      <a:pt x="153" y="164"/>
                      <a:pt x="153" y="164"/>
                    </a:cubicBezTo>
                    <a:cubicBezTo>
                      <a:pt x="147" y="169"/>
                      <a:pt x="140" y="173"/>
                      <a:pt x="132" y="176"/>
                    </a:cubicBezTo>
                    <a:cubicBezTo>
                      <a:pt x="132" y="176"/>
                      <a:pt x="132" y="176"/>
                      <a:pt x="132" y="176"/>
                    </a:cubicBezTo>
                    <a:cubicBezTo>
                      <a:pt x="132" y="176"/>
                      <a:pt x="132" y="176"/>
                      <a:pt x="132" y="176"/>
                    </a:cubicBezTo>
                    <a:cubicBezTo>
                      <a:pt x="132" y="176"/>
                      <a:pt x="132" y="176"/>
                      <a:pt x="132" y="176"/>
                    </a:cubicBezTo>
                    <a:cubicBezTo>
                      <a:pt x="132" y="176"/>
                      <a:pt x="132" y="176"/>
                      <a:pt x="132" y="176"/>
                    </a:cubicBezTo>
                    <a:cubicBezTo>
                      <a:pt x="125" y="179"/>
                      <a:pt x="117" y="182"/>
                      <a:pt x="108" y="183"/>
                    </a:cubicBezTo>
                    <a:cubicBezTo>
                      <a:pt x="109" y="183"/>
                      <a:pt x="109" y="183"/>
                      <a:pt x="109" y="183"/>
                    </a:cubicBezTo>
                    <a:cubicBezTo>
                      <a:pt x="100" y="184"/>
                      <a:pt x="92" y="184"/>
                      <a:pt x="83" y="183"/>
                    </a:cubicBezTo>
                    <a:cubicBezTo>
                      <a:pt x="84" y="183"/>
                      <a:pt x="84" y="183"/>
                      <a:pt x="84" y="183"/>
                    </a:cubicBezTo>
                    <a:cubicBezTo>
                      <a:pt x="75" y="182"/>
                      <a:pt x="67" y="179"/>
                      <a:pt x="59" y="176"/>
                    </a:cubicBezTo>
                    <a:cubicBezTo>
                      <a:pt x="59" y="176"/>
                      <a:pt x="59" y="176"/>
                      <a:pt x="59" y="176"/>
                    </a:cubicBezTo>
                    <a:cubicBezTo>
                      <a:pt x="52" y="173"/>
                      <a:pt x="45" y="169"/>
                      <a:pt x="39" y="164"/>
                    </a:cubicBezTo>
                    <a:cubicBezTo>
                      <a:pt x="32" y="159"/>
                      <a:pt x="27" y="153"/>
                      <a:pt x="22" y="147"/>
                    </a:cubicBezTo>
                    <a:cubicBezTo>
                      <a:pt x="17" y="141"/>
                      <a:pt x="13" y="134"/>
                      <a:pt x="10" y="126"/>
                    </a:cubicBezTo>
                    <a:cubicBezTo>
                      <a:pt x="10" y="126"/>
                      <a:pt x="10" y="126"/>
                      <a:pt x="10" y="126"/>
                    </a:cubicBezTo>
                    <a:cubicBezTo>
                      <a:pt x="6" y="119"/>
                      <a:pt x="4" y="111"/>
                      <a:pt x="3" y="102"/>
                    </a:cubicBezTo>
                    <a:cubicBezTo>
                      <a:pt x="3" y="103"/>
                      <a:pt x="3" y="103"/>
                      <a:pt x="3" y="103"/>
                    </a:cubicBezTo>
                    <a:cubicBezTo>
                      <a:pt x="2" y="94"/>
                      <a:pt x="2" y="86"/>
                      <a:pt x="3" y="77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4" y="69"/>
                      <a:pt x="6" y="61"/>
                      <a:pt x="10" y="53"/>
                    </a:cubicBezTo>
                    <a:cubicBezTo>
                      <a:pt x="13" y="46"/>
                      <a:pt x="17" y="39"/>
                      <a:pt x="22" y="33"/>
                    </a:cubicBezTo>
                    <a:cubicBezTo>
                      <a:pt x="27" y="26"/>
                      <a:pt x="32" y="21"/>
                      <a:pt x="39" y="16"/>
                    </a:cubicBezTo>
                    <a:cubicBezTo>
                      <a:pt x="39" y="16"/>
                      <a:pt x="39" y="16"/>
                      <a:pt x="39" y="16"/>
                    </a:cubicBezTo>
                    <a:cubicBezTo>
                      <a:pt x="39" y="16"/>
                      <a:pt x="39" y="16"/>
                      <a:pt x="39" y="16"/>
                    </a:cubicBezTo>
                    <a:cubicBezTo>
                      <a:pt x="39" y="16"/>
                      <a:pt x="39" y="16"/>
                      <a:pt x="39" y="16"/>
                    </a:cubicBezTo>
                    <a:cubicBezTo>
                      <a:pt x="39" y="16"/>
                      <a:pt x="39" y="16"/>
                      <a:pt x="39" y="16"/>
                    </a:cubicBezTo>
                    <a:cubicBezTo>
                      <a:pt x="44" y="12"/>
                      <a:pt x="49" y="8"/>
                      <a:pt x="55" y="6"/>
                    </a:cubicBezTo>
                    <a:cubicBezTo>
                      <a:pt x="57" y="5"/>
                      <a:pt x="58" y="4"/>
                      <a:pt x="59" y="4"/>
                    </a:cubicBezTo>
                    <a:cubicBezTo>
                      <a:pt x="59" y="4"/>
                      <a:pt x="59" y="4"/>
                      <a:pt x="59" y="4"/>
                    </a:cubicBezTo>
                    <a:cubicBezTo>
                      <a:pt x="60" y="4"/>
                      <a:pt x="60" y="4"/>
                      <a:pt x="60" y="4"/>
                    </a:cubicBezTo>
                    <a:cubicBezTo>
                      <a:pt x="61" y="3"/>
                      <a:pt x="61" y="3"/>
                      <a:pt x="62" y="2"/>
                    </a:cubicBezTo>
                    <a:cubicBezTo>
                      <a:pt x="63" y="2"/>
                      <a:pt x="63" y="2"/>
                      <a:pt x="63" y="2"/>
                    </a:cubicBezTo>
                    <a:cubicBezTo>
                      <a:pt x="63" y="1"/>
                      <a:pt x="63" y="1"/>
                      <a:pt x="63" y="1"/>
                    </a:cubicBezTo>
                    <a:cubicBezTo>
                      <a:pt x="63" y="1"/>
                      <a:pt x="63" y="1"/>
                      <a:pt x="63" y="1"/>
                    </a:cubicBezTo>
                    <a:cubicBezTo>
                      <a:pt x="62" y="0"/>
                      <a:pt x="62" y="0"/>
                      <a:pt x="62" y="0"/>
                    </a:cubicBezTo>
                    <a:cubicBezTo>
                      <a:pt x="62" y="0"/>
                      <a:pt x="62" y="0"/>
                      <a:pt x="62" y="0"/>
                    </a:cubicBezTo>
                    <a:moveTo>
                      <a:pt x="10" y="53"/>
                    </a:moveTo>
                    <a:cubicBezTo>
                      <a:pt x="10" y="53"/>
                      <a:pt x="10" y="53"/>
                      <a:pt x="10" y="53"/>
                    </a:cubicBezTo>
                    <a:cubicBezTo>
                      <a:pt x="10" y="53"/>
                      <a:pt x="10" y="53"/>
                      <a:pt x="10" y="53"/>
                    </a:cubicBezTo>
                    <a:moveTo>
                      <a:pt x="22" y="147"/>
                    </a:moveTo>
                    <a:cubicBezTo>
                      <a:pt x="22" y="147"/>
                      <a:pt x="22" y="147"/>
                      <a:pt x="22" y="147"/>
                    </a:cubicBezTo>
                    <a:cubicBezTo>
                      <a:pt x="22" y="147"/>
                      <a:pt x="22" y="147"/>
                      <a:pt x="22" y="147"/>
                    </a:cubicBezTo>
                    <a:moveTo>
                      <a:pt x="132" y="176"/>
                    </a:moveTo>
                    <a:cubicBezTo>
                      <a:pt x="132" y="176"/>
                      <a:pt x="132" y="176"/>
                      <a:pt x="132" y="176"/>
                    </a:cubicBezTo>
                    <a:cubicBezTo>
                      <a:pt x="132" y="176"/>
                      <a:pt x="132" y="176"/>
                      <a:pt x="132" y="176"/>
                    </a:cubicBezTo>
                    <a:cubicBezTo>
                      <a:pt x="132" y="176"/>
                      <a:pt x="132" y="176"/>
                      <a:pt x="132" y="176"/>
                    </a:cubicBezTo>
                    <a:moveTo>
                      <a:pt x="153" y="164"/>
                    </a:moveTo>
                    <a:cubicBezTo>
                      <a:pt x="153" y="164"/>
                      <a:pt x="153" y="164"/>
                      <a:pt x="153" y="164"/>
                    </a:cubicBezTo>
                    <a:cubicBezTo>
                      <a:pt x="153" y="164"/>
                      <a:pt x="153" y="164"/>
                      <a:pt x="153" y="164"/>
                    </a:cubicBezTo>
                    <a:cubicBezTo>
                      <a:pt x="153" y="164"/>
                      <a:pt x="153" y="164"/>
                      <a:pt x="153" y="164"/>
                    </a:cubicBezTo>
                    <a:moveTo>
                      <a:pt x="182" y="127"/>
                    </a:moveTo>
                    <a:cubicBezTo>
                      <a:pt x="182" y="126"/>
                      <a:pt x="182" y="126"/>
                      <a:pt x="182" y="126"/>
                    </a:cubicBezTo>
                    <a:cubicBezTo>
                      <a:pt x="182" y="126"/>
                      <a:pt x="182" y="126"/>
                      <a:pt x="182" y="126"/>
                    </a:cubicBezTo>
                    <a:cubicBezTo>
                      <a:pt x="182" y="127"/>
                      <a:pt x="182" y="127"/>
                      <a:pt x="182" y="127"/>
                    </a:cubicBezTo>
                    <a:moveTo>
                      <a:pt x="39" y="16"/>
                    </a:moveTo>
                    <a:cubicBezTo>
                      <a:pt x="39" y="16"/>
                      <a:pt x="39" y="16"/>
                      <a:pt x="39" y="16"/>
                    </a:cubicBezTo>
                    <a:cubicBezTo>
                      <a:pt x="39" y="16"/>
                      <a:pt x="39" y="16"/>
                      <a:pt x="39" y="16"/>
                    </a:cubicBezTo>
                    <a:cubicBezTo>
                      <a:pt x="39" y="16"/>
                      <a:pt x="39" y="16"/>
                      <a:pt x="39" y="16"/>
                    </a:cubicBezTo>
                  </a:path>
                </a:pathLst>
              </a:custGeom>
              <a:solidFill>
                <a:srgbClr val="4EA8A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37" name="Freeform 588"/>
              <p:cNvSpPr>
                <a:spLocks/>
              </p:cNvSpPr>
              <p:nvPr/>
            </p:nvSpPr>
            <p:spPr bwMode="auto">
              <a:xfrm>
                <a:off x="6660" y="1955"/>
                <a:ext cx="152" cy="138"/>
              </a:xfrm>
              <a:custGeom>
                <a:avLst/>
                <a:gdLst>
                  <a:gd name="T0" fmla="*/ 0 w 81"/>
                  <a:gd name="T1" fmla="*/ 1 h 73"/>
                  <a:gd name="T2" fmla="*/ 1 w 81"/>
                  <a:gd name="T3" fmla="*/ 2 h 73"/>
                  <a:gd name="T4" fmla="*/ 15 w 81"/>
                  <a:gd name="T5" fmla="*/ 5 h 73"/>
                  <a:gd name="T6" fmla="*/ 15 w 81"/>
                  <a:gd name="T7" fmla="*/ 5 h 73"/>
                  <a:gd name="T8" fmla="*/ 22 w 81"/>
                  <a:gd name="T9" fmla="*/ 8 h 73"/>
                  <a:gd name="T10" fmla="*/ 25 w 81"/>
                  <a:gd name="T11" fmla="*/ 9 h 73"/>
                  <a:gd name="T12" fmla="*/ 35 w 81"/>
                  <a:gd name="T13" fmla="*/ 14 h 73"/>
                  <a:gd name="T14" fmla="*/ 62 w 81"/>
                  <a:gd name="T15" fmla="*/ 37 h 73"/>
                  <a:gd name="T16" fmla="*/ 62 w 81"/>
                  <a:gd name="T17" fmla="*/ 37 h 73"/>
                  <a:gd name="T18" fmla="*/ 62 w 81"/>
                  <a:gd name="T19" fmla="*/ 37 h 73"/>
                  <a:gd name="T20" fmla="*/ 70 w 81"/>
                  <a:gd name="T21" fmla="*/ 49 h 73"/>
                  <a:gd name="T22" fmla="*/ 70 w 81"/>
                  <a:gd name="T23" fmla="*/ 51 h 73"/>
                  <a:gd name="T24" fmla="*/ 73 w 81"/>
                  <a:gd name="T25" fmla="*/ 55 h 73"/>
                  <a:gd name="T26" fmla="*/ 74 w 81"/>
                  <a:gd name="T27" fmla="*/ 57 h 73"/>
                  <a:gd name="T28" fmla="*/ 74 w 81"/>
                  <a:gd name="T29" fmla="*/ 59 h 73"/>
                  <a:gd name="T30" fmla="*/ 76 w 81"/>
                  <a:gd name="T31" fmla="*/ 62 h 73"/>
                  <a:gd name="T32" fmla="*/ 76 w 81"/>
                  <a:gd name="T33" fmla="*/ 64 h 73"/>
                  <a:gd name="T34" fmla="*/ 76 w 81"/>
                  <a:gd name="T35" fmla="*/ 64 h 73"/>
                  <a:gd name="T36" fmla="*/ 77 w 81"/>
                  <a:gd name="T37" fmla="*/ 65 h 73"/>
                  <a:gd name="T38" fmla="*/ 78 w 81"/>
                  <a:gd name="T39" fmla="*/ 69 h 73"/>
                  <a:gd name="T40" fmla="*/ 78 w 81"/>
                  <a:gd name="T41" fmla="*/ 70 h 73"/>
                  <a:gd name="T42" fmla="*/ 78 w 81"/>
                  <a:gd name="T43" fmla="*/ 71 h 73"/>
                  <a:gd name="T44" fmla="*/ 79 w 81"/>
                  <a:gd name="T45" fmla="*/ 71 h 73"/>
                  <a:gd name="T46" fmla="*/ 79 w 81"/>
                  <a:gd name="T47" fmla="*/ 72 h 73"/>
                  <a:gd name="T48" fmla="*/ 81 w 81"/>
                  <a:gd name="T49" fmla="*/ 72 h 73"/>
                  <a:gd name="T50" fmla="*/ 81 w 81"/>
                  <a:gd name="T51" fmla="*/ 70 h 73"/>
                  <a:gd name="T52" fmla="*/ 80 w 81"/>
                  <a:gd name="T53" fmla="*/ 70 h 73"/>
                  <a:gd name="T54" fmla="*/ 80 w 81"/>
                  <a:gd name="T55" fmla="*/ 69 h 73"/>
                  <a:gd name="T56" fmla="*/ 79 w 81"/>
                  <a:gd name="T57" fmla="*/ 64 h 73"/>
                  <a:gd name="T58" fmla="*/ 79 w 81"/>
                  <a:gd name="T59" fmla="*/ 64 h 73"/>
                  <a:gd name="T60" fmla="*/ 78 w 81"/>
                  <a:gd name="T61" fmla="*/ 64 h 73"/>
                  <a:gd name="T62" fmla="*/ 78 w 81"/>
                  <a:gd name="T63" fmla="*/ 63 h 73"/>
                  <a:gd name="T64" fmla="*/ 78 w 81"/>
                  <a:gd name="T65" fmla="*/ 63 h 73"/>
                  <a:gd name="T66" fmla="*/ 78 w 81"/>
                  <a:gd name="T67" fmla="*/ 62 h 73"/>
                  <a:gd name="T68" fmla="*/ 76 w 81"/>
                  <a:gd name="T69" fmla="*/ 56 h 73"/>
                  <a:gd name="T70" fmla="*/ 75 w 81"/>
                  <a:gd name="T71" fmla="*/ 54 h 73"/>
                  <a:gd name="T72" fmla="*/ 74 w 81"/>
                  <a:gd name="T73" fmla="*/ 54 h 73"/>
                  <a:gd name="T74" fmla="*/ 73 w 81"/>
                  <a:gd name="T75" fmla="*/ 50 h 73"/>
                  <a:gd name="T76" fmla="*/ 72 w 81"/>
                  <a:gd name="T77" fmla="*/ 49 h 73"/>
                  <a:gd name="T78" fmla="*/ 72 w 81"/>
                  <a:gd name="T79" fmla="*/ 48 h 73"/>
                  <a:gd name="T80" fmla="*/ 64 w 81"/>
                  <a:gd name="T81" fmla="*/ 36 h 73"/>
                  <a:gd name="T82" fmla="*/ 51 w 81"/>
                  <a:gd name="T83" fmla="*/ 23 h 73"/>
                  <a:gd name="T84" fmla="*/ 36 w 81"/>
                  <a:gd name="T85" fmla="*/ 12 h 73"/>
                  <a:gd name="T86" fmla="*/ 22 w 81"/>
                  <a:gd name="T87" fmla="*/ 6 h 73"/>
                  <a:gd name="T88" fmla="*/ 16 w 81"/>
                  <a:gd name="T89" fmla="*/ 3 h 73"/>
                  <a:gd name="T90" fmla="*/ 15 w 81"/>
                  <a:gd name="T91" fmla="*/ 3 h 73"/>
                  <a:gd name="T92" fmla="*/ 1 w 81"/>
                  <a:gd name="T93" fmla="*/ 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1" h="7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6" y="3"/>
                      <a:pt x="10" y="4"/>
                      <a:pt x="14" y="5"/>
                    </a:cubicBezTo>
                    <a:cubicBezTo>
                      <a:pt x="15" y="5"/>
                      <a:pt x="15" y="5"/>
                      <a:pt x="15" y="5"/>
                    </a:cubicBezTo>
                    <a:cubicBezTo>
                      <a:pt x="15" y="5"/>
                      <a:pt x="15" y="5"/>
                      <a:pt x="15" y="5"/>
                    </a:cubicBezTo>
                    <a:cubicBezTo>
                      <a:pt x="15" y="5"/>
                      <a:pt x="15" y="5"/>
                      <a:pt x="15" y="5"/>
                    </a:cubicBezTo>
                    <a:cubicBezTo>
                      <a:pt x="18" y="6"/>
                      <a:pt x="20" y="7"/>
                      <a:pt x="22" y="8"/>
                    </a:cubicBezTo>
                    <a:cubicBezTo>
                      <a:pt x="22" y="8"/>
                      <a:pt x="22" y="8"/>
                      <a:pt x="22" y="8"/>
                    </a:cubicBezTo>
                    <a:cubicBezTo>
                      <a:pt x="23" y="8"/>
                      <a:pt x="24" y="8"/>
                      <a:pt x="25" y="9"/>
                    </a:cubicBezTo>
                    <a:cubicBezTo>
                      <a:pt x="25" y="9"/>
                      <a:pt x="25" y="9"/>
                      <a:pt x="25" y="9"/>
                    </a:cubicBezTo>
                    <a:cubicBezTo>
                      <a:pt x="28" y="10"/>
                      <a:pt x="32" y="12"/>
                      <a:pt x="35" y="14"/>
                    </a:cubicBezTo>
                    <a:cubicBezTo>
                      <a:pt x="35" y="14"/>
                      <a:pt x="35" y="14"/>
                      <a:pt x="35" y="14"/>
                    </a:cubicBezTo>
                    <a:cubicBezTo>
                      <a:pt x="39" y="16"/>
                      <a:pt x="42" y="18"/>
                      <a:pt x="45" y="21"/>
                    </a:cubicBezTo>
                    <a:cubicBezTo>
                      <a:pt x="51" y="26"/>
                      <a:pt x="57" y="31"/>
                      <a:pt x="62" y="37"/>
                    </a:cubicBezTo>
                    <a:cubicBezTo>
                      <a:pt x="62" y="37"/>
                      <a:pt x="62" y="37"/>
                      <a:pt x="62" y="37"/>
                    </a:cubicBezTo>
                    <a:cubicBezTo>
                      <a:pt x="62" y="37"/>
                      <a:pt x="62" y="37"/>
                      <a:pt x="62" y="37"/>
                    </a:cubicBezTo>
                    <a:cubicBezTo>
                      <a:pt x="62" y="37"/>
                      <a:pt x="62" y="37"/>
                      <a:pt x="62" y="37"/>
                    </a:cubicBezTo>
                    <a:cubicBezTo>
                      <a:pt x="62" y="37"/>
                      <a:pt x="62" y="37"/>
                      <a:pt x="62" y="37"/>
                    </a:cubicBezTo>
                    <a:cubicBezTo>
                      <a:pt x="65" y="41"/>
                      <a:pt x="67" y="45"/>
                      <a:pt x="70" y="49"/>
                    </a:cubicBezTo>
                    <a:cubicBezTo>
                      <a:pt x="70" y="49"/>
                      <a:pt x="70" y="49"/>
                      <a:pt x="70" y="49"/>
                    </a:cubicBezTo>
                    <a:cubicBezTo>
                      <a:pt x="70" y="50"/>
                      <a:pt x="70" y="50"/>
                      <a:pt x="70" y="51"/>
                    </a:cubicBezTo>
                    <a:cubicBezTo>
                      <a:pt x="70" y="51"/>
                      <a:pt x="70" y="51"/>
                      <a:pt x="70" y="51"/>
                    </a:cubicBezTo>
                    <a:cubicBezTo>
                      <a:pt x="71" y="52"/>
                      <a:pt x="72" y="54"/>
                      <a:pt x="73" y="55"/>
                    </a:cubicBezTo>
                    <a:cubicBezTo>
                      <a:pt x="73" y="55"/>
                      <a:pt x="73" y="55"/>
                      <a:pt x="73" y="55"/>
                    </a:cubicBezTo>
                    <a:cubicBezTo>
                      <a:pt x="73" y="55"/>
                      <a:pt x="73" y="55"/>
                      <a:pt x="73" y="55"/>
                    </a:cubicBezTo>
                    <a:cubicBezTo>
                      <a:pt x="73" y="56"/>
                      <a:pt x="73" y="56"/>
                      <a:pt x="74" y="57"/>
                    </a:cubicBezTo>
                    <a:cubicBezTo>
                      <a:pt x="74" y="57"/>
                      <a:pt x="74" y="57"/>
                      <a:pt x="74" y="57"/>
                    </a:cubicBezTo>
                    <a:cubicBezTo>
                      <a:pt x="74" y="58"/>
                      <a:pt x="74" y="58"/>
                      <a:pt x="74" y="59"/>
                    </a:cubicBezTo>
                    <a:cubicBezTo>
                      <a:pt x="74" y="59"/>
                      <a:pt x="74" y="59"/>
                      <a:pt x="74" y="59"/>
                    </a:cubicBezTo>
                    <a:cubicBezTo>
                      <a:pt x="75" y="60"/>
                      <a:pt x="75" y="61"/>
                      <a:pt x="76" y="62"/>
                    </a:cubicBezTo>
                    <a:cubicBezTo>
                      <a:pt x="76" y="63"/>
                      <a:pt x="76" y="63"/>
                      <a:pt x="76" y="63"/>
                    </a:cubicBezTo>
                    <a:cubicBezTo>
                      <a:pt x="76" y="64"/>
                      <a:pt x="76" y="64"/>
                      <a:pt x="76" y="64"/>
                    </a:cubicBezTo>
                    <a:cubicBezTo>
                      <a:pt x="76" y="64"/>
                      <a:pt x="76" y="64"/>
                      <a:pt x="76" y="64"/>
                    </a:cubicBezTo>
                    <a:cubicBezTo>
                      <a:pt x="76" y="64"/>
                      <a:pt x="76" y="64"/>
                      <a:pt x="76" y="64"/>
                    </a:cubicBezTo>
                    <a:cubicBezTo>
                      <a:pt x="77" y="64"/>
                      <a:pt x="77" y="64"/>
                      <a:pt x="77" y="64"/>
                    </a:cubicBezTo>
                    <a:cubicBezTo>
                      <a:pt x="77" y="65"/>
                      <a:pt x="77" y="65"/>
                      <a:pt x="77" y="65"/>
                    </a:cubicBezTo>
                    <a:cubicBezTo>
                      <a:pt x="77" y="66"/>
                      <a:pt x="78" y="68"/>
                      <a:pt x="78" y="69"/>
                    </a:cubicBezTo>
                    <a:cubicBezTo>
                      <a:pt x="78" y="69"/>
                      <a:pt x="78" y="69"/>
                      <a:pt x="78" y="69"/>
                    </a:cubicBezTo>
                    <a:cubicBezTo>
                      <a:pt x="78" y="70"/>
                      <a:pt x="78" y="70"/>
                      <a:pt x="78" y="70"/>
                    </a:cubicBezTo>
                    <a:cubicBezTo>
                      <a:pt x="78" y="70"/>
                      <a:pt x="78" y="70"/>
                      <a:pt x="78" y="70"/>
                    </a:cubicBezTo>
                    <a:cubicBezTo>
                      <a:pt x="78" y="71"/>
                      <a:pt x="78" y="71"/>
                      <a:pt x="78" y="71"/>
                    </a:cubicBezTo>
                    <a:cubicBezTo>
                      <a:pt x="78" y="71"/>
                      <a:pt x="78" y="71"/>
                      <a:pt x="78" y="71"/>
                    </a:cubicBezTo>
                    <a:cubicBezTo>
                      <a:pt x="79" y="71"/>
                      <a:pt x="79" y="71"/>
                      <a:pt x="79" y="71"/>
                    </a:cubicBezTo>
                    <a:cubicBezTo>
                      <a:pt x="79" y="71"/>
                      <a:pt x="79" y="71"/>
                      <a:pt x="79" y="71"/>
                    </a:cubicBezTo>
                    <a:cubicBezTo>
                      <a:pt x="79" y="71"/>
                      <a:pt x="79" y="71"/>
                      <a:pt x="79" y="71"/>
                    </a:cubicBezTo>
                    <a:cubicBezTo>
                      <a:pt x="79" y="72"/>
                      <a:pt x="79" y="72"/>
                      <a:pt x="79" y="72"/>
                    </a:cubicBezTo>
                    <a:cubicBezTo>
                      <a:pt x="79" y="73"/>
                      <a:pt x="80" y="73"/>
                      <a:pt x="80" y="73"/>
                    </a:cubicBezTo>
                    <a:cubicBezTo>
                      <a:pt x="81" y="73"/>
                      <a:pt x="81" y="72"/>
                      <a:pt x="81" y="72"/>
                    </a:cubicBezTo>
                    <a:cubicBezTo>
                      <a:pt x="81" y="71"/>
                      <a:pt x="81" y="71"/>
                      <a:pt x="81" y="71"/>
                    </a:cubicBezTo>
                    <a:cubicBezTo>
                      <a:pt x="81" y="70"/>
                      <a:pt x="81" y="70"/>
                      <a:pt x="81" y="70"/>
                    </a:cubicBezTo>
                    <a:cubicBezTo>
                      <a:pt x="80" y="70"/>
                      <a:pt x="80" y="70"/>
                      <a:pt x="80" y="70"/>
                    </a:cubicBezTo>
                    <a:cubicBezTo>
                      <a:pt x="80" y="70"/>
                      <a:pt x="80" y="70"/>
                      <a:pt x="80" y="70"/>
                    </a:cubicBezTo>
                    <a:cubicBezTo>
                      <a:pt x="80" y="69"/>
                      <a:pt x="80" y="69"/>
                      <a:pt x="80" y="69"/>
                    </a:cubicBezTo>
                    <a:cubicBezTo>
                      <a:pt x="80" y="69"/>
                      <a:pt x="80" y="69"/>
                      <a:pt x="80" y="69"/>
                    </a:cubicBezTo>
                    <a:cubicBezTo>
                      <a:pt x="80" y="69"/>
                      <a:pt x="80" y="69"/>
                      <a:pt x="80" y="69"/>
                    </a:cubicBezTo>
                    <a:cubicBezTo>
                      <a:pt x="80" y="68"/>
                      <a:pt x="79" y="66"/>
                      <a:pt x="79" y="64"/>
                    </a:cubicBezTo>
                    <a:cubicBezTo>
                      <a:pt x="79" y="64"/>
                      <a:pt x="79" y="64"/>
                      <a:pt x="79" y="64"/>
                    </a:cubicBezTo>
                    <a:cubicBezTo>
                      <a:pt x="79" y="64"/>
                      <a:pt x="79" y="64"/>
                      <a:pt x="79" y="64"/>
                    </a:cubicBezTo>
                    <a:cubicBezTo>
                      <a:pt x="78" y="64"/>
                      <a:pt x="78" y="64"/>
                      <a:pt x="78" y="64"/>
                    </a:cubicBezTo>
                    <a:cubicBezTo>
                      <a:pt x="78" y="64"/>
                      <a:pt x="78" y="64"/>
                      <a:pt x="78" y="64"/>
                    </a:cubicBezTo>
                    <a:cubicBezTo>
                      <a:pt x="78" y="63"/>
                      <a:pt x="78" y="63"/>
                      <a:pt x="78" y="63"/>
                    </a:cubicBezTo>
                    <a:cubicBezTo>
                      <a:pt x="78" y="63"/>
                      <a:pt x="78" y="63"/>
                      <a:pt x="78" y="63"/>
                    </a:cubicBezTo>
                    <a:cubicBezTo>
                      <a:pt x="78" y="63"/>
                      <a:pt x="78" y="63"/>
                      <a:pt x="78" y="63"/>
                    </a:cubicBezTo>
                    <a:cubicBezTo>
                      <a:pt x="78" y="63"/>
                      <a:pt x="78" y="63"/>
                      <a:pt x="78" y="63"/>
                    </a:cubicBezTo>
                    <a:cubicBezTo>
                      <a:pt x="78" y="63"/>
                      <a:pt x="78" y="63"/>
                      <a:pt x="78" y="63"/>
                    </a:cubicBezTo>
                    <a:cubicBezTo>
                      <a:pt x="78" y="62"/>
                      <a:pt x="78" y="62"/>
                      <a:pt x="78" y="62"/>
                    </a:cubicBezTo>
                    <a:cubicBezTo>
                      <a:pt x="78" y="61"/>
                      <a:pt x="78" y="61"/>
                      <a:pt x="78" y="61"/>
                    </a:cubicBezTo>
                    <a:cubicBezTo>
                      <a:pt x="77" y="60"/>
                      <a:pt x="76" y="58"/>
                      <a:pt x="76" y="56"/>
                    </a:cubicBezTo>
                    <a:cubicBezTo>
                      <a:pt x="76" y="56"/>
                      <a:pt x="76" y="56"/>
                      <a:pt x="76" y="56"/>
                    </a:cubicBezTo>
                    <a:cubicBezTo>
                      <a:pt x="75" y="56"/>
                      <a:pt x="75" y="55"/>
                      <a:pt x="75" y="54"/>
                    </a:cubicBezTo>
                    <a:cubicBezTo>
                      <a:pt x="74" y="54"/>
                      <a:pt x="74" y="54"/>
                      <a:pt x="74" y="54"/>
                    </a:cubicBezTo>
                    <a:cubicBezTo>
                      <a:pt x="74" y="54"/>
                      <a:pt x="74" y="54"/>
                      <a:pt x="74" y="54"/>
                    </a:cubicBezTo>
                    <a:cubicBezTo>
                      <a:pt x="74" y="53"/>
                      <a:pt x="73" y="51"/>
                      <a:pt x="73" y="50"/>
                    </a:cubicBezTo>
                    <a:cubicBezTo>
                      <a:pt x="73" y="50"/>
                      <a:pt x="73" y="50"/>
                      <a:pt x="73" y="50"/>
                    </a:cubicBezTo>
                    <a:cubicBezTo>
                      <a:pt x="72" y="50"/>
                      <a:pt x="72" y="49"/>
                      <a:pt x="72" y="49"/>
                    </a:cubicBezTo>
                    <a:cubicBezTo>
                      <a:pt x="72" y="49"/>
                      <a:pt x="72" y="49"/>
                      <a:pt x="72" y="49"/>
                    </a:cubicBezTo>
                    <a:cubicBezTo>
                      <a:pt x="72" y="49"/>
                      <a:pt x="72" y="49"/>
                      <a:pt x="72" y="49"/>
                    </a:cubicBezTo>
                    <a:cubicBezTo>
                      <a:pt x="72" y="48"/>
                      <a:pt x="72" y="48"/>
                      <a:pt x="72" y="48"/>
                    </a:cubicBezTo>
                    <a:cubicBezTo>
                      <a:pt x="72" y="48"/>
                      <a:pt x="72" y="48"/>
                      <a:pt x="72" y="48"/>
                    </a:cubicBezTo>
                    <a:cubicBezTo>
                      <a:pt x="69" y="44"/>
                      <a:pt x="67" y="40"/>
                      <a:pt x="64" y="36"/>
                    </a:cubicBezTo>
                    <a:cubicBezTo>
                      <a:pt x="64" y="36"/>
                      <a:pt x="64" y="36"/>
                      <a:pt x="64" y="36"/>
                    </a:cubicBezTo>
                    <a:cubicBezTo>
                      <a:pt x="60" y="31"/>
                      <a:pt x="56" y="27"/>
                      <a:pt x="51" y="23"/>
                    </a:cubicBezTo>
                    <a:cubicBezTo>
                      <a:pt x="46" y="19"/>
                      <a:pt x="42" y="15"/>
                      <a:pt x="36" y="12"/>
                    </a:cubicBezTo>
                    <a:cubicBezTo>
                      <a:pt x="36" y="12"/>
                      <a:pt x="36" y="12"/>
                      <a:pt x="36" y="12"/>
                    </a:cubicBezTo>
                    <a:cubicBezTo>
                      <a:pt x="32" y="10"/>
                      <a:pt x="27" y="7"/>
                      <a:pt x="23" y="6"/>
                    </a:cubicBezTo>
                    <a:cubicBezTo>
                      <a:pt x="22" y="6"/>
                      <a:pt x="22" y="6"/>
                      <a:pt x="22" y="6"/>
                    </a:cubicBezTo>
                    <a:cubicBezTo>
                      <a:pt x="20" y="5"/>
                      <a:pt x="18" y="4"/>
                      <a:pt x="16" y="3"/>
                    </a:cubicBezTo>
                    <a:cubicBezTo>
                      <a:pt x="16" y="3"/>
                      <a:pt x="16" y="3"/>
                      <a:pt x="16" y="3"/>
                    </a:cubicBezTo>
                    <a:cubicBezTo>
                      <a:pt x="15" y="3"/>
                      <a:pt x="15" y="3"/>
                      <a:pt x="15" y="3"/>
                    </a:cubicBezTo>
                    <a:cubicBezTo>
                      <a:pt x="15" y="3"/>
                      <a:pt x="15" y="3"/>
                      <a:pt x="15" y="3"/>
                    </a:cubicBezTo>
                    <a:cubicBezTo>
                      <a:pt x="11" y="2"/>
                      <a:pt x="6" y="1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</a:path>
                </a:pathLst>
              </a:custGeom>
              <a:solidFill>
                <a:srgbClr val="4EA8A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38" name="Freeform 589"/>
              <p:cNvSpPr>
                <a:spLocks noEditPoints="1"/>
              </p:cNvSpPr>
              <p:nvPr/>
            </p:nvSpPr>
            <p:spPr bwMode="auto">
              <a:xfrm>
                <a:off x="6426" y="1957"/>
                <a:ext cx="102" cy="315"/>
              </a:xfrm>
              <a:custGeom>
                <a:avLst/>
                <a:gdLst>
                  <a:gd name="T0" fmla="*/ 52 w 54"/>
                  <a:gd name="T1" fmla="*/ 1 h 167"/>
                  <a:gd name="T2" fmla="*/ 50 w 54"/>
                  <a:gd name="T3" fmla="*/ 2 h 167"/>
                  <a:gd name="T4" fmla="*/ 50 w 54"/>
                  <a:gd name="T5" fmla="*/ 2 h 167"/>
                  <a:gd name="T6" fmla="*/ 33 w 54"/>
                  <a:gd name="T7" fmla="*/ 15 h 167"/>
                  <a:gd name="T8" fmla="*/ 19 w 54"/>
                  <a:gd name="T9" fmla="*/ 32 h 167"/>
                  <a:gd name="T10" fmla="*/ 19 w 54"/>
                  <a:gd name="T11" fmla="*/ 32 h 167"/>
                  <a:gd name="T12" fmla="*/ 19 w 54"/>
                  <a:gd name="T13" fmla="*/ 32 h 167"/>
                  <a:gd name="T14" fmla="*/ 19 w 54"/>
                  <a:gd name="T15" fmla="*/ 32 h 167"/>
                  <a:gd name="T16" fmla="*/ 19 w 54"/>
                  <a:gd name="T17" fmla="*/ 32 h 167"/>
                  <a:gd name="T18" fmla="*/ 5 w 54"/>
                  <a:gd name="T19" fmla="*/ 61 h 167"/>
                  <a:gd name="T20" fmla="*/ 0 w 54"/>
                  <a:gd name="T21" fmla="*/ 95 h 167"/>
                  <a:gd name="T22" fmla="*/ 0 w 54"/>
                  <a:gd name="T23" fmla="*/ 95 h 167"/>
                  <a:gd name="T24" fmla="*/ 1 w 54"/>
                  <a:gd name="T25" fmla="*/ 113 h 167"/>
                  <a:gd name="T26" fmla="*/ 6 w 54"/>
                  <a:gd name="T27" fmla="*/ 130 h 167"/>
                  <a:gd name="T28" fmla="*/ 13 w 54"/>
                  <a:gd name="T29" fmla="*/ 146 h 167"/>
                  <a:gd name="T30" fmla="*/ 23 w 54"/>
                  <a:gd name="T31" fmla="*/ 161 h 167"/>
                  <a:gd name="T32" fmla="*/ 28 w 54"/>
                  <a:gd name="T33" fmla="*/ 166 h 167"/>
                  <a:gd name="T34" fmla="*/ 28 w 54"/>
                  <a:gd name="T35" fmla="*/ 166 h 167"/>
                  <a:gd name="T36" fmla="*/ 28 w 54"/>
                  <a:gd name="T37" fmla="*/ 166 h 167"/>
                  <a:gd name="T38" fmla="*/ 29 w 54"/>
                  <a:gd name="T39" fmla="*/ 166 h 167"/>
                  <a:gd name="T40" fmla="*/ 29 w 54"/>
                  <a:gd name="T41" fmla="*/ 165 h 167"/>
                  <a:gd name="T42" fmla="*/ 24 w 54"/>
                  <a:gd name="T43" fmla="*/ 159 h 167"/>
                  <a:gd name="T44" fmla="*/ 10 w 54"/>
                  <a:gd name="T45" fmla="*/ 135 h 167"/>
                  <a:gd name="T46" fmla="*/ 10 w 54"/>
                  <a:gd name="T47" fmla="*/ 135 h 167"/>
                  <a:gd name="T48" fmla="*/ 3 w 54"/>
                  <a:gd name="T49" fmla="*/ 108 h 167"/>
                  <a:gd name="T50" fmla="*/ 3 w 54"/>
                  <a:gd name="T51" fmla="*/ 108 h 167"/>
                  <a:gd name="T52" fmla="*/ 2 w 54"/>
                  <a:gd name="T53" fmla="*/ 95 h 167"/>
                  <a:gd name="T54" fmla="*/ 2 w 54"/>
                  <a:gd name="T55" fmla="*/ 95 h 167"/>
                  <a:gd name="T56" fmla="*/ 3 w 54"/>
                  <a:gd name="T57" fmla="*/ 79 h 167"/>
                  <a:gd name="T58" fmla="*/ 3 w 54"/>
                  <a:gd name="T59" fmla="*/ 80 h 167"/>
                  <a:gd name="T60" fmla="*/ 10 w 54"/>
                  <a:gd name="T61" fmla="*/ 52 h 167"/>
                  <a:gd name="T62" fmla="*/ 10 w 54"/>
                  <a:gd name="T63" fmla="*/ 52 h 167"/>
                  <a:gd name="T64" fmla="*/ 21 w 54"/>
                  <a:gd name="T65" fmla="*/ 33 h 167"/>
                  <a:gd name="T66" fmla="*/ 21 w 54"/>
                  <a:gd name="T67" fmla="*/ 33 h 167"/>
                  <a:gd name="T68" fmla="*/ 24 w 54"/>
                  <a:gd name="T69" fmla="*/ 28 h 167"/>
                  <a:gd name="T70" fmla="*/ 44 w 54"/>
                  <a:gd name="T71" fmla="*/ 9 h 167"/>
                  <a:gd name="T72" fmla="*/ 43 w 54"/>
                  <a:gd name="T73" fmla="*/ 9 h 167"/>
                  <a:gd name="T74" fmla="*/ 50 w 54"/>
                  <a:gd name="T75" fmla="*/ 4 h 167"/>
                  <a:gd name="T76" fmla="*/ 53 w 54"/>
                  <a:gd name="T77" fmla="*/ 2 h 167"/>
                  <a:gd name="T78" fmla="*/ 54 w 54"/>
                  <a:gd name="T79" fmla="*/ 1 h 167"/>
                  <a:gd name="T80" fmla="*/ 53 w 54"/>
                  <a:gd name="T81" fmla="*/ 0 h 167"/>
                  <a:gd name="T82" fmla="*/ 52 w 54"/>
                  <a:gd name="T83" fmla="*/ 1 h 167"/>
                  <a:gd name="T84" fmla="*/ 24 w 54"/>
                  <a:gd name="T85" fmla="*/ 28 h 167"/>
                  <a:gd name="T86" fmla="*/ 24 w 54"/>
                  <a:gd name="T87" fmla="*/ 28 h 167"/>
                  <a:gd name="T88" fmla="*/ 24 w 54"/>
                  <a:gd name="T89" fmla="*/ 28 h 167"/>
                  <a:gd name="T90" fmla="*/ 24 w 54"/>
                  <a:gd name="T91" fmla="*/ 159 h 167"/>
                  <a:gd name="T92" fmla="*/ 24 w 54"/>
                  <a:gd name="T93" fmla="*/ 159 h 167"/>
                  <a:gd name="T94" fmla="*/ 24 w 54"/>
                  <a:gd name="T95" fmla="*/ 159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54" h="167">
                    <a:moveTo>
                      <a:pt x="52" y="1"/>
                    </a:moveTo>
                    <a:cubicBezTo>
                      <a:pt x="52" y="1"/>
                      <a:pt x="51" y="1"/>
                      <a:pt x="50" y="2"/>
                    </a:cubicBezTo>
                    <a:cubicBezTo>
                      <a:pt x="50" y="2"/>
                      <a:pt x="50" y="2"/>
                      <a:pt x="50" y="2"/>
                    </a:cubicBezTo>
                    <a:cubicBezTo>
                      <a:pt x="44" y="6"/>
                      <a:pt x="38" y="10"/>
                      <a:pt x="33" y="15"/>
                    </a:cubicBezTo>
                    <a:cubicBezTo>
                      <a:pt x="28" y="20"/>
                      <a:pt x="23" y="26"/>
                      <a:pt x="19" y="32"/>
                    </a:cubicBezTo>
                    <a:cubicBezTo>
                      <a:pt x="19" y="32"/>
                      <a:pt x="19" y="32"/>
                      <a:pt x="19" y="32"/>
                    </a:cubicBezTo>
                    <a:cubicBezTo>
                      <a:pt x="19" y="32"/>
                      <a:pt x="19" y="32"/>
                      <a:pt x="19" y="32"/>
                    </a:cubicBezTo>
                    <a:cubicBezTo>
                      <a:pt x="19" y="32"/>
                      <a:pt x="19" y="32"/>
                      <a:pt x="19" y="32"/>
                    </a:cubicBezTo>
                    <a:cubicBezTo>
                      <a:pt x="19" y="32"/>
                      <a:pt x="19" y="32"/>
                      <a:pt x="19" y="32"/>
                    </a:cubicBezTo>
                    <a:cubicBezTo>
                      <a:pt x="13" y="41"/>
                      <a:pt x="8" y="51"/>
                      <a:pt x="5" y="61"/>
                    </a:cubicBezTo>
                    <a:cubicBezTo>
                      <a:pt x="1" y="72"/>
                      <a:pt x="0" y="83"/>
                      <a:pt x="0" y="95"/>
                    </a:cubicBezTo>
                    <a:cubicBezTo>
                      <a:pt x="0" y="95"/>
                      <a:pt x="0" y="95"/>
                      <a:pt x="0" y="95"/>
                    </a:cubicBezTo>
                    <a:cubicBezTo>
                      <a:pt x="0" y="101"/>
                      <a:pt x="0" y="107"/>
                      <a:pt x="1" y="113"/>
                    </a:cubicBezTo>
                    <a:cubicBezTo>
                      <a:pt x="3" y="119"/>
                      <a:pt x="4" y="125"/>
                      <a:pt x="6" y="130"/>
                    </a:cubicBezTo>
                    <a:cubicBezTo>
                      <a:pt x="8" y="136"/>
                      <a:pt x="11" y="141"/>
                      <a:pt x="13" y="146"/>
                    </a:cubicBezTo>
                    <a:cubicBezTo>
                      <a:pt x="16" y="151"/>
                      <a:pt x="20" y="156"/>
                      <a:pt x="23" y="161"/>
                    </a:cubicBezTo>
                    <a:cubicBezTo>
                      <a:pt x="25" y="163"/>
                      <a:pt x="26" y="165"/>
                      <a:pt x="28" y="166"/>
                    </a:cubicBezTo>
                    <a:cubicBezTo>
                      <a:pt x="28" y="166"/>
                      <a:pt x="28" y="166"/>
                      <a:pt x="28" y="166"/>
                    </a:cubicBezTo>
                    <a:cubicBezTo>
                      <a:pt x="28" y="166"/>
                      <a:pt x="28" y="166"/>
                      <a:pt x="28" y="166"/>
                    </a:cubicBezTo>
                    <a:cubicBezTo>
                      <a:pt x="28" y="167"/>
                      <a:pt x="29" y="167"/>
                      <a:pt x="29" y="166"/>
                    </a:cubicBezTo>
                    <a:cubicBezTo>
                      <a:pt x="30" y="166"/>
                      <a:pt x="30" y="165"/>
                      <a:pt x="29" y="165"/>
                    </a:cubicBezTo>
                    <a:cubicBezTo>
                      <a:pt x="27" y="163"/>
                      <a:pt x="26" y="161"/>
                      <a:pt x="24" y="159"/>
                    </a:cubicBezTo>
                    <a:cubicBezTo>
                      <a:pt x="19" y="152"/>
                      <a:pt x="14" y="143"/>
                      <a:pt x="10" y="135"/>
                    </a:cubicBezTo>
                    <a:cubicBezTo>
                      <a:pt x="10" y="135"/>
                      <a:pt x="10" y="135"/>
                      <a:pt x="10" y="135"/>
                    </a:cubicBezTo>
                    <a:cubicBezTo>
                      <a:pt x="7" y="126"/>
                      <a:pt x="4" y="117"/>
                      <a:pt x="3" y="108"/>
                    </a:cubicBezTo>
                    <a:cubicBezTo>
                      <a:pt x="3" y="108"/>
                      <a:pt x="3" y="108"/>
                      <a:pt x="3" y="108"/>
                    </a:cubicBezTo>
                    <a:cubicBezTo>
                      <a:pt x="2" y="104"/>
                      <a:pt x="2" y="99"/>
                      <a:pt x="2" y="95"/>
                    </a:cubicBezTo>
                    <a:cubicBezTo>
                      <a:pt x="2" y="95"/>
                      <a:pt x="2" y="95"/>
                      <a:pt x="2" y="95"/>
                    </a:cubicBezTo>
                    <a:cubicBezTo>
                      <a:pt x="2" y="90"/>
                      <a:pt x="2" y="84"/>
                      <a:pt x="3" y="79"/>
                    </a:cubicBezTo>
                    <a:cubicBezTo>
                      <a:pt x="3" y="80"/>
                      <a:pt x="3" y="80"/>
                      <a:pt x="3" y="80"/>
                    </a:cubicBezTo>
                    <a:cubicBezTo>
                      <a:pt x="4" y="70"/>
                      <a:pt x="7" y="61"/>
                      <a:pt x="10" y="52"/>
                    </a:cubicBezTo>
                    <a:cubicBezTo>
                      <a:pt x="10" y="52"/>
                      <a:pt x="10" y="52"/>
                      <a:pt x="10" y="52"/>
                    </a:cubicBezTo>
                    <a:cubicBezTo>
                      <a:pt x="13" y="45"/>
                      <a:pt x="17" y="39"/>
                      <a:pt x="21" y="33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2" y="31"/>
                      <a:pt x="23" y="30"/>
                      <a:pt x="24" y="28"/>
                    </a:cubicBezTo>
                    <a:cubicBezTo>
                      <a:pt x="30" y="21"/>
                      <a:pt x="36" y="15"/>
                      <a:pt x="44" y="9"/>
                    </a:cubicBezTo>
                    <a:cubicBezTo>
                      <a:pt x="43" y="9"/>
                      <a:pt x="43" y="9"/>
                      <a:pt x="43" y="9"/>
                    </a:cubicBezTo>
                    <a:cubicBezTo>
                      <a:pt x="46" y="7"/>
                      <a:pt x="48" y="6"/>
                      <a:pt x="50" y="4"/>
                    </a:cubicBezTo>
                    <a:cubicBezTo>
                      <a:pt x="51" y="4"/>
                      <a:pt x="52" y="3"/>
                      <a:pt x="53" y="2"/>
                    </a:cubicBezTo>
                    <a:cubicBezTo>
                      <a:pt x="54" y="2"/>
                      <a:pt x="54" y="1"/>
                      <a:pt x="54" y="1"/>
                    </a:cubicBezTo>
                    <a:cubicBezTo>
                      <a:pt x="53" y="1"/>
                      <a:pt x="53" y="0"/>
                      <a:pt x="53" y="0"/>
                    </a:cubicBezTo>
                    <a:cubicBezTo>
                      <a:pt x="52" y="1"/>
                      <a:pt x="52" y="1"/>
                      <a:pt x="52" y="1"/>
                    </a:cubicBezTo>
                    <a:moveTo>
                      <a:pt x="24" y="28"/>
                    </a:moveTo>
                    <a:cubicBezTo>
                      <a:pt x="24" y="28"/>
                      <a:pt x="24" y="28"/>
                      <a:pt x="24" y="28"/>
                    </a:cubicBezTo>
                    <a:cubicBezTo>
                      <a:pt x="24" y="28"/>
                      <a:pt x="24" y="28"/>
                      <a:pt x="24" y="28"/>
                    </a:cubicBezTo>
                    <a:moveTo>
                      <a:pt x="24" y="159"/>
                    </a:moveTo>
                    <a:cubicBezTo>
                      <a:pt x="24" y="159"/>
                      <a:pt x="24" y="159"/>
                      <a:pt x="24" y="159"/>
                    </a:cubicBezTo>
                    <a:cubicBezTo>
                      <a:pt x="24" y="159"/>
                      <a:pt x="24" y="159"/>
                      <a:pt x="24" y="159"/>
                    </a:cubicBezTo>
                  </a:path>
                </a:pathLst>
              </a:custGeom>
              <a:solidFill>
                <a:srgbClr val="4EA8A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39" name="Freeform 590"/>
              <p:cNvSpPr>
                <a:spLocks/>
              </p:cNvSpPr>
              <p:nvPr/>
            </p:nvSpPr>
            <p:spPr bwMode="auto">
              <a:xfrm>
                <a:off x="6501" y="2291"/>
                <a:ext cx="34" cy="23"/>
              </a:xfrm>
              <a:custGeom>
                <a:avLst/>
                <a:gdLst>
                  <a:gd name="T0" fmla="*/ 0 w 18"/>
                  <a:gd name="T1" fmla="*/ 0 h 12"/>
                  <a:gd name="T2" fmla="*/ 0 w 18"/>
                  <a:gd name="T3" fmla="*/ 1 h 12"/>
                  <a:gd name="T4" fmla="*/ 0 w 18"/>
                  <a:gd name="T5" fmla="*/ 1 h 12"/>
                  <a:gd name="T6" fmla="*/ 14 w 18"/>
                  <a:gd name="T7" fmla="*/ 11 h 12"/>
                  <a:gd name="T8" fmla="*/ 14 w 18"/>
                  <a:gd name="T9" fmla="*/ 11 h 12"/>
                  <a:gd name="T10" fmla="*/ 17 w 18"/>
                  <a:gd name="T11" fmla="*/ 12 h 12"/>
                  <a:gd name="T12" fmla="*/ 18 w 18"/>
                  <a:gd name="T13" fmla="*/ 12 h 12"/>
                  <a:gd name="T14" fmla="*/ 18 w 18"/>
                  <a:gd name="T15" fmla="*/ 10 h 12"/>
                  <a:gd name="T16" fmla="*/ 15 w 18"/>
                  <a:gd name="T17" fmla="*/ 9 h 12"/>
                  <a:gd name="T18" fmla="*/ 15 w 18"/>
                  <a:gd name="T19" fmla="*/ 9 h 12"/>
                  <a:gd name="T20" fmla="*/ 3 w 18"/>
                  <a:gd name="T21" fmla="*/ 1 h 12"/>
                  <a:gd name="T22" fmla="*/ 2 w 18"/>
                  <a:gd name="T23" fmla="*/ 0 h 12"/>
                  <a:gd name="T24" fmla="*/ 1 w 18"/>
                  <a:gd name="T25" fmla="*/ 0 h 12"/>
                  <a:gd name="T26" fmla="*/ 0 w 18"/>
                  <a:gd name="T27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8" h="12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5" y="5"/>
                      <a:pt x="9" y="8"/>
                      <a:pt x="14" y="11"/>
                    </a:cubicBezTo>
                    <a:cubicBezTo>
                      <a:pt x="14" y="11"/>
                      <a:pt x="14" y="11"/>
                      <a:pt x="14" y="11"/>
                    </a:cubicBezTo>
                    <a:cubicBezTo>
                      <a:pt x="15" y="11"/>
                      <a:pt x="16" y="12"/>
                      <a:pt x="17" y="12"/>
                    </a:cubicBezTo>
                    <a:cubicBezTo>
                      <a:pt x="17" y="12"/>
                      <a:pt x="18" y="12"/>
                      <a:pt x="18" y="12"/>
                    </a:cubicBezTo>
                    <a:cubicBezTo>
                      <a:pt x="18" y="11"/>
                      <a:pt x="18" y="11"/>
                      <a:pt x="18" y="10"/>
                    </a:cubicBezTo>
                    <a:cubicBezTo>
                      <a:pt x="17" y="10"/>
                      <a:pt x="16" y="10"/>
                      <a:pt x="15" y="9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1" y="7"/>
                      <a:pt x="7" y="4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4EA8A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40" name="Freeform 591"/>
              <p:cNvSpPr>
                <a:spLocks noEditPoints="1"/>
              </p:cNvSpPr>
              <p:nvPr/>
            </p:nvSpPr>
            <p:spPr bwMode="auto">
              <a:xfrm>
                <a:off x="6703" y="2204"/>
                <a:ext cx="119" cy="121"/>
              </a:xfrm>
              <a:custGeom>
                <a:avLst/>
                <a:gdLst>
                  <a:gd name="T0" fmla="*/ 62 w 63"/>
                  <a:gd name="T1" fmla="*/ 1 h 64"/>
                  <a:gd name="T2" fmla="*/ 61 w 63"/>
                  <a:gd name="T3" fmla="*/ 1 h 64"/>
                  <a:gd name="T4" fmla="*/ 61 w 63"/>
                  <a:gd name="T5" fmla="*/ 2 h 64"/>
                  <a:gd name="T6" fmla="*/ 61 w 63"/>
                  <a:gd name="T7" fmla="*/ 2 h 64"/>
                  <a:gd name="T8" fmla="*/ 60 w 63"/>
                  <a:gd name="T9" fmla="*/ 4 h 64"/>
                  <a:gd name="T10" fmla="*/ 60 w 63"/>
                  <a:gd name="T11" fmla="*/ 4 h 64"/>
                  <a:gd name="T12" fmla="*/ 51 w 63"/>
                  <a:gd name="T13" fmla="*/ 21 h 64"/>
                  <a:gd name="T14" fmla="*/ 51 w 63"/>
                  <a:gd name="T15" fmla="*/ 21 h 64"/>
                  <a:gd name="T16" fmla="*/ 46 w 63"/>
                  <a:gd name="T17" fmla="*/ 28 h 64"/>
                  <a:gd name="T18" fmla="*/ 27 w 63"/>
                  <a:gd name="T19" fmla="*/ 47 h 64"/>
                  <a:gd name="T20" fmla="*/ 7 w 63"/>
                  <a:gd name="T21" fmla="*/ 60 h 64"/>
                  <a:gd name="T22" fmla="*/ 3 w 63"/>
                  <a:gd name="T23" fmla="*/ 61 h 64"/>
                  <a:gd name="T24" fmla="*/ 3 w 63"/>
                  <a:gd name="T25" fmla="*/ 61 h 64"/>
                  <a:gd name="T26" fmla="*/ 1 w 63"/>
                  <a:gd name="T27" fmla="*/ 62 h 64"/>
                  <a:gd name="T28" fmla="*/ 0 w 63"/>
                  <a:gd name="T29" fmla="*/ 63 h 64"/>
                  <a:gd name="T30" fmla="*/ 0 w 63"/>
                  <a:gd name="T31" fmla="*/ 63 h 64"/>
                  <a:gd name="T32" fmla="*/ 0 w 63"/>
                  <a:gd name="T33" fmla="*/ 64 h 64"/>
                  <a:gd name="T34" fmla="*/ 1 w 63"/>
                  <a:gd name="T35" fmla="*/ 64 h 64"/>
                  <a:gd name="T36" fmla="*/ 7 w 63"/>
                  <a:gd name="T37" fmla="*/ 62 h 64"/>
                  <a:gd name="T38" fmla="*/ 7 w 63"/>
                  <a:gd name="T39" fmla="*/ 62 h 64"/>
                  <a:gd name="T40" fmla="*/ 8 w 63"/>
                  <a:gd name="T41" fmla="*/ 61 h 64"/>
                  <a:gd name="T42" fmla="*/ 8 w 63"/>
                  <a:gd name="T43" fmla="*/ 61 h 64"/>
                  <a:gd name="T44" fmla="*/ 21 w 63"/>
                  <a:gd name="T45" fmla="*/ 54 h 64"/>
                  <a:gd name="T46" fmla="*/ 33 w 63"/>
                  <a:gd name="T47" fmla="*/ 45 h 64"/>
                  <a:gd name="T48" fmla="*/ 53 w 63"/>
                  <a:gd name="T49" fmla="*/ 22 h 64"/>
                  <a:gd name="T50" fmla="*/ 53 w 63"/>
                  <a:gd name="T51" fmla="*/ 22 h 64"/>
                  <a:gd name="T52" fmla="*/ 53 w 63"/>
                  <a:gd name="T53" fmla="*/ 22 h 64"/>
                  <a:gd name="T54" fmla="*/ 63 w 63"/>
                  <a:gd name="T55" fmla="*/ 2 h 64"/>
                  <a:gd name="T56" fmla="*/ 63 w 63"/>
                  <a:gd name="T57" fmla="*/ 2 h 64"/>
                  <a:gd name="T58" fmla="*/ 63 w 63"/>
                  <a:gd name="T59" fmla="*/ 2 h 64"/>
                  <a:gd name="T60" fmla="*/ 63 w 63"/>
                  <a:gd name="T61" fmla="*/ 1 h 64"/>
                  <a:gd name="T62" fmla="*/ 63 w 63"/>
                  <a:gd name="T63" fmla="*/ 0 h 64"/>
                  <a:gd name="T64" fmla="*/ 62 w 63"/>
                  <a:gd name="T65" fmla="*/ 0 h 64"/>
                  <a:gd name="T66" fmla="*/ 62 w 63"/>
                  <a:gd name="T67" fmla="*/ 1 h 64"/>
                  <a:gd name="T68" fmla="*/ 3 w 63"/>
                  <a:gd name="T69" fmla="*/ 61 h 64"/>
                  <a:gd name="T70" fmla="*/ 3 w 63"/>
                  <a:gd name="T71" fmla="*/ 61 h 64"/>
                  <a:gd name="T72" fmla="*/ 3 w 63"/>
                  <a:gd name="T73" fmla="*/ 61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3" h="64">
                    <a:moveTo>
                      <a:pt x="62" y="1"/>
                    </a:moveTo>
                    <a:cubicBezTo>
                      <a:pt x="61" y="1"/>
                      <a:pt x="61" y="1"/>
                      <a:pt x="61" y="1"/>
                    </a:cubicBezTo>
                    <a:cubicBezTo>
                      <a:pt x="61" y="2"/>
                      <a:pt x="61" y="2"/>
                      <a:pt x="61" y="2"/>
                    </a:cubicBezTo>
                    <a:cubicBezTo>
                      <a:pt x="61" y="2"/>
                      <a:pt x="61" y="2"/>
                      <a:pt x="61" y="2"/>
                    </a:cubicBezTo>
                    <a:cubicBezTo>
                      <a:pt x="61" y="2"/>
                      <a:pt x="60" y="3"/>
                      <a:pt x="60" y="4"/>
                    </a:cubicBezTo>
                    <a:cubicBezTo>
                      <a:pt x="60" y="4"/>
                      <a:pt x="60" y="4"/>
                      <a:pt x="60" y="4"/>
                    </a:cubicBezTo>
                    <a:cubicBezTo>
                      <a:pt x="57" y="10"/>
                      <a:pt x="54" y="16"/>
                      <a:pt x="51" y="21"/>
                    </a:cubicBezTo>
                    <a:cubicBezTo>
                      <a:pt x="51" y="21"/>
                      <a:pt x="51" y="21"/>
                      <a:pt x="51" y="21"/>
                    </a:cubicBezTo>
                    <a:cubicBezTo>
                      <a:pt x="49" y="24"/>
                      <a:pt x="48" y="26"/>
                      <a:pt x="46" y="28"/>
                    </a:cubicBezTo>
                    <a:cubicBezTo>
                      <a:pt x="41" y="35"/>
                      <a:pt x="34" y="42"/>
                      <a:pt x="27" y="47"/>
                    </a:cubicBezTo>
                    <a:cubicBezTo>
                      <a:pt x="21" y="52"/>
                      <a:pt x="14" y="56"/>
                      <a:pt x="7" y="60"/>
                    </a:cubicBezTo>
                    <a:cubicBezTo>
                      <a:pt x="5" y="60"/>
                      <a:pt x="4" y="61"/>
                      <a:pt x="3" y="61"/>
                    </a:cubicBezTo>
                    <a:cubicBezTo>
                      <a:pt x="3" y="61"/>
                      <a:pt x="3" y="61"/>
                      <a:pt x="3" y="61"/>
                    </a:cubicBezTo>
                    <a:cubicBezTo>
                      <a:pt x="2" y="61"/>
                      <a:pt x="2" y="62"/>
                      <a:pt x="1" y="62"/>
                    </a:cubicBezTo>
                    <a:cubicBezTo>
                      <a:pt x="0" y="63"/>
                      <a:pt x="0" y="63"/>
                      <a:pt x="0" y="63"/>
                    </a:cubicBezTo>
                    <a:cubicBezTo>
                      <a:pt x="0" y="63"/>
                      <a:pt x="0" y="63"/>
                      <a:pt x="0" y="63"/>
                    </a:cubicBezTo>
                    <a:cubicBezTo>
                      <a:pt x="0" y="64"/>
                      <a:pt x="0" y="64"/>
                      <a:pt x="0" y="64"/>
                    </a:cubicBezTo>
                    <a:cubicBezTo>
                      <a:pt x="1" y="64"/>
                      <a:pt x="1" y="64"/>
                      <a:pt x="1" y="64"/>
                    </a:cubicBezTo>
                    <a:cubicBezTo>
                      <a:pt x="3" y="63"/>
                      <a:pt x="5" y="62"/>
                      <a:pt x="7" y="62"/>
                    </a:cubicBezTo>
                    <a:cubicBezTo>
                      <a:pt x="7" y="62"/>
                      <a:pt x="7" y="62"/>
                      <a:pt x="7" y="62"/>
                    </a:cubicBezTo>
                    <a:cubicBezTo>
                      <a:pt x="8" y="61"/>
                      <a:pt x="8" y="61"/>
                      <a:pt x="8" y="61"/>
                    </a:cubicBezTo>
                    <a:cubicBezTo>
                      <a:pt x="8" y="61"/>
                      <a:pt x="8" y="61"/>
                      <a:pt x="8" y="61"/>
                    </a:cubicBezTo>
                    <a:cubicBezTo>
                      <a:pt x="12" y="59"/>
                      <a:pt x="17" y="57"/>
                      <a:pt x="21" y="54"/>
                    </a:cubicBezTo>
                    <a:cubicBezTo>
                      <a:pt x="25" y="51"/>
                      <a:pt x="29" y="48"/>
                      <a:pt x="33" y="45"/>
                    </a:cubicBezTo>
                    <a:cubicBezTo>
                      <a:pt x="41" y="38"/>
                      <a:pt x="47" y="31"/>
                      <a:pt x="53" y="22"/>
                    </a:cubicBezTo>
                    <a:cubicBezTo>
                      <a:pt x="53" y="22"/>
                      <a:pt x="53" y="22"/>
                      <a:pt x="53" y="22"/>
                    </a:cubicBezTo>
                    <a:cubicBezTo>
                      <a:pt x="53" y="22"/>
                      <a:pt x="53" y="22"/>
                      <a:pt x="53" y="22"/>
                    </a:cubicBezTo>
                    <a:cubicBezTo>
                      <a:pt x="57" y="16"/>
                      <a:pt x="60" y="9"/>
                      <a:pt x="63" y="2"/>
                    </a:cubicBezTo>
                    <a:cubicBezTo>
                      <a:pt x="63" y="2"/>
                      <a:pt x="63" y="2"/>
                      <a:pt x="63" y="2"/>
                    </a:cubicBezTo>
                    <a:cubicBezTo>
                      <a:pt x="63" y="2"/>
                      <a:pt x="63" y="2"/>
                      <a:pt x="63" y="2"/>
                    </a:cubicBezTo>
                    <a:cubicBezTo>
                      <a:pt x="63" y="1"/>
                      <a:pt x="63" y="1"/>
                      <a:pt x="63" y="1"/>
                    </a:cubicBezTo>
                    <a:cubicBezTo>
                      <a:pt x="63" y="0"/>
                      <a:pt x="63" y="0"/>
                      <a:pt x="63" y="0"/>
                    </a:cubicBezTo>
                    <a:cubicBezTo>
                      <a:pt x="62" y="0"/>
                      <a:pt x="62" y="0"/>
                      <a:pt x="62" y="0"/>
                    </a:cubicBezTo>
                    <a:cubicBezTo>
                      <a:pt x="62" y="1"/>
                      <a:pt x="62" y="1"/>
                      <a:pt x="62" y="1"/>
                    </a:cubicBezTo>
                    <a:moveTo>
                      <a:pt x="3" y="61"/>
                    </a:moveTo>
                    <a:cubicBezTo>
                      <a:pt x="3" y="61"/>
                      <a:pt x="3" y="61"/>
                      <a:pt x="3" y="61"/>
                    </a:cubicBezTo>
                    <a:cubicBezTo>
                      <a:pt x="3" y="61"/>
                      <a:pt x="3" y="61"/>
                      <a:pt x="3" y="61"/>
                    </a:cubicBezTo>
                  </a:path>
                </a:pathLst>
              </a:custGeom>
              <a:solidFill>
                <a:srgbClr val="4EA8A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41" name="Freeform 592"/>
              <p:cNvSpPr>
                <a:spLocks noEditPoints="1"/>
              </p:cNvSpPr>
              <p:nvPr/>
            </p:nvSpPr>
            <p:spPr bwMode="auto">
              <a:xfrm>
                <a:off x="6752" y="1971"/>
                <a:ext cx="68" cy="84"/>
              </a:xfrm>
              <a:custGeom>
                <a:avLst/>
                <a:gdLst>
                  <a:gd name="T0" fmla="*/ 1 w 36"/>
                  <a:gd name="T1" fmla="*/ 0 h 45"/>
                  <a:gd name="T2" fmla="*/ 0 w 36"/>
                  <a:gd name="T3" fmla="*/ 0 h 45"/>
                  <a:gd name="T4" fmla="*/ 0 w 36"/>
                  <a:gd name="T5" fmla="*/ 1 h 45"/>
                  <a:gd name="T6" fmla="*/ 0 w 36"/>
                  <a:gd name="T7" fmla="*/ 2 h 45"/>
                  <a:gd name="T8" fmla="*/ 1 w 36"/>
                  <a:gd name="T9" fmla="*/ 2 h 45"/>
                  <a:gd name="T10" fmla="*/ 1 w 36"/>
                  <a:gd name="T11" fmla="*/ 2 h 45"/>
                  <a:gd name="T12" fmla="*/ 20 w 36"/>
                  <a:gd name="T13" fmla="*/ 21 h 45"/>
                  <a:gd name="T14" fmla="*/ 26 w 36"/>
                  <a:gd name="T15" fmla="*/ 29 h 45"/>
                  <a:gd name="T16" fmla="*/ 26 w 36"/>
                  <a:gd name="T17" fmla="*/ 29 h 45"/>
                  <a:gd name="T18" fmla="*/ 30 w 36"/>
                  <a:gd name="T19" fmla="*/ 37 h 45"/>
                  <a:gd name="T20" fmla="*/ 30 w 36"/>
                  <a:gd name="T21" fmla="*/ 37 h 45"/>
                  <a:gd name="T22" fmla="*/ 31 w 36"/>
                  <a:gd name="T23" fmla="*/ 39 h 45"/>
                  <a:gd name="T24" fmla="*/ 31 w 36"/>
                  <a:gd name="T25" fmla="*/ 39 h 45"/>
                  <a:gd name="T26" fmla="*/ 32 w 36"/>
                  <a:gd name="T27" fmla="*/ 40 h 45"/>
                  <a:gd name="T28" fmla="*/ 32 w 36"/>
                  <a:gd name="T29" fmla="*/ 40 h 45"/>
                  <a:gd name="T30" fmla="*/ 33 w 36"/>
                  <a:gd name="T31" fmla="*/ 43 h 45"/>
                  <a:gd name="T32" fmla="*/ 33 w 36"/>
                  <a:gd name="T33" fmla="*/ 43 h 45"/>
                  <a:gd name="T34" fmla="*/ 33 w 36"/>
                  <a:gd name="T35" fmla="*/ 43 h 45"/>
                  <a:gd name="T36" fmla="*/ 33 w 36"/>
                  <a:gd name="T37" fmla="*/ 43 h 45"/>
                  <a:gd name="T38" fmla="*/ 33 w 36"/>
                  <a:gd name="T39" fmla="*/ 43 h 45"/>
                  <a:gd name="T40" fmla="*/ 34 w 36"/>
                  <a:gd name="T41" fmla="*/ 44 h 45"/>
                  <a:gd name="T42" fmla="*/ 34 w 36"/>
                  <a:gd name="T43" fmla="*/ 44 h 45"/>
                  <a:gd name="T44" fmla="*/ 34 w 36"/>
                  <a:gd name="T45" fmla="*/ 44 h 45"/>
                  <a:gd name="T46" fmla="*/ 34 w 36"/>
                  <a:gd name="T47" fmla="*/ 45 h 45"/>
                  <a:gd name="T48" fmla="*/ 34 w 36"/>
                  <a:gd name="T49" fmla="*/ 45 h 45"/>
                  <a:gd name="T50" fmla="*/ 35 w 36"/>
                  <a:gd name="T51" fmla="*/ 45 h 45"/>
                  <a:gd name="T52" fmla="*/ 36 w 36"/>
                  <a:gd name="T53" fmla="*/ 44 h 45"/>
                  <a:gd name="T54" fmla="*/ 36 w 36"/>
                  <a:gd name="T55" fmla="*/ 44 h 45"/>
                  <a:gd name="T56" fmla="*/ 36 w 36"/>
                  <a:gd name="T57" fmla="*/ 43 h 45"/>
                  <a:gd name="T58" fmla="*/ 36 w 36"/>
                  <a:gd name="T59" fmla="*/ 43 h 45"/>
                  <a:gd name="T60" fmla="*/ 36 w 36"/>
                  <a:gd name="T61" fmla="*/ 43 h 45"/>
                  <a:gd name="T62" fmla="*/ 35 w 36"/>
                  <a:gd name="T63" fmla="*/ 43 h 45"/>
                  <a:gd name="T64" fmla="*/ 35 w 36"/>
                  <a:gd name="T65" fmla="*/ 43 h 45"/>
                  <a:gd name="T66" fmla="*/ 35 w 36"/>
                  <a:gd name="T67" fmla="*/ 42 h 45"/>
                  <a:gd name="T68" fmla="*/ 35 w 36"/>
                  <a:gd name="T69" fmla="*/ 42 h 45"/>
                  <a:gd name="T70" fmla="*/ 35 w 36"/>
                  <a:gd name="T71" fmla="*/ 42 h 45"/>
                  <a:gd name="T72" fmla="*/ 35 w 36"/>
                  <a:gd name="T73" fmla="*/ 42 h 45"/>
                  <a:gd name="T74" fmla="*/ 33 w 36"/>
                  <a:gd name="T75" fmla="*/ 39 h 45"/>
                  <a:gd name="T76" fmla="*/ 33 w 36"/>
                  <a:gd name="T77" fmla="*/ 38 h 45"/>
                  <a:gd name="T78" fmla="*/ 33 w 36"/>
                  <a:gd name="T79" fmla="*/ 38 h 45"/>
                  <a:gd name="T80" fmla="*/ 32 w 36"/>
                  <a:gd name="T81" fmla="*/ 36 h 45"/>
                  <a:gd name="T82" fmla="*/ 32 w 36"/>
                  <a:gd name="T83" fmla="*/ 36 h 45"/>
                  <a:gd name="T84" fmla="*/ 27 w 36"/>
                  <a:gd name="T85" fmla="*/ 28 h 45"/>
                  <a:gd name="T86" fmla="*/ 27 w 36"/>
                  <a:gd name="T87" fmla="*/ 28 h 45"/>
                  <a:gd name="T88" fmla="*/ 27 w 36"/>
                  <a:gd name="T89" fmla="*/ 28 h 45"/>
                  <a:gd name="T90" fmla="*/ 27 w 36"/>
                  <a:gd name="T91" fmla="*/ 28 h 45"/>
                  <a:gd name="T92" fmla="*/ 27 w 36"/>
                  <a:gd name="T93" fmla="*/ 28 h 45"/>
                  <a:gd name="T94" fmla="*/ 16 w 36"/>
                  <a:gd name="T95" fmla="*/ 13 h 45"/>
                  <a:gd name="T96" fmla="*/ 1 w 36"/>
                  <a:gd name="T97" fmla="*/ 0 h 45"/>
                  <a:gd name="T98" fmla="*/ 1 w 36"/>
                  <a:gd name="T99" fmla="*/ 0 h 45"/>
                  <a:gd name="T100" fmla="*/ 1 w 36"/>
                  <a:gd name="T101" fmla="*/ 0 h 45"/>
                  <a:gd name="T102" fmla="*/ 20 w 36"/>
                  <a:gd name="T103" fmla="*/ 21 h 45"/>
                  <a:gd name="T104" fmla="*/ 20 w 36"/>
                  <a:gd name="T105" fmla="*/ 21 h 45"/>
                  <a:gd name="T106" fmla="*/ 20 w 36"/>
                  <a:gd name="T107" fmla="*/ 21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6" h="45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8" y="8"/>
                      <a:pt x="15" y="14"/>
                      <a:pt x="20" y="21"/>
                    </a:cubicBezTo>
                    <a:cubicBezTo>
                      <a:pt x="22" y="24"/>
                      <a:pt x="24" y="26"/>
                      <a:pt x="26" y="29"/>
                    </a:cubicBezTo>
                    <a:cubicBezTo>
                      <a:pt x="26" y="29"/>
                      <a:pt x="26" y="29"/>
                      <a:pt x="26" y="29"/>
                    </a:cubicBezTo>
                    <a:cubicBezTo>
                      <a:pt x="27" y="32"/>
                      <a:pt x="29" y="34"/>
                      <a:pt x="30" y="37"/>
                    </a:cubicBezTo>
                    <a:cubicBezTo>
                      <a:pt x="30" y="37"/>
                      <a:pt x="30" y="37"/>
                      <a:pt x="30" y="37"/>
                    </a:cubicBezTo>
                    <a:cubicBezTo>
                      <a:pt x="31" y="38"/>
                      <a:pt x="31" y="38"/>
                      <a:pt x="31" y="39"/>
                    </a:cubicBezTo>
                    <a:cubicBezTo>
                      <a:pt x="31" y="39"/>
                      <a:pt x="31" y="39"/>
                      <a:pt x="31" y="39"/>
                    </a:cubicBezTo>
                    <a:cubicBezTo>
                      <a:pt x="32" y="40"/>
                      <a:pt x="32" y="40"/>
                      <a:pt x="32" y="40"/>
                    </a:cubicBezTo>
                    <a:cubicBezTo>
                      <a:pt x="32" y="40"/>
                      <a:pt x="32" y="40"/>
                      <a:pt x="32" y="40"/>
                    </a:cubicBezTo>
                    <a:cubicBezTo>
                      <a:pt x="32" y="41"/>
                      <a:pt x="33" y="42"/>
                      <a:pt x="33" y="43"/>
                    </a:cubicBezTo>
                    <a:cubicBezTo>
                      <a:pt x="33" y="43"/>
                      <a:pt x="33" y="43"/>
                      <a:pt x="33" y="43"/>
                    </a:cubicBezTo>
                    <a:cubicBezTo>
                      <a:pt x="33" y="43"/>
                      <a:pt x="33" y="43"/>
                      <a:pt x="33" y="43"/>
                    </a:cubicBezTo>
                    <a:cubicBezTo>
                      <a:pt x="33" y="43"/>
                      <a:pt x="33" y="43"/>
                      <a:pt x="33" y="43"/>
                    </a:cubicBezTo>
                    <a:cubicBezTo>
                      <a:pt x="33" y="43"/>
                      <a:pt x="33" y="43"/>
                      <a:pt x="33" y="43"/>
                    </a:cubicBezTo>
                    <a:cubicBezTo>
                      <a:pt x="34" y="44"/>
                      <a:pt x="34" y="44"/>
                      <a:pt x="34" y="44"/>
                    </a:cubicBezTo>
                    <a:cubicBezTo>
                      <a:pt x="34" y="44"/>
                      <a:pt x="34" y="44"/>
                      <a:pt x="34" y="44"/>
                    </a:cubicBezTo>
                    <a:cubicBezTo>
                      <a:pt x="34" y="44"/>
                      <a:pt x="34" y="44"/>
                      <a:pt x="34" y="44"/>
                    </a:cubicBezTo>
                    <a:cubicBezTo>
                      <a:pt x="34" y="45"/>
                      <a:pt x="34" y="45"/>
                      <a:pt x="34" y="45"/>
                    </a:cubicBezTo>
                    <a:cubicBezTo>
                      <a:pt x="34" y="45"/>
                      <a:pt x="34" y="45"/>
                      <a:pt x="34" y="45"/>
                    </a:cubicBezTo>
                    <a:cubicBezTo>
                      <a:pt x="35" y="45"/>
                      <a:pt x="35" y="45"/>
                      <a:pt x="35" y="45"/>
                    </a:cubicBezTo>
                    <a:cubicBezTo>
                      <a:pt x="36" y="44"/>
                      <a:pt x="36" y="44"/>
                      <a:pt x="36" y="44"/>
                    </a:cubicBezTo>
                    <a:cubicBezTo>
                      <a:pt x="36" y="44"/>
                      <a:pt x="36" y="44"/>
                      <a:pt x="36" y="44"/>
                    </a:cubicBezTo>
                    <a:cubicBezTo>
                      <a:pt x="36" y="43"/>
                      <a:pt x="36" y="43"/>
                      <a:pt x="36" y="43"/>
                    </a:cubicBezTo>
                    <a:cubicBezTo>
                      <a:pt x="36" y="43"/>
                      <a:pt x="36" y="43"/>
                      <a:pt x="36" y="43"/>
                    </a:cubicBezTo>
                    <a:cubicBezTo>
                      <a:pt x="36" y="43"/>
                      <a:pt x="36" y="43"/>
                      <a:pt x="36" y="43"/>
                    </a:cubicBezTo>
                    <a:cubicBezTo>
                      <a:pt x="35" y="43"/>
                      <a:pt x="35" y="43"/>
                      <a:pt x="35" y="43"/>
                    </a:cubicBezTo>
                    <a:cubicBezTo>
                      <a:pt x="35" y="43"/>
                      <a:pt x="35" y="43"/>
                      <a:pt x="35" y="43"/>
                    </a:cubicBezTo>
                    <a:cubicBezTo>
                      <a:pt x="35" y="42"/>
                      <a:pt x="35" y="42"/>
                      <a:pt x="35" y="42"/>
                    </a:cubicBezTo>
                    <a:cubicBezTo>
                      <a:pt x="35" y="42"/>
                      <a:pt x="35" y="42"/>
                      <a:pt x="35" y="42"/>
                    </a:cubicBezTo>
                    <a:cubicBezTo>
                      <a:pt x="35" y="42"/>
                      <a:pt x="35" y="42"/>
                      <a:pt x="35" y="42"/>
                    </a:cubicBezTo>
                    <a:cubicBezTo>
                      <a:pt x="35" y="42"/>
                      <a:pt x="35" y="42"/>
                      <a:pt x="35" y="42"/>
                    </a:cubicBezTo>
                    <a:cubicBezTo>
                      <a:pt x="34" y="41"/>
                      <a:pt x="34" y="40"/>
                      <a:pt x="33" y="39"/>
                    </a:cubicBezTo>
                    <a:cubicBezTo>
                      <a:pt x="33" y="38"/>
                      <a:pt x="33" y="38"/>
                      <a:pt x="33" y="38"/>
                    </a:cubicBezTo>
                    <a:cubicBezTo>
                      <a:pt x="33" y="38"/>
                      <a:pt x="33" y="38"/>
                      <a:pt x="33" y="38"/>
                    </a:cubicBezTo>
                    <a:cubicBezTo>
                      <a:pt x="33" y="38"/>
                      <a:pt x="32" y="37"/>
                      <a:pt x="32" y="36"/>
                    </a:cubicBezTo>
                    <a:cubicBezTo>
                      <a:pt x="32" y="36"/>
                      <a:pt x="32" y="36"/>
                      <a:pt x="32" y="36"/>
                    </a:cubicBezTo>
                    <a:cubicBezTo>
                      <a:pt x="30" y="33"/>
                      <a:pt x="29" y="30"/>
                      <a:pt x="27" y="28"/>
                    </a:cubicBezTo>
                    <a:cubicBezTo>
                      <a:pt x="27" y="28"/>
                      <a:pt x="27" y="28"/>
                      <a:pt x="27" y="28"/>
                    </a:cubicBezTo>
                    <a:cubicBezTo>
                      <a:pt x="27" y="28"/>
                      <a:pt x="27" y="28"/>
                      <a:pt x="27" y="28"/>
                    </a:cubicBezTo>
                    <a:cubicBezTo>
                      <a:pt x="27" y="28"/>
                      <a:pt x="27" y="28"/>
                      <a:pt x="27" y="28"/>
                    </a:cubicBezTo>
                    <a:cubicBezTo>
                      <a:pt x="27" y="28"/>
                      <a:pt x="27" y="28"/>
                      <a:pt x="27" y="28"/>
                    </a:cubicBezTo>
                    <a:cubicBezTo>
                      <a:pt x="24" y="23"/>
                      <a:pt x="20" y="18"/>
                      <a:pt x="16" y="13"/>
                    </a:cubicBezTo>
                    <a:cubicBezTo>
                      <a:pt x="11" y="8"/>
                      <a:pt x="7" y="4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moveTo>
                      <a:pt x="20" y="21"/>
                    </a:moveTo>
                    <a:cubicBezTo>
                      <a:pt x="20" y="21"/>
                      <a:pt x="20" y="21"/>
                      <a:pt x="20" y="21"/>
                    </a:cubicBezTo>
                    <a:cubicBezTo>
                      <a:pt x="20" y="21"/>
                      <a:pt x="20" y="21"/>
                      <a:pt x="20" y="21"/>
                    </a:cubicBezTo>
                  </a:path>
                </a:pathLst>
              </a:custGeom>
              <a:solidFill>
                <a:srgbClr val="4EA8A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42" name="Freeform 593"/>
              <p:cNvSpPr>
                <a:spLocks/>
              </p:cNvSpPr>
              <p:nvPr/>
            </p:nvSpPr>
            <p:spPr bwMode="auto">
              <a:xfrm>
                <a:off x="6641" y="2099"/>
                <a:ext cx="28" cy="36"/>
              </a:xfrm>
              <a:custGeom>
                <a:avLst/>
                <a:gdLst>
                  <a:gd name="T0" fmla="*/ 12 w 15"/>
                  <a:gd name="T1" fmla="*/ 1 h 19"/>
                  <a:gd name="T2" fmla="*/ 0 w 15"/>
                  <a:gd name="T3" fmla="*/ 17 h 19"/>
                  <a:gd name="T4" fmla="*/ 2 w 15"/>
                  <a:gd name="T5" fmla="*/ 18 h 19"/>
                  <a:gd name="T6" fmla="*/ 2 w 15"/>
                  <a:gd name="T7" fmla="*/ 19 h 19"/>
                  <a:gd name="T8" fmla="*/ 14 w 15"/>
                  <a:gd name="T9" fmla="*/ 3 h 19"/>
                  <a:gd name="T10" fmla="*/ 14 w 15"/>
                  <a:gd name="T11" fmla="*/ 1 h 19"/>
                  <a:gd name="T12" fmla="*/ 13 w 15"/>
                  <a:gd name="T13" fmla="*/ 0 h 19"/>
                  <a:gd name="T14" fmla="*/ 12 w 15"/>
                  <a:gd name="T15" fmla="*/ 1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" h="19">
                    <a:moveTo>
                      <a:pt x="12" y="1"/>
                    </a:moveTo>
                    <a:cubicBezTo>
                      <a:pt x="8" y="6"/>
                      <a:pt x="4" y="11"/>
                      <a:pt x="0" y="17"/>
                    </a:cubicBezTo>
                    <a:cubicBezTo>
                      <a:pt x="0" y="17"/>
                      <a:pt x="1" y="17"/>
                      <a:pt x="2" y="18"/>
                    </a:cubicBezTo>
                    <a:cubicBezTo>
                      <a:pt x="2" y="19"/>
                      <a:pt x="2" y="19"/>
                      <a:pt x="2" y="19"/>
                    </a:cubicBezTo>
                    <a:cubicBezTo>
                      <a:pt x="6" y="13"/>
                      <a:pt x="10" y="8"/>
                      <a:pt x="14" y="3"/>
                    </a:cubicBezTo>
                    <a:cubicBezTo>
                      <a:pt x="15" y="2"/>
                      <a:pt x="15" y="1"/>
                      <a:pt x="14" y="1"/>
                    </a:cubicBezTo>
                    <a:cubicBezTo>
                      <a:pt x="14" y="1"/>
                      <a:pt x="14" y="0"/>
                      <a:pt x="13" y="0"/>
                    </a:cubicBezTo>
                    <a:cubicBezTo>
                      <a:pt x="13" y="0"/>
                      <a:pt x="12" y="1"/>
                      <a:pt x="12" y="1"/>
                    </a:cubicBezTo>
                  </a:path>
                </a:pathLst>
              </a:custGeom>
              <a:solidFill>
                <a:srgbClr val="5754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43" name="Freeform 594"/>
              <p:cNvSpPr>
                <a:spLocks/>
              </p:cNvSpPr>
              <p:nvPr/>
            </p:nvSpPr>
            <p:spPr bwMode="auto">
              <a:xfrm>
                <a:off x="6627" y="2155"/>
                <a:ext cx="10" cy="70"/>
              </a:xfrm>
              <a:custGeom>
                <a:avLst/>
                <a:gdLst>
                  <a:gd name="T0" fmla="*/ 4 w 5"/>
                  <a:gd name="T1" fmla="*/ 0 h 37"/>
                  <a:gd name="T2" fmla="*/ 3 w 5"/>
                  <a:gd name="T3" fmla="*/ 0 h 37"/>
                  <a:gd name="T4" fmla="*/ 2 w 5"/>
                  <a:gd name="T5" fmla="*/ 0 h 37"/>
                  <a:gd name="T6" fmla="*/ 2 w 5"/>
                  <a:gd name="T7" fmla="*/ 0 h 37"/>
                  <a:gd name="T8" fmla="*/ 0 w 5"/>
                  <a:gd name="T9" fmla="*/ 34 h 37"/>
                  <a:gd name="T10" fmla="*/ 0 w 5"/>
                  <a:gd name="T11" fmla="*/ 34 h 37"/>
                  <a:gd name="T12" fmla="*/ 0 w 5"/>
                  <a:gd name="T13" fmla="*/ 35 h 37"/>
                  <a:gd name="T14" fmla="*/ 0 w 5"/>
                  <a:gd name="T15" fmla="*/ 36 h 37"/>
                  <a:gd name="T16" fmla="*/ 1 w 5"/>
                  <a:gd name="T17" fmla="*/ 37 h 37"/>
                  <a:gd name="T18" fmla="*/ 3 w 5"/>
                  <a:gd name="T19" fmla="*/ 36 h 37"/>
                  <a:gd name="T20" fmla="*/ 3 w 5"/>
                  <a:gd name="T21" fmla="*/ 35 h 37"/>
                  <a:gd name="T22" fmla="*/ 3 w 5"/>
                  <a:gd name="T23" fmla="*/ 35 h 37"/>
                  <a:gd name="T24" fmla="*/ 5 w 5"/>
                  <a:gd name="T25" fmla="*/ 0 h 37"/>
                  <a:gd name="T26" fmla="*/ 4 w 5"/>
                  <a:gd name="T27" fmla="*/ 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" h="37">
                    <a:moveTo>
                      <a:pt x="4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11"/>
                      <a:pt x="1" y="23"/>
                      <a:pt x="0" y="34"/>
                    </a:cubicBezTo>
                    <a:cubicBezTo>
                      <a:pt x="0" y="34"/>
                      <a:pt x="0" y="34"/>
                      <a:pt x="0" y="34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35"/>
                      <a:pt x="0" y="36"/>
                      <a:pt x="0" y="36"/>
                    </a:cubicBezTo>
                    <a:cubicBezTo>
                      <a:pt x="1" y="36"/>
                      <a:pt x="1" y="37"/>
                      <a:pt x="1" y="37"/>
                    </a:cubicBezTo>
                    <a:cubicBezTo>
                      <a:pt x="2" y="37"/>
                      <a:pt x="2" y="37"/>
                      <a:pt x="3" y="36"/>
                    </a:cubicBezTo>
                    <a:cubicBezTo>
                      <a:pt x="3" y="36"/>
                      <a:pt x="3" y="36"/>
                      <a:pt x="3" y="35"/>
                    </a:cubicBezTo>
                    <a:cubicBezTo>
                      <a:pt x="3" y="35"/>
                      <a:pt x="3" y="35"/>
                      <a:pt x="3" y="35"/>
                    </a:cubicBezTo>
                    <a:cubicBezTo>
                      <a:pt x="4" y="23"/>
                      <a:pt x="4" y="11"/>
                      <a:pt x="5" y="0"/>
                    </a:cubicBezTo>
                    <a:cubicBezTo>
                      <a:pt x="4" y="0"/>
                      <a:pt x="4" y="0"/>
                      <a:pt x="4" y="0"/>
                    </a:cubicBezTo>
                  </a:path>
                </a:pathLst>
              </a:custGeom>
              <a:solidFill>
                <a:srgbClr val="5754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44" name="Freeform 595"/>
              <p:cNvSpPr>
                <a:spLocks/>
              </p:cNvSpPr>
              <p:nvPr/>
            </p:nvSpPr>
            <p:spPr bwMode="auto">
              <a:xfrm>
                <a:off x="6654" y="2086"/>
                <a:ext cx="24" cy="26"/>
              </a:xfrm>
              <a:custGeom>
                <a:avLst/>
                <a:gdLst>
                  <a:gd name="T0" fmla="*/ 13 w 13"/>
                  <a:gd name="T1" fmla="*/ 0 h 14"/>
                  <a:gd name="T2" fmla="*/ 13 w 13"/>
                  <a:gd name="T3" fmla="*/ 14 h 14"/>
                  <a:gd name="T4" fmla="*/ 0 w 13"/>
                  <a:gd name="T5" fmla="*/ 3 h 14"/>
                  <a:gd name="T6" fmla="*/ 13 w 13"/>
                  <a:gd name="T7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" h="14">
                    <a:moveTo>
                      <a:pt x="13" y="0"/>
                    </a:moveTo>
                    <a:cubicBezTo>
                      <a:pt x="13" y="5"/>
                      <a:pt x="13" y="9"/>
                      <a:pt x="13" y="14"/>
                    </a:cubicBezTo>
                    <a:cubicBezTo>
                      <a:pt x="8" y="10"/>
                      <a:pt x="4" y="7"/>
                      <a:pt x="0" y="3"/>
                    </a:cubicBezTo>
                    <a:cubicBezTo>
                      <a:pt x="4" y="2"/>
                      <a:pt x="9" y="1"/>
                      <a:pt x="13" y="0"/>
                    </a:cubicBezTo>
                  </a:path>
                </a:pathLst>
              </a:custGeom>
              <a:solidFill>
                <a:srgbClr val="5754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45" name="Freeform 596"/>
              <p:cNvSpPr>
                <a:spLocks/>
              </p:cNvSpPr>
              <p:nvPr/>
            </p:nvSpPr>
            <p:spPr bwMode="auto">
              <a:xfrm>
                <a:off x="6614" y="2214"/>
                <a:ext cx="32" cy="20"/>
              </a:xfrm>
              <a:custGeom>
                <a:avLst/>
                <a:gdLst>
                  <a:gd name="T0" fmla="*/ 8 w 17"/>
                  <a:gd name="T1" fmla="*/ 11 h 11"/>
                  <a:gd name="T2" fmla="*/ 0 w 17"/>
                  <a:gd name="T3" fmla="*/ 0 h 11"/>
                  <a:gd name="T4" fmla="*/ 17 w 17"/>
                  <a:gd name="T5" fmla="*/ 0 h 11"/>
                  <a:gd name="T6" fmla="*/ 8 w 17"/>
                  <a:gd name="T7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" h="11">
                    <a:moveTo>
                      <a:pt x="8" y="11"/>
                    </a:moveTo>
                    <a:cubicBezTo>
                      <a:pt x="6" y="7"/>
                      <a:pt x="3" y="3"/>
                      <a:pt x="0" y="0"/>
                    </a:cubicBezTo>
                    <a:cubicBezTo>
                      <a:pt x="6" y="0"/>
                      <a:pt x="11" y="0"/>
                      <a:pt x="17" y="0"/>
                    </a:cubicBezTo>
                    <a:cubicBezTo>
                      <a:pt x="14" y="4"/>
                      <a:pt x="11" y="7"/>
                      <a:pt x="8" y="11"/>
                    </a:cubicBezTo>
                  </a:path>
                </a:pathLst>
              </a:custGeom>
              <a:solidFill>
                <a:srgbClr val="5754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46" name="Freeform 597"/>
              <p:cNvSpPr>
                <a:spLocks noEditPoints="1"/>
              </p:cNvSpPr>
              <p:nvPr/>
            </p:nvSpPr>
            <p:spPr bwMode="auto">
              <a:xfrm>
                <a:off x="6499" y="1999"/>
                <a:ext cx="274" cy="273"/>
              </a:xfrm>
              <a:custGeom>
                <a:avLst/>
                <a:gdLst>
                  <a:gd name="T0" fmla="*/ 60 w 145"/>
                  <a:gd name="T1" fmla="*/ 1 h 145"/>
                  <a:gd name="T2" fmla="*/ 41 w 145"/>
                  <a:gd name="T3" fmla="*/ 7 h 145"/>
                  <a:gd name="T4" fmla="*/ 25 w 145"/>
                  <a:gd name="T5" fmla="*/ 17 h 145"/>
                  <a:gd name="T6" fmla="*/ 18 w 145"/>
                  <a:gd name="T7" fmla="*/ 25 h 145"/>
                  <a:gd name="T8" fmla="*/ 4 w 145"/>
                  <a:gd name="T9" fmla="*/ 48 h 145"/>
                  <a:gd name="T10" fmla="*/ 1 w 145"/>
                  <a:gd name="T11" fmla="*/ 86 h 145"/>
                  <a:gd name="T12" fmla="*/ 7 w 145"/>
                  <a:gd name="T13" fmla="*/ 104 h 145"/>
                  <a:gd name="T14" fmla="*/ 27 w 145"/>
                  <a:gd name="T15" fmla="*/ 129 h 145"/>
                  <a:gd name="T16" fmla="*/ 69 w 145"/>
                  <a:gd name="T17" fmla="*/ 145 h 145"/>
                  <a:gd name="T18" fmla="*/ 135 w 145"/>
                  <a:gd name="T19" fmla="*/ 110 h 145"/>
                  <a:gd name="T20" fmla="*/ 134 w 145"/>
                  <a:gd name="T21" fmla="*/ 35 h 145"/>
                  <a:gd name="T22" fmla="*/ 79 w 145"/>
                  <a:gd name="T23" fmla="*/ 0 h 145"/>
                  <a:gd name="T24" fmla="*/ 82 w 145"/>
                  <a:gd name="T25" fmla="*/ 3 h 145"/>
                  <a:gd name="T26" fmla="*/ 128 w 145"/>
                  <a:gd name="T27" fmla="*/ 29 h 145"/>
                  <a:gd name="T28" fmla="*/ 142 w 145"/>
                  <a:gd name="T29" fmla="*/ 63 h 145"/>
                  <a:gd name="T30" fmla="*/ 137 w 145"/>
                  <a:gd name="T31" fmla="*/ 100 h 145"/>
                  <a:gd name="T32" fmla="*/ 100 w 145"/>
                  <a:gd name="T33" fmla="*/ 137 h 145"/>
                  <a:gd name="T34" fmla="*/ 64 w 145"/>
                  <a:gd name="T35" fmla="*/ 142 h 145"/>
                  <a:gd name="T36" fmla="*/ 34 w 145"/>
                  <a:gd name="T37" fmla="*/ 131 h 145"/>
                  <a:gd name="T38" fmla="*/ 33 w 145"/>
                  <a:gd name="T39" fmla="*/ 131 h 145"/>
                  <a:gd name="T40" fmla="*/ 29 w 145"/>
                  <a:gd name="T41" fmla="*/ 128 h 145"/>
                  <a:gd name="T42" fmla="*/ 17 w 145"/>
                  <a:gd name="T43" fmla="*/ 115 h 145"/>
                  <a:gd name="T44" fmla="*/ 9 w 145"/>
                  <a:gd name="T45" fmla="*/ 104 h 145"/>
                  <a:gd name="T46" fmla="*/ 9 w 145"/>
                  <a:gd name="T47" fmla="*/ 103 h 145"/>
                  <a:gd name="T48" fmla="*/ 8 w 145"/>
                  <a:gd name="T49" fmla="*/ 101 h 145"/>
                  <a:gd name="T50" fmla="*/ 8 w 145"/>
                  <a:gd name="T51" fmla="*/ 100 h 145"/>
                  <a:gd name="T52" fmla="*/ 5 w 145"/>
                  <a:gd name="T53" fmla="*/ 93 h 145"/>
                  <a:gd name="T54" fmla="*/ 5 w 145"/>
                  <a:gd name="T55" fmla="*/ 92 h 145"/>
                  <a:gd name="T56" fmla="*/ 3 w 145"/>
                  <a:gd name="T57" fmla="*/ 82 h 145"/>
                  <a:gd name="T58" fmla="*/ 3 w 145"/>
                  <a:gd name="T59" fmla="*/ 63 h 145"/>
                  <a:gd name="T60" fmla="*/ 4 w 145"/>
                  <a:gd name="T61" fmla="*/ 54 h 145"/>
                  <a:gd name="T62" fmla="*/ 5 w 145"/>
                  <a:gd name="T63" fmla="*/ 53 h 145"/>
                  <a:gd name="T64" fmla="*/ 5 w 145"/>
                  <a:gd name="T65" fmla="*/ 53 h 145"/>
                  <a:gd name="T66" fmla="*/ 8 w 145"/>
                  <a:gd name="T67" fmla="*/ 45 h 145"/>
                  <a:gd name="T68" fmla="*/ 10 w 145"/>
                  <a:gd name="T69" fmla="*/ 41 h 145"/>
                  <a:gd name="T70" fmla="*/ 16 w 145"/>
                  <a:gd name="T71" fmla="*/ 30 h 145"/>
                  <a:gd name="T72" fmla="*/ 29 w 145"/>
                  <a:gd name="T73" fmla="*/ 17 h 145"/>
                  <a:gd name="T74" fmla="*/ 30 w 145"/>
                  <a:gd name="T75" fmla="*/ 17 h 145"/>
                  <a:gd name="T76" fmla="*/ 30 w 145"/>
                  <a:gd name="T77" fmla="*/ 16 h 145"/>
                  <a:gd name="T78" fmla="*/ 45 w 145"/>
                  <a:gd name="T79" fmla="*/ 8 h 145"/>
                  <a:gd name="T80" fmla="*/ 46 w 145"/>
                  <a:gd name="T81" fmla="*/ 7 h 145"/>
                  <a:gd name="T82" fmla="*/ 63 w 145"/>
                  <a:gd name="T83" fmla="*/ 3 h 145"/>
                  <a:gd name="T84" fmla="*/ 63 w 145"/>
                  <a:gd name="T85" fmla="*/ 3 h 145"/>
                  <a:gd name="T86" fmla="*/ 45 w 145"/>
                  <a:gd name="T87" fmla="*/ 7 h 145"/>
                  <a:gd name="T88" fmla="*/ 8 w 145"/>
                  <a:gd name="T89" fmla="*/ 100 h 145"/>
                  <a:gd name="T90" fmla="*/ 17 w 145"/>
                  <a:gd name="T91" fmla="*/ 115 h 145"/>
                  <a:gd name="T92" fmla="*/ 29 w 145"/>
                  <a:gd name="T93" fmla="*/ 128 h 145"/>
                  <a:gd name="T94" fmla="*/ 100 w 145"/>
                  <a:gd name="T95" fmla="*/ 137 h 145"/>
                  <a:gd name="T96" fmla="*/ 30 w 145"/>
                  <a:gd name="T97" fmla="*/ 128 h 145"/>
                  <a:gd name="T98" fmla="*/ 137 w 145"/>
                  <a:gd name="T99" fmla="*/ 100 h 145"/>
                  <a:gd name="T100" fmla="*/ 45 w 145"/>
                  <a:gd name="T101" fmla="*/ 8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45" h="145">
                    <a:moveTo>
                      <a:pt x="71" y="0"/>
                    </a:moveTo>
                    <a:cubicBezTo>
                      <a:pt x="71" y="0"/>
                      <a:pt x="70" y="0"/>
                      <a:pt x="70" y="0"/>
                    </a:cubicBezTo>
                    <a:cubicBezTo>
                      <a:pt x="69" y="0"/>
                      <a:pt x="69" y="0"/>
                      <a:pt x="69" y="0"/>
                    </a:cubicBezTo>
                    <a:cubicBezTo>
                      <a:pt x="66" y="0"/>
                      <a:pt x="63" y="0"/>
                      <a:pt x="60" y="1"/>
                    </a:cubicBezTo>
                    <a:cubicBezTo>
                      <a:pt x="57" y="1"/>
                      <a:pt x="55" y="2"/>
                      <a:pt x="52" y="3"/>
                    </a:cubicBezTo>
                    <a:cubicBezTo>
                      <a:pt x="51" y="3"/>
                      <a:pt x="51" y="3"/>
                      <a:pt x="50" y="4"/>
                    </a:cubicBezTo>
                    <a:cubicBezTo>
                      <a:pt x="47" y="4"/>
                      <a:pt x="44" y="6"/>
                      <a:pt x="41" y="7"/>
                    </a:cubicBezTo>
                    <a:cubicBezTo>
                      <a:pt x="41" y="7"/>
                      <a:pt x="41" y="7"/>
                      <a:pt x="41" y="7"/>
                    </a:cubicBezTo>
                    <a:cubicBezTo>
                      <a:pt x="41" y="7"/>
                      <a:pt x="41" y="7"/>
                      <a:pt x="41" y="7"/>
                    </a:cubicBezTo>
                    <a:cubicBezTo>
                      <a:pt x="39" y="8"/>
                      <a:pt x="37" y="9"/>
                      <a:pt x="35" y="10"/>
                    </a:cubicBezTo>
                    <a:cubicBezTo>
                      <a:pt x="34" y="11"/>
                      <a:pt x="33" y="11"/>
                      <a:pt x="32" y="12"/>
                    </a:cubicBezTo>
                    <a:cubicBezTo>
                      <a:pt x="30" y="14"/>
                      <a:pt x="28" y="15"/>
                      <a:pt x="25" y="17"/>
                    </a:cubicBezTo>
                    <a:cubicBezTo>
                      <a:pt x="24" y="19"/>
                      <a:pt x="22" y="21"/>
                      <a:pt x="20" y="22"/>
                    </a:cubicBezTo>
                    <a:cubicBezTo>
                      <a:pt x="20" y="23"/>
                      <a:pt x="20" y="23"/>
                      <a:pt x="20" y="23"/>
                    </a:cubicBezTo>
                    <a:cubicBezTo>
                      <a:pt x="20" y="23"/>
                      <a:pt x="20" y="23"/>
                      <a:pt x="20" y="23"/>
                    </a:cubicBezTo>
                    <a:cubicBezTo>
                      <a:pt x="19" y="23"/>
                      <a:pt x="18" y="24"/>
                      <a:pt x="18" y="25"/>
                    </a:cubicBezTo>
                    <a:cubicBezTo>
                      <a:pt x="16" y="27"/>
                      <a:pt x="14" y="29"/>
                      <a:pt x="13" y="31"/>
                    </a:cubicBezTo>
                    <a:cubicBezTo>
                      <a:pt x="11" y="34"/>
                      <a:pt x="9" y="37"/>
                      <a:pt x="8" y="40"/>
                    </a:cubicBezTo>
                    <a:cubicBezTo>
                      <a:pt x="8" y="40"/>
                      <a:pt x="7" y="40"/>
                      <a:pt x="7" y="41"/>
                    </a:cubicBezTo>
                    <a:cubicBezTo>
                      <a:pt x="6" y="43"/>
                      <a:pt x="5" y="46"/>
                      <a:pt x="4" y="48"/>
                    </a:cubicBezTo>
                    <a:cubicBezTo>
                      <a:pt x="2" y="54"/>
                      <a:pt x="1" y="60"/>
                      <a:pt x="0" y="66"/>
                    </a:cubicBezTo>
                    <a:cubicBezTo>
                      <a:pt x="0" y="70"/>
                      <a:pt x="0" y="73"/>
                      <a:pt x="0" y="76"/>
                    </a:cubicBezTo>
                    <a:cubicBezTo>
                      <a:pt x="0" y="77"/>
                      <a:pt x="0" y="78"/>
                      <a:pt x="0" y="79"/>
                    </a:cubicBezTo>
                    <a:cubicBezTo>
                      <a:pt x="0" y="81"/>
                      <a:pt x="1" y="84"/>
                      <a:pt x="1" y="86"/>
                    </a:cubicBezTo>
                    <a:cubicBezTo>
                      <a:pt x="1" y="86"/>
                      <a:pt x="1" y="86"/>
                      <a:pt x="1" y="86"/>
                    </a:cubicBezTo>
                    <a:cubicBezTo>
                      <a:pt x="1" y="86"/>
                      <a:pt x="1" y="86"/>
                      <a:pt x="1" y="86"/>
                    </a:cubicBezTo>
                    <a:cubicBezTo>
                      <a:pt x="1" y="86"/>
                      <a:pt x="1" y="86"/>
                      <a:pt x="1" y="86"/>
                    </a:cubicBezTo>
                    <a:cubicBezTo>
                      <a:pt x="2" y="92"/>
                      <a:pt x="5" y="99"/>
                      <a:pt x="7" y="104"/>
                    </a:cubicBezTo>
                    <a:cubicBezTo>
                      <a:pt x="9" y="107"/>
                      <a:pt x="10" y="110"/>
                      <a:pt x="12" y="113"/>
                    </a:cubicBezTo>
                    <a:cubicBezTo>
                      <a:pt x="13" y="113"/>
                      <a:pt x="13" y="114"/>
                      <a:pt x="13" y="114"/>
                    </a:cubicBezTo>
                    <a:cubicBezTo>
                      <a:pt x="15" y="117"/>
                      <a:pt x="16" y="119"/>
                      <a:pt x="18" y="120"/>
                    </a:cubicBezTo>
                    <a:cubicBezTo>
                      <a:pt x="21" y="124"/>
                      <a:pt x="24" y="126"/>
                      <a:pt x="27" y="129"/>
                    </a:cubicBezTo>
                    <a:cubicBezTo>
                      <a:pt x="29" y="130"/>
                      <a:pt x="30" y="131"/>
                      <a:pt x="32" y="132"/>
                    </a:cubicBezTo>
                    <a:cubicBezTo>
                      <a:pt x="32" y="133"/>
                      <a:pt x="32" y="133"/>
                      <a:pt x="32" y="133"/>
                    </a:cubicBezTo>
                    <a:cubicBezTo>
                      <a:pt x="38" y="136"/>
                      <a:pt x="44" y="139"/>
                      <a:pt x="50" y="141"/>
                    </a:cubicBezTo>
                    <a:cubicBezTo>
                      <a:pt x="56" y="143"/>
                      <a:pt x="63" y="145"/>
                      <a:pt x="69" y="145"/>
                    </a:cubicBezTo>
                    <a:cubicBezTo>
                      <a:pt x="76" y="145"/>
                      <a:pt x="83" y="145"/>
                      <a:pt x="89" y="143"/>
                    </a:cubicBezTo>
                    <a:cubicBezTo>
                      <a:pt x="96" y="142"/>
                      <a:pt x="102" y="139"/>
                      <a:pt x="108" y="136"/>
                    </a:cubicBezTo>
                    <a:cubicBezTo>
                      <a:pt x="113" y="133"/>
                      <a:pt x="118" y="129"/>
                      <a:pt x="123" y="125"/>
                    </a:cubicBezTo>
                    <a:cubicBezTo>
                      <a:pt x="127" y="120"/>
                      <a:pt x="131" y="115"/>
                      <a:pt x="135" y="110"/>
                    </a:cubicBezTo>
                    <a:cubicBezTo>
                      <a:pt x="138" y="104"/>
                      <a:pt x="141" y="98"/>
                      <a:pt x="142" y="92"/>
                    </a:cubicBezTo>
                    <a:cubicBezTo>
                      <a:pt x="144" y="85"/>
                      <a:pt x="145" y="79"/>
                      <a:pt x="145" y="72"/>
                    </a:cubicBezTo>
                    <a:cubicBezTo>
                      <a:pt x="145" y="65"/>
                      <a:pt x="144" y="59"/>
                      <a:pt x="142" y="52"/>
                    </a:cubicBezTo>
                    <a:cubicBezTo>
                      <a:pt x="140" y="46"/>
                      <a:pt x="138" y="40"/>
                      <a:pt x="134" y="35"/>
                    </a:cubicBezTo>
                    <a:cubicBezTo>
                      <a:pt x="131" y="29"/>
                      <a:pt x="127" y="24"/>
                      <a:pt x="123" y="20"/>
                    </a:cubicBezTo>
                    <a:cubicBezTo>
                      <a:pt x="118" y="15"/>
                      <a:pt x="112" y="12"/>
                      <a:pt x="107" y="8"/>
                    </a:cubicBezTo>
                    <a:cubicBezTo>
                      <a:pt x="98" y="4"/>
                      <a:pt x="89" y="1"/>
                      <a:pt x="80" y="0"/>
                    </a:cubicBezTo>
                    <a:cubicBezTo>
                      <a:pt x="79" y="0"/>
                      <a:pt x="79" y="0"/>
                      <a:pt x="79" y="0"/>
                    </a:cubicBezTo>
                    <a:cubicBezTo>
                      <a:pt x="77" y="0"/>
                      <a:pt x="75" y="0"/>
                      <a:pt x="72" y="0"/>
                    </a:cubicBezTo>
                    <a:cubicBezTo>
                      <a:pt x="72" y="0"/>
                      <a:pt x="72" y="0"/>
                      <a:pt x="71" y="0"/>
                    </a:cubicBezTo>
                    <a:moveTo>
                      <a:pt x="82" y="3"/>
                    </a:moveTo>
                    <a:cubicBezTo>
                      <a:pt x="82" y="3"/>
                      <a:pt x="82" y="3"/>
                      <a:pt x="82" y="3"/>
                    </a:cubicBezTo>
                    <a:cubicBezTo>
                      <a:pt x="88" y="3"/>
                      <a:pt x="94" y="5"/>
                      <a:pt x="100" y="8"/>
                    </a:cubicBezTo>
                    <a:cubicBezTo>
                      <a:pt x="100" y="8"/>
                      <a:pt x="100" y="8"/>
                      <a:pt x="100" y="8"/>
                    </a:cubicBezTo>
                    <a:cubicBezTo>
                      <a:pt x="106" y="10"/>
                      <a:pt x="111" y="13"/>
                      <a:pt x="116" y="17"/>
                    </a:cubicBezTo>
                    <a:cubicBezTo>
                      <a:pt x="120" y="20"/>
                      <a:pt x="125" y="25"/>
                      <a:pt x="128" y="29"/>
                    </a:cubicBezTo>
                    <a:cubicBezTo>
                      <a:pt x="132" y="34"/>
                      <a:pt x="135" y="39"/>
                      <a:pt x="137" y="45"/>
                    </a:cubicBezTo>
                    <a:cubicBezTo>
                      <a:pt x="137" y="45"/>
                      <a:pt x="137" y="45"/>
                      <a:pt x="137" y="45"/>
                    </a:cubicBezTo>
                    <a:cubicBezTo>
                      <a:pt x="140" y="51"/>
                      <a:pt x="141" y="57"/>
                      <a:pt x="142" y="63"/>
                    </a:cubicBezTo>
                    <a:cubicBezTo>
                      <a:pt x="142" y="63"/>
                      <a:pt x="142" y="63"/>
                      <a:pt x="142" y="63"/>
                    </a:cubicBezTo>
                    <a:cubicBezTo>
                      <a:pt x="143" y="69"/>
                      <a:pt x="143" y="76"/>
                      <a:pt x="142" y="82"/>
                    </a:cubicBezTo>
                    <a:cubicBezTo>
                      <a:pt x="142" y="82"/>
                      <a:pt x="142" y="82"/>
                      <a:pt x="142" y="82"/>
                    </a:cubicBezTo>
                    <a:cubicBezTo>
                      <a:pt x="141" y="88"/>
                      <a:pt x="140" y="94"/>
                      <a:pt x="137" y="100"/>
                    </a:cubicBezTo>
                    <a:cubicBezTo>
                      <a:pt x="137" y="100"/>
                      <a:pt x="137" y="100"/>
                      <a:pt x="137" y="100"/>
                    </a:cubicBezTo>
                    <a:cubicBezTo>
                      <a:pt x="135" y="105"/>
                      <a:pt x="132" y="111"/>
                      <a:pt x="128" y="116"/>
                    </a:cubicBezTo>
                    <a:cubicBezTo>
                      <a:pt x="125" y="120"/>
                      <a:pt x="120" y="124"/>
                      <a:pt x="116" y="128"/>
                    </a:cubicBezTo>
                    <a:cubicBezTo>
                      <a:pt x="111" y="132"/>
                      <a:pt x="105" y="135"/>
                      <a:pt x="100" y="137"/>
                    </a:cubicBezTo>
                    <a:cubicBezTo>
                      <a:pt x="100" y="137"/>
                      <a:pt x="100" y="137"/>
                      <a:pt x="100" y="137"/>
                    </a:cubicBezTo>
                    <a:cubicBezTo>
                      <a:pt x="94" y="140"/>
                      <a:pt x="88" y="141"/>
                      <a:pt x="82" y="142"/>
                    </a:cubicBezTo>
                    <a:cubicBezTo>
                      <a:pt x="82" y="142"/>
                      <a:pt x="82" y="142"/>
                      <a:pt x="82" y="142"/>
                    </a:cubicBezTo>
                    <a:cubicBezTo>
                      <a:pt x="76" y="143"/>
                      <a:pt x="69" y="143"/>
                      <a:pt x="63" y="142"/>
                    </a:cubicBezTo>
                    <a:cubicBezTo>
                      <a:pt x="64" y="142"/>
                      <a:pt x="64" y="142"/>
                      <a:pt x="64" y="142"/>
                    </a:cubicBezTo>
                    <a:cubicBezTo>
                      <a:pt x="57" y="141"/>
                      <a:pt x="51" y="140"/>
                      <a:pt x="45" y="137"/>
                    </a:cubicBezTo>
                    <a:cubicBezTo>
                      <a:pt x="41" y="136"/>
                      <a:pt x="38" y="134"/>
                      <a:pt x="34" y="131"/>
                    </a:cubicBezTo>
                    <a:cubicBezTo>
                      <a:pt x="34" y="131"/>
                      <a:pt x="34" y="131"/>
                      <a:pt x="34" y="131"/>
                    </a:cubicBezTo>
                    <a:cubicBezTo>
                      <a:pt x="34" y="131"/>
                      <a:pt x="34" y="131"/>
                      <a:pt x="34" y="131"/>
                    </a:cubicBezTo>
                    <a:cubicBezTo>
                      <a:pt x="33" y="131"/>
                      <a:pt x="33" y="131"/>
                      <a:pt x="33" y="131"/>
                    </a:cubicBezTo>
                    <a:cubicBezTo>
                      <a:pt x="33" y="131"/>
                      <a:pt x="33" y="131"/>
                      <a:pt x="33" y="131"/>
                    </a:cubicBezTo>
                    <a:cubicBezTo>
                      <a:pt x="33" y="131"/>
                      <a:pt x="33" y="131"/>
                      <a:pt x="33" y="131"/>
                    </a:cubicBezTo>
                    <a:cubicBezTo>
                      <a:pt x="33" y="131"/>
                      <a:pt x="33" y="131"/>
                      <a:pt x="33" y="131"/>
                    </a:cubicBezTo>
                    <a:cubicBezTo>
                      <a:pt x="32" y="130"/>
                      <a:pt x="31" y="129"/>
                      <a:pt x="30" y="128"/>
                    </a:cubicBezTo>
                    <a:cubicBezTo>
                      <a:pt x="30" y="128"/>
                      <a:pt x="30" y="128"/>
                      <a:pt x="30" y="128"/>
                    </a:cubicBezTo>
                    <a:cubicBezTo>
                      <a:pt x="29" y="128"/>
                      <a:pt x="29" y="128"/>
                      <a:pt x="29" y="128"/>
                    </a:cubicBezTo>
                    <a:cubicBezTo>
                      <a:pt x="29" y="128"/>
                      <a:pt x="29" y="128"/>
                      <a:pt x="29" y="128"/>
                    </a:cubicBezTo>
                    <a:cubicBezTo>
                      <a:pt x="29" y="128"/>
                      <a:pt x="29" y="128"/>
                      <a:pt x="29" y="128"/>
                    </a:cubicBezTo>
                    <a:cubicBezTo>
                      <a:pt x="29" y="128"/>
                      <a:pt x="28" y="127"/>
                      <a:pt x="27" y="126"/>
                    </a:cubicBezTo>
                    <a:cubicBezTo>
                      <a:pt x="26" y="125"/>
                      <a:pt x="25" y="124"/>
                      <a:pt x="24" y="124"/>
                    </a:cubicBezTo>
                    <a:cubicBezTo>
                      <a:pt x="21" y="121"/>
                      <a:pt x="19" y="118"/>
                      <a:pt x="17" y="115"/>
                    </a:cubicBezTo>
                    <a:cubicBezTo>
                      <a:pt x="14" y="112"/>
                      <a:pt x="12" y="108"/>
                      <a:pt x="10" y="104"/>
                    </a:cubicBezTo>
                    <a:cubicBezTo>
                      <a:pt x="10" y="104"/>
                      <a:pt x="10" y="104"/>
                      <a:pt x="10" y="104"/>
                    </a:cubicBezTo>
                    <a:cubicBezTo>
                      <a:pt x="9" y="104"/>
                      <a:pt x="9" y="104"/>
                      <a:pt x="9" y="104"/>
                    </a:cubicBezTo>
                    <a:cubicBezTo>
                      <a:pt x="9" y="104"/>
                      <a:pt x="9" y="104"/>
                      <a:pt x="9" y="104"/>
                    </a:cubicBezTo>
                    <a:cubicBezTo>
                      <a:pt x="9" y="103"/>
                      <a:pt x="9" y="103"/>
                      <a:pt x="9" y="103"/>
                    </a:cubicBezTo>
                    <a:cubicBezTo>
                      <a:pt x="9" y="103"/>
                      <a:pt x="9" y="103"/>
                      <a:pt x="9" y="103"/>
                    </a:cubicBezTo>
                    <a:cubicBezTo>
                      <a:pt x="9" y="103"/>
                      <a:pt x="9" y="103"/>
                      <a:pt x="9" y="103"/>
                    </a:cubicBezTo>
                    <a:cubicBezTo>
                      <a:pt x="9" y="103"/>
                      <a:pt x="9" y="103"/>
                      <a:pt x="9" y="103"/>
                    </a:cubicBezTo>
                    <a:cubicBezTo>
                      <a:pt x="9" y="102"/>
                      <a:pt x="9" y="102"/>
                      <a:pt x="9" y="102"/>
                    </a:cubicBezTo>
                    <a:cubicBezTo>
                      <a:pt x="9" y="102"/>
                      <a:pt x="9" y="102"/>
                      <a:pt x="9" y="102"/>
                    </a:cubicBezTo>
                    <a:cubicBezTo>
                      <a:pt x="8" y="102"/>
                      <a:pt x="8" y="102"/>
                      <a:pt x="8" y="102"/>
                    </a:cubicBezTo>
                    <a:cubicBezTo>
                      <a:pt x="8" y="101"/>
                      <a:pt x="8" y="101"/>
                      <a:pt x="8" y="101"/>
                    </a:cubicBezTo>
                    <a:cubicBezTo>
                      <a:pt x="8" y="101"/>
                      <a:pt x="8" y="101"/>
                      <a:pt x="8" y="101"/>
                    </a:cubicBezTo>
                    <a:cubicBezTo>
                      <a:pt x="8" y="101"/>
                      <a:pt x="8" y="101"/>
                      <a:pt x="8" y="101"/>
                    </a:cubicBezTo>
                    <a:cubicBezTo>
                      <a:pt x="8" y="101"/>
                      <a:pt x="8" y="101"/>
                      <a:pt x="8" y="101"/>
                    </a:cubicBezTo>
                    <a:cubicBezTo>
                      <a:pt x="8" y="100"/>
                      <a:pt x="8" y="100"/>
                      <a:pt x="8" y="100"/>
                    </a:cubicBezTo>
                    <a:cubicBezTo>
                      <a:pt x="8" y="100"/>
                      <a:pt x="8" y="100"/>
                      <a:pt x="8" y="100"/>
                    </a:cubicBezTo>
                    <a:cubicBezTo>
                      <a:pt x="8" y="100"/>
                      <a:pt x="8" y="100"/>
                      <a:pt x="8" y="100"/>
                    </a:cubicBezTo>
                    <a:cubicBezTo>
                      <a:pt x="8" y="100"/>
                      <a:pt x="8" y="100"/>
                      <a:pt x="8" y="100"/>
                    </a:cubicBezTo>
                    <a:cubicBezTo>
                      <a:pt x="7" y="98"/>
                      <a:pt x="6" y="95"/>
                      <a:pt x="5" y="93"/>
                    </a:cubicBezTo>
                    <a:cubicBezTo>
                      <a:pt x="5" y="93"/>
                      <a:pt x="5" y="93"/>
                      <a:pt x="5" y="93"/>
                    </a:cubicBezTo>
                    <a:cubicBezTo>
                      <a:pt x="5" y="92"/>
                      <a:pt x="5" y="92"/>
                      <a:pt x="5" y="92"/>
                    </a:cubicBezTo>
                    <a:cubicBezTo>
                      <a:pt x="5" y="92"/>
                      <a:pt x="5" y="92"/>
                      <a:pt x="5" y="92"/>
                    </a:cubicBezTo>
                    <a:cubicBezTo>
                      <a:pt x="5" y="92"/>
                      <a:pt x="5" y="92"/>
                      <a:pt x="5" y="92"/>
                    </a:cubicBezTo>
                    <a:cubicBezTo>
                      <a:pt x="4" y="90"/>
                      <a:pt x="4" y="87"/>
                      <a:pt x="3" y="85"/>
                    </a:cubicBezTo>
                    <a:cubicBezTo>
                      <a:pt x="3" y="85"/>
                      <a:pt x="3" y="85"/>
                      <a:pt x="3" y="85"/>
                    </a:cubicBezTo>
                    <a:cubicBezTo>
                      <a:pt x="3" y="85"/>
                      <a:pt x="3" y="85"/>
                      <a:pt x="3" y="85"/>
                    </a:cubicBezTo>
                    <a:cubicBezTo>
                      <a:pt x="3" y="84"/>
                      <a:pt x="3" y="83"/>
                      <a:pt x="3" y="82"/>
                    </a:cubicBezTo>
                    <a:cubicBezTo>
                      <a:pt x="3" y="82"/>
                      <a:pt x="3" y="82"/>
                      <a:pt x="3" y="82"/>
                    </a:cubicBezTo>
                    <a:cubicBezTo>
                      <a:pt x="3" y="82"/>
                      <a:pt x="3" y="82"/>
                      <a:pt x="3" y="82"/>
                    </a:cubicBezTo>
                    <a:cubicBezTo>
                      <a:pt x="2" y="80"/>
                      <a:pt x="2" y="78"/>
                      <a:pt x="2" y="76"/>
                    </a:cubicBezTo>
                    <a:cubicBezTo>
                      <a:pt x="2" y="72"/>
                      <a:pt x="2" y="67"/>
                      <a:pt x="3" y="63"/>
                    </a:cubicBezTo>
                    <a:cubicBezTo>
                      <a:pt x="3" y="63"/>
                      <a:pt x="3" y="63"/>
                      <a:pt x="3" y="63"/>
                    </a:cubicBezTo>
                    <a:cubicBezTo>
                      <a:pt x="3" y="63"/>
                      <a:pt x="3" y="63"/>
                      <a:pt x="3" y="63"/>
                    </a:cubicBezTo>
                    <a:cubicBezTo>
                      <a:pt x="3" y="63"/>
                      <a:pt x="3" y="63"/>
                      <a:pt x="3" y="63"/>
                    </a:cubicBezTo>
                    <a:cubicBezTo>
                      <a:pt x="3" y="60"/>
                      <a:pt x="4" y="57"/>
                      <a:pt x="4" y="54"/>
                    </a:cubicBezTo>
                    <a:cubicBezTo>
                      <a:pt x="4" y="54"/>
                      <a:pt x="4" y="54"/>
                      <a:pt x="4" y="54"/>
                    </a:cubicBezTo>
                    <a:cubicBezTo>
                      <a:pt x="5" y="54"/>
                      <a:pt x="5" y="54"/>
                      <a:pt x="5" y="54"/>
                    </a:cubicBezTo>
                    <a:cubicBezTo>
                      <a:pt x="5" y="54"/>
                      <a:pt x="5" y="54"/>
                      <a:pt x="5" y="54"/>
                    </a:cubicBezTo>
                    <a:cubicBezTo>
                      <a:pt x="5" y="53"/>
                      <a:pt x="5" y="53"/>
                      <a:pt x="5" y="53"/>
                    </a:cubicBezTo>
                    <a:cubicBezTo>
                      <a:pt x="5" y="53"/>
                      <a:pt x="5" y="53"/>
                      <a:pt x="5" y="53"/>
                    </a:cubicBezTo>
                    <a:cubicBezTo>
                      <a:pt x="5" y="53"/>
                      <a:pt x="5" y="53"/>
                      <a:pt x="5" y="53"/>
                    </a:cubicBezTo>
                    <a:cubicBezTo>
                      <a:pt x="5" y="53"/>
                      <a:pt x="5" y="53"/>
                      <a:pt x="5" y="53"/>
                    </a:cubicBezTo>
                    <a:cubicBezTo>
                      <a:pt x="5" y="53"/>
                      <a:pt x="5" y="53"/>
                      <a:pt x="5" y="53"/>
                    </a:cubicBezTo>
                    <a:cubicBezTo>
                      <a:pt x="5" y="52"/>
                      <a:pt x="5" y="52"/>
                      <a:pt x="5" y="51"/>
                    </a:cubicBezTo>
                    <a:cubicBezTo>
                      <a:pt x="5" y="51"/>
                      <a:pt x="5" y="51"/>
                      <a:pt x="5" y="51"/>
                    </a:cubicBezTo>
                    <a:cubicBezTo>
                      <a:pt x="5" y="51"/>
                      <a:pt x="5" y="51"/>
                      <a:pt x="5" y="51"/>
                    </a:cubicBezTo>
                    <a:cubicBezTo>
                      <a:pt x="6" y="49"/>
                      <a:pt x="7" y="47"/>
                      <a:pt x="8" y="45"/>
                    </a:cubicBezTo>
                    <a:cubicBezTo>
                      <a:pt x="8" y="45"/>
                      <a:pt x="8" y="45"/>
                      <a:pt x="8" y="45"/>
                    </a:cubicBezTo>
                    <a:cubicBezTo>
                      <a:pt x="8" y="44"/>
                      <a:pt x="9" y="42"/>
                      <a:pt x="9" y="41"/>
                    </a:cubicBezTo>
                    <a:cubicBezTo>
                      <a:pt x="10" y="41"/>
                      <a:pt x="10" y="41"/>
                      <a:pt x="10" y="41"/>
                    </a:cubicBezTo>
                    <a:cubicBezTo>
                      <a:pt x="10" y="41"/>
                      <a:pt x="10" y="41"/>
                      <a:pt x="10" y="41"/>
                    </a:cubicBezTo>
                    <a:cubicBezTo>
                      <a:pt x="10" y="40"/>
                      <a:pt x="10" y="40"/>
                      <a:pt x="10" y="40"/>
                    </a:cubicBezTo>
                    <a:cubicBezTo>
                      <a:pt x="10" y="40"/>
                      <a:pt x="10" y="40"/>
                      <a:pt x="10" y="40"/>
                    </a:cubicBezTo>
                    <a:cubicBezTo>
                      <a:pt x="12" y="37"/>
                      <a:pt x="14" y="34"/>
                      <a:pt x="16" y="31"/>
                    </a:cubicBezTo>
                    <a:cubicBezTo>
                      <a:pt x="16" y="30"/>
                      <a:pt x="16" y="30"/>
                      <a:pt x="16" y="30"/>
                    </a:cubicBezTo>
                    <a:cubicBezTo>
                      <a:pt x="16" y="30"/>
                      <a:pt x="16" y="30"/>
                      <a:pt x="16" y="30"/>
                    </a:cubicBezTo>
                    <a:cubicBezTo>
                      <a:pt x="17" y="29"/>
                      <a:pt x="17" y="29"/>
                      <a:pt x="17" y="29"/>
                    </a:cubicBezTo>
                    <a:cubicBezTo>
                      <a:pt x="17" y="29"/>
                      <a:pt x="17" y="29"/>
                      <a:pt x="17" y="29"/>
                    </a:cubicBezTo>
                    <a:cubicBezTo>
                      <a:pt x="21" y="24"/>
                      <a:pt x="25" y="21"/>
                      <a:pt x="29" y="17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30" y="17"/>
                      <a:pt x="30" y="17"/>
                      <a:pt x="30" y="17"/>
                    </a:cubicBezTo>
                    <a:cubicBezTo>
                      <a:pt x="30" y="17"/>
                      <a:pt x="30" y="17"/>
                      <a:pt x="30" y="17"/>
                    </a:cubicBezTo>
                    <a:cubicBezTo>
                      <a:pt x="30" y="16"/>
                      <a:pt x="30" y="16"/>
                      <a:pt x="30" y="16"/>
                    </a:cubicBezTo>
                    <a:cubicBezTo>
                      <a:pt x="30" y="16"/>
                      <a:pt x="30" y="16"/>
                      <a:pt x="30" y="16"/>
                    </a:cubicBezTo>
                    <a:cubicBezTo>
                      <a:pt x="30" y="16"/>
                      <a:pt x="30" y="16"/>
                      <a:pt x="30" y="16"/>
                    </a:cubicBezTo>
                    <a:cubicBezTo>
                      <a:pt x="35" y="13"/>
                      <a:pt x="40" y="10"/>
                      <a:pt x="45" y="8"/>
                    </a:cubicBezTo>
                    <a:cubicBezTo>
                      <a:pt x="45" y="8"/>
                      <a:pt x="45" y="8"/>
                      <a:pt x="45" y="8"/>
                    </a:cubicBezTo>
                    <a:cubicBezTo>
                      <a:pt x="45" y="7"/>
                      <a:pt x="45" y="7"/>
                      <a:pt x="45" y="7"/>
                    </a:cubicBezTo>
                    <a:cubicBezTo>
                      <a:pt x="45" y="8"/>
                      <a:pt x="45" y="8"/>
                      <a:pt x="45" y="8"/>
                    </a:cubicBezTo>
                    <a:cubicBezTo>
                      <a:pt x="45" y="7"/>
                      <a:pt x="45" y="7"/>
                      <a:pt x="45" y="7"/>
                    </a:cubicBezTo>
                    <a:cubicBezTo>
                      <a:pt x="46" y="7"/>
                      <a:pt x="46" y="7"/>
                      <a:pt x="46" y="7"/>
                    </a:cubicBezTo>
                    <a:cubicBezTo>
                      <a:pt x="46" y="7"/>
                      <a:pt x="46" y="7"/>
                      <a:pt x="46" y="7"/>
                    </a:cubicBezTo>
                    <a:cubicBezTo>
                      <a:pt x="46" y="7"/>
                      <a:pt x="46" y="7"/>
                      <a:pt x="46" y="7"/>
                    </a:cubicBezTo>
                    <a:cubicBezTo>
                      <a:pt x="47" y="7"/>
                      <a:pt x="47" y="7"/>
                      <a:pt x="47" y="7"/>
                    </a:cubicBezTo>
                    <a:cubicBezTo>
                      <a:pt x="47" y="7"/>
                      <a:pt x="47" y="7"/>
                      <a:pt x="47" y="7"/>
                    </a:cubicBezTo>
                    <a:cubicBezTo>
                      <a:pt x="49" y="6"/>
                      <a:pt x="51" y="5"/>
                      <a:pt x="53" y="5"/>
                    </a:cubicBezTo>
                    <a:cubicBezTo>
                      <a:pt x="57" y="4"/>
                      <a:pt x="60" y="3"/>
                      <a:pt x="63" y="3"/>
                    </a:cubicBezTo>
                    <a:cubicBezTo>
                      <a:pt x="69" y="2"/>
                      <a:pt x="76" y="2"/>
                      <a:pt x="82" y="3"/>
                    </a:cubicBezTo>
                    <a:moveTo>
                      <a:pt x="63" y="3"/>
                    </a:moveTo>
                    <a:cubicBezTo>
                      <a:pt x="63" y="3"/>
                      <a:pt x="63" y="3"/>
                      <a:pt x="63" y="3"/>
                    </a:cubicBezTo>
                    <a:cubicBezTo>
                      <a:pt x="63" y="3"/>
                      <a:pt x="63" y="3"/>
                      <a:pt x="63" y="3"/>
                    </a:cubicBezTo>
                    <a:cubicBezTo>
                      <a:pt x="63" y="3"/>
                      <a:pt x="63" y="3"/>
                      <a:pt x="63" y="3"/>
                    </a:cubicBezTo>
                    <a:moveTo>
                      <a:pt x="45" y="7"/>
                    </a:moveTo>
                    <a:cubicBezTo>
                      <a:pt x="45" y="7"/>
                      <a:pt x="45" y="7"/>
                      <a:pt x="45" y="7"/>
                    </a:cubicBezTo>
                    <a:close/>
                    <a:moveTo>
                      <a:pt x="45" y="7"/>
                    </a:moveTo>
                    <a:cubicBezTo>
                      <a:pt x="45" y="7"/>
                      <a:pt x="45" y="7"/>
                      <a:pt x="45" y="7"/>
                    </a:cubicBezTo>
                    <a:cubicBezTo>
                      <a:pt x="45" y="7"/>
                      <a:pt x="45" y="7"/>
                      <a:pt x="45" y="7"/>
                    </a:cubicBezTo>
                    <a:cubicBezTo>
                      <a:pt x="45" y="7"/>
                      <a:pt x="45" y="7"/>
                      <a:pt x="45" y="7"/>
                    </a:cubicBezTo>
                    <a:moveTo>
                      <a:pt x="8" y="100"/>
                    </a:moveTo>
                    <a:cubicBezTo>
                      <a:pt x="8" y="100"/>
                      <a:pt x="8" y="100"/>
                      <a:pt x="8" y="100"/>
                    </a:cubicBezTo>
                    <a:cubicBezTo>
                      <a:pt x="8" y="100"/>
                      <a:pt x="8" y="100"/>
                      <a:pt x="8" y="100"/>
                    </a:cubicBezTo>
                    <a:cubicBezTo>
                      <a:pt x="8" y="100"/>
                      <a:pt x="8" y="100"/>
                      <a:pt x="8" y="100"/>
                    </a:cubicBezTo>
                    <a:moveTo>
                      <a:pt x="17" y="115"/>
                    </a:moveTo>
                    <a:cubicBezTo>
                      <a:pt x="17" y="116"/>
                      <a:pt x="17" y="116"/>
                      <a:pt x="17" y="116"/>
                    </a:cubicBezTo>
                    <a:cubicBezTo>
                      <a:pt x="17" y="116"/>
                      <a:pt x="17" y="116"/>
                      <a:pt x="17" y="116"/>
                    </a:cubicBezTo>
                    <a:cubicBezTo>
                      <a:pt x="17" y="115"/>
                      <a:pt x="17" y="115"/>
                      <a:pt x="17" y="115"/>
                    </a:cubicBezTo>
                    <a:moveTo>
                      <a:pt x="29" y="128"/>
                    </a:moveTo>
                    <a:cubicBezTo>
                      <a:pt x="30" y="128"/>
                      <a:pt x="30" y="128"/>
                      <a:pt x="30" y="128"/>
                    </a:cubicBezTo>
                    <a:cubicBezTo>
                      <a:pt x="29" y="128"/>
                      <a:pt x="29" y="128"/>
                      <a:pt x="29" y="128"/>
                    </a:cubicBezTo>
                    <a:cubicBezTo>
                      <a:pt x="29" y="128"/>
                      <a:pt x="29" y="128"/>
                      <a:pt x="29" y="128"/>
                    </a:cubicBezTo>
                    <a:moveTo>
                      <a:pt x="100" y="137"/>
                    </a:moveTo>
                    <a:cubicBezTo>
                      <a:pt x="100" y="137"/>
                      <a:pt x="100" y="137"/>
                      <a:pt x="100" y="137"/>
                    </a:cubicBezTo>
                    <a:cubicBezTo>
                      <a:pt x="100" y="137"/>
                      <a:pt x="100" y="137"/>
                      <a:pt x="100" y="137"/>
                    </a:cubicBezTo>
                    <a:moveTo>
                      <a:pt x="29" y="128"/>
                    </a:moveTo>
                    <a:cubicBezTo>
                      <a:pt x="30" y="128"/>
                      <a:pt x="30" y="128"/>
                      <a:pt x="30" y="128"/>
                    </a:cubicBezTo>
                    <a:cubicBezTo>
                      <a:pt x="29" y="128"/>
                      <a:pt x="29" y="128"/>
                      <a:pt x="29" y="128"/>
                    </a:cubicBezTo>
                    <a:close/>
                    <a:moveTo>
                      <a:pt x="137" y="100"/>
                    </a:moveTo>
                    <a:cubicBezTo>
                      <a:pt x="137" y="100"/>
                      <a:pt x="137" y="100"/>
                      <a:pt x="137" y="100"/>
                    </a:cubicBezTo>
                    <a:cubicBezTo>
                      <a:pt x="137" y="100"/>
                      <a:pt x="137" y="100"/>
                      <a:pt x="137" y="100"/>
                    </a:cubicBezTo>
                    <a:moveTo>
                      <a:pt x="100" y="8"/>
                    </a:moveTo>
                    <a:cubicBezTo>
                      <a:pt x="100" y="8"/>
                      <a:pt x="100" y="8"/>
                      <a:pt x="100" y="8"/>
                    </a:cubicBezTo>
                    <a:cubicBezTo>
                      <a:pt x="100" y="8"/>
                      <a:pt x="100" y="8"/>
                      <a:pt x="100" y="8"/>
                    </a:cubicBezTo>
                    <a:moveTo>
                      <a:pt x="45" y="8"/>
                    </a:moveTo>
                    <a:cubicBezTo>
                      <a:pt x="45" y="8"/>
                      <a:pt x="45" y="8"/>
                      <a:pt x="45" y="8"/>
                    </a:cubicBezTo>
                    <a:cubicBezTo>
                      <a:pt x="45" y="8"/>
                      <a:pt x="45" y="8"/>
                      <a:pt x="45" y="8"/>
                    </a:cubicBezTo>
                  </a:path>
                </a:pathLst>
              </a:custGeom>
              <a:solidFill>
                <a:srgbClr val="833F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47" name="Freeform 598"/>
              <p:cNvSpPr>
                <a:spLocks noEditPoints="1"/>
              </p:cNvSpPr>
              <p:nvPr/>
            </p:nvSpPr>
            <p:spPr bwMode="auto">
              <a:xfrm>
                <a:off x="6531" y="2033"/>
                <a:ext cx="210" cy="209"/>
              </a:xfrm>
              <a:custGeom>
                <a:avLst/>
                <a:gdLst>
                  <a:gd name="T0" fmla="*/ 30 w 111"/>
                  <a:gd name="T1" fmla="*/ 7 h 111"/>
                  <a:gd name="T2" fmla="*/ 24 w 111"/>
                  <a:gd name="T3" fmla="*/ 10 h 111"/>
                  <a:gd name="T4" fmla="*/ 20 w 111"/>
                  <a:gd name="T5" fmla="*/ 13 h 111"/>
                  <a:gd name="T6" fmla="*/ 7 w 111"/>
                  <a:gd name="T7" fmla="*/ 28 h 111"/>
                  <a:gd name="T8" fmla="*/ 2 w 111"/>
                  <a:gd name="T9" fmla="*/ 40 h 111"/>
                  <a:gd name="T10" fmla="*/ 0 w 111"/>
                  <a:gd name="T11" fmla="*/ 60 h 111"/>
                  <a:gd name="T12" fmla="*/ 2 w 111"/>
                  <a:gd name="T13" fmla="*/ 71 h 111"/>
                  <a:gd name="T14" fmla="*/ 3 w 111"/>
                  <a:gd name="T15" fmla="*/ 72 h 111"/>
                  <a:gd name="T16" fmla="*/ 7 w 111"/>
                  <a:gd name="T17" fmla="*/ 83 h 111"/>
                  <a:gd name="T18" fmla="*/ 33 w 111"/>
                  <a:gd name="T19" fmla="*/ 106 h 111"/>
                  <a:gd name="T20" fmla="*/ 37 w 111"/>
                  <a:gd name="T21" fmla="*/ 108 h 111"/>
                  <a:gd name="T22" fmla="*/ 49 w 111"/>
                  <a:gd name="T23" fmla="*/ 111 h 111"/>
                  <a:gd name="T24" fmla="*/ 53 w 111"/>
                  <a:gd name="T25" fmla="*/ 111 h 111"/>
                  <a:gd name="T26" fmla="*/ 97 w 111"/>
                  <a:gd name="T27" fmla="*/ 93 h 111"/>
                  <a:gd name="T28" fmla="*/ 108 w 111"/>
                  <a:gd name="T29" fmla="*/ 39 h 111"/>
                  <a:gd name="T30" fmla="*/ 60 w 111"/>
                  <a:gd name="T31" fmla="*/ 0 h 111"/>
                  <a:gd name="T32" fmla="*/ 62 w 111"/>
                  <a:gd name="T33" fmla="*/ 3 h 111"/>
                  <a:gd name="T34" fmla="*/ 98 w 111"/>
                  <a:gd name="T35" fmla="*/ 23 h 111"/>
                  <a:gd name="T36" fmla="*/ 108 w 111"/>
                  <a:gd name="T37" fmla="*/ 63 h 111"/>
                  <a:gd name="T38" fmla="*/ 98 w 111"/>
                  <a:gd name="T39" fmla="*/ 88 h 111"/>
                  <a:gd name="T40" fmla="*/ 88 w 111"/>
                  <a:gd name="T41" fmla="*/ 98 h 111"/>
                  <a:gd name="T42" fmla="*/ 63 w 111"/>
                  <a:gd name="T43" fmla="*/ 109 h 111"/>
                  <a:gd name="T44" fmla="*/ 35 w 111"/>
                  <a:gd name="T45" fmla="*/ 105 h 111"/>
                  <a:gd name="T46" fmla="*/ 35 w 111"/>
                  <a:gd name="T47" fmla="*/ 105 h 111"/>
                  <a:gd name="T48" fmla="*/ 35 w 111"/>
                  <a:gd name="T49" fmla="*/ 105 h 111"/>
                  <a:gd name="T50" fmla="*/ 23 w 111"/>
                  <a:gd name="T51" fmla="*/ 98 h 111"/>
                  <a:gd name="T52" fmla="*/ 23 w 111"/>
                  <a:gd name="T53" fmla="*/ 98 h 111"/>
                  <a:gd name="T54" fmla="*/ 8 w 111"/>
                  <a:gd name="T55" fmla="*/ 79 h 111"/>
                  <a:gd name="T56" fmla="*/ 7 w 111"/>
                  <a:gd name="T57" fmla="*/ 79 h 111"/>
                  <a:gd name="T58" fmla="*/ 7 w 111"/>
                  <a:gd name="T59" fmla="*/ 78 h 111"/>
                  <a:gd name="T60" fmla="*/ 6 w 111"/>
                  <a:gd name="T61" fmla="*/ 76 h 111"/>
                  <a:gd name="T62" fmla="*/ 6 w 111"/>
                  <a:gd name="T63" fmla="*/ 75 h 111"/>
                  <a:gd name="T64" fmla="*/ 5 w 111"/>
                  <a:gd name="T65" fmla="*/ 74 h 111"/>
                  <a:gd name="T66" fmla="*/ 3 w 111"/>
                  <a:gd name="T67" fmla="*/ 65 h 111"/>
                  <a:gd name="T68" fmla="*/ 3 w 111"/>
                  <a:gd name="T69" fmla="*/ 64 h 111"/>
                  <a:gd name="T70" fmla="*/ 3 w 111"/>
                  <a:gd name="T71" fmla="*/ 48 h 111"/>
                  <a:gd name="T72" fmla="*/ 13 w 111"/>
                  <a:gd name="T73" fmla="*/ 23 h 111"/>
                  <a:gd name="T74" fmla="*/ 23 w 111"/>
                  <a:gd name="T75" fmla="*/ 13 h 111"/>
                  <a:gd name="T76" fmla="*/ 23 w 111"/>
                  <a:gd name="T77" fmla="*/ 13 h 111"/>
                  <a:gd name="T78" fmla="*/ 27 w 111"/>
                  <a:gd name="T79" fmla="*/ 11 h 111"/>
                  <a:gd name="T80" fmla="*/ 27 w 111"/>
                  <a:gd name="T81" fmla="*/ 10 h 111"/>
                  <a:gd name="T82" fmla="*/ 46 w 111"/>
                  <a:gd name="T83" fmla="*/ 3 h 111"/>
                  <a:gd name="T84" fmla="*/ 6 w 111"/>
                  <a:gd name="T85" fmla="*/ 35 h 111"/>
                  <a:gd name="T86" fmla="*/ 105 w 111"/>
                  <a:gd name="T87" fmla="*/ 35 h 111"/>
                  <a:gd name="T88" fmla="*/ 3 w 111"/>
                  <a:gd name="T89" fmla="*/ 63 h 111"/>
                  <a:gd name="T90" fmla="*/ 35 w 111"/>
                  <a:gd name="T91" fmla="*/ 105 h 111"/>
                  <a:gd name="T92" fmla="*/ 49 w 111"/>
                  <a:gd name="T93" fmla="*/ 109 h 111"/>
                  <a:gd name="T94" fmla="*/ 35 w 111"/>
                  <a:gd name="T95" fmla="*/ 105 h 111"/>
                  <a:gd name="T96" fmla="*/ 35 w 111"/>
                  <a:gd name="T97" fmla="*/ 105 h 111"/>
                  <a:gd name="T98" fmla="*/ 88 w 111"/>
                  <a:gd name="T99" fmla="*/ 98 h 111"/>
                  <a:gd name="T100" fmla="*/ 23 w 111"/>
                  <a:gd name="T101" fmla="*/ 98 h 111"/>
                  <a:gd name="T102" fmla="*/ 23 w 111"/>
                  <a:gd name="T103" fmla="*/ 98 h 111"/>
                  <a:gd name="T104" fmla="*/ 108 w 111"/>
                  <a:gd name="T105" fmla="*/ 63 h 111"/>
                  <a:gd name="T106" fmla="*/ 23 w 111"/>
                  <a:gd name="T107" fmla="*/ 13 h 111"/>
                  <a:gd name="T108" fmla="*/ 23 w 111"/>
                  <a:gd name="T109" fmla="*/ 13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11" h="111">
                    <a:moveTo>
                      <a:pt x="46" y="1"/>
                    </a:moveTo>
                    <a:cubicBezTo>
                      <a:pt x="45" y="1"/>
                      <a:pt x="45" y="1"/>
                      <a:pt x="44" y="1"/>
                    </a:cubicBezTo>
                    <a:cubicBezTo>
                      <a:pt x="43" y="1"/>
                      <a:pt x="42" y="2"/>
                      <a:pt x="41" y="2"/>
                    </a:cubicBezTo>
                    <a:cubicBezTo>
                      <a:pt x="37" y="3"/>
                      <a:pt x="33" y="5"/>
                      <a:pt x="30" y="7"/>
                    </a:cubicBezTo>
                    <a:cubicBezTo>
                      <a:pt x="29" y="7"/>
                      <a:pt x="29" y="7"/>
                      <a:pt x="29" y="7"/>
                    </a:cubicBezTo>
                    <a:cubicBezTo>
                      <a:pt x="29" y="7"/>
                      <a:pt x="29" y="7"/>
                      <a:pt x="29" y="7"/>
                    </a:cubicBezTo>
                    <a:cubicBezTo>
                      <a:pt x="29" y="7"/>
                      <a:pt x="28" y="7"/>
                      <a:pt x="27" y="8"/>
                    </a:cubicBezTo>
                    <a:cubicBezTo>
                      <a:pt x="26" y="8"/>
                      <a:pt x="25" y="9"/>
                      <a:pt x="24" y="10"/>
                    </a:cubicBezTo>
                    <a:cubicBezTo>
                      <a:pt x="24" y="10"/>
                      <a:pt x="24" y="10"/>
                      <a:pt x="24" y="10"/>
                    </a:cubicBezTo>
                    <a:cubicBezTo>
                      <a:pt x="24" y="10"/>
                      <a:pt x="24" y="10"/>
                      <a:pt x="24" y="10"/>
                    </a:cubicBezTo>
                    <a:cubicBezTo>
                      <a:pt x="24" y="10"/>
                      <a:pt x="24" y="10"/>
                      <a:pt x="24" y="10"/>
                    </a:cubicBezTo>
                    <a:cubicBezTo>
                      <a:pt x="23" y="11"/>
                      <a:pt x="21" y="12"/>
                      <a:pt x="20" y="13"/>
                    </a:cubicBezTo>
                    <a:cubicBezTo>
                      <a:pt x="20" y="13"/>
                      <a:pt x="20" y="13"/>
                      <a:pt x="20" y="13"/>
                    </a:cubicBezTo>
                    <a:cubicBezTo>
                      <a:pt x="17" y="16"/>
                      <a:pt x="14" y="19"/>
                      <a:pt x="11" y="22"/>
                    </a:cubicBezTo>
                    <a:cubicBezTo>
                      <a:pt x="11" y="23"/>
                      <a:pt x="11" y="23"/>
                      <a:pt x="11" y="23"/>
                    </a:cubicBezTo>
                    <a:cubicBezTo>
                      <a:pt x="9" y="25"/>
                      <a:pt x="8" y="26"/>
                      <a:pt x="7" y="28"/>
                    </a:cubicBezTo>
                    <a:cubicBezTo>
                      <a:pt x="5" y="32"/>
                      <a:pt x="4" y="35"/>
                      <a:pt x="3" y="39"/>
                    </a:cubicBezTo>
                    <a:cubicBezTo>
                      <a:pt x="3" y="39"/>
                      <a:pt x="3" y="39"/>
                      <a:pt x="3" y="39"/>
                    </a:cubicBezTo>
                    <a:cubicBezTo>
                      <a:pt x="3" y="39"/>
                      <a:pt x="3" y="39"/>
                      <a:pt x="3" y="39"/>
                    </a:cubicBezTo>
                    <a:cubicBezTo>
                      <a:pt x="2" y="39"/>
                      <a:pt x="2" y="40"/>
                      <a:pt x="2" y="40"/>
                    </a:cubicBezTo>
                    <a:cubicBezTo>
                      <a:pt x="1" y="44"/>
                      <a:pt x="0" y="49"/>
                      <a:pt x="0" y="53"/>
                    </a:cubicBezTo>
                    <a:cubicBezTo>
                      <a:pt x="0" y="54"/>
                      <a:pt x="0" y="54"/>
                      <a:pt x="0" y="54"/>
                    </a:cubicBezTo>
                    <a:cubicBezTo>
                      <a:pt x="0" y="56"/>
                      <a:pt x="0" y="58"/>
                      <a:pt x="0" y="60"/>
                    </a:cubicBezTo>
                    <a:cubicBezTo>
                      <a:pt x="0" y="60"/>
                      <a:pt x="0" y="60"/>
                      <a:pt x="0" y="60"/>
                    </a:cubicBezTo>
                    <a:cubicBezTo>
                      <a:pt x="0" y="62"/>
                      <a:pt x="1" y="64"/>
                      <a:pt x="1" y="66"/>
                    </a:cubicBezTo>
                    <a:cubicBezTo>
                      <a:pt x="1" y="67"/>
                      <a:pt x="2" y="69"/>
                      <a:pt x="2" y="71"/>
                    </a:cubicBezTo>
                    <a:cubicBezTo>
                      <a:pt x="2" y="71"/>
                      <a:pt x="2" y="71"/>
                      <a:pt x="2" y="71"/>
                    </a:cubicBezTo>
                    <a:cubicBezTo>
                      <a:pt x="2" y="71"/>
                      <a:pt x="2" y="71"/>
                      <a:pt x="2" y="71"/>
                    </a:cubicBezTo>
                    <a:cubicBezTo>
                      <a:pt x="2" y="72"/>
                      <a:pt x="2" y="72"/>
                      <a:pt x="2" y="72"/>
                    </a:cubicBezTo>
                    <a:cubicBezTo>
                      <a:pt x="2" y="72"/>
                      <a:pt x="2" y="72"/>
                      <a:pt x="2" y="72"/>
                    </a:cubicBezTo>
                    <a:cubicBezTo>
                      <a:pt x="3" y="72"/>
                      <a:pt x="3" y="72"/>
                      <a:pt x="3" y="72"/>
                    </a:cubicBezTo>
                    <a:cubicBezTo>
                      <a:pt x="3" y="72"/>
                      <a:pt x="3" y="72"/>
                      <a:pt x="3" y="72"/>
                    </a:cubicBezTo>
                    <a:cubicBezTo>
                      <a:pt x="3" y="73"/>
                      <a:pt x="3" y="73"/>
                      <a:pt x="3" y="73"/>
                    </a:cubicBezTo>
                    <a:cubicBezTo>
                      <a:pt x="3" y="74"/>
                      <a:pt x="4" y="76"/>
                      <a:pt x="5" y="78"/>
                    </a:cubicBezTo>
                    <a:cubicBezTo>
                      <a:pt x="5" y="78"/>
                      <a:pt x="5" y="79"/>
                      <a:pt x="5" y="79"/>
                    </a:cubicBezTo>
                    <a:cubicBezTo>
                      <a:pt x="6" y="80"/>
                      <a:pt x="7" y="82"/>
                      <a:pt x="7" y="83"/>
                    </a:cubicBezTo>
                    <a:cubicBezTo>
                      <a:pt x="9" y="86"/>
                      <a:pt x="11" y="89"/>
                      <a:pt x="13" y="92"/>
                    </a:cubicBezTo>
                    <a:cubicBezTo>
                      <a:pt x="17" y="95"/>
                      <a:pt x="20" y="99"/>
                      <a:pt x="24" y="101"/>
                    </a:cubicBezTo>
                    <a:cubicBezTo>
                      <a:pt x="27" y="103"/>
                      <a:pt x="30" y="105"/>
                      <a:pt x="32" y="106"/>
                    </a:cubicBezTo>
                    <a:cubicBezTo>
                      <a:pt x="33" y="106"/>
                      <a:pt x="33" y="106"/>
                      <a:pt x="33" y="106"/>
                    </a:cubicBezTo>
                    <a:cubicBezTo>
                      <a:pt x="33" y="106"/>
                      <a:pt x="33" y="106"/>
                      <a:pt x="33" y="106"/>
                    </a:cubicBezTo>
                    <a:cubicBezTo>
                      <a:pt x="33" y="106"/>
                      <a:pt x="34" y="106"/>
                      <a:pt x="34" y="107"/>
                    </a:cubicBezTo>
                    <a:cubicBezTo>
                      <a:pt x="35" y="107"/>
                      <a:pt x="35" y="107"/>
                      <a:pt x="35" y="107"/>
                    </a:cubicBezTo>
                    <a:cubicBezTo>
                      <a:pt x="36" y="107"/>
                      <a:pt x="36" y="108"/>
                      <a:pt x="37" y="108"/>
                    </a:cubicBezTo>
                    <a:cubicBezTo>
                      <a:pt x="39" y="109"/>
                      <a:pt x="41" y="109"/>
                      <a:pt x="43" y="110"/>
                    </a:cubicBezTo>
                    <a:cubicBezTo>
                      <a:pt x="43" y="110"/>
                      <a:pt x="43" y="110"/>
                      <a:pt x="43" y="110"/>
                    </a:cubicBezTo>
                    <a:cubicBezTo>
                      <a:pt x="45" y="110"/>
                      <a:pt x="47" y="110"/>
                      <a:pt x="49" y="111"/>
                    </a:cubicBezTo>
                    <a:cubicBezTo>
                      <a:pt x="49" y="111"/>
                      <a:pt x="49" y="111"/>
                      <a:pt x="49" y="111"/>
                    </a:cubicBezTo>
                    <a:cubicBezTo>
                      <a:pt x="49" y="111"/>
                      <a:pt x="49" y="111"/>
                      <a:pt x="49" y="111"/>
                    </a:cubicBezTo>
                    <a:cubicBezTo>
                      <a:pt x="50" y="111"/>
                      <a:pt x="51" y="111"/>
                      <a:pt x="52" y="111"/>
                    </a:cubicBezTo>
                    <a:cubicBezTo>
                      <a:pt x="52" y="111"/>
                      <a:pt x="52" y="111"/>
                      <a:pt x="52" y="111"/>
                    </a:cubicBezTo>
                    <a:cubicBezTo>
                      <a:pt x="53" y="111"/>
                      <a:pt x="53" y="111"/>
                      <a:pt x="53" y="111"/>
                    </a:cubicBezTo>
                    <a:cubicBezTo>
                      <a:pt x="59" y="111"/>
                      <a:pt x="66" y="110"/>
                      <a:pt x="73" y="108"/>
                    </a:cubicBezTo>
                    <a:cubicBezTo>
                      <a:pt x="76" y="107"/>
                      <a:pt x="79" y="106"/>
                      <a:pt x="82" y="105"/>
                    </a:cubicBezTo>
                    <a:cubicBezTo>
                      <a:pt x="84" y="103"/>
                      <a:pt x="87" y="101"/>
                      <a:pt x="90" y="99"/>
                    </a:cubicBezTo>
                    <a:cubicBezTo>
                      <a:pt x="92" y="97"/>
                      <a:pt x="94" y="95"/>
                      <a:pt x="97" y="93"/>
                    </a:cubicBezTo>
                    <a:cubicBezTo>
                      <a:pt x="99" y="91"/>
                      <a:pt x="101" y="88"/>
                      <a:pt x="102" y="85"/>
                    </a:cubicBezTo>
                    <a:cubicBezTo>
                      <a:pt x="106" y="80"/>
                      <a:pt x="108" y="74"/>
                      <a:pt x="110" y="68"/>
                    </a:cubicBezTo>
                    <a:cubicBezTo>
                      <a:pt x="111" y="61"/>
                      <a:pt x="111" y="55"/>
                      <a:pt x="111" y="48"/>
                    </a:cubicBezTo>
                    <a:cubicBezTo>
                      <a:pt x="110" y="45"/>
                      <a:pt x="109" y="42"/>
                      <a:pt x="108" y="39"/>
                    </a:cubicBezTo>
                    <a:cubicBezTo>
                      <a:pt x="108" y="36"/>
                      <a:pt x="106" y="33"/>
                      <a:pt x="105" y="30"/>
                    </a:cubicBezTo>
                    <a:cubicBezTo>
                      <a:pt x="102" y="25"/>
                      <a:pt x="98" y="20"/>
                      <a:pt x="94" y="15"/>
                    </a:cubicBezTo>
                    <a:cubicBezTo>
                      <a:pt x="89" y="11"/>
                      <a:pt x="84" y="7"/>
                      <a:pt x="78" y="5"/>
                    </a:cubicBezTo>
                    <a:cubicBezTo>
                      <a:pt x="72" y="2"/>
                      <a:pt x="66" y="1"/>
                      <a:pt x="60" y="0"/>
                    </a:cubicBezTo>
                    <a:cubicBezTo>
                      <a:pt x="59" y="0"/>
                      <a:pt x="57" y="0"/>
                      <a:pt x="55" y="0"/>
                    </a:cubicBezTo>
                    <a:cubicBezTo>
                      <a:pt x="52" y="0"/>
                      <a:pt x="49" y="0"/>
                      <a:pt x="46" y="1"/>
                    </a:cubicBezTo>
                    <a:moveTo>
                      <a:pt x="63" y="3"/>
                    </a:moveTo>
                    <a:cubicBezTo>
                      <a:pt x="62" y="3"/>
                      <a:pt x="62" y="3"/>
                      <a:pt x="62" y="3"/>
                    </a:cubicBezTo>
                    <a:cubicBezTo>
                      <a:pt x="67" y="3"/>
                      <a:pt x="72" y="5"/>
                      <a:pt x="77" y="6"/>
                    </a:cubicBezTo>
                    <a:cubicBezTo>
                      <a:pt x="76" y="6"/>
                      <a:pt x="76" y="6"/>
                      <a:pt x="76" y="6"/>
                    </a:cubicBezTo>
                    <a:cubicBezTo>
                      <a:pt x="81" y="8"/>
                      <a:pt x="85" y="10"/>
                      <a:pt x="88" y="13"/>
                    </a:cubicBezTo>
                    <a:cubicBezTo>
                      <a:pt x="92" y="16"/>
                      <a:pt x="95" y="19"/>
                      <a:pt x="98" y="23"/>
                    </a:cubicBezTo>
                    <a:cubicBezTo>
                      <a:pt x="101" y="27"/>
                      <a:pt x="103" y="31"/>
                      <a:pt x="105" y="35"/>
                    </a:cubicBezTo>
                    <a:cubicBezTo>
                      <a:pt x="107" y="39"/>
                      <a:pt x="108" y="44"/>
                      <a:pt x="109" y="49"/>
                    </a:cubicBezTo>
                    <a:cubicBezTo>
                      <a:pt x="108" y="48"/>
                      <a:pt x="108" y="48"/>
                      <a:pt x="108" y="48"/>
                    </a:cubicBezTo>
                    <a:cubicBezTo>
                      <a:pt x="109" y="53"/>
                      <a:pt x="109" y="58"/>
                      <a:pt x="108" y="63"/>
                    </a:cubicBezTo>
                    <a:cubicBezTo>
                      <a:pt x="109" y="63"/>
                      <a:pt x="109" y="63"/>
                      <a:pt x="109" y="63"/>
                    </a:cubicBezTo>
                    <a:cubicBezTo>
                      <a:pt x="108" y="67"/>
                      <a:pt x="107" y="72"/>
                      <a:pt x="105" y="77"/>
                    </a:cubicBezTo>
                    <a:cubicBezTo>
                      <a:pt x="105" y="77"/>
                      <a:pt x="105" y="77"/>
                      <a:pt x="105" y="77"/>
                    </a:cubicBezTo>
                    <a:cubicBezTo>
                      <a:pt x="103" y="81"/>
                      <a:pt x="101" y="85"/>
                      <a:pt x="98" y="88"/>
                    </a:cubicBezTo>
                    <a:cubicBezTo>
                      <a:pt x="95" y="92"/>
                      <a:pt x="92" y="95"/>
                      <a:pt x="88" y="98"/>
                    </a:cubicBezTo>
                    <a:cubicBezTo>
                      <a:pt x="88" y="98"/>
                      <a:pt x="88" y="98"/>
                      <a:pt x="88" y="98"/>
                    </a:cubicBezTo>
                    <a:cubicBezTo>
                      <a:pt x="88" y="98"/>
                      <a:pt x="88" y="98"/>
                      <a:pt x="88" y="98"/>
                    </a:cubicBezTo>
                    <a:cubicBezTo>
                      <a:pt x="88" y="98"/>
                      <a:pt x="88" y="98"/>
                      <a:pt x="88" y="98"/>
                    </a:cubicBezTo>
                    <a:cubicBezTo>
                      <a:pt x="88" y="98"/>
                      <a:pt x="88" y="98"/>
                      <a:pt x="88" y="98"/>
                    </a:cubicBezTo>
                    <a:cubicBezTo>
                      <a:pt x="84" y="101"/>
                      <a:pt x="80" y="103"/>
                      <a:pt x="76" y="105"/>
                    </a:cubicBezTo>
                    <a:cubicBezTo>
                      <a:pt x="76" y="105"/>
                      <a:pt x="76" y="105"/>
                      <a:pt x="76" y="105"/>
                    </a:cubicBezTo>
                    <a:cubicBezTo>
                      <a:pt x="72" y="107"/>
                      <a:pt x="67" y="108"/>
                      <a:pt x="63" y="109"/>
                    </a:cubicBezTo>
                    <a:cubicBezTo>
                      <a:pt x="63" y="108"/>
                      <a:pt x="63" y="108"/>
                      <a:pt x="63" y="108"/>
                    </a:cubicBezTo>
                    <a:cubicBezTo>
                      <a:pt x="59" y="109"/>
                      <a:pt x="54" y="109"/>
                      <a:pt x="50" y="109"/>
                    </a:cubicBezTo>
                    <a:cubicBezTo>
                      <a:pt x="50" y="109"/>
                      <a:pt x="49" y="109"/>
                      <a:pt x="49" y="109"/>
                    </a:cubicBezTo>
                    <a:cubicBezTo>
                      <a:pt x="44" y="108"/>
                      <a:pt x="39" y="107"/>
                      <a:pt x="35" y="105"/>
                    </a:cubicBezTo>
                    <a:cubicBezTo>
                      <a:pt x="35" y="105"/>
                      <a:pt x="35" y="105"/>
                      <a:pt x="35" y="105"/>
                    </a:cubicBezTo>
                    <a:cubicBezTo>
                      <a:pt x="35" y="105"/>
                      <a:pt x="35" y="105"/>
                      <a:pt x="35" y="105"/>
                    </a:cubicBezTo>
                    <a:cubicBezTo>
                      <a:pt x="35" y="105"/>
                      <a:pt x="35" y="105"/>
                      <a:pt x="35" y="105"/>
                    </a:cubicBezTo>
                    <a:cubicBezTo>
                      <a:pt x="35" y="105"/>
                      <a:pt x="35" y="105"/>
                      <a:pt x="35" y="105"/>
                    </a:cubicBezTo>
                    <a:cubicBezTo>
                      <a:pt x="35" y="105"/>
                      <a:pt x="35" y="105"/>
                      <a:pt x="35" y="105"/>
                    </a:cubicBezTo>
                    <a:cubicBezTo>
                      <a:pt x="35" y="105"/>
                      <a:pt x="35" y="105"/>
                      <a:pt x="35" y="105"/>
                    </a:cubicBezTo>
                    <a:cubicBezTo>
                      <a:pt x="35" y="105"/>
                      <a:pt x="35" y="105"/>
                      <a:pt x="35" y="105"/>
                    </a:cubicBezTo>
                    <a:cubicBezTo>
                      <a:pt x="35" y="105"/>
                      <a:pt x="35" y="105"/>
                      <a:pt x="35" y="105"/>
                    </a:cubicBezTo>
                    <a:cubicBezTo>
                      <a:pt x="35" y="105"/>
                      <a:pt x="35" y="105"/>
                      <a:pt x="35" y="105"/>
                    </a:cubicBezTo>
                    <a:cubicBezTo>
                      <a:pt x="30" y="103"/>
                      <a:pt x="27" y="101"/>
                      <a:pt x="23" y="98"/>
                    </a:cubicBezTo>
                    <a:cubicBezTo>
                      <a:pt x="23" y="98"/>
                      <a:pt x="23" y="98"/>
                      <a:pt x="23" y="98"/>
                    </a:cubicBezTo>
                    <a:cubicBezTo>
                      <a:pt x="23" y="98"/>
                      <a:pt x="23" y="98"/>
                      <a:pt x="23" y="98"/>
                    </a:cubicBezTo>
                    <a:cubicBezTo>
                      <a:pt x="23" y="98"/>
                      <a:pt x="23" y="98"/>
                      <a:pt x="23" y="98"/>
                    </a:cubicBezTo>
                    <a:cubicBezTo>
                      <a:pt x="23" y="98"/>
                      <a:pt x="23" y="98"/>
                      <a:pt x="23" y="98"/>
                    </a:cubicBezTo>
                    <a:cubicBezTo>
                      <a:pt x="23" y="98"/>
                      <a:pt x="23" y="98"/>
                      <a:pt x="23" y="98"/>
                    </a:cubicBezTo>
                    <a:cubicBezTo>
                      <a:pt x="23" y="98"/>
                      <a:pt x="23" y="98"/>
                      <a:pt x="23" y="98"/>
                    </a:cubicBezTo>
                    <a:cubicBezTo>
                      <a:pt x="23" y="98"/>
                      <a:pt x="23" y="98"/>
                      <a:pt x="23" y="98"/>
                    </a:cubicBezTo>
                    <a:cubicBezTo>
                      <a:pt x="23" y="98"/>
                      <a:pt x="23" y="98"/>
                      <a:pt x="23" y="98"/>
                    </a:cubicBezTo>
                    <a:cubicBezTo>
                      <a:pt x="19" y="95"/>
                      <a:pt x="16" y="92"/>
                      <a:pt x="13" y="88"/>
                    </a:cubicBezTo>
                    <a:cubicBezTo>
                      <a:pt x="11" y="85"/>
                      <a:pt x="9" y="82"/>
                      <a:pt x="8" y="79"/>
                    </a:cubicBezTo>
                    <a:cubicBezTo>
                      <a:pt x="8" y="79"/>
                      <a:pt x="8" y="79"/>
                      <a:pt x="8" y="79"/>
                    </a:cubicBezTo>
                    <a:cubicBezTo>
                      <a:pt x="8" y="79"/>
                      <a:pt x="8" y="79"/>
                      <a:pt x="8" y="79"/>
                    </a:cubicBezTo>
                    <a:cubicBezTo>
                      <a:pt x="7" y="79"/>
                      <a:pt x="7" y="79"/>
                      <a:pt x="7" y="79"/>
                    </a:cubicBezTo>
                    <a:cubicBezTo>
                      <a:pt x="7" y="79"/>
                      <a:pt x="7" y="79"/>
                      <a:pt x="7" y="79"/>
                    </a:cubicBezTo>
                    <a:cubicBezTo>
                      <a:pt x="7" y="78"/>
                      <a:pt x="7" y="78"/>
                      <a:pt x="7" y="78"/>
                    </a:cubicBezTo>
                    <a:cubicBezTo>
                      <a:pt x="7" y="78"/>
                      <a:pt x="7" y="78"/>
                      <a:pt x="7" y="78"/>
                    </a:cubicBezTo>
                    <a:cubicBezTo>
                      <a:pt x="7" y="78"/>
                      <a:pt x="7" y="78"/>
                      <a:pt x="7" y="78"/>
                    </a:cubicBezTo>
                    <a:cubicBezTo>
                      <a:pt x="7" y="78"/>
                      <a:pt x="7" y="78"/>
                      <a:pt x="7" y="78"/>
                    </a:cubicBezTo>
                    <a:cubicBezTo>
                      <a:pt x="7" y="77"/>
                      <a:pt x="7" y="77"/>
                      <a:pt x="7" y="77"/>
                    </a:cubicBezTo>
                    <a:cubicBezTo>
                      <a:pt x="7" y="77"/>
                      <a:pt x="7" y="77"/>
                      <a:pt x="7" y="77"/>
                    </a:cubicBezTo>
                    <a:cubicBezTo>
                      <a:pt x="7" y="77"/>
                      <a:pt x="7" y="77"/>
                      <a:pt x="7" y="77"/>
                    </a:cubicBezTo>
                    <a:cubicBezTo>
                      <a:pt x="6" y="76"/>
                      <a:pt x="6" y="76"/>
                      <a:pt x="6" y="76"/>
                    </a:cubicBezTo>
                    <a:cubicBezTo>
                      <a:pt x="6" y="76"/>
                      <a:pt x="6" y="76"/>
                      <a:pt x="6" y="76"/>
                    </a:cubicBezTo>
                    <a:cubicBezTo>
                      <a:pt x="6" y="76"/>
                      <a:pt x="6" y="76"/>
                      <a:pt x="6" y="75"/>
                    </a:cubicBezTo>
                    <a:cubicBezTo>
                      <a:pt x="6" y="75"/>
                      <a:pt x="6" y="75"/>
                      <a:pt x="6" y="75"/>
                    </a:cubicBezTo>
                    <a:cubicBezTo>
                      <a:pt x="6" y="75"/>
                      <a:pt x="6" y="75"/>
                      <a:pt x="6" y="75"/>
                    </a:cubicBezTo>
                    <a:cubicBezTo>
                      <a:pt x="6" y="75"/>
                      <a:pt x="6" y="75"/>
                      <a:pt x="6" y="75"/>
                    </a:cubicBezTo>
                    <a:cubicBezTo>
                      <a:pt x="6" y="74"/>
                      <a:pt x="6" y="74"/>
                      <a:pt x="6" y="74"/>
                    </a:cubicBezTo>
                    <a:cubicBezTo>
                      <a:pt x="6" y="74"/>
                      <a:pt x="6" y="74"/>
                      <a:pt x="6" y="74"/>
                    </a:cubicBezTo>
                    <a:cubicBezTo>
                      <a:pt x="5" y="74"/>
                      <a:pt x="5" y="74"/>
                      <a:pt x="5" y="74"/>
                    </a:cubicBezTo>
                    <a:cubicBezTo>
                      <a:pt x="5" y="74"/>
                      <a:pt x="5" y="74"/>
                      <a:pt x="5" y="74"/>
                    </a:cubicBezTo>
                    <a:cubicBezTo>
                      <a:pt x="5" y="74"/>
                      <a:pt x="5" y="74"/>
                      <a:pt x="5" y="74"/>
                    </a:cubicBezTo>
                    <a:cubicBezTo>
                      <a:pt x="4" y="71"/>
                      <a:pt x="3" y="68"/>
                      <a:pt x="3" y="65"/>
                    </a:cubicBezTo>
                    <a:cubicBezTo>
                      <a:pt x="3" y="65"/>
                      <a:pt x="3" y="65"/>
                      <a:pt x="3" y="65"/>
                    </a:cubicBezTo>
                    <a:cubicBezTo>
                      <a:pt x="3" y="64"/>
                      <a:pt x="3" y="64"/>
                      <a:pt x="3" y="64"/>
                    </a:cubicBezTo>
                    <a:cubicBezTo>
                      <a:pt x="3" y="64"/>
                      <a:pt x="3" y="64"/>
                      <a:pt x="3" y="64"/>
                    </a:cubicBezTo>
                    <a:cubicBezTo>
                      <a:pt x="3" y="64"/>
                      <a:pt x="3" y="64"/>
                      <a:pt x="3" y="64"/>
                    </a:cubicBezTo>
                    <a:cubicBezTo>
                      <a:pt x="3" y="64"/>
                      <a:pt x="3" y="64"/>
                      <a:pt x="3" y="64"/>
                    </a:cubicBezTo>
                    <a:cubicBezTo>
                      <a:pt x="3" y="63"/>
                      <a:pt x="3" y="63"/>
                      <a:pt x="3" y="63"/>
                    </a:cubicBezTo>
                    <a:cubicBezTo>
                      <a:pt x="3" y="63"/>
                      <a:pt x="3" y="63"/>
                      <a:pt x="3" y="63"/>
                    </a:cubicBezTo>
                    <a:cubicBezTo>
                      <a:pt x="3" y="63"/>
                      <a:pt x="3" y="63"/>
                      <a:pt x="3" y="63"/>
                    </a:cubicBezTo>
                    <a:cubicBezTo>
                      <a:pt x="2" y="58"/>
                      <a:pt x="2" y="53"/>
                      <a:pt x="3" y="48"/>
                    </a:cubicBezTo>
                    <a:cubicBezTo>
                      <a:pt x="3" y="48"/>
                      <a:pt x="3" y="48"/>
                      <a:pt x="3" y="48"/>
                    </a:cubicBezTo>
                    <a:cubicBezTo>
                      <a:pt x="3" y="44"/>
                      <a:pt x="5" y="39"/>
                      <a:pt x="6" y="35"/>
                    </a:cubicBezTo>
                    <a:cubicBezTo>
                      <a:pt x="6" y="35"/>
                      <a:pt x="6" y="35"/>
                      <a:pt x="6" y="35"/>
                    </a:cubicBezTo>
                    <a:cubicBezTo>
                      <a:pt x="8" y="30"/>
                      <a:pt x="11" y="26"/>
                      <a:pt x="13" y="23"/>
                    </a:cubicBezTo>
                    <a:cubicBezTo>
                      <a:pt x="14" y="22"/>
                      <a:pt x="15" y="21"/>
                      <a:pt x="16" y="20"/>
                    </a:cubicBezTo>
                    <a:cubicBezTo>
                      <a:pt x="18" y="17"/>
                      <a:pt x="20" y="15"/>
                      <a:pt x="23" y="13"/>
                    </a:cubicBezTo>
                    <a:cubicBezTo>
                      <a:pt x="23" y="13"/>
                      <a:pt x="23" y="13"/>
                      <a:pt x="23" y="13"/>
                    </a:cubicBezTo>
                    <a:cubicBezTo>
                      <a:pt x="23" y="13"/>
                      <a:pt x="23" y="13"/>
                      <a:pt x="23" y="13"/>
                    </a:cubicBezTo>
                    <a:cubicBezTo>
                      <a:pt x="23" y="13"/>
                      <a:pt x="23" y="13"/>
                      <a:pt x="23" y="13"/>
                    </a:cubicBezTo>
                    <a:cubicBezTo>
                      <a:pt x="23" y="13"/>
                      <a:pt x="23" y="13"/>
                      <a:pt x="23" y="13"/>
                    </a:cubicBezTo>
                    <a:cubicBezTo>
                      <a:pt x="23" y="13"/>
                      <a:pt x="23" y="13"/>
                      <a:pt x="23" y="13"/>
                    </a:cubicBezTo>
                    <a:cubicBezTo>
                      <a:pt x="23" y="13"/>
                      <a:pt x="23" y="13"/>
                      <a:pt x="23" y="13"/>
                    </a:cubicBezTo>
                    <a:cubicBezTo>
                      <a:pt x="23" y="13"/>
                      <a:pt x="23" y="13"/>
                      <a:pt x="23" y="13"/>
                    </a:cubicBezTo>
                    <a:cubicBezTo>
                      <a:pt x="23" y="13"/>
                      <a:pt x="23" y="13"/>
                      <a:pt x="23" y="13"/>
                    </a:cubicBezTo>
                    <a:cubicBezTo>
                      <a:pt x="23" y="13"/>
                      <a:pt x="23" y="13"/>
                      <a:pt x="23" y="13"/>
                    </a:cubicBezTo>
                    <a:cubicBezTo>
                      <a:pt x="24" y="12"/>
                      <a:pt x="25" y="11"/>
                      <a:pt x="27" y="11"/>
                    </a:cubicBezTo>
                    <a:cubicBezTo>
                      <a:pt x="27" y="11"/>
                      <a:pt x="27" y="11"/>
                      <a:pt x="27" y="11"/>
                    </a:cubicBezTo>
                    <a:cubicBezTo>
                      <a:pt x="27" y="10"/>
                      <a:pt x="27" y="10"/>
                      <a:pt x="27" y="10"/>
                    </a:cubicBezTo>
                    <a:cubicBezTo>
                      <a:pt x="27" y="10"/>
                      <a:pt x="27" y="10"/>
                      <a:pt x="27" y="10"/>
                    </a:cubicBezTo>
                    <a:cubicBezTo>
                      <a:pt x="27" y="10"/>
                      <a:pt x="27" y="10"/>
                      <a:pt x="27" y="10"/>
                    </a:cubicBezTo>
                    <a:cubicBezTo>
                      <a:pt x="30" y="9"/>
                      <a:pt x="32" y="7"/>
                      <a:pt x="35" y="6"/>
                    </a:cubicBezTo>
                    <a:cubicBezTo>
                      <a:pt x="39" y="5"/>
                      <a:pt x="42" y="4"/>
                      <a:pt x="46" y="3"/>
                    </a:cubicBezTo>
                    <a:cubicBezTo>
                      <a:pt x="46" y="3"/>
                      <a:pt x="46" y="3"/>
                      <a:pt x="46" y="3"/>
                    </a:cubicBezTo>
                    <a:cubicBezTo>
                      <a:pt x="46" y="3"/>
                      <a:pt x="46" y="3"/>
                      <a:pt x="46" y="3"/>
                    </a:cubicBezTo>
                    <a:cubicBezTo>
                      <a:pt x="47" y="3"/>
                      <a:pt x="47" y="3"/>
                      <a:pt x="47" y="3"/>
                    </a:cubicBezTo>
                    <a:cubicBezTo>
                      <a:pt x="47" y="3"/>
                      <a:pt x="48" y="3"/>
                      <a:pt x="48" y="3"/>
                    </a:cubicBezTo>
                    <a:cubicBezTo>
                      <a:pt x="53" y="2"/>
                      <a:pt x="58" y="2"/>
                      <a:pt x="63" y="3"/>
                    </a:cubicBezTo>
                    <a:moveTo>
                      <a:pt x="6" y="35"/>
                    </a:moveTo>
                    <a:cubicBezTo>
                      <a:pt x="6" y="35"/>
                      <a:pt x="6" y="35"/>
                      <a:pt x="6" y="35"/>
                    </a:cubicBezTo>
                    <a:cubicBezTo>
                      <a:pt x="6" y="35"/>
                      <a:pt x="6" y="35"/>
                      <a:pt x="6" y="35"/>
                    </a:cubicBezTo>
                    <a:cubicBezTo>
                      <a:pt x="6" y="35"/>
                      <a:pt x="6" y="35"/>
                      <a:pt x="6" y="35"/>
                    </a:cubicBezTo>
                    <a:moveTo>
                      <a:pt x="105" y="35"/>
                    </a:moveTo>
                    <a:cubicBezTo>
                      <a:pt x="105" y="35"/>
                      <a:pt x="105" y="35"/>
                      <a:pt x="105" y="35"/>
                    </a:cubicBezTo>
                    <a:cubicBezTo>
                      <a:pt x="105" y="35"/>
                      <a:pt x="105" y="35"/>
                      <a:pt x="105" y="35"/>
                    </a:cubicBezTo>
                    <a:moveTo>
                      <a:pt x="3" y="63"/>
                    </a:moveTo>
                    <a:cubicBezTo>
                      <a:pt x="3" y="63"/>
                      <a:pt x="3" y="63"/>
                      <a:pt x="3" y="63"/>
                    </a:cubicBezTo>
                    <a:cubicBezTo>
                      <a:pt x="3" y="63"/>
                      <a:pt x="3" y="63"/>
                      <a:pt x="3" y="63"/>
                    </a:cubicBezTo>
                    <a:moveTo>
                      <a:pt x="35" y="105"/>
                    </a:moveTo>
                    <a:cubicBezTo>
                      <a:pt x="35" y="105"/>
                      <a:pt x="35" y="105"/>
                      <a:pt x="35" y="105"/>
                    </a:cubicBezTo>
                    <a:cubicBezTo>
                      <a:pt x="35" y="105"/>
                      <a:pt x="35" y="105"/>
                      <a:pt x="35" y="105"/>
                    </a:cubicBezTo>
                    <a:cubicBezTo>
                      <a:pt x="35" y="105"/>
                      <a:pt x="35" y="105"/>
                      <a:pt x="35" y="105"/>
                    </a:cubicBezTo>
                    <a:cubicBezTo>
                      <a:pt x="35" y="105"/>
                      <a:pt x="35" y="105"/>
                      <a:pt x="35" y="105"/>
                    </a:cubicBezTo>
                    <a:moveTo>
                      <a:pt x="49" y="109"/>
                    </a:moveTo>
                    <a:cubicBezTo>
                      <a:pt x="49" y="109"/>
                      <a:pt x="49" y="109"/>
                      <a:pt x="49" y="109"/>
                    </a:cubicBezTo>
                    <a:cubicBezTo>
                      <a:pt x="49" y="109"/>
                      <a:pt x="49" y="109"/>
                      <a:pt x="49" y="109"/>
                    </a:cubicBezTo>
                    <a:cubicBezTo>
                      <a:pt x="49" y="109"/>
                      <a:pt x="49" y="109"/>
                      <a:pt x="49" y="109"/>
                    </a:cubicBezTo>
                    <a:close/>
                    <a:moveTo>
                      <a:pt x="35" y="105"/>
                    </a:moveTo>
                    <a:cubicBezTo>
                      <a:pt x="35" y="105"/>
                      <a:pt x="35" y="105"/>
                      <a:pt x="35" y="105"/>
                    </a:cubicBezTo>
                    <a:cubicBezTo>
                      <a:pt x="35" y="105"/>
                      <a:pt x="35" y="105"/>
                      <a:pt x="35" y="105"/>
                    </a:cubicBezTo>
                    <a:moveTo>
                      <a:pt x="35" y="105"/>
                    </a:moveTo>
                    <a:cubicBezTo>
                      <a:pt x="35" y="105"/>
                      <a:pt x="35" y="105"/>
                      <a:pt x="35" y="105"/>
                    </a:cubicBezTo>
                    <a:cubicBezTo>
                      <a:pt x="35" y="105"/>
                      <a:pt x="35" y="105"/>
                      <a:pt x="35" y="105"/>
                    </a:cubicBezTo>
                    <a:cubicBezTo>
                      <a:pt x="35" y="105"/>
                      <a:pt x="35" y="105"/>
                      <a:pt x="35" y="105"/>
                    </a:cubicBezTo>
                    <a:moveTo>
                      <a:pt x="88" y="98"/>
                    </a:moveTo>
                    <a:cubicBezTo>
                      <a:pt x="88" y="98"/>
                      <a:pt x="88" y="98"/>
                      <a:pt x="88" y="98"/>
                    </a:cubicBezTo>
                    <a:cubicBezTo>
                      <a:pt x="88" y="98"/>
                      <a:pt x="88" y="98"/>
                      <a:pt x="88" y="98"/>
                    </a:cubicBezTo>
                    <a:cubicBezTo>
                      <a:pt x="88" y="98"/>
                      <a:pt x="88" y="98"/>
                      <a:pt x="88" y="98"/>
                    </a:cubicBezTo>
                    <a:moveTo>
                      <a:pt x="23" y="98"/>
                    </a:moveTo>
                    <a:cubicBezTo>
                      <a:pt x="23" y="98"/>
                      <a:pt x="23" y="98"/>
                      <a:pt x="23" y="98"/>
                    </a:cubicBezTo>
                    <a:cubicBezTo>
                      <a:pt x="23" y="98"/>
                      <a:pt x="23" y="98"/>
                      <a:pt x="23" y="98"/>
                    </a:cubicBezTo>
                    <a:cubicBezTo>
                      <a:pt x="23" y="98"/>
                      <a:pt x="23" y="98"/>
                      <a:pt x="23" y="98"/>
                    </a:cubicBezTo>
                    <a:cubicBezTo>
                      <a:pt x="23" y="98"/>
                      <a:pt x="23" y="98"/>
                      <a:pt x="23" y="98"/>
                    </a:cubicBezTo>
                    <a:cubicBezTo>
                      <a:pt x="23" y="98"/>
                      <a:pt x="23" y="98"/>
                      <a:pt x="23" y="98"/>
                    </a:cubicBezTo>
                    <a:cubicBezTo>
                      <a:pt x="23" y="98"/>
                      <a:pt x="23" y="98"/>
                      <a:pt x="23" y="98"/>
                    </a:cubicBezTo>
                    <a:cubicBezTo>
                      <a:pt x="23" y="98"/>
                      <a:pt x="23" y="98"/>
                      <a:pt x="23" y="98"/>
                    </a:cubicBezTo>
                    <a:moveTo>
                      <a:pt x="108" y="63"/>
                    </a:moveTo>
                    <a:cubicBezTo>
                      <a:pt x="108" y="63"/>
                      <a:pt x="108" y="63"/>
                      <a:pt x="108" y="63"/>
                    </a:cubicBezTo>
                    <a:cubicBezTo>
                      <a:pt x="108" y="63"/>
                      <a:pt x="108" y="63"/>
                      <a:pt x="108" y="63"/>
                    </a:cubicBezTo>
                    <a:moveTo>
                      <a:pt x="23" y="13"/>
                    </a:moveTo>
                    <a:cubicBezTo>
                      <a:pt x="23" y="13"/>
                      <a:pt x="23" y="13"/>
                      <a:pt x="23" y="13"/>
                    </a:cubicBezTo>
                    <a:cubicBezTo>
                      <a:pt x="23" y="13"/>
                      <a:pt x="23" y="13"/>
                      <a:pt x="23" y="13"/>
                    </a:cubicBezTo>
                    <a:cubicBezTo>
                      <a:pt x="23" y="13"/>
                      <a:pt x="23" y="13"/>
                      <a:pt x="23" y="13"/>
                    </a:cubicBezTo>
                    <a:moveTo>
                      <a:pt x="23" y="13"/>
                    </a:moveTo>
                    <a:cubicBezTo>
                      <a:pt x="23" y="13"/>
                      <a:pt x="23" y="13"/>
                      <a:pt x="23" y="13"/>
                    </a:cubicBezTo>
                    <a:cubicBezTo>
                      <a:pt x="23" y="13"/>
                      <a:pt x="23" y="13"/>
                      <a:pt x="23" y="13"/>
                    </a:cubicBezTo>
                    <a:cubicBezTo>
                      <a:pt x="23" y="13"/>
                      <a:pt x="23" y="13"/>
                      <a:pt x="23" y="13"/>
                    </a:cubicBezTo>
                  </a:path>
                </a:pathLst>
              </a:custGeom>
              <a:solidFill>
                <a:srgbClr val="833F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48" name="Freeform 599"/>
              <p:cNvSpPr>
                <a:spLocks noEditPoints="1"/>
              </p:cNvSpPr>
              <p:nvPr/>
            </p:nvSpPr>
            <p:spPr bwMode="auto">
              <a:xfrm>
                <a:off x="6618" y="2127"/>
                <a:ext cx="32" cy="32"/>
              </a:xfrm>
              <a:custGeom>
                <a:avLst/>
                <a:gdLst>
                  <a:gd name="T0" fmla="*/ 6 w 17"/>
                  <a:gd name="T1" fmla="*/ 0 h 17"/>
                  <a:gd name="T2" fmla="*/ 6 w 17"/>
                  <a:gd name="T3" fmla="*/ 0 h 17"/>
                  <a:gd name="T4" fmla="*/ 6 w 17"/>
                  <a:gd name="T5" fmla="*/ 0 h 17"/>
                  <a:gd name="T6" fmla="*/ 5 w 17"/>
                  <a:gd name="T7" fmla="*/ 1 h 17"/>
                  <a:gd name="T8" fmla="*/ 2 w 17"/>
                  <a:gd name="T9" fmla="*/ 2 h 17"/>
                  <a:gd name="T10" fmla="*/ 2 w 17"/>
                  <a:gd name="T11" fmla="*/ 3 h 17"/>
                  <a:gd name="T12" fmla="*/ 0 w 17"/>
                  <a:gd name="T13" fmla="*/ 6 h 17"/>
                  <a:gd name="T14" fmla="*/ 0 w 17"/>
                  <a:gd name="T15" fmla="*/ 10 h 17"/>
                  <a:gd name="T16" fmla="*/ 1 w 17"/>
                  <a:gd name="T17" fmla="*/ 12 h 17"/>
                  <a:gd name="T18" fmla="*/ 2 w 17"/>
                  <a:gd name="T19" fmla="*/ 13 h 17"/>
                  <a:gd name="T20" fmla="*/ 3 w 17"/>
                  <a:gd name="T21" fmla="*/ 15 h 17"/>
                  <a:gd name="T22" fmla="*/ 5 w 17"/>
                  <a:gd name="T23" fmla="*/ 16 h 17"/>
                  <a:gd name="T24" fmla="*/ 5 w 17"/>
                  <a:gd name="T25" fmla="*/ 16 h 17"/>
                  <a:gd name="T26" fmla="*/ 7 w 17"/>
                  <a:gd name="T27" fmla="*/ 17 h 17"/>
                  <a:gd name="T28" fmla="*/ 10 w 17"/>
                  <a:gd name="T29" fmla="*/ 17 h 17"/>
                  <a:gd name="T30" fmla="*/ 13 w 17"/>
                  <a:gd name="T31" fmla="*/ 15 h 17"/>
                  <a:gd name="T32" fmla="*/ 17 w 17"/>
                  <a:gd name="T33" fmla="*/ 10 h 17"/>
                  <a:gd name="T34" fmla="*/ 15 w 17"/>
                  <a:gd name="T35" fmla="*/ 3 h 17"/>
                  <a:gd name="T36" fmla="*/ 12 w 17"/>
                  <a:gd name="T37" fmla="*/ 1 h 17"/>
                  <a:gd name="T38" fmla="*/ 10 w 17"/>
                  <a:gd name="T39" fmla="*/ 0 h 17"/>
                  <a:gd name="T40" fmla="*/ 9 w 17"/>
                  <a:gd name="T41" fmla="*/ 0 h 17"/>
                  <a:gd name="T42" fmla="*/ 8 w 17"/>
                  <a:gd name="T43" fmla="*/ 2 h 17"/>
                  <a:gd name="T44" fmla="*/ 12 w 17"/>
                  <a:gd name="T45" fmla="*/ 3 h 17"/>
                  <a:gd name="T46" fmla="*/ 14 w 17"/>
                  <a:gd name="T47" fmla="*/ 5 h 17"/>
                  <a:gd name="T48" fmla="*/ 15 w 17"/>
                  <a:gd name="T49" fmla="*/ 8 h 17"/>
                  <a:gd name="T50" fmla="*/ 14 w 17"/>
                  <a:gd name="T51" fmla="*/ 11 h 17"/>
                  <a:gd name="T52" fmla="*/ 12 w 17"/>
                  <a:gd name="T53" fmla="*/ 14 h 17"/>
                  <a:gd name="T54" fmla="*/ 9 w 17"/>
                  <a:gd name="T55" fmla="*/ 15 h 17"/>
                  <a:gd name="T56" fmla="*/ 6 w 17"/>
                  <a:gd name="T57" fmla="*/ 14 h 17"/>
                  <a:gd name="T58" fmla="*/ 4 w 17"/>
                  <a:gd name="T59" fmla="*/ 12 h 17"/>
                  <a:gd name="T60" fmla="*/ 2 w 17"/>
                  <a:gd name="T61" fmla="*/ 10 h 17"/>
                  <a:gd name="T62" fmla="*/ 2 w 17"/>
                  <a:gd name="T63" fmla="*/ 8 h 17"/>
                  <a:gd name="T64" fmla="*/ 2 w 17"/>
                  <a:gd name="T65" fmla="*/ 7 h 17"/>
                  <a:gd name="T66" fmla="*/ 2 w 17"/>
                  <a:gd name="T67" fmla="*/ 7 h 17"/>
                  <a:gd name="T68" fmla="*/ 2 w 17"/>
                  <a:gd name="T69" fmla="*/ 7 h 17"/>
                  <a:gd name="T70" fmla="*/ 3 w 17"/>
                  <a:gd name="T71" fmla="*/ 4 h 17"/>
                  <a:gd name="T72" fmla="*/ 4 w 17"/>
                  <a:gd name="T73" fmla="*/ 4 h 17"/>
                  <a:gd name="T74" fmla="*/ 4 w 17"/>
                  <a:gd name="T75" fmla="*/ 4 h 17"/>
                  <a:gd name="T76" fmla="*/ 5 w 17"/>
                  <a:gd name="T77" fmla="*/ 3 h 17"/>
                  <a:gd name="T78" fmla="*/ 5 w 17"/>
                  <a:gd name="T79" fmla="*/ 3 h 17"/>
                  <a:gd name="T80" fmla="*/ 5 w 17"/>
                  <a:gd name="T81" fmla="*/ 3 h 17"/>
                  <a:gd name="T82" fmla="*/ 6 w 17"/>
                  <a:gd name="T83" fmla="*/ 2 h 17"/>
                  <a:gd name="T84" fmla="*/ 7 w 17"/>
                  <a:gd name="T85" fmla="*/ 2 h 17"/>
                  <a:gd name="T86" fmla="*/ 7 w 17"/>
                  <a:gd name="T87" fmla="*/ 2 h 17"/>
                  <a:gd name="T88" fmla="*/ 8 w 17"/>
                  <a:gd name="T89" fmla="*/ 2 h 17"/>
                  <a:gd name="T90" fmla="*/ 15 w 17"/>
                  <a:gd name="T91" fmla="*/ 6 h 17"/>
                  <a:gd name="T92" fmla="*/ 15 w 17"/>
                  <a:gd name="T93" fmla="*/ 8 h 17"/>
                  <a:gd name="T94" fmla="*/ 13 w 17"/>
                  <a:gd name="T95" fmla="*/ 12 h 17"/>
                  <a:gd name="T96" fmla="*/ 13 w 17"/>
                  <a:gd name="T97" fmla="*/ 12 h 17"/>
                  <a:gd name="T98" fmla="*/ 7 w 17"/>
                  <a:gd name="T99" fmla="*/ 14 h 17"/>
                  <a:gd name="T100" fmla="*/ 9 w 17"/>
                  <a:gd name="T101" fmla="*/ 15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7" h="17">
                    <a:moveTo>
                      <a:pt x="8" y="0"/>
                    </a:moveTo>
                    <a:cubicBezTo>
                      <a:pt x="7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3" y="2"/>
                      <a:pt x="3" y="2"/>
                      <a:pt x="2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5"/>
                      <a:pt x="1" y="5"/>
                      <a:pt x="0" y="6"/>
                    </a:cubicBezTo>
                    <a:cubicBezTo>
                      <a:pt x="0" y="7"/>
                      <a:pt x="0" y="8"/>
                      <a:pt x="0" y="8"/>
                    </a:cubicBezTo>
                    <a:cubicBezTo>
                      <a:pt x="0" y="9"/>
                      <a:pt x="0" y="9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1"/>
                      <a:pt x="1" y="11"/>
                      <a:pt x="1" y="12"/>
                    </a:cubicBezTo>
                    <a:cubicBezTo>
                      <a:pt x="1" y="12"/>
                      <a:pt x="1" y="12"/>
                      <a:pt x="1" y="12"/>
                    </a:cubicBezTo>
                    <a:cubicBezTo>
                      <a:pt x="1" y="12"/>
                      <a:pt x="1" y="13"/>
                      <a:pt x="2" y="13"/>
                    </a:cubicBezTo>
                    <a:cubicBezTo>
                      <a:pt x="2" y="13"/>
                      <a:pt x="2" y="13"/>
                      <a:pt x="2" y="13"/>
                    </a:cubicBezTo>
                    <a:cubicBezTo>
                      <a:pt x="2" y="14"/>
                      <a:pt x="3" y="14"/>
                      <a:pt x="3" y="15"/>
                    </a:cubicBezTo>
                    <a:cubicBezTo>
                      <a:pt x="4" y="15"/>
                      <a:pt x="4" y="15"/>
                      <a:pt x="4" y="15"/>
                    </a:cubicBezTo>
                    <a:cubicBezTo>
                      <a:pt x="4" y="15"/>
                      <a:pt x="4" y="16"/>
                      <a:pt x="5" y="16"/>
                    </a:cubicBezTo>
                    <a:cubicBezTo>
                      <a:pt x="5" y="16"/>
                      <a:pt x="5" y="16"/>
                      <a:pt x="5" y="16"/>
                    </a:cubicBezTo>
                    <a:cubicBezTo>
                      <a:pt x="5" y="16"/>
                      <a:pt x="5" y="16"/>
                      <a:pt x="5" y="16"/>
                    </a:cubicBezTo>
                    <a:cubicBezTo>
                      <a:pt x="5" y="16"/>
                      <a:pt x="5" y="16"/>
                      <a:pt x="5" y="16"/>
                    </a:cubicBezTo>
                    <a:cubicBezTo>
                      <a:pt x="6" y="16"/>
                      <a:pt x="6" y="16"/>
                      <a:pt x="7" y="17"/>
                    </a:cubicBezTo>
                    <a:cubicBezTo>
                      <a:pt x="8" y="17"/>
                      <a:pt x="8" y="17"/>
                      <a:pt x="9" y="17"/>
                    </a:cubicBezTo>
                    <a:cubicBezTo>
                      <a:pt x="10" y="17"/>
                      <a:pt x="10" y="17"/>
                      <a:pt x="10" y="17"/>
                    </a:cubicBezTo>
                    <a:cubicBezTo>
                      <a:pt x="10" y="17"/>
                      <a:pt x="11" y="16"/>
                      <a:pt x="11" y="16"/>
                    </a:cubicBezTo>
                    <a:cubicBezTo>
                      <a:pt x="12" y="16"/>
                      <a:pt x="13" y="16"/>
                      <a:pt x="13" y="15"/>
                    </a:cubicBezTo>
                    <a:cubicBezTo>
                      <a:pt x="14" y="15"/>
                      <a:pt x="14" y="15"/>
                      <a:pt x="15" y="14"/>
                    </a:cubicBezTo>
                    <a:cubicBezTo>
                      <a:pt x="16" y="13"/>
                      <a:pt x="16" y="12"/>
                      <a:pt x="17" y="10"/>
                    </a:cubicBezTo>
                    <a:cubicBezTo>
                      <a:pt x="17" y="9"/>
                      <a:pt x="17" y="8"/>
                      <a:pt x="17" y="7"/>
                    </a:cubicBezTo>
                    <a:cubicBezTo>
                      <a:pt x="17" y="5"/>
                      <a:pt x="16" y="4"/>
                      <a:pt x="15" y="3"/>
                    </a:cubicBezTo>
                    <a:cubicBezTo>
                      <a:pt x="15" y="2"/>
                      <a:pt x="14" y="2"/>
                      <a:pt x="14" y="1"/>
                    </a:cubicBezTo>
                    <a:cubicBezTo>
                      <a:pt x="13" y="1"/>
                      <a:pt x="13" y="1"/>
                      <a:pt x="12" y="1"/>
                    </a:cubicBezTo>
                    <a:cubicBezTo>
                      <a:pt x="12" y="0"/>
                      <a:pt x="11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8" y="0"/>
                      <a:pt x="8" y="0"/>
                      <a:pt x="8" y="0"/>
                    </a:cubicBezTo>
                    <a:moveTo>
                      <a:pt x="8" y="2"/>
                    </a:moveTo>
                    <a:cubicBezTo>
                      <a:pt x="9" y="2"/>
                      <a:pt x="10" y="2"/>
                      <a:pt x="10" y="2"/>
                    </a:cubicBezTo>
                    <a:cubicBezTo>
                      <a:pt x="11" y="2"/>
                      <a:pt x="11" y="2"/>
                      <a:pt x="12" y="3"/>
                    </a:cubicBezTo>
                    <a:cubicBezTo>
                      <a:pt x="12" y="3"/>
                      <a:pt x="13" y="3"/>
                      <a:pt x="13" y="4"/>
                    </a:cubicBezTo>
                    <a:cubicBezTo>
                      <a:pt x="13" y="4"/>
                      <a:pt x="14" y="4"/>
                      <a:pt x="14" y="5"/>
                    </a:cubicBezTo>
                    <a:cubicBezTo>
                      <a:pt x="14" y="5"/>
                      <a:pt x="15" y="6"/>
                      <a:pt x="15" y="6"/>
                    </a:cubicBezTo>
                    <a:cubicBezTo>
                      <a:pt x="15" y="7"/>
                      <a:pt x="15" y="7"/>
                      <a:pt x="15" y="8"/>
                    </a:cubicBezTo>
                    <a:cubicBezTo>
                      <a:pt x="15" y="9"/>
                      <a:pt x="15" y="9"/>
                      <a:pt x="15" y="10"/>
                    </a:cubicBezTo>
                    <a:cubicBezTo>
                      <a:pt x="15" y="10"/>
                      <a:pt x="14" y="11"/>
                      <a:pt x="14" y="11"/>
                    </a:cubicBezTo>
                    <a:cubicBezTo>
                      <a:pt x="14" y="12"/>
                      <a:pt x="14" y="12"/>
                      <a:pt x="13" y="13"/>
                    </a:cubicBezTo>
                    <a:cubicBezTo>
                      <a:pt x="13" y="13"/>
                      <a:pt x="12" y="13"/>
                      <a:pt x="12" y="14"/>
                    </a:cubicBezTo>
                    <a:cubicBezTo>
                      <a:pt x="11" y="14"/>
                      <a:pt x="11" y="14"/>
                      <a:pt x="10" y="14"/>
                    </a:cubicBezTo>
                    <a:cubicBezTo>
                      <a:pt x="10" y="14"/>
                      <a:pt x="9" y="15"/>
                      <a:pt x="9" y="15"/>
                    </a:cubicBezTo>
                    <a:cubicBezTo>
                      <a:pt x="8" y="15"/>
                      <a:pt x="8" y="15"/>
                      <a:pt x="7" y="14"/>
                    </a:cubicBezTo>
                    <a:cubicBezTo>
                      <a:pt x="7" y="14"/>
                      <a:pt x="6" y="14"/>
                      <a:pt x="6" y="14"/>
                    </a:cubicBezTo>
                    <a:cubicBezTo>
                      <a:pt x="5" y="14"/>
                      <a:pt x="5" y="13"/>
                      <a:pt x="4" y="13"/>
                    </a:cubicBezTo>
                    <a:cubicBezTo>
                      <a:pt x="4" y="12"/>
                      <a:pt x="4" y="12"/>
                      <a:pt x="4" y="12"/>
                    </a:cubicBezTo>
                    <a:cubicBezTo>
                      <a:pt x="4" y="12"/>
                      <a:pt x="3" y="12"/>
                      <a:pt x="3" y="11"/>
                    </a:cubicBezTo>
                    <a:cubicBezTo>
                      <a:pt x="3" y="11"/>
                      <a:pt x="3" y="10"/>
                      <a:pt x="2" y="10"/>
                    </a:cubicBezTo>
                    <a:cubicBezTo>
                      <a:pt x="2" y="10"/>
                      <a:pt x="2" y="9"/>
                      <a:pt x="2" y="9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2" y="6"/>
                      <a:pt x="3" y="6"/>
                      <a:pt x="3" y="5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8" y="2"/>
                      <a:pt x="8" y="2"/>
                      <a:pt x="8" y="2"/>
                    </a:cubicBezTo>
                    <a:moveTo>
                      <a:pt x="15" y="6"/>
                    </a:moveTo>
                    <a:cubicBezTo>
                      <a:pt x="15" y="6"/>
                      <a:pt x="15" y="6"/>
                      <a:pt x="15" y="6"/>
                    </a:cubicBezTo>
                    <a:cubicBezTo>
                      <a:pt x="15" y="6"/>
                      <a:pt x="15" y="6"/>
                      <a:pt x="15" y="6"/>
                    </a:cubicBezTo>
                    <a:moveTo>
                      <a:pt x="15" y="8"/>
                    </a:moveTo>
                    <a:cubicBezTo>
                      <a:pt x="15" y="8"/>
                      <a:pt x="15" y="8"/>
                      <a:pt x="15" y="8"/>
                    </a:cubicBezTo>
                    <a:close/>
                    <a:moveTo>
                      <a:pt x="13" y="12"/>
                    </a:moveTo>
                    <a:cubicBezTo>
                      <a:pt x="13" y="13"/>
                      <a:pt x="13" y="13"/>
                      <a:pt x="13" y="13"/>
                    </a:cubicBezTo>
                    <a:cubicBezTo>
                      <a:pt x="13" y="12"/>
                      <a:pt x="13" y="12"/>
                      <a:pt x="13" y="12"/>
                    </a:cubicBezTo>
                    <a:moveTo>
                      <a:pt x="7" y="14"/>
                    </a:moveTo>
                    <a:cubicBezTo>
                      <a:pt x="7" y="14"/>
                      <a:pt x="7" y="14"/>
                      <a:pt x="7" y="14"/>
                    </a:cubicBezTo>
                    <a:close/>
                    <a:moveTo>
                      <a:pt x="9" y="15"/>
                    </a:moveTo>
                    <a:cubicBezTo>
                      <a:pt x="9" y="15"/>
                      <a:pt x="9" y="15"/>
                      <a:pt x="9" y="15"/>
                    </a:cubicBezTo>
                    <a:cubicBezTo>
                      <a:pt x="9" y="15"/>
                      <a:pt x="9" y="15"/>
                      <a:pt x="9" y="15"/>
                    </a:cubicBezTo>
                  </a:path>
                </a:pathLst>
              </a:custGeom>
              <a:solidFill>
                <a:srgbClr val="5754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49" name="Freeform 600"/>
              <p:cNvSpPr>
                <a:spLocks noEditPoints="1"/>
              </p:cNvSpPr>
              <p:nvPr/>
            </p:nvSpPr>
            <p:spPr bwMode="auto">
              <a:xfrm>
                <a:off x="6782" y="2106"/>
                <a:ext cx="66" cy="68"/>
              </a:xfrm>
              <a:custGeom>
                <a:avLst/>
                <a:gdLst>
                  <a:gd name="T0" fmla="*/ 11 w 35"/>
                  <a:gd name="T1" fmla="*/ 1 h 36"/>
                  <a:gd name="T2" fmla="*/ 6 w 35"/>
                  <a:gd name="T3" fmla="*/ 4 h 36"/>
                  <a:gd name="T4" fmla="*/ 5 w 35"/>
                  <a:gd name="T5" fmla="*/ 5 h 36"/>
                  <a:gd name="T6" fmla="*/ 3 w 35"/>
                  <a:gd name="T7" fmla="*/ 7 h 36"/>
                  <a:gd name="T8" fmla="*/ 2 w 35"/>
                  <a:gd name="T9" fmla="*/ 9 h 36"/>
                  <a:gd name="T10" fmla="*/ 1 w 35"/>
                  <a:gd name="T11" fmla="*/ 11 h 36"/>
                  <a:gd name="T12" fmla="*/ 0 w 35"/>
                  <a:gd name="T13" fmla="*/ 15 h 36"/>
                  <a:gd name="T14" fmla="*/ 0 w 35"/>
                  <a:gd name="T15" fmla="*/ 20 h 36"/>
                  <a:gd name="T16" fmla="*/ 2 w 35"/>
                  <a:gd name="T17" fmla="*/ 27 h 36"/>
                  <a:gd name="T18" fmla="*/ 3 w 35"/>
                  <a:gd name="T19" fmla="*/ 28 h 36"/>
                  <a:gd name="T20" fmla="*/ 17 w 35"/>
                  <a:gd name="T21" fmla="*/ 36 h 36"/>
                  <a:gd name="T22" fmla="*/ 25 w 35"/>
                  <a:gd name="T23" fmla="*/ 34 h 36"/>
                  <a:gd name="T24" fmla="*/ 32 w 35"/>
                  <a:gd name="T25" fmla="*/ 28 h 36"/>
                  <a:gd name="T26" fmla="*/ 35 w 35"/>
                  <a:gd name="T27" fmla="*/ 20 h 36"/>
                  <a:gd name="T28" fmla="*/ 34 w 35"/>
                  <a:gd name="T29" fmla="*/ 11 h 36"/>
                  <a:gd name="T30" fmla="*/ 29 w 35"/>
                  <a:gd name="T31" fmla="*/ 4 h 36"/>
                  <a:gd name="T32" fmla="*/ 21 w 35"/>
                  <a:gd name="T33" fmla="*/ 0 h 36"/>
                  <a:gd name="T34" fmla="*/ 18 w 35"/>
                  <a:gd name="T35" fmla="*/ 0 h 36"/>
                  <a:gd name="T36" fmla="*/ 17 w 35"/>
                  <a:gd name="T37" fmla="*/ 0 h 36"/>
                  <a:gd name="T38" fmla="*/ 19 w 35"/>
                  <a:gd name="T39" fmla="*/ 2 h 36"/>
                  <a:gd name="T40" fmla="*/ 19 w 35"/>
                  <a:gd name="T41" fmla="*/ 2 h 36"/>
                  <a:gd name="T42" fmla="*/ 19 w 35"/>
                  <a:gd name="T43" fmla="*/ 2 h 36"/>
                  <a:gd name="T44" fmla="*/ 20 w 35"/>
                  <a:gd name="T45" fmla="*/ 2 h 36"/>
                  <a:gd name="T46" fmla="*/ 20 w 35"/>
                  <a:gd name="T47" fmla="*/ 2 h 36"/>
                  <a:gd name="T48" fmla="*/ 20 w 35"/>
                  <a:gd name="T49" fmla="*/ 2 h 36"/>
                  <a:gd name="T50" fmla="*/ 27 w 35"/>
                  <a:gd name="T51" fmla="*/ 6 h 36"/>
                  <a:gd name="T52" fmla="*/ 32 w 35"/>
                  <a:gd name="T53" fmla="*/ 12 h 36"/>
                  <a:gd name="T54" fmla="*/ 33 w 35"/>
                  <a:gd name="T55" fmla="*/ 16 h 36"/>
                  <a:gd name="T56" fmla="*/ 32 w 35"/>
                  <a:gd name="T57" fmla="*/ 24 h 36"/>
                  <a:gd name="T58" fmla="*/ 27 w 35"/>
                  <a:gd name="T59" fmla="*/ 31 h 36"/>
                  <a:gd name="T60" fmla="*/ 23 w 35"/>
                  <a:gd name="T61" fmla="*/ 33 h 36"/>
                  <a:gd name="T62" fmla="*/ 15 w 35"/>
                  <a:gd name="T63" fmla="*/ 33 h 36"/>
                  <a:gd name="T64" fmla="*/ 11 w 35"/>
                  <a:gd name="T65" fmla="*/ 32 h 36"/>
                  <a:gd name="T66" fmla="*/ 11 w 35"/>
                  <a:gd name="T67" fmla="*/ 32 h 36"/>
                  <a:gd name="T68" fmla="*/ 7 w 35"/>
                  <a:gd name="T69" fmla="*/ 30 h 36"/>
                  <a:gd name="T70" fmla="*/ 5 w 35"/>
                  <a:gd name="T71" fmla="*/ 27 h 36"/>
                  <a:gd name="T72" fmla="*/ 3 w 35"/>
                  <a:gd name="T73" fmla="*/ 24 h 36"/>
                  <a:gd name="T74" fmla="*/ 3 w 35"/>
                  <a:gd name="T75" fmla="*/ 24 h 36"/>
                  <a:gd name="T76" fmla="*/ 3 w 35"/>
                  <a:gd name="T77" fmla="*/ 24 h 36"/>
                  <a:gd name="T78" fmla="*/ 3 w 35"/>
                  <a:gd name="T79" fmla="*/ 23 h 36"/>
                  <a:gd name="T80" fmla="*/ 3 w 35"/>
                  <a:gd name="T81" fmla="*/ 23 h 36"/>
                  <a:gd name="T82" fmla="*/ 2 w 35"/>
                  <a:gd name="T83" fmla="*/ 23 h 36"/>
                  <a:gd name="T84" fmla="*/ 2 w 35"/>
                  <a:gd name="T85" fmla="*/ 20 h 36"/>
                  <a:gd name="T86" fmla="*/ 2 w 35"/>
                  <a:gd name="T87" fmla="*/ 17 h 36"/>
                  <a:gd name="T88" fmla="*/ 2 w 35"/>
                  <a:gd name="T89" fmla="*/ 17 h 36"/>
                  <a:gd name="T90" fmla="*/ 3 w 35"/>
                  <a:gd name="T91" fmla="*/ 11 h 36"/>
                  <a:gd name="T92" fmla="*/ 6 w 35"/>
                  <a:gd name="T93" fmla="*/ 7 h 36"/>
                  <a:gd name="T94" fmla="*/ 6 w 35"/>
                  <a:gd name="T95" fmla="*/ 7 h 36"/>
                  <a:gd name="T96" fmla="*/ 6 w 35"/>
                  <a:gd name="T97" fmla="*/ 7 h 36"/>
                  <a:gd name="T98" fmla="*/ 8 w 35"/>
                  <a:gd name="T99" fmla="*/ 5 h 36"/>
                  <a:gd name="T100" fmla="*/ 12 w 35"/>
                  <a:gd name="T101" fmla="*/ 3 h 36"/>
                  <a:gd name="T102" fmla="*/ 12 w 35"/>
                  <a:gd name="T103" fmla="*/ 3 h 36"/>
                  <a:gd name="T104" fmla="*/ 16 w 35"/>
                  <a:gd name="T105" fmla="*/ 2 h 36"/>
                  <a:gd name="T106" fmla="*/ 24 w 35"/>
                  <a:gd name="T107" fmla="*/ 4 h 36"/>
                  <a:gd name="T108" fmla="*/ 8 w 35"/>
                  <a:gd name="T109" fmla="*/ 5 h 36"/>
                  <a:gd name="T110" fmla="*/ 8 w 35"/>
                  <a:gd name="T111" fmla="*/ 5 h 36"/>
                  <a:gd name="T112" fmla="*/ 5 w 35"/>
                  <a:gd name="T113" fmla="*/ 27 h 36"/>
                  <a:gd name="T114" fmla="*/ 5 w 35"/>
                  <a:gd name="T115" fmla="*/ 27 h 36"/>
                  <a:gd name="T116" fmla="*/ 11 w 35"/>
                  <a:gd name="T117" fmla="*/ 32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35" h="36">
                    <a:moveTo>
                      <a:pt x="14" y="0"/>
                    </a:moveTo>
                    <a:cubicBezTo>
                      <a:pt x="13" y="1"/>
                      <a:pt x="12" y="1"/>
                      <a:pt x="11" y="1"/>
                    </a:cubicBezTo>
                    <a:cubicBezTo>
                      <a:pt x="9" y="2"/>
                      <a:pt x="8" y="3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4" y="6"/>
                      <a:pt x="4" y="6"/>
                      <a:pt x="3" y="7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3" y="8"/>
                      <a:pt x="3" y="8"/>
                      <a:pt x="2" y="8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1" y="10"/>
                      <a:pt x="1" y="11"/>
                    </a:cubicBezTo>
                    <a:cubicBezTo>
                      <a:pt x="1" y="11"/>
                      <a:pt x="1" y="11"/>
                      <a:pt x="1" y="11"/>
                    </a:cubicBezTo>
                    <a:cubicBezTo>
                      <a:pt x="1" y="12"/>
                      <a:pt x="0" y="12"/>
                      <a:pt x="0" y="13"/>
                    </a:cubicBezTo>
                    <a:cubicBezTo>
                      <a:pt x="0" y="14"/>
                      <a:pt x="0" y="15"/>
                      <a:pt x="0" y="15"/>
                    </a:cubicBezTo>
                    <a:cubicBezTo>
                      <a:pt x="0" y="17"/>
                      <a:pt x="0" y="19"/>
                      <a:pt x="0" y="20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3"/>
                      <a:pt x="1" y="25"/>
                      <a:pt x="2" y="27"/>
                    </a:cubicBezTo>
                    <a:cubicBezTo>
                      <a:pt x="2" y="27"/>
                      <a:pt x="2" y="27"/>
                      <a:pt x="2" y="27"/>
                    </a:cubicBezTo>
                    <a:cubicBezTo>
                      <a:pt x="3" y="28"/>
                      <a:pt x="3" y="28"/>
                      <a:pt x="3" y="28"/>
                    </a:cubicBezTo>
                    <a:cubicBezTo>
                      <a:pt x="4" y="30"/>
                      <a:pt x="6" y="32"/>
                      <a:pt x="9" y="33"/>
                    </a:cubicBezTo>
                    <a:cubicBezTo>
                      <a:pt x="11" y="35"/>
                      <a:pt x="14" y="36"/>
                      <a:pt x="17" y="36"/>
                    </a:cubicBezTo>
                    <a:cubicBezTo>
                      <a:pt x="18" y="36"/>
                      <a:pt x="20" y="36"/>
                      <a:pt x="21" y="35"/>
                    </a:cubicBezTo>
                    <a:cubicBezTo>
                      <a:pt x="23" y="35"/>
                      <a:pt x="24" y="35"/>
                      <a:pt x="25" y="34"/>
                    </a:cubicBezTo>
                    <a:cubicBezTo>
                      <a:pt x="27" y="33"/>
                      <a:pt x="28" y="32"/>
                      <a:pt x="29" y="32"/>
                    </a:cubicBezTo>
                    <a:cubicBezTo>
                      <a:pt x="30" y="31"/>
                      <a:pt x="31" y="29"/>
                      <a:pt x="32" y="28"/>
                    </a:cubicBezTo>
                    <a:cubicBezTo>
                      <a:pt x="33" y="27"/>
                      <a:pt x="33" y="26"/>
                      <a:pt x="34" y="24"/>
                    </a:cubicBezTo>
                    <a:cubicBezTo>
                      <a:pt x="35" y="23"/>
                      <a:pt x="35" y="21"/>
                      <a:pt x="35" y="20"/>
                    </a:cubicBezTo>
                    <a:cubicBezTo>
                      <a:pt x="35" y="18"/>
                      <a:pt x="35" y="17"/>
                      <a:pt x="35" y="16"/>
                    </a:cubicBezTo>
                    <a:cubicBezTo>
                      <a:pt x="35" y="14"/>
                      <a:pt x="34" y="12"/>
                      <a:pt x="34" y="11"/>
                    </a:cubicBezTo>
                    <a:cubicBezTo>
                      <a:pt x="33" y="10"/>
                      <a:pt x="33" y="9"/>
                      <a:pt x="32" y="7"/>
                    </a:cubicBezTo>
                    <a:cubicBezTo>
                      <a:pt x="31" y="6"/>
                      <a:pt x="30" y="5"/>
                      <a:pt x="29" y="4"/>
                    </a:cubicBezTo>
                    <a:cubicBezTo>
                      <a:pt x="26" y="2"/>
                      <a:pt x="24" y="1"/>
                      <a:pt x="21" y="0"/>
                    </a:cubicBezTo>
                    <a:cubicBezTo>
                      <a:pt x="21" y="0"/>
                      <a:pt x="21" y="0"/>
                      <a:pt x="21" y="0"/>
                    </a:cubicBezTo>
                    <a:cubicBezTo>
                      <a:pt x="21" y="0"/>
                      <a:pt x="21" y="0"/>
                      <a:pt x="21" y="0"/>
                    </a:cubicBezTo>
                    <a:cubicBezTo>
                      <a:pt x="20" y="0"/>
                      <a:pt x="19" y="0"/>
                      <a:pt x="18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5" y="0"/>
                      <a:pt x="14" y="0"/>
                    </a:cubicBezTo>
                    <a:moveTo>
                      <a:pt x="19" y="2"/>
                    </a:moveTo>
                    <a:cubicBezTo>
                      <a:pt x="19" y="2"/>
                      <a:pt x="19" y="2"/>
                      <a:pt x="19" y="2"/>
                    </a:cubicBezTo>
                    <a:cubicBezTo>
                      <a:pt x="19" y="2"/>
                      <a:pt x="19" y="2"/>
                      <a:pt x="19" y="2"/>
                    </a:cubicBezTo>
                    <a:cubicBezTo>
                      <a:pt x="19" y="2"/>
                      <a:pt x="19" y="2"/>
                      <a:pt x="19" y="2"/>
                    </a:cubicBezTo>
                    <a:cubicBezTo>
                      <a:pt x="19" y="2"/>
                      <a:pt x="19" y="2"/>
                      <a:pt x="19" y="2"/>
                    </a:cubicBezTo>
                    <a:cubicBezTo>
                      <a:pt x="19" y="2"/>
                      <a:pt x="19" y="2"/>
                      <a:pt x="19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1" y="3"/>
                      <a:pt x="23" y="3"/>
                      <a:pt x="24" y="4"/>
                    </a:cubicBezTo>
                    <a:cubicBezTo>
                      <a:pt x="25" y="4"/>
                      <a:pt x="26" y="5"/>
                      <a:pt x="27" y="6"/>
                    </a:cubicBezTo>
                    <a:cubicBezTo>
                      <a:pt x="28" y="7"/>
                      <a:pt x="29" y="8"/>
                      <a:pt x="30" y="9"/>
                    </a:cubicBezTo>
                    <a:cubicBezTo>
                      <a:pt x="31" y="10"/>
                      <a:pt x="32" y="11"/>
                      <a:pt x="32" y="12"/>
                    </a:cubicBezTo>
                    <a:cubicBezTo>
                      <a:pt x="32" y="12"/>
                      <a:pt x="32" y="12"/>
                      <a:pt x="32" y="12"/>
                    </a:cubicBezTo>
                    <a:cubicBezTo>
                      <a:pt x="33" y="13"/>
                      <a:pt x="33" y="15"/>
                      <a:pt x="33" y="16"/>
                    </a:cubicBezTo>
                    <a:cubicBezTo>
                      <a:pt x="33" y="18"/>
                      <a:pt x="33" y="19"/>
                      <a:pt x="33" y="20"/>
                    </a:cubicBezTo>
                    <a:cubicBezTo>
                      <a:pt x="33" y="22"/>
                      <a:pt x="32" y="23"/>
                      <a:pt x="32" y="24"/>
                    </a:cubicBezTo>
                    <a:cubicBezTo>
                      <a:pt x="31" y="26"/>
                      <a:pt x="30" y="27"/>
                      <a:pt x="29" y="28"/>
                    </a:cubicBezTo>
                    <a:cubicBezTo>
                      <a:pt x="29" y="29"/>
                      <a:pt x="28" y="30"/>
                      <a:pt x="27" y="31"/>
                    </a:cubicBezTo>
                    <a:cubicBezTo>
                      <a:pt x="27" y="31"/>
                      <a:pt x="27" y="31"/>
                      <a:pt x="27" y="31"/>
                    </a:cubicBezTo>
                    <a:cubicBezTo>
                      <a:pt x="26" y="31"/>
                      <a:pt x="24" y="32"/>
                      <a:pt x="23" y="33"/>
                    </a:cubicBezTo>
                    <a:cubicBezTo>
                      <a:pt x="22" y="33"/>
                      <a:pt x="20" y="33"/>
                      <a:pt x="19" y="34"/>
                    </a:cubicBezTo>
                    <a:cubicBezTo>
                      <a:pt x="18" y="34"/>
                      <a:pt x="16" y="34"/>
                      <a:pt x="15" y="33"/>
                    </a:cubicBezTo>
                    <a:cubicBezTo>
                      <a:pt x="13" y="33"/>
                      <a:pt x="12" y="33"/>
                      <a:pt x="11" y="32"/>
                    </a:cubicBezTo>
                    <a:cubicBezTo>
                      <a:pt x="11" y="32"/>
                      <a:pt x="11" y="32"/>
                      <a:pt x="11" y="32"/>
                    </a:cubicBezTo>
                    <a:cubicBezTo>
                      <a:pt x="11" y="32"/>
                      <a:pt x="11" y="32"/>
                      <a:pt x="11" y="32"/>
                    </a:cubicBezTo>
                    <a:cubicBezTo>
                      <a:pt x="11" y="32"/>
                      <a:pt x="11" y="32"/>
                      <a:pt x="11" y="32"/>
                    </a:cubicBezTo>
                    <a:cubicBezTo>
                      <a:pt x="11" y="32"/>
                      <a:pt x="11" y="32"/>
                      <a:pt x="11" y="32"/>
                    </a:cubicBezTo>
                    <a:cubicBezTo>
                      <a:pt x="10" y="32"/>
                      <a:pt x="8" y="31"/>
                      <a:pt x="7" y="30"/>
                    </a:cubicBezTo>
                    <a:cubicBezTo>
                      <a:pt x="6" y="29"/>
                      <a:pt x="5" y="28"/>
                      <a:pt x="5" y="27"/>
                    </a:cubicBezTo>
                    <a:cubicBezTo>
                      <a:pt x="5" y="27"/>
                      <a:pt x="5" y="27"/>
                      <a:pt x="5" y="27"/>
                    </a:cubicBezTo>
                    <a:cubicBezTo>
                      <a:pt x="4" y="26"/>
                      <a:pt x="4" y="25"/>
                      <a:pt x="3" y="24"/>
                    </a:cubicBezTo>
                    <a:cubicBezTo>
                      <a:pt x="3" y="24"/>
                      <a:pt x="3" y="24"/>
                      <a:pt x="3" y="24"/>
                    </a:cubicBezTo>
                    <a:cubicBezTo>
                      <a:pt x="3" y="24"/>
                      <a:pt x="3" y="24"/>
                      <a:pt x="3" y="24"/>
                    </a:cubicBezTo>
                    <a:cubicBezTo>
                      <a:pt x="3" y="24"/>
                      <a:pt x="3" y="24"/>
                      <a:pt x="3" y="24"/>
                    </a:cubicBezTo>
                    <a:cubicBezTo>
                      <a:pt x="3" y="24"/>
                      <a:pt x="3" y="24"/>
                      <a:pt x="3" y="24"/>
                    </a:cubicBezTo>
                    <a:cubicBezTo>
                      <a:pt x="3" y="24"/>
                      <a:pt x="3" y="24"/>
                      <a:pt x="3" y="24"/>
                    </a:cubicBezTo>
                    <a:cubicBezTo>
                      <a:pt x="3" y="23"/>
                      <a:pt x="3" y="23"/>
                      <a:pt x="3" y="23"/>
                    </a:cubicBezTo>
                    <a:cubicBezTo>
                      <a:pt x="3" y="23"/>
                      <a:pt x="3" y="23"/>
                      <a:pt x="3" y="23"/>
                    </a:cubicBezTo>
                    <a:cubicBezTo>
                      <a:pt x="3" y="23"/>
                      <a:pt x="3" y="23"/>
                      <a:pt x="3" y="23"/>
                    </a:cubicBezTo>
                    <a:cubicBezTo>
                      <a:pt x="3" y="23"/>
                      <a:pt x="3" y="23"/>
                      <a:pt x="3" y="23"/>
                    </a:cubicBezTo>
                    <a:cubicBezTo>
                      <a:pt x="2" y="23"/>
                      <a:pt x="2" y="23"/>
                      <a:pt x="2" y="23"/>
                    </a:cubicBezTo>
                    <a:cubicBezTo>
                      <a:pt x="2" y="23"/>
                      <a:pt x="2" y="23"/>
                      <a:pt x="2" y="23"/>
                    </a:cubicBezTo>
                    <a:cubicBezTo>
                      <a:pt x="2" y="23"/>
                      <a:pt x="2" y="23"/>
                      <a:pt x="2" y="23"/>
                    </a:cubicBezTo>
                    <a:cubicBezTo>
                      <a:pt x="2" y="22"/>
                      <a:pt x="2" y="21"/>
                      <a:pt x="2" y="20"/>
                    </a:cubicBezTo>
                    <a:cubicBezTo>
                      <a:pt x="2" y="20"/>
                      <a:pt x="2" y="20"/>
                      <a:pt x="2" y="20"/>
                    </a:cubicBezTo>
                    <a:cubicBezTo>
                      <a:pt x="2" y="19"/>
                      <a:pt x="2" y="18"/>
                      <a:pt x="2" y="17"/>
                    </a:cubicBezTo>
                    <a:cubicBezTo>
                      <a:pt x="2" y="17"/>
                      <a:pt x="2" y="17"/>
                      <a:pt x="2" y="17"/>
                    </a:cubicBezTo>
                    <a:cubicBezTo>
                      <a:pt x="2" y="17"/>
                      <a:pt x="2" y="17"/>
                      <a:pt x="2" y="17"/>
                    </a:cubicBezTo>
                    <a:cubicBezTo>
                      <a:pt x="2" y="16"/>
                      <a:pt x="2" y="16"/>
                      <a:pt x="2" y="15"/>
                    </a:cubicBezTo>
                    <a:cubicBezTo>
                      <a:pt x="2" y="14"/>
                      <a:pt x="3" y="13"/>
                      <a:pt x="3" y="11"/>
                    </a:cubicBezTo>
                    <a:cubicBezTo>
                      <a:pt x="4" y="10"/>
                      <a:pt x="4" y="9"/>
                      <a:pt x="5" y="8"/>
                    </a:cubicBezTo>
                    <a:cubicBezTo>
                      <a:pt x="6" y="7"/>
                      <a:pt x="6" y="7"/>
                      <a:pt x="6" y="7"/>
                    </a:cubicBezTo>
                    <a:cubicBezTo>
                      <a:pt x="6" y="7"/>
                      <a:pt x="6" y="7"/>
                      <a:pt x="6" y="7"/>
                    </a:cubicBezTo>
                    <a:cubicBezTo>
                      <a:pt x="6" y="7"/>
                      <a:pt x="6" y="7"/>
                      <a:pt x="6" y="7"/>
                    </a:cubicBezTo>
                    <a:cubicBezTo>
                      <a:pt x="6" y="7"/>
                      <a:pt x="6" y="7"/>
                      <a:pt x="6" y="7"/>
                    </a:cubicBezTo>
                    <a:cubicBezTo>
                      <a:pt x="6" y="7"/>
                      <a:pt x="6" y="7"/>
                      <a:pt x="6" y="7"/>
                    </a:cubicBezTo>
                    <a:cubicBezTo>
                      <a:pt x="7" y="6"/>
                      <a:pt x="7" y="6"/>
                      <a:pt x="8" y="5"/>
                    </a:cubicBezTo>
                    <a:cubicBezTo>
                      <a:pt x="8" y="5"/>
                      <a:pt x="8" y="5"/>
                      <a:pt x="8" y="5"/>
                    </a:cubicBezTo>
                    <a:cubicBezTo>
                      <a:pt x="9" y="5"/>
                      <a:pt x="9" y="5"/>
                      <a:pt x="9" y="5"/>
                    </a:cubicBezTo>
                    <a:cubicBezTo>
                      <a:pt x="10" y="4"/>
                      <a:pt x="11" y="4"/>
                      <a:pt x="12" y="3"/>
                    </a:cubicBezTo>
                    <a:cubicBezTo>
                      <a:pt x="12" y="3"/>
                      <a:pt x="12" y="3"/>
                      <a:pt x="12" y="3"/>
                    </a:cubicBezTo>
                    <a:cubicBezTo>
                      <a:pt x="12" y="3"/>
                      <a:pt x="12" y="3"/>
                      <a:pt x="12" y="3"/>
                    </a:cubicBezTo>
                    <a:cubicBezTo>
                      <a:pt x="12" y="3"/>
                      <a:pt x="12" y="3"/>
                      <a:pt x="12" y="3"/>
                    </a:cubicBezTo>
                    <a:cubicBezTo>
                      <a:pt x="13" y="3"/>
                      <a:pt x="14" y="2"/>
                      <a:pt x="16" y="2"/>
                    </a:cubicBezTo>
                    <a:cubicBezTo>
                      <a:pt x="17" y="2"/>
                      <a:pt x="18" y="2"/>
                      <a:pt x="19" y="2"/>
                    </a:cubicBezTo>
                    <a:moveTo>
                      <a:pt x="24" y="4"/>
                    </a:moveTo>
                    <a:cubicBezTo>
                      <a:pt x="24" y="4"/>
                      <a:pt x="24" y="4"/>
                      <a:pt x="24" y="4"/>
                    </a:cubicBezTo>
                    <a:close/>
                    <a:moveTo>
                      <a:pt x="8" y="5"/>
                    </a:moveTo>
                    <a:cubicBezTo>
                      <a:pt x="8" y="5"/>
                      <a:pt x="8" y="5"/>
                      <a:pt x="8" y="5"/>
                    </a:cubicBezTo>
                    <a:cubicBezTo>
                      <a:pt x="8" y="5"/>
                      <a:pt x="8" y="5"/>
                      <a:pt x="8" y="5"/>
                    </a:cubicBezTo>
                    <a:cubicBezTo>
                      <a:pt x="8" y="5"/>
                      <a:pt x="8" y="5"/>
                      <a:pt x="8" y="5"/>
                    </a:cubicBezTo>
                    <a:close/>
                    <a:moveTo>
                      <a:pt x="5" y="27"/>
                    </a:moveTo>
                    <a:cubicBezTo>
                      <a:pt x="5" y="27"/>
                      <a:pt x="5" y="27"/>
                      <a:pt x="5" y="27"/>
                    </a:cubicBezTo>
                    <a:cubicBezTo>
                      <a:pt x="5" y="27"/>
                      <a:pt x="5" y="27"/>
                      <a:pt x="5" y="27"/>
                    </a:cubicBezTo>
                    <a:moveTo>
                      <a:pt x="11" y="32"/>
                    </a:moveTo>
                    <a:cubicBezTo>
                      <a:pt x="11" y="32"/>
                      <a:pt x="11" y="32"/>
                      <a:pt x="11" y="32"/>
                    </a:cubicBezTo>
                    <a:cubicBezTo>
                      <a:pt x="11" y="32"/>
                      <a:pt x="11" y="32"/>
                      <a:pt x="11" y="32"/>
                    </a:cubicBezTo>
                    <a:close/>
                  </a:path>
                </a:pathLst>
              </a:custGeom>
              <a:solidFill>
                <a:srgbClr val="28AC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0" name="Freeform 601"/>
              <p:cNvSpPr>
                <a:spLocks noEditPoints="1"/>
              </p:cNvSpPr>
              <p:nvPr/>
            </p:nvSpPr>
            <p:spPr bwMode="auto">
              <a:xfrm>
                <a:off x="6584" y="1922"/>
                <a:ext cx="68" cy="66"/>
              </a:xfrm>
              <a:custGeom>
                <a:avLst/>
                <a:gdLst>
                  <a:gd name="T0" fmla="*/ 11 w 36"/>
                  <a:gd name="T1" fmla="*/ 1 h 35"/>
                  <a:gd name="T2" fmla="*/ 7 w 36"/>
                  <a:gd name="T3" fmla="*/ 4 h 35"/>
                  <a:gd name="T4" fmla="*/ 4 w 36"/>
                  <a:gd name="T5" fmla="*/ 7 h 35"/>
                  <a:gd name="T6" fmla="*/ 3 w 36"/>
                  <a:gd name="T7" fmla="*/ 8 h 35"/>
                  <a:gd name="T8" fmla="*/ 1 w 36"/>
                  <a:gd name="T9" fmla="*/ 15 h 35"/>
                  <a:gd name="T10" fmla="*/ 0 w 36"/>
                  <a:gd name="T11" fmla="*/ 19 h 35"/>
                  <a:gd name="T12" fmla="*/ 2 w 36"/>
                  <a:gd name="T13" fmla="*/ 25 h 35"/>
                  <a:gd name="T14" fmla="*/ 8 w 36"/>
                  <a:gd name="T15" fmla="*/ 32 h 35"/>
                  <a:gd name="T16" fmla="*/ 15 w 36"/>
                  <a:gd name="T17" fmla="*/ 35 h 35"/>
                  <a:gd name="T18" fmla="*/ 24 w 36"/>
                  <a:gd name="T19" fmla="*/ 34 h 35"/>
                  <a:gd name="T20" fmla="*/ 27 w 36"/>
                  <a:gd name="T21" fmla="*/ 33 h 35"/>
                  <a:gd name="T22" fmla="*/ 35 w 36"/>
                  <a:gd name="T23" fmla="*/ 21 h 35"/>
                  <a:gd name="T24" fmla="*/ 23 w 36"/>
                  <a:gd name="T25" fmla="*/ 0 h 35"/>
                  <a:gd name="T26" fmla="*/ 15 w 36"/>
                  <a:gd name="T27" fmla="*/ 0 h 35"/>
                  <a:gd name="T28" fmla="*/ 25 w 36"/>
                  <a:gd name="T29" fmla="*/ 3 h 35"/>
                  <a:gd name="T30" fmla="*/ 31 w 36"/>
                  <a:gd name="T31" fmla="*/ 8 h 35"/>
                  <a:gd name="T32" fmla="*/ 34 w 36"/>
                  <a:gd name="T33" fmla="*/ 16 h 35"/>
                  <a:gd name="T34" fmla="*/ 32 w 36"/>
                  <a:gd name="T35" fmla="*/ 24 h 35"/>
                  <a:gd name="T36" fmla="*/ 24 w 36"/>
                  <a:gd name="T37" fmla="*/ 32 h 35"/>
                  <a:gd name="T38" fmla="*/ 20 w 36"/>
                  <a:gd name="T39" fmla="*/ 33 h 35"/>
                  <a:gd name="T40" fmla="*/ 14 w 36"/>
                  <a:gd name="T41" fmla="*/ 33 h 35"/>
                  <a:gd name="T42" fmla="*/ 13 w 36"/>
                  <a:gd name="T43" fmla="*/ 33 h 35"/>
                  <a:gd name="T44" fmla="*/ 13 w 36"/>
                  <a:gd name="T45" fmla="*/ 32 h 35"/>
                  <a:gd name="T46" fmla="*/ 12 w 36"/>
                  <a:gd name="T47" fmla="*/ 32 h 35"/>
                  <a:gd name="T48" fmla="*/ 12 w 36"/>
                  <a:gd name="T49" fmla="*/ 32 h 35"/>
                  <a:gd name="T50" fmla="*/ 10 w 36"/>
                  <a:gd name="T51" fmla="*/ 31 h 35"/>
                  <a:gd name="T52" fmla="*/ 8 w 36"/>
                  <a:gd name="T53" fmla="*/ 30 h 35"/>
                  <a:gd name="T54" fmla="*/ 6 w 36"/>
                  <a:gd name="T55" fmla="*/ 28 h 35"/>
                  <a:gd name="T56" fmla="*/ 6 w 36"/>
                  <a:gd name="T57" fmla="*/ 27 h 35"/>
                  <a:gd name="T58" fmla="*/ 6 w 36"/>
                  <a:gd name="T59" fmla="*/ 27 h 35"/>
                  <a:gd name="T60" fmla="*/ 5 w 36"/>
                  <a:gd name="T61" fmla="*/ 27 h 35"/>
                  <a:gd name="T62" fmla="*/ 2 w 36"/>
                  <a:gd name="T63" fmla="*/ 19 h 35"/>
                  <a:gd name="T64" fmla="*/ 3 w 36"/>
                  <a:gd name="T65" fmla="*/ 14 h 35"/>
                  <a:gd name="T66" fmla="*/ 6 w 36"/>
                  <a:gd name="T67" fmla="*/ 7 h 35"/>
                  <a:gd name="T68" fmla="*/ 9 w 36"/>
                  <a:gd name="T69" fmla="*/ 5 h 35"/>
                  <a:gd name="T70" fmla="*/ 9 w 36"/>
                  <a:gd name="T71" fmla="*/ 5 h 35"/>
                  <a:gd name="T72" fmla="*/ 12 w 36"/>
                  <a:gd name="T73" fmla="*/ 3 h 35"/>
                  <a:gd name="T74" fmla="*/ 13 w 36"/>
                  <a:gd name="T75" fmla="*/ 3 h 35"/>
                  <a:gd name="T76" fmla="*/ 13 w 36"/>
                  <a:gd name="T77" fmla="*/ 3 h 35"/>
                  <a:gd name="T78" fmla="*/ 15 w 36"/>
                  <a:gd name="T79" fmla="*/ 2 h 35"/>
                  <a:gd name="T80" fmla="*/ 25 w 36"/>
                  <a:gd name="T81" fmla="*/ 3 h 35"/>
                  <a:gd name="T82" fmla="*/ 25 w 36"/>
                  <a:gd name="T83" fmla="*/ 3 h 35"/>
                  <a:gd name="T84" fmla="*/ 28 w 36"/>
                  <a:gd name="T85" fmla="*/ 6 h 35"/>
                  <a:gd name="T86" fmla="*/ 4 w 36"/>
                  <a:gd name="T87" fmla="*/ 11 h 35"/>
                  <a:gd name="T88" fmla="*/ 4 w 36"/>
                  <a:gd name="T89" fmla="*/ 11 h 35"/>
                  <a:gd name="T90" fmla="*/ 11 w 36"/>
                  <a:gd name="T91" fmla="*/ 32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36" h="35">
                    <a:moveTo>
                      <a:pt x="15" y="0"/>
                    </a:moveTo>
                    <a:cubicBezTo>
                      <a:pt x="14" y="0"/>
                      <a:pt x="14" y="0"/>
                      <a:pt x="13" y="0"/>
                    </a:cubicBezTo>
                    <a:cubicBezTo>
                      <a:pt x="13" y="1"/>
                      <a:pt x="12" y="1"/>
                      <a:pt x="11" y="1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0" y="2"/>
                      <a:pt x="10" y="2"/>
                      <a:pt x="9" y="2"/>
                    </a:cubicBezTo>
                    <a:cubicBezTo>
                      <a:pt x="8" y="3"/>
                      <a:pt x="7" y="3"/>
                      <a:pt x="7" y="4"/>
                    </a:cubicBezTo>
                    <a:cubicBezTo>
                      <a:pt x="6" y="4"/>
                      <a:pt x="5" y="5"/>
                      <a:pt x="5" y="6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4" y="7"/>
                      <a:pt x="3" y="8"/>
                      <a:pt x="3" y="8"/>
                    </a:cubicBezTo>
                    <a:cubicBezTo>
                      <a:pt x="3" y="8"/>
                      <a:pt x="3" y="8"/>
                      <a:pt x="3" y="8"/>
                    </a:cubicBezTo>
                    <a:cubicBezTo>
                      <a:pt x="3" y="8"/>
                      <a:pt x="3" y="8"/>
                      <a:pt x="3" y="8"/>
                    </a:cubicBezTo>
                    <a:cubicBezTo>
                      <a:pt x="2" y="9"/>
                      <a:pt x="2" y="10"/>
                      <a:pt x="1" y="11"/>
                    </a:cubicBezTo>
                    <a:cubicBezTo>
                      <a:pt x="1" y="12"/>
                      <a:pt x="1" y="13"/>
                      <a:pt x="1" y="14"/>
                    </a:cubicBezTo>
                    <a:cubicBezTo>
                      <a:pt x="1" y="15"/>
                      <a:pt x="1" y="15"/>
                      <a:pt x="1" y="15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5"/>
                      <a:pt x="0" y="16"/>
                      <a:pt x="0" y="16"/>
                    </a:cubicBezTo>
                    <a:cubicBezTo>
                      <a:pt x="0" y="17"/>
                      <a:pt x="0" y="18"/>
                      <a:pt x="0" y="19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1" y="22"/>
                      <a:pt x="1" y="23"/>
                      <a:pt x="2" y="24"/>
                    </a:cubicBezTo>
                    <a:cubicBezTo>
                      <a:pt x="2" y="25"/>
                      <a:pt x="2" y="25"/>
                      <a:pt x="2" y="25"/>
                    </a:cubicBezTo>
                    <a:cubicBezTo>
                      <a:pt x="2" y="26"/>
                      <a:pt x="3" y="28"/>
                      <a:pt x="5" y="29"/>
                    </a:cubicBezTo>
                    <a:cubicBezTo>
                      <a:pt x="6" y="31"/>
                      <a:pt x="7" y="32"/>
                      <a:pt x="8" y="32"/>
                    </a:cubicBezTo>
                    <a:cubicBezTo>
                      <a:pt x="8" y="32"/>
                      <a:pt x="8" y="32"/>
                      <a:pt x="8" y="32"/>
                    </a:cubicBezTo>
                    <a:cubicBezTo>
                      <a:pt x="9" y="33"/>
                      <a:pt x="10" y="33"/>
                      <a:pt x="10" y="34"/>
                    </a:cubicBezTo>
                    <a:cubicBezTo>
                      <a:pt x="11" y="34"/>
                      <a:pt x="13" y="35"/>
                      <a:pt x="14" y="35"/>
                    </a:cubicBezTo>
                    <a:cubicBezTo>
                      <a:pt x="15" y="35"/>
                      <a:pt x="15" y="35"/>
                      <a:pt x="15" y="35"/>
                    </a:cubicBezTo>
                    <a:cubicBezTo>
                      <a:pt x="16" y="35"/>
                      <a:pt x="17" y="35"/>
                      <a:pt x="18" y="35"/>
                    </a:cubicBezTo>
                    <a:cubicBezTo>
                      <a:pt x="19" y="35"/>
                      <a:pt x="19" y="35"/>
                      <a:pt x="19" y="35"/>
                    </a:cubicBezTo>
                    <a:cubicBezTo>
                      <a:pt x="21" y="35"/>
                      <a:pt x="22" y="35"/>
                      <a:pt x="24" y="34"/>
                    </a:cubicBezTo>
                    <a:cubicBezTo>
                      <a:pt x="24" y="34"/>
                      <a:pt x="24" y="34"/>
                      <a:pt x="24" y="34"/>
                    </a:cubicBezTo>
                    <a:cubicBezTo>
                      <a:pt x="25" y="34"/>
                      <a:pt x="26" y="34"/>
                      <a:pt x="27" y="33"/>
                    </a:cubicBezTo>
                    <a:cubicBezTo>
                      <a:pt x="27" y="33"/>
                      <a:pt x="27" y="33"/>
                      <a:pt x="27" y="33"/>
                    </a:cubicBezTo>
                    <a:cubicBezTo>
                      <a:pt x="27" y="33"/>
                      <a:pt x="27" y="33"/>
                      <a:pt x="27" y="33"/>
                    </a:cubicBezTo>
                    <a:cubicBezTo>
                      <a:pt x="29" y="32"/>
                      <a:pt x="30" y="31"/>
                      <a:pt x="31" y="30"/>
                    </a:cubicBezTo>
                    <a:cubicBezTo>
                      <a:pt x="33" y="27"/>
                      <a:pt x="35" y="24"/>
                      <a:pt x="35" y="21"/>
                    </a:cubicBezTo>
                    <a:cubicBezTo>
                      <a:pt x="36" y="18"/>
                      <a:pt x="36" y="15"/>
                      <a:pt x="35" y="12"/>
                    </a:cubicBezTo>
                    <a:cubicBezTo>
                      <a:pt x="34" y="10"/>
                      <a:pt x="33" y="7"/>
                      <a:pt x="31" y="5"/>
                    </a:cubicBezTo>
                    <a:cubicBezTo>
                      <a:pt x="28" y="3"/>
                      <a:pt x="26" y="1"/>
                      <a:pt x="23" y="0"/>
                    </a:cubicBezTo>
                    <a:cubicBezTo>
                      <a:pt x="22" y="0"/>
                      <a:pt x="20" y="0"/>
                      <a:pt x="19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7" y="0"/>
                      <a:pt x="16" y="0"/>
                      <a:pt x="15" y="0"/>
                    </a:cubicBezTo>
                    <a:moveTo>
                      <a:pt x="21" y="2"/>
                    </a:moveTo>
                    <a:cubicBezTo>
                      <a:pt x="21" y="2"/>
                      <a:pt x="21" y="2"/>
                      <a:pt x="21" y="2"/>
                    </a:cubicBezTo>
                    <a:cubicBezTo>
                      <a:pt x="22" y="2"/>
                      <a:pt x="23" y="3"/>
                      <a:pt x="25" y="3"/>
                    </a:cubicBezTo>
                    <a:cubicBezTo>
                      <a:pt x="26" y="4"/>
                      <a:pt x="27" y="5"/>
                      <a:pt x="28" y="5"/>
                    </a:cubicBezTo>
                    <a:cubicBezTo>
                      <a:pt x="28" y="5"/>
                      <a:pt x="28" y="5"/>
                      <a:pt x="28" y="5"/>
                    </a:cubicBezTo>
                    <a:cubicBezTo>
                      <a:pt x="29" y="6"/>
                      <a:pt x="30" y="7"/>
                      <a:pt x="31" y="8"/>
                    </a:cubicBezTo>
                    <a:cubicBezTo>
                      <a:pt x="32" y="10"/>
                      <a:pt x="32" y="11"/>
                      <a:pt x="33" y="12"/>
                    </a:cubicBezTo>
                    <a:cubicBezTo>
                      <a:pt x="33" y="12"/>
                      <a:pt x="33" y="12"/>
                      <a:pt x="33" y="12"/>
                    </a:cubicBezTo>
                    <a:cubicBezTo>
                      <a:pt x="33" y="13"/>
                      <a:pt x="34" y="15"/>
                      <a:pt x="34" y="16"/>
                    </a:cubicBezTo>
                    <a:cubicBezTo>
                      <a:pt x="34" y="16"/>
                      <a:pt x="34" y="16"/>
                      <a:pt x="34" y="16"/>
                    </a:cubicBezTo>
                    <a:cubicBezTo>
                      <a:pt x="34" y="17"/>
                      <a:pt x="34" y="19"/>
                      <a:pt x="34" y="20"/>
                    </a:cubicBezTo>
                    <a:cubicBezTo>
                      <a:pt x="33" y="22"/>
                      <a:pt x="33" y="23"/>
                      <a:pt x="32" y="24"/>
                    </a:cubicBezTo>
                    <a:cubicBezTo>
                      <a:pt x="32" y="25"/>
                      <a:pt x="31" y="27"/>
                      <a:pt x="30" y="28"/>
                    </a:cubicBezTo>
                    <a:cubicBezTo>
                      <a:pt x="29" y="29"/>
                      <a:pt x="28" y="29"/>
                      <a:pt x="27" y="30"/>
                    </a:cubicBezTo>
                    <a:cubicBezTo>
                      <a:pt x="26" y="31"/>
                      <a:pt x="25" y="32"/>
                      <a:pt x="24" y="32"/>
                    </a:cubicBezTo>
                    <a:cubicBezTo>
                      <a:pt x="24" y="32"/>
                      <a:pt x="24" y="32"/>
                      <a:pt x="24" y="32"/>
                    </a:cubicBezTo>
                    <a:cubicBezTo>
                      <a:pt x="22" y="33"/>
                      <a:pt x="21" y="33"/>
                      <a:pt x="20" y="33"/>
                    </a:cubicBezTo>
                    <a:cubicBezTo>
                      <a:pt x="20" y="33"/>
                      <a:pt x="20" y="33"/>
                      <a:pt x="20" y="33"/>
                    </a:cubicBezTo>
                    <a:cubicBezTo>
                      <a:pt x="19" y="33"/>
                      <a:pt x="19" y="33"/>
                      <a:pt x="18" y="33"/>
                    </a:cubicBezTo>
                    <a:cubicBezTo>
                      <a:pt x="17" y="33"/>
                      <a:pt x="16" y="33"/>
                      <a:pt x="16" y="33"/>
                    </a:cubicBezTo>
                    <a:cubicBezTo>
                      <a:pt x="15" y="33"/>
                      <a:pt x="14" y="33"/>
                      <a:pt x="14" y="33"/>
                    </a:cubicBezTo>
                    <a:cubicBezTo>
                      <a:pt x="14" y="33"/>
                      <a:pt x="14" y="33"/>
                      <a:pt x="14" y="33"/>
                    </a:cubicBezTo>
                    <a:cubicBezTo>
                      <a:pt x="13" y="33"/>
                      <a:pt x="13" y="33"/>
                      <a:pt x="13" y="33"/>
                    </a:cubicBezTo>
                    <a:cubicBezTo>
                      <a:pt x="13" y="33"/>
                      <a:pt x="13" y="33"/>
                      <a:pt x="13" y="33"/>
                    </a:cubicBezTo>
                    <a:cubicBezTo>
                      <a:pt x="13" y="33"/>
                      <a:pt x="13" y="33"/>
                      <a:pt x="13" y="33"/>
                    </a:cubicBezTo>
                    <a:cubicBezTo>
                      <a:pt x="13" y="32"/>
                      <a:pt x="13" y="32"/>
                      <a:pt x="13" y="32"/>
                    </a:cubicBezTo>
                    <a:cubicBezTo>
                      <a:pt x="13" y="32"/>
                      <a:pt x="13" y="32"/>
                      <a:pt x="13" y="32"/>
                    </a:cubicBezTo>
                    <a:cubicBezTo>
                      <a:pt x="13" y="32"/>
                      <a:pt x="13" y="32"/>
                      <a:pt x="13" y="32"/>
                    </a:cubicBezTo>
                    <a:cubicBezTo>
                      <a:pt x="13" y="32"/>
                      <a:pt x="13" y="32"/>
                      <a:pt x="13" y="32"/>
                    </a:cubicBezTo>
                    <a:cubicBezTo>
                      <a:pt x="12" y="32"/>
                      <a:pt x="12" y="32"/>
                      <a:pt x="12" y="32"/>
                    </a:cubicBezTo>
                    <a:cubicBezTo>
                      <a:pt x="12" y="32"/>
                      <a:pt x="12" y="32"/>
                      <a:pt x="12" y="32"/>
                    </a:cubicBezTo>
                    <a:cubicBezTo>
                      <a:pt x="12" y="32"/>
                      <a:pt x="12" y="32"/>
                      <a:pt x="12" y="32"/>
                    </a:cubicBezTo>
                    <a:cubicBezTo>
                      <a:pt x="12" y="32"/>
                      <a:pt x="12" y="32"/>
                      <a:pt x="12" y="32"/>
                    </a:cubicBezTo>
                    <a:cubicBezTo>
                      <a:pt x="12" y="32"/>
                      <a:pt x="12" y="32"/>
                      <a:pt x="12" y="32"/>
                    </a:cubicBezTo>
                    <a:cubicBezTo>
                      <a:pt x="12" y="32"/>
                      <a:pt x="12" y="32"/>
                      <a:pt x="12" y="32"/>
                    </a:cubicBezTo>
                    <a:cubicBezTo>
                      <a:pt x="11" y="32"/>
                      <a:pt x="10" y="31"/>
                      <a:pt x="10" y="31"/>
                    </a:cubicBezTo>
                    <a:cubicBezTo>
                      <a:pt x="10" y="31"/>
                      <a:pt x="10" y="31"/>
                      <a:pt x="10" y="31"/>
                    </a:cubicBezTo>
                    <a:cubicBezTo>
                      <a:pt x="10" y="31"/>
                      <a:pt x="10" y="31"/>
                      <a:pt x="10" y="31"/>
                    </a:cubicBezTo>
                    <a:cubicBezTo>
                      <a:pt x="9" y="30"/>
                      <a:pt x="9" y="30"/>
                      <a:pt x="8" y="30"/>
                    </a:cubicBezTo>
                    <a:cubicBezTo>
                      <a:pt x="8" y="29"/>
                      <a:pt x="8" y="29"/>
                      <a:pt x="8" y="29"/>
                    </a:cubicBezTo>
                    <a:cubicBezTo>
                      <a:pt x="7" y="29"/>
                      <a:pt x="7" y="28"/>
                      <a:pt x="6" y="28"/>
                    </a:cubicBezTo>
                    <a:cubicBezTo>
                      <a:pt x="6" y="28"/>
                      <a:pt x="6" y="28"/>
                      <a:pt x="6" y="28"/>
                    </a:cubicBezTo>
                    <a:cubicBezTo>
                      <a:pt x="6" y="28"/>
                      <a:pt x="6" y="28"/>
                      <a:pt x="6" y="28"/>
                    </a:cubicBezTo>
                    <a:cubicBezTo>
                      <a:pt x="6" y="28"/>
                      <a:pt x="6" y="28"/>
                      <a:pt x="6" y="28"/>
                    </a:cubicBezTo>
                    <a:cubicBezTo>
                      <a:pt x="6" y="27"/>
                      <a:pt x="6" y="27"/>
                      <a:pt x="6" y="27"/>
                    </a:cubicBezTo>
                    <a:cubicBezTo>
                      <a:pt x="6" y="27"/>
                      <a:pt x="6" y="27"/>
                      <a:pt x="6" y="27"/>
                    </a:cubicBezTo>
                    <a:cubicBezTo>
                      <a:pt x="6" y="27"/>
                      <a:pt x="6" y="27"/>
                      <a:pt x="6" y="27"/>
                    </a:cubicBezTo>
                    <a:cubicBezTo>
                      <a:pt x="6" y="27"/>
                      <a:pt x="6" y="27"/>
                      <a:pt x="6" y="27"/>
                    </a:cubicBezTo>
                    <a:cubicBezTo>
                      <a:pt x="5" y="27"/>
                      <a:pt x="5" y="27"/>
                      <a:pt x="5" y="27"/>
                    </a:cubicBezTo>
                    <a:cubicBezTo>
                      <a:pt x="5" y="27"/>
                      <a:pt x="5" y="27"/>
                      <a:pt x="5" y="27"/>
                    </a:cubicBezTo>
                    <a:cubicBezTo>
                      <a:pt x="5" y="27"/>
                      <a:pt x="5" y="27"/>
                      <a:pt x="5" y="27"/>
                    </a:cubicBezTo>
                    <a:cubicBezTo>
                      <a:pt x="5" y="26"/>
                      <a:pt x="5" y="26"/>
                      <a:pt x="4" y="25"/>
                    </a:cubicBezTo>
                    <a:cubicBezTo>
                      <a:pt x="4" y="24"/>
                      <a:pt x="4" y="24"/>
                      <a:pt x="3" y="23"/>
                    </a:cubicBezTo>
                    <a:cubicBezTo>
                      <a:pt x="3" y="22"/>
                      <a:pt x="3" y="21"/>
                      <a:pt x="2" y="19"/>
                    </a:cubicBezTo>
                    <a:cubicBezTo>
                      <a:pt x="2" y="19"/>
                      <a:pt x="2" y="19"/>
                      <a:pt x="2" y="19"/>
                    </a:cubicBezTo>
                    <a:cubicBezTo>
                      <a:pt x="2" y="18"/>
                      <a:pt x="2" y="16"/>
                      <a:pt x="3" y="15"/>
                    </a:cubicBezTo>
                    <a:cubicBezTo>
                      <a:pt x="3" y="15"/>
                      <a:pt x="3" y="14"/>
                      <a:pt x="3" y="14"/>
                    </a:cubicBezTo>
                    <a:cubicBezTo>
                      <a:pt x="3" y="13"/>
                      <a:pt x="3" y="12"/>
                      <a:pt x="4" y="11"/>
                    </a:cubicBezTo>
                    <a:cubicBezTo>
                      <a:pt x="4" y="11"/>
                      <a:pt x="4" y="11"/>
                      <a:pt x="4" y="11"/>
                    </a:cubicBezTo>
                    <a:cubicBezTo>
                      <a:pt x="4" y="10"/>
                      <a:pt x="5" y="9"/>
                      <a:pt x="6" y="7"/>
                    </a:cubicBezTo>
                    <a:cubicBezTo>
                      <a:pt x="7" y="7"/>
                      <a:pt x="8" y="6"/>
                      <a:pt x="9" y="5"/>
                    </a:cubicBezTo>
                    <a:cubicBezTo>
                      <a:pt x="9" y="5"/>
                      <a:pt x="9" y="5"/>
                      <a:pt x="9" y="5"/>
                    </a:cubicBezTo>
                    <a:cubicBezTo>
                      <a:pt x="9" y="5"/>
                      <a:pt x="9" y="5"/>
                      <a:pt x="9" y="5"/>
                    </a:cubicBezTo>
                    <a:cubicBezTo>
                      <a:pt x="9" y="5"/>
                      <a:pt x="9" y="5"/>
                      <a:pt x="9" y="5"/>
                    </a:cubicBezTo>
                    <a:cubicBezTo>
                      <a:pt x="9" y="5"/>
                      <a:pt x="9" y="5"/>
                      <a:pt x="9" y="5"/>
                    </a:cubicBezTo>
                    <a:cubicBezTo>
                      <a:pt x="9" y="5"/>
                      <a:pt x="9" y="5"/>
                      <a:pt x="9" y="5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0" y="4"/>
                      <a:pt x="11" y="3"/>
                      <a:pt x="12" y="3"/>
                    </a:cubicBezTo>
                    <a:cubicBezTo>
                      <a:pt x="13" y="3"/>
                      <a:pt x="13" y="3"/>
                      <a:pt x="13" y="3"/>
                    </a:cubicBezTo>
                    <a:cubicBezTo>
                      <a:pt x="13" y="3"/>
                      <a:pt x="13" y="3"/>
                      <a:pt x="13" y="3"/>
                    </a:cubicBezTo>
                    <a:cubicBezTo>
                      <a:pt x="13" y="3"/>
                      <a:pt x="13" y="3"/>
                      <a:pt x="13" y="3"/>
                    </a:cubicBezTo>
                    <a:cubicBezTo>
                      <a:pt x="13" y="3"/>
                      <a:pt x="13" y="3"/>
                      <a:pt x="13" y="3"/>
                    </a:cubicBezTo>
                    <a:cubicBezTo>
                      <a:pt x="13" y="3"/>
                      <a:pt x="13" y="3"/>
                      <a:pt x="13" y="3"/>
                    </a:cubicBezTo>
                    <a:cubicBezTo>
                      <a:pt x="13" y="3"/>
                      <a:pt x="13" y="3"/>
                      <a:pt x="13" y="3"/>
                    </a:cubicBezTo>
                    <a:cubicBezTo>
                      <a:pt x="14" y="2"/>
                      <a:pt x="15" y="2"/>
                      <a:pt x="15" y="2"/>
                    </a:cubicBezTo>
                    <a:cubicBezTo>
                      <a:pt x="15" y="2"/>
                      <a:pt x="15" y="2"/>
                      <a:pt x="15" y="2"/>
                    </a:cubicBezTo>
                    <a:cubicBezTo>
                      <a:pt x="15" y="2"/>
                      <a:pt x="15" y="2"/>
                      <a:pt x="15" y="2"/>
                    </a:cubicBezTo>
                    <a:cubicBezTo>
                      <a:pt x="16" y="2"/>
                      <a:pt x="16" y="2"/>
                      <a:pt x="17" y="2"/>
                    </a:cubicBezTo>
                    <a:cubicBezTo>
                      <a:pt x="18" y="2"/>
                      <a:pt x="19" y="2"/>
                      <a:pt x="21" y="2"/>
                    </a:cubicBezTo>
                    <a:moveTo>
                      <a:pt x="25" y="3"/>
                    </a:moveTo>
                    <a:cubicBezTo>
                      <a:pt x="25" y="3"/>
                      <a:pt x="25" y="3"/>
                      <a:pt x="25" y="3"/>
                    </a:cubicBezTo>
                    <a:cubicBezTo>
                      <a:pt x="25" y="3"/>
                      <a:pt x="25" y="3"/>
                      <a:pt x="25" y="3"/>
                    </a:cubicBezTo>
                    <a:moveTo>
                      <a:pt x="25" y="3"/>
                    </a:moveTo>
                    <a:cubicBezTo>
                      <a:pt x="25" y="3"/>
                      <a:pt x="25" y="3"/>
                      <a:pt x="25" y="3"/>
                    </a:cubicBezTo>
                    <a:cubicBezTo>
                      <a:pt x="25" y="3"/>
                      <a:pt x="25" y="3"/>
                      <a:pt x="25" y="3"/>
                    </a:cubicBezTo>
                    <a:moveTo>
                      <a:pt x="28" y="6"/>
                    </a:moveTo>
                    <a:cubicBezTo>
                      <a:pt x="28" y="6"/>
                      <a:pt x="28" y="6"/>
                      <a:pt x="28" y="6"/>
                    </a:cubicBezTo>
                    <a:cubicBezTo>
                      <a:pt x="28" y="6"/>
                      <a:pt x="28" y="6"/>
                      <a:pt x="28" y="6"/>
                    </a:cubicBezTo>
                    <a:moveTo>
                      <a:pt x="4" y="11"/>
                    </a:moveTo>
                    <a:cubicBezTo>
                      <a:pt x="4" y="11"/>
                      <a:pt x="4" y="11"/>
                      <a:pt x="4" y="11"/>
                    </a:cubicBezTo>
                    <a:cubicBezTo>
                      <a:pt x="4" y="11"/>
                      <a:pt x="4" y="11"/>
                      <a:pt x="4" y="11"/>
                    </a:cubicBezTo>
                    <a:cubicBezTo>
                      <a:pt x="4" y="11"/>
                      <a:pt x="4" y="11"/>
                      <a:pt x="4" y="11"/>
                    </a:cubicBezTo>
                    <a:moveTo>
                      <a:pt x="11" y="32"/>
                    </a:moveTo>
                    <a:cubicBezTo>
                      <a:pt x="11" y="32"/>
                      <a:pt x="11" y="32"/>
                      <a:pt x="11" y="32"/>
                    </a:cubicBezTo>
                    <a:cubicBezTo>
                      <a:pt x="11" y="32"/>
                      <a:pt x="11" y="32"/>
                      <a:pt x="11" y="32"/>
                    </a:cubicBezTo>
                    <a:cubicBezTo>
                      <a:pt x="11" y="32"/>
                      <a:pt x="11" y="32"/>
                      <a:pt x="11" y="32"/>
                    </a:cubicBezTo>
                  </a:path>
                </a:pathLst>
              </a:custGeom>
              <a:solidFill>
                <a:srgbClr val="FBCF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1" name="Freeform 602"/>
              <p:cNvSpPr>
                <a:spLocks/>
              </p:cNvSpPr>
              <p:nvPr/>
            </p:nvSpPr>
            <p:spPr bwMode="auto">
              <a:xfrm>
                <a:off x="6846" y="2873"/>
                <a:ext cx="28" cy="23"/>
              </a:xfrm>
              <a:custGeom>
                <a:avLst/>
                <a:gdLst>
                  <a:gd name="T0" fmla="*/ 8 w 15"/>
                  <a:gd name="T1" fmla="*/ 0 h 12"/>
                  <a:gd name="T2" fmla="*/ 7 w 15"/>
                  <a:gd name="T3" fmla="*/ 0 h 12"/>
                  <a:gd name="T4" fmla="*/ 5 w 15"/>
                  <a:gd name="T5" fmla="*/ 1 h 12"/>
                  <a:gd name="T6" fmla="*/ 2 w 15"/>
                  <a:gd name="T7" fmla="*/ 3 h 12"/>
                  <a:gd name="T8" fmla="*/ 0 w 15"/>
                  <a:gd name="T9" fmla="*/ 5 h 12"/>
                  <a:gd name="T10" fmla="*/ 0 w 15"/>
                  <a:gd name="T11" fmla="*/ 7 h 12"/>
                  <a:gd name="T12" fmla="*/ 0 w 15"/>
                  <a:gd name="T13" fmla="*/ 8 h 12"/>
                  <a:gd name="T14" fmla="*/ 0 w 15"/>
                  <a:gd name="T15" fmla="*/ 9 h 12"/>
                  <a:gd name="T16" fmla="*/ 1 w 15"/>
                  <a:gd name="T17" fmla="*/ 9 h 12"/>
                  <a:gd name="T18" fmla="*/ 3 w 15"/>
                  <a:gd name="T19" fmla="*/ 11 h 12"/>
                  <a:gd name="T20" fmla="*/ 3 w 15"/>
                  <a:gd name="T21" fmla="*/ 11 h 12"/>
                  <a:gd name="T22" fmla="*/ 7 w 15"/>
                  <a:gd name="T23" fmla="*/ 12 h 12"/>
                  <a:gd name="T24" fmla="*/ 10 w 15"/>
                  <a:gd name="T25" fmla="*/ 11 h 12"/>
                  <a:gd name="T26" fmla="*/ 13 w 15"/>
                  <a:gd name="T27" fmla="*/ 9 h 12"/>
                  <a:gd name="T28" fmla="*/ 14 w 15"/>
                  <a:gd name="T29" fmla="*/ 6 h 12"/>
                  <a:gd name="T30" fmla="*/ 15 w 15"/>
                  <a:gd name="T31" fmla="*/ 3 h 12"/>
                  <a:gd name="T32" fmla="*/ 13 w 15"/>
                  <a:gd name="T33" fmla="*/ 1 h 12"/>
                  <a:gd name="T34" fmla="*/ 12 w 15"/>
                  <a:gd name="T35" fmla="*/ 0 h 12"/>
                  <a:gd name="T36" fmla="*/ 10 w 15"/>
                  <a:gd name="T37" fmla="*/ 0 h 12"/>
                  <a:gd name="T38" fmla="*/ 10 w 15"/>
                  <a:gd name="T39" fmla="*/ 0 h 12"/>
                  <a:gd name="T40" fmla="*/ 8 w 15"/>
                  <a:gd name="T4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5" h="12">
                    <a:moveTo>
                      <a:pt x="8" y="0"/>
                    </a:moveTo>
                    <a:cubicBezTo>
                      <a:pt x="8" y="0"/>
                      <a:pt x="7" y="0"/>
                      <a:pt x="7" y="0"/>
                    </a:cubicBezTo>
                    <a:cubicBezTo>
                      <a:pt x="6" y="0"/>
                      <a:pt x="5" y="0"/>
                      <a:pt x="5" y="1"/>
                    </a:cubicBezTo>
                    <a:cubicBezTo>
                      <a:pt x="4" y="1"/>
                      <a:pt x="3" y="2"/>
                      <a:pt x="2" y="3"/>
                    </a:cubicBezTo>
                    <a:cubicBezTo>
                      <a:pt x="1" y="3"/>
                      <a:pt x="0" y="4"/>
                      <a:pt x="0" y="5"/>
                    </a:cubicBezTo>
                    <a:cubicBezTo>
                      <a:pt x="0" y="6"/>
                      <a:pt x="0" y="7"/>
                      <a:pt x="0" y="7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1" y="10"/>
                      <a:pt x="2" y="10"/>
                      <a:pt x="3" y="11"/>
                    </a:cubicBezTo>
                    <a:cubicBezTo>
                      <a:pt x="3" y="11"/>
                      <a:pt x="3" y="11"/>
                      <a:pt x="3" y="11"/>
                    </a:cubicBezTo>
                    <a:cubicBezTo>
                      <a:pt x="4" y="11"/>
                      <a:pt x="5" y="12"/>
                      <a:pt x="7" y="12"/>
                    </a:cubicBezTo>
                    <a:cubicBezTo>
                      <a:pt x="8" y="12"/>
                      <a:pt x="9" y="11"/>
                      <a:pt x="10" y="11"/>
                    </a:cubicBezTo>
                    <a:cubicBezTo>
                      <a:pt x="11" y="10"/>
                      <a:pt x="12" y="10"/>
                      <a:pt x="13" y="9"/>
                    </a:cubicBezTo>
                    <a:cubicBezTo>
                      <a:pt x="13" y="8"/>
                      <a:pt x="14" y="7"/>
                      <a:pt x="14" y="6"/>
                    </a:cubicBezTo>
                    <a:cubicBezTo>
                      <a:pt x="15" y="5"/>
                      <a:pt x="15" y="4"/>
                      <a:pt x="15" y="3"/>
                    </a:cubicBezTo>
                    <a:cubicBezTo>
                      <a:pt x="15" y="2"/>
                      <a:pt x="14" y="1"/>
                      <a:pt x="13" y="1"/>
                    </a:cubicBezTo>
                    <a:cubicBezTo>
                      <a:pt x="13" y="0"/>
                      <a:pt x="12" y="0"/>
                      <a:pt x="12" y="0"/>
                    </a:cubicBezTo>
                    <a:cubicBezTo>
                      <a:pt x="11" y="0"/>
                      <a:pt x="11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9" y="0"/>
                      <a:pt x="9" y="0"/>
                      <a:pt x="8" y="0"/>
                    </a:cubicBezTo>
                  </a:path>
                </a:pathLst>
              </a:custGeom>
              <a:solidFill>
                <a:srgbClr val="58C3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2" name="Freeform 603"/>
              <p:cNvSpPr>
                <a:spLocks/>
              </p:cNvSpPr>
              <p:nvPr/>
            </p:nvSpPr>
            <p:spPr bwMode="auto">
              <a:xfrm>
                <a:off x="6890" y="2805"/>
                <a:ext cx="33" cy="34"/>
              </a:xfrm>
              <a:custGeom>
                <a:avLst/>
                <a:gdLst>
                  <a:gd name="T0" fmla="*/ 7 w 18"/>
                  <a:gd name="T1" fmla="*/ 0 h 18"/>
                  <a:gd name="T2" fmla="*/ 3 w 18"/>
                  <a:gd name="T3" fmla="*/ 1 h 18"/>
                  <a:gd name="T4" fmla="*/ 2 w 18"/>
                  <a:gd name="T5" fmla="*/ 3 h 18"/>
                  <a:gd name="T6" fmla="*/ 0 w 18"/>
                  <a:gd name="T7" fmla="*/ 5 h 18"/>
                  <a:gd name="T8" fmla="*/ 0 w 18"/>
                  <a:gd name="T9" fmla="*/ 8 h 18"/>
                  <a:gd name="T10" fmla="*/ 0 w 18"/>
                  <a:gd name="T11" fmla="*/ 9 h 18"/>
                  <a:gd name="T12" fmla="*/ 0 w 18"/>
                  <a:gd name="T13" fmla="*/ 10 h 18"/>
                  <a:gd name="T14" fmla="*/ 0 w 18"/>
                  <a:gd name="T15" fmla="*/ 11 h 18"/>
                  <a:gd name="T16" fmla="*/ 0 w 18"/>
                  <a:gd name="T17" fmla="*/ 12 h 18"/>
                  <a:gd name="T18" fmla="*/ 1 w 18"/>
                  <a:gd name="T19" fmla="*/ 13 h 18"/>
                  <a:gd name="T20" fmla="*/ 2 w 18"/>
                  <a:gd name="T21" fmla="*/ 15 h 18"/>
                  <a:gd name="T22" fmla="*/ 3 w 18"/>
                  <a:gd name="T23" fmla="*/ 16 h 18"/>
                  <a:gd name="T24" fmla="*/ 4 w 18"/>
                  <a:gd name="T25" fmla="*/ 17 h 18"/>
                  <a:gd name="T26" fmla="*/ 8 w 18"/>
                  <a:gd name="T27" fmla="*/ 18 h 18"/>
                  <a:gd name="T28" fmla="*/ 10 w 18"/>
                  <a:gd name="T29" fmla="*/ 18 h 18"/>
                  <a:gd name="T30" fmla="*/ 12 w 18"/>
                  <a:gd name="T31" fmla="*/ 18 h 18"/>
                  <a:gd name="T32" fmla="*/ 14 w 18"/>
                  <a:gd name="T33" fmla="*/ 17 h 18"/>
                  <a:gd name="T34" fmla="*/ 15 w 18"/>
                  <a:gd name="T35" fmla="*/ 16 h 18"/>
                  <a:gd name="T36" fmla="*/ 16 w 18"/>
                  <a:gd name="T37" fmla="*/ 14 h 18"/>
                  <a:gd name="T38" fmla="*/ 18 w 18"/>
                  <a:gd name="T39" fmla="*/ 9 h 18"/>
                  <a:gd name="T40" fmla="*/ 17 w 18"/>
                  <a:gd name="T41" fmla="*/ 6 h 18"/>
                  <a:gd name="T42" fmla="*/ 15 w 18"/>
                  <a:gd name="T43" fmla="*/ 4 h 18"/>
                  <a:gd name="T44" fmla="*/ 11 w 18"/>
                  <a:gd name="T45" fmla="*/ 1 h 18"/>
                  <a:gd name="T46" fmla="*/ 7 w 18"/>
                  <a:gd name="T47" fmla="*/ 0 h 18"/>
                  <a:gd name="T48" fmla="*/ 7 w 18"/>
                  <a:gd name="T4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8" h="18">
                    <a:moveTo>
                      <a:pt x="7" y="0"/>
                    </a:moveTo>
                    <a:cubicBezTo>
                      <a:pt x="6" y="0"/>
                      <a:pt x="4" y="1"/>
                      <a:pt x="3" y="1"/>
                    </a:cubicBezTo>
                    <a:cubicBezTo>
                      <a:pt x="3" y="2"/>
                      <a:pt x="2" y="2"/>
                      <a:pt x="2" y="3"/>
                    </a:cubicBezTo>
                    <a:cubicBezTo>
                      <a:pt x="1" y="3"/>
                      <a:pt x="1" y="4"/>
                      <a:pt x="0" y="5"/>
                    </a:cubicBezTo>
                    <a:cubicBezTo>
                      <a:pt x="0" y="6"/>
                      <a:pt x="0" y="7"/>
                      <a:pt x="0" y="8"/>
                    </a:cubicBezTo>
                    <a:cubicBezTo>
                      <a:pt x="0" y="8"/>
                      <a:pt x="0" y="9"/>
                      <a:pt x="0" y="9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12"/>
                      <a:pt x="0" y="13"/>
                      <a:pt x="1" y="13"/>
                    </a:cubicBezTo>
                    <a:cubicBezTo>
                      <a:pt x="1" y="14"/>
                      <a:pt x="1" y="14"/>
                      <a:pt x="2" y="15"/>
                    </a:cubicBezTo>
                    <a:cubicBezTo>
                      <a:pt x="2" y="15"/>
                      <a:pt x="3" y="16"/>
                      <a:pt x="3" y="16"/>
                    </a:cubicBezTo>
                    <a:cubicBezTo>
                      <a:pt x="3" y="16"/>
                      <a:pt x="4" y="17"/>
                      <a:pt x="4" y="17"/>
                    </a:cubicBezTo>
                    <a:cubicBezTo>
                      <a:pt x="5" y="17"/>
                      <a:pt x="7" y="18"/>
                      <a:pt x="8" y="18"/>
                    </a:cubicBezTo>
                    <a:cubicBezTo>
                      <a:pt x="8" y="18"/>
                      <a:pt x="9" y="18"/>
                      <a:pt x="10" y="18"/>
                    </a:cubicBezTo>
                    <a:cubicBezTo>
                      <a:pt x="11" y="18"/>
                      <a:pt x="12" y="18"/>
                      <a:pt x="12" y="18"/>
                    </a:cubicBezTo>
                    <a:cubicBezTo>
                      <a:pt x="13" y="18"/>
                      <a:pt x="14" y="17"/>
                      <a:pt x="14" y="17"/>
                    </a:cubicBezTo>
                    <a:cubicBezTo>
                      <a:pt x="15" y="17"/>
                      <a:pt x="15" y="16"/>
                      <a:pt x="15" y="16"/>
                    </a:cubicBezTo>
                    <a:cubicBezTo>
                      <a:pt x="16" y="15"/>
                      <a:pt x="16" y="15"/>
                      <a:pt x="16" y="14"/>
                    </a:cubicBezTo>
                    <a:cubicBezTo>
                      <a:pt x="17" y="13"/>
                      <a:pt x="18" y="11"/>
                      <a:pt x="18" y="9"/>
                    </a:cubicBezTo>
                    <a:cubicBezTo>
                      <a:pt x="18" y="8"/>
                      <a:pt x="17" y="7"/>
                      <a:pt x="17" y="6"/>
                    </a:cubicBezTo>
                    <a:cubicBezTo>
                      <a:pt x="16" y="5"/>
                      <a:pt x="16" y="4"/>
                      <a:pt x="15" y="4"/>
                    </a:cubicBezTo>
                    <a:cubicBezTo>
                      <a:pt x="14" y="2"/>
                      <a:pt x="13" y="2"/>
                      <a:pt x="11" y="1"/>
                    </a:cubicBezTo>
                    <a:cubicBezTo>
                      <a:pt x="10" y="1"/>
                      <a:pt x="8" y="0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</a:path>
                </a:pathLst>
              </a:custGeom>
              <a:solidFill>
                <a:srgbClr val="58C3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3" name="Freeform 604"/>
              <p:cNvSpPr>
                <a:spLocks/>
              </p:cNvSpPr>
              <p:nvPr/>
            </p:nvSpPr>
            <p:spPr bwMode="auto">
              <a:xfrm>
                <a:off x="6778" y="2726"/>
                <a:ext cx="81" cy="104"/>
              </a:xfrm>
              <a:custGeom>
                <a:avLst/>
                <a:gdLst>
                  <a:gd name="T0" fmla="*/ 19 w 43"/>
                  <a:gd name="T1" fmla="*/ 0 h 55"/>
                  <a:gd name="T2" fmla="*/ 18 w 43"/>
                  <a:gd name="T3" fmla="*/ 1 h 55"/>
                  <a:gd name="T4" fmla="*/ 16 w 43"/>
                  <a:gd name="T5" fmla="*/ 1 h 55"/>
                  <a:gd name="T6" fmla="*/ 14 w 43"/>
                  <a:gd name="T7" fmla="*/ 1 h 55"/>
                  <a:gd name="T8" fmla="*/ 11 w 43"/>
                  <a:gd name="T9" fmla="*/ 2 h 55"/>
                  <a:gd name="T10" fmla="*/ 9 w 43"/>
                  <a:gd name="T11" fmla="*/ 4 h 55"/>
                  <a:gd name="T12" fmla="*/ 6 w 43"/>
                  <a:gd name="T13" fmla="*/ 7 h 55"/>
                  <a:gd name="T14" fmla="*/ 4 w 43"/>
                  <a:gd name="T15" fmla="*/ 9 h 55"/>
                  <a:gd name="T16" fmla="*/ 2 w 43"/>
                  <a:gd name="T17" fmla="*/ 12 h 55"/>
                  <a:gd name="T18" fmla="*/ 0 w 43"/>
                  <a:gd name="T19" fmla="*/ 18 h 55"/>
                  <a:gd name="T20" fmla="*/ 0 w 43"/>
                  <a:gd name="T21" fmla="*/ 24 h 55"/>
                  <a:gd name="T22" fmla="*/ 2 w 43"/>
                  <a:gd name="T23" fmla="*/ 36 h 55"/>
                  <a:gd name="T24" fmla="*/ 4 w 43"/>
                  <a:gd name="T25" fmla="*/ 41 h 55"/>
                  <a:gd name="T26" fmla="*/ 5 w 43"/>
                  <a:gd name="T27" fmla="*/ 43 h 55"/>
                  <a:gd name="T28" fmla="*/ 8 w 43"/>
                  <a:gd name="T29" fmla="*/ 46 h 55"/>
                  <a:gd name="T30" fmla="*/ 12 w 43"/>
                  <a:gd name="T31" fmla="*/ 51 h 55"/>
                  <a:gd name="T32" fmla="*/ 14 w 43"/>
                  <a:gd name="T33" fmla="*/ 53 h 55"/>
                  <a:gd name="T34" fmla="*/ 19 w 43"/>
                  <a:gd name="T35" fmla="*/ 55 h 55"/>
                  <a:gd name="T36" fmla="*/ 23 w 43"/>
                  <a:gd name="T37" fmla="*/ 55 h 55"/>
                  <a:gd name="T38" fmla="*/ 23 w 43"/>
                  <a:gd name="T39" fmla="*/ 55 h 55"/>
                  <a:gd name="T40" fmla="*/ 29 w 43"/>
                  <a:gd name="T41" fmla="*/ 54 h 55"/>
                  <a:gd name="T42" fmla="*/ 33 w 43"/>
                  <a:gd name="T43" fmla="*/ 52 h 55"/>
                  <a:gd name="T44" fmla="*/ 37 w 43"/>
                  <a:gd name="T45" fmla="*/ 48 h 55"/>
                  <a:gd name="T46" fmla="*/ 39 w 43"/>
                  <a:gd name="T47" fmla="*/ 45 h 55"/>
                  <a:gd name="T48" fmla="*/ 40 w 43"/>
                  <a:gd name="T49" fmla="*/ 42 h 55"/>
                  <a:gd name="T50" fmla="*/ 42 w 43"/>
                  <a:gd name="T51" fmla="*/ 40 h 55"/>
                  <a:gd name="T52" fmla="*/ 42 w 43"/>
                  <a:gd name="T53" fmla="*/ 39 h 55"/>
                  <a:gd name="T54" fmla="*/ 42 w 43"/>
                  <a:gd name="T55" fmla="*/ 36 h 55"/>
                  <a:gd name="T56" fmla="*/ 42 w 43"/>
                  <a:gd name="T57" fmla="*/ 28 h 55"/>
                  <a:gd name="T58" fmla="*/ 42 w 43"/>
                  <a:gd name="T59" fmla="*/ 28 h 55"/>
                  <a:gd name="T60" fmla="*/ 42 w 43"/>
                  <a:gd name="T61" fmla="*/ 25 h 55"/>
                  <a:gd name="T62" fmla="*/ 40 w 43"/>
                  <a:gd name="T63" fmla="*/ 19 h 55"/>
                  <a:gd name="T64" fmla="*/ 39 w 43"/>
                  <a:gd name="T65" fmla="*/ 16 h 55"/>
                  <a:gd name="T66" fmla="*/ 38 w 43"/>
                  <a:gd name="T67" fmla="*/ 14 h 55"/>
                  <a:gd name="T68" fmla="*/ 36 w 43"/>
                  <a:gd name="T69" fmla="*/ 12 h 55"/>
                  <a:gd name="T70" fmla="*/ 34 w 43"/>
                  <a:gd name="T71" fmla="*/ 9 h 55"/>
                  <a:gd name="T72" fmla="*/ 32 w 43"/>
                  <a:gd name="T73" fmla="*/ 6 h 55"/>
                  <a:gd name="T74" fmla="*/ 27 w 43"/>
                  <a:gd name="T75" fmla="*/ 3 h 55"/>
                  <a:gd name="T76" fmla="*/ 19 w 43"/>
                  <a:gd name="T77" fmla="*/ 0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43" h="55">
                    <a:moveTo>
                      <a:pt x="19" y="0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8" y="1"/>
                      <a:pt x="18" y="1"/>
                      <a:pt x="18" y="1"/>
                    </a:cubicBezTo>
                    <a:cubicBezTo>
                      <a:pt x="17" y="1"/>
                      <a:pt x="17" y="1"/>
                      <a:pt x="17" y="1"/>
                    </a:cubicBezTo>
                    <a:cubicBezTo>
                      <a:pt x="17" y="1"/>
                      <a:pt x="16" y="1"/>
                      <a:pt x="16" y="1"/>
                    </a:cubicBezTo>
                    <a:cubicBezTo>
                      <a:pt x="15" y="1"/>
                      <a:pt x="15" y="1"/>
                      <a:pt x="15" y="1"/>
                    </a:cubicBezTo>
                    <a:cubicBezTo>
                      <a:pt x="14" y="1"/>
                      <a:pt x="14" y="1"/>
                      <a:pt x="14" y="1"/>
                    </a:cubicBezTo>
                    <a:cubicBezTo>
                      <a:pt x="13" y="2"/>
                      <a:pt x="13" y="2"/>
                      <a:pt x="12" y="2"/>
                    </a:cubicBezTo>
                    <a:cubicBezTo>
                      <a:pt x="12" y="2"/>
                      <a:pt x="11" y="2"/>
                      <a:pt x="11" y="2"/>
                    </a:cubicBezTo>
                    <a:cubicBezTo>
                      <a:pt x="10" y="3"/>
                      <a:pt x="10" y="3"/>
                      <a:pt x="9" y="3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8" y="5"/>
                      <a:pt x="8" y="5"/>
                      <a:pt x="8" y="5"/>
                    </a:cubicBezTo>
                    <a:cubicBezTo>
                      <a:pt x="8" y="6"/>
                      <a:pt x="7" y="6"/>
                      <a:pt x="6" y="7"/>
                    </a:cubicBezTo>
                    <a:cubicBezTo>
                      <a:pt x="6" y="7"/>
                      <a:pt x="6" y="7"/>
                      <a:pt x="6" y="7"/>
                    </a:cubicBezTo>
                    <a:cubicBezTo>
                      <a:pt x="5" y="8"/>
                      <a:pt x="5" y="9"/>
                      <a:pt x="4" y="9"/>
                    </a:cubicBezTo>
                    <a:cubicBezTo>
                      <a:pt x="4" y="10"/>
                      <a:pt x="4" y="10"/>
                      <a:pt x="3" y="11"/>
                    </a:cubicBezTo>
                    <a:cubicBezTo>
                      <a:pt x="3" y="11"/>
                      <a:pt x="3" y="11"/>
                      <a:pt x="2" y="12"/>
                    </a:cubicBezTo>
                    <a:cubicBezTo>
                      <a:pt x="2" y="13"/>
                      <a:pt x="2" y="14"/>
                      <a:pt x="1" y="15"/>
                    </a:cubicBezTo>
                    <a:cubicBezTo>
                      <a:pt x="1" y="16"/>
                      <a:pt x="1" y="17"/>
                      <a:pt x="0" y="18"/>
                    </a:cubicBezTo>
                    <a:cubicBezTo>
                      <a:pt x="0" y="19"/>
                      <a:pt x="0" y="21"/>
                      <a:pt x="0" y="23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26"/>
                      <a:pt x="0" y="28"/>
                      <a:pt x="0" y="30"/>
                    </a:cubicBezTo>
                    <a:cubicBezTo>
                      <a:pt x="1" y="32"/>
                      <a:pt x="1" y="34"/>
                      <a:pt x="2" y="36"/>
                    </a:cubicBezTo>
                    <a:cubicBezTo>
                      <a:pt x="2" y="36"/>
                      <a:pt x="2" y="37"/>
                      <a:pt x="3" y="38"/>
                    </a:cubicBezTo>
                    <a:cubicBezTo>
                      <a:pt x="3" y="39"/>
                      <a:pt x="3" y="40"/>
                      <a:pt x="4" y="41"/>
                    </a:cubicBezTo>
                    <a:cubicBezTo>
                      <a:pt x="4" y="42"/>
                      <a:pt x="5" y="42"/>
                      <a:pt x="5" y="43"/>
                    </a:cubicBezTo>
                    <a:cubicBezTo>
                      <a:pt x="5" y="43"/>
                      <a:pt x="5" y="43"/>
                      <a:pt x="5" y="43"/>
                    </a:cubicBezTo>
                    <a:cubicBezTo>
                      <a:pt x="6" y="44"/>
                      <a:pt x="7" y="45"/>
                      <a:pt x="7" y="46"/>
                    </a:cubicBezTo>
                    <a:cubicBezTo>
                      <a:pt x="8" y="46"/>
                      <a:pt x="8" y="46"/>
                      <a:pt x="8" y="46"/>
                    </a:cubicBezTo>
                    <a:cubicBezTo>
                      <a:pt x="9" y="48"/>
                      <a:pt x="10" y="49"/>
                      <a:pt x="11" y="50"/>
                    </a:cubicBezTo>
                    <a:cubicBezTo>
                      <a:pt x="11" y="50"/>
                      <a:pt x="11" y="50"/>
                      <a:pt x="12" y="51"/>
                    </a:cubicBezTo>
                    <a:cubicBezTo>
                      <a:pt x="12" y="51"/>
                      <a:pt x="12" y="51"/>
                      <a:pt x="13" y="52"/>
                    </a:cubicBezTo>
                    <a:cubicBezTo>
                      <a:pt x="13" y="52"/>
                      <a:pt x="14" y="53"/>
                      <a:pt x="14" y="53"/>
                    </a:cubicBezTo>
                    <a:cubicBezTo>
                      <a:pt x="15" y="53"/>
                      <a:pt x="16" y="54"/>
                      <a:pt x="17" y="54"/>
                    </a:cubicBezTo>
                    <a:cubicBezTo>
                      <a:pt x="18" y="54"/>
                      <a:pt x="18" y="55"/>
                      <a:pt x="19" y="55"/>
                    </a:cubicBezTo>
                    <a:cubicBezTo>
                      <a:pt x="19" y="55"/>
                      <a:pt x="19" y="55"/>
                      <a:pt x="20" y="55"/>
                    </a:cubicBezTo>
                    <a:cubicBezTo>
                      <a:pt x="21" y="55"/>
                      <a:pt x="22" y="55"/>
                      <a:pt x="23" y="55"/>
                    </a:cubicBezTo>
                    <a:cubicBezTo>
                      <a:pt x="23" y="55"/>
                      <a:pt x="23" y="55"/>
                      <a:pt x="23" y="55"/>
                    </a:cubicBezTo>
                    <a:cubicBezTo>
                      <a:pt x="23" y="55"/>
                      <a:pt x="23" y="55"/>
                      <a:pt x="23" y="55"/>
                    </a:cubicBezTo>
                    <a:cubicBezTo>
                      <a:pt x="24" y="55"/>
                      <a:pt x="25" y="55"/>
                      <a:pt x="26" y="55"/>
                    </a:cubicBezTo>
                    <a:cubicBezTo>
                      <a:pt x="27" y="55"/>
                      <a:pt x="28" y="55"/>
                      <a:pt x="29" y="54"/>
                    </a:cubicBezTo>
                    <a:cubicBezTo>
                      <a:pt x="30" y="54"/>
                      <a:pt x="31" y="54"/>
                      <a:pt x="32" y="53"/>
                    </a:cubicBezTo>
                    <a:cubicBezTo>
                      <a:pt x="32" y="53"/>
                      <a:pt x="33" y="53"/>
                      <a:pt x="33" y="52"/>
                    </a:cubicBezTo>
                    <a:cubicBezTo>
                      <a:pt x="34" y="52"/>
                      <a:pt x="35" y="51"/>
                      <a:pt x="36" y="50"/>
                    </a:cubicBezTo>
                    <a:cubicBezTo>
                      <a:pt x="36" y="50"/>
                      <a:pt x="37" y="49"/>
                      <a:pt x="37" y="48"/>
                    </a:cubicBezTo>
                    <a:cubicBezTo>
                      <a:pt x="38" y="47"/>
                      <a:pt x="38" y="47"/>
                      <a:pt x="38" y="46"/>
                    </a:cubicBezTo>
                    <a:cubicBezTo>
                      <a:pt x="39" y="45"/>
                      <a:pt x="39" y="45"/>
                      <a:pt x="39" y="45"/>
                    </a:cubicBezTo>
                    <a:cubicBezTo>
                      <a:pt x="39" y="44"/>
                      <a:pt x="39" y="44"/>
                      <a:pt x="40" y="43"/>
                    </a:cubicBezTo>
                    <a:cubicBezTo>
                      <a:pt x="40" y="42"/>
                      <a:pt x="40" y="42"/>
                      <a:pt x="40" y="42"/>
                    </a:cubicBezTo>
                    <a:cubicBezTo>
                      <a:pt x="41" y="42"/>
                      <a:pt x="41" y="41"/>
                      <a:pt x="41" y="41"/>
                    </a:cubicBezTo>
                    <a:cubicBezTo>
                      <a:pt x="42" y="40"/>
                      <a:pt x="42" y="40"/>
                      <a:pt x="42" y="40"/>
                    </a:cubicBezTo>
                    <a:cubicBezTo>
                      <a:pt x="42" y="40"/>
                      <a:pt x="42" y="40"/>
                      <a:pt x="42" y="40"/>
                    </a:cubicBezTo>
                    <a:cubicBezTo>
                      <a:pt x="42" y="39"/>
                      <a:pt x="42" y="39"/>
                      <a:pt x="42" y="39"/>
                    </a:cubicBezTo>
                    <a:cubicBezTo>
                      <a:pt x="42" y="39"/>
                      <a:pt x="42" y="39"/>
                      <a:pt x="42" y="39"/>
                    </a:cubicBezTo>
                    <a:cubicBezTo>
                      <a:pt x="42" y="38"/>
                      <a:pt x="42" y="37"/>
                      <a:pt x="42" y="36"/>
                    </a:cubicBezTo>
                    <a:cubicBezTo>
                      <a:pt x="42" y="34"/>
                      <a:pt x="43" y="31"/>
                      <a:pt x="42" y="29"/>
                    </a:cubicBezTo>
                    <a:cubicBezTo>
                      <a:pt x="42" y="28"/>
                      <a:pt x="42" y="28"/>
                      <a:pt x="42" y="28"/>
                    </a:cubicBezTo>
                    <a:cubicBezTo>
                      <a:pt x="42" y="28"/>
                      <a:pt x="42" y="28"/>
                      <a:pt x="42" y="28"/>
                    </a:cubicBezTo>
                    <a:cubicBezTo>
                      <a:pt x="42" y="28"/>
                      <a:pt x="42" y="28"/>
                      <a:pt x="42" y="28"/>
                    </a:cubicBezTo>
                    <a:cubicBezTo>
                      <a:pt x="42" y="27"/>
                      <a:pt x="42" y="26"/>
                      <a:pt x="42" y="25"/>
                    </a:cubicBezTo>
                    <a:cubicBezTo>
                      <a:pt x="42" y="25"/>
                      <a:pt x="42" y="25"/>
                      <a:pt x="42" y="25"/>
                    </a:cubicBezTo>
                    <a:cubicBezTo>
                      <a:pt x="41" y="24"/>
                      <a:pt x="41" y="22"/>
                      <a:pt x="41" y="21"/>
                    </a:cubicBezTo>
                    <a:cubicBezTo>
                      <a:pt x="41" y="21"/>
                      <a:pt x="40" y="20"/>
                      <a:pt x="40" y="19"/>
                    </a:cubicBezTo>
                    <a:cubicBezTo>
                      <a:pt x="40" y="19"/>
                      <a:pt x="40" y="19"/>
                      <a:pt x="40" y="19"/>
                    </a:cubicBezTo>
                    <a:cubicBezTo>
                      <a:pt x="40" y="18"/>
                      <a:pt x="39" y="17"/>
                      <a:pt x="39" y="16"/>
                    </a:cubicBezTo>
                    <a:cubicBezTo>
                      <a:pt x="39" y="16"/>
                      <a:pt x="38" y="16"/>
                      <a:pt x="38" y="15"/>
                    </a:cubicBezTo>
                    <a:cubicBezTo>
                      <a:pt x="38" y="14"/>
                      <a:pt x="38" y="14"/>
                      <a:pt x="38" y="14"/>
                    </a:cubicBezTo>
                    <a:cubicBezTo>
                      <a:pt x="37" y="14"/>
                      <a:pt x="37" y="13"/>
                      <a:pt x="36" y="12"/>
                    </a:cubicBezTo>
                    <a:cubicBezTo>
                      <a:pt x="36" y="12"/>
                      <a:pt x="36" y="12"/>
                      <a:pt x="36" y="12"/>
                    </a:cubicBezTo>
                    <a:cubicBezTo>
                      <a:pt x="35" y="11"/>
                      <a:pt x="35" y="11"/>
                      <a:pt x="35" y="11"/>
                    </a:cubicBezTo>
                    <a:cubicBezTo>
                      <a:pt x="35" y="10"/>
                      <a:pt x="34" y="10"/>
                      <a:pt x="34" y="9"/>
                    </a:cubicBezTo>
                    <a:cubicBezTo>
                      <a:pt x="33" y="9"/>
                      <a:pt x="33" y="8"/>
                      <a:pt x="32" y="7"/>
                    </a:cubicBezTo>
                    <a:cubicBezTo>
                      <a:pt x="32" y="6"/>
                      <a:pt x="32" y="6"/>
                      <a:pt x="32" y="6"/>
                    </a:cubicBezTo>
                    <a:cubicBezTo>
                      <a:pt x="31" y="6"/>
                      <a:pt x="30" y="5"/>
                      <a:pt x="30" y="4"/>
                    </a:cubicBezTo>
                    <a:cubicBezTo>
                      <a:pt x="29" y="4"/>
                      <a:pt x="28" y="3"/>
                      <a:pt x="27" y="3"/>
                    </a:cubicBezTo>
                    <a:cubicBezTo>
                      <a:pt x="25" y="2"/>
                      <a:pt x="23" y="1"/>
                      <a:pt x="21" y="1"/>
                    </a:cubicBezTo>
                    <a:cubicBezTo>
                      <a:pt x="20" y="1"/>
                      <a:pt x="20" y="0"/>
                      <a:pt x="19" y="0"/>
                    </a:cubicBezTo>
                    <a:close/>
                  </a:path>
                </a:pathLst>
              </a:custGeom>
              <a:solidFill>
                <a:srgbClr val="58C3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4" name="Freeform 605"/>
              <p:cNvSpPr>
                <a:spLocks noEditPoints="1"/>
              </p:cNvSpPr>
              <p:nvPr/>
            </p:nvSpPr>
            <p:spPr bwMode="auto">
              <a:xfrm>
                <a:off x="6790" y="2741"/>
                <a:ext cx="22" cy="70"/>
              </a:xfrm>
              <a:custGeom>
                <a:avLst/>
                <a:gdLst>
                  <a:gd name="T0" fmla="*/ 8 w 12"/>
                  <a:gd name="T1" fmla="*/ 0 h 37"/>
                  <a:gd name="T2" fmla="*/ 6 w 12"/>
                  <a:gd name="T3" fmla="*/ 1 h 37"/>
                  <a:gd name="T4" fmla="*/ 4 w 12"/>
                  <a:gd name="T5" fmla="*/ 5 h 37"/>
                  <a:gd name="T6" fmla="*/ 2 w 12"/>
                  <a:gd name="T7" fmla="*/ 9 h 37"/>
                  <a:gd name="T8" fmla="*/ 1 w 12"/>
                  <a:gd name="T9" fmla="*/ 13 h 37"/>
                  <a:gd name="T10" fmla="*/ 0 w 12"/>
                  <a:gd name="T11" fmla="*/ 17 h 37"/>
                  <a:gd name="T12" fmla="*/ 0 w 12"/>
                  <a:gd name="T13" fmla="*/ 21 h 37"/>
                  <a:gd name="T14" fmla="*/ 1 w 12"/>
                  <a:gd name="T15" fmla="*/ 27 h 37"/>
                  <a:gd name="T16" fmla="*/ 2 w 12"/>
                  <a:gd name="T17" fmla="*/ 30 h 37"/>
                  <a:gd name="T18" fmla="*/ 3 w 12"/>
                  <a:gd name="T19" fmla="*/ 32 h 37"/>
                  <a:gd name="T20" fmla="*/ 4 w 12"/>
                  <a:gd name="T21" fmla="*/ 35 h 37"/>
                  <a:gd name="T22" fmla="*/ 7 w 12"/>
                  <a:gd name="T23" fmla="*/ 37 h 37"/>
                  <a:gd name="T24" fmla="*/ 10 w 12"/>
                  <a:gd name="T25" fmla="*/ 36 h 37"/>
                  <a:gd name="T26" fmla="*/ 11 w 12"/>
                  <a:gd name="T27" fmla="*/ 34 h 37"/>
                  <a:gd name="T28" fmla="*/ 11 w 12"/>
                  <a:gd name="T29" fmla="*/ 32 h 37"/>
                  <a:gd name="T30" fmla="*/ 11 w 12"/>
                  <a:gd name="T31" fmla="*/ 32 h 37"/>
                  <a:gd name="T32" fmla="*/ 9 w 12"/>
                  <a:gd name="T33" fmla="*/ 26 h 37"/>
                  <a:gd name="T34" fmla="*/ 8 w 12"/>
                  <a:gd name="T35" fmla="*/ 21 h 37"/>
                  <a:gd name="T36" fmla="*/ 8 w 12"/>
                  <a:gd name="T37" fmla="*/ 13 h 37"/>
                  <a:gd name="T38" fmla="*/ 9 w 12"/>
                  <a:gd name="T39" fmla="*/ 8 h 37"/>
                  <a:gd name="T40" fmla="*/ 11 w 12"/>
                  <a:gd name="T41" fmla="*/ 4 h 37"/>
                  <a:gd name="T42" fmla="*/ 10 w 12"/>
                  <a:gd name="T43" fmla="*/ 0 h 37"/>
                  <a:gd name="T44" fmla="*/ 9 w 12"/>
                  <a:gd name="T45" fmla="*/ 0 h 37"/>
                  <a:gd name="T46" fmla="*/ 8 w 12"/>
                  <a:gd name="T47" fmla="*/ 0 h 37"/>
                  <a:gd name="T48" fmla="*/ 8 w 12"/>
                  <a:gd name="T49" fmla="*/ 21 h 37"/>
                  <a:gd name="T50" fmla="*/ 8 w 12"/>
                  <a:gd name="T51" fmla="*/ 22 h 37"/>
                  <a:gd name="T52" fmla="*/ 8 w 12"/>
                  <a:gd name="T53" fmla="*/ 21 h 37"/>
                  <a:gd name="T54" fmla="*/ 11 w 12"/>
                  <a:gd name="T55" fmla="*/ 31 h 37"/>
                  <a:gd name="T56" fmla="*/ 11 w 12"/>
                  <a:gd name="T57" fmla="*/ 31 h 37"/>
                  <a:gd name="T58" fmla="*/ 11 w 12"/>
                  <a:gd name="T59" fmla="*/ 31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2" h="37">
                    <a:moveTo>
                      <a:pt x="8" y="0"/>
                    </a:moveTo>
                    <a:cubicBezTo>
                      <a:pt x="7" y="0"/>
                      <a:pt x="7" y="0"/>
                      <a:pt x="6" y="1"/>
                    </a:cubicBezTo>
                    <a:cubicBezTo>
                      <a:pt x="5" y="2"/>
                      <a:pt x="5" y="3"/>
                      <a:pt x="4" y="5"/>
                    </a:cubicBezTo>
                    <a:cubicBezTo>
                      <a:pt x="3" y="6"/>
                      <a:pt x="3" y="7"/>
                      <a:pt x="2" y="9"/>
                    </a:cubicBezTo>
                    <a:cubicBezTo>
                      <a:pt x="2" y="10"/>
                      <a:pt x="1" y="11"/>
                      <a:pt x="1" y="13"/>
                    </a:cubicBezTo>
                    <a:cubicBezTo>
                      <a:pt x="1" y="14"/>
                      <a:pt x="1" y="16"/>
                      <a:pt x="0" y="17"/>
                    </a:cubicBezTo>
                    <a:cubicBezTo>
                      <a:pt x="0" y="19"/>
                      <a:pt x="0" y="20"/>
                      <a:pt x="0" y="21"/>
                    </a:cubicBezTo>
                    <a:cubicBezTo>
                      <a:pt x="0" y="23"/>
                      <a:pt x="1" y="25"/>
                      <a:pt x="1" y="27"/>
                    </a:cubicBezTo>
                    <a:cubicBezTo>
                      <a:pt x="1" y="28"/>
                      <a:pt x="2" y="29"/>
                      <a:pt x="2" y="30"/>
                    </a:cubicBezTo>
                    <a:cubicBezTo>
                      <a:pt x="2" y="31"/>
                      <a:pt x="3" y="32"/>
                      <a:pt x="3" y="32"/>
                    </a:cubicBezTo>
                    <a:cubicBezTo>
                      <a:pt x="3" y="33"/>
                      <a:pt x="4" y="34"/>
                      <a:pt x="4" y="35"/>
                    </a:cubicBezTo>
                    <a:cubicBezTo>
                      <a:pt x="5" y="36"/>
                      <a:pt x="6" y="37"/>
                      <a:pt x="7" y="37"/>
                    </a:cubicBezTo>
                    <a:cubicBezTo>
                      <a:pt x="8" y="37"/>
                      <a:pt x="9" y="37"/>
                      <a:pt x="10" y="36"/>
                    </a:cubicBezTo>
                    <a:cubicBezTo>
                      <a:pt x="11" y="36"/>
                      <a:pt x="11" y="35"/>
                      <a:pt x="11" y="34"/>
                    </a:cubicBezTo>
                    <a:cubicBezTo>
                      <a:pt x="12" y="33"/>
                      <a:pt x="12" y="32"/>
                      <a:pt x="11" y="32"/>
                    </a:cubicBezTo>
                    <a:cubicBezTo>
                      <a:pt x="11" y="32"/>
                      <a:pt x="11" y="32"/>
                      <a:pt x="11" y="32"/>
                    </a:cubicBezTo>
                    <a:cubicBezTo>
                      <a:pt x="11" y="30"/>
                      <a:pt x="10" y="28"/>
                      <a:pt x="9" y="26"/>
                    </a:cubicBezTo>
                    <a:cubicBezTo>
                      <a:pt x="9" y="25"/>
                      <a:pt x="8" y="23"/>
                      <a:pt x="8" y="21"/>
                    </a:cubicBezTo>
                    <a:cubicBezTo>
                      <a:pt x="8" y="18"/>
                      <a:pt x="8" y="16"/>
                      <a:pt x="8" y="13"/>
                    </a:cubicBezTo>
                    <a:cubicBezTo>
                      <a:pt x="8" y="11"/>
                      <a:pt x="8" y="10"/>
                      <a:pt x="9" y="8"/>
                    </a:cubicBezTo>
                    <a:cubicBezTo>
                      <a:pt x="10" y="7"/>
                      <a:pt x="10" y="5"/>
                      <a:pt x="11" y="4"/>
                    </a:cubicBezTo>
                    <a:cubicBezTo>
                      <a:pt x="12" y="3"/>
                      <a:pt x="12" y="1"/>
                      <a:pt x="10" y="0"/>
                    </a:cubicBezTo>
                    <a:cubicBezTo>
                      <a:pt x="10" y="0"/>
                      <a:pt x="9" y="0"/>
                      <a:pt x="9" y="0"/>
                    </a:cubicBezTo>
                    <a:cubicBezTo>
                      <a:pt x="8" y="0"/>
                      <a:pt x="8" y="0"/>
                      <a:pt x="8" y="0"/>
                    </a:cubicBezTo>
                    <a:moveTo>
                      <a:pt x="8" y="21"/>
                    </a:moveTo>
                    <a:cubicBezTo>
                      <a:pt x="8" y="22"/>
                      <a:pt x="8" y="22"/>
                      <a:pt x="8" y="22"/>
                    </a:cubicBezTo>
                    <a:lnTo>
                      <a:pt x="8" y="21"/>
                    </a:lnTo>
                    <a:close/>
                    <a:moveTo>
                      <a:pt x="11" y="31"/>
                    </a:moveTo>
                    <a:cubicBezTo>
                      <a:pt x="11" y="31"/>
                      <a:pt x="11" y="31"/>
                      <a:pt x="11" y="31"/>
                    </a:cubicBezTo>
                    <a:cubicBezTo>
                      <a:pt x="11" y="31"/>
                      <a:pt x="11" y="31"/>
                      <a:pt x="11" y="31"/>
                    </a:cubicBezTo>
                  </a:path>
                </a:pathLst>
              </a:custGeom>
              <a:solidFill>
                <a:srgbClr val="61D9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5" name="Freeform 606"/>
              <p:cNvSpPr>
                <a:spLocks/>
              </p:cNvSpPr>
              <p:nvPr/>
            </p:nvSpPr>
            <p:spPr bwMode="auto">
              <a:xfrm>
                <a:off x="6897" y="2813"/>
                <a:ext cx="11" cy="19"/>
              </a:xfrm>
              <a:custGeom>
                <a:avLst/>
                <a:gdLst>
                  <a:gd name="T0" fmla="*/ 2 w 6"/>
                  <a:gd name="T1" fmla="*/ 2 h 10"/>
                  <a:gd name="T2" fmla="*/ 1 w 6"/>
                  <a:gd name="T3" fmla="*/ 4 h 10"/>
                  <a:gd name="T4" fmla="*/ 1 w 6"/>
                  <a:gd name="T5" fmla="*/ 6 h 10"/>
                  <a:gd name="T6" fmla="*/ 1 w 6"/>
                  <a:gd name="T7" fmla="*/ 8 h 10"/>
                  <a:gd name="T8" fmla="*/ 2 w 6"/>
                  <a:gd name="T9" fmla="*/ 9 h 10"/>
                  <a:gd name="T10" fmla="*/ 4 w 6"/>
                  <a:gd name="T11" fmla="*/ 10 h 10"/>
                  <a:gd name="T12" fmla="*/ 5 w 6"/>
                  <a:gd name="T13" fmla="*/ 9 h 10"/>
                  <a:gd name="T14" fmla="*/ 5 w 6"/>
                  <a:gd name="T15" fmla="*/ 7 h 10"/>
                  <a:gd name="T16" fmla="*/ 5 w 6"/>
                  <a:gd name="T17" fmla="*/ 6 h 10"/>
                  <a:gd name="T18" fmla="*/ 5 w 6"/>
                  <a:gd name="T19" fmla="*/ 6 h 10"/>
                  <a:gd name="T20" fmla="*/ 6 w 6"/>
                  <a:gd name="T21" fmla="*/ 3 h 10"/>
                  <a:gd name="T22" fmla="*/ 4 w 6"/>
                  <a:gd name="T23" fmla="*/ 0 h 10"/>
                  <a:gd name="T24" fmla="*/ 4 w 6"/>
                  <a:gd name="T25" fmla="*/ 0 h 10"/>
                  <a:gd name="T26" fmla="*/ 2 w 6"/>
                  <a:gd name="T27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" h="10">
                    <a:moveTo>
                      <a:pt x="2" y="2"/>
                    </a:moveTo>
                    <a:cubicBezTo>
                      <a:pt x="1" y="2"/>
                      <a:pt x="1" y="3"/>
                      <a:pt x="1" y="4"/>
                    </a:cubicBezTo>
                    <a:cubicBezTo>
                      <a:pt x="1" y="4"/>
                      <a:pt x="1" y="5"/>
                      <a:pt x="1" y="6"/>
                    </a:cubicBezTo>
                    <a:cubicBezTo>
                      <a:pt x="0" y="6"/>
                      <a:pt x="1" y="7"/>
                      <a:pt x="1" y="8"/>
                    </a:cubicBezTo>
                    <a:cubicBezTo>
                      <a:pt x="1" y="9"/>
                      <a:pt x="2" y="9"/>
                      <a:pt x="2" y="9"/>
                    </a:cubicBezTo>
                    <a:cubicBezTo>
                      <a:pt x="3" y="10"/>
                      <a:pt x="3" y="10"/>
                      <a:pt x="4" y="10"/>
                    </a:cubicBezTo>
                    <a:cubicBezTo>
                      <a:pt x="4" y="10"/>
                      <a:pt x="5" y="9"/>
                      <a:pt x="5" y="9"/>
                    </a:cubicBezTo>
                    <a:cubicBezTo>
                      <a:pt x="6" y="8"/>
                      <a:pt x="6" y="7"/>
                      <a:pt x="5" y="7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6" y="4"/>
                      <a:pt x="6" y="3"/>
                    </a:cubicBezTo>
                    <a:cubicBezTo>
                      <a:pt x="6" y="2"/>
                      <a:pt x="5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2" y="1"/>
                      <a:pt x="2" y="2"/>
                    </a:cubicBezTo>
                  </a:path>
                </a:pathLst>
              </a:custGeom>
              <a:solidFill>
                <a:srgbClr val="61D9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" name="Group 808"/>
            <p:cNvGrpSpPr>
              <a:grpSpLocks/>
            </p:cNvGrpSpPr>
            <p:nvPr/>
          </p:nvGrpSpPr>
          <p:grpSpPr bwMode="auto">
            <a:xfrm>
              <a:off x="4592" y="1952"/>
              <a:ext cx="2335" cy="1159"/>
              <a:chOff x="4592" y="1952"/>
              <a:chExt cx="2335" cy="1159"/>
            </a:xfrm>
          </p:grpSpPr>
          <p:sp>
            <p:nvSpPr>
              <p:cNvPr id="1956" name="Freeform 608"/>
              <p:cNvSpPr>
                <a:spLocks noEditPoints="1"/>
              </p:cNvSpPr>
              <p:nvPr/>
            </p:nvSpPr>
            <p:spPr bwMode="auto">
              <a:xfrm>
                <a:off x="6775" y="2724"/>
                <a:ext cx="86" cy="110"/>
              </a:xfrm>
              <a:custGeom>
                <a:avLst/>
                <a:gdLst>
                  <a:gd name="T0" fmla="*/ 19 w 46"/>
                  <a:gd name="T1" fmla="*/ 1 h 58"/>
                  <a:gd name="T2" fmla="*/ 17 w 46"/>
                  <a:gd name="T3" fmla="*/ 1 h 58"/>
                  <a:gd name="T4" fmla="*/ 15 w 46"/>
                  <a:gd name="T5" fmla="*/ 1 h 58"/>
                  <a:gd name="T6" fmla="*/ 11 w 46"/>
                  <a:gd name="T7" fmla="*/ 3 h 58"/>
                  <a:gd name="T8" fmla="*/ 9 w 46"/>
                  <a:gd name="T9" fmla="*/ 5 h 58"/>
                  <a:gd name="T10" fmla="*/ 5 w 46"/>
                  <a:gd name="T11" fmla="*/ 10 h 58"/>
                  <a:gd name="T12" fmla="*/ 1 w 46"/>
                  <a:gd name="T13" fmla="*/ 18 h 58"/>
                  <a:gd name="T14" fmla="*/ 0 w 46"/>
                  <a:gd name="T15" fmla="*/ 23 h 58"/>
                  <a:gd name="T16" fmla="*/ 0 w 46"/>
                  <a:gd name="T17" fmla="*/ 27 h 58"/>
                  <a:gd name="T18" fmla="*/ 2 w 46"/>
                  <a:gd name="T19" fmla="*/ 36 h 58"/>
                  <a:gd name="T20" fmla="*/ 6 w 46"/>
                  <a:gd name="T21" fmla="*/ 45 h 58"/>
                  <a:gd name="T22" fmla="*/ 15 w 46"/>
                  <a:gd name="T23" fmla="*/ 54 h 58"/>
                  <a:gd name="T24" fmla="*/ 28 w 46"/>
                  <a:gd name="T25" fmla="*/ 58 h 58"/>
                  <a:gd name="T26" fmla="*/ 36 w 46"/>
                  <a:gd name="T27" fmla="*/ 54 h 58"/>
                  <a:gd name="T28" fmla="*/ 46 w 46"/>
                  <a:gd name="T29" fmla="*/ 30 h 58"/>
                  <a:gd name="T30" fmla="*/ 34 w 46"/>
                  <a:gd name="T31" fmla="*/ 6 h 58"/>
                  <a:gd name="T32" fmla="*/ 21 w 46"/>
                  <a:gd name="T33" fmla="*/ 1 h 58"/>
                  <a:gd name="T34" fmla="*/ 19 w 46"/>
                  <a:gd name="T35" fmla="*/ 1 h 58"/>
                  <a:gd name="T36" fmla="*/ 27 w 46"/>
                  <a:gd name="T37" fmla="*/ 4 h 58"/>
                  <a:gd name="T38" fmla="*/ 37 w 46"/>
                  <a:gd name="T39" fmla="*/ 12 h 58"/>
                  <a:gd name="T40" fmla="*/ 41 w 46"/>
                  <a:gd name="T41" fmla="*/ 19 h 58"/>
                  <a:gd name="T42" fmla="*/ 43 w 46"/>
                  <a:gd name="T43" fmla="*/ 28 h 58"/>
                  <a:gd name="T44" fmla="*/ 44 w 46"/>
                  <a:gd name="T45" fmla="*/ 37 h 58"/>
                  <a:gd name="T46" fmla="*/ 42 w 46"/>
                  <a:gd name="T47" fmla="*/ 44 h 58"/>
                  <a:gd name="T48" fmla="*/ 41 w 46"/>
                  <a:gd name="T49" fmla="*/ 44 h 58"/>
                  <a:gd name="T50" fmla="*/ 39 w 46"/>
                  <a:gd name="T51" fmla="*/ 49 h 58"/>
                  <a:gd name="T52" fmla="*/ 35 w 46"/>
                  <a:gd name="T53" fmla="*/ 52 h 58"/>
                  <a:gd name="T54" fmla="*/ 28 w 46"/>
                  <a:gd name="T55" fmla="*/ 56 h 58"/>
                  <a:gd name="T56" fmla="*/ 23 w 46"/>
                  <a:gd name="T57" fmla="*/ 56 h 58"/>
                  <a:gd name="T58" fmla="*/ 14 w 46"/>
                  <a:gd name="T59" fmla="*/ 52 h 58"/>
                  <a:gd name="T60" fmla="*/ 5 w 46"/>
                  <a:gd name="T61" fmla="*/ 39 h 58"/>
                  <a:gd name="T62" fmla="*/ 3 w 46"/>
                  <a:gd name="T63" fmla="*/ 32 h 58"/>
                  <a:gd name="T64" fmla="*/ 3 w 46"/>
                  <a:gd name="T65" fmla="*/ 30 h 58"/>
                  <a:gd name="T66" fmla="*/ 3 w 46"/>
                  <a:gd name="T67" fmla="*/ 22 h 58"/>
                  <a:gd name="T68" fmla="*/ 3 w 46"/>
                  <a:gd name="T69" fmla="*/ 22 h 58"/>
                  <a:gd name="T70" fmla="*/ 5 w 46"/>
                  <a:gd name="T71" fmla="*/ 14 h 58"/>
                  <a:gd name="T72" fmla="*/ 5 w 46"/>
                  <a:gd name="T73" fmla="*/ 14 h 58"/>
                  <a:gd name="T74" fmla="*/ 5 w 46"/>
                  <a:gd name="T75" fmla="*/ 14 h 58"/>
                  <a:gd name="T76" fmla="*/ 11 w 46"/>
                  <a:gd name="T77" fmla="*/ 6 h 58"/>
                  <a:gd name="T78" fmla="*/ 12 w 46"/>
                  <a:gd name="T79" fmla="*/ 5 h 58"/>
                  <a:gd name="T80" fmla="*/ 12 w 46"/>
                  <a:gd name="T81" fmla="*/ 5 h 58"/>
                  <a:gd name="T82" fmla="*/ 14 w 46"/>
                  <a:gd name="T83" fmla="*/ 4 h 58"/>
                  <a:gd name="T84" fmla="*/ 15 w 46"/>
                  <a:gd name="T85" fmla="*/ 3 h 58"/>
                  <a:gd name="T86" fmla="*/ 16 w 46"/>
                  <a:gd name="T87" fmla="*/ 3 h 58"/>
                  <a:gd name="T88" fmla="*/ 17 w 46"/>
                  <a:gd name="T89" fmla="*/ 3 h 58"/>
                  <a:gd name="T90" fmla="*/ 17 w 46"/>
                  <a:gd name="T91" fmla="*/ 3 h 58"/>
                  <a:gd name="T92" fmla="*/ 18 w 46"/>
                  <a:gd name="T93" fmla="*/ 3 h 58"/>
                  <a:gd name="T94" fmla="*/ 19 w 46"/>
                  <a:gd name="T95" fmla="*/ 3 h 58"/>
                  <a:gd name="T96" fmla="*/ 23 w 46"/>
                  <a:gd name="T97" fmla="*/ 3 h 58"/>
                  <a:gd name="T98" fmla="*/ 23 w 46"/>
                  <a:gd name="T99" fmla="*/ 3 h 58"/>
                  <a:gd name="T100" fmla="*/ 7 w 46"/>
                  <a:gd name="T101" fmla="*/ 9 h 58"/>
                  <a:gd name="T102" fmla="*/ 3 w 46"/>
                  <a:gd name="T103" fmla="*/ 30 h 58"/>
                  <a:gd name="T104" fmla="*/ 3 w 46"/>
                  <a:gd name="T105" fmla="*/ 30 h 58"/>
                  <a:gd name="T106" fmla="*/ 3 w 46"/>
                  <a:gd name="T107" fmla="*/ 30 h 58"/>
                  <a:gd name="T108" fmla="*/ 9 w 46"/>
                  <a:gd name="T109" fmla="*/ 47 h 58"/>
                  <a:gd name="T110" fmla="*/ 9 w 46"/>
                  <a:gd name="T111" fmla="*/ 46 h 58"/>
                  <a:gd name="T112" fmla="*/ 28 w 46"/>
                  <a:gd name="T113" fmla="*/ 56 h 58"/>
                  <a:gd name="T114" fmla="*/ 42 w 46"/>
                  <a:gd name="T115" fmla="*/ 44 h 58"/>
                  <a:gd name="T116" fmla="*/ 42 w 46"/>
                  <a:gd name="T117" fmla="*/ 44 h 58"/>
                  <a:gd name="T118" fmla="*/ 5 w 46"/>
                  <a:gd name="T119" fmla="*/ 14 h 58"/>
                  <a:gd name="T120" fmla="*/ 5 w 46"/>
                  <a:gd name="T121" fmla="*/ 14 h 58"/>
                  <a:gd name="T122" fmla="*/ 5 w 46"/>
                  <a:gd name="T123" fmla="*/ 14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46" h="58">
                    <a:moveTo>
                      <a:pt x="19" y="1"/>
                    </a:moveTo>
                    <a:cubicBezTo>
                      <a:pt x="19" y="1"/>
                      <a:pt x="19" y="1"/>
                      <a:pt x="19" y="1"/>
                    </a:cubicBezTo>
                    <a:cubicBezTo>
                      <a:pt x="19" y="1"/>
                      <a:pt x="18" y="1"/>
                      <a:pt x="18" y="1"/>
                    </a:cubicBezTo>
                    <a:cubicBezTo>
                      <a:pt x="17" y="1"/>
                      <a:pt x="17" y="1"/>
                      <a:pt x="17" y="1"/>
                    </a:cubicBezTo>
                    <a:cubicBezTo>
                      <a:pt x="16" y="1"/>
                      <a:pt x="16" y="1"/>
                      <a:pt x="15" y="1"/>
                    </a:cubicBezTo>
                    <a:cubicBezTo>
                      <a:pt x="15" y="1"/>
                      <a:pt x="15" y="1"/>
                      <a:pt x="15" y="1"/>
                    </a:cubicBezTo>
                    <a:cubicBezTo>
                      <a:pt x="14" y="2"/>
                      <a:pt x="14" y="2"/>
                      <a:pt x="13" y="2"/>
                    </a:cubicBezTo>
                    <a:cubicBezTo>
                      <a:pt x="12" y="2"/>
                      <a:pt x="12" y="3"/>
                      <a:pt x="11" y="3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0" y="4"/>
                      <a:pt x="9" y="4"/>
                      <a:pt x="9" y="5"/>
                    </a:cubicBezTo>
                    <a:cubicBezTo>
                      <a:pt x="7" y="6"/>
                      <a:pt x="6" y="8"/>
                      <a:pt x="5" y="9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4" y="11"/>
                      <a:pt x="3" y="12"/>
                      <a:pt x="3" y="14"/>
                    </a:cubicBezTo>
                    <a:cubicBezTo>
                      <a:pt x="2" y="15"/>
                      <a:pt x="2" y="16"/>
                      <a:pt x="1" y="18"/>
                    </a:cubicBezTo>
                    <a:cubicBezTo>
                      <a:pt x="1" y="18"/>
                      <a:pt x="1" y="18"/>
                      <a:pt x="1" y="18"/>
                    </a:cubicBezTo>
                    <a:cubicBezTo>
                      <a:pt x="1" y="20"/>
                      <a:pt x="0" y="22"/>
                      <a:pt x="0" y="23"/>
                    </a:cubicBezTo>
                    <a:cubicBezTo>
                      <a:pt x="0" y="25"/>
                      <a:pt x="0" y="26"/>
                      <a:pt x="0" y="27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29"/>
                      <a:pt x="1" y="32"/>
                      <a:pt x="1" y="34"/>
                    </a:cubicBezTo>
                    <a:cubicBezTo>
                      <a:pt x="1" y="34"/>
                      <a:pt x="2" y="35"/>
                      <a:pt x="2" y="36"/>
                    </a:cubicBezTo>
                    <a:cubicBezTo>
                      <a:pt x="2" y="37"/>
                      <a:pt x="2" y="37"/>
                      <a:pt x="2" y="37"/>
                    </a:cubicBezTo>
                    <a:cubicBezTo>
                      <a:pt x="3" y="40"/>
                      <a:pt x="4" y="42"/>
                      <a:pt x="6" y="45"/>
                    </a:cubicBezTo>
                    <a:cubicBezTo>
                      <a:pt x="7" y="48"/>
                      <a:pt x="9" y="50"/>
                      <a:pt x="11" y="52"/>
                    </a:cubicBezTo>
                    <a:cubicBezTo>
                      <a:pt x="12" y="53"/>
                      <a:pt x="13" y="54"/>
                      <a:pt x="15" y="54"/>
                    </a:cubicBezTo>
                    <a:cubicBezTo>
                      <a:pt x="16" y="55"/>
                      <a:pt x="17" y="56"/>
                      <a:pt x="19" y="57"/>
                    </a:cubicBezTo>
                    <a:cubicBezTo>
                      <a:pt x="22" y="58"/>
                      <a:pt x="25" y="58"/>
                      <a:pt x="28" y="58"/>
                    </a:cubicBezTo>
                    <a:cubicBezTo>
                      <a:pt x="30" y="57"/>
                      <a:pt x="31" y="57"/>
                      <a:pt x="32" y="56"/>
                    </a:cubicBezTo>
                    <a:cubicBezTo>
                      <a:pt x="34" y="56"/>
                      <a:pt x="35" y="55"/>
                      <a:pt x="36" y="54"/>
                    </a:cubicBezTo>
                    <a:cubicBezTo>
                      <a:pt x="41" y="51"/>
                      <a:pt x="44" y="45"/>
                      <a:pt x="45" y="39"/>
                    </a:cubicBezTo>
                    <a:cubicBezTo>
                      <a:pt x="46" y="36"/>
                      <a:pt x="46" y="33"/>
                      <a:pt x="46" y="30"/>
                    </a:cubicBezTo>
                    <a:cubicBezTo>
                      <a:pt x="46" y="27"/>
                      <a:pt x="45" y="24"/>
                      <a:pt x="44" y="21"/>
                    </a:cubicBezTo>
                    <a:cubicBezTo>
                      <a:pt x="42" y="15"/>
                      <a:pt x="39" y="10"/>
                      <a:pt x="34" y="6"/>
                    </a:cubicBezTo>
                    <a:cubicBezTo>
                      <a:pt x="32" y="4"/>
                      <a:pt x="29" y="2"/>
                      <a:pt x="26" y="1"/>
                    </a:cubicBezTo>
                    <a:cubicBezTo>
                      <a:pt x="24" y="1"/>
                      <a:pt x="23" y="1"/>
                      <a:pt x="21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0"/>
                      <a:pt x="20" y="0"/>
                      <a:pt x="19" y="1"/>
                    </a:cubicBezTo>
                    <a:moveTo>
                      <a:pt x="23" y="3"/>
                    </a:moveTo>
                    <a:cubicBezTo>
                      <a:pt x="24" y="3"/>
                      <a:pt x="26" y="3"/>
                      <a:pt x="27" y="4"/>
                    </a:cubicBezTo>
                    <a:cubicBezTo>
                      <a:pt x="29" y="5"/>
                      <a:pt x="30" y="6"/>
                      <a:pt x="32" y="7"/>
                    </a:cubicBezTo>
                    <a:cubicBezTo>
                      <a:pt x="34" y="8"/>
                      <a:pt x="35" y="10"/>
                      <a:pt x="37" y="12"/>
                    </a:cubicBezTo>
                    <a:cubicBezTo>
                      <a:pt x="39" y="14"/>
                      <a:pt x="40" y="16"/>
                      <a:pt x="41" y="19"/>
                    </a:cubicBezTo>
                    <a:cubicBezTo>
                      <a:pt x="41" y="19"/>
                      <a:pt x="41" y="19"/>
                      <a:pt x="41" y="19"/>
                    </a:cubicBezTo>
                    <a:cubicBezTo>
                      <a:pt x="42" y="22"/>
                      <a:pt x="43" y="25"/>
                      <a:pt x="44" y="28"/>
                    </a:cubicBezTo>
                    <a:cubicBezTo>
                      <a:pt x="43" y="28"/>
                      <a:pt x="43" y="28"/>
                      <a:pt x="43" y="28"/>
                    </a:cubicBezTo>
                    <a:cubicBezTo>
                      <a:pt x="44" y="31"/>
                      <a:pt x="44" y="34"/>
                      <a:pt x="43" y="37"/>
                    </a:cubicBezTo>
                    <a:cubicBezTo>
                      <a:pt x="44" y="37"/>
                      <a:pt x="44" y="37"/>
                      <a:pt x="44" y="37"/>
                    </a:cubicBezTo>
                    <a:cubicBezTo>
                      <a:pt x="43" y="39"/>
                      <a:pt x="43" y="42"/>
                      <a:pt x="42" y="44"/>
                    </a:cubicBezTo>
                    <a:cubicBezTo>
                      <a:pt x="42" y="44"/>
                      <a:pt x="42" y="44"/>
                      <a:pt x="42" y="44"/>
                    </a:cubicBezTo>
                    <a:cubicBezTo>
                      <a:pt x="42" y="44"/>
                      <a:pt x="42" y="44"/>
                      <a:pt x="42" y="44"/>
                    </a:cubicBezTo>
                    <a:cubicBezTo>
                      <a:pt x="41" y="44"/>
                      <a:pt x="41" y="44"/>
                      <a:pt x="41" y="44"/>
                    </a:cubicBezTo>
                    <a:cubicBezTo>
                      <a:pt x="42" y="44"/>
                      <a:pt x="42" y="44"/>
                      <a:pt x="42" y="44"/>
                    </a:cubicBezTo>
                    <a:cubicBezTo>
                      <a:pt x="41" y="46"/>
                      <a:pt x="40" y="48"/>
                      <a:pt x="39" y="49"/>
                    </a:cubicBezTo>
                    <a:cubicBezTo>
                      <a:pt x="39" y="49"/>
                      <a:pt x="39" y="49"/>
                      <a:pt x="39" y="49"/>
                    </a:cubicBezTo>
                    <a:cubicBezTo>
                      <a:pt x="38" y="50"/>
                      <a:pt x="37" y="51"/>
                      <a:pt x="35" y="52"/>
                    </a:cubicBezTo>
                    <a:cubicBezTo>
                      <a:pt x="34" y="53"/>
                      <a:pt x="33" y="54"/>
                      <a:pt x="32" y="55"/>
                    </a:cubicBezTo>
                    <a:cubicBezTo>
                      <a:pt x="30" y="55"/>
                      <a:pt x="29" y="55"/>
                      <a:pt x="28" y="56"/>
                    </a:cubicBezTo>
                    <a:cubicBezTo>
                      <a:pt x="28" y="56"/>
                      <a:pt x="28" y="56"/>
                      <a:pt x="28" y="56"/>
                    </a:cubicBezTo>
                    <a:cubicBezTo>
                      <a:pt x="26" y="56"/>
                      <a:pt x="25" y="56"/>
                      <a:pt x="23" y="56"/>
                    </a:cubicBezTo>
                    <a:cubicBezTo>
                      <a:pt x="22" y="55"/>
                      <a:pt x="20" y="55"/>
                      <a:pt x="19" y="54"/>
                    </a:cubicBezTo>
                    <a:cubicBezTo>
                      <a:pt x="17" y="54"/>
                      <a:pt x="16" y="53"/>
                      <a:pt x="14" y="52"/>
                    </a:cubicBezTo>
                    <a:cubicBezTo>
                      <a:pt x="12" y="50"/>
                      <a:pt x="11" y="48"/>
                      <a:pt x="9" y="46"/>
                    </a:cubicBezTo>
                    <a:cubicBezTo>
                      <a:pt x="8" y="44"/>
                      <a:pt x="6" y="42"/>
                      <a:pt x="5" y="39"/>
                    </a:cubicBezTo>
                    <a:cubicBezTo>
                      <a:pt x="4" y="37"/>
                      <a:pt x="3" y="35"/>
                      <a:pt x="3" y="32"/>
                    </a:cubicBezTo>
                    <a:cubicBezTo>
                      <a:pt x="3" y="32"/>
                      <a:pt x="3" y="32"/>
                      <a:pt x="3" y="32"/>
                    </a:cubicBezTo>
                    <a:cubicBezTo>
                      <a:pt x="3" y="32"/>
                      <a:pt x="3" y="32"/>
                      <a:pt x="3" y="32"/>
                    </a:cubicBezTo>
                    <a:cubicBezTo>
                      <a:pt x="3" y="31"/>
                      <a:pt x="3" y="31"/>
                      <a:pt x="3" y="30"/>
                    </a:cubicBezTo>
                    <a:cubicBezTo>
                      <a:pt x="3" y="30"/>
                      <a:pt x="3" y="29"/>
                      <a:pt x="3" y="29"/>
                    </a:cubicBezTo>
                    <a:cubicBezTo>
                      <a:pt x="2" y="27"/>
                      <a:pt x="2" y="24"/>
                      <a:pt x="3" y="22"/>
                    </a:cubicBezTo>
                    <a:cubicBezTo>
                      <a:pt x="3" y="22"/>
                      <a:pt x="3" y="22"/>
                      <a:pt x="3" y="22"/>
                    </a:cubicBezTo>
                    <a:cubicBezTo>
                      <a:pt x="3" y="22"/>
                      <a:pt x="3" y="22"/>
                      <a:pt x="3" y="22"/>
                    </a:cubicBezTo>
                    <a:cubicBezTo>
                      <a:pt x="3" y="19"/>
                      <a:pt x="4" y="17"/>
                      <a:pt x="5" y="14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5" y="12"/>
                      <a:pt x="6" y="11"/>
                      <a:pt x="7" y="9"/>
                    </a:cubicBezTo>
                    <a:cubicBezTo>
                      <a:pt x="8" y="8"/>
                      <a:pt x="10" y="7"/>
                      <a:pt x="11" y="6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3" y="5"/>
                      <a:pt x="14" y="4"/>
                      <a:pt x="14" y="4"/>
                    </a:cubicBezTo>
                    <a:cubicBezTo>
                      <a:pt x="15" y="4"/>
                      <a:pt x="15" y="4"/>
                      <a:pt x="15" y="4"/>
                    </a:cubicBezTo>
                    <a:cubicBezTo>
                      <a:pt x="15" y="3"/>
                      <a:pt x="15" y="3"/>
                      <a:pt x="15" y="3"/>
                    </a:cubicBezTo>
                    <a:cubicBezTo>
                      <a:pt x="15" y="3"/>
                      <a:pt x="15" y="3"/>
                      <a:pt x="15" y="3"/>
                    </a:cubicBezTo>
                    <a:cubicBezTo>
                      <a:pt x="16" y="3"/>
                      <a:pt x="16" y="3"/>
                      <a:pt x="16" y="3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17" y="3"/>
                      <a:pt x="18" y="3"/>
                      <a:pt x="18" y="3"/>
                    </a:cubicBezTo>
                    <a:cubicBezTo>
                      <a:pt x="18" y="3"/>
                      <a:pt x="18" y="3"/>
                      <a:pt x="18" y="3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20" y="3"/>
                      <a:pt x="21" y="3"/>
                      <a:pt x="23" y="3"/>
                    </a:cubicBezTo>
                    <a:moveTo>
                      <a:pt x="23" y="3"/>
                    </a:moveTo>
                    <a:cubicBezTo>
                      <a:pt x="23" y="3"/>
                      <a:pt x="23" y="3"/>
                      <a:pt x="23" y="3"/>
                    </a:cubicBezTo>
                    <a:cubicBezTo>
                      <a:pt x="23" y="3"/>
                      <a:pt x="23" y="3"/>
                      <a:pt x="23" y="3"/>
                    </a:cubicBezTo>
                    <a:moveTo>
                      <a:pt x="8" y="9"/>
                    </a:moveTo>
                    <a:cubicBezTo>
                      <a:pt x="7" y="9"/>
                      <a:pt x="7" y="9"/>
                      <a:pt x="7" y="9"/>
                    </a:cubicBezTo>
                    <a:cubicBezTo>
                      <a:pt x="8" y="9"/>
                      <a:pt x="8" y="9"/>
                      <a:pt x="8" y="9"/>
                    </a:cubicBezTo>
                    <a:moveTo>
                      <a:pt x="3" y="30"/>
                    </a:moveTo>
                    <a:cubicBezTo>
                      <a:pt x="3" y="30"/>
                      <a:pt x="3" y="30"/>
                      <a:pt x="3" y="30"/>
                    </a:cubicBezTo>
                    <a:cubicBezTo>
                      <a:pt x="3" y="30"/>
                      <a:pt x="3" y="30"/>
                      <a:pt x="3" y="30"/>
                    </a:cubicBezTo>
                    <a:cubicBezTo>
                      <a:pt x="3" y="30"/>
                      <a:pt x="3" y="30"/>
                      <a:pt x="3" y="30"/>
                    </a:cubicBezTo>
                    <a:cubicBezTo>
                      <a:pt x="3" y="30"/>
                      <a:pt x="3" y="30"/>
                      <a:pt x="3" y="30"/>
                    </a:cubicBezTo>
                    <a:moveTo>
                      <a:pt x="9" y="46"/>
                    </a:moveTo>
                    <a:cubicBezTo>
                      <a:pt x="9" y="47"/>
                      <a:pt x="9" y="47"/>
                      <a:pt x="9" y="47"/>
                    </a:cubicBezTo>
                    <a:cubicBezTo>
                      <a:pt x="9" y="47"/>
                      <a:pt x="9" y="47"/>
                      <a:pt x="9" y="47"/>
                    </a:cubicBezTo>
                    <a:cubicBezTo>
                      <a:pt x="9" y="46"/>
                      <a:pt x="9" y="46"/>
                      <a:pt x="9" y="46"/>
                    </a:cubicBezTo>
                    <a:moveTo>
                      <a:pt x="28" y="56"/>
                    </a:moveTo>
                    <a:cubicBezTo>
                      <a:pt x="28" y="56"/>
                      <a:pt x="28" y="56"/>
                      <a:pt x="28" y="56"/>
                    </a:cubicBezTo>
                    <a:cubicBezTo>
                      <a:pt x="28" y="56"/>
                      <a:pt x="28" y="56"/>
                      <a:pt x="28" y="56"/>
                    </a:cubicBezTo>
                    <a:moveTo>
                      <a:pt x="42" y="44"/>
                    </a:moveTo>
                    <a:cubicBezTo>
                      <a:pt x="42" y="44"/>
                      <a:pt x="42" y="44"/>
                      <a:pt x="42" y="44"/>
                    </a:cubicBezTo>
                    <a:cubicBezTo>
                      <a:pt x="42" y="44"/>
                      <a:pt x="42" y="44"/>
                      <a:pt x="42" y="44"/>
                    </a:cubicBezTo>
                    <a:cubicBezTo>
                      <a:pt x="42" y="44"/>
                      <a:pt x="42" y="44"/>
                      <a:pt x="42" y="44"/>
                    </a:cubicBezTo>
                    <a:moveTo>
                      <a:pt x="5" y="14"/>
                    </a:moveTo>
                    <a:cubicBezTo>
                      <a:pt x="5" y="14"/>
                      <a:pt x="5" y="14"/>
                      <a:pt x="5" y="14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5" y="14"/>
                      <a:pt x="5" y="14"/>
                      <a:pt x="5" y="14"/>
                    </a:cubicBezTo>
                  </a:path>
                </a:pathLst>
              </a:custGeom>
              <a:solidFill>
                <a:srgbClr val="4EA8A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7" name="Freeform 609"/>
              <p:cNvSpPr>
                <a:spLocks noEditPoints="1"/>
              </p:cNvSpPr>
              <p:nvPr/>
            </p:nvSpPr>
            <p:spPr bwMode="auto">
              <a:xfrm>
                <a:off x="6888" y="2804"/>
                <a:ext cx="39" cy="39"/>
              </a:xfrm>
              <a:custGeom>
                <a:avLst/>
                <a:gdLst>
                  <a:gd name="T0" fmla="*/ 6 w 21"/>
                  <a:gd name="T1" fmla="*/ 1 h 21"/>
                  <a:gd name="T2" fmla="*/ 6 w 21"/>
                  <a:gd name="T3" fmla="*/ 1 h 21"/>
                  <a:gd name="T4" fmla="*/ 4 w 21"/>
                  <a:gd name="T5" fmla="*/ 2 h 21"/>
                  <a:gd name="T6" fmla="*/ 3 w 21"/>
                  <a:gd name="T7" fmla="*/ 3 h 21"/>
                  <a:gd name="T8" fmla="*/ 1 w 21"/>
                  <a:gd name="T9" fmla="*/ 5 h 21"/>
                  <a:gd name="T10" fmla="*/ 0 w 21"/>
                  <a:gd name="T11" fmla="*/ 11 h 21"/>
                  <a:gd name="T12" fmla="*/ 3 w 21"/>
                  <a:gd name="T13" fmla="*/ 18 h 21"/>
                  <a:gd name="T14" fmla="*/ 9 w 21"/>
                  <a:gd name="T15" fmla="*/ 21 h 21"/>
                  <a:gd name="T16" fmla="*/ 15 w 21"/>
                  <a:gd name="T17" fmla="*/ 19 h 21"/>
                  <a:gd name="T18" fmla="*/ 18 w 21"/>
                  <a:gd name="T19" fmla="*/ 17 h 21"/>
                  <a:gd name="T20" fmla="*/ 18 w 21"/>
                  <a:gd name="T21" fmla="*/ 5 h 21"/>
                  <a:gd name="T22" fmla="*/ 14 w 21"/>
                  <a:gd name="T23" fmla="*/ 1 h 21"/>
                  <a:gd name="T24" fmla="*/ 11 w 21"/>
                  <a:gd name="T25" fmla="*/ 0 h 21"/>
                  <a:gd name="T26" fmla="*/ 10 w 21"/>
                  <a:gd name="T27" fmla="*/ 0 h 21"/>
                  <a:gd name="T28" fmla="*/ 11 w 21"/>
                  <a:gd name="T29" fmla="*/ 2 h 21"/>
                  <a:gd name="T30" fmla="*/ 13 w 21"/>
                  <a:gd name="T31" fmla="*/ 3 h 21"/>
                  <a:gd name="T32" fmla="*/ 16 w 21"/>
                  <a:gd name="T33" fmla="*/ 5 h 21"/>
                  <a:gd name="T34" fmla="*/ 18 w 21"/>
                  <a:gd name="T35" fmla="*/ 9 h 21"/>
                  <a:gd name="T36" fmla="*/ 18 w 21"/>
                  <a:gd name="T37" fmla="*/ 14 h 21"/>
                  <a:gd name="T38" fmla="*/ 15 w 21"/>
                  <a:gd name="T39" fmla="*/ 17 h 21"/>
                  <a:gd name="T40" fmla="*/ 11 w 21"/>
                  <a:gd name="T41" fmla="*/ 19 h 21"/>
                  <a:gd name="T42" fmla="*/ 7 w 21"/>
                  <a:gd name="T43" fmla="*/ 18 h 21"/>
                  <a:gd name="T44" fmla="*/ 3 w 21"/>
                  <a:gd name="T45" fmla="*/ 16 h 21"/>
                  <a:gd name="T46" fmla="*/ 2 w 21"/>
                  <a:gd name="T47" fmla="*/ 14 h 21"/>
                  <a:gd name="T48" fmla="*/ 2 w 21"/>
                  <a:gd name="T49" fmla="*/ 9 h 21"/>
                  <a:gd name="T50" fmla="*/ 3 w 21"/>
                  <a:gd name="T51" fmla="*/ 6 h 21"/>
                  <a:gd name="T52" fmla="*/ 4 w 21"/>
                  <a:gd name="T53" fmla="*/ 5 h 21"/>
                  <a:gd name="T54" fmla="*/ 4 w 21"/>
                  <a:gd name="T55" fmla="*/ 4 h 21"/>
                  <a:gd name="T56" fmla="*/ 5 w 21"/>
                  <a:gd name="T57" fmla="*/ 4 h 21"/>
                  <a:gd name="T58" fmla="*/ 5 w 21"/>
                  <a:gd name="T59" fmla="*/ 4 h 21"/>
                  <a:gd name="T60" fmla="*/ 7 w 21"/>
                  <a:gd name="T61" fmla="*/ 3 h 21"/>
                  <a:gd name="T62" fmla="*/ 9 w 21"/>
                  <a:gd name="T63" fmla="*/ 2 h 21"/>
                  <a:gd name="T64" fmla="*/ 5 w 21"/>
                  <a:gd name="T65" fmla="*/ 4 h 21"/>
                  <a:gd name="T66" fmla="*/ 16 w 21"/>
                  <a:gd name="T67" fmla="*/ 5 h 21"/>
                  <a:gd name="T68" fmla="*/ 16 w 21"/>
                  <a:gd name="T69" fmla="*/ 5 h 21"/>
                  <a:gd name="T70" fmla="*/ 18 w 21"/>
                  <a:gd name="T71" fmla="*/ 7 h 21"/>
                  <a:gd name="T72" fmla="*/ 18 w 21"/>
                  <a:gd name="T73" fmla="*/ 9 h 21"/>
                  <a:gd name="T74" fmla="*/ 18 w 21"/>
                  <a:gd name="T75" fmla="*/ 9 h 21"/>
                  <a:gd name="T76" fmla="*/ 2 w 21"/>
                  <a:gd name="T77" fmla="*/ 12 h 21"/>
                  <a:gd name="T78" fmla="*/ 5 w 21"/>
                  <a:gd name="T79" fmla="*/ 17 h 21"/>
                  <a:gd name="T80" fmla="*/ 5 w 21"/>
                  <a:gd name="T81" fmla="*/ 17 h 21"/>
                  <a:gd name="T82" fmla="*/ 5 w 21"/>
                  <a:gd name="T83" fmla="*/ 17 h 21"/>
                  <a:gd name="T84" fmla="*/ 11 w 21"/>
                  <a:gd name="T85" fmla="*/ 19 h 21"/>
                  <a:gd name="T86" fmla="*/ 11 w 21"/>
                  <a:gd name="T87" fmla="*/ 19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1" h="21">
                    <a:moveTo>
                      <a:pt x="8" y="0"/>
                    </a:moveTo>
                    <a:cubicBezTo>
                      <a:pt x="7" y="1"/>
                      <a:pt x="7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1"/>
                      <a:pt x="5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2" y="3"/>
                      <a:pt x="2" y="4"/>
                      <a:pt x="2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6"/>
                      <a:pt x="0" y="7"/>
                    </a:cubicBezTo>
                    <a:cubicBezTo>
                      <a:pt x="0" y="8"/>
                      <a:pt x="0" y="10"/>
                      <a:pt x="0" y="11"/>
                    </a:cubicBezTo>
                    <a:cubicBezTo>
                      <a:pt x="0" y="13"/>
                      <a:pt x="0" y="14"/>
                      <a:pt x="1" y="15"/>
                    </a:cubicBezTo>
                    <a:cubicBezTo>
                      <a:pt x="1" y="16"/>
                      <a:pt x="2" y="17"/>
                      <a:pt x="3" y="18"/>
                    </a:cubicBezTo>
                    <a:cubicBezTo>
                      <a:pt x="4" y="19"/>
                      <a:pt x="6" y="20"/>
                      <a:pt x="7" y="20"/>
                    </a:cubicBezTo>
                    <a:cubicBezTo>
                      <a:pt x="8" y="21"/>
                      <a:pt x="8" y="21"/>
                      <a:pt x="9" y="21"/>
                    </a:cubicBezTo>
                    <a:cubicBezTo>
                      <a:pt x="10" y="21"/>
                      <a:pt x="11" y="21"/>
                      <a:pt x="11" y="21"/>
                    </a:cubicBezTo>
                    <a:cubicBezTo>
                      <a:pt x="13" y="21"/>
                      <a:pt x="14" y="20"/>
                      <a:pt x="15" y="19"/>
                    </a:cubicBezTo>
                    <a:cubicBezTo>
                      <a:pt x="16" y="19"/>
                      <a:pt x="16" y="19"/>
                      <a:pt x="17" y="18"/>
                    </a:cubicBezTo>
                    <a:cubicBezTo>
                      <a:pt x="17" y="18"/>
                      <a:pt x="18" y="17"/>
                      <a:pt x="18" y="17"/>
                    </a:cubicBezTo>
                    <a:cubicBezTo>
                      <a:pt x="19" y="16"/>
                      <a:pt x="20" y="14"/>
                      <a:pt x="20" y="13"/>
                    </a:cubicBezTo>
                    <a:cubicBezTo>
                      <a:pt x="21" y="10"/>
                      <a:pt x="20" y="7"/>
                      <a:pt x="18" y="5"/>
                    </a:cubicBezTo>
                    <a:cubicBezTo>
                      <a:pt x="17" y="3"/>
                      <a:pt x="16" y="2"/>
                      <a:pt x="14" y="1"/>
                    </a:cubicBezTo>
                    <a:cubicBezTo>
                      <a:pt x="14" y="1"/>
                      <a:pt x="14" y="1"/>
                      <a:pt x="14" y="1"/>
                    </a:cubicBezTo>
                    <a:cubicBezTo>
                      <a:pt x="13" y="1"/>
                      <a:pt x="13" y="0"/>
                      <a:pt x="12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9" y="0"/>
                      <a:pt x="9" y="0"/>
                      <a:pt x="8" y="0"/>
                    </a:cubicBezTo>
                    <a:moveTo>
                      <a:pt x="11" y="2"/>
                    </a:moveTo>
                    <a:cubicBezTo>
                      <a:pt x="11" y="2"/>
                      <a:pt x="11" y="2"/>
                      <a:pt x="11" y="2"/>
                    </a:cubicBezTo>
                    <a:cubicBezTo>
                      <a:pt x="12" y="2"/>
                      <a:pt x="12" y="3"/>
                      <a:pt x="13" y="3"/>
                    </a:cubicBezTo>
                    <a:cubicBezTo>
                      <a:pt x="14" y="3"/>
                      <a:pt x="14" y="4"/>
                      <a:pt x="15" y="4"/>
                    </a:cubicBezTo>
                    <a:cubicBezTo>
                      <a:pt x="15" y="4"/>
                      <a:pt x="16" y="5"/>
                      <a:pt x="16" y="5"/>
                    </a:cubicBezTo>
                    <a:cubicBezTo>
                      <a:pt x="17" y="6"/>
                      <a:pt x="17" y="7"/>
                      <a:pt x="17" y="7"/>
                    </a:cubicBezTo>
                    <a:cubicBezTo>
                      <a:pt x="18" y="8"/>
                      <a:pt x="18" y="9"/>
                      <a:pt x="18" y="9"/>
                    </a:cubicBezTo>
                    <a:cubicBezTo>
                      <a:pt x="18" y="10"/>
                      <a:pt x="18" y="11"/>
                      <a:pt x="18" y="12"/>
                    </a:cubicBezTo>
                    <a:cubicBezTo>
                      <a:pt x="18" y="12"/>
                      <a:pt x="18" y="13"/>
                      <a:pt x="18" y="14"/>
                    </a:cubicBezTo>
                    <a:cubicBezTo>
                      <a:pt x="17" y="14"/>
                      <a:pt x="17" y="15"/>
                      <a:pt x="16" y="16"/>
                    </a:cubicBezTo>
                    <a:cubicBezTo>
                      <a:pt x="16" y="16"/>
                      <a:pt x="15" y="17"/>
                      <a:pt x="15" y="17"/>
                    </a:cubicBezTo>
                    <a:cubicBezTo>
                      <a:pt x="14" y="17"/>
                      <a:pt x="14" y="18"/>
                      <a:pt x="13" y="18"/>
                    </a:cubicBezTo>
                    <a:cubicBezTo>
                      <a:pt x="12" y="18"/>
                      <a:pt x="12" y="19"/>
                      <a:pt x="11" y="19"/>
                    </a:cubicBezTo>
                    <a:cubicBezTo>
                      <a:pt x="10" y="19"/>
                      <a:pt x="9" y="19"/>
                      <a:pt x="9" y="19"/>
                    </a:cubicBezTo>
                    <a:cubicBezTo>
                      <a:pt x="8" y="19"/>
                      <a:pt x="7" y="18"/>
                      <a:pt x="7" y="18"/>
                    </a:cubicBezTo>
                    <a:cubicBezTo>
                      <a:pt x="6" y="18"/>
                      <a:pt x="5" y="17"/>
                      <a:pt x="5" y="17"/>
                    </a:cubicBezTo>
                    <a:cubicBezTo>
                      <a:pt x="4" y="17"/>
                      <a:pt x="4" y="16"/>
                      <a:pt x="3" y="16"/>
                    </a:cubicBezTo>
                    <a:cubicBezTo>
                      <a:pt x="3" y="15"/>
                      <a:pt x="3" y="14"/>
                      <a:pt x="2" y="14"/>
                    </a:cubicBezTo>
                    <a:cubicBezTo>
                      <a:pt x="2" y="14"/>
                      <a:pt x="2" y="14"/>
                      <a:pt x="2" y="14"/>
                    </a:cubicBezTo>
                    <a:cubicBezTo>
                      <a:pt x="2" y="13"/>
                      <a:pt x="2" y="12"/>
                      <a:pt x="2" y="12"/>
                    </a:cubicBezTo>
                    <a:cubicBezTo>
                      <a:pt x="2" y="11"/>
                      <a:pt x="2" y="10"/>
                      <a:pt x="2" y="9"/>
                    </a:cubicBezTo>
                    <a:cubicBezTo>
                      <a:pt x="2" y="9"/>
                      <a:pt x="2" y="8"/>
                      <a:pt x="2" y="7"/>
                    </a:cubicBezTo>
                    <a:cubicBezTo>
                      <a:pt x="3" y="7"/>
                      <a:pt x="3" y="6"/>
                      <a:pt x="3" y="6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3"/>
                      <a:pt x="8" y="3"/>
                      <a:pt x="9" y="2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9" y="2"/>
                      <a:pt x="10" y="2"/>
                      <a:pt x="11" y="2"/>
                    </a:cubicBezTo>
                    <a:moveTo>
                      <a:pt x="5" y="4"/>
                    </a:moveTo>
                    <a:cubicBezTo>
                      <a:pt x="5" y="4"/>
                      <a:pt x="5" y="4"/>
                      <a:pt x="5" y="4"/>
                    </a:cubicBezTo>
                    <a:close/>
                    <a:moveTo>
                      <a:pt x="16" y="5"/>
                    </a:moveTo>
                    <a:cubicBezTo>
                      <a:pt x="16" y="5"/>
                      <a:pt x="16" y="5"/>
                      <a:pt x="16" y="5"/>
                    </a:cubicBezTo>
                    <a:cubicBezTo>
                      <a:pt x="16" y="5"/>
                      <a:pt x="16" y="5"/>
                      <a:pt x="16" y="5"/>
                    </a:cubicBezTo>
                    <a:moveTo>
                      <a:pt x="18" y="7"/>
                    </a:moveTo>
                    <a:cubicBezTo>
                      <a:pt x="18" y="7"/>
                      <a:pt x="18" y="7"/>
                      <a:pt x="18" y="7"/>
                    </a:cubicBezTo>
                    <a:cubicBezTo>
                      <a:pt x="18" y="7"/>
                      <a:pt x="18" y="7"/>
                      <a:pt x="18" y="7"/>
                    </a:cubicBezTo>
                    <a:moveTo>
                      <a:pt x="18" y="9"/>
                    </a:moveTo>
                    <a:cubicBezTo>
                      <a:pt x="18" y="9"/>
                      <a:pt x="18" y="9"/>
                      <a:pt x="18" y="9"/>
                    </a:cubicBezTo>
                    <a:cubicBezTo>
                      <a:pt x="18" y="9"/>
                      <a:pt x="18" y="9"/>
                      <a:pt x="18" y="9"/>
                    </a:cubicBezTo>
                    <a:moveTo>
                      <a:pt x="2" y="12"/>
                    </a:moveTo>
                    <a:cubicBezTo>
                      <a:pt x="2" y="12"/>
                      <a:pt x="2" y="12"/>
                      <a:pt x="2" y="12"/>
                    </a:cubicBezTo>
                    <a:cubicBezTo>
                      <a:pt x="2" y="12"/>
                      <a:pt x="2" y="12"/>
                      <a:pt x="2" y="12"/>
                    </a:cubicBezTo>
                    <a:moveTo>
                      <a:pt x="5" y="17"/>
                    </a:moveTo>
                    <a:cubicBezTo>
                      <a:pt x="5" y="17"/>
                      <a:pt x="5" y="17"/>
                      <a:pt x="5" y="17"/>
                    </a:cubicBezTo>
                    <a:cubicBezTo>
                      <a:pt x="5" y="17"/>
                      <a:pt x="5" y="17"/>
                      <a:pt x="5" y="17"/>
                    </a:cubicBezTo>
                    <a:moveTo>
                      <a:pt x="5" y="17"/>
                    </a:moveTo>
                    <a:cubicBezTo>
                      <a:pt x="5" y="17"/>
                      <a:pt x="5" y="17"/>
                      <a:pt x="5" y="17"/>
                    </a:cubicBezTo>
                    <a:cubicBezTo>
                      <a:pt x="5" y="17"/>
                      <a:pt x="5" y="17"/>
                      <a:pt x="5" y="17"/>
                    </a:cubicBezTo>
                    <a:moveTo>
                      <a:pt x="11" y="19"/>
                    </a:moveTo>
                    <a:cubicBezTo>
                      <a:pt x="11" y="19"/>
                      <a:pt x="11" y="19"/>
                      <a:pt x="11" y="19"/>
                    </a:cubicBezTo>
                    <a:cubicBezTo>
                      <a:pt x="11" y="19"/>
                      <a:pt x="11" y="19"/>
                      <a:pt x="11" y="19"/>
                    </a:cubicBezTo>
                  </a:path>
                </a:pathLst>
              </a:custGeom>
              <a:solidFill>
                <a:srgbClr val="4EA8A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8" name="Freeform 610"/>
              <p:cNvSpPr>
                <a:spLocks noEditPoints="1"/>
              </p:cNvSpPr>
              <p:nvPr/>
            </p:nvSpPr>
            <p:spPr bwMode="auto">
              <a:xfrm>
                <a:off x="6844" y="2869"/>
                <a:ext cx="32" cy="29"/>
              </a:xfrm>
              <a:custGeom>
                <a:avLst/>
                <a:gdLst>
                  <a:gd name="T0" fmla="*/ 5 w 17"/>
                  <a:gd name="T1" fmla="*/ 2 h 15"/>
                  <a:gd name="T2" fmla="*/ 3 w 17"/>
                  <a:gd name="T3" fmla="*/ 3 h 15"/>
                  <a:gd name="T4" fmla="*/ 1 w 17"/>
                  <a:gd name="T5" fmla="*/ 4 h 15"/>
                  <a:gd name="T6" fmla="*/ 1 w 17"/>
                  <a:gd name="T7" fmla="*/ 5 h 15"/>
                  <a:gd name="T8" fmla="*/ 0 w 17"/>
                  <a:gd name="T9" fmla="*/ 7 h 15"/>
                  <a:gd name="T10" fmla="*/ 0 w 17"/>
                  <a:gd name="T11" fmla="*/ 9 h 15"/>
                  <a:gd name="T12" fmla="*/ 2 w 17"/>
                  <a:gd name="T13" fmla="*/ 14 h 15"/>
                  <a:gd name="T14" fmla="*/ 9 w 17"/>
                  <a:gd name="T15" fmla="*/ 15 h 15"/>
                  <a:gd name="T16" fmla="*/ 16 w 17"/>
                  <a:gd name="T17" fmla="*/ 9 h 15"/>
                  <a:gd name="T18" fmla="*/ 16 w 17"/>
                  <a:gd name="T19" fmla="*/ 4 h 15"/>
                  <a:gd name="T20" fmla="*/ 15 w 17"/>
                  <a:gd name="T21" fmla="*/ 2 h 15"/>
                  <a:gd name="T22" fmla="*/ 11 w 17"/>
                  <a:gd name="T23" fmla="*/ 0 h 15"/>
                  <a:gd name="T24" fmla="*/ 7 w 17"/>
                  <a:gd name="T25" fmla="*/ 1 h 15"/>
                  <a:gd name="T26" fmla="*/ 12 w 17"/>
                  <a:gd name="T27" fmla="*/ 3 h 15"/>
                  <a:gd name="T28" fmla="*/ 14 w 17"/>
                  <a:gd name="T29" fmla="*/ 4 h 15"/>
                  <a:gd name="T30" fmla="*/ 14 w 17"/>
                  <a:gd name="T31" fmla="*/ 6 h 15"/>
                  <a:gd name="T32" fmla="*/ 14 w 17"/>
                  <a:gd name="T33" fmla="*/ 8 h 15"/>
                  <a:gd name="T34" fmla="*/ 12 w 17"/>
                  <a:gd name="T35" fmla="*/ 11 h 15"/>
                  <a:gd name="T36" fmla="*/ 7 w 17"/>
                  <a:gd name="T37" fmla="*/ 13 h 15"/>
                  <a:gd name="T38" fmla="*/ 4 w 17"/>
                  <a:gd name="T39" fmla="*/ 13 h 15"/>
                  <a:gd name="T40" fmla="*/ 2 w 17"/>
                  <a:gd name="T41" fmla="*/ 11 h 15"/>
                  <a:gd name="T42" fmla="*/ 2 w 17"/>
                  <a:gd name="T43" fmla="*/ 10 h 15"/>
                  <a:gd name="T44" fmla="*/ 2 w 17"/>
                  <a:gd name="T45" fmla="*/ 8 h 15"/>
                  <a:gd name="T46" fmla="*/ 2 w 17"/>
                  <a:gd name="T47" fmla="*/ 7 h 15"/>
                  <a:gd name="T48" fmla="*/ 4 w 17"/>
                  <a:gd name="T49" fmla="*/ 5 h 15"/>
                  <a:gd name="T50" fmla="*/ 4 w 17"/>
                  <a:gd name="T51" fmla="*/ 5 h 15"/>
                  <a:gd name="T52" fmla="*/ 4 w 17"/>
                  <a:gd name="T53" fmla="*/ 5 h 15"/>
                  <a:gd name="T54" fmla="*/ 4 w 17"/>
                  <a:gd name="T55" fmla="*/ 5 h 15"/>
                  <a:gd name="T56" fmla="*/ 4 w 17"/>
                  <a:gd name="T57" fmla="*/ 4 h 15"/>
                  <a:gd name="T58" fmla="*/ 5 w 17"/>
                  <a:gd name="T59" fmla="*/ 4 h 15"/>
                  <a:gd name="T60" fmla="*/ 7 w 17"/>
                  <a:gd name="T61" fmla="*/ 3 h 15"/>
                  <a:gd name="T62" fmla="*/ 9 w 17"/>
                  <a:gd name="T63" fmla="*/ 2 h 15"/>
                  <a:gd name="T64" fmla="*/ 14 w 17"/>
                  <a:gd name="T65" fmla="*/ 5 h 15"/>
                  <a:gd name="T66" fmla="*/ 14 w 17"/>
                  <a:gd name="T67" fmla="*/ 5 h 15"/>
                  <a:gd name="T68" fmla="*/ 14 w 17"/>
                  <a:gd name="T69" fmla="*/ 8 h 15"/>
                  <a:gd name="T70" fmla="*/ 7 w 17"/>
                  <a:gd name="T71" fmla="*/ 13 h 15"/>
                  <a:gd name="T72" fmla="*/ 7 w 17"/>
                  <a:gd name="T73" fmla="*/ 13 h 15"/>
                  <a:gd name="T74" fmla="*/ 6 w 17"/>
                  <a:gd name="T75" fmla="*/ 13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7" h="15">
                    <a:moveTo>
                      <a:pt x="7" y="1"/>
                    </a:moveTo>
                    <a:cubicBezTo>
                      <a:pt x="6" y="1"/>
                      <a:pt x="5" y="1"/>
                      <a:pt x="5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3" y="3"/>
                      <a:pt x="3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6"/>
                      <a:pt x="0" y="6"/>
                      <a:pt x="0" y="7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10"/>
                      <a:pt x="0" y="11"/>
                    </a:cubicBezTo>
                    <a:cubicBezTo>
                      <a:pt x="0" y="12"/>
                      <a:pt x="1" y="13"/>
                      <a:pt x="2" y="14"/>
                    </a:cubicBezTo>
                    <a:cubicBezTo>
                      <a:pt x="3" y="14"/>
                      <a:pt x="4" y="15"/>
                      <a:pt x="5" y="15"/>
                    </a:cubicBezTo>
                    <a:cubicBezTo>
                      <a:pt x="7" y="15"/>
                      <a:pt x="8" y="15"/>
                      <a:pt x="9" y="15"/>
                    </a:cubicBezTo>
                    <a:cubicBezTo>
                      <a:pt x="11" y="14"/>
                      <a:pt x="12" y="13"/>
                      <a:pt x="13" y="12"/>
                    </a:cubicBezTo>
                    <a:cubicBezTo>
                      <a:pt x="14" y="12"/>
                      <a:pt x="15" y="10"/>
                      <a:pt x="16" y="9"/>
                    </a:cubicBezTo>
                    <a:cubicBezTo>
                      <a:pt x="16" y="8"/>
                      <a:pt x="17" y="7"/>
                      <a:pt x="17" y="5"/>
                    </a:cubicBezTo>
                    <a:cubicBezTo>
                      <a:pt x="16" y="4"/>
                      <a:pt x="16" y="4"/>
                      <a:pt x="16" y="4"/>
                    </a:cubicBezTo>
                    <a:cubicBezTo>
                      <a:pt x="16" y="4"/>
                      <a:pt x="16" y="4"/>
                      <a:pt x="16" y="4"/>
                    </a:cubicBezTo>
                    <a:cubicBezTo>
                      <a:pt x="16" y="3"/>
                      <a:pt x="15" y="3"/>
                      <a:pt x="15" y="2"/>
                    </a:cubicBezTo>
                    <a:cubicBezTo>
                      <a:pt x="15" y="2"/>
                      <a:pt x="14" y="1"/>
                      <a:pt x="14" y="1"/>
                    </a:cubicBezTo>
                    <a:cubicBezTo>
                      <a:pt x="13" y="1"/>
                      <a:pt x="12" y="0"/>
                      <a:pt x="11" y="0"/>
                    </a:cubicBezTo>
                    <a:cubicBezTo>
                      <a:pt x="11" y="0"/>
                      <a:pt x="10" y="0"/>
                      <a:pt x="10" y="0"/>
                    </a:cubicBezTo>
                    <a:cubicBezTo>
                      <a:pt x="9" y="0"/>
                      <a:pt x="8" y="0"/>
                      <a:pt x="7" y="1"/>
                    </a:cubicBezTo>
                    <a:moveTo>
                      <a:pt x="11" y="2"/>
                    </a:moveTo>
                    <a:cubicBezTo>
                      <a:pt x="11" y="2"/>
                      <a:pt x="12" y="3"/>
                      <a:pt x="12" y="3"/>
                    </a:cubicBezTo>
                    <a:cubicBezTo>
                      <a:pt x="13" y="3"/>
                      <a:pt x="13" y="3"/>
                      <a:pt x="13" y="3"/>
                    </a:cubicBezTo>
                    <a:cubicBezTo>
                      <a:pt x="14" y="4"/>
                      <a:pt x="14" y="4"/>
                      <a:pt x="14" y="4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6"/>
                      <a:pt x="14" y="6"/>
                      <a:pt x="14" y="6"/>
                    </a:cubicBezTo>
                    <a:cubicBezTo>
                      <a:pt x="14" y="7"/>
                      <a:pt x="14" y="7"/>
                      <a:pt x="14" y="7"/>
                    </a:cubicBezTo>
                    <a:cubicBezTo>
                      <a:pt x="14" y="7"/>
                      <a:pt x="14" y="8"/>
                      <a:pt x="14" y="8"/>
                    </a:cubicBezTo>
                    <a:cubicBezTo>
                      <a:pt x="14" y="9"/>
                      <a:pt x="14" y="9"/>
                      <a:pt x="13" y="10"/>
                    </a:cubicBezTo>
                    <a:cubicBezTo>
                      <a:pt x="13" y="10"/>
                      <a:pt x="12" y="11"/>
                      <a:pt x="12" y="11"/>
                    </a:cubicBezTo>
                    <a:cubicBezTo>
                      <a:pt x="11" y="12"/>
                      <a:pt x="10" y="12"/>
                      <a:pt x="10" y="12"/>
                    </a:cubicBezTo>
                    <a:cubicBezTo>
                      <a:pt x="9" y="13"/>
                      <a:pt x="8" y="13"/>
                      <a:pt x="7" y="13"/>
                    </a:cubicBezTo>
                    <a:cubicBezTo>
                      <a:pt x="7" y="13"/>
                      <a:pt x="6" y="13"/>
                      <a:pt x="5" y="13"/>
                    </a:cubicBezTo>
                    <a:cubicBezTo>
                      <a:pt x="5" y="13"/>
                      <a:pt x="5" y="13"/>
                      <a:pt x="4" y="13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2" y="11"/>
                      <a:pt x="2" y="11"/>
                      <a:pt x="2" y="11"/>
                    </a:cubicBezTo>
                    <a:cubicBezTo>
                      <a:pt x="2" y="11"/>
                      <a:pt x="2" y="11"/>
                      <a:pt x="2" y="11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3" y="6"/>
                      <a:pt x="3" y="6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6" y="3"/>
                      <a:pt x="6" y="3"/>
                      <a:pt x="7" y="3"/>
                    </a:cubicBezTo>
                    <a:cubicBezTo>
                      <a:pt x="7" y="3"/>
                      <a:pt x="8" y="3"/>
                      <a:pt x="9" y="2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10" y="2"/>
                      <a:pt x="10" y="2"/>
                      <a:pt x="11" y="2"/>
                    </a:cubicBezTo>
                    <a:moveTo>
                      <a:pt x="14" y="5"/>
                    </a:move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moveTo>
                      <a:pt x="14" y="8"/>
                    </a:moveTo>
                    <a:cubicBezTo>
                      <a:pt x="14" y="8"/>
                      <a:pt x="14" y="8"/>
                      <a:pt x="14" y="8"/>
                    </a:cubicBezTo>
                    <a:cubicBezTo>
                      <a:pt x="14" y="8"/>
                      <a:pt x="14" y="8"/>
                      <a:pt x="14" y="8"/>
                    </a:cubicBezTo>
                    <a:moveTo>
                      <a:pt x="7" y="13"/>
                    </a:moveTo>
                    <a:cubicBezTo>
                      <a:pt x="7" y="13"/>
                      <a:pt x="7" y="13"/>
                      <a:pt x="7" y="13"/>
                    </a:cubicBezTo>
                    <a:cubicBezTo>
                      <a:pt x="7" y="13"/>
                      <a:pt x="7" y="13"/>
                      <a:pt x="7" y="13"/>
                    </a:cubicBezTo>
                    <a:moveTo>
                      <a:pt x="6" y="13"/>
                    </a:moveTo>
                    <a:cubicBezTo>
                      <a:pt x="6" y="13"/>
                      <a:pt x="6" y="13"/>
                      <a:pt x="6" y="13"/>
                    </a:cubicBezTo>
                    <a:cubicBezTo>
                      <a:pt x="6" y="13"/>
                      <a:pt x="6" y="13"/>
                      <a:pt x="6" y="13"/>
                    </a:cubicBezTo>
                  </a:path>
                </a:pathLst>
              </a:custGeom>
              <a:solidFill>
                <a:srgbClr val="4EA8A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9" name="Freeform 611"/>
              <p:cNvSpPr>
                <a:spLocks noEditPoints="1"/>
              </p:cNvSpPr>
              <p:nvPr/>
            </p:nvSpPr>
            <p:spPr bwMode="auto">
              <a:xfrm>
                <a:off x="5512" y="2819"/>
                <a:ext cx="49" cy="45"/>
              </a:xfrm>
              <a:custGeom>
                <a:avLst/>
                <a:gdLst>
                  <a:gd name="T0" fmla="*/ 8 w 26"/>
                  <a:gd name="T1" fmla="*/ 1 h 24"/>
                  <a:gd name="T2" fmla="*/ 6 w 26"/>
                  <a:gd name="T3" fmla="*/ 2 h 24"/>
                  <a:gd name="T4" fmla="*/ 1 w 26"/>
                  <a:gd name="T5" fmla="*/ 7 h 24"/>
                  <a:gd name="T6" fmla="*/ 1 w 26"/>
                  <a:gd name="T7" fmla="*/ 9 h 24"/>
                  <a:gd name="T8" fmla="*/ 0 w 26"/>
                  <a:gd name="T9" fmla="*/ 12 h 24"/>
                  <a:gd name="T10" fmla="*/ 2 w 26"/>
                  <a:gd name="T11" fmla="*/ 18 h 24"/>
                  <a:gd name="T12" fmla="*/ 6 w 26"/>
                  <a:gd name="T13" fmla="*/ 22 h 24"/>
                  <a:gd name="T14" fmla="*/ 12 w 26"/>
                  <a:gd name="T15" fmla="*/ 24 h 24"/>
                  <a:gd name="T16" fmla="*/ 17 w 26"/>
                  <a:gd name="T17" fmla="*/ 24 h 24"/>
                  <a:gd name="T18" fmla="*/ 21 w 26"/>
                  <a:gd name="T19" fmla="*/ 23 h 24"/>
                  <a:gd name="T20" fmla="*/ 24 w 26"/>
                  <a:gd name="T21" fmla="*/ 20 h 24"/>
                  <a:gd name="T22" fmla="*/ 26 w 26"/>
                  <a:gd name="T23" fmla="*/ 15 h 24"/>
                  <a:gd name="T24" fmla="*/ 25 w 26"/>
                  <a:gd name="T25" fmla="*/ 10 h 24"/>
                  <a:gd name="T26" fmla="*/ 23 w 26"/>
                  <a:gd name="T27" fmla="*/ 6 h 24"/>
                  <a:gd name="T28" fmla="*/ 19 w 26"/>
                  <a:gd name="T29" fmla="*/ 2 h 24"/>
                  <a:gd name="T30" fmla="*/ 11 w 26"/>
                  <a:gd name="T31" fmla="*/ 0 h 24"/>
                  <a:gd name="T32" fmla="*/ 13 w 26"/>
                  <a:gd name="T33" fmla="*/ 5 h 24"/>
                  <a:gd name="T34" fmla="*/ 18 w 26"/>
                  <a:gd name="T35" fmla="*/ 7 h 24"/>
                  <a:gd name="T36" fmla="*/ 22 w 26"/>
                  <a:gd name="T37" fmla="*/ 12 h 24"/>
                  <a:gd name="T38" fmla="*/ 22 w 26"/>
                  <a:gd name="T39" fmla="*/ 14 h 24"/>
                  <a:gd name="T40" fmla="*/ 20 w 26"/>
                  <a:gd name="T41" fmla="*/ 18 h 24"/>
                  <a:gd name="T42" fmla="*/ 19 w 26"/>
                  <a:gd name="T43" fmla="*/ 19 h 24"/>
                  <a:gd name="T44" fmla="*/ 16 w 26"/>
                  <a:gd name="T45" fmla="*/ 20 h 24"/>
                  <a:gd name="T46" fmla="*/ 10 w 26"/>
                  <a:gd name="T47" fmla="*/ 19 h 24"/>
                  <a:gd name="T48" fmla="*/ 6 w 26"/>
                  <a:gd name="T49" fmla="*/ 17 h 24"/>
                  <a:gd name="T50" fmla="*/ 7 w 26"/>
                  <a:gd name="T51" fmla="*/ 13 h 24"/>
                  <a:gd name="T52" fmla="*/ 6 w 26"/>
                  <a:gd name="T53" fmla="*/ 12 h 24"/>
                  <a:gd name="T54" fmla="*/ 5 w 26"/>
                  <a:gd name="T55" fmla="*/ 9 h 24"/>
                  <a:gd name="T56" fmla="*/ 5 w 26"/>
                  <a:gd name="T57" fmla="*/ 8 h 24"/>
                  <a:gd name="T58" fmla="*/ 8 w 26"/>
                  <a:gd name="T59" fmla="*/ 5 h 24"/>
                  <a:gd name="T60" fmla="*/ 11 w 26"/>
                  <a:gd name="T61" fmla="*/ 4 h 24"/>
                  <a:gd name="T62" fmla="*/ 20 w 26"/>
                  <a:gd name="T63" fmla="*/ 9 h 24"/>
                  <a:gd name="T64" fmla="*/ 20 w 26"/>
                  <a:gd name="T65" fmla="*/ 9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6" h="24">
                    <a:moveTo>
                      <a:pt x="9" y="0"/>
                    </a:moveTo>
                    <a:cubicBezTo>
                      <a:pt x="9" y="1"/>
                      <a:pt x="9" y="1"/>
                      <a:pt x="8" y="1"/>
                    </a:cubicBezTo>
                    <a:cubicBezTo>
                      <a:pt x="8" y="1"/>
                      <a:pt x="7" y="1"/>
                      <a:pt x="7" y="1"/>
                    </a:cubicBezTo>
                    <a:cubicBezTo>
                      <a:pt x="6" y="1"/>
                      <a:pt x="6" y="2"/>
                      <a:pt x="6" y="2"/>
                    </a:cubicBezTo>
                    <a:cubicBezTo>
                      <a:pt x="5" y="2"/>
                      <a:pt x="4" y="3"/>
                      <a:pt x="3" y="4"/>
                    </a:cubicBezTo>
                    <a:cubicBezTo>
                      <a:pt x="2" y="5"/>
                      <a:pt x="1" y="6"/>
                      <a:pt x="1" y="7"/>
                    </a:cubicBezTo>
                    <a:cubicBezTo>
                      <a:pt x="1" y="8"/>
                      <a:pt x="1" y="9"/>
                      <a:pt x="1" y="9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1"/>
                      <a:pt x="0" y="11"/>
                      <a:pt x="0" y="12"/>
                    </a:cubicBezTo>
                    <a:cubicBezTo>
                      <a:pt x="0" y="13"/>
                      <a:pt x="1" y="14"/>
                      <a:pt x="1" y="15"/>
                    </a:cubicBezTo>
                    <a:cubicBezTo>
                      <a:pt x="1" y="16"/>
                      <a:pt x="2" y="17"/>
                      <a:pt x="2" y="18"/>
                    </a:cubicBezTo>
                    <a:cubicBezTo>
                      <a:pt x="3" y="18"/>
                      <a:pt x="3" y="19"/>
                      <a:pt x="4" y="20"/>
                    </a:cubicBezTo>
                    <a:cubicBezTo>
                      <a:pt x="5" y="20"/>
                      <a:pt x="5" y="21"/>
                      <a:pt x="6" y="22"/>
                    </a:cubicBezTo>
                    <a:cubicBezTo>
                      <a:pt x="7" y="22"/>
                      <a:pt x="8" y="23"/>
                      <a:pt x="9" y="23"/>
                    </a:cubicBezTo>
                    <a:cubicBezTo>
                      <a:pt x="10" y="24"/>
                      <a:pt x="11" y="24"/>
                      <a:pt x="12" y="24"/>
                    </a:cubicBezTo>
                    <a:cubicBezTo>
                      <a:pt x="13" y="24"/>
                      <a:pt x="14" y="24"/>
                      <a:pt x="15" y="24"/>
                    </a:cubicBezTo>
                    <a:cubicBezTo>
                      <a:pt x="16" y="24"/>
                      <a:pt x="16" y="24"/>
                      <a:pt x="17" y="24"/>
                    </a:cubicBezTo>
                    <a:cubicBezTo>
                      <a:pt x="17" y="24"/>
                      <a:pt x="18" y="24"/>
                      <a:pt x="18" y="24"/>
                    </a:cubicBezTo>
                    <a:cubicBezTo>
                      <a:pt x="19" y="24"/>
                      <a:pt x="20" y="23"/>
                      <a:pt x="21" y="23"/>
                    </a:cubicBezTo>
                    <a:cubicBezTo>
                      <a:pt x="22" y="22"/>
                      <a:pt x="22" y="22"/>
                      <a:pt x="23" y="22"/>
                    </a:cubicBezTo>
                    <a:cubicBezTo>
                      <a:pt x="23" y="21"/>
                      <a:pt x="23" y="21"/>
                      <a:pt x="24" y="20"/>
                    </a:cubicBezTo>
                    <a:cubicBezTo>
                      <a:pt x="24" y="20"/>
                      <a:pt x="25" y="19"/>
                      <a:pt x="25" y="18"/>
                    </a:cubicBezTo>
                    <a:cubicBezTo>
                      <a:pt x="25" y="17"/>
                      <a:pt x="25" y="16"/>
                      <a:pt x="26" y="15"/>
                    </a:cubicBezTo>
                    <a:cubicBezTo>
                      <a:pt x="26" y="14"/>
                      <a:pt x="26" y="13"/>
                      <a:pt x="26" y="11"/>
                    </a:cubicBezTo>
                    <a:cubicBezTo>
                      <a:pt x="26" y="11"/>
                      <a:pt x="25" y="10"/>
                      <a:pt x="25" y="10"/>
                    </a:cubicBezTo>
                    <a:cubicBezTo>
                      <a:pt x="25" y="9"/>
                      <a:pt x="25" y="9"/>
                      <a:pt x="25" y="8"/>
                    </a:cubicBezTo>
                    <a:cubicBezTo>
                      <a:pt x="24" y="8"/>
                      <a:pt x="24" y="7"/>
                      <a:pt x="23" y="6"/>
                    </a:cubicBezTo>
                    <a:cubicBezTo>
                      <a:pt x="23" y="5"/>
                      <a:pt x="22" y="5"/>
                      <a:pt x="21" y="4"/>
                    </a:cubicBezTo>
                    <a:cubicBezTo>
                      <a:pt x="21" y="3"/>
                      <a:pt x="20" y="3"/>
                      <a:pt x="19" y="2"/>
                    </a:cubicBezTo>
                    <a:cubicBezTo>
                      <a:pt x="17" y="1"/>
                      <a:pt x="15" y="1"/>
                      <a:pt x="13" y="0"/>
                    </a:cubicBezTo>
                    <a:cubicBezTo>
                      <a:pt x="12" y="0"/>
                      <a:pt x="12" y="0"/>
                      <a:pt x="11" y="0"/>
                    </a:cubicBezTo>
                    <a:cubicBezTo>
                      <a:pt x="10" y="0"/>
                      <a:pt x="10" y="0"/>
                      <a:pt x="9" y="0"/>
                    </a:cubicBezTo>
                    <a:moveTo>
                      <a:pt x="13" y="5"/>
                    </a:moveTo>
                    <a:cubicBezTo>
                      <a:pt x="14" y="5"/>
                      <a:pt x="15" y="5"/>
                      <a:pt x="17" y="6"/>
                    </a:cubicBezTo>
                    <a:cubicBezTo>
                      <a:pt x="17" y="6"/>
                      <a:pt x="18" y="7"/>
                      <a:pt x="18" y="7"/>
                    </a:cubicBezTo>
                    <a:cubicBezTo>
                      <a:pt x="19" y="8"/>
                      <a:pt x="20" y="8"/>
                      <a:pt x="20" y="9"/>
                    </a:cubicBezTo>
                    <a:cubicBezTo>
                      <a:pt x="21" y="10"/>
                      <a:pt x="21" y="11"/>
                      <a:pt x="22" y="12"/>
                    </a:cubicBezTo>
                    <a:cubicBezTo>
                      <a:pt x="22" y="13"/>
                      <a:pt x="22" y="13"/>
                      <a:pt x="22" y="13"/>
                    </a:cubicBezTo>
                    <a:cubicBezTo>
                      <a:pt x="22" y="13"/>
                      <a:pt x="22" y="14"/>
                      <a:pt x="22" y="14"/>
                    </a:cubicBezTo>
                    <a:cubicBezTo>
                      <a:pt x="21" y="15"/>
                      <a:pt x="21" y="15"/>
                      <a:pt x="21" y="16"/>
                    </a:cubicBezTo>
                    <a:cubicBezTo>
                      <a:pt x="21" y="17"/>
                      <a:pt x="21" y="17"/>
                      <a:pt x="20" y="18"/>
                    </a:cubicBezTo>
                    <a:cubicBezTo>
                      <a:pt x="20" y="19"/>
                      <a:pt x="20" y="19"/>
                      <a:pt x="20" y="19"/>
                    </a:cubicBezTo>
                    <a:cubicBezTo>
                      <a:pt x="19" y="19"/>
                      <a:pt x="19" y="19"/>
                      <a:pt x="19" y="19"/>
                    </a:cubicBezTo>
                    <a:cubicBezTo>
                      <a:pt x="18" y="20"/>
                      <a:pt x="18" y="20"/>
                      <a:pt x="18" y="20"/>
                    </a:cubicBezTo>
                    <a:cubicBezTo>
                      <a:pt x="17" y="20"/>
                      <a:pt x="17" y="20"/>
                      <a:pt x="16" y="20"/>
                    </a:cubicBezTo>
                    <a:cubicBezTo>
                      <a:pt x="14" y="20"/>
                      <a:pt x="13" y="20"/>
                      <a:pt x="12" y="20"/>
                    </a:cubicBezTo>
                    <a:cubicBezTo>
                      <a:pt x="11" y="20"/>
                      <a:pt x="10" y="19"/>
                      <a:pt x="10" y="19"/>
                    </a:cubicBezTo>
                    <a:cubicBezTo>
                      <a:pt x="9" y="19"/>
                      <a:pt x="8" y="18"/>
                      <a:pt x="7" y="17"/>
                    </a:cubicBezTo>
                    <a:cubicBezTo>
                      <a:pt x="6" y="17"/>
                      <a:pt x="6" y="17"/>
                      <a:pt x="6" y="17"/>
                    </a:cubicBezTo>
                    <a:cubicBezTo>
                      <a:pt x="7" y="17"/>
                      <a:pt x="7" y="16"/>
                      <a:pt x="7" y="16"/>
                    </a:cubicBezTo>
                    <a:cubicBezTo>
                      <a:pt x="8" y="15"/>
                      <a:pt x="8" y="14"/>
                      <a:pt x="7" y="13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5" y="11"/>
                      <a:pt x="5" y="11"/>
                      <a:pt x="5" y="10"/>
                    </a:cubicBezTo>
                    <a:cubicBezTo>
                      <a:pt x="5" y="10"/>
                      <a:pt x="5" y="10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5" y="8"/>
                      <a:pt x="6" y="7"/>
                      <a:pt x="6" y="7"/>
                    </a:cubicBezTo>
                    <a:cubicBezTo>
                      <a:pt x="6" y="6"/>
                      <a:pt x="7" y="6"/>
                      <a:pt x="8" y="5"/>
                    </a:cubicBezTo>
                    <a:cubicBezTo>
                      <a:pt x="9" y="5"/>
                      <a:pt x="9" y="5"/>
                      <a:pt x="9" y="5"/>
                    </a:cubicBezTo>
                    <a:cubicBezTo>
                      <a:pt x="9" y="5"/>
                      <a:pt x="10" y="5"/>
                      <a:pt x="11" y="4"/>
                    </a:cubicBezTo>
                    <a:cubicBezTo>
                      <a:pt x="11" y="4"/>
                      <a:pt x="12" y="5"/>
                      <a:pt x="13" y="5"/>
                    </a:cubicBezTo>
                    <a:moveTo>
                      <a:pt x="20" y="9"/>
                    </a:moveTo>
                    <a:cubicBezTo>
                      <a:pt x="20" y="10"/>
                      <a:pt x="20" y="10"/>
                      <a:pt x="20" y="10"/>
                    </a:cubicBezTo>
                    <a:cubicBezTo>
                      <a:pt x="20" y="9"/>
                      <a:pt x="20" y="9"/>
                      <a:pt x="20" y="9"/>
                    </a:cubicBezTo>
                  </a:path>
                </a:pathLst>
              </a:custGeom>
              <a:solidFill>
                <a:srgbClr val="58C3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0" name="Freeform 612"/>
              <p:cNvSpPr>
                <a:spLocks/>
              </p:cNvSpPr>
              <p:nvPr/>
            </p:nvSpPr>
            <p:spPr bwMode="auto">
              <a:xfrm>
                <a:off x="5515" y="2822"/>
                <a:ext cx="40" cy="38"/>
              </a:xfrm>
              <a:custGeom>
                <a:avLst/>
                <a:gdLst>
                  <a:gd name="T0" fmla="*/ 8 w 21"/>
                  <a:gd name="T1" fmla="*/ 0 h 20"/>
                  <a:gd name="T2" fmla="*/ 6 w 21"/>
                  <a:gd name="T3" fmla="*/ 2 h 20"/>
                  <a:gd name="T4" fmla="*/ 5 w 21"/>
                  <a:gd name="T5" fmla="*/ 4 h 20"/>
                  <a:gd name="T6" fmla="*/ 5 w 21"/>
                  <a:gd name="T7" fmla="*/ 4 h 20"/>
                  <a:gd name="T8" fmla="*/ 4 w 21"/>
                  <a:gd name="T9" fmla="*/ 4 h 20"/>
                  <a:gd name="T10" fmla="*/ 4 w 21"/>
                  <a:gd name="T11" fmla="*/ 5 h 20"/>
                  <a:gd name="T12" fmla="*/ 3 w 21"/>
                  <a:gd name="T13" fmla="*/ 5 h 20"/>
                  <a:gd name="T14" fmla="*/ 3 w 21"/>
                  <a:gd name="T15" fmla="*/ 5 h 20"/>
                  <a:gd name="T16" fmla="*/ 2 w 21"/>
                  <a:gd name="T17" fmla="*/ 7 h 20"/>
                  <a:gd name="T18" fmla="*/ 2 w 21"/>
                  <a:gd name="T19" fmla="*/ 8 h 20"/>
                  <a:gd name="T20" fmla="*/ 1 w 21"/>
                  <a:gd name="T21" fmla="*/ 9 h 20"/>
                  <a:gd name="T22" fmla="*/ 0 w 21"/>
                  <a:gd name="T23" fmla="*/ 10 h 20"/>
                  <a:gd name="T24" fmla="*/ 1 w 21"/>
                  <a:gd name="T25" fmla="*/ 11 h 20"/>
                  <a:gd name="T26" fmla="*/ 1 w 21"/>
                  <a:gd name="T27" fmla="*/ 12 h 20"/>
                  <a:gd name="T28" fmla="*/ 2 w 21"/>
                  <a:gd name="T29" fmla="*/ 13 h 20"/>
                  <a:gd name="T30" fmla="*/ 2 w 21"/>
                  <a:gd name="T31" fmla="*/ 14 h 20"/>
                  <a:gd name="T32" fmla="*/ 4 w 21"/>
                  <a:gd name="T33" fmla="*/ 15 h 20"/>
                  <a:gd name="T34" fmla="*/ 8 w 21"/>
                  <a:gd name="T35" fmla="*/ 18 h 20"/>
                  <a:gd name="T36" fmla="*/ 9 w 21"/>
                  <a:gd name="T37" fmla="*/ 19 h 20"/>
                  <a:gd name="T38" fmla="*/ 9 w 21"/>
                  <a:gd name="T39" fmla="*/ 19 h 20"/>
                  <a:gd name="T40" fmla="*/ 14 w 21"/>
                  <a:gd name="T41" fmla="*/ 20 h 20"/>
                  <a:gd name="T42" fmla="*/ 15 w 21"/>
                  <a:gd name="T43" fmla="*/ 20 h 20"/>
                  <a:gd name="T44" fmla="*/ 16 w 21"/>
                  <a:gd name="T45" fmla="*/ 19 h 20"/>
                  <a:gd name="T46" fmla="*/ 17 w 21"/>
                  <a:gd name="T47" fmla="*/ 19 h 20"/>
                  <a:gd name="T48" fmla="*/ 18 w 21"/>
                  <a:gd name="T49" fmla="*/ 18 h 20"/>
                  <a:gd name="T50" fmla="*/ 18 w 21"/>
                  <a:gd name="T51" fmla="*/ 18 h 20"/>
                  <a:gd name="T52" fmla="*/ 20 w 21"/>
                  <a:gd name="T53" fmla="*/ 17 h 20"/>
                  <a:gd name="T54" fmla="*/ 21 w 21"/>
                  <a:gd name="T55" fmla="*/ 14 h 20"/>
                  <a:gd name="T56" fmla="*/ 20 w 21"/>
                  <a:gd name="T57" fmla="*/ 10 h 20"/>
                  <a:gd name="T58" fmla="*/ 17 w 21"/>
                  <a:gd name="T59" fmla="*/ 3 h 20"/>
                  <a:gd name="T60" fmla="*/ 15 w 21"/>
                  <a:gd name="T61" fmla="*/ 2 h 20"/>
                  <a:gd name="T62" fmla="*/ 13 w 21"/>
                  <a:gd name="T63" fmla="*/ 1 h 20"/>
                  <a:gd name="T64" fmla="*/ 11 w 21"/>
                  <a:gd name="T65" fmla="*/ 0 h 20"/>
                  <a:gd name="T66" fmla="*/ 10 w 21"/>
                  <a:gd name="T67" fmla="*/ 0 h 20"/>
                  <a:gd name="T68" fmla="*/ 8 w 21"/>
                  <a:gd name="T69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1" h="20">
                    <a:moveTo>
                      <a:pt x="8" y="0"/>
                    </a:moveTo>
                    <a:cubicBezTo>
                      <a:pt x="7" y="1"/>
                      <a:pt x="6" y="1"/>
                      <a:pt x="6" y="2"/>
                    </a:cubicBezTo>
                    <a:cubicBezTo>
                      <a:pt x="5" y="2"/>
                      <a:pt x="5" y="3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2" y="6"/>
                      <a:pt x="2" y="7"/>
                    </a:cubicBezTo>
                    <a:cubicBezTo>
                      <a:pt x="2" y="7"/>
                      <a:pt x="2" y="7"/>
                      <a:pt x="2" y="8"/>
                    </a:cubicBezTo>
                    <a:cubicBezTo>
                      <a:pt x="1" y="8"/>
                      <a:pt x="1" y="8"/>
                      <a:pt x="1" y="9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1" y="11"/>
                      <a:pt x="1" y="11"/>
                    </a:cubicBezTo>
                    <a:cubicBezTo>
                      <a:pt x="1" y="11"/>
                      <a:pt x="1" y="12"/>
                      <a:pt x="1" y="12"/>
                    </a:cubicBezTo>
                    <a:cubicBezTo>
                      <a:pt x="2" y="13"/>
                      <a:pt x="2" y="13"/>
                      <a:pt x="2" y="13"/>
                    </a:cubicBezTo>
                    <a:cubicBezTo>
                      <a:pt x="2" y="14"/>
                      <a:pt x="2" y="14"/>
                      <a:pt x="2" y="14"/>
                    </a:cubicBezTo>
                    <a:cubicBezTo>
                      <a:pt x="3" y="14"/>
                      <a:pt x="3" y="15"/>
                      <a:pt x="4" y="15"/>
                    </a:cubicBezTo>
                    <a:cubicBezTo>
                      <a:pt x="5" y="16"/>
                      <a:pt x="6" y="17"/>
                      <a:pt x="8" y="18"/>
                    </a:cubicBezTo>
                    <a:cubicBezTo>
                      <a:pt x="8" y="18"/>
                      <a:pt x="9" y="18"/>
                      <a:pt x="9" y="19"/>
                    </a:cubicBezTo>
                    <a:cubicBezTo>
                      <a:pt x="9" y="19"/>
                      <a:pt x="9" y="19"/>
                      <a:pt x="9" y="19"/>
                    </a:cubicBezTo>
                    <a:cubicBezTo>
                      <a:pt x="11" y="19"/>
                      <a:pt x="12" y="20"/>
                      <a:pt x="14" y="20"/>
                    </a:cubicBezTo>
                    <a:cubicBezTo>
                      <a:pt x="14" y="20"/>
                      <a:pt x="15" y="20"/>
                      <a:pt x="15" y="20"/>
                    </a:cubicBezTo>
                    <a:cubicBezTo>
                      <a:pt x="15" y="20"/>
                      <a:pt x="16" y="20"/>
                      <a:pt x="16" y="19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8" y="18"/>
                      <a:pt x="18" y="18"/>
                      <a:pt x="18" y="18"/>
                    </a:cubicBezTo>
                    <a:cubicBezTo>
                      <a:pt x="18" y="18"/>
                      <a:pt x="18" y="18"/>
                      <a:pt x="18" y="18"/>
                    </a:cubicBezTo>
                    <a:cubicBezTo>
                      <a:pt x="19" y="17"/>
                      <a:pt x="19" y="17"/>
                      <a:pt x="20" y="17"/>
                    </a:cubicBezTo>
                    <a:cubicBezTo>
                      <a:pt x="20" y="16"/>
                      <a:pt x="21" y="15"/>
                      <a:pt x="21" y="14"/>
                    </a:cubicBezTo>
                    <a:cubicBezTo>
                      <a:pt x="21" y="13"/>
                      <a:pt x="21" y="12"/>
                      <a:pt x="20" y="10"/>
                    </a:cubicBezTo>
                    <a:cubicBezTo>
                      <a:pt x="21" y="8"/>
                      <a:pt x="19" y="5"/>
                      <a:pt x="17" y="3"/>
                    </a:cubicBezTo>
                    <a:cubicBezTo>
                      <a:pt x="16" y="3"/>
                      <a:pt x="16" y="2"/>
                      <a:pt x="15" y="2"/>
                    </a:cubicBezTo>
                    <a:cubicBezTo>
                      <a:pt x="14" y="1"/>
                      <a:pt x="14" y="1"/>
                      <a:pt x="13" y="1"/>
                    </a:cubicBezTo>
                    <a:cubicBezTo>
                      <a:pt x="12" y="0"/>
                      <a:pt x="11" y="0"/>
                      <a:pt x="1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9" y="0"/>
                      <a:pt x="9" y="0"/>
                      <a:pt x="8" y="0"/>
                    </a:cubicBezTo>
                  </a:path>
                </a:pathLst>
              </a:custGeom>
              <a:solidFill>
                <a:srgbClr val="58C3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1" name="Freeform 613"/>
              <p:cNvSpPr>
                <a:spLocks/>
              </p:cNvSpPr>
              <p:nvPr/>
            </p:nvSpPr>
            <p:spPr bwMode="auto">
              <a:xfrm>
                <a:off x="5495" y="2758"/>
                <a:ext cx="20" cy="19"/>
              </a:xfrm>
              <a:custGeom>
                <a:avLst/>
                <a:gdLst>
                  <a:gd name="T0" fmla="*/ 2 w 11"/>
                  <a:gd name="T1" fmla="*/ 1 h 10"/>
                  <a:gd name="T2" fmla="*/ 1 w 11"/>
                  <a:gd name="T3" fmla="*/ 1 h 10"/>
                  <a:gd name="T4" fmla="*/ 1 w 11"/>
                  <a:gd name="T5" fmla="*/ 2 h 10"/>
                  <a:gd name="T6" fmla="*/ 0 w 11"/>
                  <a:gd name="T7" fmla="*/ 4 h 10"/>
                  <a:gd name="T8" fmla="*/ 0 w 11"/>
                  <a:gd name="T9" fmla="*/ 5 h 10"/>
                  <a:gd name="T10" fmla="*/ 0 w 11"/>
                  <a:gd name="T11" fmla="*/ 7 h 10"/>
                  <a:gd name="T12" fmla="*/ 3 w 11"/>
                  <a:gd name="T13" fmla="*/ 10 h 10"/>
                  <a:gd name="T14" fmla="*/ 5 w 11"/>
                  <a:gd name="T15" fmla="*/ 10 h 10"/>
                  <a:gd name="T16" fmla="*/ 6 w 11"/>
                  <a:gd name="T17" fmla="*/ 10 h 10"/>
                  <a:gd name="T18" fmla="*/ 7 w 11"/>
                  <a:gd name="T19" fmla="*/ 10 h 10"/>
                  <a:gd name="T20" fmla="*/ 10 w 11"/>
                  <a:gd name="T21" fmla="*/ 8 h 10"/>
                  <a:gd name="T22" fmla="*/ 10 w 11"/>
                  <a:gd name="T23" fmla="*/ 4 h 10"/>
                  <a:gd name="T24" fmla="*/ 8 w 11"/>
                  <a:gd name="T25" fmla="*/ 2 h 10"/>
                  <a:gd name="T26" fmla="*/ 7 w 11"/>
                  <a:gd name="T27" fmla="*/ 1 h 10"/>
                  <a:gd name="T28" fmla="*/ 7 w 11"/>
                  <a:gd name="T29" fmla="*/ 1 h 10"/>
                  <a:gd name="T30" fmla="*/ 5 w 11"/>
                  <a:gd name="T31" fmla="*/ 0 h 10"/>
                  <a:gd name="T32" fmla="*/ 4 w 11"/>
                  <a:gd name="T33" fmla="*/ 0 h 10"/>
                  <a:gd name="T34" fmla="*/ 2 w 11"/>
                  <a:gd name="T35" fmla="*/ 1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1" h="10">
                    <a:moveTo>
                      <a:pt x="2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0" y="3"/>
                      <a:pt x="0" y="4"/>
                      <a:pt x="0" y="4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6"/>
                      <a:pt x="0" y="7"/>
                      <a:pt x="0" y="7"/>
                    </a:cubicBezTo>
                    <a:cubicBezTo>
                      <a:pt x="1" y="9"/>
                      <a:pt x="2" y="9"/>
                      <a:pt x="3" y="10"/>
                    </a:cubicBezTo>
                    <a:cubicBezTo>
                      <a:pt x="4" y="10"/>
                      <a:pt x="5" y="10"/>
                      <a:pt x="5" y="10"/>
                    </a:cubicBezTo>
                    <a:cubicBezTo>
                      <a:pt x="6" y="10"/>
                      <a:pt x="6" y="10"/>
                      <a:pt x="6" y="10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8" y="10"/>
                      <a:pt x="9" y="9"/>
                      <a:pt x="10" y="8"/>
                    </a:cubicBezTo>
                    <a:cubicBezTo>
                      <a:pt x="11" y="7"/>
                      <a:pt x="11" y="6"/>
                      <a:pt x="10" y="4"/>
                    </a:cubicBezTo>
                    <a:cubicBezTo>
                      <a:pt x="10" y="3"/>
                      <a:pt x="9" y="2"/>
                      <a:pt x="8" y="2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6" y="0"/>
                      <a:pt x="6" y="0"/>
                      <a:pt x="5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3" y="0"/>
                      <a:pt x="2" y="1"/>
                    </a:cubicBezTo>
                  </a:path>
                </a:pathLst>
              </a:custGeom>
              <a:solidFill>
                <a:srgbClr val="58C3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2" name="Freeform 614"/>
              <p:cNvSpPr>
                <a:spLocks noEditPoints="1"/>
              </p:cNvSpPr>
              <p:nvPr/>
            </p:nvSpPr>
            <p:spPr bwMode="auto">
              <a:xfrm>
                <a:off x="5545" y="2764"/>
                <a:ext cx="27" cy="26"/>
              </a:xfrm>
              <a:custGeom>
                <a:avLst/>
                <a:gdLst>
                  <a:gd name="T0" fmla="*/ 7 w 14"/>
                  <a:gd name="T1" fmla="*/ 0 h 14"/>
                  <a:gd name="T2" fmla="*/ 5 w 14"/>
                  <a:gd name="T3" fmla="*/ 1 h 14"/>
                  <a:gd name="T4" fmla="*/ 4 w 14"/>
                  <a:gd name="T5" fmla="*/ 2 h 14"/>
                  <a:gd name="T6" fmla="*/ 3 w 14"/>
                  <a:gd name="T7" fmla="*/ 3 h 14"/>
                  <a:gd name="T8" fmla="*/ 1 w 14"/>
                  <a:gd name="T9" fmla="*/ 4 h 14"/>
                  <a:gd name="T10" fmla="*/ 1 w 14"/>
                  <a:gd name="T11" fmla="*/ 4 h 14"/>
                  <a:gd name="T12" fmla="*/ 1 w 14"/>
                  <a:gd name="T13" fmla="*/ 5 h 14"/>
                  <a:gd name="T14" fmla="*/ 1 w 14"/>
                  <a:gd name="T15" fmla="*/ 5 h 14"/>
                  <a:gd name="T16" fmla="*/ 1 w 14"/>
                  <a:gd name="T17" fmla="*/ 6 h 14"/>
                  <a:gd name="T18" fmla="*/ 0 w 14"/>
                  <a:gd name="T19" fmla="*/ 7 h 14"/>
                  <a:gd name="T20" fmla="*/ 0 w 14"/>
                  <a:gd name="T21" fmla="*/ 7 h 14"/>
                  <a:gd name="T22" fmla="*/ 0 w 14"/>
                  <a:gd name="T23" fmla="*/ 8 h 14"/>
                  <a:gd name="T24" fmla="*/ 0 w 14"/>
                  <a:gd name="T25" fmla="*/ 10 h 14"/>
                  <a:gd name="T26" fmla="*/ 1 w 14"/>
                  <a:gd name="T27" fmla="*/ 11 h 14"/>
                  <a:gd name="T28" fmla="*/ 4 w 14"/>
                  <a:gd name="T29" fmla="*/ 13 h 14"/>
                  <a:gd name="T30" fmla="*/ 8 w 14"/>
                  <a:gd name="T31" fmla="*/ 13 h 14"/>
                  <a:gd name="T32" fmla="*/ 10 w 14"/>
                  <a:gd name="T33" fmla="*/ 12 h 14"/>
                  <a:gd name="T34" fmla="*/ 12 w 14"/>
                  <a:gd name="T35" fmla="*/ 11 h 14"/>
                  <a:gd name="T36" fmla="*/ 13 w 14"/>
                  <a:gd name="T37" fmla="*/ 9 h 14"/>
                  <a:gd name="T38" fmla="*/ 14 w 14"/>
                  <a:gd name="T39" fmla="*/ 8 h 14"/>
                  <a:gd name="T40" fmla="*/ 14 w 14"/>
                  <a:gd name="T41" fmla="*/ 6 h 14"/>
                  <a:gd name="T42" fmla="*/ 14 w 14"/>
                  <a:gd name="T43" fmla="*/ 4 h 14"/>
                  <a:gd name="T44" fmla="*/ 13 w 14"/>
                  <a:gd name="T45" fmla="*/ 3 h 14"/>
                  <a:gd name="T46" fmla="*/ 12 w 14"/>
                  <a:gd name="T47" fmla="*/ 2 h 14"/>
                  <a:gd name="T48" fmla="*/ 11 w 14"/>
                  <a:gd name="T49" fmla="*/ 1 h 14"/>
                  <a:gd name="T50" fmla="*/ 9 w 14"/>
                  <a:gd name="T51" fmla="*/ 0 h 14"/>
                  <a:gd name="T52" fmla="*/ 8 w 14"/>
                  <a:gd name="T53" fmla="*/ 0 h 14"/>
                  <a:gd name="T54" fmla="*/ 7 w 14"/>
                  <a:gd name="T55" fmla="*/ 0 h 14"/>
                  <a:gd name="T56" fmla="*/ 2 w 14"/>
                  <a:gd name="T57" fmla="*/ 3 h 14"/>
                  <a:gd name="T58" fmla="*/ 2 w 14"/>
                  <a:gd name="T59" fmla="*/ 3 h 14"/>
                  <a:gd name="T60" fmla="*/ 2 w 14"/>
                  <a:gd name="T61" fmla="*/ 3 h 14"/>
                  <a:gd name="T62" fmla="*/ 2 w 14"/>
                  <a:gd name="T63" fmla="*/ 3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4" h="14">
                    <a:moveTo>
                      <a:pt x="7" y="0"/>
                    </a:moveTo>
                    <a:cubicBezTo>
                      <a:pt x="6" y="0"/>
                      <a:pt x="6" y="1"/>
                      <a:pt x="5" y="1"/>
                    </a:cubicBezTo>
                    <a:cubicBezTo>
                      <a:pt x="5" y="1"/>
                      <a:pt x="4" y="2"/>
                      <a:pt x="4" y="2"/>
                    </a:cubicBezTo>
                    <a:cubicBezTo>
                      <a:pt x="3" y="2"/>
                      <a:pt x="3" y="2"/>
                      <a:pt x="3" y="3"/>
                    </a:cubicBezTo>
                    <a:cubicBezTo>
                      <a:pt x="2" y="3"/>
                      <a:pt x="2" y="3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0" y="6"/>
                      <a:pt x="0" y="7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8"/>
                      <a:pt x="0" y="9"/>
                      <a:pt x="0" y="10"/>
                    </a:cubicBezTo>
                    <a:cubicBezTo>
                      <a:pt x="0" y="10"/>
                      <a:pt x="0" y="11"/>
                      <a:pt x="1" y="11"/>
                    </a:cubicBezTo>
                    <a:cubicBezTo>
                      <a:pt x="1" y="12"/>
                      <a:pt x="3" y="13"/>
                      <a:pt x="4" y="13"/>
                    </a:cubicBezTo>
                    <a:cubicBezTo>
                      <a:pt x="5" y="14"/>
                      <a:pt x="7" y="14"/>
                      <a:pt x="8" y="13"/>
                    </a:cubicBezTo>
                    <a:cubicBezTo>
                      <a:pt x="9" y="13"/>
                      <a:pt x="9" y="13"/>
                      <a:pt x="10" y="12"/>
                    </a:cubicBezTo>
                    <a:cubicBezTo>
                      <a:pt x="10" y="12"/>
                      <a:pt x="11" y="11"/>
                      <a:pt x="12" y="11"/>
                    </a:cubicBezTo>
                    <a:cubicBezTo>
                      <a:pt x="12" y="10"/>
                      <a:pt x="12" y="10"/>
                      <a:pt x="13" y="9"/>
                    </a:cubicBezTo>
                    <a:cubicBezTo>
                      <a:pt x="13" y="9"/>
                      <a:pt x="13" y="9"/>
                      <a:pt x="14" y="8"/>
                    </a:cubicBezTo>
                    <a:cubicBezTo>
                      <a:pt x="14" y="8"/>
                      <a:pt x="14" y="7"/>
                      <a:pt x="14" y="6"/>
                    </a:cubicBezTo>
                    <a:cubicBezTo>
                      <a:pt x="14" y="5"/>
                      <a:pt x="14" y="5"/>
                      <a:pt x="14" y="4"/>
                    </a:cubicBezTo>
                    <a:cubicBezTo>
                      <a:pt x="14" y="3"/>
                      <a:pt x="13" y="3"/>
                      <a:pt x="13" y="3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1" y="1"/>
                      <a:pt x="10" y="0"/>
                      <a:pt x="9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0"/>
                      <a:pt x="7" y="0"/>
                      <a:pt x="7" y="0"/>
                    </a:cubicBezTo>
                    <a:moveTo>
                      <a:pt x="2" y="3"/>
                    </a:move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</a:path>
                </a:pathLst>
              </a:custGeom>
              <a:solidFill>
                <a:srgbClr val="58C3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3" name="Freeform 615"/>
              <p:cNvSpPr>
                <a:spLocks noEditPoints="1"/>
              </p:cNvSpPr>
              <p:nvPr/>
            </p:nvSpPr>
            <p:spPr bwMode="auto">
              <a:xfrm>
                <a:off x="5525" y="2824"/>
                <a:ext cx="32" cy="29"/>
              </a:xfrm>
              <a:custGeom>
                <a:avLst/>
                <a:gdLst>
                  <a:gd name="T0" fmla="*/ 0 w 17"/>
                  <a:gd name="T1" fmla="*/ 2 h 15"/>
                  <a:gd name="T2" fmla="*/ 3 w 17"/>
                  <a:gd name="T3" fmla="*/ 5 h 15"/>
                  <a:gd name="T4" fmla="*/ 3 w 17"/>
                  <a:gd name="T5" fmla="*/ 5 h 15"/>
                  <a:gd name="T6" fmla="*/ 5 w 17"/>
                  <a:gd name="T7" fmla="*/ 5 h 15"/>
                  <a:gd name="T8" fmla="*/ 7 w 17"/>
                  <a:gd name="T9" fmla="*/ 7 h 15"/>
                  <a:gd name="T10" fmla="*/ 8 w 17"/>
                  <a:gd name="T11" fmla="*/ 9 h 15"/>
                  <a:gd name="T12" fmla="*/ 10 w 17"/>
                  <a:gd name="T13" fmla="*/ 13 h 15"/>
                  <a:gd name="T14" fmla="*/ 14 w 17"/>
                  <a:gd name="T15" fmla="*/ 15 h 15"/>
                  <a:gd name="T16" fmla="*/ 17 w 17"/>
                  <a:gd name="T17" fmla="*/ 11 h 15"/>
                  <a:gd name="T18" fmla="*/ 15 w 17"/>
                  <a:gd name="T19" fmla="*/ 6 h 15"/>
                  <a:gd name="T20" fmla="*/ 11 w 17"/>
                  <a:gd name="T21" fmla="*/ 3 h 15"/>
                  <a:gd name="T22" fmla="*/ 3 w 17"/>
                  <a:gd name="T23" fmla="*/ 0 h 15"/>
                  <a:gd name="T24" fmla="*/ 3 w 17"/>
                  <a:gd name="T25" fmla="*/ 0 h 15"/>
                  <a:gd name="T26" fmla="*/ 0 w 17"/>
                  <a:gd name="T27" fmla="*/ 2 h 15"/>
                  <a:gd name="T28" fmla="*/ 5 w 17"/>
                  <a:gd name="T29" fmla="*/ 6 h 15"/>
                  <a:gd name="T30" fmla="*/ 5 w 17"/>
                  <a:gd name="T31" fmla="*/ 6 h 15"/>
                  <a:gd name="T32" fmla="*/ 5 w 17"/>
                  <a:gd name="T33" fmla="*/ 6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7" h="15">
                    <a:moveTo>
                      <a:pt x="0" y="2"/>
                    </a:moveTo>
                    <a:cubicBezTo>
                      <a:pt x="0" y="3"/>
                      <a:pt x="1" y="4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4" y="5"/>
                      <a:pt x="4" y="5"/>
                      <a:pt x="5" y="5"/>
                    </a:cubicBezTo>
                    <a:cubicBezTo>
                      <a:pt x="5" y="6"/>
                      <a:pt x="6" y="6"/>
                      <a:pt x="7" y="7"/>
                    </a:cubicBezTo>
                    <a:cubicBezTo>
                      <a:pt x="7" y="7"/>
                      <a:pt x="8" y="8"/>
                      <a:pt x="8" y="9"/>
                    </a:cubicBezTo>
                    <a:cubicBezTo>
                      <a:pt x="9" y="10"/>
                      <a:pt x="10" y="12"/>
                      <a:pt x="10" y="13"/>
                    </a:cubicBezTo>
                    <a:cubicBezTo>
                      <a:pt x="11" y="14"/>
                      <a:pt x="13" y="15"/>
                      <a:pt x="14" y="15"/>
                    </a:cubicBezTo>
                    <a:cubicBezTo>
                      <a:pt x="16" y="15"/>
                      <a:pt x="17" y="13"/>
                      <a:pt x="17" y="11"/>
                    </a:cubicBezTo>
                    <a:cubicBezTo>
                      <a:pt x="16" y="9"/>
                      <a:pt x="16" y="8"/>
                      <a:pt x="15" y="6"/>
                    </a:cubicBezTo>
                    <a:cubicBezTo>
                      <a:pt x="14" y="5"/>
                      <a:pt x="13" y="4"/>
                      <a:pt x="11" y="3"/>
                    </a:cubicBezTo>
                    <a:cubicBezTo>
                      <a:pt x="9" y="1"/>
                      <a:pt x="6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1" y="1"/>
                      <a:pt x="0" y="2"/>
                    </a:cubicBezTo>
                    <a:moveTo>
                      <a:pt x="5" y="6"/>
                    </a:move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</a:path>
                </a:pathLst>
              </a:custGeom>
              <a:solidFill>
                <a:srgbClr val="61D9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4" name="Freeform 616"/>
              <p:cNvSpPr>
                <a:spLocks noEditPoints="1"/>
              </p:cNvSpPr>
              <p:nvPr/>
            </p:nvSpPr>
            <p:spPr bwMode="auto">
              <a:xfrm>
                <a:off x="5542" y="2762"/>
                <a:ext cx="32" cy="30"/>
              </a:xfrm>
              <a:custGeom>
                <a:avLst/>
                <a:gdLst>
                  <a:gd name="T0" fmla="*/ 10 w 17"/>
                  <a:gd name="T1" fmla="*/ 0 h 16"/>
                  <a:gd name="T2" fmla="*/ 9 w 17"/>
                  <a:gd name="T3" fmla="*/ 0 h 16"/>
                  <a:gd name="T4" fmla="*/ 8 w 17"/>
                  <a:gd name="T5" fmla="*/ 1 h 16"/>
                  <a:gd name="T6" fmla="*/ 6 w 17"/>
                  <a:gd name="T7" fmla="*/ 2 h 16"/>
                  <a:gd name="T8" fmla="*/ 3 w 17"/>
                  <a:gd name="T9" fmla="*/ 4 h 16"/>
                  <a:gd name="T10" fmla="*/ 2 w 17"/>
                  <a:gd name="T11" fmla="*/ 4 h 16"/>
                  <a:gd name="T12" fmla="*/ 1 w 17"/>
                  <a:gd name="T13" fmla="*/ 7 h 16"/>
                  <a:gd name="T14" fmla="*/ 0 w 17"/>
                  <a:gd name="T15" fmla="*/ 8 h 16"/>
                  <a:gd name="T16" fmla="*/ 0 w 17"/>
                  <a:gd name="T17" fmla="*/ 9 h 16"/>
                  <a:gd name="T18" fmla="*/ 0 w 17"/>
                  <a:gd name="T19" fmla="*/ 10 h 16"/>
                  <a:gd name="T20" fmla="*/ 1 w 17"/>
                  <a:gd name="T21" fmla="*/ 13 h 16"/>
                  <a:gd name="T22" fmla="*/ 6 w 17"/>
                  <a:gd name="T23" fmla="*/ 15 h 16"/>
                  <a:gd name="T24" fmla="*/ 17 w 17"/>
                  <a:gd name="T25" fmla="*/ 6 h 16"/>
                  <a:gd name="T26" fmla="*/ 16 w 17"/>
                  <a:gd name="T27" fmla="*/ 3 h 16"/>
                  <a:gd name="T28" fmla="*/ 15 w 17"/>
                  <a:gd name="T29" fmla="*/ 1 h 16"/>
                  <a:gd name="T30" fmla="*/ 11 w 17"/>
                  <a:gd name="T31" fmla="*/ 0 h 16"/>
                  <a:gd name="T32" fmla="*/ 10 w 17"/>
                  <a:gd name="T33" fmla="*/ 0 h 16"/>
                  <a:gd name="T34" fmla="*/ 13 w 17"/>
                  <a:gd name="T35" fmla="*/ 3 h 16"/>
                  <a:gd name="T36" fmla="*/ 15 w 17"/>
                  <a:gd name="T37" fmla="*/ 4 h 16"/>
                  <a:gd name="T38" fmla="*/ 15 w 17"/>
                  <a:gd name="T39" fmla="*/ 6 h 16"/>
                  <a:gd name="T40" fmla="*/ 15 w 17"/>
                  <a:gd name="T41" fmla="*/ 8 h 16"/>
                  <a:gd name="T42" fmla="*/ 14 w 17"/>
                  <a:gd name="T43" fmla="*/ 10 h 16"/>
                  <a:gd name="T44" fmla="*/ 10 w 17"/>
                  <a:gd name="T45" fmla="*/ 13 h 16"/>
                  <a:gd name="T46" fmla="*/ 6 w 17"/>
                  <a:gd name="T47" fmla="*/ 13 h 16"/>
                  <a:gd name="T48" fmla="*/ 4 w 17"/>
                  <a:gd name="T49" fmla="*/ 12 h 16"/>
                  <a:gd name="T50" fmla="*/ 3 w 17"/>
                  <a:gd name="T51" fmla="*/ 11 h 16"/>
                  <a:gd name="T52" fmla="*/ 2 w 17"/>
                  <a:gd name="T53" fmla="*/ 9 h 16"/>
                  <a:gd name="T54" fmla="*/ 4 w 17"/>
                  <a:gd name="T55" fmla="*/ 6 h 16"/>
                  <a:gd name="T56" fmla="*/ 4 w 17"/>
                  <a:gd name="T57" fmla="*/ 6 h 16"/>
                  <a:gd name="T58" fmla="*/ 5 w 17"/>
                  <a:gd name="T59" fmla="*/ 4 h 16"/>
                  <a:gd name="T60" fmla="*/ 6 w 17"/>
                  <a:gd name="T61" fmla="*/ 4 h 16"/>
                  <a:gd name="T62" fmla="*/ 7 w 17"/>
                  <a:gd name="T63" fmla="*/ 3 h 16"/>
                  <a:gd name="T64" fmla="*/ 8 w 17"/>
                  <a:gd name="T65" fmla="*/ 3 h 16"/>
                  <a:gd name="T66" fmla="*/ 8 w 17"/>
                  <a:gd name="T67" fmla="*/ 3 h 16"/>
                  <a:gd name="T68" fmla="*/ 8 w 17"/>
                  <a:gd name="T69" fmla="*/ 3 h 16"/>
                  <a:gd name="T70" fmla="*/ 8 w 17"/>
                  <a:gd name="T71" fmla="*/ 3 h 16"/>
                  <a:gd name="T72" fmla="*/ 9 w 17"/>
                  <a:gd name="T73" fmla="*/ 3 h 16"/>
                  <a:gd name="T74" fmla="*/ 10 w 17"/>
                  <a:gd name="T75" fmla="*/ 3 h 16"/>
                  <a:gd name="T76" fmla="*/ 7 w 17"/>
                  <a:gd name="T77" fmla="*/ 3 h 16"/>
                  <a:gd name="T78" fmla="*/ 7 w 17"/>
                  <a:gd name="T79" fmla="*/ 3 h 16"/>
                  <a:gd name="T80" fmla="*/ 3 w 17"/>
                  <a:gd name="T81" fmla="*/ 12 h 16"/>
                  <a:gd name="T82" fmla="*/ 10 w 17"/>
                  <a:gd name="T83" fmla="*/ 13 h 16"/>
                  <a:gd name="T84" fmla="*/ 10 w 17"/>
                  <a:gd name="T85" fmla="*/ 13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7" h="16">
                    <a:moveTo>
                      <a:pt x="10" y="0"/>
                    </a:moveTo>
                    <a:cubicBezTo>
                      <a:pt x="10" y="0"/>
                      <a:pt x="10" y="0"/>
                      <a:pt x="10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7" y="1"/>
                      <a:pt x="7" y="1"/>
                      <a:pt x="6" y="1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4" y="2"/>
                      <a:pt x="4" y="3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5"/>
                      <a:pt x="2" y="5"/>
                      <a:pt x="1" y="5"/>
                    </a:cubicBezTo>
                    <a:cubicBezTo>
                      <a:pt x="1" y="6"/>
                      <a:pt x="1" y="6"/>
                      <a:pt x="1" y="7"/>
                    </a:cubicBezTo>
                    <a:cubicBezTo>
                      <a:pt x="1" y="7"/>
                      <a:pt x="1" y="7"/>
                      <a:pt x="1" y="7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11"/>
                      <a:pt x="0" y="11"/>
                    </a:cubicBezTo>
                    <a:cubicBezTo>
                      <a:pt x="1" y="11"/>
                      <a:pt x="1" y="12"/>
                      <a:pt x="1" y="13"/>
                    </a:cubicBezTo>
                    <a:cubicBezTo>
                      <a:pt x="1" y="13"/>
                      <a:pt x="2" y="13"/>
                      <a:pt x="2" y="14"/>
                    </a:cubicBezTo>
                    <a:cubicBezTo>
                      <a:pt x="3" y="15"/>
                      <a:pt x="4" y="15"/>
                      <a:pt x="6" y="15"/>
                    </a:cubicBezTo>
                    <a:cubicBezTo>
                      <a:pt x="9" y="16"/>
                      <a:pt x="11" y="15"/>
                      <a:pt x="14" y="13"/>
                    </a:cubicBezTo>
                    <a:cubicBezTo>
                      <a:pt x="16" y="11"/>
                      <a:pt x="17" y="9"/>
                      <a:pt x="17" y="6"/>
                    </a:cubicBezTo>
                    <a:cubicBezTo>
                      <a:pt x="17" y="5"/>
                      <a:pt x="17" y="5"/>
                      <a:pt x="17" y="4"/>
                    </a:cubicBezTo>
                    <a:cubicBezTo>
                      <a:pt x="16" y="3"/>
                      <a:pt x="16" y="3"/>
                      <a:pt x="16" y="3"/>
                    </a:cubicBezTo>
                    <a:cubicBezTo>
                      <a:pt x="16" y="3"/>
                      <a:pt x="16" y="3"/>
                      <a:pt x="16" y="3"/>
                    </a:cubicBezTo>
                    <a:cubicBezTo>
                      <a:pt x="16" y="2"/>
                      <a:pt x="15" y="2"/>
                      <a:pt x="15" y="1"/>
                    </a:cubicBezTo>
                    <a:cubicBezTo>
                      <a:pt x="14" y="1"/>
                      <a:pt x="13" y="1"/>
                      <a:pt x="13" y="1"/>
                    </a:cubicBezTo>
                    <a:cubicBezTo>
                      <a:pt x="12" y="0"/>
                      <a:pt x="11" y="0"/>
                      <a:pt x="11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0" y="0"/>
                      <a:pt x="10" y="0"/>
                      <a:pt x="10" y="0"/>
                    </a:cubicBezTo>
                    <a:moveTo>
                      <a:pt x="11" y="3"/>
                    </a:moveTo>
                    <a:cubicBezTo>
                      <a:pt x="12" y="3"/>
                      <a:pt x="12" y="3"/>
                      <a:pt x="13" y="3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15" y="4"/>
                      <a:pt x="15" y="4"/>
                      <a:pt x="15" y="4"/>
                    </a:cubicBezTo>
                    <a:cubicBezTo>
                      <a:pt x="15" y="5"/>
                      <a:pt x="15" y="5"/>
                      <a:pt x="15" y="5"/>
                    </a:cubicBezTo>
                    <a:cubicBezTo>
                      <a:pt x="15" y="6"/>
                      <a:pt x="15" y="6"/>
                      <a:pt x="15" y="6"/>
                    </a:cubicBezTo>
                    <a:cubicBezTo>
                      <a:pt x="15" y="6"/>
                      <a:pt x="15" y="7"/>
                      <a:pt x="15" y="7"/>
                    </a:cubicBezTo>
                    <a:cubicBezTo>
                      <a:pt x="15" y="7"/>
                      <a:pt x="15" y="8"/>
                      <a:pt x="15" y="8"/>
                    </a:cubicBezTo>
                    <a:cubicBezTo>
                      <a:pt x="15" y="9"/>
                      <a:pt x="14" y="9"/>
                      <a:pt x="14" y="10"/>
                    </a:cubicBezTo>
                    <a:cubicBezTo>
                      <a:pt x="14" y="10"/>
                      <a:pt x="14" y="10"/>
                      <a:pt x="14" y="10"/>
                    </a:cubicBezTo>
                    <a:cubicBezTo>
                      <a:pt x="13" y="10"/>
                      <a:pt x="13" y="11"/>
                      <a:pt x="12" y="11"/>
                    </a:cubicBezTo>
                    <a:cubicBezTo>
                      <a:pt x="12" y="12"/>
                      <a:pt x="11" y="12"/>
                      <a:pt x="10" y="13"/>
                    </a:cubicBezTo>
                    <a:cubicBezTo>
                      <a:pt x="9" y="13"/>
                      <a:pt x="9" y="13"/>
                      <a:pt x="8" y="13"/>
                    </a:cubicBezTo>
                    <a:cubicBezTo>
                      <a:pt x="7" y="13"/>
                      <a:pt x="7" y="13"/>
                      <a:pt x="6" y="13"/>
                    </a:cubicBezTo>
                    <a:cubicBezTo>
                      <a:pt x="5" y="13"/>
                      <a:pt x="5" y="13"/>
                      <a:pt x="5" y="13"/>
                    </a:cubicBezTo>
                    <a:cubicBezTo>
                      <a:pt x="4" y="12"/>
                      <a:pt x="4" y="12"/>
                      <a:pt x="4" y="12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3" y="11"/>
                      <a:pt x="3" y="11"/>
                      <a:pt x="3" y="11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10"/>
                      <a:pt x="2" y="9"/>
                      <a:pt x="2" y="9"/>
                    </a:cubicBezTo>
                    <a:cubicBezTo>
                      <a:pt x="2" y="8"/>
                      <a:pt x="3" y="8"/>
                      <a:pt x="3" y="8"/>
                    </a:cubicBezTo>
                    <a:cubicBezTo>
                      <a:pt x="3" y="7"/>
                      <a:pt x="3" y="6"/>
                      <a:pt x="4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5"/>
                      <a:pt x="5" y="5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10" y="2"/>
                      <a:pt x="11" y="2"/>
                      <a:pt x="11" y="3"/>
                    </a:cubicBezTo>
                    <a:moveTo>
                      <a:pt x="7" y="3"/>
                    </a:moveTo>
                    <a:cubicBezTo>
                      <a:pt x="7" y="3"/>
                      <a:pt x="7" y="3"/>
                      <a:pt x="7" y="3"/>
                    </a:cubicBezTo>
                    <a:cubicBezTo>
                      <a:pt x="7" y="3"/>
                      <a:pt x="7" y="3"/>
                      <a:pt x="7" y="3"/>
                    </a:cubicBezTo>
                    <a:moveTo>
                      <a:pt x="3" y="11"/>
                    </a:moveTo>
                    <a:cubicBezTo>
                      <a:pt x="3" y="12"/>
                      <a:pt x="3" y="12"/>
                      <a:pt x="3" y="12"/>
                    </a:cubicBezTo>
                    <a:lnTo>
                      <a:pt x="3" y="11"/>
                    </a:lnTo>
                    <a:close/>
                    <a:moveTo>
                      <a:pt x="10" y="13"/>
                    </a:moveTo>
                    <a:cubicBezTo>
                      <a:pt x="10" y="13"/>
                      <a:pt x="10" y="13"/>
                      <a:pt x="10" y="13"/>
                    </a:cubicBezTo>
                    <a:cubicBezTo>
                      <a:pt x="10" y="13"/>
                      <a:pt x="10" y="13"/>
                      <a:pt x="10" y="13"/>
                    </a:cubicBezTo>
                  </a:path>
                </a:pathLst>
              </a:custGeom>
              <a:solidFill>
                <a:srgbClr val="4EA8A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5" name="Freeform 617"/>
              <p:cNvSpPr>
                <a:spLocks noEditPoints="1"/>
              </p:cNvSpPr>
              <p:nvPr/>
            </p:nvSpPr>
            <p:spPr bwMode="auto">
              <a:xfrm>
                <a:off x="5493" y="2756"/>
                <a:ext cx="24" cy="25"/>
              </a:xfrm>
              <a:custGeom>
                <a:avLst/>
                <a:gdLst>
                  <a:gd name="T0" fmla="*/ 5 w 13"/>
                  <a:gd name="T1" fmla="*/ 0 h 13"/>
                  <a:gd name="T2" fmla="*/ 3 w 13"/>
                  <a:gd name="T3" fmla="*/ 0 h 13"/>
                  <a:gd name="T4" fmla="*/ 3 w 13"/>
                  <a:gd name="T5" fmla="*/ 1 h 13"/>
                  <a:gd name="T6" fmla="*/ 1 w 13"/>
                  <a:gd name="T7" fmla="*/ 2 h 13"/>
                  <a:gd name="T8" fmla="*/ 1 w 13"/>
                  <a:gd name="T9" fmla="*/ 3 h 13"/>
                  <a:gd name="T10" fmla="*/ 0 w 13"/>
                  <a:gd name="T11" fmla="*/ 4 h 13"/>
                  <a:gd name="T12" fmla="*/ 0 w 13"/>
                  <a:gd name="T13" fmla="*/ 5 h 13"/>
                  <a:gd name="T14" fmla="*/ 0 w 13"/>
                  <a:gd name="T15" fmla="*/ 8 h 13"/>
                  <a:gd name="T16" fmla="*/ 3 w 13"/>
                  <a:gd name="T17" fmla="*/ 12 h 13"/>
                  <a:gd name="T18" fmla="*/ 6 w 13"/>
                  <a:gd name="T19" fmla="*/ 13 h 13"/>
                  <a:gd name="T20" fmla="*/ 10 w 13"/>
                  <a:gd name="T21" fmla="*/ 12 h 13"/>
                  <a:gd name="T22" fmla="*/ 13 w 13"/>
                  <a:gd name="T23" fmla="*/ 6 h 13"/>
                  <a:gd name="T24" fmla="*/ 12 w 13"/>
                  <a:gd name="T25" fmla="*/ 3 h 13"/>
                  <a:gd name="T26" fmla="*/ 8 w 13"/>
                  <a:gd name="T27" fmla="*/ 0 h 13"/>
                  <a:gd name="T28" fmla="*/ 6 w 13"/>
                  <a:gd name="T29" fmla="*/ 0 h 13"/>
                  <a:gd name="T30" fmla="*/ 7 w 13"/>
                  <a:gd name="T31" fmla="*/ 2 h 13"/>
                  <a:gd name="T32" fmla="*/ 9 w 13"/>
                  <a:gd name="T33" fmla="*/ 3 h 13"/>
                  <a:gd name="T34" fmla="*/ 10 w 13"/>
                  <a:gd name="T35" fmla="*/ 5 h 13"/>
                  <a:gd name="T36" fmla="*/ 11 w 13"/>
                  <a:gd name="T37" fmla="*/ 7 h 13"/>
                  <a:gd name="T38" fmla="*/ 10 w 13"/>
                  <a:gd name="T39" fmla="*/ 9 h 13"/>
                  <a:gd name="T40" fmla="*/ 8 w 13"/>
                  <a:gd name="T41" fmla="*/ 10 h 13"/>
                  <a:gd name="T42" fmla="*/ 6 w 13"/>
                  <a:gd name="T43" fmla="*/ 11 h 13"/>
                  <a:gd name="T44" fmla="*/ 4 w 13"/>
                  <a:gd name="T45" fmla="*/ 10 h 13"/>
                  <a:gd name="T46" fmla="*/ 2 w 13"/>
                  <a:gd name="T47" fmla="*/ 8 h 13"/>
                  <a:gd name="T48" fmla="*/ 2 w 13"/>
                  <a:gd name="T49" fmla="*/ 6 h 13"/>
                  <a:gd name="T50" fmla="*/ 2 w 13"/>
                  <a:gd name="T51" fmla="*/ 5 h 13"/>
                  <a:gd name="T52" fmla="*/ 2 w 13"/>
                  <a:gd name="T53" fmla="*/ 4 h 13"/>
                  <a:gd name="T54" fmla="*/ 3 w 13"/>
                  <a:gd name="T55" fmla="*/ 4 h 13"/>
                  <a:gd name="T56" fmla="*/ 4 w 13"/>
                  <a:gd name="T57" fmla="*/ 2 h 13"/>
                  <a:gd name="T58" fmla="*/ 5 w 13"/>
                  <a:gd name="T59" fmla="*/ 2 h 13"/>
                  <a:gd name="T60" fmla="*/ 6 w 13"/>
                  <a:gd name="T61" fmla="*/ 2 h 13"/>
                  <a:gd name="T62" fmla="*/ 10 w 13"/>
                  <a:gd name="T63" fmla="*/ 3 h 13"/>
                  <a:gd name="T64" fmla="*/ 10 w 13"/>
                  <a:gd name="T65" fmla="*/ 3 h 13"/>
                  <a:gd name="T66" fmla="*/ 8 w 13"/>
                  <a:gd name="T67" fmla="*/ 11 h 13"/>
                  <a:gd name="T68" fmla="*/ 7 w 13"/>
                  <a:gd name="T69" fmla="*/ 11 h 13"/>
                  <a:gd name="T70" fmla="*/ 7 w 13"/>
                  <a:gd name="T71" fmla="*/ 11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3" h="13">
                    <a:moveTo>
                      <a:pt x="5" y="0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4" y="0"/>
                      <a:pt x="4" y="0"/>
                      <a:pt x="3" y="0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2" y="1"/>
                      <a:pt x="2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6"/>
                      <a:pt x="0" y="7"/>
                      <a:pt x="0" y="8"/>
                    </a:cubicBezTo>
                    <a:cubicBezTo>
                      <a:pt x="0" y="9"/>
                      <a:pt x="1" y="10"/>
                      <a:pt x="2" y="11"/>
                    </a:cubicBezTo>
                    <a:cubicBezTo>
                      <a:pt x="2" y="11"/>
                      <a:pt x="3" y="12"/>
                      <a:pt x="3" y="12"/>
                    </a:cubicBezTo>
                    <a:cubicBezTo>
                      <a:pt x="3" y="12"/>
                      <a:pt x="4" y="12"/>
                      <a:pt x="4" y="13"/>
                    </a:cubicBezTo>
                    <a:cubicBezTo>
                      <a:pt x="5" y="13"/>
                      <a:pt x="5" y="13"/>
                      <a:pt x="6" y="13"/>
                    </a:cubicBezTo>
                    <a:cubicBezTo>
                      <a:pt x="7" y="13"/>
                      <a:pt x="7" y="13"/>
                      <a:pt x="8" y="13"/>
                    </a:cubicBezTo>
                    <a:cubicBezTo>
                      <a:pt x="9" y="13"/>
                      <a:pt x="9" y="12"/>
                      <a:pt x="10" y="12"/>
                    </a:cubicBezTo>
                    <a:cubicBezTo>
                      <a:pt x="11" y="11"/>
                      <a:pt x="12" y="10"/>
                      <a:pt x="12" y="9"/>
                    </a:cubicBezTo>
                    <a:cubicBezTo>
                      <a:pt x="13" y="8"/>
                      <a:pt x="13" y="7"/>
                      <a:pt x="13" y="6"/>
                    </a:cubicBezTo>
                    <a:cubicBezTo>
                      <a:pt x="13" y="6"/>
                      <a:pt x="13" y="5"/>
                      <a:pt x="13" y="4"/>
                    </a:cubicBezTo>
                    <a:cubicBezTo>
                      <a:pt x="12" y="4"/>
                      <a:pt x="12" y="3"/>
                      <a:pt x="12" y="3"/>
                    </a:cubicBezTo>
                    <a:cubicBezTo>
                      <a:pt x="11" y="2"/>
                      <a:pt x="11" y="1"/>
                      <a:pt x="10" y="1"/>
                    </a:cubicBezTo>
                    <a:cubicBezTo>
                      <a:pt x="9" y="0"/>
                      <a:pt x="9" y="0"/>
                      <a:pt x="8" y="0"/>
                    </a:cubicBezTo>
                    <a:cubicBezTo>
                      <a:pt x="8" y="0"/>
                      <a:pt x="7" y="0"/>
                      <a:pt x="7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5" y="0"/>
                    </a:cubicBezTo>
                    <a:moveTo>
                      <a:pt x="7" y="2"/>
                    </a:moveTo>
                    <a:cubicBezTo>
                      <a:pt x="7" y="2"/>
                      <a:pt x="8" y="2"/>
                      <a:pt x="8" y="2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5"/>
                    </a:cubicBezTo>
                    <a:cubicBezTo>
                      <a:pt x="11" y="5"/>
                      <a:pt x="11" y="5"/>
                      <a:pt x="11" y="6"/>
                    </a:cubicBezTo>
                    <a:cubicBezTo>
                      <a:pt x="11" y="6"/>
                      <a:pt x="11" y="7"/>
                      <a:pt x="11" y="7"/>
                    </a:cubicBezTo>
                    <a:cubicBezTo>
                      <a:pt x="11" y="7"/>
                      <a:pt x="11" y="8"/>
                      <a:pt x="10" y="8"/>
                    </a:cubicBezTo>
                    <a:cubicBezTo>
                      <a:pt x="10" y="8"/>
                      <a:pt x="10" y="9"/>
                      <a:pt x="10" y="9"/>
                    </a:cubicBezTo>
                    <a:cubicBezTo>
                      <a:pt x="9" y="10"/>
                      <a:pt x="9" y="10"/>
                      <a:pt x="9" y="10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11"/>
                      <a:pt x="7" y="11"/>
                      <a:pt x="7" y="11"/>
                    </a:cubicBezTo>
                    <a:cubicBezTo>
                      <a:pt x="6" y="11"/>
                      <a:pt x="6" y="11"/>
                      <a:pt x="6" y="11"/>
                    </a:cubicBezTo>
                    <a:cubicBezTo>
                      <a:pt x="5" y="11"/>
                      <a:pt x="5" y="11"/>
                      <a:pt x="5" y="10"/>
                    </a:cubicBezTo>
                    <a:cubicBezTo>
                      <a:pt x="4" y="10"/>
                      <a:pt x="4" y="10"/>
                      <a:pt x="4" y="10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2" y="8"/>
                      <a:pt x="2" y="7"/>
                      <a:pt x="2" y="7"/>
                    </a:cubicBezTo>
                    <a:cubicBezTo>
                      <a:pt x="2" y="7"/>
                      <a:pt x="2" y="6"/>
                      <a:pt x="2" y="6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7" y="2"/>
                      <a:pt x="7" y="2"/>
                    </a:cubicBezTo>
                    <a:moveTo>
                      <a:pt x="10" y="3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10" y="3"/>
                      <a:pt x="10" y="3"/>
                      <a:pt x="10" y="3"/>
                    </a:cubicBezTo>
                    <a:moveTo>
                      <a:pt x="8" y="10"/>
                    </a:moveTo>
                    <a:cubicBezTo>
                      <a:pt x="8" y="11"/>
                      <a:pt x="8" y="11"/>
                      <a:pt x="8" y="11"/>
                    </a:cubicBezTo>
                    <a:lnTo>
                      <a:pt x="8" y="10"/>
                    </a:lnTo>
                    <a:close/>
                    <a:moveTo>
                      <a:pt x="7" y="11"/>
                    </a:moveTo>
                    <a:cubicBezTo>
                      <a:pt x="7" y="11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</a:path>
                </a:pathLst>
              </a:custGeom>
              <a:solidFill>
                <a:srgbClr val="4EA8A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6" name="Freeform 618"/>
              <p:cNvSpPr>
                <a:spLocks noEditPoints="1"/>
              </p:cNvSpPr>
              <p:nvPr/>
            </p:nvSpPr>
            <p:spPr bwMode="auto">
              <a:xfrm>
                <a:off x="5510" y="2817"/>
                <a:ext cx="52" cy="51"/>
              </a:xfrm>
              <a:custGeom>
                <a:avLst/>
                <a:gdLst>
                  <a:gd name="T0" fmla="*/ 8 w 28"/>
                  <a:gd name="T1" fmla="*/ 1 h 27"/>
                  <a:gd name="T2" fmla="*/ 6 w 28"/>
                  <a:gd name="T3" fmla="*/ 2 h 27"/>
                  <a:gd name="T4" fmla="*/ 4 w 28"/>
                  <a:gd name="T5" fmla="*/ 3 h 27"/>
                  <a:gd name="T6" fmla="*/ 2 w 28"/>
                  <a:gd name="T7" fmla="*/ 6 h 27"/>
                  <a:gd name="T8" fmla="*/ 0 w 28"/>
                  <a:gd name="T9" fmla="*/ 11 h 27"/>
                  <a:gd name="T10" fmla="*/ 0 w 28"/>
                  <a:gd name="T11" fmla="*/ 13 h 27"/>
                  <a:gd name="T12" fmla="*/ 2 w 28"/>
                  <a:gd name="T13" fmla="*/ 20 h 27"/>
                  <a:gd name="T14" fmla="*/ 3 w 28"/>
                  <a:gd name="T15" fmla="*/ 20 h 27"/>
                  <a:gd name="T16" fmla="*/ 4 w 28"/>
                  <a:gd name="T17" fmla="*/ 23 h 27"/>
                  <a:gd name="T18" fmla="*/ 10 w 28"/>
                  <a:gd name="T19" fmla="*/ 26 h 27"/>
                  <a:gd name="T20" fmla="*/ 19 w 28"/>
                  <a:gd name="T21" fmla="*/ 27 h 27"/>
                  <a:gd name="T22" fmla="*/ 26 w 28"/>
                  <a:gd name="T23" fmla="*/ 22 h 27"/>
                  <a:gd name="T24" fmla="*/ 28 w 28"/>
                  <a:gd name="T25" fmla="*/ 14 h 27"/>
                  <a:gd name="T26" fmla="*/ 20 w 28"/>
                  <a:gd name="T27" fmla="*/ 1 h 27"/>
                  <a:gd name="T28" fmla="*/ 14 w 28"/>
                  <a:gd name="T29" fmla="*/ 0 h 27"/>
                  <a:gd name="T30" fmla="*/ 10 w 28"/>
                  <a:gd name="T31" fmla="*/ 0 h 27"/>
                  <a:gd name="T32" fmla="*/ 18 w 28"/>
                  <a:gd name="T33" fmla="*/ 3 h 27"/>
                  <a:gd name="T34" fmla="*/ 24 w 28"/>
                  <a:gd name="T35" fmla="*/ 7 h 27"/>
                  <a:gd name="T36" fmla="*/ 26 w 28"/>
                  <a:gd name="T37" fmla="*/ 13 h 27"/>
                  <a:gd name="T38" fmla="*/ 25 w 28"/>
                  <a:gd name="T39" fmla="*/ 19 h 27"/>
                  <a:gd name="T40" fmla="*/ 22 w 28"/>
                  <a:gd name="T41" fmla="*/ 23 h 27"/>
                  <a:gd name="T42" fmla="*/ 17 w 28"/>
                  <a:gd name="T43" fmla="*/ 25 h 27"/>
                  <a:gd name="T44" fmla="*/ 10 w 28"/>
                  <a:gd name="T45" fmla="*/ 24 h 27"/>
                  <a:gd name="T46" fmla="*/ 5 w 28"/>
                  <a:gd name="T47" fmla="*/ 20 h 27"/>
                  <a:gd name="T48" fmla="*/ 3 w 28"/>
                  <a:gd name="T49" fmla="*/ 17 h 27"/>
                  <a:gd name="T50" fmla="*/ 3 w 28"/>
                  <a:gd name="T51" fmla="*/ 16 h 27"/>
                  <a:gd name="T52" fmla="*/ 2 w 28"/>
                  <a:gd name="T53" fmla="*/ 14 h 27"/>
                  <a:gd name="T54" fmla="*/ 3 w 28"/>
                  <a:gd name="T55" fmla="*/ 8 h 27"/>
                  <a:gd name="T56" fmla="*/ 3 w 28"/>
                  <a:gd name="T57" fmla="*/ 8 h 27"/>
                  <a:gd name="T58" fmla="*/ 4 w 28"/>
                  <a:gd name="T59" fmla="*/ 6 h 27"/>
                  <a:gd name="T60" fmla="*/ 5 w 28"/>
                  <a:gd name="T61" fmla="*/ 6 h 27"/>
                  <a:gd name="T62" fmla="*/ 6 w 28"/>
                  <a:gd name="T63" fmla="*/ 4 h 27"/>
                  <a:gd name="T64" fmla="*/ 6 w 28"/>
                  <a:gd name="T65" fmla="*/ 4 h 27"/>
                  <a:gd name="T66" fmla="*/ 7 w 28"/>
                  <a:gd name="T67" fmla="*/ 4 h 27"/>
                  <a:gd name="T68" fmla="*/ 9 w 28"/>
                  <a:gd name="T69" fmla="*/ 3 h 27"/>
                  <a:gd name="T70" fmla="*/ 11 w 28"/>
                  <a:gd name="T71" fmla="*/ 2 h 27"/>
                  <a:gd name="T72" fmla="*/ 12 w 28"/>
                  <a:gd name="T73" fmla="*/ 2 h 27"/>
                  <a:gd name="T74" fmla="*/ 21 w 28"/>
                  <a:gd name="T75" fmla="*/ 5 h 27"/>
                  <a:gd name="T76" fmla="*/ 21 w 28"/>
                  <a:gd name="T77" fmla="*/ 5 h 27"/>
                  <a:gd name="T78" fmla="*/ 25 w 28"/>
                  <a:gd name="T79" fmla="*/ 10 h 27"/>
                  <a:gd name="T80" fmla="*/ 26 w 28"/>
                  <a:gd name="T81" fmla="*/ 13 h 27"/>
                  <a:gd name="T82" fmla="*/ 26 w 28"/>
                  <a:gd name="T83" fmla="*/ 13 h 27"/>
                  <a:gd name="T84" fmla="*/ 26 w 28"/>
                  <a:gd name="T85" fmla="*/ 16 h 27"/>
                  <a:gd name="T86" fmla="*/ 24 w 28"/>
                  <a:gd name="T87" fmla="*/ 21 h 27"/>
                  <a:gd name="T88" fmla="*/ 24 w 28"/>
                  <a:gd name="T89" fmla="*/ 21 h 27"/>
                  <a:gd name="T90" fmla="*/ 17 w 28"/>
                  <a:gd name="T91" fmla="*/ 25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8" h="27">
                    <a:moveTo>
                      <a:pt x="10" y="0"/>
                    </a:moveTo>
                    <a:cubicBezTo>
                      <a:pt x="10" y="0"/>
                      <a:pt x="9" y="0"/>
                      <a:pt x="8" y="1"/>
                    </a:cubicBezTo>
                    <a:cubicBezTo>
                      <a:pt x="8" y="1"/>
                      <a:pt x="7" y="1"/>
                      <a:pt x="7" y="1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5" y="2"/>
                      <a:pt x="5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3" y="4"/>
                      <a:pt x="3" y="5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1" y="7"/>
                      <a:pt x="1" y="8"/>
                    </a:cubicBezTo>
                    <a:cubicBezTo>
                      <a:pt x="1" y="9"/>
                      <a:pt x="0" y="10"/>
                      <a:pt x="0" y="11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12"/>
                      <a:pt x="0" y="12"/>
                      <a:pt x="0" y="13"/>
                    </a:cubicBezTo>
                    <a:cubicBezTo>
                      <a:pt x="0" y="14"/>
                      <a:pt x="0" y="16"/>
                      <a:pt x="1" y="17"/>
                    </a:cubicBezTo>
                    <a:cubicBezTo>
                      <a:pt x="1" y="18"/>
                      <a:pt x="2" y="19"/>
                      <a:pt x="2" y="20"/>
                    </a:cubicBezTo>
                    <a:cubicBezTo>
                      <a:pt x="3" y="20"/>
                      <a:pt x="3" y="20"/>
                      <a:pt x="3" y="20"/>
                    </a:cubicBezTo>
                    <a:cubicBezTo>
                      <a:pt x="3" y="20"/>
                      <a:pt x="3" y="20"/>
                      <a:pt x="3" y="20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3" y="21"/>
                      <a:pt x="4" y="22"/>
                      <a:pt x="4" y="23"/>
                    </a:cubicBezTo>
                    <a:cubicBezTo>
                      <a:pt x="5" y="23"/>
                      <a:pt x="6" y="24"/>
                      <a:pt x="6" y="24"/>
                    </a:cubicBezTo>
                    <a:cubicBezTo>
                      <a:pt x="8" y="25"/>
                      <a:pt x="9" y="26"/>
                      <a:pt x="10" y="26"/>
                    </a:cubicBezTo>
                    <a:cubicBezTo>
                      <a:pt x="12" y="27"/>
                      <a:pt x="13" y="27"/>
                      <a:pt x="15" y="27"/>
                    </a:cubicBezTo>
                    <a:cubicBezTo>
                      <a:pt x="16" y="27"/>
                      <a:pt x="17" y="27"/>
                      <a:pt x="19" y="27"/>
                    </a:cubicBezTo>
                    <a:cubicBezTo>
                      <a:pt x="20" y="26"/>
                      <a:pt x="22" y="26"/>
                      <a:pt x="23" y="25"/>
                    </a:cubicBezTo>
                    <a:cubicBezTo>
                      <a:pt x="24" y="24"/>
                      <a:pt x="25" y="23"/>
                      <a:pt x="26" y="22"/>
                    </a:cubicBezTo>
                    <a:cubicBezTo>
                      <a:pt x="27" y="21"/>
                      <a:pt x="27" y="20"/>
                      <a:pt x="28" y="18"/>
                    </a:cubicBezTo>
                    <a:cubicBezTo>
                      <a:pt x="28" y="17"/>
                      <a:pt x="28" y="15"/>
                      <a:pt x="28" y="14"/>
                    </a:cubicBezTo>
                    <a:cubicBezTo>
                      <a:pt x="28" y="12"/>
                      <a:pt x="28" y="11"/>
                      <a:pt x="27" y="9"/>
                    </a:cubicBezTo>
                    <a:cubicBezTo>
                      <a:pt x="26" y="6"/>
                      <a:pt x="23" y="3"/>
                      <a:pt x="20" y="1"/>
                    </a:cubicBezTo>
                    <a:cubicBezTo>
                      <a:pt x="18" y="0"/>
                      <a:pt x="16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2" y="0"/>
                      <a:pt x="11" y="0"/>
                      <a:pt x="10" y="0"/>
                    </a:cubicBezTo>
                    <a:moveTo>
                      <a:pt x="15" y="2"/>
                    </a:moveTo>
                    <a:cubicBezTo>
                      <a:pt x="16" y="2"/>
                      <a:pt x="17" y="2"/>
                      <a:pt x="18" y="3"/>
                    </a:cubicBezTo>
                    <a:cubicBezTo>
                      <a:pt x="19" y="3"/>
                      <a:pt x="20" y="4"/>
                      <a:pt x="21" y="5"/>
                    </a:cubicBezTo>
                    <a:cubicBezTo>
                      <a:pt x="22" y="5"/>
                      <a:pt x="23" y="6"/>
                      <a:pt x="24" y="7"/>
                    </a:cubicBezTo>
                    <a:cubicBezTo>
                      <a:pt x="24" y="8"/>
                      <a:pt x="25" y="9"/>
                      <a:pt x="25" y="10"/>
                    </a:cubicBezTo>
                    <a:cubicBezTo>
                      <a:pt x="26" y="11"/>
                      <a:pt x="26" y="12"/>
                      <a:pt x="26" y="13"/>
                    </a:cubicBezTo>
                    <a:cubicBezTo>
                      <a:pt x="26" y="14"/>
                      <a:pt x="26" y="15"/>
                      <a:pt x="26" y="16"/>
                    </a:cubicBezTo>
                    <a:cubicBezTo>
                      <a:pt x="26" y="17"/>
                      <a:pt x="26" y="18"/>
                      <a:pt x="25" y="19"/>
                    </a:cubicBezTo>
                    <a:cubicBezTo>
                      <a:pt x="25" y="19"/>
                      <a:pt x="25" y="20"/>
                      <a:pt x="24" y="21"/>
                    </a:cubicBezTo>
                    <a:cubicBezTo>
                      <a:pt x="23" y="22"/>
                      <a:pt x="23" y="22"/>
                      <a:pt x="22" y="23"/>
                    </a:cubicBezTo>
                    <a:cubicBezTo>
                      <a:pt x="21" y="23"/>
                      <a:pt x="21" y="24"/>
                      <a:pt x="20" y="24"/>
                    </a:cubicBezTo>
                    <a:cubicBezTo>
                      <a:pt x="19" y="25"/>
                      <a:pt x="18" y="25"/>
                      <a:pt x="17" y="25"/>
                    </a:cubicBezTo>
                    <a:cubicBezTo>
                      <a:pt x="16" y="25"/>
                      <a:pt x="15" y="25"/>
                      <a:pt x="14" y="25"/>
                    </a:cubicBezTo>
                    <a:cubicBezTo>
                      <a:pt x="12" y="25"/>
                      <a:pt x="11" y="25"/>
                      <a:pt x="10" y="24"/>
                    </a:cubicBezTo>
                    <a:cubicBezTo>
                      <a:pt x="9" y="24"/>
                      <a:pt x="8" y="23"/>
                      <a:pt x="7" y="22"/>
                    </a:cubicBezTo>
                    <a:cubicBezTo>
                      <a:pt x="6" y="22"/>
                      <a:pt x="6" y="21"/>
                      <a:pt x="5" y="20"/>
                    </a:cubicBezTo>
                    <a:cubicBezTo>
                      <a:pt x="4" y="19"/>
                      <a:pt x="4" y="18"/>
                      <a:pt x="3" y="17"/>
                    </a:cubicBezTo>
                    <a:cubicBezTo>
                      <a:pt x="3" y="17"/>
                      <a:pt x="3" y="17"/>
                      <a:pt x="3" y="17"/>
                    </a:cubicBezTo>
                    <a:cubicBezTo>
                      <a:pt x="3" y="16"/>
                      <a:pt x="3" y="16"/>
                      <a:pt x="3" y="16"/>
                    </a:cubicBezTo>
                    <a:cubicBezTo>
                      <a:pt x="3" y="16"/>
                      <a:pt x="3" y="16"/>
                      <a:pt x="3" y="16"/>
                    </a:cubicBezTo>
                    <a:cubicBezTo>
                      <a:pt x="3" y="16"/>
                      <a:pt x="3" y="16"/>
                      <a:pt x="3" y="16"/>
                    </a:cubicBezTo>
                    <a:cubicBezTo>
                      <a:pt x="3" y="16"/>
                      <a:pt x="3" y="15"/>
                      <a:pt x="2" y="14"/>
                    </a:cubicBezTo>
                    <a:cubicBezTo>
                      <a:pt x="2" y="13"/>
                      <a:pt x="2" y="12"/>
                      <a:pt x="2" y="11"/>
                    </a:cubicBezTo>
                    <a:cubicBezTo>
                      <a:pt x="3" y="10"/>
                      <a:pt x="3" y="9"/>
                      <a:pt x="3" y="8"/>
                    </a:cubicBezTo>
                    <a:cubicBezTo>
                      <a:pt x="3" y="8"/>
                      <a:pt x="3" y="8"/>
                      <a:pt x="3" y="8"/>
                    </a:cubicBezTo>
                    <a:cubicBezTo>
                      <a:pt x="3" y="8"/>
                      <a:pt x="3" y="8"/>
                      <a:pt x="3" y="8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4" y="7"/>
                      <a:pt x="4" y="7"/>
                      <a:pt x="4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5" y="5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8" y="3"/>
                      <a:pt x="8" y="3"/>
                      <a:pt x="9" y="3"/>
                    </a:cubicBezTo>
                    <a:cubicBezTo>
                      <a:pt x="9" y="2"/>
                      <a:pt x="10" y="2"/>
                      <a:pt x="10" y="2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1" y="2"/>
                      <a:pt x="11" y="2"/>
                      <a:pt x="12" y="2"/>
                    </a:cubicBezTo>
                    <a:cubicBezTo>
                      <a:pt x="13" y="2"/>
                      <a:pt x="14" y="2"/>
                      <a:pt x="15" y="2"/>
                    </a:cubicBezTo>
                    <a:moveTo>
                      <a:pt x="21" y="5"/>
                    </a:moveTo>
                    <a:cubicBezTo>
                      <a:pt x="21" y="5"/>
                      <a:pt x="21" y="5"/>
                      <a:pt x="21" y="5"/>
                    </a:cubicBezTo>
                    <a:cubicBezTo>
                      <a:pt x="21" y="5"/>
                      <a:pt x="21" y="5"/>
                      <a:pt x="21" y="5"/>
                    </a:cubicBezTo>
                    <a:moveTo>
                      <a:pt x="25" y="10"/>
                    </a:moveTo>
                    <a:cubicBezTo>
                      <a:pt x="25" y="10"/>
                      <a:pt x="25" y="10"/>
                      <a:pt x="25" y="10"/>
                    </a:cubicBezTo>
                    <a:cubicBezTo>
                      <a:pt x="25" y="10"/>
                      <a:pt x="25" y="10"/>
                      <a:pt x="25" y="10"/>
                    </a:cubicBezTo>
                    <a:moveTo>
                      <a:pt x="26" y="13"/>
                    </a:moveTo>
                    <a:cubicBezTo>
                      <a:pt x="26" y="13"/>
                      <a:pt x="26" y="13"/>
                      <a:pt x="26" y="13"/>
                    </a:cubicBezTo>
                    <a:cubicBezTo>
                      <a:pt x="26" y="13"/>
                      <a:pt x="26" y="13"/>
                      <a:pt x="26" y="13"/>
                    </a:cubicBezTo>
                    <a:moveTo>
                      <a:pt x="26" y="16"/>
                    </a:moveTo>
                    <a:cubicBezTo>
                      <a:pt x="26" y="16"/>
                      <a:pt x="26" y="16"/>
                      <a:pt x="26" y="16"/>
                    </a:cubicBezTo>
                    <a:cubicBezTo>
                      <a:pt x="26" y="16"/>
                      <a:pt x="26" y="16"/>
                      <a:pt x="26" y="16"/>
                    </a:cubicBezTo>
                    <a:moveTo>
                      <a:pt x="24" y="21"/>
                    </a:moveTo>
                    <a:cubicBezTo>
                      <a:pt x="24" y="21"/>
                      <a:pt x="24" y="21"/>
                      <a:pt x="24" y="21"/>
                    </a:cubicBezTo>
                    <a:cubicBezTo>
                      <a:pt x="24" y="21"/>
                      <a:pt x="24" y="21"/>
                      <a:pt x="24" y="21"/>
                    </a:cubicBezTo>
                    <a:moveTo>
                      <a:pt x="17" y="25"/>
                    </a:moveTo>
                    <a:cubicBezTo>
                      <a:pt x="17" y="25"/>
                      <a:pt x="17" y="25"/>
                      <a:pt x="17" y="25"/>
                    </a:cubicBezTo>
                    <a:cubicBezTo>
                      <a:pt x="17" y="25"/>
                      <a:pt x="17" y="25"/>
                      <a:pt x="17" y="25"/>
                    </a:cubicBezTo>
                  </a:path>
                </a:pathLst>
              </a:custGeom>
              <a:solidFill>
                <a:srgbClr val="4EA8A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7" name="Freeform 619"/>
              <p:cNvSpPr>
                <a:spLocks/>
              </p:cNvSpPr>
              <p:nvPr/>
            </p:nvSpPr>
            <p:spPr bwMode="auto">
              <a:xfrm>
                <a:off x="6224" y="2653"/>
                <a:ext cx="64" cy="60"/>
              </a:xfrm>
              <a:custGeom>
                <a:avLst/>
                <a:gdLst>
                  <a:gd name="T0" fmla="*/ 18 w 34"/>
                  <a:gd name="T1" fmla="*/ 0 h 32"/>
                  <a:gd name="T2" fmla="*/ 17 w 34"/>
                  <a:gd name="T3" fmla="*/ 0 h 32"/>
                  <a:gd name="T4" fmla="*/ 14 w 34"/>
                  <a:gd name="T5" fmla="*/ 0 h 32"/>
                  <a:gd name="T6" fmla="*/ 11 w 34"/>
                  <a:gd name="T7" fmla="*/ 1 h 32"/>
                  <a:gd name="T8" fmla="*/ 8 w 34"/>
                  <a:gd name="T9" fmla="*/ 2 h 32"/>
                  <a:gd name="T10" fmla="*/ 6 w 34"/>
                  <a:gd name="T11" fmla="*/ 4 h 32"/>
                  <a:gd name="T12" fmla="*/ 4 w 34"/>
                  <a:gd name="T13" fmla="*/ 5 h 32"/>
                  <a:gd name="T14" fmla="*/ 3 w 34"/>
                  <a:gd name="T15" fmla="*/ 6 h 32"/>
                  <a:gd name="T16" fmla="*/ 2 w 34"/>
                  <a:gd name="T17" fmla="*/ 9 h 32"/>
                  <a:gd name="T18" fmla="*/ 1 w 34"/>
                  <a:gd name="T19" fmla="*/ 12 h 32"/>
                  <a:gd name="T20" fmla="*/ 0 w 34"/>
                  <a:gd name="T21" fmla="*/ 14 h 32"/>
                  <a:gd name="T22" fmla="*/ 1 w 34"/>
                  <a:gd name="T23" fmla="*/ 15 h 32"/>
                  <a:gd name="T24" fmla="*/ 1 w 34"/>
                  <a:gd name="T25" fmla="*/ 16 h 32"/>
                  <a:gd name="T26" fmla="*/ 1 w 34"/>
                  <a:gd name="T27" fmla="*/ 20 h 32"/>
                  <a:gd name="T28" fmla="*/ 2 w 34"/>
                  <a:gd name="T29" fmla="*/ 21 h 32"/>
                  <a:gd name="T30" fmla="*/ 3 w 34"/>
                  <a:gd name="T31" fmla="*/ 23 h 32"/>
                  <a:gd name="T32" fmla="*/ 4 w 34"/>
                  <a:gd name="T33" fmla="*/ 26 h 32"/>
                  <a:gd name="T34" fmla="*/ 6 w 34"/>
                  <a:gd name="T35" fmla="*/ 28 h 32"/>
                  <a:gd name="T36" fmla="*/ 9 w 34"/>
                  <a:gd name="T37" fmla="*/ 30 h 32"/>
                  <a:gd name="T38" fmla="*/ 10 w 34"/>
                  <a:gd name="T39" fmla="*/ 30 h 32"/>
                  <a:gd name="T40" fmla="*/ 11 w 34"/>
                  <a:gd name="T41" fmla="*/ 30 h 32"/>
                  <a:gd name="T42" fmla="*/ 11 w 34"/>
                  <a:gd name="T43" fmla="*/ 30 h 32"/>
                  <a:gd name="T44" fmla="*/ 11 w 34"/>
                  <a:gd name="T45" fmla="*/ 30 h 32"/>
                  <a:gd name="T46" fmla="*/ 12 w 34"/>
                  <a:gd name="T47" fmla="*/ 31 h 32"/>
                  <a:gd name="T48" fmla="*/ 13 w 34"/>
                  <a:gd name="T49" fmla="*/ 31 h 32"/>
                  <a:gd name="T50" fmla="*/ 16 w 34"/>
                  <a:gd name="T51" fmla="*/ 32 h 32"/>
                  <a:gd name="T52" fmla="*/ 19 w 34"/>
                  <a:gd name="T53" fmla="*/ 32 h 32"/>
                  <a:gd name="T54" fmla="*/ 20 w 34"/>
                  <a:gd name="T55" fmla="*/ 32 h 32"/>
                  <a:gd name="T56" fmla="*/ 22 w 34"/>
                  <a:gd name="T57" fmla="*/ 32 h 32"/>
                  <a:gd name="T58" fmla="*/ 25 w 34"/>
                  <a:gd name="T59" fmla="*/ 31 h 32"/>
                  <a:gd name="T60" fmla="*/ 30 w 34"/>
                  <a:gd name="T61" fmla="*/ 27 h 32"/>
                  <a:gd name="T62" fmla="*/ 32 w 34"/>
                  <a:gd name="T63" fmla="*/ 25 h 32"/>
                  <a:gd name="T64" fmla="*/ 33 w 34"/>
                  <a:gd name="T65" fmla="*/ 24 h 32"/>
                  <a:gd name="T66" fmla="*/ 33 w 34"/>
                  <a:gd name="T67" fmla="*/ 22 h 32"/>
                  <a:gd name="T68" fmla="*/ 34 w 34"/>
                  <a:gd name="T69" fmla="*/ 21 h 32"/>
                  <a:gd name="T70" fmla="*/ 34 w 34"/>
                  <a:gd name="T71" fmla="*/ 21 h 32"/>
                  <a:gd name="T72" fmla="*/ 34 w 34"/>
                  <a:gd name="T73" fmla="*/ 20 h 32"/>
                  <a:gd name="T74" fmla="*/ 34 w 34"/>
                  <a:gd name="T75" fmla="*/ 16 h 32"/>
                  <a:gd name="T76" fmla="*/ 34 w 34"/>
                  <a:gd name="T77" fmla="*/ 13 h 32"/>
                  <a:gd name="T78" fmla="*/ 33 w 34"/>
                  <a:gd name="T79" fmla="*/ 12 h 32"/>
                  <a:gd name="T80" fmla="*/ 33 w 34"/>
                  <a:gd name="T81" fmla="*/ 11 h 32"/>
                  <a:gd name="T82" fmla="*/ 32 w 34"/>
                  <a:gd name="T83" fmla="*/ 8 h 32"/>
                  <a:gd name="T84" fmla="*/ 29 w 34"/>
                  <a:gd name="T85" fmla="*/ 5 h 32"/>
                  <a:gd name="T86" fmla="*/ 28 w 34"/>
                  <a:gd name="T87" fmla="*/ 3 h 32"/>
                  <a:gd name="T88" fmla="*/ 28 w 34"/>
                  <a:gd name="T89" fmla="*/ 3 h 32"/>
                  <a:gd name="T90" fmla="*/ 25 w 34"/>
                  <a:gd name="T91" fmla="*/ 1 h 32"/>
                  <a:gd name="T92" fmla="*/ 23 w 34"/>
                  <a:gd name="T93" fmla="*/ 1 h 32"/>
                  <a:gd name="T94" fmla="*/ 23 w 34"/>
                  <a:gd name="T95" fmla="*/ 0 h 32"/>
                  <a:gd name="T96" fmla="*/ 21 w 34"/>
                  <a:gd name="T97" fmla="*/ 0 h 32"/>
                  <a:gd name="T98" fmla="*/ 18 w 34"/>
                  <a:gd name="T99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4" h="32">
                    <a:moveTo>
                      <a:pt x="18" y="0"/>
                    </a:move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5" y="0"/>
                      <a:pt x="14" y="0"/>
                    </a:cubicBezTo>
                    <a:cubicBezTo>
                      <a:pt x="13" y="0"/>
                      <a:pt x="12" y="1"/>
                      <a:pt x="11" y="1"/>
                    </a:cubicBezTo>
                    <a:cubicBezTo>
                      <a:pt x="10" y="1"/>
                      <a:pt x="9" y="2"/>
                      <a:pt x="8" y="2"/>
                    </a:cubicBezTo>
                    <a:cubicBezTo>
                      <a:pt x="7" y="3"/>
                      <a:pt x="6" y="3"/>
                      <a:pt x="6" y="4"/>
                    </a:cubicBezTo>
                    <a:cubicBezTo>
                      <a:pt x="5" y="4"/>
                      <a:pt x="5" y="4"/>
                      <a:pt x="4" y="5"/>
                    </a:cubicBezTo>
                    <a:cubicBezTo>
                      <a:pt x="4" y="5"/>
                      <a:pt x="4" y="6"/>
                      <a:pt x="3" y="6"/>
                    </a:cubicBezTo>
                    <a:cubicBezTo>
                      <a:pt x="3" y="7"/>
                      <a:pt x="2" y="8"/>
                      <a:pt x="2" y="9"/>
                    </a:cubicBezTo>
                    <a:cubicBezTo>
                      <a:pt x="1" y="10"/>
                      <a:pt x="1" y="11"/>
                      <a:pt x="1" y="12"/>
                    </a:cubicBezTo>
                    <a:cubicBezTo>
                      <a:pt x="1" y="12"/>
                      <a:pt x="0" y="13"/>
                      <a:pt x="0" y="14"/>
                    </a:cubicBezTo>
                    <a:cubicBezTo>
                      <a:pt x="1" y="15"/>
                      <a:pt x="1" y="15"/>
                      <a:pt x="1" y="15"/>
                    </a:cubicBezTo>
                    <a:cubicBezTo>
                      <a:pt x="1" y="15"/>
                      <a:pt x="1" y="16"/>
                      <a:pt x="1" y="16"/>
                    </a:cubicBezTo>
                    <a:cubicBezTo>
                      <a:pt x="1" y="17"/>
                      <a:pt x="1" y="18"/>
                      <a:pt x="1" y="20"/>
                    </a:cubicBezTo>
                    <a:cubicBezTo>
                      <a:pt x="1" y="20"/>
                      <a:pt x="2" y="20"/>
                      <a:pt x="2" y="21"/>
                    </a:cubicBezTo>
                    <a:cubicBezTo>
                      <a:pt x="2" y="21"/>
                      <a:pt x="2" y="22"/>
                      <a:pt x="3" y="23"/>
                    </a:cubicBezTo>
                    <a:cubicBezTo>
                      <a:pt x="3" y="24"/>
                      <a:pt x="4" y="25"/>
                      <a:pt x="4" y="26"/>
                    </a:cubicBezTo>
                    <a:cubicBezTo>
                      <a:pt x="5" y="26"/>
                      <a:pt x="5" y="27"/>
                      <a:pt x="6" y="28"/>
                    </a:cubicBezTo>
                    <a:cubicBezTo>
                      <a:pt x="7" y="29"/>
                      <a:pt x="8" y="30"/>
                      <a:pt x="9" y="30"/>
                    </a:cubicBezTo>
                    <a:cubicBezTo>
                      <a:pt x="10" y="30"/>
                      <a:pt x="10" y="30"/>
                      <a:pt x="10" y="30"/>
                    </a:cubicBezTo>
                    <a:cubicBezTo>
                      <a:pt x="11" y="30"/>
                      <a:pt x="11" y="30"/>
                      <a:pt x="11" y="30"/>
                    </a:cubicBezTo>
                    <a:cubicBezTo>
                      <a:pt x="11" y="30"/>
                      <a:pt x="11" y="30"/>
                      <a:pt x="11" y="30"/>
                    </a:cubicBezTo>
                    <a:cubicBezTo>
                      <a:pt x="11" y="30"/>
                      <a:pt x="11" y="30"/>
                      <a:pt x="11" y="30"/>
                    </a:cubicBezTo>
                    <a:cubicBezTo>
                      <a:pt x="12" y="30"/>
                      <a:pt x="12" y="31"/>
                      <a:pt x="12" y="31"/>
                    </a:cubicBezTo>
                    <a:cubicBezTo>
                      <a:pt x="13" y="31"/>
                      <a:pt x="13" y="31"/>
                      <a:pt x="13" y="31"/>
                    </a:cubicBezTo>
                    <a:cubicBezTo>
                      <a:pt x="14" y="31"/>
                      <a:pt x="15" y="31"/>
                      <a:pt x="16" y="32"/>
                    </a:cubicBezTo>
                    <a:cubicBezTo>
                      <a:pt x="17" y="32"/>
                      <a:pt x="18" y="32"/>
                      <a:pt x="19" y="32"/>
                    </a:cubicBezTo>
                    <a:cubicBezTo>
                      <a:pt x="20" y="32"/>
                      <a:pt x="20" y="32"/>
                      <a:pt x="20" y="32"/>
                    </a:cubicBezTo>
                    <a:cubicBezTo>
                      <a:pt x="20" y="32"/>
                      <a:pt x="21" y="32"/>
                      <a:pt x="22" y="32"/>
                    </a:cubicBezTo>
                    <a:cubicBezTo>
                      <a:pt x="23" y="32"/>
                      <a:pt x="24" y="32"/>
                      <a:pt x="25" y="31"/>
                    </a:cubicBezTo>
                    <a:cubicBezTo>
                      <a:pt x="27" y="30"/>
                      <a:pt x="29" y="29"/>
                      <a:pt x="30" y="27"/>
                    </a:cubicBezTo>
                    <a:cubicBezTo>
                      <a:pt x="31" y="27"/>
                      <a:pt x="31" y="26"/>
                      <a:pt x="32" y="25"/>
                    </a:cubicBezTo>
                    <a:cubicBezTo>
                      <a:pt x="32" y="25"/>
                      <a:pt x="33" y="24"/>
                      <a:pt x="33" y="24"/>
                    </a:cubicBezTo>
                    <a:cubicBezTo>
                      <a:pt x="33" y="23"/>
                      <a:pt x="33" y="23"/>
                      <a:pt x="33" y="22"/>
                    </a:cubicBezTo>
                    <a:cubicBezTo>
                      <a:pt x="34" y="22"/>
                      <a:pt x="34" y="21"/>
                      <a:pt x="34" y="21"/>
                    </a:cubicBezTo>
                    <a:cubicBezTo>
                      <a:pt x="34" y="21"/>
                      <a:pt x="34" y="21"/>
                      <a:pt x="34" y="21"/>
                    </a:cubicBezTo>
                    <a:cubicBezTo>
                      <a:pt x="34" y="20"/>
                      <a:pt x="34" y="20"/>
                      <a:pt x="34" y="20"/>
                    </a:cubicBezTo>
                    <a:cubicBezTo>
                      <a:pt x="34" y="19"/>
                      <a:pt x="34" y="17"/>
                      <a:pt x="34" y="16"/>
                    </a:cubicBezTo>
                    <a:cubicBezTo>
                      <a:pt x="34" y="15"/>
                      <a:pt x="34" y="14"/>
                      <a:pt x="34" y="13"/>
                    </a:cubicBezTo>
                    <a:cubicBezTo>
                      <a:pt x="34" y="13"/>
                      <a:pt x="34" y="12"/>
                      <a:pt x="33" y="12"/>
                    </a:cubicBezTo>
                    <a:cubicBezTo>
                      <a:pt x="33" y="11"/>
                      <a:pt x="33" y="11"/>
                      <a:pt x="33" y="11"/>
                    </a:cubicBezTo>
                    <a:cubicBezTo>
                      <a:pt x="33" y="9"/>
                      <a:pt x="32" y="8"/>
                      <a:pt x="32" y="8"/>
                    </a:cubicBezTo>
                    <a:cubicBezTo>
                      <a:pt x="31" y="7"/>
                      <a:pt x="30" y="6"/>
                      <a:pt x="29" y="5"/>
                    </a:cubicBezTo>
                    <a:cubicBezTo>
                      <a:pt x="29" y="4"/>
                      <a:pt x="28" y="4"/>
                      <a:pt x="28" y="3"/>
                    </a:cubicBezTo>
                    <a:cubicBezTo>
                      <a:pt x="28" y="3"/>
                      <a:pt x="28" y="3"/>
                      <a:pt x="28" y="3"/>
                    </a:cubicBezTo>
                    <a:cubicBezTo>
                      <a:pt x="27" y="2"/>
                      <a:pt x="26" y="2"/>
                      <a:pt x="25" y="1"/>
                    </a:cubicBezTo>
                    <a:cubicBezTo>
                      <a:pt x="25" y="1"/>
                      <a:pt x="24" y="1"/>
                      <a:pt x="23" y="1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2" y="0"/>
                      <a:pt x="22" y="0"/>
                      <a:pt x="21" y="0"/>
                    </a:cubicBezTo>
                    <a:cubicBezTo>
                      <a:pt x="20" y="0"/>
                      <a:pt x="19" y="0"/>
                      <a:pt x="18" y="0"/>
                    </a:cubicBezTo>
                  </a:path>
                </a:pathLst>
              </a:custGeom>
              <a:solidFill>
                <a:srgbClr val="FCFC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8" name="Freeform 620"/>
              <p:cNvSpPr>
                <a:spLocks/>
              </p:cNvSpPr>
              <p:nvPr/>
            </p:nvSpPr>
            <p:spPr bwMode="auto">
              <a:xfrm>
                <a:off x="6245" y="2732"/>
                <a:ext cx="26" cy="24"/>
              </a:xfrm>
              <a:custGeom>
                <a:avLst/>
                <a:gdLst>
                  <a:gd name="T0" fmla="*/ 8 w 14"/>
                  <a:gd name="T1" fmla="*/ 0 h 13"/>
                  <a:gd name="T2" fmla="*/ 7 w 14"/>
                  <a:gd name="T3" fmla="*/ 0 h 13"/>
                  <a:gd name="T4" fmla="*/ 6 w 14"/>
                  <a:gd name="T5" fmla="*/ 0 h 13"/>
                  <a:gd name="T6" fmla="*/ 4 w 14"/>
                  <a:gd name="T7" fmla="*/ 1 h 13"/>
                  <a:gd name="T8" fmla="*/ 2 w 14"/>
                  <a:gd name="T9" fmla="*/ 3 h 13"/>
                  <a:gd name="T10" fmla="*/ 1 w 14"/>
                  <a:gd name="T11" fmla="*/ 4 h 13"/>
                  <a:gd name="T12" fmla="*/ 1 w 14"/>
                  <a:gd name="T13" fmla="*/ 8 h 13"/>
                  <a:gd name="T14" fmla="*/ 1 w 14"/>
                  <a:gd name="T15" fmla="*/ 10 h 13"/>
                  <a:gd name="T16" fmla="*/ 1 w 14"/>
                  <a:gd name="T17" fmla="*/ 10 h 13"/>
                  <a:gd name="T18" fmla="*/ 2 w 14"/>
                  <a:gd name="T19" fmla="*/ 11 h 13"/>
                  <a:gd name="T20" fmla="*/ 3 w 14"/>
                  <a:gd name="T21" fmla="*/ 12 h 13"/>
                  <a:gd name="T22" fmla="*/ 4 w 14"/>
                  <a:gd name="T23" fmla="*/ 12 h 13"/>
                  <a:gd name="T24" fmla="*/ 4 w 14"/>
                  <a:gd name="T25" fmla="*/ 13 h 13"/>
                  <a:gd name="T26" fmla="*/ 7 w 14"/>
                  <a:gd name="T27" fmla="*/ 13 h 13"/>
                  <a:gd name="T28" fmla="*/ 8 w 14"/>
                  <a:gd name="T29" fmla="*/ 13 h 13"/>
                  <a:gd name="T30" fmla="*/ 10 w 14"/>
                  <a:gd name="T31" fmla="*/ 13 h 13"/>
                  <a:gd name="T32" fmla="*/ 12 w 14"/>
                  <a:gd name="T33" fmla="*/ 12 h 13"/>
                  <a:gd name="T34" fmla="*/ 13 w 14"/>
                  <a:gd name="T35" fmla="*/ 10 h 13"/>
                  <a:gd name="T36" fmla="*/ 14 w 14"/>
                  <a:gd name="T37" fmla="*/ 9 h 13"/>
                  <a:gd name="T38" fmla="*/ 14 w 14"/>
                  <a:gd name="T39" fmla="*/ 8 h 13"/>
                  <a:gd name="T40" fmla="*/ 14 w 14"/>
                  <a:gd name="T41" fmla="*/ 6 h 13"/>
                  <a:gd name="T42" fmla="*/ 14 w 14"/>
                  <a:gd name="T43" fmla="*/ 5 h 13"/>
                  <a:gd name="T44" fmla="*/ 12 w 14"/>
                  <a:gd name="T45" fmla="*/ 2 h 13"/>
                  <a:gd name="T46" fmla="*/ 9 w 14"/>
                  <a:gd name="T47" fmla="*/ 0 h 13"/>
                  <a:gd name="T48" fmla="*/ 8 w 14"/>
                  <a:gd name="T49" fmla="*/ 0 h 13"/>
                  <a:gd name="T50" fmla="*/ 8 w 14"/>
                  <a:gd name="T51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" h="13">
                    <a:moveTo>
                      <a:pt x="8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1"/>
                      <a:pt x="5" y="1"/>
                      <a:pt x="4" y="1"/>
                    </a:cubicBezTo>
                    <a:cubicBezTo>
                      <a:pt x="3" y="2"/>
                      <a:pt x="3" y="2"/>
                      <a:pt x="2" y="3"/>
                    </a:cubicBezTo>
                    <a:cubicBezTo>
                      <a:pt x="2" y="3"/>
                      <a:pt x="1" y="4"/>
                      <a:pt x="1" y="4"/>
                    </a:cubicBezTo>
                    <a:cubicBezTo>
                      <a:pt x="0" y="6"/>
                      <a:pt x="0" y="7"/>
                      <a:pt x="1" y="8"/>
                    </a:cubicBezTo>
                    <a:cubicBezTo>
                      <a:pt x="1" y="9"/>
                      <a:pt x="1" y="9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2" y="11"/>
                      <a:pt x="2" y="11"/>
                      <a:pt x="2" y="11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4" y="12"/>
                      <a:pt x="4" y="12"/>
                      <a:pt x="4" y="12"/>
                    </a:cubicBezTo>
                    <a:cubicBezTo>
                      <a:pt x="4" y="13"/>
                      <a:pt x="4" y="13"/>
                      <a:pt x="4" y="13"/>
                    </a:cubicBezTo>
                    <a:cubicBezTo>
                      <a:pt x="5" y="13"/>
                      <a:pt x="6" y="13"/>
                      <a:pt x="7" y="13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9" y="13"/>
                      <a:pt x="10" y="13"/>
                      <a:pt x="10" y="13"/>
                    </a:cubicBezTo>
                    <a:cubicBezTo>
                      <a:pt x="11" y="13"/>
                      <a:pt x="11" y="12"/>
                      <a:pt x="12" y="12"/>
                    </a:cubicBezTo>
                    <a:cubicBezTo>
                      <a:pt x="12" y="12"/>
                      <a:pt x="13" y="11"/>
                      <a:pt x="13" y="10"/>
                    </a:cubicBezTo>
                    <a:cubicBezTo>
                      <a:pt x="14" y="10"/>
                      <a:pt x="14" y="9"/>
                      <a:pt x="14" y="9"/>
                    </a:cubicBezTo>
                    <a:cubicBezTo>
                      <a:pt x="14" y="8"/>
                      <a:pt x="14" y="8"/>
                      <a:pt x="14" y="8"/>
                    </a:cubicBezTo>
                    <a:cubicBezTo>
                      <a:pt x="14" y="7"/>
                      <a:pt x="14" y="6"/>
                      <a:pt x="14" y="6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4"/>
                      <a:pt x="13" y="3"/>
                      <a:pt x="12" y="2"/>
                    </a:cubicBezTo>
                    <a:cubicBezTo>
                      <a:pt x="11" y="1"/>
                      <a:pt x="10" y="1"/>
                      <a:pt x="9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</a:path>
                </a:pathLst>
              </a:custGeom>
              <a:solidFill>
                <a:srgbClr val="FCFC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9" name="Freeform 621"/>
              <p:cNvSpPr>
                <a:spLocks/>
              </p:cNvSpPr>
              <p:nvPr/>
            </p:nvSpPr>
            <p:spPr bwMode="auto">
              <a:xfrm>
                <a:off x="6290" y="2726"/>
                <a:ext cx="17" cy="13"/>
              </a:xfrm>
              <a:custGeom>
                <a:avLst/>
                <a:gdLst>
                  <a:gd name="T0" fmla="*/ 3 w 9"/>
                  <a:gd name="T1" fmla="*/ 0 h 7"/>
                  <a:gd name="T2" fmla="*/ 3 w 9"/>
                  <a:gd name="T3" fmla="*/ 0 h 7"/>
                  <a:gd name="T4" fmla="*/ 3 w 9"/>
                  <a:gd name="T5" fmla="*/ 0 h 7"/>
                  <a:gd name="T6" fmla="*/ 2 w 9"/>
                  <a:gd name="T7" fmla="*/ 0 h 7"/>
                  <a:gd name="T8" fmla="*/ 1 w 9"/>
                  <a:gd name="T9" fmla="*/ 1 h 7"/>
                  <a:gd name="T10" fmla="*/ 0 w 9"/>
                  <a:gd name="T11" fmla="*/ 3 h 7"/>
                  <a:gd name="T12" fmla="*/ 0 w 9"/>
                  <a:gd name="T13" fmla="*/ 4 h 7"/>
                  <a:gd name="T14" fmla="*/ 0 w 9"/>
                  <a:gd name="T15" fmla="*/ 5 h 7"/>
                  <a:gd name="T16" fmla="*/ 1 w 9"/>
                  <a:gd name="T17" fmla="*/ 6 h 7"/>
                  <a:gd name="T18" fmla="*/ 4 w 9"/>
                  <a:gd name="T19" fmla="*/ 7 h 7"/>
                  <a:gd name="T20" fmla="*/ 5 w 9"/>
                  <a:gd name="T21" fmla="*/ 7 h 7"/>
                  <a:gd name="T22" fmla="*/ 5 w 9"/>
                  <a:gd name="T23" fmla="*/ 7 h 7"/>
                  <a:gd name="T24" fmla="*/ 5 w 9"/>
                  <a:gd name="T25" fmla="*/ 7 h 7"/>
                  <a:gd name="T26" fmla="*/ 6 w 9"/>
                  <a:gd name="T27" fmla="*/ 7 h 7"/>
                  <a:gd name="T28" fmla="*/ 7 w 9"/>
                  <a:gd name="T29" fmla="*/ 7 h 7"/>
                  <a:gd name="T30" fmla="*/ 8 w 9"/>
                  <a:gd name="T31" fmla="*/ 6 h 7"/>
                  <a:gd name="T32" fmla="*/ 8 w 9"/>
                  <a:gd name="T33" fmla="*/ 6 h 7"/>
                  <a:gd name="T34" fmla="*/ 9 w 9"/>
                  <a:gd name="T35" fmla="*/ 5 h 7"/>
                  <a:gd name="T36" fmla="*/ 9 w 9"/>
                  <a:gd name="T37" fmla="*/ 5 h 7"/>
                  <a:gd name="T38" fmla="*/ 9 w 9"/>
                  <a:gd name="T39" fmla="*/ 5 h 7"/>
                  <a:gd name="T40" fmla="*/ 9 w 9"/>
                  <a:gd name="T41" fmla="*/ 3 h 7"/>
                  <a:gd name="T42" fmla="*/ 8 w 9"/>
                  <a:gd name="T43" fmla="*/ 3 h 7"/>
                  <a:gd name="T44" fmla="*/ 7 w 9"/>
                  <a:gd name="T45" fmla="*/ 1 h 7"/>
                  <a:gd name="T46" fmla="*/ 5 w 9"/>
                  <a:gd name="T47" fmla="*/ 0 h 7"/>
                  <a:gd name="T48" fmla="*/ 4 w 9"/>
                  <a:gd name="T49" fmla="*/ 0 h 7"/>
                  <a:gd name="T50" fmla="*/ 3 w 9"/>
                  <a:gd name="T5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9" h="7">
                    <a:moveTo>
                      <a:pt x="3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2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2"/>
                      <a:pt x="0" y="3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1" y="6"/>
                      <a:pt x="1" y="6"/>
                    </a:cubicBezTo>
                    <a:cubicBezTo>
                      <a:pt x="2" y="7"/>
                      <a:pt x="3" y="7"/>
                      <a:pt x="4" y="7"/>
                    </a:cubicBezTo>
                    <a:cubicBezTo>
                      <a:pt x="4" y="7"/>
                      <a:pt x="4" y="7"/>
                      <a:pt x="5" y="7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6" y="7"/>
                      <a:pt x="6" y="7"/>
                      <a:pt x="6" y="7"/>
                    </a:cubicBezTo>
                    <a:cubicBezTo>
                      <a:pt x="6" y="7"/>
                      <a:pt x="7" y="7"/>
                      <a:pt x="7" y="7"/>
                    </a:cubicBezTo>
                    <a:cubicBezTo>
                      <a:pt x="8" y="6"/>
                      <a:pt x="8" y="6"/>
                      <a:pt x="8" y="6"/>
                    </a:cubicBezTo>
                    <a:cubicBezTo>
                      <a:pt x="8" y="6"/>
                      <a:pt x="8" y="6"/>
                      <a:pt x="8" y="6"/>
                    </a:cubicBezTo>
                    <a:cubicBezTo>
                      <a:pt x="9" y="5"/>
                      <a:pt x="9" y="5"/>
                      <a:pt x="9" y="5"/>
                    </a:cubicBezTo>
                    <a:cubicBezTo>
                      <a:pt x="9" y="5"/>
                      <a:pt x="9" y="5"/>
                      <a:pt x="9" y="5"/>
                    </a:cubicBezTo>
                    <a:cubicBezTo>
                      <a:pt x="9" y="5"/>
                      <a:pt x="9" y="5"/>
                      <a:pt x="9" y="5"/>
                    </a:cubicBezTo>
                    <a:cubicBezTo>
                      <a:pt x="9" y="4"/>
                      <a:pt x="9" y="4"/>
                      <a:pt x="9" y="3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8" y="2"/>
                      <a:pt x="8" y="2"/>
                      <a:pt x="7" y="1"/>
                    </a:cubicBezTo>
                    <a:cubicBezTo>
                      <a:pt x="6" y="1"/>
                      <a:pt x="6" y="1"/>
                      <a:pt x="5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3" y="0"/>
                    </a:cubicBezTo>
                  </a:path>
                </a:pathLst>
              </a:custGeom>
              <a:solidFill>
                <a:srgbClr val="FCFC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70" name="Freeform 622"/>
              <p:cNvSpPr>
                <a:spLocks noEditPoints="1"/>
              </p:cNvSpPr>
              <p:nvPr/>
            </p:nvSpPr>
            <p:spPr bwMode="auto">
              <a:xfrm>
                <a:off x="6224" y="2649"/>
                <a:ext cx="68" cy="68"/>
              </a:xfrm>
              <a:custGeom>
                <a:avLst/>
                <a:gdLst>
                  <a:gd name="T0" fmla="*/ 12 w 36"/>
                  <a:gd name="T1" fmla="*/ 1 h 36"/>
                  <a:gd name="T2" fmla="*/ 9 w 36"/>
                  <a:gd name="T3" fmla="*/ 2 h 36"/>
                  <a:gd name="T4" fmla="*/ 3 w 36"/>
                  <a:gd name="T5" fmla="*/ 7 h 36"/>
                  <a:gd name="T6" fmla="*/ 1 w 36"/>
                  <a:gd name="T7" fmla="*/ 11 h 36"/>
                  <a:gd name="T8" fmla="*/ 0 w 36"/>
                  <a:gd name="T9" fmla="*/ 14 h 36"/>
                  <a:gd name="T10" fmla="*/ 0 w 36"/>
                  <a:gd name="T11" fmla="*/ 15 h 36"/>
                  <a:gd name="T12" fmla="*/ 0 w 36"/>
                  <a:gd name="T13" fmla="*/ 21 h 36"/>
                  <a:gd name="T14" fmla="*/ 2 w 36"/>
                  <a:gd name="T15" fmla="*/ 26 h 36"/>
                  <a:gd name="T16" fmla="*/ 6 w 36"/>
                  <a:gd name="T17" fmla="*/ 30 h 36"/>
                  <a:gd name="T18" fmla="*/ 8 w 36"/>
                  <a:gd name="T19" fmla="*/ 32 h 36"/>
                  <a:gd name="T20" fmla="*/ 16 w 36"/>
                  <a:gd name="T21" fmla="*/ 35 h 36"/>
                  <a:gd name="T22" fmla="*/ 23 w 36"/>
                  <a:gd name="T23" fmla="*/ 35 h 36"/>
                  <a:gd name="T24" fmla="*/ 28 w 36"/>
                  <a:gd name="T25" fmla="*/ 33 h 36"/>
                  <a:gd name="T26" fmla="*/ 36 w 36"/>
                  <a:gd name="T27" fmla="*/ 22 h 36"/>
                  <a:gd name="T28" fmla="*/ 25 w 36"/>
                  <a:gd name="T29" fmla="*/ 2 h 36"/>
                  <a:gd name="T30" fmla="*/ 22 w 36"/>
                  <a:gd name="T31" fmla="*/ 1 h 36"/>
                  <a:gd name="T32" fmla="*/ 18 w 36"/>
                  <a:gd name="T33" fmla="*/ 1 h 36"/>
                  <a:gd name="T34" fmla="*/ 16 w 36"/>
                  <a:gd name="T35" fmla="*/ 0 h 36"/>
                  <a:gd name="T36" fmla="*/ 18 w 36"/>
                  <a:gd name="T37" fmla="*/ 3 h 36"/>
                  <a:gd name="T38" fmla="*/ 19 w 36"/>
                  <a:gd name="T39" fmla="*/ 3 h 36"/>
                  <a:gd name="T40" fmla="*/ 23 w 36"/>
                  <a:gd name="T41" fmla="*/ 4 h 36"/>
                  <a:gd name="T42" fmla="*/ 23 w 36"/>
                  <a:gd name="T43" fmla="*/ 4 h 36"/>
                  <a:gd name="T44" fmla="*/ 23 w 36"/>
                  <a:gd name="T45" fmla="*/ 4 h 36"/>
                  <a:gd name="T46" fmla="*/ 27 w 36"/>
                  <a:gd name="T47" fmla="*/ 6 h 36"/>
                  <a:gd name="T48" fmla="*/ 27 w 36"/>
                  <a:gd name="T49" fmla="*/ 6 h 36"/>
                  <a:gd name="T50" fmla="*/ 32 w 36"/>
                  <a:gd name="T51" fmla="*/ 13 h 36"/>
                  <a:gd name="T52" fmla="*/ 32 w 36"/>
                  <a:gd name="T53" fmla="*/ 13 h 36"/>
                  <a:gd name="T54" fmla="*/ 34 w 36"/>
                  <a:gd name="T55" fmla="*/ 21 h 36"/>
                  <a:gd name="T56" fmla="*/ 28 w 36"/>
                  <a:gd name="T57" fmla="*/ 30 h 36"/>
                  <a:gd name="T58" fmla="*/ 26 w 36"/>
                  <a:gd name="T59" fmla="*/ 32 h 36"/>
                  <a:gd name="T60" fmla="*/ 22 w 36"/>
                  <a:gd name="T61" fmla="*/ 33 h 36"/>
                  <a:gd name="T62" fmla="*/ 21 w 36"/>
                  <a:gd name="T63" fmla="*/ 33 h 36"/>
                  <a:gd name="T64" fmla="*/ 21 w 36"/>
                  <a:gd name="T65" fmla="*/ 33 h 36"/>
                  <a:gd name="T66" fmla="*/ 20 w 36"/>
                  <a:gd name="T67" fmla="*/ 33 h 36"/>
                  <a:gd name="T68" fmla="*/ 17 w 36"/>
                  <a:gd name="T69" fmla="*/ 33 h 36"/>
                  <a:gd name="T70" fmla="*/ 12 w 36"/>
                  <a:gd name="T71" fmla="*/ 32 h 36"/>
                  <a:gd name="T72" fmla="*/ 11 w 36"/>
                  <a:gd name="T73" fmla="*/ 31 h 36"/>
                  <a:gd name="T74" fmla="*/ 11 w 36"/>
                  <a:gd name="T75" fmla="*/ 31 h 36"/>
                  <a:gd name="T76" fmla="*/ 9 w 36"/>
                  <a:gd name="T77" fmla="*/ 30 h 36"/>
                  <a:gd name="T78" fmla="*/ 5 w 36"/>
                  <a:gd name="T79" fmla="*/ 27 h 36"/>
                  <a:gd name="T80" fmla="*/ 2 w 36"/>
                  <a:gd name="T81" fmla="*/ 21 h 36"/>
                  <a:gd name="T82" fmla="*/ 2 w 36"/>
                  <a:gd name="T83" fmla="*/ 20 h 36"/>
                  <a:gd name="T84" fmla="*/ 2 w 36"/>
                  <a:gd name="T85" fmla="*/ 20 h 36"/>
                  <a:gd name="T86" fmla="*/ 2 w 36"/>
                  <a:gd name="T87" fmla="*/ 20 h 36"/>
                  <a:gd name="T88" fmla="*/ 2 w 36"/>
                  <a:gd name="T89" fmla="*/ 14 h 36"/>
                  <a:gd name="T90" fmla="*/ 2 w 36"/>
                  <a:gd name="T91" fmla="*/ 14 h 36"/>
                  <a:gd name="T92" fmla="*/ 2 w 36"/>
                  <a:gd name="T93" fmla="*/ 13 h 36"/>
                  <a:gd name="T94" fmla="*/ 2 w 36"/>
                  <a:gd name="T95" fmla="*/ 13 h 36"/>
                  <a:gd name="T96" fmla="*/ 2 w 36"/>
                  <a:gd name="T97" fmla="*/ 13 h 36"/>
                  <a:gd name="T98" fmla="*/ 3 w 36"/>
                  <a:gd name="T99" fmla="*/ 12 h 36"/>
                  <a:gd name="T100" fmla="*/ 3 w 36"/>
                  <a:gd name="T101" fmla="*/ 12 h 36"/>
                  <a:gd name="T102" fmla="*/ 3 w 36"/>
                  <a:gd name="T103" fmla="*/ 12 h 36"/>
                  <a:gd name="T104" fmla="*/ 6 w 36"/>
                  <a:gd name="T105" fmla="*/ 6 h 36"/>
                  <a:gd name="T106" fmla="*/ 12 w 36"/>
                  <a:gd name="T107" fmla="*/ 3 h 36"/>
                  <a:gd name="T108" fmla="*/ 23 w 36"/>
                  <a:gd name="T109" fmla="*/ 4 h 36"/>
                  <a:gd name="T110" fmla="*/ 23 w 36"/>
                  <a:gd name="T111" fmla="*/ 4 h 36"/>
                  <a:gd name="T112" fmla="*/ 34 w 36"/>
                  <a:gd name="T113" fmla="*/ 21 h 36"/>
                  <a:gd name="T114" fmla="*/ 31 w 36"/>
                  <a:gd name="T115" fmla="*/ 28 h 36"/>
                  <a:gd name="T116" fmla="*/ 32 w 36"/>
                  <a:gd name="T117" fmla="*/ 13 h 36"/>
                  <a:gd name="T118" fmla="*/ 27 w 36"/>
                  <a:gd name="T119" fmla="*/ 6 h 36"/>
                  <a:gd name="T120" fmla="*/ 23 w 36"/>
                  <a:gd name="T121" fmla="*/ 4 h 36"/>
                  <a:gd name="T122" fmla="*/ 23 w 36"/>
                  <a:gd name="T123" fmla="*/ 4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36" h="36">
                    <a:moveTo>
                      <a:pt x="14" y="1"/>
                    </a:moveTo>
                    <a:cubicBezTo>
                      <a:pt x="13" y="1"/>
                      <a:pt x="13" y="1"/>
                      <a:pt x="13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1"/>
                      <a:pt x="11" y="1"/>
                      <a:pt x="10" y="2"/>
                    </a:cubicBezTo>
                    <a:cubicBezTo>
                      <a:pt x="10" y="2"/>
                      <a:pt x="10" y="2"/>
                      <a:pt x="10" y="2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7" y="3"/>
                      <a:pt x="6" y="4"/>
                      <a:pt x="5" y="5"/>
                    </a:cubicBezTo>
                    <a:cubicBezTo>
                      <a:pt x="4" y="5"/>
                      <a:pt x="4" y="6"/>
                      <a:pt x="3" y="7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2" y="9"/>
                      <a:pt x="1" y="10"/>
                      <a:pt x="1" y="11"/>
                    </a:cubicBezTo>
                    <a:cubicBezTo>
                      <a:pt x="1" y="11"/>
                      <a:pt x="1" y="11"/>
                      <a:pt x="1" y="11"/>
                    </a:cubicBezTo>
                    <a:cubicBezTo>
                      <a:pt x="0" y="12"/>
                      <a:pt x="0" y="13"/>
                      <a:pt x="0" y="14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5"/>
                      <a:pt x="0" y="16"/>
                      <a:pt x="0" y="16"/>
                    </a:cubicBezTo>
                    <a:cubicBezTo>
                      <a:pt x="0" y="18"/>
                      <a:pt x="0" y="19"/>
                      <a:pt x="0" y="2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1" y="22"/>
                      <a:pt x="1" y="22"/>
                      <a:pt x="1" y="23"/>
                    </a:cubicBezTo>
                    <a:cubicBezTo>
                      <a:pt x="1" y="24"/>
                      <a:pt x="2" y="25"/>
                      <a:pt x="2" y="26"/>
                    </a:cubicBezTo>
                    <a:cubicBezTo>
                      <a:pt x="3" y="27"/>
                      <a:pt x="4" y="29"/>
                      <a:pt x="5" y="30"/>
                    </a:cubicBezTo>
                    <a:cubicBezTo>
                      <a:pt x="6" y="30"/>
                      <a:pt x="6" y="30"/>
                      <a:pt x="6" y="30"/>
                    </a:cubicBezTo>
                    <a:cubicBezTo>
                      <a:pt x="6" y="30"/>
                      <a:pt x="6" y="30"/>
                      <a:pt x="6" y="30"/>
                    </a:cubicBezTo>
                    <a:cubicBezTo>
                      <a:pt x="6" y="31"/>
                      <a:pt x="7" y="31"/>
                      <a:pt x="7" y="32"/>
                    </a:cubicBezTo>
                    <a:cubicBezTo>
                      <a:pt x="8" y="32"/>
                      <a:pt x="8" y="32"/>
                      <a:pt x="8" y="32"/>
                    </a:cubicBezTo>
                    <a:cubicBezTo>
                      <a:pt x="8" y="32"/>
                      <a:pt x="8" y="32"/>
                      <a:pt x="8" y="32"/>
                    </a:cubicBezTo>
                    <a:cubicBezTo>
                      <a:pt x="9" y="33"/>
                      <a:pt x="11" y="34"/>
                      <a:pt x="12" y="34"/>
                    </a:cubicBezTo>
                    <a:cubicBezTo>
                      <a:pt x="13" y="35"/>
                      <a:pt x="14" y="35"/>
                      <a:pt x="15" y="35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35"/>
                      <a:pt x="17" y="35"/>
                      <a:pt x="18" y="36"/>
                    </a:cubicBezTo>
                    <a:cubicBezTo>
                      <a:pt x="18" y="36"/>
                      <a:pt x="18" y="36"/>
                      <a:pt x="18" y="36"/>
                    </a:cubicBezTo>
                    <a:cubicBezTo>
                      <a:pt x="20" y="36"/>
                      <a:pt x="21" y="35"/>
                      <a:pt x="23" y="35"/>
                    </a:cubicBezTo>
                    <a:cubicBezTo>
                      <a:pt x="24" y="35"/>
                      <a:pt x="25" y="35"/>
                      <a:pt x="25" y="34"/>
                    </a:cubicBezTo>
                    <a:cubicBezTo>
                      <a:pt x="26" y="34"/>
                      <a:pt x="27" y="34"/>
                      <a:pt x="28" y="33"/>
                    </a:cubicBezTo>
                    <a:cubicBezTo>
                      <a:pt x="28" y="33"/>
                      <a:pt x="28" y="33"/>
                      <a:pt x="28" y="33"/>
                    </a:cubicBezTo>
                    <a:cubicBezTo>
                      <a:pt x="28" y="33"/>
                      <a:pt x="28" y="33"/>
                      <a:pt x="28" y="33"/>
                    </a:cubicBezTo>
                    <a:cubicBezTo>
                      <a:pt x="30" y="32"/>
                      <a:pt x="31" y="31"/>
                      <a:pt x="32" y="30"/>
                    </a:cubicBezTo>
                    <a:cubicBezTo>
                      <a:pt x="34" y="28"/>
                      <a:pt x="35" y="25"/>
                      <a:pt x="36" y="22"/>
                    </a:cubicBezTo>
                    <a:cubicBezTo>
                      <a:pt x="36" y="19"/>
                      <a:pt x="36" y="15"/>
                      <a:pt x="34" y="13"/>
                    </a:cubicBezTo>
                    <a:cubicBezTo>
                      <a:pt x="33" y="10"/>
                      <a:pt x="32" y="7"/>
                      <a:pt x="29" y="5"/>
                    </a:cubicBezTo>
                    <a:cubicBezTo>
                      <a:pt x="28" y="4"/>
                      <a:pt x="26" y="3"/>
                      <a:pt x="25" y="2"/>
                    </a:cubicBezTo>
                    <a:cubicBezTo>
                      <a:pt x="25" y="2"/>
                      <a:pt x="25" y="2"/>
                      <a:pt x="25" y="2"/>
                    </a:cubicBezTo>
                    <a:cubicBezTo>
                      <a:pt x="24" y="2"/>
                      <a:pt x="24" y="2"/>
                      <a:pt x="24" y="2"/>
                    </a:cubicBezTo>
                    <a:cubicBezTo>
                      <a:pt x="24" y="2"/>
                      <a:pt x="23" y="1"/>
                      <a:pt x="22" y="1"/>
                    </a:cubicBezTo>
                    <a:cubicBezTo>
                      <a:pt x="21" y="1"/>
                      <a:pt x="21" y="1"/>
                      <a:pt x="20" y="1"/>
                    </a:cubicBezTo>
                    <a:cubicBezTo>
                      <a:pt x="20" y="1"/>
                      <a:pt x="19" y="1"/>
                      <a:pt x="18" y="1"/>
                    </a:cubicBezTo>
                    <a:cubicBezTo>
                      <a:pt x="18" y="1"/>
                      <a:pt x="18" y="1"/>
                      <a:pt x="18" y="1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5" y="0"/>
                      <a:pt x="15" y="1"/>
                      <a:pt x="14" y="1"/>
                    </a:cubicBezTo>
                    <a:moveTo>
                      <a:pt x="18" y="3"/>
                    </a:moveTo>
                    <a:cubicBezTo>
                      <a:pt x="18" y="3"/>
                      <a:pt x="18" y="3"/>
                      <a:pt x="18" y="3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20" y="3"/>
                      <a:pt x="21" y="3"/>
                      <a:pt x="22" y="4"/>
                    </a:cubicBezTo>
                    <a:cubicBezTo>
                      <a:pt x="22" y="4"/>
                      <a:pt x="22" y="4"/>
                      <a:pt x="22" y="4"/>
                    </a:cubicBezTo>
                    <a:cubicBezTo>
                      <a:pt x="23" y="4"/>
                      <a:pt x="23" y="4"/>
                      <a:pt x="23" y="4"/>
                    </a:cubicBezTo>
                    <a:cubicBezTo>
                      <a:pt x="23" y="4"/>
                      <a:pt x="23" y="4"/>
                      <a:pt x="23" y="4"/>
                    </a:cubicBezTo>
                    <a:cubicBezTo>
                      <a:pt x="23" y="4"/>
                      <a:pt x="23" y="4"/>
                      <a:pt x="23" y="4"/>
                    </a:cubicBezTo>
                    <a:cubicBezTo>
                      <a:pt x="23" y="4"/>
                      <a:pt x="23" y="4"/>
                      <a:pt x="23" y="4"/>
                    </a:cubicBezTo>
                    <a:cubicBezTo>
                      <a:pt x="23" y="4"/>
                      <a:pt x="23" y="4"/>
                      <a:pt x="23" y="4"/>
                    </a:cubicBezTo>
                    <a:cubicBezTo>
                      <a:pt x="23" y="4"/>
                      <a:pt x="23" y="4"/>
                      <a:pt x="23" y="4"/>
                    </a:cubicBezTo>
                    <a:cubicBezTo>
                      <a:pt x="23" y="4"/>
                      <a:pt x="23" y="4"/>
                      <a:pt x="23" y="4"/>
                    </a:cubicBezTo>
                    <a:cubicBezTo>
                      <a:pt x="23" y="4"/>
                      <a:pt x="23" y="4"/>
                      <a:pt x="23" y="4"/>
                    </a:cubicBezTo>
                    <a:cubicBezTo>
                      <a:pt x="24" y="5"/>
                      <a:pt x="26" y="5"/>
                      <a:pt x="27" y="6"/>
                    </a:cubicBezTo>
                    <a:cubicBezTo>
                      <a:pt x="27" y="6"/>
                      <a:pt x="27" y="6"/>
                      <a:pt x="27" y="6"/>
                    </a:cubicBezTo>
                    <a:cubicBezTo>
                      <a:pt x="27" y="6"/>
                      <a:pt x="27" y="6"/>
                      <a:pt x="27" y="6"/>
                    </a:cubicBezTo>
                    <a:cubicBezTo>
                      <a:pt x="27" y="6"/>
                      <a:pt x="27" y="6"/>
                      <a:pt x="27" y="6"/>
                    </a:cubicBezTo>
                    <a:cubicBezTo>
                      <a:pt x="27" y="6"/>
                      <a:pt x="27" y="6"/>
                      <a:pt x="27" y="6"/>
                    </a:cubicBezTo>
                    <a:cubicBezTo>
                      <a:pt x="28" y="7"/>
                      <a:pt x="29" y="8"/>
                      <a:pt x="30" y="9"/>
                    </a:cubicBezTo>
                    <a:cubicBezTo>
                      <a:pt x="31" y="11"/>
                      <a:pt x="32" y="12"/>
                      <a:pt x="32" y="13"/>
                    </a:cubicBezTo>
                    <a:cubicBezTo>
                      <a:pt x="32" y="13"/>
                      <a:pt x="32" y="13"/>
                      <a:pt x="32" y="13"/>
                    </a:cubicBezTo>
                    <a:cubicBezTo>
                      <a:pt x="32" y="13"/>
                      <a:pt x="32" y="13"/>
                      <a:pt x="32" y="13"/>
                    </a:cubicBezTo>
                    <a:cubicBezTo>
                      <a:pt x="32" y="13"/>
                      <a:pt x="32" y="13"/>
                      <a:pt x="32" y="13"/>
                    </a:cubicBezTo>
                    <a:cubicBezTo>
                      <a:pt x="32" y="13"/>
                      <a:pt x="32" y="13"/>
                      <a:pt x="32" y="13"/>
                    </a:cubicBezTo>
                    <a:cubicBezTo>
                      <a:pt x="33" y="15"/>
                      <a:pt x="33" y="16"/>
                      <a:pt x="33" y="17"/>
                    </a:cubicBezTo>
                    <a:cubicBezTo>
                      <a:pt x="34" y="19"/>
                      <a:pt x="34" y="20"/>
                      <a:pt x="34" y="21"/>
                    </a:cubicBezTo>
                    <a:cubicBezTo>
                      <a:pt x="34" y="21"/>
                      <a:pt x="34" y="21"/>
                      <a:pt x="34" y="21"/>
                    </a:cubicBezTo>
                    <a:cubicBezTo>
                      <a:pt x="33" y="22"/>
                      <a:pt x="33" y="24"/>
                      <a:pt x="32" y="25"/>
                    </a:cubicBezTo>
                    <a:cubicBezTo>
                      <a:pt x="32" y="26"/>
                      <a:pt x="31" y="27"/>
                      <a:pt x="31" y="28"/>
                    </a:cubicBezTo>
                    <a:cubicBezTo>
                      <a:pt x="30" y="29"/>
                      <a:pt x="29" y="30"/>
                      <a:pt x="28" y="30"/>
                    </a:cubicBezTo>
                    <a:cubicBezTo>
                      <a:pt x="28" y="31"/>
                      <a:pt x="27" y="31"/>
                      <a:pt x="26" y="32"/>
                    </a:cubicBezTo>
                    <a:cubicBezTo>
                      <a:pt x="26" y="32"/>
                      <a:pt x="26" y="32"/>
                      <a:pt x="26" y="32"/>
                    </a:cubicBezTo>
                    <a:cubicBezTo>
                      <a:pt x="26" y="32"/>
                      <a:pt x="26" y="32"/>
                      <a:pt x="26" y="32"/>
                    </a:cubicBezTo>
                    <a:cubicBezTo>
                      <a:pt x="26" y="32"/>
                      <a:pt x="26" y="32"/>
                      <a:pt x="26" y="32"/>
                    </a:cubicBezTo>
                    <a:cubicBezTo>
                      <a:pt x="25" y="32"/>
                      <a:pt x="25" y="32"/>
                      <a:pt x="25" y="32"/>
                    </a:cubicBezTo>
                    <a:cubicBezTo>
                      <a:pt x="24" y="33"/>
                      <a:pt x="23" y="33"/>
                      <a:pt x="22" y="33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0" y="33"/>
                      <a:pt x="20" y="33"/>
                      <a:pt x="20" y="33"/>
                    </a:cubicBezTo>
                    <a:cubicBezTo>
                      <a:pt x="20" y="33"/>
                      <a:pt x="20" y="33"/>
                      <a:pt x="20" y="33"/>
                    </a:cubicBezTo>
                    <a:cubicBezTo>
                      <a:pt x="20" y="33"/>
                      <a:pt x="20" y="33"/>
                      <a:pt x="20" y="33"/>
                    </a:cubicBezTo>
                    <a:cubicBezTo>
                      <a:pt x="19" y="33"/>
                      <a:pt x="18" y="33"/>
                      <a:pt x="17" y="33"/>
                    </a:cubicBezTo>
                    <a:cubicBezTo>
                      <a:pt x="15" y="33"/>
                      <a:pt x="14" y="33"/>
                      <a:pt x="12" y="32"/>
                    </a:cubicBezTo>
                    <a:cubicBezTo>
                      <a:pt x="12" y="32"/>
                      <a:pt x="12" y="32"/>
                      <a:pt x="12" y="32"/>
                    </a:cubicBezTo>
                    <a:cubicBezTo>
                      <a:pt x="12" y="32"/>
                      <a:pt x="12" y="32"/>
                      <a:pt x="12" y="32"/>
                    </a:cubicBezTo>
                    <a:cubicBezTo>
                      <a:pt x="11" y="32"/>
                      <a:pt x="11" y="32"/>
                      <a:pt x="11" y="32"/>
                    </a:cubicBezTo>
                    <a:cubicBezTo>
                      <a:pt x="11" y="32"/>
                      <a:pt x="11" y="32"/>
                      <a:pt x="11" y="32"/>
                    </a:cubicBezTo>
                    <a:cubicBezTo>
                      <a:pt x="11" y="31"/>
                      <a:pt x="11" y="31"/>
                      <a:pt x="11" y="31"/>
                    </a:cubicBezTo>
                    <a:cubicBezTo>
                      <a:pt x="11" y="31"/>
                      <a:pt x="11" y="31"/>
                      <a:pt x="11" y="31"/>
                    </a:cubicBezTo>
                    <a:cubicBezTo>
                      <a:pt x="11" y="31"/>
                      <a:pt x="11" y="31"/>
                      <a:pt x="11" y="31"/>
                    </a:cubicBezTo>
                    <a:cubicBezTo>
                      <a:pt x="11" y="31"/>
                      <a:pt x="11" y="31"/>
                      <a:pt x="11" y="31"/>
                    </a:cubicBezTo>
                    <a:cubicBezTo>
                      <a:pt x="11" y="31"/>
                      <a:pt x="11" y="31"/>
                      <a:pt x="11" y="31"/>
                    </a:cubicBezTo>
                    <a:cubicBezTo>
                      <a:pt x="11" y="31"/>
                      <a:pt x="11" y="31"/>
                      <a:pt x="11" y="31"/>
                    </a:cubicBezTo>
                    <a:cubicBezTo>
                      <a:pt x="10" y="31"/>
                      <a:pt x="9" y="30"/>
                      <a:pt x="9" y="30"/>
                    </a:cubicBezTo>
                    <a:cubicBezTo>
                      <a:pt x="8" y="29"/>
                      <a:pt x="8" y="29"/>
                      <a:pt x="8" y="29"/>
                    </a:cubicBezTo>
                    <a:cubicBezTo>
                      <a:pt x="7" y="29"/>
                      <a:pt x="6" y="28"/>
                      <a:pt x="5" y="27"/>
                    </a:cubicBezTo>
                    <a:cubicBezTo>
                      <a:pt x="5" y="27"/>
                      <a:pt x="5" y="27"/>
                      <a:pt x="5" y="27"/>
                    </a:cubicBezTo>
                    <a:cubicBezTo>
                      <a:pt x="5" y="26"/>
                      <a:pt x="5" y="26"/>
                      <a:pt x="5" y="26"/>
                    </a:cubicBezTo>
                    <a:cubicBezTo>
                      <a:pt x="4" y="25"/>
                      <a:pt x="4" y="24"/>
                      <a:pt x="3" y="23"/>
                    </a:cubicBezTo>
                    <a:cubicBezTo>
                      <a:pt x="3" y="22"/>
                      <a:pt x="3" y="21"/>
                      <a:pt x="2" y="21"/>
                    </a:cubicBezTo>
                    <a:cubicBezTo>
                      <a:pt x="2" y="21"/>
                      <a:pt x="2" y="21"/>
                      <a:pt x="2" y="21"/>
                    </a:cubicBezTo>
                    <a:cubicBezTo>
                      <a:pt x="2" y="20"/>
                      <a:pt x="2" y="20"/>
                      <a:pt x="2" y="20"/>
                    </a:cubicBezTo>
                    <a:cubicBezTo>
                      <a:pt x="2" y="20"/>
                      <a:pt x="2" y="20"/>
                      <a:pt x="2" y="20"/>
                    </a:cubicBezTo>
                    <a:cubicBezTo>
                      <a:pt x="2" y="20"/>
                      <a:pt x="2" y="20"/>
                      <a:pt x="2" y="20"/>
                    </a:cubicBezTo>
                    <a:cubicBezTo>
                      <a:pt x="2" y="20"/>
                      <a:pt x="2" y="20"/>
                      <a:pt x="2" y="20"/>
                    </a:cubicBezTo>
                    <a:cubicBezTo>
                      <a:pt x="2" y="20"/>
                      <a:pt x="2" y="20"/>
                      <a:pt x="2" y="20"/>
                    </a:cubicBezTo>
                    <a:cubicBezTo>
                      <a:pt x="2" y="20"/>
                      <a:pt x="2" y="20"/>
                      <a:pt x="2" y="20"/>
                    </a:cubicBezTo>
                    <a:cubicBezTo>
                      <a:pt x="2" y="20"/>
                      <a:pt x="2" y="20"/>
                      <a:pt x="2" y="20"/>
                    </a:cubicBezTo>
                    <a:cubicBezTo>
                      <a:pt x="2" y="20"/>
                      <a:pt x="2" y="20"/>
                      <a:pt x="2" y="20"/>
                    </a:cubicBezTo>
                    <a:cubicBezTo>
                      <a:pt x="2" y="19"/>
                      <a:pt x="2" y="19"/>
                      <a:pt x="2" y="19"/>
                    </a:cubicBezTo>
                    <a:cubicBezTo>
                      <a:pt x="2" y="17"/>
                      <a:pt x="2" y="16"/>
                      <a:pt x="2" y="15"/>
                    </a:cubicBezTo>
                    <a:cubicBezTo>
                      <a:pt x="2" y="14"/>
                      <a:pt x="2" y="14"/>
                      <a:pt x="2" y="14"/>
                    </a:cubicBezTo>
                    <a:cubicBezTo>
                      <a:pt x="2" y="14"/>
                      <a:pt x="2" y="14"/>
                      <a:pt x="2" y="14"/>
                    </a:cubicBezTo>
                    <a:cubicBezTo>
                      <a:pt x="2" y="14"/>
                      <a:pt x="2" y="14"/>
                      <a:pt x="2" y="14"/>
                    </a:cubicBezTo>
                    <a:cubicBezTo>
                      <a:pt x="2" y="14"/>
                      <a:pt x="2" y="14"/>
                      <a:pt x="2" y="14"/>
                    </a:cubicBezTo>
                    <a:cubicBezTo>
                      <a:pt x="2" y="14"/>
                      <a:pt x="2" y="14"/>
                      <a:pt x="2" y="14"/>
                    </a:cubicBezTo>
                    <a:cubicBezTo>
                      <a:pt x="2" y="13"/>
                      <a:pt x="2" y="13"/>
                      <a:pt x="2" y="13"/>
                    </a:cubicBezTo>
                    <a:cubicBezTo>
                      <a:pt x="2" y="13"/>
                      <a:pt x="2" y="13"/>
                      <a:pt x="2" y="13"/>
                    </a:cubicBezTo>
                    <a:cubicBezTo>
                      <a:pt x="2" y="13"/>
                      <a:pt x="2" y="13"/>
                      <a:pt x="2" y="13"/>
                    </a:cubicBezTo>
                    <a:cubicBezTo>
                      <a:pt x="2" y="13"/>
                      <a:pt x="2" y="13"/>
                      <a:pt x="2" y="13"/>
                    </a:cubicBezTo>
                    <a:cubicBezTo>
                      <a:pt x="2" y="13"/>
                      <a:pt x="2" y="13"/>
                      <a:pt x="2" y="13"/>
                    </a:cubicBezTo>
                    <a:cubicBezTo>
                      <a:pt x="2" y="13"/>
                      <a:pt x="2" y="13"/>
                      <a:pt x="2" y="13"/>
                    </a:cubicBezTo>
                    <a:cubicBezTo>
                      <a:pt x="2" y="13"/>
                      <a:pt x="2" y="13"/>
                      <a:pt x="2" y="13"/>
                    </a:cubicBezTo>
                    <a:cubicBezTo>
                      <a:pt x="2" y="13"/>
                      <a:pt x="2" y="13"/>
                      <a:pt x="2" y="13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3" y="11"/>
                      <a:pt x="3" y="11"/>
                      <a:pt x="3" y="11"/>
                    </a:cubicBezTo>
                    <a:cubicBezTo>
                      <a:pt x="3" y="10"/>
                      <a:pt x="4" y="9"/>
                      <a:pt x="5" y="8"/>
                    </a:cubicBezTo>
                    <a:cubicBezTo>
                      <a:pt x="5" y="7"/>
                      <a:pt x="6" y="7"/>
                      <a:pt x="6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8" y="5"/>
                      <a:pt x="9" y="4"/>
                      <a:pt x="10" y="4"/>
                    </a:cubicBezTo>
                    <a:cubicBezTo>
                      <a:pt x="11" y="3"/>
                      <a:pt x="12" y="3"/>
                      <a:pt x="12" y="3"/>
                    </a:cubicBezTo>
                    <a:cubicBezTo>
                      <a:pt x="13" y="3"/>
                      <a:pt x="14" y="3"/>
                      <a:pt x="14" y="3"/>
                    </a:cubicBezTo>
                    <a:cubicBezTo>
                      <a:pt x="16" y="3"/>
                      <a:pt x="17" y="3"/>
                      <a:pt x="18" y="3"/>
                    </a:cubicBezTo>
                    <a:moveTo>
                      <a:pt x="23" y="4"/>
                    </a:moveTo>
                    <a:cubicBezTo>
                      <a:pt x="23" y="4"/>
                      <a:pt x="23" y="4"/>
                      <a:pt x="23" y="4"/>
                    </a:cubicBezTo>
                    <a:cubicBezTo>
                      <a:pt x="23" y="4"/>
                      <a:pt x="23" y="4"/>
                      <a:pt x="23" y="4"/>
                    </a:cubicBezTo>
                    <a:cubicBezTo>
                      <a:pt x="23" y="4"/>
                      <a:pt x="23" y="4"/>
                      <a:pt x="23" y="4"/>
                    </a:cubicBezTo>
                    <a:moveTo>
                      <a:pt x="34" y="21"/>
                    </a:moveTo>
                    <a:cubicBezTo>
                      <a:pt x="34" y="21"/>
                      <a:pt x="34" y="21"/>
                      <a:pt x="34" y="21"/>
                    </a:cubicBezTo>
                    <a:cubicBezTo>
                      <a:pt x="34" y="21"/>
                      <a:pt x="34" y="21"/>
                      <a:pt x="34" y="21"/>
                    </a:cubicBezTo>
                    <a:moveTo>
                      <a:pt x="31" y="28"/>
                    </a:moveTo>
                    <a:cubicBezTo>
                      <a:pt x="31" y="28"/>
                      <a:pt x="31" y="28"/>
                      <a:pt x="31" y="28"/>
                    </a:cubicBezTo>
                    <a:cubicBezTo>
                      <a:pt x="31" y="28"/>
                      <a:pt x="31" y="28"/>
                      <a:pt x="31" y="28"/>
                    </a:cubicBezTo>
                    <a:moveTo>
                      <a:pt x="32" y="13"/>
                    </a:moveTo>
                    <a:cubicBezTo>
                      <a:pt x="32" y="13"/>
                      <a:pt x="32" y="13"/>
                      <a:pt x="32" y="13"/>
                    </a:cubicBezTo>
                    <a:cubicBezTo>
                      <a:pt x="32" y="13"/>
                      <a:pt x="32" y="13"/>
                      <a:pt x="32" y="13"/>
                    </a:cubicBezTo>
                    <a:cubicBezTo>
                      <a:pt x="32" y="13"/>
                      <a:pt x="32" y="13"/>
                      <a:pt x="32" y="13"/>
                    </a:cubicBezTo>
                    <a:moveTo>
                      <a:pt x="27" y="6"/>
                    </a:moveTo>
                    <a:cubicBezTo>
                      <a:pt x="27" y="6"/>
                      <a:pt x="27" y="6"/>
                      <a:pt x="27" y="6"/>
                    </a:cubicBezTo>
                    <a:cubicBezTo>
                      <a:pt x="27" y="6"/>
                      <a:pt x="27" y="6"/>
                      <a:pt x="27" y="6"/>
                    </a:cubicBezTo>
                    <a:cubicBezTo>
                      <a:pt x="27" y="6"/>
                      <a:pt x="27" y="6"/>
                      <a:pt x="27" y="6"/>
                    </a:cubicBezTo>
                    <a:moveTo>
                      <a:pt x="23" y="4"/>
                    </a:moveTo>
                    <a:cubicBezTo>
                      <a:pt x="23" y="4"/>
                      <a:pt x="23" y="4"/>
                      <a:pt x="23" y="4"/>
                    </a:cubicBezTo>
                    <a:cubicBezTo>
                      <a:pt x="23" y="4"/>
                      <a:pt x="23" y="4"/>
                      <a:pt x="23" y="4"/>
                    </a:cubicBezTo>
                    <a:cubicBezTo>
                      <a:pt x="23" y="4"/>
                      <a:pt x="23" y="4"/>
                      <a:pt x="23" y="4"/>
                    </a:cubicBezTo>
                  </a:path>
                </a:pathLst>
              </a:custGeom>
              <a:solidFill>
                <a:srgbClr val="CCD6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71" name="Freeform 623"/>
              <p:cNvSpPr>
                <a:spLocks noEditPoints="1"/>
              </p:cNvSpPr>
              <p:nvPr/>
            </p:nvSpPr>
            <p:spPr bwMode="auto">
              <a:xfrm>
                <a:off x="6243" y="2730"/>
                <a:ext cx="32" cy="30"/>
              </a:xfrm>
              <a:custGeom>
                <a:avLst/>
                <a:gdLst>
                  <a:gd name="T0" fmla="*/ 8 w 17"/>
                  <a:gd name="T1" fmla="*/ 0 h 16"/>
                  <a:gd name="T2" fmla="*/ 6 w 17"/>
                  <a:gd name="T3" fmla="*/ 0 h 16"/>
                  <a:gd name="T4" fmla="*/ 5 w 17"/>
                  <a:gd name="T5" fmla="*/ 0 h 16"/>
                  <a:gd name="T6" fmla="*/ 5 w 17"/>
                  <a:gd name="T7" fmla="*/ 0 h 16"/>
                  <a:gd name="T8" fmla="*/ 3 w 17"/>
                  <a:gd name="T9" fmla="*/ 2 h 16"/>
                  <a:gd name="T10" fmla="*/ 2 w 17"/>
                  <a:gd name="T11" fmla="*/ 3 h 16"/>
                  <a:gd name="T12" fmla="*/ 1 w 17"/>
                  <a:gd name="T13" fmla="*/ 4 h 16"/>
                  <a:gd name="T14" fmla="*/ 0 w 17"/>
                  <a:gd name="T15" fmla="*/ 6 h 16"/>
                  <a:gd name="T16" fmla="*/ 0 w 17"/>
                  <a:gd name="T17" fmla="*/ 8 h 16"/>
                  <a:gd name="T18" fmla="*/ 2 w 17"/>
                  <a:gd name="T19" fmla="*/ 13 h 16"/>
                  <a:gd name="T20" fmla="*/ 7 w 17"/>
                  <a:gd name="T21" fmla="*/ 16 h 16"/>
                  <a:gd name="T22" fmla="*/ 15 w 17"/>
                  <a:gd name="T23" fmla="*/ 13 h 16"/>
                  <a:gd name="T24" fmla="*/ 16 w 17"/>
                  <a:gd name="T25" fmla="*/ 6 h 16"/>
                  <a:gd name="T26" fmla="*/ 14 w 17"/>
                  <a:gd name="T27" fmla="*/ 2 h 16"/>
                  <a:gd name="T28" fmla="*/ 11 w 17"/>
                  <a:gd name="T29" fmla="*/ 0 h 16"/>
                  <a:gd name="T30" fmla="*/ 8 w 17"/>
                  <a:gd name="T31" fmla="*/ 0 h 16"/>
                  <a:gd name="T32" fmla="*/ 11 w 17"/>
                  <a:gd name="T33" fmla="*/ 2 h 16"/>
                  <a:gd name="T34" fmla="*/ 13 w 17"/>
                  <a:gd name="T35" fmla="*/ 4 h 16"/>
                  <a:gd name="T36" fmla="*/ 14 w 17"/>
                  <a:gd name="T37" fmla="*/ 7 h 16"/>
                  <a:gd name="T38" fmla="*/ 14 w 17"/>
                  <a:gd name="T39" fmla="*/ 10 h 16"/>
                  <a:gd name="T40" fmla="*/ 12 w 17"/>
                  <a:gd name="T41" fmla="*/ 13 h 16"/>
                  <a:gd name="T42" fmla="*/ 9 w 17"/>
                  <a:gd name="T43" fmla="*/ 14 h 16"/>
                  <a:gd name="T44" fmla="*/ 6 w 17"/>
                  <a:gd name="T45" fmla="*/ 13 h 16"/>
                  <a:gd name="T46" fmla="*/ 3 w 17"/>
                  <a:gd name="T47" fmla="*/ 11 h 16"/>
                  <a:gd name="T48" fmla="*/ 2 w 17"/>
                  <a:gd name="T49" fmla="*/ 9 h 16"/>
                  <a:gd name="T50" fmla="*/ 2 w 17"/>
                  <a:gd name="T51" fmla="*/ 7 h 16"/>
                  <a:gd name="T52" fmla="*/ 3 w 17"/>
                  <a:gd name="T53" fmla="*/ 5 h 16"/>
                  <a:gd name="T54" fmla="*/ 3 w 17"/>
                  <a:gd name="T55" fmla="*/ 5 h 16"/>
                  <a:gd name="T56" fmla="*/ 5 w 17"/>
                  <a:gd name="T57" fmla="*/ 3 h 16"/>
                  <a:gd name="T58" fmla="*/ 7 w 17"/>
                  <a:gd name="T59" fmla="*/ 2 h 16"/>
                  <a:gd name="T60" fmla="*/ 9 w 17"/>
                  <a:gd name="T61" fmla="*/ 2 h 16"/>
                  <a:gd name="T62" fmla="*/ 13 w 17"/>
                  <a:gd name="T63" fmla="*/ 4 h 16"/>
                  <a:gd name="T64" fmla="*/ 4 w 17"/>
                  <a:gd name="T65" fmla="*/ 12 h 16"/>
                  <a:gd name="T66" fmla="*/ 4 w 17"/>
                  <a:gd name="T67" fmla="*/ 12 h 16"/>
                  <a:gd name="T68" fmla="*/ 12 w 17"/>
                  <a:gd name="T69" fmla="*/ 13 h 16"/>
                  <a:gd name="T70" fmla="*/ 12 w 17"/>
                  <a:gd name="T71" fmla="*/ 13 h 16"/>
                  <a:gd name="T72" fmla="*/ 12 w 17"/>
                  <a:gd name="T73" fmla="*/ 13 h 16"/>
                  <a:gd name="T74" fmla="*/ 6 w 17"/>
                  <a:gd name="T75" fmla="*/ 13 h 16"/>
                  <a:gd name="T76" fmla="*/ 9 w 17"/>
                  <a:gd name="T77" fmla="*/ 14 h 16"/>
                  <a:gd name="T78" fmla="*/ 9 w 17"/>
                  <a:gd name="T79" fmla="*/ 14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7" h="16">
                    <a:moveTo>
                      <a:pt x="8" y="0"/>
                    </a:moveTo>
                    <a:cubicBezTo>
                      <a:pt x="8" y="0"/>
                      <a:pt x="8" y="0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7" y="0"/>
                      <a:pt x="7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2"/>
                      <a:pt x="2" y="2"/>
                      <a:pt x="2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5"/>
                      <a:pt x="1" y="5"/>
                      <a:pt x="0" y="5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7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9"/>
                      <a:pt x="0" y="10"/>
                      <a:pt x="1" y="11"/>
                    </a:cubicBezTo>
                    <a:cubicBezTo>
                      <a:pt x="1" y="12"/>
                      <a:pt x="1" y="12"/>
                      <a:pt x="2" y="13"/>
                    </a:cubicBezTo>
                    <a:cubicBezTo>
                      <a:pt x="2" y="13"/>
                      <a:pt x="3" y="14"/>
                      <a:pt x="3" y="14"/>
                    </a:cubicBezTo>
                    <a:cubicBezTo>
                      <a:pt x="4" y="15"/>
                      <a:pt x="6" y="16"/>
                      <a:pt x="7" y="16"/>
                    </a:cubicBezTo>
                    <a:cubicBezTo>
                      <a:pt x="8" y="16"/>
                      <a:pt x="10" y="16"/>
                      <a:pt x="11" y="15"/>
                    </a:cubicBezTo>
                    <a:cubicBezTo>
                      <a:pt x="12" y="15"/>
                      <a:pt x="14" y="14"/>
                      <a:pt x="15" y="13"/>
                    </a:cubicBezTo>
                    <a:cubicBezTo>
                      <a:pt x="15" y="12"/>
                      <a:pt x="16" y="11"/>
                      <a:pt x="16" y="10"/>
                    </a:cubicBezTo>
                    <a:cubicBezTo>
                      <a:pt x="17" y="8"/>
                      <a:pt x="17" y="7"/>
                      <a:pt x="16" y="6"/>
                    </a:cubicBezTo>
                    <a:cubicBezTo>
                      <a:pt x="16" y="5"/>
                      <a:pt x="16" y="4"/>
                      <a:pt x="15" y="4"/>
                    </a:cubicBezTo>
                    <a:cubicBezTo>
                      <a:pt x="15" y="3"/>
                      <a:pt x="15" y="3"/>
                      <a:pt x="14" y="2"/>
                    </a:cubicBezTo>
                    <a:cubicBezTo>
                      <a:pt x="14" y="2"/>
                      <a:pt x="14" y="1"/>
                      <a:pt x="13" y="1"/>
                    </a:cubicBezTo>
                    <a:cubicBezTo>
                      <a:pt x="13" y="1"/>
                      <a:pt x="12" y="0"/>
                      <a:pt x="11" y="0"/>
                    </a:cubicBezTo>
                    <a:cubicBezTo>
                      <a:pt x="10" y="0"/>
                      <a:pt x="9" y="0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  <a:close/>
                    <a:moveTo>
                      <a:pt x="9" y="2"/>
                    </a:moveTo>
                    <a:cubicBezTo>
                      <a:pt x="10" y="2"/>
                      <a:pt x="10" y="2"/>
                      <a:pt x="11" y="2"/>
                    </a:cubicBezTo>
                    <a:cubicBezTo>
                      <a:pt x="11" y="2"/>
                      <a:pt x="12" y="3"/>
                      <a:pt x="12" y="3"/>
                    </a:cubicBezTo>
                    <a:cubicBezTo>
                      <a:pt x="12" y="3"/>
                      <a:pt x="13" y="4"/>
                      <a:pt x="13" y="4"/>
                    </a:cubicBezTo>
                    <a:cubicBezTo>
                      <a:pt x="13" y="4"/>
                      <a:pt x="14" y="5"/>
                      <a:pt x="14" y="5"/>
                    </a:cubicBezTo>
                    <a:cubicBezTo>
                      <a:pt x="14" y="6"/>
                      <a:pt x="14" y="6"/>
                      <a:pt x="14" y="7"/>
                    </a:cubicBezTo>
                    <a:cubicBezTo>
                      <a:pt x="14" y="8"/>
                      <a:pt x="14" y="8"/>
                      <a:pt x="14" y="9"/>
                    </a:cubicBezTo>
                    <a:cubicBezTo>
                      <a:pt x="14" y="9"/>
                      <a:pt x="14" y="10"/>
                      <a:pt x="14" y="10"/>
                    </a:cubicBezTo>
                    <a:cubicBezTo>
                      <a:pt x="14" y="11"/>
                      <a:pt x="13" y="11"/>
                      <a:pt x="13" y="11"/>
                    </a:cubicBezTo>
                    <a:cubicBezTo>
                      <a:pt x="13" y="12"/>
                      <a:pt x="12" y="12"/>
                      <a:pt x="12" y="13"/>
                    </a:cubicBezTo>
                    <a:cubicBezTo>
                      <a:pt x="12" y="13"/>
                      <a:pt x="11" y="13"/>
                      <a:pt x="11" y="13"/>
                    </a:cubicBezTo>
                    <a:cubicBezTo>
                      <a:pt x="10" y="14"/>
                      <a:pt x="10" y="14"/>
                      <a:pt x="9" y="14"/>
                    </a:cubicBezTo>
                    <a:cubicBezTo>
                      <a:pt x="9" y="14"/>
                      <a:pt x="8" y="14"/>
                      <a:pt x="8" y="14"/>
                    </a:cubicBezTo>
                    <a:cubicBezTo>
                      <a:pt x="7" y="14"/>
                      <a:pt x="6" y="14"/>
                      <a:pt x="6" y="13"/>
                    </a:cubicBezTo>
                    <a:cubicBezTo>
                      <a:pt x="5" y="13"/>
                      <a:pt x="5" y="13"/>
                      <a:pt x="5" y="13"/>
                    </a:cubicBezTo>
                    <a:cubicBezTo>
                      <a:pt x="4" y="12"/>
                      <a:pt x="4" y="12"/>
                      <a:pt x="3" y="11"/>
                    </a:cubicBezTo>
                    <a:cubicBezTo>
                      <a:pt x="3" y="11"/>
                      <a:pt x="3" y="11"/>
                      <a:pt x="3" y="10"/>
                    </a:cubicBezTo>
                    <a:cubicBezTo>
                      <a:pt x="2" y="10"/>
                      <a:pt x="2" y="9"/>
                      <a:pt x="2" y="9"/>
                    </a:cubicBezTo>
                    <a:cubicBezTo>
                      <a:pt x="2" y="8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2" y="6"/>
                      <a:pt x="2" y="6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4" y="4"/>
                      <a:pt x="4" y="3"/>
                      <a:pt x="5" y="3"/>
                    </a:cubicBezTo>
                    <a:cubicBezTo>
                      <a:pt x="5" y="3"/>
                      <a:pt x="5" y="2"/>
                      <a:pt x="6" y="2"/>
                    </a:cubicBezTo>
                    <a:cubicBezTo>
                      <a:pt x="6" y="2"/>
                      <a:pt x="7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8" y="2"/>
                      <a:pt x="9" y="2"/>
                      <a:pt x="9" y="2"/>
                    </a:cubicBezTo>
                    <a:moveTo>
                      <a:pt x="13" y="4"/>
                    </a:move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moveTo>
                      <a:pt x="4" y="12"/>
                    </a:moveTo>
                    <a:cubicBezTo>
                      <a:pt x="4" y="12"/>
                      <a:pt x="4" y="12"/>
                      <a:pt x="4" y="12"/>
                    </a:cubicBezTo>
                    <a:cubicBezTo>
                      <a:pt x="4" y="12"/>
                      <a:pt x="4" y="12"/>
                      <a:pt x="4" y="12"/>
                    </a:cubicBezTo>
                    <a:moveTo>
                      <a:pt x="12" y="12"/>
                    </a:moveTo>
                    <a:cubicBezTo>
                      <a:pt x="12" y="13"/>
                      <a:pt x="12" y="13"/>
                      <a:pt x="12" y="13"/>
                    </a:cubicBezTo>
                    <a:lnTo>
                      <a:pt x="12" y="12"/>
                    </a:lnTo>
                    <a:close/>
                    <a:moveTo>
                      <a:pt x="12" y="13"/>
                    </a:moveTo>
                    <a:cubicBezTo>
                      <a:pt x="12" y="13"/>
                      <a:pt x="12" y="13"/>
                      <a:pt x="12" y="13"/>
                    </a:cubicBezTo>
                    <a:cubicBezTo>
                      <a:pt x="12" y="13"/>
                      <a:pt x="12" y="13"/>
                      <a:pt x="12" y="13"/>
                    </a:cubicBezTo>
                    <a:moveTo>
                      <a:pt x="6" y="13"/>
                    </a:moveTo>
                    <a:cubicBezTo>
                      <a:pt x="6" y="13"/>
                      <a:pt x="6" y="13"/>
                      <a:pt x="6" y="13"/>
                    </a:cubicBezTo>
                    <a:cubicBezTo>
                      <a:pt x="6" y="13"/>
                      <a:pt x="6" y="13"/>
                      <a:pt x="6" y="13"/>
                    </a:cubicBezTo>
                    <a:moveTo>
                      <a:pt x="9" y="14"/>
                    </a:moveTo>
                    <a:cubicBezTo>
                      <a:pt x="9" y="14"/>
                      <a:pt x="9" y="14"/>
                      <a:pt x="9" y="14"/>
                    </a:cubicBezTo>
                    <a:cubicBezTo>
                      <a:pt x="9" y="14"/>
                      <a:pt x="9" y="14"/>
                      <a:pt x="9" y="14"/>
                    </a:cubicBezTo>
                  </a:path>
                </a:pathLst>
              </a:custGeom>
              <a:solidFill>
                <a:srgbClr val="CCD6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72" name="Freeform 624"/>
              <p:cNvSpPr>
                <a:spLocks noEditPoints="1"/>
              </p:cNvSpPr>
              <p:nvPr/>
            </p:nvSpPr>
            <p:spPr bwMode="auto">
              <a:xfrm>
                <a:off x="6288" y="2723"/>
                <a:ext cx="21" cy="20"/>
              </a:xfrm>
              <a:custGeom>
                <a:avLst/>
                <a:gdLst>
                  <a:gd name="T0" fmla="*/ 3 w 11"/>
                  <a:gd name="T1" fmla="*/ 1 h 11"/>
                  <a:gd name="T2" fmla="*/ 2 w 11"/>
                  <a:gd name="T3" fmla="*/ 1 h 11"/>
                  <a:gd name="T4" fmla="*/ 2 w 11"/>
                  <a:gd name="T5" fmla="*/ 1 h 11"/>
                  <a:gd name="T6" fmla="*/ 1 w 11"/>
                  <a:gd name="T7" fmla="*/ 2 h 11"/>
                  <a:gd name="T8" fmla="*/ 1 w 11"/>
                  <a:gd name="T9" fmla="*/ 2 h 11"/>
                  <a:gd name="T10" fmla="*/ 0 w 11"/>
                  <a:gd name="T11" fmla="*/ 5 h 11"/>
                  <a:gd name="T12" fmla="*/ 1 w 11"/>
                  <a:gd name="T13" fmla="*/ 7 h 11"/>
                  <a:gd name="T14" fmla="*/ 4 w 11"/>
                  <a:gd name="T15" fmla="*/ 10 h 11"/>
                  <a:gd name="T16" fmla="*/ 9 w 11"/>
                  <a:gd name="T17" fmla="*/ 10 h 11"/>
                  <a:gd name="T18" fmla="*/ 11 w 11"/>
                  <a:gd name="T19" fmla="*/ 8 h 11"/>
                  <a:gd name="T20" fmla="*/ 10 w 11"/>
                  <a:gd name="T21" fmla="*/ 5 h 11"/>
                  <a:gd name="T22" fmla="*/ 8 w 11"/>
                  <a:gd name="T23" fmla="*/ 2 h 11"/>
                  <a:gd name="T24" fmla="*/ 4 w 11"/>
                  <a:gd name="T25" fmla="*/ 0 h 11"/>
                  <a:gd name="T26" fmla="*/ 4 w 11"/>
                  <a:gd name="T27" fmla="*/ 0 h 11"/>
                  <a:gd name="T28" fmla="*/ 6 w 11"/>
                  <a:gd name="T29" fmla="*/ 3 h 11"/>
                  <a:gd name="T30" fmla="*/ 8 w 11"/>
                  <a:gd name="T31" fmla="*/ 5 h 11"/>
                  <a:gd name="T32" fmla="*/ 9 w 11"/>
                  <a:gd name="T33" fmla="*/ 6 h 11"/>
                  <a:gd name="T34" fmla="*/ 9 w 11"/>
                  <a:gd name="T35" fmla="*/ 7 h 11"/>
                  <a:gd name="T36" fmla="*/ 8 w 11"/>
                  <a:gd name="T37" fmla="*/ 8 h 11"/>
                  <a:gd name="T38" fmla="*/ 7 w 11"/>
                  <a:gd name="T39" fmla="*/ 8 h 11"/>
                  <a:gd name="T40" fmla="*/ 5 w 11"/>
                  <a:gd name="T41" fmla="*/ 8 h 11"/>
                  <a:gd name="T42" fmla="*/ 3 w 11"/>
                  <a:gd name="T43" fmla="*/ 7 h 11"/>
                  <a:gd name="T44" fmla="*/ 2 w 11"/>
                  <a:gd name="T45" fmla="*/ 5 h 11"/>
                  <a:gd name="T46" fmla="*/ 2 w 11"/>
                  <a:gd name="T47" fmla="*/ 4 h 11"/>
                  <a:gd name="T48" fmla="*/ 3 w 11"/>
                  <a:gd name="T49" fmla="*/ 3 h 11"/>
                  <a:gd name="T50" fmla="*/ 4 w 11"/>
                  <a:gd name="T51" fmla="*/ 3 h 11"/>
                  <a:gd name="T52" fmla="*/ 5 w 11"/>
                  <a:gd name="T53" fmla="*/ 3 h 11"/>
                  <a:gd name="T54" fmla="*/ 5 w 11"/>
                  <a:gd name="T55" fmla="*/ 3 h 11"/>
                  <a:gd name="T56" fmla="*/ 9 w 11"/>
                  <a:gd name="T57" fmla="*/ 7 h 11"/>
                  <a:gd name="T58" fmla="*/ 9 w 11"/>
                  <a:gd name="T59" fmla="*/ 7 h 11"/>
                  <a:gd name="T60" fmla="*/ 9 w 11"/>
                  <a:gd name="T61" fmla="*/ 7 h 11"/>
                  <a:gd name="T62" fmla="*/ 5 w 11"/>
                  <a:gd name="T63" fmla="*/ 8 h 11"/>
                  <a:gd name="T64" fmla="*/ 8 w 11"/>
                  <a:gd name="T65" fmla="*/ 8 h 11"/>
                  <a:gd name="T66" fmla="*/ 8 w 11"/>
                  <a:gd name="T67" fmla="*/ 8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1" h="11">
                    <a:moveTo>
                      <a:pt x="4" y="0"/>
                    </a:move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4"/>
                      <a:pt x="0" y="5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7"/>
                      <a:pt x="1" y="7"/>
                    </a:cubicBezTo>
                    <a:cubicBezTo>
                      <a:pt x="1" y="8"/>
                      <a:pt x="2" y="8"/>
                      <a:pt x="2" y="9"/>
                    </a:cubicBezTo>
                    <a:cubicBezTo>
                      <a:pt x="3" y="9"/>
                      <a:pt x="3" y="10"/>
                      <a:pt x="4" y="10"/>
                    </a:cubicBezTo>
                    <a:cubicBezTo>
                      <a:pt x="5" y="10"/>
                      <a:pt x="6" y="11"/>
                      <a:pt x="7" y="11"/>
                    </a:cubicBezTo>
                    <a:cubicBezTo>
                      <a:pt x="7" y="11"/>
                      <a:pt x="8" y="10"/>
                      <a:pt x="9" y="10"/>
                    </a:cubicBezTo>
                    <a:cubicBezTo>
                      <a:pt x="9" y="10"/>
                      <a:pt x="10" y="9"/>
                      <a:pt x="10" y="9"/>
                    </a:cubicBezTo>
                    <a:cubicBezTo>
                      <a:pt x="11" y="8"/>
                      <a:pt x="11" y="8"/>
                      <a:pt x="11" y="8"/>
                    </a:cubicBezTo>
                    <a:cubicBezTo>
                      <a:pt x="11" y="8"/>
                      <a:pt x="11" y="7"/>
                      <a:pt x="11" y="6"/>
                    </a:cubicBezTo>
                    <a:cubicBezTo>
                      <a:pt x="11" y="6"/>
                      <a:pt x="11" y="5"/>
                      <a:pt x="10" y="5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9" y="3"/>
                      <a:pt x="9" y="2"/>
                      <a:pt x="8" y="2"/>
                    </a:cubicBezTo>
                    <a:cubicBezTo>
                      <a:pt x="7" y="1"/>
                      <a:pt x="6" y="1"/>
                      <a:pt x="5" y="1"/>
                    </a:cubicBezTo>
                    <a:cubicBezTo>
                      <a:pt x="5" y="1"/>
                      <a:pt x="5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moveTo>
                      <a:pt x="5" y="3"/>
                    </a:moveTo>
                    <a:cubicBezTo>
                      <a:pt x="5" y="3"/>
                      <a:pt x="5" y="3"/>
                      <a:pt x="6" y="3"/>
                    </a:cubicBezTo>
                    <a:cubicBezTo>
                      <a:pt x="6" y="3"/>
                      <a:pt x="7" y="3"/>
                      <a:pt x="7" y="4"/>
                    </a:cubicBezTo>
                    <a:cubicBezTo>
                      <a:pt x="7" y="4"/>
                      <a:pt x="8" y="4"/>
                      <a:pt x="8" y="5"/>
                    </a:cubicBezTo>
                    <a:cubicBezTo>
                      <a:pt x="8" y="5"/>
                      <a:pt x="8" y="5"/>
                      <a:pt x="8" y="5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9" y="7"/>
                      <a:pt x="9" y="7"/>
                      <a:pt x="9" y="7"/>
                    </a:cubicBezTo>
                    <a:cubicBezTo>
                      <a:pt x="9" y="7"/>
                      <a:pt x="9" y="7"/>
                      <a:pt x="9" y="7"/>
                    </a:cubicBezTo>
                    <a:cubicBezTo>
                      <a:pt x="8" y="8"/>
                      <a:pt x="8" y="8"/>
                      <a:pt x="8" y="8"/>
                    </a:cubicBezTo>
                    <a:cubicBezTo>
                      <a:pt x="8" y="8"/>
                      <a:pt x="8" y="8"/>
                      <a:pt x="8" y="8"/>
                    </a:cubicBezTo>
                    <a:cubicBezTo>
                      <a:pt x="8" y="8"/>
                      <a:pt x="8" y="8"/>
                      <a:pt x="8" y="8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8"/>
                      <a:pt x="5" y="8"/>
                      <a:pt x="5" y="8"/>
                    </a:cubicBezTo>
                    <a:cubicBezTo>
                      <a:pt x="5" y="8"/>
                      <a:pt x="4" y="8"/>
                      <a:pt x="4" y="8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5" y="3"/>
                      <a:pt x="5" y="3"/>
                      <a:pt x="5" y="3"/>
                    </a:cubicBezTo>
                    <a:moveTo>
                      <a:pt x="5" y="3"/>
                    </a:move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moveTo>
                      <a:pt x="9" y="7"/>
                    </a:moveTo>
                    <a:cubicBezTo>
                      <a:pt x="9" y="7"/>
                      <a:pt x="9" y="7"/>
                      <a:pt x="9" y="7"/>
                    </a:cubicBezTo>
                    <a:cubicBezTo>
                      <a:pt x="9" y="7"/>
                      <a:pt x="9" y="7"/>
                      <a:pt x="9" y="7"/>
                    </a:cubicBezTo>
                    <a:moveTo>
                      <a:pt x="9" y="7"/>
                    </a:moveTo>
                    <a:cubicBezTo>
                      <a:pt x="9" y="7"/>
                      <a:pt x="9" y="7"/>
                      <a:pt x="9" y="7"/>
                    </a:cubicBezTo>
                    <a:cubicBezTo>
                      <a:pt x="9" y="7"/>
                      <a:pt x="9" y="7"/>
                      <a:pt x="9" y="7"/>
                    </a:cubicBezTo>
                    <a:moveTo>
                      <a:pt x="5" y="8"/>
                    </a:moveTo>
                    <a:cubicBezTo>
                      <a:pt x="5" y="8"/>
                      <a:pt x="5" y="8"/>
                      <a:pt x="5" y="8"/>
                    </a:cubicBezTo>
                    <a:cubicBezTo>
                      <a:pt x="5" y="8"/>
                      <a:pt x="5" y="8"/>
                      <a:pt x="5" y="8"/>
                    </a:cubicBezTo>
                    <a:moveTo>
                      <a:pt x="8" y="8"/>
                    </a:moveTo>
                    <a:cubicBezTo>
                      <a:pt x="8" y="8"/>
                      <a:pt x="8" y="8"/>
                      <a:pt x="8" y="8"/>
                    </a:cubicBezTo>
                    <a:cubicBezTo>
                      <a:pt x="8" y="8"/>
                      <a:pt x="8" y="8"/>
                      <a:pt x="8" y="8"/>
                    </a:cubicBezTo>
                  </a:path>
                </a:pathLst>
              </a:custGeom>
              <a:solidFill>
                <a:srgbClr val="CCD6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73" name="Freeform 625"/>
              <p:cNvSpPr>
                <a:spLocks/>
              </p:cNvSpPr>
              <p:nvPr/>
            </p:nvSpPr>
            <p:spPr bwMode="auto">
              <a:xfrm>
                <a:off x="5681" y="2741"/>
                <a:ext cx="21" cy="30"/>
              </a:xfrm>
              <a:custGeom>
                <a:avLst/>
                <a:gdLst>
                  <a:gd name="T0" fmla="*/ 7 w 11"/>
                  <a:gd name="T1" fmla="*/ 0 h 16"/>
                  <a:gd name="T2" fmla="*/ 6 w 11"/>
                  <a:gd name="T3" fmla="*/ 1 h 16"/>
                  <a:gd name="T4" fmla="*/ 6 w 11"/>
                  <a:gd name="T5" fmla="*/ 1 h 16"/>
                  <a:gd name="T6" fmla="*/ 5 w 11"/>
                  <a:gd name="T7" fmla="*/ 1 h 16"/>
                  <a:gd name="T8" fmla="*/ 4 w 11"/>
                  <a:gd name="T9" fmla="*/ 1 h 16"/>
                  <a:gd name="T10" fmla="*/ 3 w 11"/>
                  <a:gd name="T11" fmla="*/ 1 h 16"/>
                  <a:gd name="T12" fmla="*/ 2 w 11"/>
                  <a:gd name="T13" fmla="*/ 3 h 16"/>
                  <a:gd name="T14" fmla="*/ 1 w 11"/>
                  <a:gd name="T15" fmla="*/ 4 h 16"/>
                  <a:gd name="T16" fmla="*/ 0 w 11"/>
                  <a:gd name="T17" fmla="*/ 8 h 16"/>
                  <a:gd name="T18" fmla="*/ 0 w 11"/>
                  <a:gd name="T19" fmla="*/ 12 h 16"/>
                  <a:gd name="T20" fmla="*/ 1 w 11"/>
                  <a:gd name="T21" fmla="*/ 14 h 16"/>
                  <a:gd name="T22" fmla="*/ 5 w 11"/>
                  <a:gd name="T23" fmla="*/ 16 h 16"/>
                  <a:gd name="T24" fmla="*/ 5 w 11"/>
                  <a:gd name="T25" fmla="*/ 15 h 16"/>
                  <a:gd name="T26" fmla="*/ 7 w 11"/>
                  <a:gd name="T27" fmla="*/ 15 h 16"/>
                  <a:gd name="T28" fmla="*/ 8 w 11"/>
                  <a:gd name="T29" fmla="*/ 14 h 16"/>
                  <a:gd name="T30" fmla="*/ 9 w 11"/>
                  <a:gd name="T31" fmla="*/ 13 h 16"/>
                  <a:gd name="T32" fmla="*/ 10 w 11"/>
                  <a:gd name="T33" fmla="*/ 11 h 16"/>
                  <a:gd name="T34" fmla="*/ 11 w 11"/>
                  <a:gd name="T35" fmla="*/ 10 h 16"/>
                  <a:gd name="T36" fmla="*/ 11 w 11"/>
                  <a:gd name="T37" fmla="*/ 8 h 16"/>
                  <a:gd name="T38" fmla="*/ 11 w 11"/>
                  <a:gd name="T39" fmla="*/ 8 h 16"/>
                  <a:gd name="T40" fmla="*/ 11 w 11"/>
                  <a:gd name="T41" fmla="*/ 7 h 16"/>
                  <a:gd name="T42" fmla="*/ 11 w 11"/>
                  <a:gd name="T43" fmla="*/ 6 h 16"/>
                  <a:gd name="T44" fmla="*/ 10 w 11"/>
                  <a:gd name="T45" fmla="*/ 3 h 16"/>
                  <a:gd name="T46" fmla="*/ 7 w 11"/>
                  <a:gd name="T47" fmla="*/ 0 h 16"/>
                  <a:gd name="T48" fmla="*/ 7 w 11"/>
                  <a:gd name="T49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1" h="16">
                    <a:moveTo>
                      <a:pt x="7" y="0"/>
                    </a:moveTo>
                    <a:cubicBezTo>
                      <a:pt x="6" y="0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2"/>
                      <a:pt x="2" y="2"/>
                      <a:pt x="2" y="3"/>
                    </a:cubicBezTo>
                    <a:cubicBezTo>
                      <a:pt x="1" y="3"/>
                      <a:pt x="1" y="4"/>
                      <a:pt x="1" y="4"/>
                    </a:cubicBezTo>
                    <a:cubicBezTo>
                      <a:pt x="0" y="5"/>
                      <a:pt x="0" y="6"/>
                      <a:pt x="0" y="8"/>
                    </a:cubicBezTo>
                    <a:cubicBezTo>
                      <a:pt x="0" y="9"/>
                      <a:pt x="0" y="10"/>
                      <a:pt x="0" y="12"/>
                    </a:cubicBezTo>
                    <a:cubicBezTo>
                      <a:pt x="1" y="12"/>
                      <a:pt x="1" y="13"/>
                      <a:pt x="1" y="14"/>
                    </a:cubicBezTo>
                    <a:cubicBezTo>
                      <a:pt x="2" y="15"/>
                      <a:pt x="4" y="16"/>
                      <a:pt x="5" y="16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6" y="15"/>
                      <a:pt x="7" y="15"/>
                      <a:pt x="7" y="15"/>
                    </a:cubicBezTo>
                    <a:cubicBezTo>
                      <a:pt x="8" y="14"/>
                      <a:pt x="8" y="14"/>
                      <a:pt x="8" y="14"/>
                    </a:cubicBezTo>
                    <a:cubicBezTo>
                      <a:pt x="9" y="14"/>
                      <a:pt x="9" y="13"/>
                      <a:pt x="9" y="13"/>
                    </a:cubicBezTo>
                    <a:cubicBezTo>
                      <a:pt x="10" y="12"/>
                      <a:pt x="10" y="12"/>
                      <a:pt x="10" y="11"/>
                    </a:cubicBezTo>
                    <a:cubicBezTo>
                      <a:pt x="10" y="11"/>
                      <a:pt x="11" y="10"/>
                      <a:pt x="11" y="10"/>
                    </a:cubicBezTo>
                    <a:cubicBezTo>
                      <a:pt x="11" y="8"/>
                      <a:pt x="11" y="8"/>
                      <a:pt x="11" y="8"/>
                    </a:cubicBezTo>
                    <a:cubicBezTo>
                      <a:pt x="11" y="8"/>
                      <a:pt x="11" y="8"/>
                      <a:pt x="11" y="8"/>
                    </a:cubicBezTo>
                    <a:cubicBezTo>
                      <a:pt x="11" y="7"/>
                      <a:pt x="11" y="7"/>
                      <a:pt x="11" y="7"/>
                    </a:cubicBezTo>
                    <a:cubicBezTo>
                      <a:pt x="11" y="7"/>
                      <a:pt x="11" y="6"/>
                      <a:pt x="11" y="6"/>
                    </a:cubicBezTo>
                    <a:cubicBezTo>
                      <a:pt x="10" y="5"/>
                      <a:pt x="10" y="4"/>
                      <a:pt x="10" y="3"/>
                    </a:cubicBezTo>
                    <a:cubicBezTo>
                      <a:pt x="9" y="1"/>
                      <a:pt x="8" y="1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</a:path>
                </a:pathLst>
              </a:custGeom>
              <a:solidFill>
                <a:srgbClr val="FCFC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74" name="Freeform 626"/>
              <p:cNvSpPr>
                <a:spLocks/>
              </p:cNvSpPr>
              <p:nvPr/>
            </p:nvSpPr>
            <p:spPr bwMode="auto">
              <a:xfrm>
                <a:off x="5660" y="2785"/>
                <a:ext cx="16" cy="13"/>
              </a:xfrm>
              <a:custGeom>
                <a:avLst/>
                <a:gdLst>
                  <a:gd name="T0" fmla="*/ 3 w 8"/>
                  <a:gd name="T1" fmla="*/ 0 h 7"/>
                  <a:gd name="T2" fmla="*/ 2 w 8"/>
                  <a:gd name="T3" fmla="*/ 1 h 7"/>
                  <a:gd name="T4" fmla="*/ 1 w 8"/>
                  <a:gd name="T5" fmla="*/ 2 h 7"/>
                  <a:gd name="T6" fmla="*/ 1 w 8"/>
                  <a:gd name="T7" fmla="*/ 4 h 7"/>
                  <a:gd name="T8" fmla="*/ 1 w 8"/>
                  <a:gd name="T9" fmla="*/ 4 h 7"/>
                  <a:gd name="T10" fmla="*/ 1 w 8"/>
                  <a:gd name="T11" fmla="*/ 5 h 7"/>
                  <a:gd name="T12" fmla="*/ 2 w 8"/>
                  <a:gd name="T13" fmla="*/ 6 h 7"/>
                  <a:gd name="T14" fmla="*/ 3 w 8"/>
                  <a:gd name="T15" fmla="*/ 7 h 7"/>
                  <a:gd name="T16" fmla="*/ 4 w 8"/>
                  <a:gd name="T17" fmla="*/ 7 h 7"/>
                  <a:gd name="T18" fmla="*/ 5 w 8"/>
                  <a:gd name="T19" fmla="*/ 7 h 7"/>
                  <a:gd name="T20" fmla="*/ 7 w 8"/>
                  <a:gd name="T21" fmla="*/ 6 h 7"/>
                  <a:gd name="T22" fmla="*/ 7 w 8"/>
                  <a:gd name="T23" fmla="*/ 5 h 7"/>
                  <a:gd name="T24" fmla="*/ 8 w 8"/>
                  <a:gd name="T25" fmla="*/ 5 h 7"/>
                  <a:gd name="T26" fmla="*/ 8 w 8"/>
                  <a:gd name="T27" fmla="*/ 4 h 7"/>
                  <a:gd name="T28" fmla="*/ 7 w 8"/>
                  <a:gd name="T29" fmla="*/ 3 h 7"/>
                  <a:gd name="T30" fmla="*/ 7 w 8"/>
                  <a:gd name="T31" fmla="*/ 2 h 7"/>
                  <a:gd name="T32" fmla="*/ 7 w 8"/>
                  <a:gd name="T33" fmla="*/ 2 h 7"/>
                  <a:gd name="T34" fmla="*/ 6 w 8"/>
                  <a:gd name="T35" fmla="*/ 1 h 7"/>
                  <a:gd name="T36" fmla="*/ 5 w 8"/>
                  <a:gd name="T37" fmla="*/ 1 h 7"/>
                  <a:gd name="T38" fmla="*/ 5 w 8"/>
                  <a:gd name="T39" fmla="*/ 0 h 7"/>
                  <a:gd name="T40" fmla="*/ 4 w 8"/>
                  <a:gd name="T41" fmla="*/ 0 h 7"/>
                  <a:gd name="T42" fmla="*/ 4 w 8"/>
                  <a:gd name="T43" fmla="*/ 0 h 7"/>
                  <a:gd name="T44" fmla="*/ 3 w 8"/>
                  <a:gd name="T45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8" h="7">
                    <a:moveTo>
                      <a:pt x="3" y="0"/>
                    </a:moveTo>
                    <a:cubicBezTo>
                      <a:pt x="3" y="0"/>
                      <a:pt x="2" y="0"/>
                      <a:pt x="2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0" y="3"/>
                      <a:pt x="1" y="3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2" y="6"/>
                    </a:cubicBezTo>
                    <a:cubicBezTo>
                      <a:pt x="2" y="6"/>
                      <a:pt x="2" y="7"/>
                      <a:pt x="3" y="7"/>
                    </a:cubicBezTo>
                    <a:cubicBezTo>
                      <a:pt x="3" y="7"/>
                      <a:pt x="4" y="7"/>
                      <a:pt x="4" y="7"/>
                    </a:cubicBezTo>
                    <a:cubicBezTo>
                      <a:pt x="4" y="7"/>
                      <a:pt x="5" y="7"/>
                      <a:pt x="5" y="7"/>
                    </a:cubicBezTo>
                    <a:cubicBezTo>
                      <a:pt x="6" y="7"/>
                      <a:pt x="6" y="7"/>
                      <a:pt x="7" y="6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8" y="5"/>
                      <a:pt x="8" y="5"/>
                      <a:pt x="8" y="5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3"/>
                      <a:pt x="7" y="3"/>
                      <a:pt x="7" y="3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75" name="Freeform 627"/>
              <p:cNvSpPr>
                <a:spLocks noEditPoints="1"/>
              </p:cNvSpPr>
              <p:nvPr/>
            </p:nvSpPr>
            <p:spPr bwMode="auto">
              <a:xfrm>
                <a:off x="5677" y="2739"/>
                <a:ext cx="27" cy="34"/>
              </a:xfrm>
              <a:custGeom>
                <a:avLst/>
                <a:gdLst>
                  <a:gd name="T0" fmla="*/ 5 w 14"/>
                  <a:gd name="T1" fmla="*/ 1 h 18"/>
                  <a:gd name="T2" fmla="*/ 3 w 14"/>
                  <a:gd name="T3" fmla="*/ 3 h 18"/>
                  <a:gd name="T4" fmla="*/ 1 w 14"/>
                  <a:gd name="T5" fmla="*/ 5 h 18"/>
                  <a:gd name="T6" fmla="*/ 1 w 14"/>
                  <a:gd name="T7" fmla="*/ 6 h 18"/>
                  <a:gd name="T8" fmla="*/ 1 w 14"/>
                  <a:gd name="T9" fmla="*/ 13 h 18"/>
                  <a:gd name="T10" fmla="*/ 4 w 14"/>
                  <a:gd name="T11" fmla="*/ 17 h 18"/>
                  <a:gd name="T12" fmla="*/ 5 w 14"/>
                  <a:gd name="T13" fmla="*/ 18 h 18"/>
                  <a:gd name="T14" fmla="*/ 8 w 14"/>
                  <a:gd name="T15" fmla="*/ 18 h 18"/>
                  <a:gd name="T16" fmla="*/ 12 w 14"/>
                  <a:gd name="T17" fmla="*/ 15 h 18"/>
                  <a:gd name="T18" fmla="*/ 13 w 14"/>
                  <a:gd name="T19" fmla="*/ 5 h 18"/>
                  <a:gd name="T20" fmla="*/ 10 w 14"/>
                  <a:gd name="T21" fmla="*/ 1 h 18"/>
                  <a:gd name="T22" fmla="*/ 8 w 14"/>
                  <a:gd name="T23" fmla="*/ 0 h 18"/>
                  <a:gd name="T24" fmla="*/ 8 w 14"/>
                  <a:gd name="T25" fmla="*/ 2 h 18"/>
                  <a:gd name="T26" fmla="*/ 8 w 14"/>
                  <a:gd name="T27" fmla="*/ 2 h 18"/>
                  <a:gd name="T28" fmla="*/ 9 w 14"/>
                  <a:gd name="T29" fmla="*/ 3 h 18"/>
                  <a:gd name="T30" fmla="*/ 11 w 14"/>
                  <a:gd name="T31" fmla="*/ 4 h 18"/>
                  <a:gd name="T32" fmla="*/ 12 w 14"/>
                  <a:gd name="T33" fmla="*/ 7 h 18"/>
                  <a:gd name="T34" fmla="*/ 12 w 14"/>
                  <a:gd name="T35" fmla="*/ 10 h 18"/>
                  <a:gd name="T36" fmla="*/ 12 w 14"/>
                  <a:gd name="T37" fmla="*/ 10 h 18"/>
                  <a:gd name="T38" fmla="*/ 11 w 14"/>
                  <a:gd name="T39" fmla="*/ 12 h 18"/>
                  <a:gd name="T40" fmla="*/ 9 w 14"/>
                  <a:gd name="T41" fmla="*/ 15 h 18"/>
                  <a:gd name="T42" fmla="*/ 7 w 14"/>
                  <a:gd name="T43" fmla="*/ 16 h 18"/>
                  <a:gd name="T44" fmla="*/ 6 w 14"/>
                  <a:gd name="T45" fmla="*/ 16 h 18"/>
                  <a:gd name="T46" fmla="*/ 4 w 14"/>
                  <a:gd name="T47" fmla="*/ 14 h 18"/>
                  <a:gd name="T48" fmla="*/ 3 w 14"/>
                  <a:gd name="T49" fmla="*/ 11 h 18"/>
                  <a:gd name="T50" fmla="*/ 3 w 14"/>
                  <a:gd name="T51" fmla="*/ 8 h 18"/>
                  <a:gd name="T52" fmla="*/ 3 w 14"/>
                  <a:gd name="T53" fmla="*/ 7 h 18"/>
                  <a:gd name="T54" fmla="*/ 3 w 14"/>
                  <a:gd name="T55" fmla="*/ 6 h 18"/>
                  <a:gd name="T56" fmla="*/ 5 w 14"/>
                  <a:gd name="T57" fmla="*/ 3 h 18"/>
                  <a:gd name="T58" fmla="*/ 7 w 14"/>
                  <a:gd name="T59" fmla="*/ 3 h 18"/>
                  <a:gd name="T60" fmla="*/ 8 w 14"/>
                  <a:gd name="T61" fmla="*/ 3 h 18"/>
                  <a:gd name="T62" fmla="*/ 3 w 14"/>
                  <a:gd name="T63" fmla="*/ 9 h 18"/>
                  <a:gd name="T64" fmla="*/ 3 w 14"/>
                  <a:gd name="T65" fmla="*/ 13 h 18"/>
                  <a:gd name="T66" fmla="*/ 3 w 14"/>
                  <a:gd name="T67" fmla="*/ 13 h 18"/>
                  <a:gd name="T68" fmla="*/ 4 w 14"/>
                  <a:gd name="T69" fmla="*/ 14 h 18"/>
                  <a:gd name="T70" fmla="*/ 4 w 14"/>
                  <a:gd name="T71" fmla="*/ 14 h 18"/>
                  <a:gd name="T72" fmla="*/ 12 w 14"/>
                  <a:gd name="T73" fmla="*/ 1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4" h="18">
                    <a:moveTo>
                      <a:pt x="6" y="1"/>
                    </a:moveTo>
                    <a:cubicBezTo>
                      <a:pt x="6" y="1"/>
                      <a:pt x="5" y="1"/>
                      <a:pt x="5" y="1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2" y="3"/>
                      <a:pt x="2" y="4"/>
                    </a:cubicBezTo>
                    <a:cubicBezTo>
                      <a:pt x="2" y="4"/>
                      <a:pt x="2" y="5"/>
                      <a:pt x="1" y="5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1" y="7"/>
                      <a:pt x="1" y="8"/>
                      <a:pt x="1" y="9"/>
                    </a:cubicBezTo>
                    <a:cubicBezTo>
                      <a:pt x="0" y="10"/>
                      <a:pt x="1" y="12"/>
                      <a:pt x="1" y="13"/>
                    </a:cubicBezTo>
                    <a:cubicBezTo>
                      <a:pt x="1" y="14"/>
                      <a:pt x="2" y="15"/>
                      <a:pt x="2" y="16"/>
                    </a:cubicBezTo>
                    <a:cubicBezTo>
                      <a:pt x="3" y="16"/>
                      <a:pt x="3" y="16"/>
                      <a:pt x="4" y="17"/>
                    </a:cubicBezTo>
                    <a:cubicBezTo>
                      <a:pt x="5" y="17"/>
                      <a:pt x="5" y="17"/>
                      <a:pt x="5" y="17"/>
                    </a:cubicBezTo>
                    <a:cubicBezTo>
                      <a:pt x="5" y="18"/>
                      <a:pt x="5" y="18"/>
                      <a:pt x="5" y="18"/>
                    </a:cubicBezTo>
                    <a:cubicBezTo>
                      <a:pt x="6" y="18"/>
                      <a:pt x="6" y="18"/>
                      <a:pt x="7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9" y="18"/>
                      <a:pt x="9" y="18"/>
                      <a:pt x="9" y="18"/>
                    </a:cubicBezTo>
                    <a:cubicBezTo>
                      <a:pt x="10" y="17"/>
                      <a:pt x="11" y="16"/>
                      <a:pt x="12" y="15"/>
                    </a:cubicBezTo>
                    <a:cubicBezTo>
                      <a:pt x="14" y="13"/>
                      <a:pt x="14" y="11"/>
                      <a:pt x="14" y="8"/>
                    </a:cubicBezTo>
                    <a:cubicBezTo>
                      <a:pt x="14" y="7"/>
                      <a:pt x="14" y="6"/>
                      <a:pt x="13" y="5"/>
                    </a:cubicBezTo>
                    <a:cubicBezTo>
                      <a:pt x="13" y="3"/>
                      <a:pt x="12" y="2"/>
                      <a:pt x="11" y="1"/>
                    </a:cubicBezTo>
                    <a:cubicBezTo>
                      <a:pt x="11" y="1"/>
                      <a:pt x="10" y="1"/>
                      <a:pt x="10" y="1"/>
                    </a:cubicBezTo>
                    <a:cubicBezTo>
                      <a:pt x="9" y="1"/>
                      <a:pt x="9" y="0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7" y="0"/>
                      <a:pt x="7" y="0"/>
                      <a:pt x="6" y="1"/>
                    </a:cubicBezTo>
                    <a:moveTo>
                      <a:pt x="8" y="2"/>
                    </a:moveTo>
                    <a:cubicBezTo>
                      <a:pt x="8" y="3"/>
                      <a:pt x="8" y="3"/>
                      <a:pt x="8" y="3"/>
                    </a:cubicBezTo>
                    <a:cubicBezTo>
                      <a:pt x="8" y="2"/>
                      <a:pt x="8" y="2"/>
                      <a:pt x="8" y="2"/>
                    </a:cubicBezTo>
                    <a:moveTo>
                      <a:pt x="8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11" y="4"/>
                      <a:pt x="11" y="4"/>
                      <a:pt x="11" y="4"/>
                    </a:cubicBezTo>
                    <a:cubicBezTo>
                      <a:pt x="11" y="4"/>
                      <a:pt x="11" y="5"/>
                      <a:pt x="12" y="5"/>
                    </a:cubicBezTo>
                    <a:cubicBezTo>
                      <a:pt x="12" y="6"/>
                      <a:pt x="12" y="7"/>
                      <a:pt x="12" y="7"/>
                    </a:cubicBezTo>
                    <a:cubicBezTo>
                      <a:pt x="12" y="8"/>
                      <a:pt x="12" y="9"/>
                      <a:pt x="12" y="10"/>
                    </a:cubicBezTo>
                    <a:cubicBezTo>
                      <a:pt x="12" y="10"/>
                      <a:pt x="12" y="10"/>
                      <a:pt x="12" y="10"/>
                    </a:cubicBezTo>
                    <a:cubicBezTo>
                      <a:pt x="12" y="10"/>
                      <a:pt x="12" y="10"/>
                      <a:pt x="12" y="10"/>
                    </a:cubicBezTo>
                    <a:cubicBezTo>
                      <a:pt x="12" y="10"/>
                      <a:pt x="12" y="10"/>
                      <a:pt x="12" y="10"/>
                    </a:cubicBezTo>
                    <a:cubicBezTo>
                      <a:pt x="12" y="10"/>
                      <a:pt x="12" y="10"/>
                      <a:pt x="12" y="10"/>
                    </a:cubicBezTo>
                    <a:cubicBezTo>
                      <a:pt x="12" y="11"/>
                      <a:pt x="12" y="11"/>
                      <a:pt x="11" y="12"/>
                    </a:cubicBezTo>
                    <a:cubicBezTo>
                      <a:pt x="11" y="13"/>
                      <a:pt x="11" y="13"/>
                      <a:pt x="10" y="14"/>
                    </a:cubicBezTo>
                    <a:cubicBezTo>
                      <a:pt x="10" y="14"/>
                      <a:pt x="10" y="15"/>
                      <a:pt x="9" y="15"/>
                    </a:cubicBezTo>
                    <a:cubicBezTo>
                      <a:pt x="8" y="16"/>
                      <a:pt x="8" y="16"/>
                      <a:pt x="8" y="16"/>
                    </a:cubicBezTo>
                    <a:cubicBezTo>
                      <a:pt x="8" y="16"/>
                      <a:pt x="8" y="16"/>
                      <a:pt x="7" y="16"/>
                    </a:cubicBezTo>
                    <a:cubicBezTo>
                      <a:pt x="6" y="16"/>
                      <a:pt x="6" y="16"/>
                      <a:pt x="6" y="16"/>
                    </a:cubicBezTo>
                    <a:cubicBezTo>
                      <a:pt x="6" y="16"/>
                      <a:pt x="6" y="16"/>
                      <a:pt x="6" y="16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4" y="14"/>
                      <a:pt x="4" y="14"/>
                      <a:pt x="4" y="14"/>
                    </a:cubicBezTo>
                    <a:cubicBezTo>
                      <a:pt x="4" y="14"/>
                      <a:pt x="3" y="13"/>
                      <a:pt x="3" y="13"/>
                    </a:cubicBezTo>
                    <a:cubicBezTo>
                      <a:pt x="3" y="12"/>
                      <a:pt x="3" y="12"/>
                      <a:pt x="3" y="11"/>
                    </a:cubicBezTo>
                    <a:cubicBezTo>
                      <a:pt x="3" y="10"/>
                      <a:pt x="3" y="9"/>
                      <a:pt x="3" y="9"/>
                    </a:cubicBezTo>
                    <a:cubicBezTo>
                      <a:pt x="3" y="8"/>
                      <a:pt x="3" y="8"/>
                      <a:pt x="3" y="8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4" y="6"/>
                      <a:pt x="4" y="5"/>
                      <a:pt x="4" y="4"/>
                    </a:cubicBezTo>
                    <a:cubicBezTo>
                      <a:pt x="5" y="4"/>
                      <a:pt x="5" y="4"/>
                      <a:pt x="5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8" y="3"/>
                      <a:pt x="8" y="3"/>
                      <a:pt x="8" y="3"/>
                    </a:cubicBezTo>
                    <a:moveTo>
                      <a:pt x="3" y="8"/>
                    </a:moveTo>
                    <a:cubicBezTo>
                      <a:pt x="3" y="9"/>
                      <a:pt x="3" y="9"/>
                      <a:pt x="3" y="9"/>
                    </a:cubicBezTo>
                    <a:cubicBezTo>
                      <a:pt x="3" y="8"/>
                      <a:pt x="3" y="8"/>
                      <a:pt x="3" y="8"/>
                    </a:cubicBezTo>
                    <a:moveTo>
                      <a:pt x="3" y="13"/>
                    </a:moveTo>
                    <a:cubicBezTo>
                      <a:pt x="3" y="13"/>
                      <a:pt x="3" y="13"/>
                      <a:pt x="3" y="13"/>
                    </a:cubicBezTo>
                    <a:close/>
                    <a:moveTo>
                      <a:pt x="3" y="13"/>
                    </a:moveTo>
                    <a:cubicBezTo>
                      <a:pt x="3" y="13"/>
                      <a:pt x="3" y="13"/>
                      <a:pt x="3" y="13"/>
                    </a:cubicBezTo>
                    <a:close/>
                    <a:moveTo>
                      <a:pt x="4" y="14"/>
                    </a:moveTo>
                    <a:cubicBezTo>
                      <a:pt x="4" y="14"/>
                      <a:pt x="4" y="14"/>
                      <a:pt x="4" y="14"/>
                    </a:cubicBezTo>
                    <a:cubicBezTo>
                      <a:pt x="4" y="14"/>
                      <a:pt x="4" y="14"/>
                      <a:pt x="4" y="14"/>
                    </a:cubicBezTo>
                    <a:moveTo>
                      <a:pt x="12" y="10"/>
                    </a:moveTo>
                    <a:cubicBezTo>
                      <a:pt x="12" y="10"/>
                      <a:pt x="12" y="10"/>
                      <a:pt x="12" y="10"/>
                    </a:cubicBezTo>
                  </a:path>
                </a:pathLst>
              </a:custGeom>
              <a:solidFill>
                <a:srgbClr val="CCD6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76" name="Freeform 628"/>
              <p:cNvSpPr>
                <a:spLocks noEditPoints="1"/>
              </p:cNvSpPr>
              <p:nvPr/>
            </p:nvSpPr>
            <p:spPr bwMode="auto">
              <a:xfrm>
                <a:off x="5659" y="2783"/>
                <a:ext cx="18" cy="19"/>
              </a:xfrm>
              <a:custGeom>
                <a:avLst/>
                <a:gdLst>
                  <a:gd name="T0" fmla="*/ 4 w 10"/>
                  <a:gd name="T1" fmla="*/ 0 h 10"/>
                  <a:gd name="T2" fmla="*/ 3 w 10"/>
                  <a:gd name="T3" fmla="*/ 1 h 10"/>
                  <a:gd name="T4" fmla="*/ 2 w 10"/>
                  <a:gd name="T5" fmla="*/ 1 h 10"/>
                  <a:gd name="T6" fmla="*/ 2 w 10"/>
                  <a:gd name="T7" fmla="*/ 1 h 10"/>
                  <a:gd name="T8" fmla="*/ 2 w 10"/>
                  <a:gd name="T9" fmla="*/ 2 h 10"/>
                  <a:gd name="T10" fmla="*/ 2 w 10"/>
                  <a:gd name="T11" fmla="*/ 2 h 10"/>
                  <a:gd name="T12" fmla="*/ 1 w 10"/>
                  <a:gd name="T13" fmla="*/ 3 h 10"/>
                  <a:gd name="T14" fmla="*/ 0 w 10"/>
                  <a:gd name="T15" fmla="*/ 4 h 10"/>
                  <a:gd name="T16" fmla="*/ 0 w 10"/>
                  <a:gd name="T17" fmla="*/ 5 h 10"/>
                  <a:gd name="T18" fmla="*/ 1 w 10"/>
                  <a:gd name="T19" fmla="*/ 8 h 10"/>
                  <a:gd name="T20" fmla="*/ 2 w 10"/>
                  <a:gd name="T21" fmla="*/ 9 h 10"/>
                  <a:gd name="T22" fmla="*/ 3 w 10"/>
                  <a:gd name="T23" fmla="*/ 10 h 10"/>
                  <a:gd name="T24" fmla="*/ 5 w 10"/>
                  <a:gd name="T25" fmla="*/ 10 h 10"/>
                  <a:gd name="T26" fmla="*/ 6 w 10"/>
                  <a:gd name="T27" fmla="*/ 10 h 10"/>
                  <a:gd name="T28" fmla="*/ 8 w 10"/>
                  <a:gd name="T29" fmla="*/ 10 h 10"/>
                  <a:gd name="T30" fmla="*/ 9 w 10"/>
                  <a:gd name="T31" fmla="*/ 8 h 10"/>
                  <a:gd name="T32" fmla="*/ 10 w 10"/>
                  <a:gd name="T33" fmla="*/ 6 h 10"/>
                  <a:gd name="T34" fmla="*/ 10 w 10"/>
                  <a:gd name="T35" fmla="*/ 3 h 10"/>
                  <a:gd name="T36" fmla="*/ 8 w 10"/>
                  <a:gd name="T37" fmla="*/ 1 h 10"/>
                  <a:gd name="T38" fmla="*/ 6 w 10"/>
                  <a:gd name="T39" fmla="*/ 0 h 10"/>
                  <a:gd name="T40" fmla="*/ 5 w 10"/>
                  <a:gd name="T41" fmla="*/ 0 h 10"/>
                  <a:gd name="T42" fmla="*/ 5 w 10"/>
                  <a:gd name="T43" fmla="*/ 0 h 10"/>
                  <a:gd name="T44" fmla="*/ 5 w 10"/>
                  <a:gd name="T45" fmla="*/ 0 h 10"/>
                  <a:gd name="T46" fmla="*/ 4 w 10"/>
                  <a:gd name="T47" fmla="*/ 0 h 10"/>
                  <a:gd name="T48" fmla="*/ 6 w 10"/>
                  <a:gd name="T49" fmla="*/ 2 h 10"/>
                  <a:gd name="T50" fmla="*/ 7 w 10"/>
                  <a:gd name="T51" fmla="*/ 2 h 10"/>
                  <a:gd name="T52" fmla="*/ 7 w 10"/>
                  <a:gd name="T53" fmla="*/ 3 h 10"/>
                  <a:gd name="T54" fmla="*/ 8 w 10"/>
                  <a:gd name="T55" fmla="*/ 3 h 10"/>
                  <a:gd name="T56" fmla="*/ 8 w 10"/>
                  <a:gd name="T57" fmla="*/ 4 h 10"/>
                  <a:gd name="T58" fmla="*/ 8 w 10"/>
                  <a:gd name="T59" fmla="*/ 5 h 10"/>
                  <a:gd name="T60" fmla="*/ 8 w 10"/>
                  <a:gd name="T61" fmla="*/ 6 h 10"/>
                  <a:gd name="T62" fmla="*/ 8 w 10"/>
                  <a:gd name="T63" fmla="*/ 6 h 10"/>
                  <a:gd name="T64" fmla="*/ 8 w 10"/>
                  <a:gd name="T65" fmla="*/ 7 h 10"/>
                  <a:gd name="T66" fmla="*/ 7 w 10"/>
                  <a:gd name="T67" fmla="*/ 8 h 10"/>
                  <a:gd name="T68" fmla="*/ 7 w 10"/>
                  <a:gd name="T69" fmla="*/ 8 h 10"/>
                  <a:gd name="T70" fmla="*/ 6 w 10"/>
                  <a:gd name="T71" fmla="*/ 8 h 10"/>
                  <a:gd name="T72" fmla="*/ 5 w 10"/>
                  <a:gd name="T73" fmla="*/ 8 h 10"/>
                  <a:gd name="T74" fmla="*/ 4 w 10"/>
                  <a:gd name="T75" fmla="*/ 8 h 10"/>
                  <a:gd name="T76" fmla="*/ 3 w 10"/>
                  <a:gd name="T77" fmla="*/ 7 h 10"/>
                  <a:gd name="T78" fmla="*/ 3 w 10"/>
                  <a:gd name="T79" fmla="*/ 7 h 10"/>
                  <a:gd name="T80" fmla="*/ 3 w 10"/>
                  <a:gd name="T81" fmla="*/ 6 h 10"/>
                  <a:gd name="T82" fmla="*/ 2 w 10"/>
                  <a:gd name="T83" fmla="*/ 6 h 10"/>
                  <a:gd name="T84" fmla="*/ 2 w 10"/>
                  <a:gd name="T85" fmla="*/ 5 h 10"/>
                  <a:gd name="T86" fmla="*/ 3 w 10"/>
                  <a:gd name="T87" fmla="*/ 4 h 10"/>
                  <a:gd name="T88" fmla="*/ 3 w 10"/>
                  <a:gd name="T89" fmla="*/ 4 h 10"/>
                  <a:gd name="T90" fmla="*/ 3 w 10"/>
                  <a:gd name="T91" fmla="*/ 3 h 10"/>
                  <a:gd name="T92" fmla="*/ 4 w 10"/>
                  <a:gd name="T93" fmla="*/ 3 h 10"/>
                  <a:gd name="T94" fmla="*/ 4 w 10"/>
                  <a:gd name="T95" fmla="*/ 2 h 10"/>
                  <a:gd name="T96" fmla="*/ 4 w 10"/>
                  <a:gd name="T97" fmla="*/ 2 h 10"/>
                  <a:gd name="T98" fmla="*/ 5 w 10"/>
                  <a:gd name="T99" fmla="*/ 2 h 10"/>
                  <a:gd name="T100" fmla="*/ 6 w 10"/>
                  <a:gd name="T101" fmla="*/ 2 h 10"/>
                  <a:gd name="T102" fmla="*/ 7 w 10"/>
                  <a:gd name="T103" fmla="*/ 3 h 10"/>
                  <a:gd name="T104" fmla="*/ 7 w 10"/>
                  <a:gd name="T105" fmla="*/ 3 h 10"/>
                  <a:gd name="T106" fmla="*/ 7 w 10"/>
                  <a:gd name="T107" fmla="*/ 3 h 10"/>
                  <a:gd name="T108" fmla="*/ 8 w 10"/>
                  <a:gd name="T109" fmla="*/ 5 h 10"/>
                  <a:gd name="T110" fmla="*/ 8 w 10"/>
                  <a:gd name="T111" fmla="*/ 5 h 10"/>
                  <a:gd name="T112" fmla="*/ 8 w 10"/>
                  <a:gd name="T113" fmla="*/ 5 h 10"/>
                  <a:gd name="T114" fmla="*/ 3 w 10"/>
                  <a:gd name="T115" fmla="*/ 7 h 10"/>
                  <a:gd name="T116" fmla="*/ 3 w 10"/>
                  <a:gd name="T117" fmla="*/ 7 h 10"/>
                  <a:gd name="T118" fmla="*/ 3 w 10"/>
                  <a:gd name="T119" fmla="*/ 7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0" h="10">
                    <a:moveTo>
                      <a:pt x="4" y="0"/>
                    </a:moveTo>
                    <a:cubicBezTo>
                      <a:pt x="4" y="0"/>
                      <a:pt x="4" y="0"/>
                      <a:pt x="3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5"/>
                      <a:pt x="0" y="5"/>
                    </a:cubicBezTo>
                    <a:cubicBezTo>
                      <a:pt x="0" y="6"/>
                      <a:pt x="0" y="7"/>
                      <a:pt x="1" y="8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3" y="10"/>
                    </a:cubicBezTo>
                    <a:cubicBezTo>
                      <a:pt x="3" y="10"/>
                      <a:pt x="4" y="10"/>
                      <a:pt x="5" y="10"/>
                    </a:cubicBezTo>
                    <a:cubicBezTo>
                      <a:pt x="5" y="10"/>
                      <a:pt x="6" y="10"/>
                      <a:pt x="6" y="10"/>
                    </a:cubicBezTo>
                    <a:cubicBezTo>
                      <a:pt x="7" y="10"/>
                      <a:pt x="7" y="10"/>
                      <a:pt x="8" y="10"/>
                    </a:cubicBezTo>
                    <a:cubicBezTo>
                      <a:pt x="8" y="9"/>
                      <a:pt x="9" y="9"/>
                      <a:pt x="9" y="8"/>
                    </a:cubicBezTo>
                    <a:cubicBezTo>
                      <a:pt x="10" y="7"/>
                      <a:pt x="10" y="7"/>
                      <a:pt x="10" y="6"/>
                    </a:cubicBezTo>
                    <a:cubicBezTo>
                      <a:pt x="10" y="5"/>
                      <a:pt x="10" y="4"/>
                      <a:pt x="10" y="3"/>
                    </a:cubicBezTo>
                    <a:cubicBezTo>
                      <a:pt x="10" y="2"/>
                      <a:pt x="9" y="2"/>
                      <a:pt x="8" y="1"/>
                    </a:cubicBezTo>
                    <a:cubicBezTo>
                      <a:pt x="8" y="1"/>
                      <a:pt x="7" y="0"/>
                      <a:pt x="6" y="0"/>
                    </a:cubicBezTo>
                    <a:cubicBezTo>
                      <a:pt x="6" y="0"/>
                      <a:pt x="6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4" y="0"/>
                      <a:pt x="4" y="0"/>
                      <a:pt x="4" y="0"/>
                    </a:cubicBezTo>
                    <a:moveTo>
                      <a:pt x="6" y="2"/>
                    </a:moveTo>
                    <a:cubicBezTo>
                      <a:pt x="7" y="2"/>
                      <a:pt x="7" y="2"/>
                      <a:pt x="7" y="2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5"/>
                      <a:pt x="8" y="5"/>
                      <a:pt x="8" y="5"/>
                    </a:cubicBezTo>
                    <a:cubicBezTo>
                      <a:pt x="8" y="6"/>
                      <a:pt x="8" y="6"/>
                      <a:pt x="8" y="6"/>
                    </a:cubicBezTo>
                    <a:cubicBezTo>
                      <a:pt x="8" y="6"/>
                      <a:pt x="8" y="6"/>
                      <a:pt x="8" y="6"/>
                    </a:cubicBezTo>
                    <a:cubicBezTo>
                      <a:pt x="8" y="7"/>
                      <a:pt x="8" y="7"/>
                      <a:pt x="8" y="7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6" y="2"/>
                      <a:pt x="6" y="2"/>
                      <a:pt x="6" y="2"/>
                    </a:cubicBezTo>
                    <a:moveTo>
                      <a:pt x="7" y="3"/>
                    </a:moveTo>
                    <a:cubicBezTo>
                      <a:pt x="7" y="3"/>
                      <a:pt x="7" y="3"/>
                      <a:pt x="7" y="3"/>
                    </a:cubicBezTo>
                    <a:cubicBezTo>
                      <a:pt x="7" y="3"/>
                      <a:pt x="7" y="3"/>
                      <a:pt x="7" y="3"/>
                    </a:cubicBezTo>
                    <a:moveTo>
                      <a:pt x="8" y="5"/>
                    </a:moveTo>
                    <a:cubicBezTo>
                      <a:pt x="8" y="5"/>
                      <a:pt x="8" y="5"/>
                      <a:pt x="8" y="5"/>
                    </a:cubicBezTo>
                    <a:cubicBezTo>
                      <a:pt x="8" y="5"/>
                      <a:pt x="8" y="5"/>
                      <a:pt x="8" y="5"/>
                    </a:cubicBezTo>
                    <a:moveTo>
                      <a:pt x="3" y="7"/>
                    </a:moveTo>
                    <a:cubicBezTo>
                      <a:pt x="3" y="7"/>
                      <a:pt x="3" y="7"/>
                      <a:pt x="3" y="7"/>
                    </a:cubicBezTo>
                    <a:cubicBezTo>
                      <a:pt x="3" y="7"/>
                      <a:pt x="3" y="7"/>
                      <a:pt x="3" y="7"/>
                    </a:cubicBezTo>
                  </a:path>
                </a:pathLst>
              </a:custGeom>
              <a:solidFill>
                <a:srgbClr val="CCD6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77" name="Freeform 629"/>
              <p:cNvSpPr>
                <a:spLocks/>
              </p:cNvSpPr>
              <p:nvPr/>
            </p:nvSpPr>
            <p:spPr bwMode="auto">
              <a:xfrm>
                <a:off x="4605" y="2101"/>
                <a:ext cx="21" cy="18"/>
              </a:xfrm>
              <a:custGeom>
                <a:avLst/>
                <a:gdLst>
                  <a:gd name="T0" fmla="*/ 5 w 11"/>
                  <a:gd name="T1" fmla="*/ 0 h 10"/>
                  <a:gd name="T2" fmla="*/ 3 w 11"/>
                  <a:gd name="T3" fmla="*/ 1 h 10"/>
                  <a:gd name="T4" fmla="*/ 2 w 11"/>
                  <a:gd name="T5" fmla="*/ 2 h 10"/>
                  <a:gd name="T6" fmla="*/ 1 w 11"/>
                  <a:gd name="T7" fmla="*/ 3 h 10"/>
                  <a:gd name="T8" fmla="*/ 0 w 11"/>
                  <a:gd name="T9" fmla="*/ 5 h 10"/>
                  <a:gd name="T10" fmla="*/ 0 w 11"/>
                  <a:gd name="T11" fmla="*/ 5 h 10"/>
                  <a:gd name="T12" fmla="*/ 0 w 11"/>
                  <a:gd name="T13" fmla="*/ 6 h 10"/>
                  <a:gd name="T14" fmla="*/ 1 w 11"/>
                  <a:gd name="T15" fmla="*/ 8 h 10"/>
                  <a:gd name="T16" fmla="*/ 2 w 11"/>
                  <a:gd name="T17" fmla="*/ 9 h 10"/>
                  <a:gd name="T18" fmla="*/ 4 w 11"/>
                  <a:gd name="T19" fmla="*/ 10 h 10"/>
                  <a:gd name="T20" fmla="*/ 6 w 11"/>
                  <a:gd name="T21" fmla="*/ 10 h 10"/>
                  <a:gd name="T22" fmla="*/ 7 w 11"/>
                  <a:gd name="T23" fmla="*/ 9 h 10"/>
                  <a:gd name="T24" fmla="*/ 9 w 11"/>
                  <a:gd name="T25" fmla="*/ 8 h 10"/>
                  <a:gd name="T26" fmla="*/ 10 w 11"/>
                  <a:gd name="T27" fmla="*/ 7 h 10"/>
                  <a:gd name="T28" fmla="*/ 11 w 11"/>
                  <a:gd name="T29" fmla="*/ 4 h 10"/>
                  <a:gd name="T30" fmla="*/ 11 w 11"/>
                  <a:gd name="T31" fmla="*/ 3 h 10"/>
                  <a:gd name="T32" fmla="*/ 10 w 11"/>
                  <a:gd name="T33" fmla="*/ 2 h 10"/>
                  <a:gd name="T34" fmla="*/ 9 w 11"/>
                  <a:gd name="T35" fmla="*/ 1 h 10"/>
                  <a:gd name="T36" fmla="*/ 6 w 11"/>
                  <a:gd name="T37" fmla="*/ 0 h 10"/>
                  <a:gd name="T38" fmla="*/ 5 w 11"/>
                  <a:gd name="T39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1" h="10">
                    <a:moveTo>
                      <a:pt x="5" y="0"/>
                    </a:moveTo>
                    <a:cubicBezTo>
                      <a:pt x="5" y="0"/>
                      <a:pt x="4" y="1"/>
                      <a:pt x="3" y="1"/>
                    </a:cubicBezTo>
                    <a:cubicBezTo>
                      <a:pt x="3" y="1"/>
                      <a:pt x="2" y="2"/>
                      <a:pt x="2" y="2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0" y="4"/>
                      <a:pt x="0" y="4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7"/>
                      <a:pt x="0" y="7"/>
                      <a:pt x="1" y="8"/>
                    </a:cubicBezTo>
                    <a:cubicBezTo>
                      <a:pt x="1" y="9"/>
                      <a:pt x="2" y="9"/>
                      <a:pt x="2" y="9"/>
                    </a:cubicBezTo>
                    <a:cubicBezTo>
                      <a:pt x="3" y="9"/>
                      <a:pt x="3" y="9"/>
                      <a:pt x="4" y="10"/>
                    </a:cubicBezTo>
                    <a:cubicBezTo>
                      <a:pt x="4" y="10"/>
                      <a:pt x="5" y="10"/>
                      <a:pt x="6" y="10"/>
                    </a:cubicBezTo>
                    <a:cubicBezTo>
                      <a:pt x="6" y="9"/>
                      <a:pt x="7" y="9"/>
                      <a:pt x="7" y="9"/>
                    </a:cubicBezTo>
                    <a:cubicBezTo>
                      <a:pt x="8" y="9"/>
                      <a:pt x="8" y="8"/>
                      <a:pt x="9" y="8"/>
                    </a:cubicBezTo>
                    <a:cubicBezTo>
                      <a:pt x="9" y="7"/>
                      <a:pt x="10" y="7"/>
                      <a:pt x="10" y="7"/>
                    </a:cubicBezTo>
                    <a:cubicBezTo>
                      <a:pt x="11" y="6"/>
                      <a:pt x="11" y="5"/>
                      <a:pt x="11" y="4"/>
                    </a:cubicBezTo>
                    <a:cubicBezTo>
                      <a:pt x="11" y="4"/>
                      <a:pt x="11" y="3"/>
                      <a:pt x="11" y="3"/>
                    </a:cubicBezTo>
                    <a:cubicBezTo>
                      <a:pt x="10" y="2"/>
                      <a:pt x="10" y="2"/>
                      <a:pt x="10" y="2"/>
                    </a:cubicBezTo>
                    <a:cubicBezTo>
                      <a:pt x="10" y="2"/>
                      <a:pt x="10" y="1"/>
                      <a:pt x="9" y="1"/>
                    </a:cubicBezTo>
                    <a:cubicBezTo>
                      <a:pt x="8" y="0"/>
                      <a:pt x="7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</a:path>
                </a:pathLst>
              </a:custGeom>
              <a:solidFill>
                <a:srgbClr val="58C3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78" name="Freeform 630"/>
              <p:cNvSpPr>
                <a:spLocks noEditPoints="1"/>
              </p:cNvSpPr>
              <p:nvPr/>
            </p:nvSpPr>
            <p:spPr bwMode="auto">
              <a:xfrm>
                <a:off x="4594" y="2016"/>
                <a:ext cx="45" cy="41"/>
              </a:xfrm>
              <a:custGeom>
                <a:avLst/>
                <a:gdLst>
                  <a:gd name="T0" fmla="*/ 12 w 24"/>
                  <a:gd name="T1" fmla="*/ 0 h 22"/>
                  <a:gd name="T2" fmla="*/ 11 w 24"/>
                  <a:gd name="T3" fmla="*/ 0 h 22"/>
                  <a:gd name="T4" fmla="*/ 8 w 24"/>
                  <a:gd name="T5" fmla="*/ 0 h 22"/>
                  <a:gd name="T6" fmla="*/ 5 w 24"/>
                  <a:gd name="T7" fmla="*/ 2 h 22"/>
                  <a:gd name="T8" fmla="*/ 5 w 24"/>
                  <a:gd name="T9" fmla="*/ 2 h 22"/>
                  <a:gd name="T10" fmla="*/ 4 w 24"/>
                  <a:gd name="T11" fmla="*/ 4 h 22"/>
                  <a:gd name="T12" fmla="*/ 2 w 24"/>
                  <a:gd name="T13" fmla="*/ 6 h 22"/>
                  <a:gd name="T14" fmla="*/ 1 w 24"/>
                  <a:gd name="T15" fmla="*/ 8 h 22"/>
                  <a:gd name="T16" fmla="*/ 1 w 24"/>
                  <a:gd name="T17" fmla="*/ 8 h 22"/>
                  <a:gd name="T18" fmla="*/ 1 w 24"/>
                  <a:gd name="T19" fmla="*/ 9 h 22"/>
                  <a:gd name="T20" fmla="*/ 0 w 24"/>
                  <a:gd name="T21" fmla="*/ 11 h 22"/>
                  <a:gd name="T22" fmla="*/ 1 w 24"/>
                  <a:gd name="T23" fmla="*/ 13 h 22"/>
                  <a:gd name="T24" fmla="*/ 2 w 24"/>
                  <a:gd name="T25" fmla="*/ 16 h 22"/>
                  <a:gd name="T26" fmla="*/ 4 w 24"/>
                  <a:gd name="T27" fmla="*/ 18 h 22"/>
                  <a:gd name="T28" fmla="*/ 7 w 24"/>
                  <a:gd name="T29" fmla="*/ 21 h 22"/>
                  <a:gd name="T30" fmla="*/ 10 w 24"/>
                  <a:gd name="T31" fmla="*/ 22 h 22"/>
                  <a:gd name="T32" fmla="*/ 14 w 24"/>
                  <a:gd name="T33" fmla="*/ 22 h 22"/>
                  <a:gd name="T34" fmla="*/ 20 w 24"/>
                  <a:gd name="T35" fmla="*/ 20 h 22"/>
                  <a:gd name="T36" fmla="*/ 23 w 24"/>
                  <a:gd name="T37" fmla="*/ 14 h 22"/>
                  <a:gd name="T38" fmla="*/ 24 w 24"/>
                  <a:gd name="T39" fmla="*/ 11 h 22"/>
                  <a:gd name="T40" fmla="*/ 23 w 24"/>
                  <a:gd name="T41" fmla="*/ 9 h 22"/>
                  <a:gd name="T42" fmla="*/ 23 w 24"/>
                  <a:gd name="T43" fmla="*/ 8 h 22"/>
                  <a:gd name="T44" fmla="*/ 20 w 24"/>
                  <a:gd name="T45" fmla="*/ 4 h 22"/>
                  <a:gd name="T46" fmla="*/ 20 w 24"/>
                  <a:gd name="T47" fmla="*/ 4 h 22"/>
                  <a:gd name="T48" fmla="*/ 19 w 24"/>
                  <a:gd name="T49" fmla="*/ 3 h 22"/>
                  <a:gd name="T50" fmla="*/ 18 w 24"/>
                  <a:gd name="T51" fmla="*/ 2 h 22"/>
                  <a:gd name="T52" fmla="*/ 17 w 24"/>
                  <a:gd name="T53" fmla="*/ 1 h 22"/>
                  <a:gd name="T54" fmla="*/ 14 w 24"/>
                  <a:gd name="T55" fmla="*/ 0 h 22"/>
                  <a:gd name="T56" fmla="*/ 12 w 24"/>
                  <a:gd name="T57" fmla="*/ 0 h 22"/>
                  <a:gd name="T58" fmla="*/ 12 w 24"/>
                  <a:gd name="T59" fmla="*/ 0 h 22"/>
                  <a:gd name="T60" fmla="*/ 7 w 24"/>
                  <a:gd name="T61" fmla="*/ 7 h 22"/>
                  <a:gd name="T62" fmla="*/ 7 w 24"/>
                  <a:gd name="T63" fmla="*/ 7 h 22"/>
                  <a:gd name="T64" fmla="*/ 7 w 24"/>
                  <a:gd name="T65" fmla="*/ 7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4" h="22">
                    <a:moveTo>
                      <a:pt x="12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10" y="0"/>
                      <a:pt x="9" y="0"/>
                      <a:pt x="8" y="0"/>
                    </a:cubicBezTo>
                    <a:cubicBezTo>
                      <a:pt x="7" y="1"/>
                      <a:pt x="6" y="1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4" y="3"/>
                      <a:pt x="4" y="4"/>
                      <a:pt x="4" y="4"/>
                    </a:cubicBezTo>
                    <a:cubicBezTo>
                      <a:pt x="3" y="5"/>
                      <a:pt x="3" y="5"/>
                      <a:pt x="2" y="6"/>
                    </a:cubicBezTo>
                    <a:cubicBezTo>
                      <a:pt x="2" y="7"/>
                      <a:pt x="2" y="7"/>
                      <a:pt x="1" y="8"/>
                    </a:cubicBezTo>
                    <a:cubicBezTo>
                      <a:pt x="1" y="8"/>
                      <a:pt x="1" y="8"/>
                      <a:pt x="1" y="8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1" y="10"/>
                      <a:pt x="0" y="10"/>
                      <a:pt x="0" y="11"/>
                    </a:cubicBezTo>
                    <a:cubicBezTo>
                      <a:pt x="0" y="12"/>
                      <a:pt x="1" y="12"/>
                      <a:pt x="1" y="13"/>
                    </a:cubicBezTo>
                    <a:cubicBezTo>
                      <a:pt x="1" y="14"/>
                      <a:pt x="1" y="15"/>
                      <a:pt x="2" y="16"/>
                    </a:cubicBezTo>
                    <a:cubicBezTo>
                      <a:pt x="2" y="17"/>
                      <a:pt x="3" y="18"/>
                      <a:pt x="4" y="18"/>
                    </a:cubicBezTo>
                    <a:cubicBezTo>
                      <a:pt x="5" y="19"/>
                      <a:pt x="6" y="20"/>
                      <a:pt x="7" y="21"/>
                    </a:cubicBezTo>
                    <a:cubicBezTo>
                      <a:pt x="8" y="21"/>
                      <a:pt x="9" y="22"/>
                      <a:pt x="10" y="22"/>
                    </a:cubicBezTo>
                    <a:cubicBezTo>
                      <a:pt x="11" y="22"/>
                      <a:pt x="12" y="22"/>
                      <a:pt x="14" y="22"/>
                    </a:cubicBezTo>
                    <a:cubicBezTo>
                      <a:pt x="16" y="22"/>
                      <a:pt x="18" y="21"/>
                      <a:pt x="20" y="20"/>
                    </a:cubicBezTo>
                    <a:cubicBezTo>
                      <a:pt x="21" y="18"/>
                      <a:pt x="23" y="17"/>
                      <a:pt x="23" y="14"/>
                    </a:cubicBezTo>
                    <a:cubicBezTo>
                      <a:pt x="23" y="13"/>
                      <a:pt x="24" y="12"/>
                      <a:pt x="24" y="11"/>
                    </a:cubicBezTo>
                    <a:cubicBezTo>
                      <a:pt x="24" y="10"/>
                      <a:pt x="24" y="10"/>
                      <a:pt x="23" y="9"/>
                    </a:cubicBezTo>
                    <a:cubicBezTo>
                      <a:pt x="23" y="9"/>
                      <a:pt x="23" y="8"/>
                      <a:pt x="23" y="8"/>
                    </a:cubicBezTo>
                    <a:cubicBezTo>
                      <a:pt x="23" y="6"/>
                      <a:pt x="21" y="5"/>
                      <a:pt x="20" y="4"/>
                    </a:cubicBezTo>
                    <a:cubicBezTo>
                      <a:pt x="20" y="4"/>
                      <a:pt x="20" y="4"/>
                      <a:pt x="20" y="4"/>
                    </a:cubicBezTo>
                    <a:cubicBezTo>
                      <a:pt x="20" y="4"/>
                      <a:pt x="20" y="3"/>
                      <a:pt x="19" y="3"/>
                    </a:cubicBezTo>
                    <a:cubicBezTo>
                      <a:pt x="19" y="3"/>
                      <a:pt x="18" y="2"/>
                      <a:pt x="18" y="2"/>
                    </a:cubicBezTo>
                    <a:cubicBezTo>
                      <a:pt x="18" y="2"/>
                      <a:pt x="17" y="2"/>
                      <a:pt x="17" y="1"/>
                    </a:cubicBezTo>
                    <a:cubicBezTo>
                      <a:pt x="16" y="1"/>
                      <a:pt x="15" y="0"/>
                      <a:pt x="14" y="0"/>
                    </a:cubicBezTo>
                    <a:cubicBezTo>
                      <a:pt x="13" y="0"/>
                      <a:pt x="13" y="0"/>
                      <a:pt x="12" y="0"/>
                    </a:cubicBezTo>
                    <a:cubicBezTo>
                      <a:pt x="12" y="0"/>
                      <a:pt x="12" y="0"/>
                      <a:pt x="12" y="0"/>
                    </a:cubicBezTo>
                    <a:moveTo>
                      <a:pt x="7" y="7"/>
                    </a:moveTo>
                    <a:cubicBezTo>
                      <a:pt x="7" y="7"/>
                      <a:pt x="7" y="7"/>
                      <a:pt x="7" y="7"/>
                    </a:cubicBezTo>
                    <a:cubicBezTo>
                      <a:pt x="7" y="7"/>
                      <a:pt x="7" y="7"/>
                      <a:pt x="7" y="7"/>
                    </a:cubicBezTo>
                  </a:path>
                </a:pathLst>
              </a:custGeom>
              <a:solidFill>
                <a:srgbClr val="58C3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79" name="Freeform 631"/>
              <p:cNvSpPr>
                <a:spLocks/>
              </p:cNvSpPr>
              <p:nvPr/>
            </p:nvSpPr>
            <p:spPr bwMode="auto">
              <a:xfrm>
                <a:off x="4673" y="2044"/>
                <a:ext cx="77" cy="83"/>
              </a:xfrm>
              <a:custGeom>
                <a:avLst/>
                <a:gdLst>
                  <a:gd name="T0" fmla="*/ 13 w 41"/>
                  <a:gd name="T1" fmla="*/ 0 h 44"/>
                  <a:gd name="T2" fmla="*/ 8 w 41"/>
                  <a:gd name="T3" fmla="*/ 2 h 44"/>
                  <a:gd name="T4" fmla="*/ 5 w 41"/>
                  <a:gd name="T5" fmla="*/ 4 h 44"/>
                  <a:gd name="T6" fmla="*/ 3 w 41"/>
                  <a:gd name="T7" fmla="*/ 7 h 44"/>
                  <a:gd name="T8" fmla="*/ 2 w 41"/>
                  <a:gd name="T9" fmla="*/ 9 h 44"/>
                  <a:gd name="T10" fmla="*/ 1 w 41"/>
                  <a:gd name="T11" fmla="*/ 11 h 44"/>
                  <a:gd name="T12" fmla="*/ 1 w 41"/>
                  <a:gd name="T13" fmla="*/ 13 h 44"/>
                  <a:gd name="T14" fmla="*/ 0 w 41"/>
                  <a:gd name="T15" fmla="*/ 19 h 44"/>
                  <a:gd name="T16" fmla="*/ 1 w 41"/>
                  <a:gd name="T17" fmla="*/ 22 h 44"/>
                  <a:gd name="T18" fmla="*/ 2 w 41"/>
                  <a:gd name="T19" fmla="*/ 25 h 44"/>
                  <a:gd name="T20" fmla="*/ 5 w 41"/>
                  <a:gd name="T21" fmla="*/ 32 h 44"/>
                  <a:gd name="T22" fmla="*/ 9 w 41"/>
                  <a:gd name="T23" fmla="*/ 36 h 44"/>
                  <a:gd name="T24" fmla="*/ 13 w 41"/>
                  <a:gd name="T25" fmla="*/ 40 h 44"/>
                  <a:gd name="T26" fmla="*/ 15 w 41"/>
                  <a:gd name="T27" fmla="*/ 41 h 44"/>
                  <a:gd name="T28" fmla="*/ 18 w 41"/>
                  <a:gd name="T29" fmla="*/ 42 h 44"/>
                  <a:gd name="T30" fmla="*/ 23 w 41"/>
                  <a:gd name="T31" fmla="*/ 44 h 44"/>
                  <a:gd name="T32" fmla="*/ 29 w 41"/>
                  <a:gd name="T33" fmla="*/ 44 h 44"/>
                  <a:gd name="T34" fmla="*/ 33 w 41"/>
                  <a:gd name="T35" fmla="*/ 43 h 44"/>
                  <a:gd name="T36" fmla="*/ 33 w 41"/>
                  <a:gd name="T37" fmla="*/ 42 h 44"/>
                  <a:gd name="T38" fmla="*/ 35 w 41"/>
                  <a:gd name="T39" fmla="*/ 41 h 44"/>
                  <a:gd name="T40" fmla="*/ 38 w 41"/>
                  <a:gd name="T41" fmla="*/ 39 h 44"/>
                  <a:gd name="T42" fmla="*/ 40 w 41"/>
                  <a:gd name="T43" fmla="*/ 34 h 44"/>
                  <a:gd name="T44" fmla="*/ 41 w 41"/>
                  <a:gd name="T45" fmla="*/ 31 h 44"/>
                  <a:gd name="T46" fmla="*/ 41 w 41"/>
                  <a:gd name="T47" fmla="*/ 28 h 44"/>
                  <a:gd name="T48" fmla="*/ 41 w 41"/>
                  <a:gd name="T49" fmla="*/ 26 h 44"/>
                  <a:gd name="T50" fmla="*/ 40 w 41"/>
                  <a:gd name="T51" fmla="*/ 23 h 44"/>
                  <a:gd name="T52" fmla="*/ 40 w 41"/>
                  <a:gd name="T53" fmla="*/ 21 h 44"/>
                  <a:gd name="T54" fmla="*/ 40 w 41"/>
                  <a:gd name="T55" fmla="*/ 20 h 44"/>
                  <a:gd name="T56" fmla="*/ 39 w 41"/>
                  <a:gd name="T57" fmla="*/ 18 h 44"/>
                  <a:gd name="T58" fmla="*/ 38 w 41"/>
                  <a:gd name="T59" fmla="*/ 15 h 44"/>
                  <a:gd name="T60" fmla="*/ 36 w 41"/>
                  <a:gd name="T61" fmla="*/ 11 h 44"/>
                  <a:gd name="T62" fmla="*/ 35 w 41"/>
                  <a:gd name="T63" fmla="*/ 10 h 44"/>
                  <a:gd name="T64" fmla="*/ 34 w 41"/>
                  <a:gd name="T65" fmla="*/ 8 h 44"/>
                  <a:gd name="T66" fmla="*/ 27 w 41"/>
                  <a:gd name="T67" fmla="*/ 4 h 44"/>
                  <a:gd name="T68" fmla="*/ 25 w 41"/>
                  <a:gd name="T69" fmla="*/ 3 h 44"/>
                  <a:gd name="T70" fmla="*/ 20 w 41"/>
                  <a:gd name="T71" fmla="*/ 0 h 44"/>
                  <a:gd name="T72" fmla="*/ 15 w 41"/>
                  <a:gd name="T73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41" h="44">
                    <a:moveTo>
                      <a:pt x="15" y="0"/>
                    </a:moveTo>
                    <a:cubicBezTo>
                      <a:pt x="14" y="0"/>
                      <a:pt x="14" y="0"/>
                      <a:pt x="13" y="0"/>
                    </a:cubicBezTo>
                    <a:cubicBezTo>
                      <a:pt x="12" y="0"/>
                      <a:pt x="11" y="0"/>
                      <a:pt x="10" y="1"/>
                    </a:cubicBezTo>
                    <a:cubicBezTo>
                      <a:pt x="9" y="1"/>
                      <a:pt x="8" y="2"/>
                      <a:pt x="8" y="2"/>
                    </a:cubicBezTo>
                    <a:cubicBezTo>
                      <a:pt x="7" y="2"/>
                      <a:pt x="7" y="3"/>
                      <a:pt x="6" y="3"/>
                    </a:cubicBezTo>
                    <a:cubicBezTo>
                      <a:pt x="6" y="3"/>
                      <a:pt x="5" y="4"/>
                      <a:pt x="5" y="4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4" y="5"/>
                      <a:pt x="3" y="6"/>
                      <a:pt x="3" y="7"/>
                    </a:cubicBezTo>
                    <a:cubicBezTo>
                      <a:pt x="3" y="7"/>
                      <a:pt x="2" y="8"/>
                      <a:pt x="2" y="8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1"/>
                      <a:pt x="1" y="11"/>
                      <a:pt x="1" y="11"/>
                    </a:cubicBezTo>
                    <a:cubicBezTo>
                      <a:pt x="1" y="11"/>
                      <a:pt x="1" y="12"/>
                      <a:pt x="1" y="12"/>
                    </a:cubicBezTo>
                    <a:cubicBezTo>
                      <a:pt x="1" y="13"/>
                      <a:pt x="1" y="13"/>
                      <a:pt x="1" y="13"/>
                    </a:cubicBezTo>
                    <a:cubicBezTo>
                      <a:pt x="0" y="14"/>
                      <a:pt x="0" y="15"/>
                      <a:pt x="0" y="16"/>
                    </a:cubicBezTo>
                    <a:cubicBezTo>
                      <a:pt x="0" y="17"/>
                      <a:pt x="0" y="18"/>
                      <a:pt x="0" y="19"/>
                    </a:cubicBezTo>
                    <a:cubicBezTo>
                      <a:pt x="1" y="20"/>
                      <a:pt x="1" y="20"/>
                      <a:pt x="1" y="20"/>
                    </a:cubicBezTo>
                    <a:cubicBezTo>
                      <a:pt x="1" y="21"/>
                      <a:pt x="1" y="21"/>
                      <a:pt x="1" y="22"/>
                    </a:cubicBezTo>
                    <a:cubicBezTo>
                      <a:pt x="1" y="23"/>
                      <a:pt x="1" y="24"/>
                      <a:pt x="2" y="25"/>
                    </a:cubicBezTo>
                    <a:cubicBezTo>
                      <a:pt x="2" y="25"/>
                      <a:pt x="2" y="25"/>
                      <a:pt x="2" y="25"/>
                    </a:cubicBezTo>
                    <a:cubicBezTo>
                      <a:pt x="2" y="26"/>
                      <a:pt x="2" y="27"/>
                      <a:pt x="3" y="28"/>
                    </a:cubicBezTo>
                    <a:cubicBezTo>
                      <a:pt x="4" y="29"/>
                      <a:pt x="4" y="30"/>
                      <a:pt x="5" y="32"/>
                    </a:cubicBezTo>
                    <a:cubicBezTo>
                      <a:pt x="6" y="33"/>
                      <a:pt x="6" y="33"/>
                      <a:pt x="6" y="33"/>
                    </a:cubicBezTo>
                    <a:cubicBezTo>
                      <a:pt x="7" y="34"/>
                      <a:pt x="8" y="35"/>
                      <a:pt x="9" y="36"/>
                    </a:cubicBezTo>
                    <a:cubicBezTo>
                      <a:pt x="10" y="37"/>
                      <a:pt x="11" y="37"/>
                      <a:pt x="11" y="38"/>
                    </a:cubicBezTo>
                    <a:cubicBezTo>
                      <a:pt x="11" y="38"/>
                      <a:pt x="12" y="39"/>
                      <a:pt x="13" y="40"/>
                    </a:cubicBezTo>
                    <a:cubicBezTo>
                      <a:pt x="13" y="40"/>
                      <a:pt x="14" y="40"/>
                      <a:pt x="14" y="41"/>
                    </a:cubicBezTo>
                    <a:cubicBezTo>
                      <a:pt x="15" y="41"/>
                      <a:pt x="15" y="41"/>
                      <a:pt x="15" y="41"/>
                    </a:cubicBezTo>
                    <a:cubicBezTo>
                      <a:pt x="15" y="41"/>
                      <a:pt x="15" y="41"/>
                      <a:pt x="15" y="41"/>
                    </a:cubicBezTo>
                    <a:cubicBezTo>
                      <a:pt x="16" y="41"/>
                      <a:pt x="17" y="42"/>
                      <a:pt x="18" y="42"/>
                    </a:cubicBezTo>
                    <a:cubicBezTo>
                      <a:pt x="18" y="43"/>
                      <a:pt x="19" y="43"/>
                      <a:pt x="19" y="43"/>
                    </a:cubicBezTo>
                    <a:cubicBezTo>
                      <a:pt x="20" y="44"/>
                      <a:pt x="21" y="44"/>
                      <a:pt x="23" y="44"/>
                    </a:cubicBezTo>
                    <a:cubicBezTo>
                      <a:pt x="24" y="44"/>
                      <a:pt x="24" y="44"/>
                      <a:pt x="25" y="44"/>
                    </a:cubicBezTo>
                    <a:cubicBezTo>
                      <a:pt x="26" y="44"/>
                      <a:pt x="27" y="44"/>
                      <a:pt x="29" y="44"/>
                    </a:cubicBezTo>
                    <a:cubicBezTo>
                      <a:pt x="29" y="44"/>
                      <a:pt x="30" y="44"/>
                      <a:pt x="31" y="43"/>
                    </a:cubicBezTo>
                    <a:cubicBezTo>
                      <a:pt x="32" y="43"/>
                      <a:pt x="32" y="43"/>
                      <a:pt x="33" y="43"/>
                    </a:cubicBezTo>
                    <a:cubicBezTo>
                      <a:pt x="33" y="43"/>
                      <a:pt x="33" y="43"/>
                      <a:pt x="33" y="43"/>
                    </a:cubicBezTo>
                    <a:cubicBezTo>
                      <a:pt x="33" y="42"/>
                      <a:pt x="33" y="42"/>
                      <a:pt x="33" y="42"/>
                    </a:cubicBezTo>
                    <a:cubicBezTo>
                      <a:pt x="34" y="42"/>
                      <a:pt x="34" y="42"/>
                      <a:pt x="34" y="42"/>
                    </a:cubicBezTo>
                    <a:cubicBezTo>
                      <a:pt x="35" y="41"/>
                      <a:pt x="35" y="41"/>
                      <a:pt x="35" y="41"/>
                    </a:cubicBezTo>
                    <a:cubicBezTo>
                      <a:pt x="36" y="41"/>
                      <a:pt x="36" y="41"/>
                      <a:pt x="36" y="41"/>
                    </a:cubicBezTo>
                    <a:cubicBezTo>
                      <a:pt x="36" y="40"/>
                      <a:pt x="37" y="39"/>
                      <a:pt x="38" y="39"/>
                    </a:cubicBezTo>
                    <a:cubicBezTo>
                      <a:pt x="38" y="38"/>
                      <a:pt x="39" y="37"/>
                      <a:pt x="39" y="37"/>
                    </a:cubicBezTo>
                    <a:cubicBezTo>
                      <a:pt x="39" y="36"/>
                      <a:pt x="40" y="35"/>
                      <a:pt x="40" y="34"/>
                    </a:cubicBezTo>
                    <a:cubicBezTo>
                      <a:pt x="40" y="33"/>
                      <a:pt x="40" y="32"/>
                      <a:pt x="41" y="31"/>
                    </a:cubicBezTo>
                    <a:cubicBezTo>
                      <a:pt x="41" y="31"/>
                      <a:pt x="41" y="31"/>
                      <a:pt x="41" y="31"/>
                    </a:cubicBezTo>
                    <a:cubicBezTo>
                      <a:pt x="41" y="30"/>
                      <a:pt x="41" y="30"/>
                      <a:pt x="41" y="29"/>
                    </a:cubicBezTo>
                    <a:cubicBezTo>
                      <a:pt x="41" y="29"/>
                      <a:pt x="41" y="28"/>
                      <a:pt x="41" y="28"/>
                    </a:cubicBezTo>
                    <a:cubicBezTo>
                      <a:pt x="41" y="28"/>
                      <a:pt x="41" y="28"/>
                      <a:pt x="41" y="28"/>
                    </a:cubicBezTo>
                    <a:cubicBezTo>
                      <a:pt x="41" y="27"/>
                      <a:pt x="41" y="27"/>
                      <a:pt x="41" y="26"/>
                    </a:cubicBezTo>
                    <a:cubicBezTo>
                      <a:pt x="41" y="26"/>
                      <a:pt x="41" y="25"/>
                      <a:pt x="41" y="25"/>
                    </a:cubicBezTo>
                    <a:cubicBezTo>
                      <a:pt x="41" y="24"/>
                      <a:pt x="41" y="24"/>
                      <a:pt x="40" y="23"/>
                    </a:cubicBezTo>
                    <a:cubicBezTo>
                      <a:pt x="40" y="23"/>
                      <a:pt x="40" y="23"/>
                      <a:pt x="40" y="22"/>
                    </a:cubicBezTo>
                    <a:cubicBezTo>
                      <a:pt x="40" y="21"/>
                      <a:pt x="40" y="21"/>
                      <a:pt x="40" y="21"/>
                    </a:cubicBezTo>
                    <a:cubicBezTo>
                      <a:pt x="40" y="21"/>
                      <a:pt x="40" y="21"/>
                      <a:pt x="40" y="21"/>
                    </a:cubicBezTo>
                    <a:cubicBezTo>
                      <a:pt x="40" y="20"/>
                      <a:pt x="40" y="20"/>
                      <a:pt x="40" y="20"/>
                    </a:cubicBezTo>
                    <a:cubicBezTo>
                      <a:pt x="40" y="20"/>
                      <a:pt x="40" y="19"/>
                      <a:pt x="40" y="19"/>
                    </a:cubicBezTo>
                    <a:cubicBezTo>
                      <a:pt x="40" y="19"/>
                      <a:pt x="40" y="18"/>
                      <a:pt x="39" y="18"/>
                    </a:cubicBezTo>
                    <a:cubicBezTo>
                      <a:pt x="39" y="17"/>
                      <a:pt x="39" y="17"/>
                      <a:pt x="39" y="16"/>
                    </a:cubicBezTo>
                    <a:cubicBezTo>
                      <a:pt x="39" y="16"/>
                      <a:pt x="38" y="15"/>
                      <a:pt x="38" y="15"/>
                    </a:cubicBezTo>
                    <a:cubicBezTo>
                      <a:pt x="38" y="14"/>
                      <a:pt x="38" y="14"/>
                      <a:pt x="38" y="14"/>
                    </a:cubicBezTo>
                    <a:cubicBezTo>
                      <a:pt x="37" y="13"/>
                      <a:pt x="37" y="12"/>
                      <a:pt x="36" y="11"/>
                    </a:cubicBezTo>
                    <a:cubicBezTo>
                      <a:pt x="35" y="10"/>
                      <a:pt x="35" y="10"/>
                      <a:pt x="35" y="10"/>
                    </a:cubicBezTo>
                    <a:cubicBezTo>
                      <a:pt x="35" y="10"/>
                      <a:pt x="35" y="10"/>
                      <a:pt x="35" y="10"/>
                    </a:cubicBezTo>
                    <a:cubicBezTo>
                      <a:pt x="34" y="9"/>
                      <a:pt x="34" y="9"/>
                      <a:pt x="34" y="9"/>
                    </a:cubicBezTo>
                    <a:cubicBezTo>
                      <a:pt x="34" y="8"/>
                      <a:pt x="34" y="8"/>
                      <a:pt x="34" y="8"/>
                    </a:cubicBezTo>
                    <a:cubicBezTo>
                      <a:pt x="32" y="6"/>
                      <a:pt x="29" y="5"/>
                      <a:pt x="27" y="4"/>
                    </a:cubicBezTo>
                    <a:cubicBezTo>
                      <a:pt x="27" y="4"/>
                      <a:pt x="27" y="4"/>
                      <a:pt x="27" y="4"/>
                    </a:cubicBezTo>
                    <a:cubicBezTo>
                      <a:pt x="27" y="3"/>
                      <a:pt x="27" y="3"/>
                      <a:pt x="27" y="3"/>
                    </a:cubicBezTo>
                    <a:cubicBezTo>
                      <a:pt x="25" y="3"/>
                      <a:pt x="25" y="3"/>
                      <a:pt x="25" y="3"/>
                    </a:cubicBezTo>
                    <a:cubicBezTo>
                      <a:pt x="25" y="2"/>
                      <a:pt x="24" y="2"/>
                      <a:pt x="23" y="1"/>
                    </a:cubicBezTo>
                    <a:cubicBezTo>
                      <a:pt x="22" y="1"/>
                      <a:pt x="21" y="1"/>
                      <a:pt x="20" y="0"/>
                    </a:cubicBezTo>
                    <a:cubicBezTo>
                      <a:pt x="19" y="0"/>
                      <a:pt x="18" y="0"/>
                      <a:pt x="17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5" y="0"/>
                      <a:pt x="15" y="0"/>
                      <a:pt x="15" y="0"/>
                    </a:cubicBezTo>
                  </a:path>
                </a:pathLst>
              </a:custGeom>
              <a:solidFill>
                <a:srgbClr val="58C3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80" name="Freeform 632"/>
              <p:cNvSpPr>
                <a:spLocks/>
              </p:cNvSpPr>
              <p:nvPr/>
            </p:nvSpPr>
            <p:spPr bwMode="auto">
              <a:xfrm>
                <a:off x="4703" y="2193"/>
                <a:ext cx="22" cy="19"/>
              </a:xfrm>
              <a:custGeom>
                <a:avLst/>
                <a:gdLst>
                  <a:gd name="T0" fmla="*/ 5 w 12"/>
                  <a:gd name="T1" fmla="*/ 0 h 10"/>
                  <a:gd name="T2" fmla="*/ 3 w 12"/>
                  <a:gd name="T3" fmla="*/ 0 h 10"/>
                  <a:gd name="T4" fmla="*/ 2 w 12"/>
                  <a:gd name="T5" fmla="*/ 1 h 10"/>
                  <a:gd name="T6" fmla="*/ 2 w 12"/>
                  <a:gd name="T7" fmla="*/ 1 h 10"/>
                  <a:gd name="T8" fmla="*/ 0 w 12"/>
                  <a:gd name="T9" fmla="*/ 3 h 10"/>
                  <a:gd name="T10" fmla="*/ 0 w 12"/>
                  <a:gd name="T11" fmla="*/ 4 h 10"/>
                  <a:gd name="T12" fmla="*/ 1 w 12"/>
                  <a:gd name="T13" fmla="*/ 5 h 10"/>
                  <a:gd name="T14" fmla="*/ 1 w 12"/>
                  <a:gd name="T15" fmla="*/ 5 h 10"/>
                  <a:gd name="T16" fmla="*/ 2 w 12"/>
                  <a:gd name="T17" fmla="*/ 7 h 10"/>
                  <a:gd name="T18" fmla="*/ 3 w 12"/>
                  <a:gd name="T19" fmla="*/ 9 h 10"/>
                  <a:gd name="T20" fmla="*/ 5 w 12"/>
                  <a:gd name="T21" fmla="*/ 9 h 10"/>
                  <a:gd name="T22" fmla="*/ 6 w 12"/>
                  <a:gd name="T23" fmla="*/ 10 h 10"/>
                  <a:gd name="T24" fmla="*/ 8 w 12"/>
                  <a:gd name="T25" fmla="*/ 10 h 10"/>
                  <a:gd name="T26" fmla="*/ 10 w 12"/>
                  <a:gd name="T27" fmla="*/ 9 h 10"/>
                  <a:gd name="T28" fmla="*/ 11 w 12"/>
                  <a:gd name="T29" fmla="*/ 7 h 10"/>
                  <a:gd name="T30" fmla="*/ 11 w 12"/>
                  <a:gd name="T31" fmla="*/ 4 h 10"/>
                  <a:gd name="T32" fmla="*/ 10 w 12"/>
                  <a:gd name="T33" fmla="*/ 2 h 10"/>
                  <a:gd name="T34" fmla="*/ 8 w 12"/>
                  <a:gd name="T35" fmla="*/ 0 h 10"/>
                  <a:gd name="T36" fmla="*/ 6 w 12"/>
                  <a:gd name="T37" fmla="*/ 0 h 10"/>
                  <a:gd name="T38" fmla="*/ 5 w 12"/>
                  <a:gd name="T39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2" h="10">
                    <a:moveTo>
                      <a:pt x="5" y="0"/>
                    </a:moveTo>
                    <a:cubicBezTo>
                      <a:pt x="4" y="0"/>
                      <a:pt x="3" y="0"/>
                      <a:pt x="3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2"/>
                      <a:pt x="1" y="2"/>
                      <a:pt x="0" y="3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6"/>
                      <a:pt x="1" y="7"/>
                      <a:pt x="2" y="7"/>
                    </a:cubicBezTo>
                    <a:cubicBezTo>
                      <a:pt x="2" y="8"/>
                      <a:pt x="3" y="8"/>
                      <a:pt x="3" y="9"/>
                    </a:cubicBezTo>
                    <a:cubicBezTo>
                      <a:pt x="4" y="9"/>
                      <a:pt x="4" y="9"/>
                      <a:pt x="5" y="9"/>
                    </a:cubicBezTo>
                    <a:cubicBezTo>
                      <a:pt x="5" y="10"/>
                      <a:pt x="6" y="10"/>
                      <a:pt x="6" y="10"/>
                    </a:cubicBezTo>
                    <a:cubicBezTo>
                      <a:pt x="7" y="10"/>
                      <a:pt x="8" y="10"/>
                      <a:pt x="8" y="10"/>
                    </a:cubicBezTo>
                    <a:cubicBezTo>
                      <a:pt x="9" y="9"/>
                      <a:pt x="9" y="9"/>
                      <a:pt x="10" y="9"/>
                    </a:cubicBezTo>
                    <a:cubicBezTo>
                      <a:pt x="10" y="9"/>
                      <a:pt x="11" y="8"/>
                      <a:pt x="11" y="7"/>
                    </a:cubicBezTo>
                    <a:cubicBezTo>
                      <a:pt x="12" y="6"/>
                      <a:pt x="12" y="5"/>
                      <a:pt x="11" y="4"/>
                    </a:cubicBezTo>
                    <a:cubicBezTo>
                      <a:pt x="11" y="3"/>
                      <a:pt x="11" y="2"/>
                      <a:pt x="10" y="2"/>
                    </a:cubicBezTo>
                    <a:cubicBezTo>
                      <a:pt x="10" y="1"/>
                      <a:pt x="9" y="1"/>
                      <a:pt x="8" y="0"/>
                    </a:cubicBezTo>
                    <a:cubicBezTo>
                      <a:pt x="8" y="0"/>
                      <a:pt x="7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</a:path>
                </a:pathLst>
              </a:custGeom>
              <a:solidFill>
                <a:srgbClr val="58C3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81" name="Freeform 633"/>
              <p:cNvSpPr>
                <a:spLocks/>
              </p:cNvSpPr>
              <p:nvPr/>
            </p:nvSpPr>
            <p:spPr bwMode="auto">
              <a:xfrm>
                <a:off x="4684" y="2057"/>
                <a:ext cx="32" cy="59"/>
              </a:xfrm>
              <a:custGeom>
                <a:avLst/>
                <a:gdLst>
                  <a:gd name="T0" fmla="*/ 2 w 17"/>
                  <a:gd name="T1" fmla="*/ 1 h 31"/>
                  <a:gd name="T2" fmla="*/ 1 w 17"/>
                  <a:gd name="T3" fmla="*/ 3 h 31"/>
                  <a:gd name="T4" fmla="*/ 1 w 17"/>
                  <a:gd name="T5" fmla="*/ 6 h 31"/>
                  <a:gd name="T6" fmla="*/ 1 w 17"/>
                  <a:gd name="T7" fmla="*/ 10 h 31"/>
                  <a:gd name="T8" fmla="*/ 1 w 17"/>
                  <a:gd name="T9" fmla="*/ 14 h 31"/>
                  <a:gd name="T10" fmla="*/ 2 w 17"/>
                  <a:gd name="T11" fmla="*/ 18 h 31"/>
                  <a:gd name="T12" fmla="*/ 6 w 17"/>
                  <a:gd name="T13" fmla="*/ 25 h 31"/>
                  <a:gd name="T14" fmla="*/ 8 w 17"/>
                  <a:gd name="T15" fmla="*/ 28 h 31"/>
                  <a:gd name="T16" fmla="*/ 12 w 17"/>
                  <a:gd name="T17" fmla="*/ 31 h 31"/>
                  <a:gd name="T18" fmla="*/ 16 w 17"/>
                  <a:gd name="T19" fmla="*/ 29 h 31"/>
                  <a:gd name="T20" fmla="*/ 15 w 17"/>
                  <a:gd name="T21" fmla="*/ 25 h 31"/>
                  <a:gd name="T22" fmla="*/ 12 w 17"/>
                  <a:gd name="T23" fmla="*/ 23 h 31"/>
                  <a:gd name="T24" fmla="*/ 10 w 17"/>
                  <a:gd name="T25" fmla="*/ 19 h 31"/>
                  <a:gd name="T26" fmla="*/ 7 w 17"/>
                  <a:gd name="T27" fmla="*/ 14 h 31"/>
                  <a:gd name="T28" fmla="*/ 6 w 17"/>
                  <a:gd name="T29" fmla="*/ 8 h 31"/>
                  <a:gd name="T30" fmla="*/ 7 w 17"/>
                  <a:gd name="T31" fmla="*/ 3 h 31"/>
                  <a:gd name="T32" fmla="*/ 6 w 17"/>
                  <a:gd name="T33" fmla="*/ 1 h 31"/>
                  <a:gd name="T34" fmla="*/ 4 w 17"/>
                  <a:gd name="T35" fmla="*/ 0 h 31"/>
                  <a:gd name="T36" fmla="*/ 4 w 17"/>
                  <a:gd name="T37" fmla="*/ 0 h 31"/>
                  <a:gd name="T38" fmla="*/ 2 w 17"/>
                  <a:gd name="T39" fmla="*/ 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" h="31">
                    <a:moveTo>
                      <a:pt x="2" y="1"/>
                    </a:moveTo>
                    <a:cubicBezTo>
                      <a:pt x="2" y="1"/>
                      <a:pt x="1" y="2"/>
                      <a:pt x="1" y="3"/>
                    </a:cubicBezTo>
                    <a:cubicBezTo>
                      <a:pt x="1" y="4"/>
                      <a:pt x="1" y="5"/>
                      <a:pt x="1" y="6"/>
                    </a:cubicBezTo>
                    <a:cubicBezTo>
                      <a:pt x="0" y="8"/>
                      <a:pt x="1" y="9"/>
                      <a:pt x="1" y="10"/>
                    </a:cubicBezTo>
                    <a:cubicBezTo>
                      <a:pt x="1" y="12"/>
                      <a:pt x="1" y="13"/>
                      <a:pt x="1" y="14"/>
                    </a:cubicBezTo>
                    <a:cubicBezTo>
                      <a:pt x="1" y="15"/>
                      <a:pt x="2" y="17"/>
                      <a:pt x="2" y="18"/>
                    </a:cubicBezTo>
                    <a:cubicBezTo>
                      <a:pt x="3" y="21"/>
                      <a:pt x="4" y="23"/>
                      <a:pt x="6" y="25"/>
                    </a:cubicBezTo>
                    <a:cubicBezTo>
                      <a:pt x="6" y="26"/>
                      <a:pt x="7" y="27"/>
                      <a:pt x="8" y="28"/>
                    </a:cubicBezTo>
                    <a:cubicBezTo>
                      <a:pt x="9" y="29"/>
                      <a:pt x="11" y="30"/>
                      <a:pt x="12" y="31"/>
                    </a:cubicBezTo>
                    <a:cubicBezTo>
                      <a:pt x="13" y="31"/>
                      <a:pt x="15" y="31"/>
                      <a:pt x="16" y="29"/>
                    </a:cubicBezTo>
                    <a:cubicBezTo>
                      <a:pt x="17" y="28"/>
                      <a:pt x="17" y="26"/>
                      <a:pt x="15" y="25"/>
                    </a:cubicBezTo>
                    <a:cubicBezTo>
                      <a:pt x="14" y="24"/>
                      <a:pt x="13" y="23"/>
                      <a:pt x="12" y="23"/>
                    </a:cubicBezTo>
                    <a:cubicBezTo>
                      <a:pt x="11" y="21"/>
                      <a:pt x="10" y="20"/>
                      <a:pt x="10" y="19"/>
                    </a:cubicBezTo>
                    <a:cubicBezTo>
                      <a:pt x="9" y="17"/>
                      <a:pt x="8" y="16"/>
                      <a:pt x="7" y="14"/>
                    </a:cubicBezTo>
                    <a:cubicBezTo>
                      <a:pt x="7" y="12"/>
                      <a:pt x="6" y="10"/>
                      <a:pt x="6" y="8"/>
                    </a:cubicBezTo>
                    <a:cubicBezTo>
                      <a:pt x="6" y="6"/>
                      <a:pt x="7" y="5"/>
                      <a:pt x="7" y="3"/>
                    </a:cubicBezTo>
                    <a:cubicBezTo>
                      <a:pt x="7" y="3"/>
                      <a:pt x="7" y="2"/>
                      <a:pt x="6" y="1"/>
                    </a:cubicBezTo>
                    <a:cubicBezTo>
                      <a:pt x="6" y="1"/>
                      <a:pt x="5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3" y="0"/>
                      <a:pt x="2" y="1"/>
                    </a:cubicBezTo>
                  </a:path>
                </a:pathLst>
              </a:custGeom>
              <a:solidFill>
                <a:srgbClr val="61D9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82" name="Freeform 634"/>
              <p:cNvSpPr>
                <a:spLocks/>
              </p:cNvSpPr>
              <p:nvPr/>
            </p:nvSpPr>
            <p:spPr bwMode="auto">
              <a:xfrm>
                <a:off x="4712" y="2084"/>
                <a:ext cx="19" cy="22"/>
              </a:xfrm>
              <a:custGeom>
                <a:avLst/>
                <a:gdLst>
                  <a:gd name="T0" fmla="*/ 1 w 10"/>
                  <a:gd name="T1" fmla="*/ 1 h 12"/>
                  <a:gd name="T2" fmla="*/ 0 w 10"/>
                  <a:gd name="T3" fmla="*/ 2 h 12"/>
                  <a:gd name="T4" fmla="*/ 1 w 10"/>
                  <a:gd name="T5" fmla="*/ 5 h 12"/>
                  <a:gd name="T6" fmla="*/ 3 w 10"/>
                  <a:gd name="T7" fmla="*/ 8 h 12"/>
                  <a:gd name="T8" fmla="*/ 5 w 10"/>
                  <a:gd name="T9" fmla="*/ 10 h 12"/>
                  <a:gd name="T10" fmla="*/ 8 w 10"/>
                  <a:gd name="T11" fmla="*/ 12 h 12"/>
                  <a:gd name="T12" fmla="*/ 10 w 10"/>
                  <a:gd name="T13" fmla="*/ 11 h 12"/>
                  <a:gd name="T14" fmla="*/ 9 w 10"/>
                  <a:gd name="T15" fmla="*/ 9 h 12"/>
                  <a:gd name="T16" fmla="*/ 8 w 10"/>
                  <a:gd name="T17" fmla="*/ 9 h 12"/>
                  <a:gd name="T18" fmla="*/ 6 w 10"/>
                  <a:gd name="T19" fmla="*/ 7 h 12"/>
                  <a:gd name="T20" fmla="*/ 4 w 10"/>
                  <a:gd name="T21" fmla="*/ 5 h 12"/>
                  <a:gd name="T22" fmla="*/ 2 w 10"/>
                  <a:gd name="T23" fmla="*/ 1 h 12"/>
                  <a:gd name="T24" fmla="*/ 1 w 10"/>
                  <a:gd name="T25" fmla="*/ 0 h 12"/>
                  <a:gd name="T26" fmla="*/ 1 w 10"/>
                  <a:gd name="T27" fmla="*/ 1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0" h="12">
                    <a:moveTo>
                      <a:pt x="1" y="1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3"/>
                      <a:pt x="1" y="4"/>
                      <a:pt x="1" y="5"/>
                    </a:cubicBezTo>
                    <a:cubicBezTo>
                      <a:pt x="2" y="6"/>
                      <a:pt x="2" y="7"/>
                      <a:pt x="3" y="8"/>
                    </a:cubicBezTo>
                    <a:cubicBezTo>
                      <a:pt x="4" y="9"/>
                      <a:pt x="4" y="10"/>
                      <a:pt x="5" y="10"/>
                    </a:cubicBezTo>
                    <a:cubicBezTo>
                      <a:pt x="6" y="11"/>
                      <a:pt x="7" y="11"/>
                      <a:pt x="8" y="12"/>
                    </a:cubicBezTo>
                    <a:cubicBezTo>
                      <a:pt x="9" y="12"/>
                      <a:pt x="9" y="12"/>
                      <a:pt x="10" y="11"/>
                    </a:cubicBezTo>
                    <a:cubicBezTo>
                      <a:pt x="10" y="10"/>
                      <a:pt x="10" y="9"/>
                      <a:pt x="9" y="9"/>
                    </a:cubicBezTo>
                    <a:cubicBezTo>
                      <a:pt x="8" y="9"/>
                      <a:pt x="8" y="9"/>
                      <a:pt x="8" y="9"/>
                    </a:cubicBezTo>
                    <a:cubicBezTo>
                      <a:pt x="7" y="8"/>
                      <a:pt x="6" y="8"/>
                      <a:pt x="6" y="7"/>
                    </a:cubicBezTo>
                    <a:cubicBezTo>
                      <a:pt x="5" y="6"/>
                      <a:pt x="4" y="6"/>
                      <a:pt x="4" y="5"/>
                    </a:cubicBezTo>
                    <a:cubicBezTo>
                      <a:pt x="3" y="4"/>
                      <a:pt x="3" y="2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</a:path>
                </a:pathLst>
              </a:custGeom>
              <a:solidFill>
                <a:srgbClr val="61D9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83" name="Freeform 635"/>
              <p:cNvSpPr>
                <a:spLocks/>
              </p:cNvSpPr>
              <p:nvPr/>
            </p:nvSpPr>
            <p:spPr bwMode="auto">
              <a:xfrm>
                <a:off x="4603" y="2025"/>
                <a:ext cx="15" cy="25"/>
              </a:xfrm>
              <a:custGeom>
                <a:avLst/>
                <a:gdLst>
                  <a:gd name="T0" fmla="*/ 1 w 8"/>
                  <a:gd name="T1" fmla="*/ 0 h 13"/>
                  <a:gd name="T2" fmla="*/ 0 w 8"/>
                  <a:gd name="T3" fmla="*/ 1 h 13"/>
                  <a:gd name="T4" fmla="*/ 0 w 8"/>
                  <a:gd name="T5" fmla="*/ 2 h 13"/>
                  <a:gd name="T6" fmla="*/ 1 w 8"/>
                  <a:gd name="T7" fmla="*/ 8 h 13"/>
                  <a:gd name="T8" fmla="*/ 2 w 8"/>
                  <a:gd name="T9" fmla="*/ 11 h 13"/>
                  <a:gd name="T10" fmla="*/ 4 w 8"/>
                  <a:gd name="T11" fmla="*/ 12 h 13"/>
                  <a:gd name="T12" fmla="*/ 6 w 8"/>
                  <a:gd name="T13" fmla="*/ 13 h 13"/>
                  <a:gd name="T14" fmla="*/ 8 w 8"/>
                  <a:gd name="T15" fmla="*/ 12 h 13"/>
                  <a:gd name="T16" fmla="*/ 8 w 8"/>
                  <a:gd name="T17" fmla="*/ 11 h 13"/>
                  <a:gd name="T18" fmla="*/ 7 w 8"/>
                  <a:gd name="T19" fmla="*/ 9 h 13"/>
                  <a:gd name="T20" fmla="*/ 6 w 8"/>
                  <a:gd name="T21" fmla="*/ 8 h 13"/>
                  <a:gd name="T22" fmla="*/ 5 w 8"/>
                  <a:gd name="T23" fmla="*/ 7 h 13"/>
                  <a:gd name="T24" fmla="*/ 4 w 8"/>
                  <a:gd name="T25" fmla="*/ 6 h 13"/>
                  <a:gd name="T26" fmla="*/ 4 w 8"/>
                  <a:gd name="T27" fmla="*/ 2 h 13"/>
                  <a:gd name="T28" fmla="*/ 3 w 8"/>
                  <a:gd name="T29" fmla="*/ 0 h 13"/>
                  <a:gd name="T30" fmla="*/ 2 w 8"/>
                  <a:gd name="T31" fmla="*/ 0 h 13"/>
                  <a:gd name="T32" fmla="*/ 1 w 8"/>
                  <a:gd name="T33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13">
                    <a:moveTo>
                      <a:pt x="1" y="0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4"/>
                      <a:pt x="0" y="6"/>
                      <a:pt x="1" y="8"/>
                    </a:cubicBezTo>
                    <a:cubicBezTo>
                      <a:pt x="1" y="9"/>
                      <a:pt x="2" y="10"/>
                      <a:pt x="2" y="11"/>
                    </a:cubicBezTo>
                    <a:cubicBezTo>
                      <a:pt x="3" y="11"/>
                      <a:pt x="3" y="11"/>
                      <a:pt x="4" y="12"/>
                    </a:cubicBezTo>
                    <a:cubicBezTo>
                      <a:pt x="4" y="12"/>
                      <a:pt x="5" y="12"/>
                      <a:pt x="6" y="13"/>
                    </a:cubicBezTo>
                    <a:cubicBezTo>
                      <a:pt x="6" y="13"/>
                      <a:pt x="7" y="13"/>
                      <a:pt x="8" y="12"/>
                    </a:cubicBezTo>
                    <a:cubicBezTo>
                      <a:pt x="8" y="12"/>
                      <a:pt x="8" y="11"/>
                      <a:pt x="8" y="11"/>
                    </a:cubicBezTo>
                    <a:cubicBezTo>
                      <a:pt x="8" y="10"/>
                      <a:pt x="8" y="10"/>
                      <a:pt x="7" y="9"/>
                    </a:cubicBezTo>
                    <a:cubicBezTo>
                      <a:pt x="7" y="9"/>
                      <a:pt x="6" y="9"/>
                      <a:pt x="6" y="8"/>
                    </a:cubicBezTo>
                    <a:cubicBezTo>
                      <a:pt x="5" y="8"/>
                      <a:pt x="5" y="7"/>
                      <a:pt x="5" y="7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5"/>
                      <a:pt x="4" y="3"/>
                      <a:pt x="4" y="2"/>
                    </a:cubicBezTo>
                    <a:cubicBezTo>
                      <a:pt x="4" y="1"/>
                      <a:pt x="3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</a:path>
                </a:pathLst>
              </a:custGeom>
              <a:solidFill>
                <a:srgbClr val="61D9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84" name="Freeform 636"/>
              <p:cNvSpPr>
                <a:spLocks noEditPoints="1"/>
              </p:cNvSpPr>
              <p:nvPr/>
            </p:nvSpPr>
            <p:spPr bwMode="auto">
              <a:xfrm>
                <a:off x="4671" y="2040"/>
                <a:ext cx="83" cy="89"/>
              </a:xfrm>
              <a:custGeom>
                <a:avLst/>
                <a:gdLst>
                  <a:gd name="T0" fmla="*/ 17 w 44"/>
                  <a:gd name="T1" fmla="*/ 0 h 47"/>
                  <a:gd name="T2" fmla="*/ 11 w 44"/>
                  <a:gd name="T3" fmla="*/ 1 h 47"/>
                  <a:gd name="T4" fmla="*/ 3 w 44"/>
                  <a:gd name="T5" fmla="*/ 8 h 47"/>
                  <a:gd name="T6" fmla="*/ 3 w 44"/>
                  <a:gd name="T7" fmla="*/ 9 h 47"/>
                  <a:gd name="T8" fmla="*/ 1 w 44"/>
                  <a:gd name="T9" fmla="*/ 14 h 47"/>
                  <a:gd name="T10" fmla="*/ 1 w 44"/>
                  <a:gd name="T11" fmla="*/ 25 h 47"/>
                  <a:gd name="T12" fmla="*/ 6 w 44"/>
                  <a:gd name="T13" fmla="*/ 36 h 47"/>
                  <a:gd name="T14" fmla="*/ 10 w 44"/>
                  <a:gd name="T15" fmla="*/ 40 h 47"/>
                  <a:gd name="T16" fmla="*/ 12 w 44"/>
                  <a:gd name="T17" fmla="*/ 42 h 47"/>
                  <a:gd name="T18" fmla="*/ 29 w 44"/>
                  <a:gd name="T19" fmla="*/ 47 h 47"/>
                  <a:gd name="T20" fmla="*/ 37 w 44"/>
                  <a:gd name="T21" fmla="*/ 43 h 47"/>
                  <a:gd name="T22" fmla="*/ 43 w 44"/>
                  <a:gd name="T23" fmla="*/ 32 h 47"/>
                  <a:gd name="T24" fmla="*/ 39 w 44"/>
                  <a:gd name="T25" fmla="*/ 14 h 47"/>
                  <a:gd name="T26" fmla="*/ 21 w 44"/>
                  <a:gd name="T27" fmla="*/ 1 h 47"/>
                  <a:gd name="T28" fmla="*/ 18 w 44"/>
                  <a:gd name="T29" fmla="*/ 0 h 47"/>
                  <a:gd name="T30" fmla="*/ 25 w 44"/>
                  <a:gd name="T31" fmla="*/ 4 h 47"/>
                  <a:gd name="T32" fmla="*/ 31 w 44"/>
                  <a:gd name="T33" fmla="*/ 7 h 47"/>
                  <a:gd name="T34" fmla="*/ 36 w 44"/>
                  <a:gd name="T35" fmla="*/ 12 h 47"/>
                  <a:gd name="T36" fmla="*/ 41 w 44"/>
                  <a:gd name="T37" fmla="*/ 26 h 47"/>
                  <a:gd name="T38" fmla="*/ 38 w 44"/>
                  <a:gd name="T39" fmla="*/ 40 h 47"/>
                  <a:gd name="T40" fmla="*/ 35 w 44"/>
                  <a:gd name="T41" fmla="*/ 42 h 47"/>
                  <a:gd name="T42" fmla="*/ 32 w 44"/>
                  <a:gd name="T43" fmla="*/ 44 h 47"/>
                  <a:gd name="T44" fmla="*/ 24 w 44"/>
                  <a:gd name="T45" fmla="*/ 45 h 47"/>
                  <a:gd name="T46" fmla="*/ 14 w 44"/>
                  <a:gd name="T47" fmla="*/ 41 h 47"/>
                  <a:gd name="T48" fmla="*/ 4 w 44"/>
                  <a:gd name="T49" fmla="*/ 26 h 47"/>
                  <a:gd name="T50" fmla="*/ 4 w 44"/>
                  <a:gd name="T51" fmla="*/ 26 h 47"/>
                  <a:gd name="T52" fmla="*/ 3 w 44"/>
                  <a:gd name="T53" fmla="*/ 22 h 47"/>
                  <a:gd name="T54" fmla="*/ 3 w 44"/>
                  <a:gd name="T55" fmla="*/ 15 h 47"/>
                  <a:gd name="T56" fmla="*/ 3 w 44"/>
                  <a:gd name="T57" fmla="*/ 15 h 47"/>
                  <a:gd name="T58" fmla="*/ 4 w 44"/>
                  <a:gd name="T59" fmla="*/ 10 h 47"/>
                  <a:gd name="T60" fmla="*/ 5 w 44"/>
                  <a:gd name="T61" fmla="*/ 10 h 47"/>
                  <a:gd name="T62" fmla="*/ 5 w 44"/>
                  <a:gd name="T63" fmla="*/ 10 h 47"/>
                  <a:gd name="T64" fmla="*/ 5 w 44"/>
                  <a:gd name="T65" fmla="*/ 9 h 47"/>
                  <a:gd name="T66" fmla="*/ 5 w 44"/>
                  <a:gd name="T67" fmla="*/ 9 h 47"/>
                  <a:gd name="T68" fmla="*/ 9 w 44"/>
                  <a:gd name="T69" fmla="*/ 5 h 47"/>
                  <a:gd name="T70" fmla="*/ 14 w 44"/>
                  <a:gd name="T71" fmla="*/ 3 h 47"/>
                  <a:gd name="T72" fmla="*/ 15 w 44"/>
                  <a:gd name="T73" fmla="*/ 3 h 47"/>
                  <a:gd name="T74" fmla="*/ 15 w 44"/>
                  <a:gd name="T75" fmla="*/ 3 h 47"/>
                  <a:gd name="T76" fmla="*/ 20 w 44"/>
                  <a:gd name="T77" fmla="*/ 3 h 47"/>
                  <a:gd name="T78" fmla="*/ 12 w 44"/>
                  <a:gd name="T79" fmla="*/ 4 h 47"/>
                  <a:gd name="T80" fmla="*/ 12 w 44"/>
                  <a:gd name="T81" fmla="*/ 4 h 47"/>
                  <a:gd name="T82" fmla="*/ 12 w 44"/>
                  <a:gd name="T83" fmla="*/ 4 h 47"/>
                  <a:gd name="T84" fmla="*/ 4 w 44"/>
                  <a:gd name="T85" fmla="*/ 11 h 47"/>
                  <a:gd name="T86" fmla="*/ 4 w 44"/>
                  <a:gd name="T87" fmla="*/ 11 h 47"/>
                  <a:gd name="T88" fmla="*/ 4 w 44"/>
                  <a:gd name="T89" fmla="*/ 11 h 47"/>
                  <a:gd name="T90" fmla="*/ 36 w 44"/>
                  <a:gd name="T91" fmla="*/ 12 h 47"/>
                  <a:gd name="T92" fmla="*/ 39 w 44"/>
                  <a:gd name="T93" fmla="*/ 19 h 47"/>
                  <a:gd name="T94" fmla="*/ 3 w 44"/>
                  <a:gd name="T95" fmla="*/ 22 h 47"/>
                  <a:gd name="T96" fmla="*/ 41 w 44"/>
                  <a:gd name="T97" fmla="*/ 26 h 47"/>
                  <a:gd name="T98" fmla="*/ 35 w 44"/>
                  <a:gd name="T99" fmla="*/ 42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44" h="47">
                    <a:moveTo>
                      <a:pt x="17" y="0"/>
                    </a:move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1"/>
                      <a:pt x="15" y="1"/>
                    </a:cubicBezTo>
                    <a:cubicBezTo>
                      <a:pt x="15" y="1"/>
                      <a:pt x="14" y="1"/>
                      <a:pt x="13" y="1"/>
                    </a:cubicBezTo>
                    <a:cubicBezTo>
                      <a:pt x="13" y="1"/>
                      <a:pt x="12" y="1"/>
                      <a:pt x="11" y="1"/>
                    </a:cubicBezTo>
                    <a:cubicBezTo>
                      <a:pt x="11" y="2"/>
                      <a:pt x="10" y="2"/>
                      <a:pt x="9" y="2"/>
                    </a:cubicBezTo>
                    <a:cubicBezTo>
                      <a:pt x="8" y="3"/>
                      <a:pt x="7" y="4"/>
                      <a:pt x="6" y="5"/>
                    </a:cubicBezTo>
                    <a:cubicBezTo>
                      <a:pt x="5" y="6"/>
                      <a:pt x="4" y="7"/>
                      <a:pt x="3" y="8"/>
                    </a:cubicBezTo>
                    <a:cubicBezTo>
                      <a:pt x="3" y="8"/>
                      <a:pt x="3" y="8"/>
                      <a:pt x="3" y="8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2" y="10"/>
                      <a:pt x="2" y="11"/>
                      <a:pt x="1" y="12"/>
                    </a:cubicBezTo>
                    <a:cubicBezTo>
                      <a:pt x="1" y="12"/>
                      <a:pt x="1" y="12"/>
                      <a:pt x="1" y="12"/>
                    </a:cubicBezTo>
                    <a:cubicBezTo>
                      <a:pt x="1" y="13"/>
                      <a:pt x="1" y="13"/>
                      <a:pt x="1" y="14"/>
                    </a:cubicBezTo>
                    <a:cubicBezTo>
                      <a:pt x="1" y="15"/>
                      <a:pt x="1" y="16"/>
                      <a:pt x="0" y="17"/>
                    </a:cubicBezTo>
                    <a:cubicBezTo>
                      <a:pt x="0" y="18"/>
                      <a:pt x="0" y="20"/>
                      <a:pt x="0" y="21"/>
                    </a:cubicBezTo>
                    <a:cubicBezTo>
                      <a:pt x="1" y="22"/>
                      <a:pt x="1" y="24"/>
                      <a:pt x="1" y="25"/>
                    </a:cubicBezTo>
                    <a:cubicBezTo>
                      <a:pt x="1" y="26"/>
                      <a:pt x="2" y="27"/>
                      <a:pt x="2" y="27"/>
                    </a:cubicBezTo>
                    <a:cubicBezTo>
                      <a:pt x="2" y="29"/>
                      <a:pt x="3" y="30"/>
                      <a:pt x="3" y="31"/>
                    </a:cubicBezTo>
                    <a:cubicBezTo>
                      <a:pt x="4" y="33"/>
                      <a:pt x="5" y="34"/>
                      <a:pt x="6" y="36"/>
                    </a:cubicBezTo>
                    <a:cubicBezTo>
                      <a:pt x="6" y="36"/>
                      <a:pt x="6" y="36"/>
                      <a:pt x="6" y="36"/>
                    </a:cubicBezTo>
                    <a:cubicBezTo>
                      <a:pt x="6" y="36"/>
                      <a:pt x="6" y="36"/>
                      <a:pt x="6" y="36"/>
                    </a:cubicBezTo>
                    <a:cubicBezTo>
                      <a:pt x="7" y="37"/>
                      <a:pt x="9" y="39"/>
                      <a:pt x="10" y="40"/>
                    </a:cubicBezTo>
                    <a:cubicBezTo>
                      <a:pt x="10" y="40"/>
                      <a:pt x="10" y="40"/>
                      <a:pt x="10" y="40"/>
                    </a:cubicBezTo>
                    <a:cubicBezTo>
                      <a:pt x="10" y="40"/>
                      <a:pt x="10" y="40"/>
                      <a:pt x="10" y="40"/>
                    </a:cubicBezTo>
                    <a:cubicBezTo>
                      <a:pt x="11" y="41"/>
                      <a:pt x="11" y="41"/>
                      <a:pt x="12" y="42"/>
                    </a:cubicBezTo>
                    <a:cubicBezTo>
                      <a:pt x="14" y="44"/>
                      <a:pt x="17" y="45"/>
                      <a:pt x="20" y="46"/>
                    </a:cubicBezTo>
                    <a:cubicBezTo>
                      <a:pt x="21" y="47"/>
                      <a:pt x="23" y="47"/>
                      <a:pt x="24" y="47"/>
                    </a:cubicBezTo>
                    <a:cubicBezTo>
                      <a:pt x="26" y="47"/>
                      <a:pt x="28" y="47"/>
                      <a:pt x="29" y="47"/>
                    </a:cubicBezTo>
                    <a:cubicBezTo>
                      <a:pt x="31" y="47"/>
                      <a:pt x="32" y="46"/>
                      <a:pt x="33" y="46"/>
                    </a:cubicBezTo>
                    <a:cubicBezTo>
                      <a:pt x="34" y="46"/>
                      <a:pt x="35" y="45"/>
                      <a:pt x="35" y="45"/>
                    </a:cubicBezTo>
                    <a:cubicBezTo>
                      <a:pt x="36" y="44"/>
                      <a:pt x="37" y="44"/>
                      <a:pt x="37" y="43"/>
                    </a:cubicBezTo>
                    <a:cubicBezTo>
                      <a:pt x="38" y="43"/>
                      <a:pt x="39" y="41"/>
                      <a:pt x="40" y="40"/>
                    </a:cubicBezTo>
                    <a:cubicBezTo>
                      <a:pt x="41" y="39"/>
                      <a:pt x="42" y="38"/>
                      <a:pt x="42" y="36"/>
                    </a:cubicBezTo>
                    <a:cubicBezTo>
                      <a:pt x="43" y="35"/>
                      <a:pt x="43" y="33"/>
                      <a:pt x="43" y="32"/>
                    </a:cubicBezTo>
                    <a:cubicBezTo>
                      <a:pt x="44" y="30"/>
                      <a:pt x="44" y="29"/>
                      <a:pt x="43" y="27"/>
                    </a:cubicBezTo>
                    <a:cubicBezTo>
                      <a:pt x="43" y="24"/>
                      <a:pt x="42" y="21"/>
                      <a:pt x="41" y="18"/>
                    </a:cubicBezTo>
                    <a:cubicBezTo>
                      <a:pt x="41" y="17"/>
                      <a:pt x="40" y="15"/>
                      <a:pt x="39" y="14"/>
                    </a:cubicBezTo>
                    <a:cubicBezTo>
                      <a:pt x="39" y="13"/>
                      <a:pt x="38" y="12"/>
                      <a:pt x="37" y="11"/>
                    </a:cubicBezTo>
                    <a:cubicBezTo>
                      <a:pt x="35" y="8"/>
                      <a:pt x="32" y="6"/>
                      <a:pt x="30" y="4"/>
                    </a:cubicBezTo>
                    <a:cubicBezTo>
                      <a:pt x="27" y="3"/>
                      <a:pt x="24" y="1"/>
                      <a:pt x="21" y="1"/>
                    </a:cubicBezTo>
                    <a:cubicBezTo>
                      <a:pt x="20" y="1"/>
                      <a:pt x="19" y="0"/>
                      <a:pt x="18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moveTo>
                      <a:pt x="20" y="3"/>
                    </a:moveTo>
                    <a:cubicBezTo>
                      <a:pt x="22" y="3"/>
                      <a:pt x="23" y="3"/>
                      <a:pt x="25" y="4"/>
                    </a:cubicBezTo>
                    <a:cubicBezTo>
                      <a:pt x="27" y="5"/>
                      <a:pt x="29" y="6"/>
                      <a:pt x="31" y="7"/>
                    </a:cubicBezTo>
                    <a:cubicBezTo>
                      <a:pt x="30" y="7"/>
                      <a:pt x="30" y="7"/>
                      <a:pt x="30" y="7"/>
                    </a:cubicBezTo>
                    <a:cubicBezTo>
                      <a:pt x="31" y="7"/>
                      <a:pt x="31" y="7"/>
                      <a:pt x="31" y="7"/>
                    </a:cubicBezTo>
                    <a:cubicBezTo>
                      <a:pt x="31" y="7"/>
                      <a:pt x="31" y="7"/>
                      <a:pt x="31" y="7"/>
                    </a:cubicBezTo>
                    <a:cubicBezTo>
                      <a:pt x="31" y="7"/>
                      <a:pt x="31" y="7"/>
                      <a:pt x="31" y="7"/>
                    </a:cubicBezTo>
                    <a:cubicBezTo>
                      <a:pt x="32" y="9"/>
                      <a:pt x="34" y="11"/>
                      <a:pt x="36" y="12"/>
                    </a:cubicBezTo>
                    <a:cubicBezTo>
                      <a:pt x="36" y="12"/>
                      <a:pt x="36" y="12"/>
                      <a:pt x="36" y="12"/>
                    </a:cubicBezTo>
                    <a:cubicBezTo>
                      <a:pt x="37" y="14"/>
                      <a:pt x="38" y="17"/>
                      <a:pt x="39" y="19"/>
                    </a:cubicBezTo>
                    <a:cubicBezTo>
                      <a:pt x="40" y="21"/>
                      <a:pt x="41" y="23"/>
                      <a:pt x="41" y="26"/>
                    </a:cubicBezTo>
                    <a:cubicBezTo>
                      <a:pt x="41" y="27"/>
                      <a:pt x="41" y="29"/>
                      <a:pt x="41" y="31"/>
                    </a:cubicBezTo>
                    <a:cubicBezTo>
                      <a:pt x="41" y="33"/>
                      <a:pt x="41" y="35"/>
                      <a:pt x="40" y="36"/>
                    </a:cubicBezTo>
                    <a:cubicBezTo>
                      <a:pt x="39" y="38"/>
                      <a:pt x="39" y="39"/>
                      <a:pt x="38" y="40"/>
                    </a:cubicBezTo>
                    <a:cubicBezTo>
                      <a:pt x="37" y="41"/>
                      <a:pt x="36" y="42"/>
                      <a:pt x="35" y="42"/>
                    </a:cubicBezTo>
                    <a:cubicBezTo>
                      <a:pt x="35" y="42"/>
                      <a:pt x="35" y="42"/>
                      <a:pt x="35" y="42"/>
                    </a:cubicBezTo>
                    <a:cubicBezTo>
                      <a:pt x="35" y="42"/>
                      <a:pt x="35" y="42"/>
                      <a:pt x="35" y="42"/>
                    </a:cubicBezTo>
                    <a:cubicBezTo>
                      <a:pt x="35" y="42"/>
                      <a:pt x="35" y="42"/>
                      <a:pt x="35" y="42"/>
                    </a:cubicBezTo>
                    <a:cubicBezTo>
                      <a:pt x="35" y="42"/>
                      <a:pt x="35" y="42"/>
                      <a:pt x="35" y="42"/>
                    </a:cubicBezTo>
                    <a:cubicBezTo>
                      <a:pt x="34" y="43"/>
                      <a:pt x="33" y="44"/>
                      <a:pt x="32" y="44"/>
                    </a:cubicBezTo>
                    <a:cubicBezTo>
                      <a:pt x="31" y="44"/>
                      <a:pt x="30" y="45"/>
                      <a:pt x="29" y="45"/>
                    </a:cubicBezTo>
                    <a:cubicBezTo>
                      <a:pt x="29" y="45"/>
                      <a:pt x="29" y="45"/>
                      <a:pt x="29" y="45"/>
                    </a:cubicBezTo>
                    <a:cubicBezTo>
                      <a:pt x="27" y="45"/>
                      <a:pt x="26" y="45"/>
                      <a:pt x="24" y="45"/>
                    </a:cubicBezTo>
                    <a:cubicBezTo>
                      <a:pt x="22" y="45"/>
                      <a:pt x="20" y="44"/>
                      <a:pt x="19" y="44"/>
                    </a:cubicBezTo>
                    <a:cubicBezTo>
                      <a:pt x="17" y="43"/>
                      <a:pt x="15" y="42"/>
                      <a:pt x="13" y="40"/>
                    </a:cubicBezTo>
                    <a:cubicBezTo>
                      <a:pt x="14" y="41"/>
                      <a:pt x="14" y="41"/>
                      <a:pt x="14" y="41"/>
                    </a:cubicBezTo>
                    <a:cubicBezTo>
                      <a:pt x="12" y="39"/>
                      <a:pt x="10" y="37"/>
                      <a:pt x="8" y="35"/>
                    </a:cubicBezTo>
                    <a:cubicBezTo>
                      <a:pt x="7" y="33"/>
                      <a:pt x="6" y="31"/>
                      <a:pt x="5" y="29"/>
                    </a:cubicBezTo>
                    <a:cubicBezTo>
                      <a:pt x="4" y="28"/>
                      <a:pt x="4" y="27"/>
                      <a:pt x="4" y="26"/>
                    </a:cubicBezTo>
                    <a:cubicBezTo>
                      <a:pt x="4" y="26"/>
                      <a:pt x="4" y="26"/>
                      <a:pt x="4" y="26"/>
                    </a:cubicBezTo>
                    <a:cubicBezTo>
                      <a:pt x="4" y="26"/>
                      <a:pt x="4" y="26"/>
                      <a:pt x="4" y="26"/>
                    </a:cubicBezTo>
                    <a:cubicBezTo>
                      <a:pt x="4" y="26"/>
                      <a:pt x="4" y="26"/>
                      <a:pt x="4" y="26"/>
                    </a:cubicBezTo>
                    <a:cubicBezTo>
                      <a:pt x="3" y="26"/>
                      <a:pt x="3" y="26"/>
                      <a:pt x="3" y="26"/>
                    </a:cubicBezTo>
                    <a:cubicBezTo>
                      <a:pt x="3" y="26"/>
                      <a:pt x="3" y="26"/>
                      <a:pt x="3" y="26"/>
                    </a:cubicBezTo>
                    <a:cubicBezTo>
                      <a:pt x="3" y="24"/>
                      <a:pt x="3" y="23"/>
                      <a:pt x="3" y="22"/>
                    </a:cubicBezTo>
                    <a:cubicBezTo>
                      <a:pt x="3" y="22"/>
                      <a:pt x="3" y="21"/>
                      <a:pt x="3" y="21"/>
                    </a:cubicBezTo>
                    <a:cubicBezTo>
                      <a:pt x="2" y="19"/>
                      <a:pt x="2" y="18"/>
                      <a:pt x="3" y="16"/>
                    </a:cubicBezTo>
                    <a:cubicBezTo>
                      <a:pt x="3" y="15"/>
                      <a:pt x="3" y="15"/>
                      <a:pt x="3" y="15"/>
                    </a:cubicBezTo>
                    <a:cubicBezTo>
                      <a:pt x="3" y="15"/>
                      <a:pt x="3" y="15"/>
                      <a:pt x="3" y="15"/>
                    </a:cubicBezTo>
                    <a:cubicBezTo>
                      <a:pt x="3" y="15"/>
                      <a:pt x="3" y="15"/>
                      <a:pt x="3" y="15"/>
                    </a:cubicBezTo>
                    <a:cubicBezTo>
                      <a:pt x="3" y="15"/>
                      <a:pt x="3" y="15"/>
                      <a:pt x="3" y="15"/>
                    </a:cubicBezTo>
                    <a:cubicBezTo>
                      <a:pt x="3" y="14"/>
                      <a:pt x="3" y="14"/>
                      <a:pt x="3" y="14"/>
                    </a:cubicBezTo>
                    <a:cubicBezTo>
                      <a:pt x="3" y="13"/>
                      <a:pt x="4" y="12"/>
                      <a:pt x="4" y="11"/>
                    </a:cubicBezTo>
                    <a:cubicBezTo>
                      <a:pt x="4" y="10"/>
                      <a:pt x="4" y="10"/>
                      <a:pt x="4" y="10"/>
                    </a:cubicBezTo>
                    <a:cubicBezTo>
                      <a:pt x="4" y="10"/>
                      <a:pt x="4" y="10"/>
                      <a:pt x="4" y="10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6" y="8"/>
                      <a:pt x="6" y="8"/>
                    </a:cubicBezTo>
                    <a:cubicBezTo>
                      <a:pt x="7" y="7"/>
                      <a:pt x="8" y="6"/>
                      <a:pt x="8" y="5"/>
                    </a:cubicBezTo>
                    <a:cubicBezTo>
                      <a:pt x="9" y="5"/>
                      <a:pt x="9" y="5"/>
                      <a:pt x="9" y="5"/>
                    </a:cubicBezTo>
                    <a:cubicBezTo>
                      <a:pt x="10" y="5"/>
                      <a:pt x="11" y="4"/>
                      <a:pt x="11" y="4"/>
                    </a:cubicBezTo>
                    <a:cubicBezTo>
                      <a:pt x="12" y="3"/>
                      <a:pt x="13" y="3"/>
                      <a:pt x="14" y="3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15" y="3"/>
                      <a:pt x="15" y="3"/>
                      <a:pt x="15" y="3"/>
                    </a:cubicBezTo>
                    <a:cubicBezTo>
                      <a:pt x="15" y="3"/>
                      <a:pt x="15" y="3"/>
                      <a:pt x="15" y="3"/>
                    </a:cubicBezTo>
                    <a:cubicBezTo>
                      <a:pt x="15" y="3"/>
                      <a:pt x="15" y="3"/>
                      <a:pt x="15" y="3"/>
                    </a:cubicBezTo>
                    <a:cubicBezTo>
                      <a:pt x="15" y="3"/>
                      <a:pt x="15" y="3"/>
                      <a:pt x="15" y="3"/>
                    </a:cubicBezTo>
                    <a:cubicBezTo>
                      <a:pt x="15" y="3"/>
                      <a:pt x="15" y="3"/>
                      <a:pt x="15" y="3"/>
                    </a:cubicBezTo>
                    <a:cubicBezTo>
                      <a:pt x="15" y="3"/>
                      <a:pt x="15" y="3"/>
                      <a:pt x="15" y="3"/>
                    </a:cubicBezTo>
                    <a:cubicBezTo>
                      <a:pt x="17" y="2"/>
                      <a:pt x="18" y="2"/>
                      <a:pt x="20" y="3"/>
                    </a:cubicBezTo>
                    <a:moveTo>
                      <a:pt x="20" y="3"/>
                    </a:moveTo>
                    <a:cubicBezTo>
                      <a:pt x="20" y="3"/>
                      <a:pt x="20" y="3"/>
                      <a:pt x="20" y="3"/>
                    </a:cubicBezTo>
                    <a:cubicBezTo>
                      <a:pt x="20" y="3"/>
                      <a:pt x="20" y="3"/>
                      <a:pt x="20" y="3"/>
                    </a:cubicBezTo>
                    <a:moveTo>
                      <a:pt x="12" y="4"/>
                    </a:moveTo>
                    <a:cubicBezTo>
                      <a:pt x="12" y="4"/>
                      <a:pt x="12" y="4"/>
                      <a:pt x="12" y="4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2" y="4"/>
                      <a:pt x="12" y="4"/>
                      <a:pt x="12" y="4"/>
                    </a:cubicBezTo>
                    <a:moveTo>
                      <a:pt x="12" y="4"/>
                    </a:moveTo>
                    <a:cubicBezTo>
                      <a:pt x="12" y="4"/>
                      <a:pt x="12" y="4"/>
                      <a:pt x="12" y="4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2" y="4"/>
                      <a:pt x="12" y="4"/>
                      <a:pt x="12" y="4"/>
                    </a:cubicBezTo>
                    <a:moveTo>
                      <a:pt x="4" y="11"/>
                    </a:moveTo>
                    <a:cubicBezTo>
                      <a:pt x="4" y="11"/>
                      <a:pt x="4" y="11"/>
                      <a:pt x="4" y="11"/>
                    </a:cubicBezTo>
                    <a:cubicBezTo>
                      <a:pt x="4" y="11"/>
                      <a:pt x="4" y="11"/>
                      <a:pt x="4" y="11"/>
                    </a:cubicBezTo>
                    <a:cubicBezTo>
                      <a:pt x="4" y="11"/>
                      <a:pt x="4" y="11"/>
                      <a:pt x="4" y="11"/>
                    </a:cubicBezTo>
                    <a:moveTo>
                      <a:pt x="4" y="11"/>
                    </a:moveTo>
                    <a:cubicBezTo>
                      <a:pt x="4" y="11"/>
                      <a:pt x="4" y="11"/>
                      <a:pt x="4" y="11"/>
                    </a:cubicBezTo>
                    <a:cubicBezTo>
                      <a:pt x="4" y="11"/>
                      <a:pt x="4" y="11"/>
                      <a:pt x="4" y="11"/>
                    </a:cubicBezTo>
                    <a:cubicBezTo>
                      <a:pt x="4" y="11"/>
                      <a:pt x="4" y="11"/>
                      <a:pt x="4" y="11"/>
                    </a:cubicBezTo>
                    <a:cubicBezTo>
                      <a:pt x="4" y="11"/>
                      <a:pt x="4" y="11"/>
                      <a:pt x="4" y="11"/>
                    </a:cubicBezTo>
                    <a:moveTo>
                      <a:pt x="36" y="12"/>
                    </a:moveTo>
                    <a:cubicBezTo>
                      <a:pt x="36" y="13"/>
                      <a:pt x="36" y="13"/>
                      <a:pt x="36" y="13"/>
                    </a:cubicBezTo>
                    <a:cubicBezTo>
                      <a:pt x="36" y="12"/>
                      <a:pt x="36" y="12"/>
                      <a:pt x="36" y="12"/>
                    </a:cubicBezTo>
                    <a:moveTo>
                      <a:pt x="39" y="19"/>
                    </a:moveTo>
                    <a:cubicBezTo>
                      <a:pt x="39" y="19"/>
                      <a:pt x="39" y="19"/>
                      <a:pt x="39" y="19"/>
                    </a:cubicBezTo>
                    <a:cubicBezTo>
                      <a:pt x="39" y="19"/>
                      <a:pt x="39" y="19"/>
                      <a:pt x="39" y="19"/>
                    </a:cubicBezTo>
                    <a:moveTo>
                      <a:pt x="3" y="22"/>
                    </a:moveTo>
                    <a:cubicBezTo>
                      <a:pt x="3" y="22"/>
                      <a:pt x="3" y="22"/>
                      <a:pt x="3" y="22"/>
                    </a:cubicBezTo>
                    <a:cubicBezTo>
                      <a:pt x="3" y="22"/>
                      <a:pt x="3" y="22"/>
                      <a:pt x="3" y="22"/>
                    </a:cubicBezTo>
                    <a:cubicBezTo>
                      <a:pt x="3" y="22"/>
                      <a:pt x="3" y="22"/>
                      <a:pt x="3" y="22"/>
                    </a:cubicBezTo>
                    <a:moveTo>
                      <a:pt x="41" y="26"/>
                    </a:moveTo>
                    <a:cubicBezTo>
                      <a:pt x="41" y="26"/>
                      <a:pt x="41" y="26"/>
                      <a:pt x="41" y="26"/>
                    </a:cubicBezTo>
                    <a:cubicBezTo>
                      <a:pt x="41" y="26"/>
                      <a:pt x="41" y="26"/>
                      <a:pt x="41" y="26"/>
                    </a:cubicBezTo>
                    <a:moveTo>
                      <a:pt x="35" y="42"/>
                    </a:moveTo>
                    <a:cubicBezTo>
                      <a:pt x="35" y="42"/>
                      <a:pt x="35" y="42"/>
                      <a:pt x="35" y="42"/>
                    </a:cubicBezTo>
                    <a:moveTo>
                      <a:pt x="31" y="7"/>
                    </a:moveTo>
                    <a:cubicBezTo>
                      <a:pt x="31" y="7"/>
                      <a:pt x="31" y="7"/>
                      <a:pt x="31" y="7"/>
                    </a:cubicBezTo>
                  </a:path>
                </a:pathLst>
              </a:custGeom>
              <a:solidFill>
                <a:srgbClr val="4EA8A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85" name="Freeform 637"/>
              <p:cNvSpPr>
                <a:spLocks noEditPoints="1"/>
              </p:cNvSpPr>
              <p:nvPr/>
            </p:nvSpPr>
            <p:spPr bwMode="auto">
              <a:xfrm>
                <a:off x="4592" y="2012"/>
                <a:ext cx="49" cy="49"/>
              </a:xfrm>
              <a:custGeom>
                <a:avLst/>
                <a:gdLst>
                  <a:gd name="T0" fmla="*/ 10 w 26"/>
                  <a:gd name="T1" fmla="*/ 1 h 26"/>
                  <a:gd name="T2" fmla="*/ 7 w 26"/>
                  <a:gd name="T3" fmla="*/ 2 h 26"/>
                  <a:gd name="T4" fmla="*/ 4 w 26"/>
                  <a:gd name="T5" fmla="*/ 4 h 26"/>
                  <a:gd name="T6" fmla="*/ 3 w 26"/>
                  <a:gd name="T7" fmla="*/ 6 h 26"/>
                  <a:gd name="T8" fmla="*/ 2 w 26"/>
                  <a:gd name="T9" fmla="*/ 7 h 26"/>
                  <a:gd name="T10" fmla="*/ 0 w 26"/>
                  <a:gd name="T11" fmla="*/ 13 h 26"/>
                  <a:gd name="T12" fmla="*/ 1 w 26"/>
                  <a:gd name="T13" fmla="*/ 17 h 26"/>
                  <a:gd name="T14" fmla="*/ 3 w 26"/>
                  <a:gd name="T15" fmla="*/ 21 h 26"/>
                  <a:gd name="T16" fmla="*/ 11 w 26"/>
                  <a:gd name="T17" fmla="*/ 26 h 26"/>
                  <a:gd name="T18" fmla="*/ 19 w 26"/>
                  <a:gd name="T19" fmla="*/ 24 h 26"/>
                  <a:gd name="T20" fmla="*/ 25 w 26"/>
                  <a:gd name="T21" fmla="*/ 18 h 26"/>
                  <a:gd name="T22" fmla="*/ 26 w 26"/>
                  <a:gd name="T23" fmla="*/ 14 h 26"/>
                  <a:gd name="T24" fmla="*/ 23 w 26"/>
                  <a:gd name="T25" fmla="*/ 6 h 26"/>
                  <a:gd name="T26" fmla="*/ 17 w 26"/>
                  <a:gd name="T27" fmla="*/ 1 h 26"/>
                  <a:gd name="T28" fmla="*/ 13 w 26"/>
                  <a:gd name="T29" fmla="*/ 0 h 26"/>
                  <a:gd name="T30" fmla="*/ 14 w 26"/>
                  <a:gd name="T31" fmla="*/ 3 h 26"/>
                  <a:gd name="T32" fmla="*/ 19 w 26"/>
                  <a:gd name="T33" fmla="*/ 5 h 26"/>
                  <a:gd name="T34" fmla="*/ 19 w 26"/>
                  <a:gd name="T35" fmla="*/ 5 h 26"/>
                  <a:gd name="T36" fmla="*/ 19 w 26"/>
                  <a:gd name="T37" fmla="*/ 5 h 26"/>
                  <a:gd name="T38" fmla="*/ 23 w 26"/>
                  <a:gd name="T39" fmla="*/ 9 h 26"/>
                  <a:gd name="T40" fmla="*/ 23 w 26"/>
                  <a:gd name="T41" fmla="*/ 15 h 26"/>
                  <a:gd name="T42" fmla="*/ 23 w 26"/>
                  <a:gd name="T43" fmla="*/ 17 h 26"/>
                  <a:gd name="T44" fmla="*/ 19 w 26"/>
                  <a:gd name="T45" fmla="*/ 21 h 26"/>
                  <a:gd name="T46" fmla="*/ 14 w 26"/>
                  <a:gd name="T47" fmla="*/ 24 h 26"/>
                  <a:gd name="T48" fmla="*/ 12 w 26"/>
                  <a:gd name="T49" fmla="*/ 24 h 26"/>
                  <a:gd name="T50" fmla="*/ 7 w 26"/>
                  <a:gd name="T51" fmla="*/ 21 h 26"/>
                  <a:gd name="T52" fmla="*/ 3 w 26"/>
                  <a:gd name="T53" fmla="*/ 17 h 26"/>
                  <a:gd name="T54" fmla="*/ 2 w 26"/>
                  <a:gd name="T55" fmla="*/ 13 h 26"/>
                  <a:gd name="T56" fmla="*/ 3 w 26"/>
                  <a:gd name="T57" fmla="*/ 9 h 26"/>
                  <a:gd name="T58" fmla="*/ 4 w 26"/>
                  <a:gd name="T59" fmla="*/ 8 h 26"/>
                  <a:gd name="T60" fmla="*/ 4 w 26"/>
                  <a:gd name="T61" fmla="*/ 8 h 26"/>
                  <a:gd name="T62" fmla="*/ 5 w 26"/>
                  <a:gd name="T63" fmla="*/ 7 h 26"/>
                  <a:gd name="T64" fmla="*/ 7 w 26"/>
                  <a:gd name="T65" fmla="*/ 5 h 26"/>
                  <a:gd name="T66" fmla="*/ 9 w 26"/>
                  <a:gd name="T67" fmla="*/ 3 h 26"/>
                  <a:gd name="T68" fmla="*/ 14 w 26"/>
                  <a:gd name="T69" fmla="*/ 3 h 26"/>
                  <a:gd name="T70" fmla="*/ 12 w 26"/>
                  <a:gd name="T71" fmla="*/ 3 h 26"/>
                  <a:gd name="T72" fmla="*/ 21 w 26"/>
                  <a:gd name="T73" fmla="*/ 7 h 26"/>
                  <a:gd name="T74" fmla="*/ 21 w 26"/>
                  <a:gd name="T75" fmla="*/ 7 h 26"/>
                  <a:gd name="T76" fmla="*/ 3 w 26"/>
                  <a:gd name="T77" fmla="*/ 14 h 26"/>
                  <a:gd name="T78" fmla="*/ 23 w 26"/>
                  <a:gd name="T79" fmla="*/ 17 h 26"/>
                  <a:gd name="T80" fmla="*/ 23 w 26"/>
                  <a:gd name="T81" fmla="*/ 17 h 26"/>
                  <a:gd name="T82" fmla="*/ 7 w 26"/>
                  <a:gd name="T83" fmla="*/ 21 h 26"/>
                  <a:gd name="T84" fmla="*/ 9 w 26"/>
                  <a:gd name="T85" fmla="*/ 23 h 26"/>
                  <a:gd name="T86" fmla="*/ 9 w 26"/>
                  <a:gd name="T87" fmla="*/ 23 h 26"/>
                  <a:gd name="T88" fmla="*/ 9 w 26"/>
                  <a:gd name="T89" fmla="*/ 23 h 26"/>
                  <a:gd name="T90" fmla="*/ 15 w 26"/>
                  <a:gd name="T91" fmla="*/ 24 h 26"/>
                  <a:gd name="T92" fmla="*/ 15 w 26"/>
                  <a:gd name="T93" fmla="*/ 24 h 26"/>
                  <a:gd name="T94" fmla="*/ 19 w 26"/>
                  <a:gd name="T95" fmla="*/ 5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6" h="26">
                    <a:moveTo>
                      <a:pt x="10" y="1"/>
                    </a:moveTo>
                    <a:cubicBezTo>
                      <a:pt x="10" y="1"/>
                      <a:pt x="10" y="1"/>
                      <a:pt x="10" y="1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9" y="1"/>
                      <a:pt x="8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6" y="3"/>
                      <a:pt x="5" y="3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5"/>
                      <a:pt x="3" y="5"/>
                      <a:pt x="3" y="6"/>
                    </a:cubicBezTo>
                    <a:cubicBezTo>
                      <a:pt x="3" y="6"/>
                      <a:pt x="2" y="6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1" y="8"/>
                      <a:pt x="1" y="9"/>
                      <a:pt x="1" y="10"/>
                    </a:cubicBezTo>
                    <a:cubicBezTo>
                      <a:pt x="1" y="11"/>
                      <a:pt x="0" y="12"/>
                      <a:pt x="0" y="13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14"/>
                      <a:pt x="1" y="16"/>
                      <a:pt x="1" y="17"/>
                    </a:cubicBezTo>
                    <a:cubicBezTo>
                      <a:pt x="1" y="18"/>
                      <a:pt x="2" y="19"/>
                      <a:pt x="2" y="19"/>
                    </a:cubicBezTo>
                    <a:cubicBezTo>
                      <a:pt x="2" y="20"/>
                      <a:pt x="3" y="21"/>
                      <a:pt x="3" y="21"/>
                    </a:cubicBezTo>
                    <a:cubicBezTo>
                      <a:pt x="4" y="22"/>
                      <a:pt x="5" y="23"/>
                      <a:pt x="6" y="24"/>
                    </a:cubicBezTo>
                    <a:cubicBezTo>
                      <a:pt x="8" y="25"/>
                      <a:pt x="9" y="25"/>
                      <a:pt x="11" y="26"/>
                    </a:cubicBezTo>
                    <a:cubicBezTo>
                      <a:pt x="12" y="26"/>
                      <a:pt x="13" y="26"/>
                      <a:pt x="15" y="26"/>
                    </a:cubicBezTo>
                    <a:cubicBezTo>
                      <a:pt x="16" y="25"/>
                      <a:pt x="18" y="25"/>
                      <a:pt x="19" y="24"/>
                    </a:cubicBezTo>
                    <a:cubicBezTo>
                      <a:pt x="20" y="23"/>
                      <a:pt x="21" y="23"/>
                      <a:pt x="22" y="22"/>
                    </a:cubicBezTo>
                    <a:cubicBezTo>
                      <a:pt x="23" y="21"/>
                      <a:pt x="24" y="19"/>
                      <a:pt x="25" y="18"/>
                    </a:cubicBezTo>
                    <a:cubicBezTo>
                      <a:pt x="25" y="17"/>
                      <a:pt x="25" y="17"/>
                      <a:pt x="25" y="16"/>
                    </a:cubicBezTo>
                    <a:cubicBezTo>
                      <a:pt x="26" y="15"/>
                      <a:pt x="26" y="14"/>
                      <a:pt x="26" y="14"/>
                    </a:cubicBezTo>
                    <a:cubicBezTo>
                      <a:pt x="26" y="12"/>
                      <a:pt x="25" y="10"/>
                      <a:pt x="25" y="9"/>
                    </a:cubicBezTo>
                    <a:cubicBezTo>
                      <a:pt x="25" y="8"/>
                      <a:pt x="24" y="7"/>
                      <a:pt x="23" y="6"/>
                    </a:cubicBezTo>
                    <a:cubicBezTo>
                      <a:pt x="22" y="4"/>
                      <a:pt x="21" y="3"/>
                      <a:pt x="20" y="3"/>
                    </a:cubicBezTo>
                    <a:cubicBezTo>
                      <a:pt x="19" y="2"/>
                      <a:pt x="18" y="1"/>
                      <a:pt x="17" y="1"/>
                    </a:cubicBezTo>
                    <a:cubicBezTo>
                      <a:pt x="16" y="1"/>
                      <a:pt x="15" y="1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2" y="0"/>
                      <a:pt x="11" y="1"/>
                      <a:pt x="10" y="1"/>
                    </a:cubicBezTo>
                    <a:moveTo>
                      <a:pt x="14" y="3"/>
                    </a:moveTo>
                    <a:cubicBezTo>
                      <a:pt x="15" y="3"/>
                      <a:pt x="16" y="3"/>
                      <a:pt x="17" y="3"/>
                    </a:cubicBezTo>
                    <a:cubicBezTo>
                      <a:pt x="18" y="4"/>
                      <a:pt x="19" y="4"/>
                      <a:pt x="19" y="5"/>
                    </a:cubicBezTo>
                    <a:cubicBezTo>
                      <a:pt x="19" y="5"/>
                      <a:pt x="19" y="5"/>
                      <a:pt x="19" y="5"/>
                    </a:cubicBezTo>
                    <a:cubicBezTo>
                      <a:pt x="19" y="5"/>
                      <a:pt x="19" y="5"/>
                      <a:pt x="19" y="5"/>
                    </a:cubicBezTo>
                    <a:cubicBezTo>
                      <a:pt x="19" y="5"/>
                      <a:pt x="19" y="5"/>
                      <a:pt x="19" y="5"/>
                    </a:cubicBezTo>
                    <a:cubicBezTo>
                      <a:pt x="19" y="5"/>
                      <a:pt x="19" y="5"/>
                      <a:pt x="19" y="5"/>
                    </a:cubicBezTo>
                    <a:cubicBezTo>
                      <a:pt x="20" y="5"/>
                      <a:pt x="21" y="6"/>
                      <a:pt x="21" y="7"/>
                    </a:cubicBezTo>
                    <a:cubicBezTo>
                      <a:pt x="22" y="7"/>
                      <a:pt x="22" y="8"/>
                      <a:pt x="23" y="9"/>
                    </a:cubicBezTo>
                    <a:cubicBezTo>
                      <a:pt x="23" y="10"/>
                      <a:pt x="23" y="11"/>
                      <a:pt x="24" y="12"/>
                    </a:cubicBezTo>
                    <a:cubicBezTo>
                      <a:pt x="24" y="13"/>
                      <a:pt x="24" y="14"/>
                      <a:pt x="23" y="15"/>
                    </a:cubicBezTo>
                    <a:cubicBezTo>
                      <a:pt x="23" y="15"/>
                      <a:pt x="23" y="15"/>
                      <a:pt x="23" y="15"/>
                    </a:cubicBezTo>
                    <a:cubicBezTo>
                      <a:pt x="23" y="15"/>
                      <a:pt x="23" y="16"/>
                      <a:pt x="23" y="17"/>
                    </a:cubicBezTo>
                    <a:cubicBezTo>
                      <a:pt x="22" y="18"/>
                      <a:pt x="22" y="19"/>
                      <a:pt x="21" y="20"/>
                    </a:cubicBezTo>
                    <a:cubicBezTo>
                      <a:pt x="21" y="20"/>
                      <a:pt x="20" y="21"/>
                      <a:pt x="19" y="21"/>
                    </a:cubicBezTo>
                    <a:cubicBezTo>
                      <a:pt x="19" y="22"/>
                      <a:pt x="18" y="22"/>
                      <a:pt x="17" y="23"/>
                    </a:cubicBezTo>
                    <a:cubicBezTo>
                      <a:pt x="16" y="23"/>
                      <a:pt x="15" y="23"/>
                      <a:pt x="14" y="24"/>
                    </a:cubicBezTo>
                    <a:cubicBezTo>
                      <a:pt x="13" y="24"/>
                      <a:pt x="12" y="24"/>
                      <a:pt x="11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1" y="23"/>
                      <a:pt x="10" y="23"/>
                      <a:pt x="9" y="23"/>
                    </a:cubicBezTo>
                    <a:cubicBezTo>
                      <a:pt x="8" y="22"/>
                      <a:pt x="7" y="22"/>
                      <a:pt x="7" y="21"/>
                    </a:cubicBezTo>
                    <a:cubicBezTo>
                      <a:pt x="6" y="21"/>
                      <a:pt x="5" y="20"/>
                      <a:pt x="5" y="20"/>
                    </a:cubicBezTo>
                    <a:cubicBezTo>
                      <a:pt x="4" y="19"/>
                      <a:pt x="4" y="18"/>
                      <a:pt x="3" y="17"/>
                    </a:cubicBezTo>
                    <a:cubicBezTo>
                      <a:pt x="3" y="16"/>
                      <a:pt x="3" y="15"/>
                      <a:pt x="3" y="14"/>
                    </a:cubicBezTo>
                    <a:cubicBezTo>
                      <a:pt x="3" y="14"/>
                      <a:pt x="2" y="13"/>
                      <a:pt x="2" y="13"/>
                    </a:cubicBezTo>
                    <a:cubicBezTo>
                      <a:pt x="2" y="13"/>
                      <a:pt x="3" y="12"/>
                      <a:pt x="3" y="12"/>
                    </a:cubicBezTo>
                    <a:cubicBezTo>
                      <a:pt x="3" y="11"/>
                      <a:pt x="3" y="10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7"/>
                      <a:pt x="5" y="7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6" y="5"/>
                      <a:pt x="7" y="5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7" y="4"/>
                      <a:pt x="8" y="4"/>
                      <a:pt x="9" y="3"/>
                    </a:cubicBezTo>
                    <a:cubicBezTo>
                      <a:pt x="10" y="3"/>
                      <a:pt x="11" y="3"/>
                      <a:pt x="12" y="3"/>
                    </a:cubicBezTo>
                    <a:cubicBezTo>
                      <a:pt x="13" y="3"/>
                      <a:pt x="13" y="3"/>
                      <a:pt x="14" y="3"/>
                    </a:cubicBezTo>
                    <a:moveTo>
                      <a:pt x="12" y="3"/>
                    </a:moveTo>
                    <a:cubicBezTo>
                      <a:pt x="12" y="3"/>
                      <a:pt x="12" y="3"/>
                      <a:pt x="12" y="3"/>
                    </a:cubicBezTo>
                    <a:cubicBezTo>
                      <a:pt x="12" y="3"/>
                      <a:pt x="12" y="3"/>
                      <a:pt x="12" y="3"/>
                    </a:cubicBezTo>
                    <a:moveTo>
                      <a:pt x="21" y="7"/>
                    </a:moveTo>
                    <a:cubicBezTo>
                      <a:pt x="21" y="7"/>
                      <a:pt x="21" y="7"/>
                      <a:pt x="21" y="7"/>
                    </a:cubicBezTo>
                    <a:cubicBezTo>
                      <a:pt x="21" y="7"/>
                      <a:pt x="21" y="7"/>
                      <a:pt x="21" y="7"/>
                    </a:cubicBezTo>
                    <a:moveTo>
                      <a:pt x="3" y="14"/>
                    </a:moveTo>
                    <a:cubicBezTo>
                      <a:pt x="3" y="14"/>
                      <a:pt x="3" y="14"/>
                      <a:pt x="3" y="14"/>
                    </a:cubicBezTo>
                    <a:cubicBezTo>
                      <a:pt x="3" y="14"/>
                      <a:pt x="3" y="14"/>
                      <a:pt x="3" y="14"/>
                    </a:cubicBezTo>
                    <a:moveTo>
                      <a:pt x="23" y="17"/>
                    </a:moveTo>
                    <a:cubicBezTo>
                      <a:pt x="23" y="17"/>
                      <a:pt x="23" y="17"/>
                      <a:pt x="23" y="17"/>
                    </a:cubicBezTo>
                    <a:cubicBezTo>
                      <a:pt x="23" y="17"/>
                      <a:pt x="23" y="17"/>
                      <a:pt x="23" y="17"/>
                    </a:cubicBezTo>
                    <a:moveTo>
                      <a:pt x="6" y="21"/>
                    </a:moveTo>
                    <a:cubicBezTo>
                      <a:pt x="7" y="21"/>
                      <a:pt x="7" y="21"/>
                      <a:pt x="7" y="21"/>
                    </a:cubicBezTo>
                    <a:cubicBezTo>
                      <a:pt x="6" y="21"/>
                      <a:pt x="6" y="21"/>
                      <a:pt x="6" y="21"/>
                    </a:cubicBezTo>
                    <a:moveTo>
                      <a:pt x="9" y="23"/>
                    </a:moveTo>
                    <a:cubicBezTo>
                      <a:pt x="9" y="23"/>
                      <a:pt x="9" y="23"/>
                      <a:pt x="9" y="23"/>
                    </a:cubicBezTo>
                    <a:cubicBezTo>
                      <a:pt x="9" y="23"/>
                      <a:pt x="9" y="23"/>
                      <a:pt x="9" y="23"/>
                    </a:cubicBezTo>
                    <a:moveTo>
                      <a:pt x="9" y="23"/>
                    </a:moveTo>
                    <a:cubicBezTo>
                      <a:pt x="9" y="23"/>
                      <a:pt x="9" y="23"/>
                      <a:pt x="9" y="23"/>
                    </a:cubicBezTo>
                    <a:cubicBezTo>
                      <a:pt x="9" y="23"/>
                      <a:pt x="9" y="23"/>
                      <a:pt x="9" y="23"/>
                    </a:cubicBezTo>
                    <a:moveTo>
                      <a:pt x="15" y="24"/>
                    </a:moveTo>
                    <a:cubicBezTo>
                      <a:pt x="14" y="24"/>
                      <a:pt x="14" y="24"/>
                      <a:pt x="14" y="24"/>
                    </a:cubicBezTo>
                    <a:cubicBezTo>
                      <a:pt x="15" y="24"/>
                      <a:pt x="15" y="24"/>
                      <a:pt x="15" y="24"/>
                    </a:cubicBezTo>
                    <a:moveTo>
                      <a:pt x="19" y="5"/>
                    </a:moveTo>
                    <a:cubicBezTo>
                      <a:pt x="19" y="5"/>
                      <a:pt x="19" y="5"/>
                      <a:pt x="19" y="5"/>
                    </a:cubicBezTo>
                    <a:cubicBezTo>
                      <a:pt x="19" y="5"/>
                      <a:pt x="19" y="5"/>
                      <a:pt x="19" y="5"/>
                    </a:cubicBezTo>
                    <a:close/>
                  </a:path>
                </a:pathLst>
              </a:custGeom>
              <a:solidFill>
                <a:srgbClr val="4EA8A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86" name="Freeform 638"/>
              <p:cNvSpPr>
                <a:spLocks noEditPoints="1"/>
              </p:cNvSpPr>
              <p:nvPr/>
            </p:nvSpPr>
            <p:spPr bwMode="auto">
              <a:xfrm>
                <a:off x="4601" y="2099"/>
                <a:ext cx="26" cy="24"/>
              </a:xfrm>
              <a:custGeom>
                <a:avLst/>
                <a:gdLst>
                  <a:gd name="T0" fmla="*/ 7 w 14"/>
                  <a:gd name="T1" fmla="*/ 0 h 13"/>
                  <a:gd name="T2" fmla="*/ 7 w 14"/>
                  <a:gd name="T3" fmla="*/ 0 h 13"/>
                  <a:gd name="T4" fmla="*/ 5 w 14"/>
                  <a:gd name="T5" fmla="*/ 1 h 13"/>
                  <a:gd name="T6" fmla="*/ 2 w 14"/>
                  <a:gd name="T7" fmla="*/ 3 h 13"/>
                  <a:gd name="T8" fmla="*/ 1 w 14"/>
                  <a:gd name="T9" fmla="*/ 4 h 13"/>
                  <a:gd name="T10" fmla="*/ 1 w 14"/>
                  <a:gd name="T11" fmla="*/ 5 h 13"/>
                  <a:gd name="T12" fmla="*/ 1 w 14"/>
                  <a:gd name="T13" fmla="*/ 9 h 13"/>
                  <a:gd name="T14" fmla="*/ 2 w 14"/>
                  <a:gd name="T15" fmla="*/ 11 h 13"/>
                  <a:gd name="T16" fmla="*/ 11 w 14"/>
                  <a:gd name="T17" fmla="*/ 11 h 13"/>
                  <a:gd name="T18" fmla="*/ 14 w 14"/>
                  <a:gd name="T19" fmla="*/ 3 h 13"/>
                  <a:gd name="T20" fmla="*/ 12 w 14"/>
                  <a:gd name="T21" fmla="*/ 0 h 13"/>
                  <a:gd name="T22" fmla="*/ 9 w 14"/>
                  <a:gd name="T23" fmla="*/ 0 h 13"/>
                  <a:gd name="T24" fmla="*/ 8 w 14"/>
                  <a:gd name="T25" fmla="*/ 0 h 13"/>
                  <a:gd name="T26" fmla="*/ 10 w 14"/>
                  <a:gd name="T27" fmla="*/ 2 h 13"/>
                  <a:gd name="T28" fmla="*/ 12 w 14"/>
                  <a:gd name="T29" fmla="*/ 3 h 13"/>
                  <a:gd name="T30" fmla="*/ 12 w 14"/>
                  <a:gd name="T31" fmla="*/ 4 h 13"/>
                  <a:gd name="T32" fmla="*/ 12 w 14"/>
                  <a:gd name="T33" fmla="*/ 6 h 13"/>
                  <a:gd name="T34" fmla="*/ 10 w 14"/>
                  <a:gd name="T35" fmla="*/ 9 h 13"/>
                  <a:gd name="T36" fmla="*/ 7 w 14"/>
                  <a:gd name="T37" fmla="*/ 10 h 13"/>
                  <a:gd name="T38" fmla="*/ 4 w 14"/>
                  <a:gd name="T39" fmla="*/ 10 h 13"/>
                  <a:gd name="T40" fmla="*/ 3 w 14"/>
                  <a:gd name="T41" fmla="*/ 9 h 13"/>
                  <a:gd name="T42" fmla="*/ 2 w 14"/>
                  <a:gd name="T43" fmla="*/ 8 h 13"/>
                  <a:gd name="T44" fmla="*/ 3 w 14"/>
                  <a:gd name="T45" fmla="*/ 6 h 13"/>
                  <a:gd name="T46" fmla="*/ 4 w 14"/>
                  <a:gd name="T47" fmla="*/ 4 h 13"/>
                  <a:gd name="T48" fmla="*/ 6 w 14"/>
                  <a:gd name="T49" fmla="*/ 2 h 13"/>
                  <a:gd name="T50" fmla="*/ 9 w 14"/>
                  <a:gd name="T51" fmla="*/ 2 h 13"/>
                  <a:gd name="T52" fmla="*/ 2 w 14"/>
                  <a:gd name="T53" fmla="*/ 8 h 13"/>
                  <a:gd name="T54" fmla="*/ 11 w 14"/>
                  <a:gd name="T55" fmla="*/ 8 h 13"/>
                  <a:gd name="T56" fmla="*/ 11 w 14"/>
                  <a:gd name="T57" fmla="*/ 8 h 13"/>
                  <a:gd name="T58" fmla="*/ 10 w 14"/>
                  <a:gd name="T59" fmla="*/ 9 h 13"/>
                  <a:gd name="T60" fmla="*/ 8 w 14"/>
                  <a:gd name="T61" fmla="*/ 10 h 13"/>
                  <a:gd name="T62" fmla="*/ 8 w 14"/>
                  <a:gd name="T63" fmla="*/ 1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4" h="13">
                    <a:moveTo>
                      <a:pt x="8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5" y="0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1"/>
                      <a:pt x="3" y="2"/>
                      <a:pt x="2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5"/>
                      <a:pt x="1" y="5"/>
                    </a:cubicBezTo>
                    <a:cubicBezTo>
                      <a:pt x="0" y="6"/>
                      <a:pt x="0" y="7"/>
                      <a:pt x="0" y="7"/>
                    </a:cubicBezTo>
                    <a:cubicBezTo>
                      <a:pt x="0" y="8"/>
                      <a:pt x="0" y="8"/>
                      <a:pt x="1" y="9"/>
                    </a:cubicBezTo>
                    <a:cubicBezTo>
                      <a:pt x="1" y="9"/>
                      <a:pt x="1" y="10"/>
                      <a:pt x="1" y="10"/>
                    </a:cubicBezTo>
                    <a:cubicBezTo>
                      <a:pt x="2" y="11"/>
                      <a:pt x="2" y="11"/>
                      <a:pt x="2" y="11"/>
                    </a:cubicBezTo>
                    <a:cubicBezTo>
                      <a:pt x="3" y="12"/>
                      <a:pt x="4" y="12"/>
                      <a:pt x="5" y="12"/>
                    </a:cubicBezTo>
                    <a:cubicBezTo>
                      <a:pt x="7" y="13"/>
                      <a:pt x="9" y="12"/>
                      <a:pt x="11" y="11"/>
                    </a:cubicBezTo>
                    <a:cubicBezTo>
                      <a:pt x="12" y="10"/>
                      <a:pt x="14" y="8"/>
                      <a:pt x="14" y="6"/>
                    </a:cubicBezTo>
                    <a:cubicBezTo>
                      <a:pt x="14" y="5"/>
                      <a:pt x="14" y="4"/>
                      <a:pt x="14" y="3"/>
                    </a:cubicBezTo>
                    <a:cubicBezTo>
                      <a:pt x="14" y="2"/>
                      <a:pt x="13" y="2"/>
                      <a:pt x="13" y="1"/>
                    </a:cubicBezTo>
                    <a:cubicBezTo>
                      <a:pt x="13" y="1"/>
                      <a:pt x="12" y="1"/>
                      <a:pt x="12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0" y="0"/>
                      <a:pt x="10" y="0"/>
                      <a:pt x="9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8" y="0"/>
                      <a:pt x="8" y="0"/>
                      <a:pt x="8" y="0"/>
                    </a:cubicBezTo>
                    <a:moveTo>
                      <a:pt x="9" y="2"/>
                    </a:moveTo>
                    <a:cubicBezTo>
                      <a:pt x="10" y="2"/>
                      <a:pt x="10" y="2"/>
                      <a:pt x="10" y="2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2" y="3"/>
                      <a:pt x="12" y="3"/>
                      <a:pt x="12" y="3"/>
                    </a:cubicBezTo>
                    <a:cubicBezTo>
                      <a:pt x="12" y="3"/>
                      <a:pt x="12" y="3"/>
                      <a:pt x="12" y="3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6"/>
                      <a:pt x="12" y="6"/>
                      <a:pt x="12" y="6"/>
                    </a:cubicBezTo>
                    <a:cubicBezTo>
                      <a:pt x="12" y="7"/>
                      <a:pt x="11" y="7"/>
                      <a:pt x="11" y="8"/>
                    </a:cubicBezTo>
                    <a:cubicBezTo>
                      <a:pt x="11" y="8"/>
                      <a:pt x="10" y="8"/>
                      <a:pt x="10" y="9"/>
                    </a:cubicBezTo>
                    <a:cubicBezTo>
                      <a:pt x="9" y="9"/>
                      <a:pt x="9" y="10"/>
                      <a:pt x="8" y="10"/>
                    </a:cubicBezTo>
                    <a:cubicBezTo>
                      <a:pt x="8" y="10"/>
                      <a:pt x="7" y="10"/>
                      <a:pt x="7" y="10"/>
                    </a:cubicBezTo>
                    <a:cubicBezTo>
                      <a:pt x="6" y="10"/>
                      <a:pt x="6" y="10"/>
                      <a:pt x="5" y="10"/>
                    </a:cubicBezTo>
                    <a:cubicBezTo>
                      <a:pt x="4" y="10"/>
                      <a:pt x="4" y="10"/>
                      <a:pt x="4" y="10"/>
                    </a:cubicBezTo>
                    <a:cubicBezTo>
                      <a:pt x="4" y="10"/>
                      <a:pt x="4" y="10"/>
                      <a:pt x="4" y="10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8"/>
                      <a:pt x="3" y="8"/>
                      <a:pt x="3" y="8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5"/>
                      <a:pt x="3" y="5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3"/>
                      <a:pt x="5" y="3"/>
                    </a:cubicBezTo>
                    <a:cubicBezTo>
                      <a:pt x="5" y="3"/>
                      <a:pt x="6" y="2"/>
                      <a:pt x="6" y="2"/>
                    </a:cubicBezTo>
                    <a:cubicBezTo>
                      <a:pt x="7" y="2"/>
                      <a:pt x="7" y="2"/>
                      <a:pt x="8" y="2"/>
                    </a:cubicBezTo>
                    <a:cubicBezTo>
                      <a:pt x="8" y="2"/>
                      <a:pt x="9" y="2"/>
                      <a:pt x="9" y="2"/>
                    </a:cubicBezTo>
                    <a:moveTo>
                      <a:pt x="2" y="7"/>
                    </a:moveTo>
                    <a:cubicBezTo>
                      <a:pt x="2" y="8"/>
                      <a:pt x="2" y="8"/>
                      <a:pt x="2" y="8"/>
                    </a:cubicBezTo>
                    <a:cubicBezTo>
                      <a:pt x="2" y="7"/>
                      <a:pt x="2" y="7"/>
                      <a:pt x="2" y="7"/>
                    </a:cubicBezTo>
                    <a:moveTo>
                      <a:pt x="11" y="8"/>
                    </a:moveTo>
                    <a:cubicBezTo>
                      <a:pt x="11" y="8"/>
                      <a:pt x="11" y="8"/>
                      <a:pt x="11" y="8"/>
                    </a:cubicBezTo>
                    <a:cubicBezTo>
                      <a:pt x="11" y="8"/>
                      <a:pt x="11" y="8"/>
                      <a:pt x="11" y="8"/>
                    </a:cubicBezTo>
                    <a:moveTo>
                      <a:pt x="10" y="9"/>
                    </a:moveTo>
                    <a:cubicBezTo>
                      <a:pt x="10" y="9"/>
                      <a:pt x="10" y="9"/>
                      <a:pt x="10" y="9"/>
                    </a:cubicBezTo>
                    <a:cubicBezTo>
                      <a:pt x="10" y="9"/>
                      <a:pt x="10" y="9"/>
                      <a:pt x="10" y="9"/>
                    </a:cubicBezTo>
                    <a:moveTo>
                      <a:pt x="8" y="10"/>
                    </a:moveTo>
                    <a:cubicBezTo>
                      <a:pt x="8" y="10"/>
                      <a:pt x="8" y="10"/>
                      <a:pt x="8" y="10"/>
                    </a:cubicBezTo>
                    <a:cubicBezTo>
                      <a:pt x="8" y="10"/>
                      <a:pt x="8" y="10"/>
                      <a:pt x="8" y="10"/>
                    </a:cubicBezTo>
                  </a:path>
                </a:pathLst>
              </a:custGeom>
              <a:solidFill>
                <a:srgbClr val="4EA8A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87" name="Freeform 639"/>
              <p:cNvSpPr>
                <a:spLocks noEditPoints="1"/>
              </p:cNvSpPr>
              <p:nvPr/>
            </p:nvSpPr>
            <p:spPr bwMode="auto">
              <a:xfrm>
                <a:off x="4701" y="2189"/>
                <a:ext cx="26" cy="25"/>
              </a:xfrm>
              <a:custGeom>
                <a:avLst/>
                <a:gdLst>
                  <a:gd name="T0" fmla="*/ 6 w 14"/>
                  <a:gd name="T1" fmla="*/ 0 h 13"/>
                  <a:gd name="T2" fmla="*/ 6 w 14"/>
                  <a:gd name="T3" fmla="*/ 0 h 13"/>
                  <a:gd name="T4" fmla="*/ 5 w 14"/>
                  <a:gd name="T5" fmla="*/ 0 h 13"/>
                  <a:gd name="T6" fmla="*/ 4 w 14"/>
                  <a:gd name="T7" fmla="*/ 0 h 13"/>
                  <a:gd name="T8" fmla="*/ 3 w 14"/>
                  <a:gd name="T9" fmla="*/ 1 h 13"/>
                  <a:gd name="T10" fmla="*/ 2 w 14"/>
                  <a:gd name="T11" fmla="*/ 2 h 13"/>
                  <a:gd name="T12" fmla="*/ 1 w 14"/>
                  <a:gd name="T13" fmla="*/ 3 h 13"/>
                  <a:gd name="T14" fmla="*/ 1 w 14"/>
                  <a:gd name="T15" fmla="*/ 3 h 13"/>
                  <a:gd name="T16" fmla="*/ 1 w 14"/>
                  <a:gd name="T17" fmla="*/ 4 h 13"/>
                  <a:gd name="T18" fmla="*/ 1 w 14"/>
                  <a:gd name="T19" fmla="*/ 5 h 13"/>
                  <a:gd name="T20" fmla="*/ 0 w 14"/>
                  <a:gd name="T21" fmla="*/ 7 h 13"/>
                  <a:gd name="T22" fmla="*/ 0 w 14"/>
                  <a:gd name="T23" fmla="*/ 7 h 13"/>
                  <a:gd name="T24" fmla="*/ 0 w 14"/>
                  <a:gd name="T25" fmla="*/ 8 h 13"/>
                  <a:gd name="T26" fmla="*/ 1 w 14"/>
                  <a:gd name="T27" fmla="*/ 10 h 13"/>
                  <a:gd name="T28" fmla="*/ 2 w 14"/>
                  <a:gd name="T29" fmla="*/ 11 h 13"/>
                  <a:gd name="T30" fmla="*/ 4 w 14"/>
                  <a:gd name="T31" fmla="*/ 12 h 13"/>
                  <a:gd name="T32" fmla="*/ 7 w 14"/>
                  <a:gd name="T33" fmla="*/ 13 h 13"/>
                  <a:gd name="T34" fmla="*/ 14 w 14"/>
                  <a:gd name="T35" fmla="*/ 7 h 13"/>
                  <a:gd name="T36" fmla="*/ 13 w 14"/>
                  <a:gd name="T37" fmla="*/ 5 h 13"/>
                  <a:gd name="T38" fmla="*/ 12 w 14"/>
                  <a:gd name="T39" fmla="*/ 2 h 13"/>
                  <a:gd name="T40" fmla="*/ 8 w 14"/>
                  <a:gd name="T41" fmla="*/ 0 h 13"/>
                  <a:gd name="T42" fmla="*/ 8 w 14"/>
                  <a:gd name="T43" fmla="*/ 0 h 13"/>
                  <a:gd name="T44" fmla="*/ 7 w 14"/>
                  <a:gd name="T45" fmla="*/ 0 h 13"/>
                  <a:gd name="T46" fmla="*/ 7 w 14"/>
                  <a:gd name="T47" fmla="*/ 2 h 13"/>
                  <a:gd name="T48" fmla="*/ 9 w 14"/>
                  <a:gd name="T49" fmla="*/ 2 h 13"/>
                  <a:gd name="T50" fmla="*/ 11 w 14"/>
                  <a:gd name="T51" fmla="*/ 4 h 13"/>
                  <a:gd name="T52" fmla="*/ 11 w 14"/>
                  <a:gd name="T53" fmla="*/ 6 h 13"/>
                  <a:gd name="T54" fmla="*/ 11 w 14"/>
                  <a:gd name="T55" fmla="*/ 8 h 13"/>
                  <a:gd name="T56" fmla="*/ 10 w 14"/>
                  <a:gd name="T57" fmla="*/ 10 h 13"/>
                  <a:gd name="T58" fmla="*/ 8 w 14"/>
                  <a:gd name="T59" fmla="*/ 11 h 13"/>
                  <a:gd name="T60" fmla="*/ 5 w 14"/>
                  <a:gd name="T61" fmla="*/ 11 h 13"/>
                  <a:gd name="T62" fmla="*/ 4 w 14"/>
                  <a:gd name="T63" fmla="*/ 10 h 13"/>
                  <a:gd name="T64" fmla="*/ 3 w 14"/>
                  <a:gd name="T65" fmla="*/ 9 h 13"/>
                  <a:gd name="T66" fmla="*/ 2 w 14"/>
                  <a:gd name="T67" fmla="*/ 7 h 13"/>
                  <a:gd name="T68" fmla="*/ 2 w 14"/>
                  <a:gd name="T69" fmla="*/ 6 h 13"/>
                  <a:gd name="T70" fmla="*/ 3 w 14"/>
                  <a:gd name="T71" fmla="*/ 5 h 13"/>
                  <a:gd name="T72" fmla="*/ 3 w 14"/>
                  <a:gd name="T73" fmla="*/ 4 h 13"/>
                  <a:gd name="T74" fmla="*/ 3 w 14"/>
                  <a:gd name="T75" fmla="*/ 4 h 13"/>
                  <a:gd name="T76" fmla="*/ 3 w 14"/>
                  <a:gd name="T77" fmla="*/ 4 h 13"/>
                  <a:gd name="T78" fmla="*/ 4 w 14"/>
                  <a:gd name="T79" fmla="*/ 3 h 13"/>
                  <a:gd name="T80" fmla="*/ 5 w 14"/>
                  <a:gd name="T81" fmla="*/ 2 h 13"/>
                  <a:gd name="T82" fmla="*/ 7 w 14"/>
                  <a:gd name="T83" fmla="*/ 2 h 13"/>
                  <a:gd name="T84" fmla="*/ 7 w 14"/>
                  <a:gd name="T85" fmla="*/ 2 h 13"/>
                  <a:gd name="T86" fmla="*/ 8 w 14"/>
                  <a:gd name="T87" fmla="*/ 11 h 13"/>
                  <a:gd name="T88" fmla="*/ 8 w 14"/>
                  <a:gd name="T89" fmla="*/ 11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4" h="13">
                    <a:moveTo>
                      <a:pt x="6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5"/>
                      <a:pt x="0" y="6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1" y="8"/>
                      <a:pt x="1" y="8"/>
                      <a:pt x="1" y="9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11"/>
                      <a:pt x="2" y="11"/>
                      <a:pt x="2" y="11"/>
                    </a:cubicBezTo>
                    <a:cubicBezTo>
                      <a:pt x="2" y="11"/>
                      <a:pt x="2" y="11"/>
                      <a:pt x="2" y="11"/>
                    </a:cubicBezTo>
                    <a:cubicBezTo>
                      <a:pt x="3" y="11"/>
                      <a:pt x="3" y="12"/>
                      <a:pt x="4" y="12"/>
                    </a:cubicBezTo>
                    <a:cubicBezTo>
                      <a:pt x="4" y="12"/>
                      <a:pt x="5" y="13"/>
                      <a:pt x="5" y="13"/>
                    </a:cubicBezTo>
                    <a:cubicBezTo>
                      <a:pt x="6" y="13"/>
                      <a:pt x="7" y="13"/>
                      <a:pt x="7" y="13"/>
                    </a:cubicBezTo>
                    <a:cubicBezTo>
                      <a:pt x="10" y="13"/>
                      <a:pt x="12" y="11"/>
                      <a:pt x="13" y="9"/>
                    </a:cubicBezTo>
                    <a:cubicBezTo>
                      <a:pt x="13" y="8"/>
                      <a:pt x="13" y="8"/>
                      <a:pt x="14" y="7"/>
                    </a:cubicBezTo>
                    <a:cubicBezTo>
                      <a:pt x="14" y="6"/>
                      <a:pt x="14" y="6"/>
                      <a:pt x="14" y="6"/>
                    </a:cubicBezTo>
                    <a:cubicBezTo>
                      <a:pt x="14" y="6"/>
                      <a:pt x="14" y="6"/>
                      <a:pt x="13" y="5"/>
                    </a:cubicBezTo>
                    <a:cubicBezTo>
                      <a:pt x="13" y="5"/>
                      <a:pt x="13" y="4"/>
                      <a:pt x="13" y="4"/>
                    </a:cubicBezTo>
                    <a:cubicBezTo>
                      <a:pt x="13" y="3"/>
                      <a:pt x="12" y="3"/>
                      <a:pt x="12" y="2"/>
                    </a:cubicBezTo>
                    <a:cubicBezTo>
                      <a:pt x="11" y="1"/>
                      <a:pt x="10" y="1"/>
                      <a:pt x="9" y="0"/>
                    </a:cubicBezTo>
                    <a:cubicBezTo>
                      <a:pt x="9" y="0"/>
                      <a:pt x="8" y="0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6" y="0"/>
                      <a:pt x="6" y="0"/>
                      <a:pt x="6" y="0"/>
                    </a:cubicBezTo>
                    <a:moveTo>
                      <a:pt x="7" y="2"/>
                    </a:moveTo>
                    <a:cubicBezTo>
                      <a:pt x="8" y="2"/>
                      <a:pt x="8" y="2"/>
                      <a:pt x="8" y="2"/>
                    </a:cubicBezTo>
                    <a:cubicBezTo>
                      <a:pt x="8" y="2"/>
                      <a:pt x="8" y="2"/>
                      <a:pt x="9" y="2"/>
                    </a:cubicBezTo>
                    <a:cubicBezTo>
                      <a:pt x="9" y="2"/>
                      <a:pt x="9" y="3"/>
                      <a:pt x="10" y="3"/>
                    </a:cubicBezTo>
                    <a:cubicBezTo>
                      <a:pt x="11" y="4"/>
                      <a:pt x="11" y="4"/>
                      <a:pt x="11" y="4"/>
                    </a:cubicBezTo>
                    <a:cubicBezTo>
                      <a:pt x="11" y="5"/>
                      <a:pt x="11" y="5"/>
                      <a:pt x="11" y="5"/>
                    </a:cubicBezTo>
                    <a:cubicBezTo>
                      <a:pt x="11" y="5"/>
                      <a:pt x="11" y="6"/>
                      <a:pt x="11" y="6"/>
                    </a:cubicBezTo>
                    <a:cubicBezTo>
                      <a:pt x="11" y="7"/>
                      <a:pt x="11" y="7"/>
                      <a:pt x="11" y="7"/>
                    </a:cubicBezTo>
                    <a:cubicBezTo>
                      <a:pt x="11" y="7"/>
                      <a:pt x="11" y="8"/>
                      <a:pt x="11" y="8"/>
                    </a:cubicBezTo>
                    <a:cubicBezTo>
                      <a:pt x="11" y="9"/>
                      <a:pt x="11" y="9"/>
                      <a:pt x="11" y="9"/>
                    </a:cubicBezTo>
                    <a:cubicBezTo>
                      <a:pt x="10" y="10"/>
                      <a:pt x="10" y="10"/>
                      <a:pt x="10" y="10"/>
                    </a:cubicBezTo>
                    <a:cubicBezTo>
                      <a:pt x="9" y="10"/>
                      <a:pt x="9" y="10"/>
                      <a:pt x="9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7" y="11"/>
                      <a:pt x="7" y="11"/>
                      <a:pt x="6" y="11"/>
                    </a:cubicBezTo>
                    <a:cubicBezTo>
                      <a:pt x="6" y="11"/>
                      <a:pt x="6" y="11"/>
                      <a:pt x="5" y="11"/>
                    </a:cubicBezTo>
                    <a:cubicBezTo>
                      <a:pt x="4" y="10"/>
                      <a:pt x="4" y="10"/>
                      <a:pt x="4" y="10"/>
                    </a:cubicBezTo>
                    <a:cubicBezTo>
                      <a:pt x="4" y="10"/>
                      <a:pt x="4" y="10"/>
                      <a:pt x="4" y="10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8"/>
                      <a:pt x="3" y="8"/>
                      <a:pt x="3" y="8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5" y="3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moveTo>
                      <a:pt x="8" y="11"/>
                    </a:moveTo>
                    <a:cubicBezTo>
                      <a:pt x="8" y="11"/>
                      <a:pt x="8" y="11"/>
                      <a:pt x="8" y="11"/>
                    </a:cubicBezTo>
                    <a:cubicBezTo>
                      <a:pt x="8" y="11"/>
                      <a:pt x="8" y="11"/>
                      <a:pt x="8" y="11"/>
                    </a:cubicBezTo>
                  </a:path>
                </a:pathLst>
              </a:custGeom>
              <a:solidFill>
                <a:srgbClr val="4EA8A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88" name="Freeform 640"/>
              <p:cNvSpPr>
                <a:spLocks/>
              </p:cNvSpPr>
              <p:nvPr/>
            </p:nvSpPr>
            <p:spPr bwMode="auto">
              <a:xfrm>
                <a:off x="5425" y="2506"/>
                <a:ext cx="24" cy="30"/>
              </a:xfrm>
              <a:custGeom>
                <a:avLst/>
                <a:gdLst>
                  <a:gd name="T0" fmla="*/ 4 w 13"/>
                  <a:gd name="T1" fmla="*/ 0 h 16"/>
                  <a:gd name="T2" fmla="*/ 4 w 13"/>
                  <a:gd name="T3" fmla="*/ 1 h 16"/>
                  <a:gd name="T4" fmla="*/ 2 w 13"/>
                  <a:gd name="T5" fmla="*/ 2 h 16"/>
                  <a:gd name="T6" fmla="*/ 1 w 13"/>
                  <a:gd name="T7" fmla="*/ 3 h 16"/>
                  <a:gd name="T8" fmla="*/ 0 w 13"/>
                  <a:gd name="T9" fmla="*/ 3 h 16"/>
                  <a:gd name="T10" fmla="*/ 0 w 13"/>
                  <a:gd name="T11" fmla="*/ 7 h 16"/>
                  <a:gd name="T12" fmla="*/ 0 w 13"/>
                  <a:gd name="T13" fmla="*/ 8 h 16"/>
                  <a:gd name="T14" fmla="*/ 0 w 13"/>
                  <a:gd name="T15" fmla="*/ 10 h 16"/>
                  <a:gd name="T16" fmla="*/ 2 w 13"/>
                  <a:gd name="T17" fmla="*/ 12 h 16"/>
                  <a:gd name="T18" fmla="*/ 3 w 13"/>
                  <a:gd name="T19" fmla="*/ 14 h 16"/>
                  <a:gd name="T20" fmla="*/ 4 w 13"/>
                  <a:gd name="T21" fmla="*/ 15 h 16"/>
                  <a:gd name="T22" fmla="*/ 5 w 13"/>
                  <a:gd name="T23" fmla="*/ 15 h 16"/>
                  <a:gd name="T24" fmla="*/ 7 w 13"/>
                  <a:gd name="T25" fmla="*/ 16 h 16"/>
                  <a:gd name="T26" fmla="*/ 8 w 13"/>
                  <a:gd name="T27" fmla="*/ 16 h 16"/>
                  <a:gd name="T28" fmla="*/ 9 w 13"/>
                  <a:gd name="T29" fmla="*/ 16 h 16"/>
                  <a:gd name="T30" fmla="*/ 10 w 13"/>
                  <a:gd name="T31" fmla="*/ 16 h 16"/>
                  <a:gd name="T32" fmla="*/ 11 w 13"/>
                  <a:gd name="T33" fmla="*/ 15 h 16"/>
                  <a:gd name="T34" fmla="*/ 12 w 13"/>
                  <a:gd name="T35" fmla="*/ 15 h 16"/>
                  <a:gd name="T36" fmla="*/ 13 w 13"/>
                  <a:gd name="T37" fmla="*/ 12 h 16"/>
                  <a:gd name="T38" fmla="*/ 13 w 13"/>
                  <a:gd name="T39" fmla="*/ 9 h 16"/>
                  <a:gd name="T40" fmla="*/ 12 w 13"/>
                  <a:gd name="T41" fmla="*/ 6 h 16"/>
                  <a:gd name="T42" fmla="*/ 11 w 13"/>
                  <a:gd name="T43" fmla="*/ 5 h 16"/>
                  <a:gd name="T44" fmla="*/ 10 w 13"/>
                  <a:gd name="T45" fmla="*/ 3 h 16"/>
                  <a:gd name="T46" fmla="*/ 7 w 13"/>
                  <a:gd name="T47" fmla="*/ 1 h 16"/>
                  <a:gd name="T48" fmla="*/ 4 w 13"/>
                  <a:gd name="T49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3" h="16">
                    <a:moveTo>
                      <a:pt x="4" y="0"/>
                    </a:moveTo>
                    <a:cubicBezTo>
                      <a:pt x="4" y="1"/>
                      <a:pt x="4" y="1"/>
                      <a:pt x="4" y="1"/>
                    </a:cubicBezTo>
                    <a:cubicBezTo>
                      <a:pt x="3" y="1"/>
                      <a:pt x="2" y="1"/>
                      <a:pt x="2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4"/>
                      <a:pt x="0" y="5"/>
                      <a:pt x="0" y="7"/>
                    </a:cubicBezTo>
                    <a:cubicBezTo>
                      <a:pt x="0" y="7"/>
                      <a:pt x="0" y="8"/>
                      <a:pt x="0" y="8"/>
                    </a:cubicBezTo>
                    <a:cubicBezTo>
                      <a:pt x="0" y="9"/>
                      <a:pt x="0" y="9"/>
                      <a:pt x="0" y="10"/>
                    </a:cubicBezTo>
                    <a:cubicBezTo>
                      <a:pt x="1" y="11"/>
                      <a:pt x="1" y="12"/>
                      <a:pt x="2" y="12"/>
                    </a:cubicBezTo>
                    <a:cubicBezTo>
                      <a:pt x="2" y="13"/>
                      <a:pt x="3" y="13"/>
                      <a:pt x="3" y="14"/>
                    </a:cubicBezTo>
                    <a:cubicBezTo>
                      <a:pt x="4" y="14"/>
                      <a:pt x="4" y="14"/>
                      <a:pt x="4" y="15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6" y="15"/>
                      <a:pt x="6" y="16"/>
                      <a:pt x="7" y="16"/>
                    </a:cubicBezTo>
                    <a:cubicBezTo>
                      <a:pt x="7" y="16"/>
                      <a:pt x="7" y="16"/>
                      <a:pt x="8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10" y="16"/>
                      <a:pt x="10" y="16"/>
                      <a:pt x="10" y="16"/>
                    </a:cubicBezTo>
                    <a:cubicBezTo>
                      <a:pt x="11" y="15"/>
                      <a:pt x="11" y="15"/>
                      <a:pt x="11" y="15"/>
                    </a:cubicBezTo>
                    <a:cubicBezTo>
                      <a:pt x="11" y="15"/>
                      <a:pt x="11" y="15"/>
                      <a:pt x="12" y="15"/>
                    </a:cubicBezTo>
                    <a:cubicBezTo>
                      <a:pt x="13" y="14"/>
                      <a:pt x="13" y="13"/>
                      <a:pt x="13" y="12"/>
                    </a:cubicBezTo>
                    <a:cubicBezTo>
                      <a:pt x="13" y="11"/>
                      <a:pt x="13" y="10"/>
                      <a:pt x="13" y="9"/>
                    </a:cubicBezTo>
                    <a:cubicBezTo>
                      <a:pt x="13" y="8"/>
                      <a:pt x="13" y="7"/>
                      <a:pt x="12" y="6"/>
                    </a:cubicBezTo>
                    <a:cubicBezTo>
                      <a:pt x="12" y="5"/>
                      <a:pt x="12" y="5"/>
                      <a:pt x="11" y="5"/>
                    </a:cubicBezTo>
                    <a:cubicBezTo>
                      <a:pt x="11" y="4"/>
                      <a:pt x="10" y="3"/>
                      <a:pt x="10" y="3"/>
                    </a:cubicBezTo>
                    <a:cubicBezTo>
                      <a:pt x="9" y="2"/>
                      <a:pt x="8" y="1"/>
                      <a:pt x="7" y="1"/>
                    </a:cubicBezTo>
                    <a:cubicBezTo>
                      <a:pt x="6" y="1"/>
                      <a:pt x="5" y="0"/>
                      <a:pt x="4" y="0"/>
                    </a:cubicBezTo>
                  </a:path>
                </a:pathLst>
              </a:custGeom>
              <a:solidFill>
                <a:srgbClr val="FCFC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89" name="Freeform 641"/>
              <p:cNvSpPr>
                <a:spLocks/>
              </p:cNvSpPr>
              <p:nvPr/>
            </p:nvSpPr>
            <p:spPr bwMode="auto">
              <a:xfrm>
                <a:off x="5331" y="2485"/>
                <a:ext cx="22" cy="23"/>
              </a:xfrm>
              <a:custGeom>
                <a:avLst/>
                <a:gdLst>
                  <a:gd name="T0" fmla="*/ 6 w 12"/>
                  <a:gd name="T1" fmla="*/ 0 h 12"/>
                  <a:gd name="T2" fmla="*/ 4 w 12"/>
                  <a:gd name="T3" fmla="*/ 0 h 12"/>
                  <a:gd name="T4" fmla="*/ 3 w 12"/>
                  <a:gd name="T5" fmla="*/ 1 h 12"/>
                  <a:gd name="T6" fmla="*/ 3 w 12"/>
                  <a:gd name="T7" fmla="*/ 1 h 12"/>
                  <a:gd name="T8" fmla="*/ 2 w 12"/>
                  <a:gd name="T9" fmla="*/ 2 h 12"/>
                  <a:gd name="T10" fmla="*/ 2 w 12"/>
                  <a:gd name="T11" fmla="*/ 2 h 12"/>
                  <a:gd name="T12" fmla="*/ 1 w 12"/>
                  <a:gd name="T13" fmla="*/ 3 h 12"/>
                  <a:gd name="T14" fmla="*/ 0 w 12"/>
                  <a:gd name="T15" fmla="*/ 5 h 12"/>
                  <a:gd name="T16" fmla="*/ 0 w 12"/>
                  <a:gd name="T17" fmla="*/ 6 h 12"/>
                  <a:gd name="T18" fmla="*/ 0 w 12"/>
                  <a:gd name="T19" fmla="*/ 8 h 12"/>
                  <a:gd name="T20" fmla="*/ 2 w 12"/>
                  <a:gd name="T21" fmla="*/ 11 h 12"/>
                  <a:gd name="T22" fmla="*/ 5 w 12"/>
                  <a:gd name="T23" fmla="*/ 12 h 12"/>
                  <a:gd name="T24" fmla="*/ 6 w 12"/>
                  <a:gd name="T25" fmla="*/ 12 h 12"/>
                  <a:gd name="T26" fmla="*/ 7 w 12"/>
                  <a:gd name="T27" fmla="*/ 12 h 12"/>
                  <a:gd name="T28" fmla="*/ 8 w 12"/>
                  <a:gd name="T29" fmla="*/ 12 h 12"/>
                  <a:gd name="T30" fmla="*/ 10 w 12"/>
                  <a:gd name="T31" fmla="*/ 11 h 12"/>
                  <a:gd name="T32" fmla="*/ 11 w 12"/>
                  <a:gd name="T33" fmla="*/ 10 h 12"/>
                  <a:gd name="T34" fmla="*/ 12 w 12"/>
                  <a:gd name="T35" fmla="*/ 9 h 12"/>
                  <a:gd name="T36" fmla="*/ 12 w 12"/>
                  <a:gd name="T37" fmla="*/ 8 h 12"/>
                  <a:gd name="T38" fmla="*/ 12 w 12"/>
                  <a:gd name="T39" fmla="*/ 6 h 12"/>
                  <a:gd name="T40" fmla="*/ 11 w 12"/>
                  <a:gd name="T41" fmla="*/ 4 h 12"/>
                  <a:gd name="T42" fmla="*/ 10 w 12"/>
                  <a:gd name="T43" fmla="*/ 3 h 12"/>
                  <a:gd name="T44" fmla="*/ 9 w 12"/>
                  <a:gd name="T45" fmla="*/ 2 h 12"/>
                  <a:gd name="T46" fmla="*/ 9 w 12"/>
                  <a:gd name="T47" fmla="*/ 2 h 12"/>
                  <a:gd name="T48" fmla="*/ 8 w 12"/>
                  <a:gd name="T49" fmla="*/ 1 h 12"/>
                  <a:gd name="T50" fmla="*/ 6 w 12"/>
                  <a:gd name="T51" fmla="*/ 0 h 12"/>
                  <a:gd name="T52" fmla="*/ 6 w 12"/>
                  <a:gd name="T5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" h="12">
                    <a:moveTo>
                      <a:pt x="6" y="0"/>
                    </a:moveTo>
                    <a:cubicBezTo>
                      <a:pt x="5" y="0"/>
                      <a:pt x="5" y="0"/>
                      <a:pt x="4" y="0"/>
                    </a:cubicBezTo>
                    <a:cubicBezTo>
                      <a:pt x="4" y="1"/>
                      <a:pt x="4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0" y="4"/>
                      <a:pt x="0" y="5"/>
                    </a:cubicBezTo>
                    <a:cubicBezTo>
                      <a:pt x="0" y="5"/>
                      <a:pt x="0" y="6"/>
                      <a:pt x="0" y="6"/>
                    </a:cubicBezTo>
                    <a:cubicBezTo>
                      <a:pt x="0" y="7"/>
                      <a:pt x="0" y="7"/>
                      <a:pt x="0" y="8"/>
                    </a:cubicBezTo>
                    <a:cubicBezTo>
                      <a:pt x="1" y="9"/>
                      <a:pt x="1" y="10"/>
                      <a:pt x="2" y="11"/>
                    </a:cubicBezTo>
                    <a:cubicBezTo>
                      <a:pt x="3" y="12"/>
                      <a:pt x="4" y="12"/>
                      <a:pt x="5" y="12"/>
                    </a:cubicBezTo>
                    <a:cubicBezTo>
                      <a:pt x="5" y="12"/>
                      <a:pt x="6" y="12"/>
                      <a:pt x="6" y="12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8" y="12"/>
                      <a:pt x="8" y="12"/>
                      <a:pt x="8" y="12"/>
                    </a:cubicBezTo>
                    <a:cubicBezTo>
                      <a:pt x="9" y="12"/>
                      <a:pt x="10" y="11"/>
                      <a:pt x="10" y="11"/>
                    </a:cubicBezTo>
                    <a:cubicBezTo>
                      <a:pt x="11" y="10"/>
                      <a:pt x="11" y="10"/>
                      <a:pt x="11" y="10"/>
                    </a:cubicBezTo>
                    <a:cubicBezTo>
                      <a:pt x="11" y="9"/>
                      <a:pt x="11" y="9"/>
                      <a:pt x="12" y="9"/>
                    </a:cubicBezTo>
                    <a:cubicBezTo>
                      <a:pt x="12" y="8"/>
                      <a:pt x="12" y="8"/>
                      <a:pt x="12" y="8"/>
                    </a:cubicBezTo>
                    <a:cubicBezTo>
                      <a:pt x="12" y="7"/>
                      <a:pt x="12" y="7"/>
                      <a:pt x="12" y="6"/>
                    </a:cubicBezTo>
                    <a:cubicBezTo>
                      <a:pt x="11" y="5"/>
                      <a:pt x="11" y="5"/>
                      <a:pt x="11" y="4"/>
                    </a:cubicBezTo>
                    <a:cubicBezTo>
                      <a:pt x="11" y="4"/>
                      <a:pt x="10" y="3"/>
                      <a:pt x="10" y="3"/>
                    </a:cubicBezTo>
                    <a:cubicBezTo>
                      <a:pt x="9" y="3"/>
                      <a:pt x="9" y="2"/>
                      <a:pt x="9" y="2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7" y="1"/>
                      <a:pt x="7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</a:path>
                </a:pathLst>
              </a:custGeom>
              <a:solidFill>
                <a:srgbClr val="FCFC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0" name="Freeform 642"/>
              <p:cNvSpPr>
                <a:spLocks/>
              </p:cNvSpPr>
              <p:nvPr/>
            </p:nvSpPr>
            <p:spPr bwMode="auto">
              <a:xfrm>
                <a:off x="5351" y="2436"/>
                <a:ext cx="17" cy="13"/>
              </a:xfrm>
              <a:custGeom>
                <a:avLst/>
                <a:gdLst>
                  <a:gd name="T0" fmla="*/ 4 w 9"/>
                  <a:gd name="T1" fmla="*/ 0 h 7"/>
                  <a:gd name="T2" fmla="*/ 2 w 9"/>
                  <a:gd name="T3" fmla="*/ 0 h 7"/>
                  <a:gd name="T4" fmla="*/ 1 w 9"/>
                  <a:gd name="T5" fmla="*/ 1 h 7"/>
                  <a:gd name="T6" fmla="*/ 0 w 9"/>
                  <a:gd name="T7" fmla="*/ 2 h 7"/>
                  <a:gd name="T8" fmla="*/ 0 w 9"/>
                  <a:gd name="T9" fmla="*/ 2 h 7"/>
                  <a:gd name="T10" fmla="*/ 0 w 9"/>
                  <a:gd name="T11" fmla="*/ 3 h 7"/>
                  <a:gd name="T12" fmla="*/ 0 w 9"/>
                  <a:gd name="T13" fmla="*/ 4 h 7"/>
                  <a:gd name="T14" fmla="*/ 1 w 9"/>
                  <a:gd name="T15" fmla="*/ 6 h 7"/>
                  <a:gd name="T16" fmla="*/ 3 w 9"/>
                  <a:gd name="T17" fmla="*/ 7 h 7"/>
                  <a:gd name="T18" fmla="*/ 4 w 9"/>
                  <a:gd name="T19" fmla="*/ 7 h 7"/>
                  <a:gd name="T20" fmla="*/ 5 w 9"/>
                  <a:gd name="T21" fmla="*/ 7 h 7"/>
                  <a:gd name="T22" fmla="*/ 6 w 9"/>
                  <a:gd name="T23" fmla="*/ 7 h 7"/>
                  <a:gd name="T24" fmla="*/ 7 w 9"/>
                  <a:gd name="T25" fmla="*/ 7 h 7"/>
                  <a:gd name="T26" fmla="*/ 8 w 9"/>
                  <a:gd name="T27" fmla="*/ 6 h 7"/>
                  <a:gd name="T28" fmla="*/ 9 w 9"/>
                  <a:gd name="T29" fmla="*/ 5 h 7"/>
                  <a:gd name="T30" fmla="*/ 9 w 9"/>
                  <a:gd name="T31" fmla="*/ 4 h 7"/>
                  <a:gd name="T32" fmla="*/ 9 w 9"/>
                  <a:gd name="T33" fmla="*/ 3 h 7"/>
                  <a:gd name="T34" fmla="*/ 9 w 9"/>
                  <a:gd name="T35" fmla="*/ 3 h 7"/>
                  <a:gd name="T36" fmla="*/ 4 w 9"/>
                  <a:gd name="T37" fmla="*/ 0 h 7"/>
                  <a:gd name="T38" fmla="*/ 4 w 9"/>
                  <a:gd name="T39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9" h="7">
                    <a:moveTo>
                      <a:pt x="4" y="0"/>
                    </a:moveTo>
                    <a:cubicBezTo>
                      <a:pt x="3" y="0"/>
                      <a:pt x="3" y="0"/>
                      <a:pt x="2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5"/>
                      <a:pt x="1" y="6"/>
                      <a:pt x="1" y="6"/>
                    </a:cubicBezTo>
                    <a:cubicBezTo>
                      <a:pt x="2" y="6"/>
                      <a:pt x="2" y="7"/>
                      <a:pt x="3" y="7"/>
                    </a:cubicBezTo>
                    <a:cubicBezTo>
                      <a:pt x="3" y="7"/>
                      <a:pt x="4" y="7"/>
                      <a:pt x="4" y="7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7"/>
                      <a:pt x="6" y="7"/>
                      <a:pt x="6" y="7"/>
                    </a:cubicBezTo>
                    <a:cubicBezTo>
                      <a:pt x="6" y="7"/>
                      <a:pt x="7" y="7"/>
                      <a:pt x="7" y="7"/>
                    </a:cubicBezTo>
                    <a:cubicBezTo>
                      <a:pt x="8" y="7"/>
                      <a:pt x="8" y="6"/>
                      <a:pt x="8" y="6"/>
                    </a:cubicBezTo>
                    <a:cubicBezTo>
                      <a:pt x="9" y="6"/>
                      <a:pt x="9" y="5"/>
                      <a:pt x="9" y="5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8" y="1"/>
                      <a:pt x="7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</a:path>
                </a:pathLst>
              </a:custGeom>
              <a:solidFill>
                <a:srgbClr val="FCFC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1" name="Freeform 643"/>
              <p:cNvSpPr>
                <a:spLocks noEditPoints="1"/>
              </p:cNvSpPr>
              <p:nvPr/>
            </p:nvSpPr>
            <p:spPr bwMode="auto">
              <a:xfrm>
                <a:off x="5329" y="2485"/>
                <a:ext cx="26" cy="26"/>
              </a:xfrm>
              <a:custGeom>
                <a:avLst/>
                <a:gdLst>
                  <a:gd name="T0" fmla="*/ 5 w 14"/>
                  <a:gd name="T1" fmla="*/ 0 h 14"/>
                  <a:gd name="T2" fmla="*/ 2 w 14"/>
                  <a:gd name="T3" fmla="*/ 2 h 14"/>
                  <a:gd name="T4" fmla="*/ 0 w 14"/>
                  <a:gd name="T5" fmla="*/ 5 h 14"/>
                  <a:gd name="T6" fmla="*/ 0 w 14"/>
                  <a:gd name="T7" fmla="*/ 6 h 14"/>
                  <a:gd name="T8" fmla="*/ 0 w 14"/>
                  <a:gd name="T9" fmla="*/ 7 h 14"/>
                  <a:gd name="T10" fmla="*/ 0 w 14"/>
                  <a:gd name="T11" fmla="*/ 8 h 14"/>
                  <a:gd name="T12" fmla="*/ 0 w 14"/>
                  <a:gd name="T13" fmla="*/ 9 h 14"/>
                  <a:gd name="T14" fmla="*/ 2 w 14"/>
                  <a:gd name="T15" fmla="*/ 11 h 14"/>
                  <a:gd name="T16" fmla="*/ 2 w 14"/>
                  <a:gd name="T17" fmla="*/ 12 h 14"/>
                  <a:gd name="T18" fmla="*/ 5 w 14"/>
                  <a:gd name="T19" fmla="*/ 14 h 14"/>
                  <a:gd name="T20" fmla="*/ 12 w 14"/>
                  <a:gd name="T21" fmla="*/ 12 h 14"/>
                  <a:gd name="T22" fmla="*/ 14 w 14"/>
                  <a:gd name="T23" fmla="*/ 7 h 14"/>
                  <a:gd name="T24" fmla="*/ 12 w 14"/>
                  <a:gd name="T25" fmla="*/ 2 h 14"/>
                  <a:gd name="T26" fmla="*/ 7 w 14"/>
                  <a:gd name="T27" fmla="*/ 0 h 14"/>
                  <a:gd name="T28" fmla="*/ 7 w 14"/>
                  <a:gd name="T29" fmla="*/ 2 h 14"/>
                  <a:gd name="T30" fmla="*/ 10 w 14"/>
                  <a:gd name="T31" fmla="*/ 2 h 14"/>
                  <a:gd name="T32" fmla="*/ 11 w 14"/>
                  <a:gd name="T33" fmla="*/ 4 h 14"/>
                  <a:gd name="T34" fmla="*/ 12 w 14"/>
                  <a:gd name="T35" fmla="*/ 7 h 14"/>
                  <a:gd name="T36" fmla="*/ 11 w 14"/>
                  <a:gd name="T37" fmla="*/ 9 h 14"/>
                  <a:gd name="T38" fmla="*/ 9 w 14"/>
                  <a:gd name="T39" fmla="*/ 11 h 14"/>
                  <a:gd name="T40" fmla="*/ 7 w 14"/>
                  <a:gd name="T41" fmla="*/ 12 h 14"/>
                  <a:gd name="T42" fmla="*/ 4 w 14"/>
                  <a:gd name="T43" fmla="*/ 11 h 14"/>
                  <a:gd name="T44" fmla="*/ 3 w 14"/>
                  <a:gd name="T45" fmla="*/ 10 h 14"/>
                  <a:gd name="T46" fmla="*/ 3 w 14"/>
                  <a:gd name="T47" fmla="*/ 10 h 14"/>
                  <a:gd name="T48" fmla="*/ 2 w 14"/>
                  <a:gd name="T49" fmla="*/ 9 h 14"/>
                  <a:gd name="T50" fmla="*/ 2 w 14"/>
                  <a:gd name="T51" fmla="*/ 8 h 14"/>
                  <a:gd name="T52" fmla="*/ 2 w 14"/>
                  <a:gd name="T53" fmla="*/ 7 h 14"/>
                  <a:gd name="T54" fmla="*/ 2 w 14"/>
                  <a:gd name="T55" fmla="*/ 7 h 14"/>
                  <a:gd name="T56" fmla="*/ 2 w 14"/>
                  <a:gd name="T57" fmla="*/ 6 h 14"/>
                  <a:gd name="T58" fmla="*/ 3 w 14"/>
                  <a:gd name="T59" fmla="*/ 4 h 14"/>
                  <a:gd name="T60" fmla="*/ 5 w 14"/>
                  <a:gd name="T61" fmla="*/ 2 h 14"/>
                  <a:gd name="T62" fmla="*/ 7 w 14"/>
                  <a:gd name="T63" fmla="*/ 2 h 14"/>
                  <a:gd name="T64" fmla="*/ 10 w 14"/>
                  <a:gd name="T65" fmla="*/ 2 h 14"/>
                  <a:gd name="T66" fmla="*/ 11 w 14"/>
                  <a:gd name="T67" fmla="*/ 3 h 14"/>
                  <a:gd name="T68" fmla="*/ 11 w 14"/>
                  <a:gd name="T69" fmla="*/ 3 h 14"/>
                  <a:gd name="T70" fmla="*/ 11 w 14"/>
                  <a:gd name="T71" fmla="*/ 4 h 14"/>
                  <a:gd name="T72" fmla="*/ 8 w 14"/>
                  <a:gd name="T73" fmla="*/ 12 h 14"/>
                  <a:gd name="T74" fmla="*/ 8 w 14"/>
                  <a:gd name="T75" fmla="*/ 12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4" h="14">
                    <a:moveTo>
                      <a:pt x="6" y="0"/>
                    </a:moveTo>
                    <a:cubicBezTo>
                      <a:pt x="6" y="0"/>
                      <a:pt x="5" y="0"/>
                      <a:pt x="5" y="0"/>
                    </a:cubicBezTo>
                    <a:cubicBezTo>
                      <a:pt x="4" y="0"/>
                      <a:pt x="4" y="0"/>
                      <a:pt x="3" y="1"/>
                    </a:cubicBezTo>
                    <a:cubicBezTo>
                      <a:pt x="3" y="1"/>
                      <a:pt x="2" y="1"/>
                      <a:pt x="2" y="2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0" y="4"/>
                      <a:pt x="0" y="4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1" y="10"/>
                      <a:pt x="1" y="10"/>
                      <a:pt x="1" y="11"/>
                    </a:cubicBezTo>
                    <a:cubicBezTo>
                      <a:pt x="2" y="11"/>
                      <a:pt x="2" y="11"/>
                      <a:pt x="2" y="11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3" y="13"/>
                      <a:pt x="4" y="13"/>
                      <a:pt x="5" y="14"/>
                    </a:cubicBezTo>
                    <a:cubicBezTo>
                      <a:pt x="6" y="14"/>
                      <a:pt x="7" y="14"/>
                      <a:pt x="8" y="14"/>
                    </a:cubicBezTo>
                    <a:cubicBezTo>
                      <a:pt x="10" y="13"/>
                      <a:pt x="11" y="13"/>
                      <a:pt x="12" y="12"/>
                    </a:cubicBezTo>
                    <a:cubicBezTo>
                      <a:pt x="13" y="11"/>
                      <a:pt x="13" y="10"/>
                      <a:pt x="14" y="9"/>
                    </a:cubicBezTo>
                    <a:cubicBezTo>
                      <a:pt x="14" y="8"/>
                      <a:pt x="14" y="8"/>
                      <a:pt x="14" y="7"/>
                    </a:cubicBezTo>
                    <a:cubicBezTo>
                      <a:pt x="14" y="7"/>
                      <a:pt x="14" y="6"/>
                      <a:pt x="14" y="5"/>
                    </a:cubicBezTo>
                    <a:cubicBezTo>
                      <a:pt x="14" y="4"/>
                      <a:pt x="13" y="3"/>
                      <a:pt x="12" y="2"/>
                    </a:cubicBezTo>
                    <a:cubicBezTo>
                      <a:pt x="12" y="1"/>
                      <a:pt x="11" y="1"/>
                      <a:pt x="10" y="0"/>
                    </a:cubicBezTo>
                    <a:cubicBezTo>
                      <a:pt x="9" y="0"/>
                      <a:pt x="8" y="0"/>
                      <a:pt x="7" y="0"/>
                    </a:cubicBezTo>
                    <a:cubicBezTo>
                      <a:pt x="6" y="0"/>
                      <a:pt x="6" y="0"/>
                      <a:pt x="6" y="0"/>
                    </a:cubicBezTo>
                    <a:moveTo>
                      <a:pt x="7" y="2"/>
                    </a:moveTo>
                    <a:cubicBezTo>
                      <a:pt x="8" y="2"/>
                      <a:pt x="8" y="2"/>
                      <a:pt x="9" y="2"/>
                    </a:cubicBezTo>
                    <a:cubicBezTo>
                      <a:pt x="9" y="2"/>
                      <a:pt x="9" y="2"/>
                      <a:pt x="10" y="2"/>
                    </a:cubicBezTo>
                    <a:cubicBezTo>
                      <a:pt x="10" y="3"/>
                      <a:pt x="10" y="3"/>
                      <a:pt x="11" y="3"/>
                    </a:cubicBezTo>
                    <a:cubicBezTo>
                      <a:pt x="11" y="4"/>
                      <a:pt x="11" y="4"/>
                      <a:pt x="11" y="4"/>
                    </a:cubicBezTo>
                    <a:cubicBezTo>
                      <a:pt x="12" y="5"/>
                      <a:pt x="12" y="5"/>
                      <a:pt x="12" y="6"/>
                    </a:cubicBezTo>
                    <a:cubicBezTo>
                      <a:pt x="12" y="6"/>
                      <a:pt x="12" y="7"/>
                      <a:pt x="12" y="7"/>
                    </a:cubicBezTo>
                    <a:cubicBezTo>
                      <a:pt x="12" y="8"/>
                      <a:pt x="12" y="8"/>
                      <a:pt x="12" y="8"/>
                    </a:cubicBezTo>
                    <a:cubicBezTo>
                      <a:pt x="12" y="9"/>
                      <a:pt x="11" y="9"/>
                      <a:pt x="11" y="9"/>
                    </a:cubicBezTo>
                    <a:cubicBezTo>
                      <a:pt x="11" y="10"/>
                      <a:pt x="11" y="10"/>
                      <a:pt x="10" y="11"/>
                    </a:cubicBezTo>
                    <a:cubicBezTo>
                      <a:pt x="10" y="11"/>
                      <a:pt x="9" y="11"/>
                      <a:pt x="9" y="11"/>
                    </a:cubicBezTo>
                    <a:cubicBezTo>
                      <a:pt x="9" y="11"/>
                      <a:pt x="8" y="12"/>
                      <a:pt x="8" y="12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6" y="12"/>
                      <a:pt x="6" y="12"/>
                      <a:pt x="5" y="12"/>
                    </a:cubicBezTo>
                    <a:cubicBezTo>
                      <a:pt x="5" y="11"/>
                      <a:pt x="5" y="11"/>
                      <a:pt x="4" y="11"/>
                    </a:cubicBezTo>
                    <a:cubicBezTo>
                      <a:pt x="4" y="11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6"/>
                      <a:pt x="2" y="5"/>
                    </a:cubicBezTo>
                    <a:cubicBezTo>
                      <a:pt x="2" y="5"/>
                      <a:pt x="2" y="4"/>
                      <a:pt x="3" y="4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4" y="3"/>
                      <a:pt x="4" y="2"/>
                      <a:pt x="5" y="2"/>
                    </a:cubicBezTo>
                    <a:cubicBezTo>
                      <a:pt x="5" y="2"/>
                      <a:pt x="6" y="2"/>
                      <a:pt x="6" y="2"/>
                    </a:cubicBezTo>
                    <a:cubicBezTo>
                      <a:pt x="6" y="2"/>
                      <a:pt x="7" y="2"/>
                      <a:pt x="7" y="2"/>
                    </a:cubicBezTo>
                    <a:moveTo>
                      <a:pt x="9" y="2"/>
                    </a:moveTo>
                    <a:cubicBezTo>
                      <a:pt x="10" y="2"/>
                      <a:pt x="10" y="2"/>
                      <a:pt x="10" y="2"/>
                    </a:cubicBezTo>
                    <a:cubicBezTo>
                      <a:pt x="9" y="2"/>
                      <a:pt x="9" y="2"/>
                      <a:pt x="9" y="2"/>
                    </a:cubicBezTo>
                    <a:moveTo>
                      <a:pt x="11" y="3"/>
                    </a:moveTo>
                    <a:cubicBezTo>
                      <a:pt x="11" y="3"/>
                      <a:pt x="11" y="3"/>
                      <a:pt x="11" y="3"/>
                    </a:cubicBezTo>
                    <a:cubicBezTo>
                      <a:pt x="11" y="3"/>
                      <a:pt x="11" y="3"/>
                      <a:pt x="11" y="3"/>
                    </a:cubicBezTo>
                    <a:moveTo>
                      <a:pt x="11" y="4"/>
                    </a:moveTo>
                    <a:cubicBezTo>
                      <a:pt x="11" y="4"/>
                      <a:pt x="11" y="4"/>
                      <a:pt x="11" y="4"/>
                    </a:cubicBezTo>
                    <a:cubicBezTo>
                      <a:pt x="11" y="4"/>
                      <a:pt x="11" y="4"/>
                      <a:pt x="11" y="4"/>
                    </a:cubicBezTo>
                    <a:moveTo>
                      <a:pt x="8" y="12"/>
                    </a:moveTo>
                    <a:cubicBezTo>
                      <a:pt x="8" y="12"/>
                      <a:pt x="8" y="12"/>
                      <a:pt x="8" y="12"/>
                    </a:cubicBezTo>
                    <a:cubicBezTo>
                      <a:pt x="8" y="12"/>
                      <a:pt x="8" y="12"/>
                      <a:pt x="8" y="12"/>
                    </a:cubicBezTo>
                  </a:path>
                </a:pathLst>
              </a:custGeom>
              <a:solidFill>
                <a:srgbClr val="CCD6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2" name="Freeform 644"/>
              <p:cNvSpPr>
                <a:spLocks noEditPoints="1"/>
              </p:cNvSpPr>
              <p:nvPr/>
            </p:nvSpPr>
            <p:spPr bwMode="auto">
              <a:xfrm>
                <a:off x="5348" y="2434"/>
                <a:ext cx="22" cy="19"/>
              </a:xfrm>
              <a:custGeom>
                <a:avLst/>
                <a:gdLst>
                  <a:gd name="T0" fmla="*/ 2 w 12"/>
                  <a:gd name="T1" fmla="*/ 2 h 10"/>
                  <a:gd name="T2" fmla="*/ 1 w 12"/>
                  <a:gd name="T3" fmla="*/ 2 h 10"/>
                  <a:gd name="T4" fmla="*/ 1 w 12"/>
                  <a:gd name="T5" fmla="*/ 3 h 10"/>
                  <a:gd name="T6" fmla="*/ 1 w 12"/>
                  <a:gd name="T7" fmla="*/ 4 h 10"/>
                  <a:gd name="T8" fmla="*/ 1 w 12"/>
                  <a:gd name="T9" fmla="*/ 7 h 10"/>
                  <a:gd name="T10" fmla="*/ 2 w 12"/>
                  <a:gd name="T11" fmla="*/ 8 h 10"/>
                  <a:gd name="T12" fmla="*/ 3 w 12"/>
                  <a:gd name="T13" fmla="*/ 9 h 10"/>
                  <a:gd name="T14" fmla="*/ 4 w 12"/>
                  <a:gd name="T15" fmla="*/ 9 h 10"/>
                  <a:gd name="T16" fmla="*/ 7 w 12"/>
                  <a:gd name="T17" fmla="*/ 10 h 10"/>
                  <a:gd name="T18" fmla="*/ 11 w 12"/>
                  <a:gd name="T19" fmla="*/ 8 h 10"/>
                  <a:gd name="T20" fmla="*/ 12 w 12"/>
                  <a:gd name="T21" fmla="*/ 7 h 10"/>
                  <a:gd name="T22" fmla="*/ 12 w 12"/>
                  <a:gd name="T23" fmla="*/ 5 h 10"/>
                  <a:gd name="T24" fmla="*/ 12 w 12"/>
                  <a:gd name="T25" fmla="*/ 3 h 10"/>
                  <a:gd name="T26" fmla="*/ 10 w 12"/>
                  <a:gd name="T27" fmla="*/ 1 h 10"/>
                  <a:gd name="T28" fmla="*/ 6 w 12"/>
                  <a:gd name="T29" fmla="*/ 0 h 10"/>
                  <a:gd name="T30" fmla="*/ 6 w 12"/>
                  <a:gd name="T31" fmla="*/ 2 h 10"/>
                  <a:gd name="T32" fmla="*/ 6 w 12"/>
                  <a:gd name="T33" fmla="*/ 2 h 10"/>
                  <a:gd name="T34" fmla="*/ 8 w 12"/>
                  <a:gd name="T35" fmla="*/ 3 h 10"/>
                  <a:gd name="T36" fmla="*/ 9 w 12"/>
                  <a:gd name="T37" fmla="*/ 4 h 10"/>
                  <a:gd name="T38" fmla="*/ 10 w 12"/>
                  <a:gd name="T39" fmla="*/ 5 h 10"/>
                  <a:gd name="T40" fmla="*/ 10 w 12"/>
                  <a:gd name="T41" fmla="*/ 5 h 10"/>
                  <a:gd name="T42" fmla="*/ 10 w 12"/>
                  <a:gd name="T43" fmla="*/ 6 h 10"/>
                  <a:gd name="T44" fmla="*/ 9 w 12"/>
                  <a:gd name="T45" fmla="*/ 7 h 10"/>
                  <a:gd name="T46" fmla="*/ 6 w 12"/>
                  <a:gd name="T47" fmla="*/ 8 h 10"/>
                  <a:gd name="T48" fmla="*/ 4 w 12"/>
                  <a:gd name="T49" fmla="*/ 7 h 10"/>
                  <a:gd name="T50" fmla="*/ 3 w 12"/>
                  <a:gd name="T51" fmla="*/ 6 h 10"/>
                  <a:gd name="T52" fmla="*/ 3 w 12"/>
                  <a:gd name="T53" fmla="*/ 5 h 10"/>
                  <a:gd name="T54" fmla="*/ 3 w 12"/>
                  <a:gd name="T55" fmla="*/ 4 h 10"/>
                  <a:gd name="T56" fmla="*/ 3 w 12"/>
                  <a:gd name="T57" fmla="*/ 4 h 10"/>
                  <a:gd name="T58" fmla="*/ 3 w 12"/>
                  <a:gd name="T59" fmla="*/ 3 h 10"/>
                  <a:gd name="T60" fmla="*/ 5 w 12"/>
                  <a:gd name="T61" fmla="*/ 2 h 10"/>
                  <a:gd name="T62" fmla="*/ 5 w 12"/>
                  <a:gd name="T63" fmla="*/ 2 h 10"/>
                  <a:gd name="T64" fmla="*/ 5 w 12"/>
                  <a:gd name="T65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2" h="10">
                    <a:moveTo>
                      <a:pt x="3" y="1"/>
                    </a:moveTo>
                    <a:cubicBezTo>
                      <a:pt x="3" y="1"/>
                      <a:pt x="2" y="1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5"/>
                      <a:pt x="1" y="6"/>
                      <a:pt x="1" y="6"/>
                    </a:cubicBezTo>
                    <a:cubicBezTo>
                      <a:pt x="1" y="7"/>
                      <a:pt x="1" y="7"/>
                      <a:pt x="1" y="7"/>
                    </a:cubicBezTo>
                    <a:cubicBezTo>
                      <a:pt x="1" y="7"/>
                      <a:pt x="1" y="7"/>
                      <a:pt x="1" y="7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4" y="9"/>
                      <a:pt x="4" y="9"/>
                      <a:pt x="5" y="9"/>
                    </a:cubicBezTo>
                    <a:cubicBezTo>
                      <a:pt x="5" y="10"/>
                      <a:pt x="6" y="10"/>
                      <a:pt x="7" y="10"/>
                    </a:cubicBezTo>
                    <a:cubicBezTo>
                      <a:pt x="8" y="10"/>
                      <a:pt x="9" y="9"/>
                      <a:pt x="10" y="9"/>
                    </a:cubicBezTo>
                    <a:cubicBezTo>
                      <a:pt x="11" y="8"/>
                      <a:pt x="11" y="8"/>
                      <a:pt x="11" y="8"/>
                    </a:cubicBezTo>
                    <a:cubicBezTo>
                      <a:pt x="11" y="8"/>
                      <a:pt x="11" y="8"/>
                      <a:pt x="11" y="8"/>
                    </a:cubicBezTo>
                    <a:cubicBezTo>
                      <a:pt x="12" y="7"/>
                      <a:pt x="12" y="7"/>
                      <a:pt x="12" y="7"/>
                    </a:cubicBezTo>
                    <a:cubicBezTo>
                      <a:pt x="12" y="6"/>
                      <a:pt x="12" y="6"/>
                      <a:pt x="12" y="6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2" y="4"/>
                      <a:pt x="12" y="4"/>
                      <a:pt x="12" y="3"/>
                    </a:cubicBezTo>
                    <a:cubicBezTo>
                      <a:pt x="11" y="3"/>
                      <a:pt x="11" y="2"/>
                      <a:pt x="11" y="2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9" y="1"/>
                      <a:pt x="9" y="1"/>
                      <a:pt x="8" y="1"/>
                    </a:cubicBezTo>
                    <a:cubicBezTo>
                      <a:pt x="8" y="0"/>
                      <a:pt x="7" y="0"/>
                      <a:pt x="6" y="0"/>
                    </a:cubicBezTo>
                    <a:cubicBezTo>
                      <a:pt x="5" y="0"/>
                      <a:pt x="4" y="0"/>
                      <a:pt x="3" y="1"/>
                    </a:cubicBezTo>
                    <a:moveTo>
                      <a:pt x="6" y="2"/>
                    </a:move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moveTo>
                      <a:pt x="6" y="2"/>
                    </a:moveTo>
                    <a:cubicBezTo>
                      <a:pt x="7" y="2"/>
                      <a:pt x="7" y="2"/>
                      <a:pt x="8" y="3"/>
                    </a:cubicBezTo>
                    <a:cubicBezTo>
                      <a:pt x="8" y="3"/>
                      <a:pt x="8" y="3"/>
                      <a:pt x="9" y="3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10" y="6"/>
                      <a:pt x="10" y="6"/>
                      <a:pt x="10" y="6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10" y="6"/>
                      <a:pt x="10" y="6"/>
                      <a:pt x="10" y="6"/>
                    </a:cubicBezTo>
                    <a:cubicBezTo>
                      <a:pt x="10" y="6"/>
                      <a:pt x="10" y="6"/>
                      <a:pt x="10" y="6"/>
                    </a:cubicBezTo>
                    <a:cubicBezTo>
                      <a:pt x="9" y="7"/>
                      <a:pt x="9" y="7"/>
                      <a:pt x="9" y="7"/>
                    </a:cubicBezTo>
                    <a:cubicBezTo>
                      <a:pt x="9" y="7"/>
                      <a:pt x="9" y="7"/>
                      <a:pt x="9" y="7"/>
                    </a:cubicBezTo>
                    <a:cubicBezTo>
                      <a:pt x="8" y="7"/>
                      <a:pt x="8" y="7"/>
                      <a:pt x="8" y="8"/>
                    </a:cubicBezTo>
                    <a:cubicBezTo>
                      <a:pt x="7" y="8"/>
                      <a:pt x="7" y="8"/>
                      <a:pt x="6" y="8"/>
                    </a:cubicBezTo>
                    <a:cubicBezTo>
                      <a:pt x="6" y="8"/>
                      <a:pt x="5" y="7"/>
                      <a:pt x="5" y="7"/>
                    </a:cubicBezTo>
                    <a:cubicBezTo>
                      <a:pt x="5" y="7"/>
                      <a:pt x="4" y="7"/>
                      <a:pt x="4" y="7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6" y="2"/>
                      <a:pt x="6" y="2"/>
                    </a:cubicBezTo>
                    <a:moveTo>
                      <a:pt x="5" y="2"/>
                    </a:moveTo>
                    <a:cubicBezTo>
                      <a:pt x="5" y="2"/>
                      <a:pt x="5" y="2"/>
                      <a:pt x="5" y="2"/>
                    </a:cubicBezTo>
                    <a:close/>
                    <a:moveTo>
                      <a:pt x="5" y="2"/>
                    </a:moveTo>
                    <a:cubicBezTo>
                      <a:pt x="5" y="2"/>
                      <a:pt x="5" y="2"/>
                      <a:pt x="5" y="2"/>
                    </a:cubicBezTo>
                    <a:close/>
                  </a:path>
                </a:pathLst>
              </a:custGeom>
              <a:solidFill>
                <a:srgbClr val="CCD6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3" name="Freeform 645"/>
              <p:cNvSpPr>
                <a:spLocks noEditPoints="1"/>
              </p:cNvSpPr>
              <p:nvPr/>
            </p:nvSpPr>
            <p:spPr bwMode="auto">
              <a:xfrm>
                <a:off x="5423" y="2506"/>
                <a:ext cx="28" cy="34"/>
              </a:xfrm>
              <a:custGeom>
                <a:avLst/>
                <a:gdLst>
                  <a:gd name="T0" fmla="*/ 3 w 15"/>
                  <a:gd name="T1" fmla="*/ 1 h 18"/>
                  <a:gd name="T2" fmla="*/ 2 w 15"/>
                  <a:gd name="T3" fmla="*/ 2 h 18"/>
                  <a:gd name="T4" fmla="*/ 1 w 15"/>
                  <a:gd name="T5" fmla="*/ 2 h 18"/>
                  <a:gd name="T6" fmla="*/ 0 w 15"/>
                  <a:gd name="T7" fmla="*/ 5 h 18"/>
                  <a:gd name="T8" fmla="*/ 0 w 15"/>
                  <a:gd name="T9" fmla="*/ 7 h 18"/>
                  <a:gd name="T10" fmla="*/ 0 w 15"/>
                  <a:gd name="T11" fmla="*/ 9 h 18"/>
                  <a:gd name="T12" fmla="*/ 1 w 15"/>
                  <a:gd name="T13" fmla="*/ 11 h 18"/>
                  <a:gd name="T14" fmla="*/ 1 w 15"/>
                  <a:gd name="T15" fmla="*/ 12 h 18"/>
                  <a:gd name="T16" fmla="*/ 2 w 15"/>
                  <a:gd name="T17" fmla="*/ 13 h 18"/>
                  <a:gd name="T18" fmla="*/ 2 w 15"/>
                  <a:gd name="T19" fmla="*/ 13 h 18"/>
                  <a:gd name="T20" fmla="*/ 12 w 15"/>
                  <a:gd name="T21" fmla="*/ 16 h 18"/>
                  <a:gd name="T22" fmla="*/ 14 w 15"/>
                  <a:gd name="T23" fmla="*/ 14 h 18"/>
                  <a:gd name="T24" fmla="*/ 15 w 15"/>
                  <a:gd name="T25" fmla="*/ 10 h 18"/>
                  <a:gd name="T26" fmla="*/ 14 w 15"/>
                  <a:gd name="T27" fmla="*/ 5 h 18"/>
                  <a:gd name="T28" fmla="*/ 8 w 15"/>
                  <a:gd name="T29" fmla="*/ 0 h 18"/>
                  <a:gd name="T30" fmla="*/ 6 w 15"/>
                  <a:gd name="T31" fmla="*/ 0 h 18"/>
                  <a:gd name="T32" fmla="*/ 6 w 15"/>
                  <a:gd name="T33" fmla="*/ 2 h 18"/>
                  <a:gd name="T34" fmla="*/ 9 w 15"/>
                  <a:gd name="T35" fmla="*/ 3 h 18"/>
                  <a:gd name="T36" fmla="*/ 11 w 15"/>
                  <a:gd name="T37" fmla="*/ 4 h 18"/>
                  <a:gd name="T38" fmla="*/ 13 w 15"/>
                  <a:gd name="T39" fmla="*/ 9 h 18"/>
                  <a:gd name="T40" fmla="*/ 13 w 15"/>
                  <a:gd name="T41" fmla="*/ 12 h 18"/>
                  <a:gd name="T42" fmla="*/ 12 w 15"/>
                  <a:gd name="T43" fmla="*/ 14 h 18"/>
                  <a:gd name="T44" fmla="*/ 10 w 15"/>
                  <a:gd name="T45" fmla="*/ 15 h 18"/>
                  <a:gd name="T46" fmla="*/ 7 w 15"/>
                  <a:gd name="T47" fmla="*/ 15 h 18"/>
                  <a:gd name="T48" fmla="*/ 4 w 15"/>
                  <a:gd name="T49" fmla="*/ 13 h 18"/>
                  <a:gd name="T50" fmla="*/ 2 w 15"/>
                  <a:gd name="T51" fmla="*/ 9 h 18"/>
                  <a:gd name="T52" fmla="*/ 2 w 15"/>
                  <a:gd name="T53" fmla="*/ 9 h 18"/>
                  <a:gd name="T54" fmla="*/ 2 w 15"/>
                  <a:gd name="T55" fmla="*/ 7 h 18"/>
                  <a:gd name="T56" fmla="*/ 2 w 15"/>
                  <a:gd name="T57" fmla="*/ 5 h 18"/>
                  <a:gd name="T58" fmla="*/ 2 w 15"/>
                  <a:gd name="T59" fmla="*/ 5 h 18"/>
                  <a:gd name="T60" fmla="*/ 3 w 15"/>
                  <a:gd name="T61" fmla="*/ 4 h 18"/>
                  <a:gd name="T62" fmla="*/ 4 w 15"/>
                  <a:gd name="T63" fmla="*/ 2 h 18"/>
                  <a:gd name="T64" fmla="*/ 6 w 15"/>
                  <a:gd name="T65" fmla="*/ 2 h 18"/>
                  <a:gd name="T66" fmla="*/ 4 w 15"/>
                  <a:gd name="T67" fmla="*/ 2 h 18"/>
                  <a:gd name="T68" fmla="*/ 11 w 15"/>
                  <a:gd name="T69" fmla="*/ 4 h 18"/>
                  <a:gd name="T70" fmla="*/ 11 w 15"/>
                  <a:gd name="T71" fmla="*/ 4 h 18"/>
                  <a:gd name="T72" fmla="*/ 3 w 15"/>
                  <a:gd name="T73" fmla="*/ 10 h 18"/>
                  <a:gd name="T74" fmla="*/ 3 w 15"/>
                  <a:gd name="T75" fmla="*/ 10 h 18"/>
                  <a:gd name="T76" fmla="*/ 13 w 15"/>
                  <a:gd name="T77" fmla="*/ 11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5" h="18">
                    <a:moveTo>
                      <a:pt x="4" y="0"/>
                    </a:moveTo>
                    <a:cubicBezTo>
                      <a:pt x="4" y="0"/>
                      <a:pt x="3" y="0"/>
                      <a:pt x="3" y="1"/>
                    </a:cubicBezTo>
                    <a:cubicBezTo>
                      <a:pt x="2" y="1"/>
                      <a:pt x="2" y="1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0" y="4"/>
                      <a:pt x="0" y="4"/>
                      <a:pt x="0" y="5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8"/>
                      <a:pt x="0" y="8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10"/>
                      <a:pt x="1" y="11"/>
                      <a:pt x="1" y="11"/>
                    </a:cubicBezTo>
                    <a:cubicBezTo>
                      <a:pt x="1" y="12"/>
                      <a:pt x="1" y="12"/>
                      <a:pt x="1" y="12"/>
                    </a:cubicBezTo>
                    <a:cubicBezTo>
                      <a:pt x="1" y="12"/>
                      <a:pt x="1" y="12"/>
                      <a:pt x="1" y="12"/>
                    </a:cubicBezTo>
                    <a:cubicBezTo>
                      <a:pt x="1" y="12"/>
                      <a:pt x="1" y="12"/>
                      <a:pt x="1" y="12"/>
                    </a:cubicBezTo>
                    <a:cubicBezTo>
                      <a:pt x="1" y="12"/>
                      <a:pt x="2" y="13"/>
                      <a:pt x="2" y="13"/>
                    </a:cubicBezTo>
                    <a:cubicBezTo>
                      <a:pt x="2" y="13"/>
                      <a:pt x="2" y="13"/>
                      <a:pt x="2" y="13"/>
                    </a:cubicBezTo>
                    <a:cubicBezTo>
                      <a:pt x="2" y="13"/>
                      <a:pt x="2" y="13"/>
                      <a:pt x="2" y="13"/>
                    </a:cubicBezTo>
                    <a:cubicBezTo>
                      <a:pt x="3" y="14"/>
                      <a:pt x="4" y="15"/>
                      <a:pt x="4" y="15"/>
                    </a:cubicBezTo>
                    <a:cubicBezTo>
                      <a:pt x="6" y="17"/>
                      <a:pt x="9" y="18"/>
                      <a:pt x="12" y="16"/>
                    </a:cubicBezTo>
                    <a:cubicBezTo>
                      <a:pt x="12" y="16"/>
                      <a:pt x="13" y="16"/>
                      <a:pt x="13" y="15"/>
                    </a:cubicBezTo>
                    <a:cubicBezTo>
                      <a:pt x="14" y="15"/>
                      <a:pt x="14" y="14"/>
                      <a:pt x="14" y="14"/>
                    </a:cubicBezTo>
                    <a:cubicBezTo>
                      <a:pt x="15" y="13"/>
                      <a:pt x="15" y="13"/>
                      <a:pt x="15" y="12"/>
                    </a:cubicBezTo>
                    <a:cubicBezTo>
                      <a:pt x="15" y="11"/>
                      <a:pt x="15" y="11"/>
                      <a:pt x="15" y="10"/>
                    </a:cubicBezTo>
                    <a:cubicBezTo>
                      <a:pt x="15" y="9"/>
                      <a:pt x="15" y="8"/>
                      <a:pt x="15" y="8"/>
                    </a:cubicBezTo>
                    <a:cubicBezTo>
                      <a:pt x="15" y="7"/>
                      <a:pt x="14" y="6"/>
                      <a:pt x="14" y="5"/>
                    </a:cubicBezTo>
                    <a:cubicBezTo>
                      <a:pt x="14" y="4"/>
                      <a:pt x="13" y="3"/>
                      <a:pt x="12" y="2"/>
                    </a:cubicBezTo>
                    <a:cubicBezTo>
                      <a:pt x="11" y="1"/>
                      <a:pt x="10" y="1"/>
                      <a:pt x="8" y="0"/>
                    </a:cubicBezTo>
                    <a:cubicBezTo>
                      <a:pt x="8" y="0"/>
                      <a:pt x="7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5" y="0"/>
                      <a:pt x="4" y="0"/>
                    </a:cubicBezTo>
                    <a:moveTo>
                      <a:pt x="6" y="2"/>
                    </a:moveTo>
                    <a:cubicBezTo>
                      <a:pt x="7" y="2"/>
                      <a:pt x="7" y="2"/>
                      <a:pt x="8" y="2"/>
                    </a:cubicBezTo>
                    <a:cubicBezTo>
                      <a:pt x="8" y="2"/>
                      <a:pt x="9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10" y="3"/>
                      <a:pt x="10" y="4"/>
                      <a:pt x="11" y="4"/>
                    </a:cubicBezTo>
                    <a:cubicBezTo>
                      <a:pt x="11" y="5"/>
                      <a:pt x="12" y="6"/>
                      <a:pt x="12" y="6"/>
                    </a:cubicBezTo>
                    <a:cubicBezTo>
                      <a:pt x="12" y="7"/>
                      <a:pt x="13" y="8"/>
                      <a:pt x="13" y="9"/>
                    </a:cubicBezTo>
                    <a:cubicBezTo>
                      <a:pt x="13" y="9"/>
                      <a:pt x="13" y="10"/>
                      <a:pt x="13" y="11"/>
                    </a:cubicBezTo>
                    <a:cubicBezTo>
                      <a:pt x="13" y="11"/>
                      <a:pt x="13" y="12"/>
                      <a:pt x="13" y="12"/>
                    </a:cubicBezTo>
                    <a:cubicBezTo>
                      <a:pt x="13" y="12"/>
                      <a:pt x="12" y="13"/>
                      <a:pt x="12" y="13"/>
                    </a:cubicBezTo>
                    <a:cubicBezTo>
                      <a:pt x="12" y="14"/>
                      <a:pt x="12" y="14"/>
                      <a:pt x="12" y="14"/>
                    </a:cubicBezTo>
                    <a:cubicBezTo>
                      <a:pt x="11" y="14"/>
                      <a:pt x="11" y="14"/>
                      <a:pt x="11" y="14"/>
                    </a:cubicBezTo>
                    <a:cubicBezTo>
                      <a:pt x="10" y="15"/>
                      <a:pt x="10" y="15"/>
                      <a:pt x="10" y="15"/>
                    </a:cubicBezTo>
                    <a:cubicBezTo>
                      <a:pt x="9" y="15"/>
                      <a:pt x="9" y="15"/>
                      <a:pt x="9" y="15"/>
                    </a:cubicBezTo>
                    <a:cubicBezTo>
                      <a:pt x="8" y="15"/>
                      <a:pt x="8" y="15"/>
                      <a:pt x="7" y="15"/>
                    </a:cubicBezTo>
                    <a:cubicBezTo>
                      <a:pt x="7" y="14"/>
                      <a:pt x="6" y="14"/>
                      <a:pt x="6" y="14"/>
                    </a:cubicBezTo>
                    <a:cubicBezTo>
                      <a:pt x="5" y="13"/>
                      <a:pt x="5" y="13"/>
                      <a:pt x="4" y="13"/>
                    </a:cubicBezTo>
                    <a:cubicBezTo>
                      <a:pt x="4" y="12"/>
                      <a:pt x="3" y="11"/>
                      <a:pt x="3" y="10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2" y="8"/>
                      <a:pt x="2" y="7"/>
                      <a:pt x="2" y="7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6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4"/>
                      <a:pt x="3" y="4"/>
                      <a:pt x="3" y="4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6" y="2"/>
                      <a:pt x="6" y="2"/>
                      <a:pt x="6" y="2"/>
                    </a:cubicBezTo>
                    <a:moveTo>
                      <a:pt x="4" y="2"/>
                    </a:move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moveTo>
                      <a:pt x="11" y="4"/>
                    </a:moveTo>
                    <a:cubicBezTo>
                      <a:pt x="11" y="4"/>
                      <a:pt x="11" y="4"/>
                      <a:pt x="11" y="4"/>
                    </a:cubicBezTo>
                    <a:cubicBezTo>
                      <a:pt x="11" y="4"/>
                      <a:pt x="11" y="4"/>
                      <a:pt x="11" y="4"/>
                    </a:cubicBezTo>
                    <a:moveTo>
                      <a:pt x="3" y="10"/>
                    </a:move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moveTo>
                      <a:pt x="13" y="11"/>
                    </a:moveTo>
                    <a:cubicBezTo>
                      <a:pt x="13" y="11"/>
                      <a:pt x="13" y="11"/>
                      <a:pt x="13" y="11"/>
                    </a:cubicBezTo>
                    <a:cubicBezTo>
                      <a:pt x="13" y="11"/>
                      <a:pt x="13" y="11"/>
                      <a:pt x="13" y="11"/>
                    </a:cubicBezTo>
                  </a:path>
                </a:pathLst>
              </a:custGeom>
              <a:solidFill>
                <a:srgbClr val="CCD6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4" name="Freeform 646"/>
              <p:cNvSpPr>
                <a:spLocks/>
              </p:cNvSpPr>
              <p:nvPr/>
            </p:nvSpPr>
            <p:spPr bwMode="auto">
              <a:xfrm>
                <a:off x="6301" y="1954"/>
                <a:ext cx="23" cy="18"/>
              </a:xfrm>
              <a:custGeom>
                <a:avLst/>
                <a:gdLst>
                  <a:gd name="T0" fmla="*/ 4 w 12"/>
                  <a:gd name="T1" fmla="*/ 1 h 10"/>
                  <a:gd name="T2" fmla="*/ 4 w 12"/>
                  <a:gd name="T3" fmla="*/ 1 h 10"/>
                  <a:gd name="T4" fmla="*/ 3 w 12"/>
                  <a:gd name="T5" fmla="*/ 1 h 10"/>
                  <a:gd name="T6" fmla="*/ 1 w 12"/>
                  <a:gd name="T7" fmla="*/ 2 h 10"/>
                  <a:gd name="T8" fmla="*/ 0 w 12"/>
                  <a:gd name="T9" fmla="*/ 4 h 10"/>
                  <a:gd name="T10" fmla="*/ 0 w 12"/>
                  <a:gd name="T11" fmla="*/ 5 h 10"/>
                  <a:gd name="T12" fmla="*/ 1 w 12"/>
                  <a:gd name="T13" fmla="*/ 7 h 10"/>
                  <a:gd name="T14" fmla="*/ 4 w 12"/>
                  <a:gd name="T15" fmla="*/ 10 h 10"/>
                  <a:gd name="T16" fmla="*/ 7 w 12"/>
                  <a:gd name="T17" fmla="*/ 10 h 10"/>
                  <a:gd name="T18" fmla="*/ 10 w 12"/>
                  <a:gd name="T19" fmla="*/ 9 h 10"/>
                  <a:gd name="T20" fmla="*/ 11 w 12"/>
                  <a:gd name="T21" fmla="*/ 8 h 10"/>
                  <a:gd name="T22" fmla="*/ 11 w 12"/>
                  <a:gd name="T23" fmla="*/ 8 h 10"/>
                  <a:gd name="T24" fmla="*/ 12 w 12"/>
                  <a:gd name="T25" fmla="*/ 7 h 10"/>
                  <a:gd name="T26" fmla="*/ 12 w 12"/>
                  <a:gd name="T27" fmla="*/ 6 h 10"/>
                  <a:gd name="T28" fmla="*/ 12 w 12"/>
                  <a:gd name="T29" fmla="*/ 4 h 10"/>
                  <a:gd name="T30" fmla="*/ 12 w 12"/>
                  <a:gd name="T31" fmla="*/ 3 h 10"/>
                  <a:gd name="T32" fmla="*/ 11 w 12"/>
                  <a:gd name="T33" fmla="*/ 2 h 10"/>
                  <a:gd name="T34" fmla="*/ 9 w 12"/>
                  <a:gd name="T35" fmla="*/ 1 h 10"/>
                  <a:gd name="T36" fmla="*/ 7 w 12"/>
                  <a:gd name="T37" fmla="*/ 1 h 10"/>
                  <a:gd name="T38" fmla="*/ 6 w 12"/>
                  <a:gd name="T39" fmla="*/ 1 h 10"/>
                  <a:gd name="T40" fmla="*/ 5 w 12"/>
                  <a:gd name="T41" fmla="*/ 0 h 10"/>
                  <a:gd name="T42" fmla="*/ 5 w 12"/>
                  <a:gd name="T43" fmla="*/ 0 h 10"/>
                  <a:gd name="T44" fmla="*/ 4 w 12"/>
                  <a:gd name="T45" fmla="*/ 1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2" h="10">
                    <a:moveTo>
                      <a:pt x="4" y="1"/>
                    </a:moveTo>
                    <a:cubicBezTo>
                      <a:pt x="4" y="1"/>
                      <a:pt x="4" y="1"/>
                      <a:pt x="4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1" y="2"/>
                      <a:pt x="1" y="2"/>
                    </a:cubicBezTo>
                    <a:cubicBezTo>
                      <a:pt x="0" y="3"/>
                      <a:pt x="0" y="4"/>
                      <a:pt x="0" y="4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6"/>
                      <a:pt x="1" y="7"/>
                      <a:pt x="1" y="7"/>
                    </a:cubicBezTo>
                    <a:cubicBezTo>
                      <a:pt x="2" y="8"/>
                      <a:pt x="3" y="9"/>
                      <a:pt x="4" y="10"/>
                    </a:cubicBezTo>
                    <a:cubicBezTo>
                      <a:pt x="5" y="10"/>
                      <a:pt x="6" y="10"/>
                      <a:pt x="7" y="10"/>
                    </a:cubicBezTo>
                    <a:cubicBezTo>
                      <a:pt x="8" y="10"/>
                      <a:pt x="9" y="10"/>
                      <a:pt x="10" y="9"/>
                    </a:cubicBezTo>
                    <a:cubicBezTo>
                      <a:pt x="11" y="8"/>
                      <a:pt x="11" y="8"/>
                      <a:pt x="11" y="8"/>
                    </a:cubicBezTo>
                    <a:cubicBezTo>
                      <a:pt x="11" y="8"/>
                      <a:pt x="11" y="8"/>
                      <a:pt x="11" y="8"/>
                    </a:cubicBezTo>
                    <a:cubicBezTo>
                      <a:pt x="11" y="8"/>
                      <a:pt x="12" y="7"/>
                      <a:pt x="12" y="7"/>
                    </a:cubicBezTo>
                    <a:cubicBezTo>
                      <a:pt x="12" y="7"/>
                      <a:pt x="12" y="6"/>
                      <a:pt x="12" y="6"/>
                    </a:cubicBezTo>
                    <a:cubicBezTo>
                      <a:pt x="12" y="5"/>
                      <a:pt x="12" y="5"/>
                      <a:pt x="12" y="4"/>
                    </a:cubicBezTo>
                    <a:cubicBezTo>
                      <a:pt x="12" y="4"/>
                      <a:pt x="12" y="3"/>
                      <a:pt x="12" y="3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0" y="1"/>
                      <a:pt x="9" y="1"/>
                      <a:pt x="9" y="1"/>
                    </a:cubicBezTo>
                    <a:cubicBezTo>
                      <a:pt x="8" y="1"/>
                      <a:pt x="8" y="1"/>
                      <a:pt x="7" y="1"/>
                    </a:cubicBezTo>
                    <a:cubicBezTo>
                      <a:pt x="7" y="1"/>
                      <a:pt x="6" y="1"/>
                      <a:pt x="6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4" y="1"/>
                      <a:pt x="4" y="1"/>
                      <a:pt x="4" y="1"/>
                    </a:cubicBezTo>
                  </a:path>
                </a:pathLst>
              </a:custGeom>
              <a:solidFill>
                <a:srgbClr val="58C3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5" name="Freeform 647"/>
              <p:cNvSpPr>
                <a:spLocks/>
              </p:cNvSpPr>
              <p:nvPr/>
            </p:nvSpPr>
            <p:spPr bwMode="auto">
              <a:xfrm>
                <a:off x="6349" y="2021"/>
                <a:ext cx="28" cy="31"/>
              </a:xfrm>
              <a:custGeom>
                <a:avLst/>
                <a:gdLst>
                  <a:gd name="T0" fmla="*/ 5 w 15"/>
                  <a:gd name="T1" fmla="*/ 0 h 16"/>
                  <a:gd name="T2" fmla="*/ 3 w 15"/>
                  <a:gd name="T3" fmla="*/ 0 h 16"/>
                  <a:gd name="T4" fmla="*/ 1 w 15"/>
                  <a:gd name="T5" fmla="*/ 2 h 16"/>
                  <a:gd name="T6" fmla="*/ 1 w 15"/>
                  <a:gd name="T7" fmla="*/ 3 h 16"/>
                  <a:gd name="T8" fmla="*/ 1 w 15"/>
                  <a:gd name="T9" fmla="*/ 3 h 16"/>
                  <a:gd name="T10" fmla="*/ 0 w 15"/>
                  <a:gd name="T11" fmla="*/ 5 h 16"/>
                  <a:gd name="T12" fmla="*/ 0 w 15"/>
                  <a:gd name="T13" fmla="*/ 7 h 16"/>
                  <a:gd name="T14" fmla="*/ 1 w 15"/>
                  <a:gd name="T15" fmla="*/ 11 h 16"/>
                  <a:gd name="T16" fmla="*/ 2 w 15"/>
                  <a:gd name="T17" fmla="*/ 13 h 16"/>
                  <a:gd name="T18" fmla="*/ 3 w 15"/>
                  <a:gd name="T19" fmla="*/ 14 h 16"/>
                  <a:gd name="T20" fmla="*/ 4 w 15"/>
                  <a:gd name="T21" fmla="*/ 15 h 16"/>
                  <a:gd name="T22" fmla="*/ 8 w 15"/>
                  <a:gd name="T23" fmla="*/ 16 h 16"/>
                  <a:gd name="T24" fmla="*/ 9 w 15"/>
                  <a:gd name="T25" fmla="*/ 16 h 16"/>
                  <a:gd name="T26" fmla="*/ 11 w 15"/>
                  <a:gd name="T27" fmla="*/ 15 h 16"/>
                  <a:gd name="T28" fmla="*/ 12 w 15"/>
                  <a:gd name="T29" fmla="*/ 15 h 16"/>
                  <a:gd name="T30" fmla="*/ 14 w 15"/>
                  <a:gd name="T31" fmla="*/ 14 h 16"/>
                  <a:gd name="T32" fmla="*/ 14 w 15"/>
                  <a:gd name="T33" fmla="*/ 13 h 16"/>
                  <a:gd name="T34" fmla="*/ 15 w 15"/>
                  <a:gd name="T35" fmla="*/ 12 h 16"/>
                  <a:gd name="T36" fmla="*/ 15 w 15"/>
                  <a:gd name="T37" fmla="*/ 11 h 16"/>
                  <a:gd name="T38" fmla="*/ 15 w 15"/>
                  <a:gd name="T39" fmla="*/ 9 h 16"/>
                  <a:gd name="T40" fmla="*/ 14 w 15"/>
                  <a:gd name="T41" fmla="*/ 8 h 16"/>
                  <a:gd name="T42" fmla="*/ 14 w 15"/>
                  <a:gd name="T43" fmla="*/ 6 h 16"/>
                  <a:gd name="T44" fmla="*/ 13 w 15"/>
                  <a:gd name="T45" fmla="*/ 5 h 16"/>
                  <a:gd name="T46" fmla="*/ 13 w 15"/>
                  <a:gd name="T47" fmla="*/ 4 h 16"/>
                  <a:gd name="T48" fmla="*/ 12 w 15"/>
                  <a:gd name="T49" fmla="*/ 3 h 16"/>
                  <a:gd name="T50" fmla="*/ 10 w 15"/>
                  <a:gd name="T51" fmla="*/ 1 h 16"/>
                  <a:gd name="T52" fmla="*/ 7 w 15"/>
                  <a:gd name="T53" fmla="*/ 0 h 16"/>
                  <a:gd name="T54" fmla="*/ 5 w 15"/>
                  <a:gd name="T55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5" h="16">
                    <a:moveTo>
                      <a:pt x="5" y="0"/>
                    </a:moveTo>
                    <a:cubicBezTo>
                      <a:pt x="4" y="0"/>
                      <a:pt x="4" y="0"/>
                      <a:pt x="3" y="0"/>
                    </a:cubicBezTo>
                    <a:cubicBezTo>
                      <a:pt x="2" y="1"/>
                      <a:pt x="2" y="1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3"/>
                      <a:pt x="0" y="4"/>
                      <a:pt x="0" y="5"/>
                    </a:cubicBezTo>
                    <a:cubicBezTo>
                      <a:pt x="0" y="6"/>
                      <a:pt x="0" y="7"/>
                      <a:pt x="0" y="7"/>
                    </a:cubicBezTo>
                    <a:cubicBezTo>
                      <a:pt x="0" y="9"/>
                      <a:pt x="0" y="10"/>
                      <a:pt x="1" y="11"/>
                    </a:cubicBezTo>
                    <a:cubicBezTo>
                      <a:pt x="1" y="11"/>
                      <a:pt x="1" y="12"/>
                      <a:pt x="2" y="13"/>
                    </a:cubicBezTo>
                    <a:cubicBezTo>
                      <a:pt x="2" y="13"/>
                      <a:pt x="2" y="14"/>
                      <a:pt x="3" y="14"/>
                    </a:cubicBezTo>
                    <a:cubicBezTo>
                      <a:pt x="3" y="14"/>
                      <a:pt x="4" y="15"/>
                      <a:pt x="4" y="15"/>
                    </a:cubicBezTo>
                    <a:cubicBezTo>
                      <a:pt x="6" y="15"/>
                      <a:pt x="7" y="16"/>
                      <a:pt x="8" y="16"/>
                    </a:cubicBezTo>
                    <a:cubicBezTo>
                      <a:pt x="8" y="16"/>
                      <a:pt x="9" y="16"/>
                      <a:pt x="9" y="16"/>
                    </a:cubicBezTo>
                    <a:cubicBezTo>
                      <a:pt x="10" y="16"/>
                      <a:pt x="11" y="15"/>
                      <a:pt x="11" y="15"/>
                    </a:cubicBezTo>
                    <a:cubicBezTo>
                      <a:pt x="12" y="15"/>
                      <a:pt x="12" y="15"/>
                      <a:pt x="12" y="15"/>
                    </a:cubicBezTo>
                    <a:cubicBezTo>
                      <a:pt x="13" y="15"/>
                      <a:pt x="13" y="15"/>
                      <a:pt x="14" y="14"/>
                    </a:cubicBezTo>
                    <a:cubicBezTo>
                      <a:pt x="14" y="13"/>
                      <a:pt x="14" y="13"/>
                      <a:pt x="14" y="13"/>
                    </a:cubicBezTo>
                    <a:cubicBezTo>
                      <a:pt x="15" y="12"/>
                      <a:pt x="15" y="12"/>
                      <a:pt x="15" y="12"/>
                    </a:cubicBezTo>
                    <a:cubicBezTo>
                      <a:pt x="15" y="11"/>
                      <a:pt x="15" y="11"/>
                      <a:pt x="15" y="11"/>
                    </a:cubicBezTo>
                    <a:cubicBezTo>
                      <a:pt x="15" y="10"/>
                      <a:pt x="15" y="9"/>
                      <a:pt x="15" y="9"/>
                    </a:cubicBezTo>
                    <a:cubicBezTo>
                      <a:pt x="14" y="8"/>
                      <a:pt x="14" y="8"/>
                      <a:pt x="14" y="8"/>
                    </a:cubicBezTo>
                    <a:cubicBezTo>
                      <a:pt x="14" y="7"/>
                      <a:pt x="14" y="7"/>
                      <a:pt x="14" y="6"/>
                    </a:cubicBezTo>
                    <a:cubicBezTo>
                      <a:pt x="14" y="6"/>
                      <a:pt x="14" y="5"/>
                      <a:pt x="13" y="5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2" y="3"/>
                      <a:pt x="12" y="3"/>
                      <a:pt x="12" y="3"/>
                    </a:cubicBezTo>
                    <a:cubicBezTo>
                      <a:pt x="11" y="2"/>
                      <a:pt x="10" y="2"/>
                      <a:pt x="10" y="1"/>
                    </a:cubicBezTo>
                    <a:cubicBezTo>
                      <a:pt x="9" y="1"/>
                      <a:pt x="8" y="0"/>
                      <a:pt x="7" y="0"/>
                    </a:cubicBezTo>
                    <a:cubicBezTo>
                      <a:pt x="6" y="0"/>
                      <a:pt x="6" y="0"/>
                      <a:pt x="5" y="0"/>
                    </a:cubicBezTo>
                    <a:close/>
                  </a:path>
                </a:pathLst>
              </a:custGeom>
              <a:solidFill>
                <a:srgbClr val="58C3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6" name="Freeform 648"/>
              <p:cNvSpPr>
                <a:spLocks/>
              </p:cNvSpPr>
              <p:nvPr/>
            </p:nvSpPr>
            <p:spPr bwMode="auto">
              <a:xfrm>
                <a:off x="6232" y="2016"/>
                <a:ext cx="52" cy="51"/>
              </a:xfrm>
              <a:custGeom>
                <a:avLst/>
                <a:gdLst>
                  <a:gd name="T0" fmla="*/ 14 w 28"/>
                  <a:gd name="T1" fmla="*/ 0 h 27"/>
                  <a:gd name="T2" fmla="*/ 13 w 28"/>
                  <a:gd name="T3" fmla="*/ 0 h 27"/>
                  <a:gd name="T4" fmla="*/ 12 w 28"/>
                  <a:gd name="T5" fmla="*/ 0 h 27"/>
                  <a:gd name="T6" fmla="*/ 11 w 28"/>
                  <a:gd name="T7" fmla="*/ 0 h 27"/>
                  <a:gd name="T8" fmla="*/ 10 w 28"/>
                  <a:gd name="T9" fmla="*/ 0 h 27"/>
                  <a:gd name="T10" fmla="*/ 10 w 28"/>
                  <a:gd name="T11" fmla="*/ 1 h 27"/>
                  <a:gd name="T12" fmla="*/ 7 w 28"/>
                  <a:gd name="T13" fmla="*/ 2 h 27"/>
                  <a:gd name="T14" fmla="*/ 7 w 28"/>
                  <a:gd name="T15" fmla="*/ 3 h 27"/>
                  <a:gd name="T16" fmla="*/ 6 w 28"/>
                  <a:gd name="T17" fmla="*/ 3 h 27"/>
                  <a:gd name="T18" fmla="*/ 6 w 28"/>
                  <a:gd name="T19" fmla="*/ 3 h 27"/>
                  <a:gd name="T20" fmla="*/ 6 w 28"/>
                  <a:gd name="T21" fmla="*/ 3 h 27"/>
                  <a:gd name="T22" fmla="*/ 5 w 28"/>
                  <a:gd name="T23" fmla="*/ 4 h 27"/>
                  <a:gd name="T24" fmla="*/ 4 w 28"/>
                  <a:gd name="T25" fmla="*/ 5 h 27"/>
                  <a:gd name="T26" fmla="*/ 2 w 28"/>
                  <a:gd name="T27" fmla="*/ 7 h 27"/>
                  <a:gd name="T28" fmla="*/ 1 w 28"/>
                  <a:gd name="T29" fmla="*/ 9 h 27"/>
                  <a:gd name="T30" fmla="*/ 1 w 28"/>
                  <a:gd name="T31" fmla="*/ 10 h 27"/>
                  <a:gd name="T32" fmla="*/ 0 w 28"/>
                  <a:gd name="T33" fmla="*/ 14 h 27"/>
                  <a:gd name="T34" fmla="*/ 1 w 28"/>
                  <a:gd name="T35" fmla="*/ 16 h 27"/>
                  <a:gd name="T36" fmla="*/ 1 w 28"/>
                  <a:gd name="T37" fmla="*/ 17 h 27"/>
                  <a:gd name="T38" fmla="*/ 3 w 28"/>
                  <a:gd name="T39" fmla="*/ 20 h 27"/>
                  <a:gd name="T40" fmla="*/ 4 w 28"/>
                  <a:gd name="T41" fmla="*/ 22 h 27"/>
                  <a:gd name="T42" fmla="*/ 5 w 28"/>
                  <a:gd name="T43" fmla="*/ 23 h 27"/>
                  <a:gd name="T44" fmla="*/ 5 w 28"/>
                  <a:gd name="T45" fmla="*/ 23 h 27"/>
                  <a:gd name="T46" fmla="*/ 7 w 28"/>
                  <a:gd name="T47" fmla="*/ 25 h 27"/>
                  <a:gd name="T48" fmla="*/ 11 w 28"/>
                  <a:gd name="T49" fmla="*/ 26 h 27"/>
                  <a:gd name="T50" fmla="*/ 14 w 28"/>
                  <a:gd name="T51" fmla="*/ 27 h 27"/>
                  <a:gd name="T52" fmla="*/ 15 w 28"/>
                  <a:gd name="T53" fmla="*/ 27 h 27"/>
                  <a:gd name="T54" fmla="*/ 17 w 28"/>
                  <a:gd name="T55" fmla="*/ 27 h 27"/>
                  <a:gd name="T56" fmla="*/ 20 w 28"/>
                  <a:gd name="T57" fmla="*/ 26 h 27"/>
                  <a:gd name="T58" fmla="*/ 25 w 28"/>
                  <a:gd name="T59" fmla="*/ 23 h 27"/>
                  <a:gd name="T60" fmla="*/ 26 w 28"/>
                  <a:gd name="T61" fmla="*/ 21 h 27"/>
                  <a:gd name="T62" fmla="*/ 28 w 28"/>
                  <a:gd name="T63" fmla="*/ 18 h 27"/>
                  <a:gd name="T64" fmla="*/ 28 w 28"/>
                  <a:gd name="T65" fmla="*/ 15 h 27"/>
                  <a:gd name="T66" fmla="*/ 28 w 28"/>
                  <a:gd name="T67" fmla="*/ 13 h 27"/>
                  <a:gd name="T68" fmla="*/ 28 w 28"/>
                  <a:gd name="T69" fmla="*/ 12 h 27"/>
                  <a:gd name="T70" fmla="*/ 28 w 28"/>
                  <a:gd name="T71" fmla="*/ 10 h 27"/>
                  <a:gd name="T72" fmla="*/ 26 w 28"/>
                  <a:gd name="T73" fmla="*/ 7 h 27"/>
                  <a:gd name="T74" fmla="*/ 24 w 28"/>
                  <a:gd name="T75" fmla="*/ 5 h 27"/>
                  <a:gd name="T76" fmla="*/ 24 w 28"/>
                  <a:gd name="T77" fmla="*/ 4 h 27"/>
                  <a:gd name="T78" fmla="*/ 22 w 28"/>
                  <a:gd name="T79" fmla="*/ 2 h 27"/>
                  <a:gd name="T80" fmla="*/ 19 w 28"/>
                  <a:gd name="T81" fmla="*/ 1 h 27"/>
                  <a:gd name="T82" fmla="*/ 16 w 28"/>
                  <a:gd name="T83" fmla="*/ 0 h 27"/>
                  <a:gd name="T84" fmla="*/ 14 w 28"/>
                  <a:gd name="T85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28" h="27">
                    <a:moveTo>
                      <a:pt x="14" y="0"/>
                    </a:moveTo>
                    <a:cubicBezTo>
                      <a:pt x="13" y="0"/>
                      <a:pt x="13" y="0"/>
                      <a:pt x="13" y="0"/>
                    </a:cubicBezTo>
                    <a:cubicBezTo>
                      <a:pt x="13" y="0"/>
                      <a:pt x="12" y="0"/>
                      <a:pt x="12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9" y="1"/>
                      <a:pt x="8" y="2"/>
                      <a:pt x="7" y="2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5" y="3"/>
                      <a:pt x="5" y="3"/>
                      <a:pt x="5" y="4"/>
                    </a:cubicBezTo>
                    <a:cubicBezTo>
                      <a:pt x="4" y="4"/>
                      <a:pt x="4" y="4"/>
                      <a:pt x="4" y="5"/>
                    </a:cubicBezTo>
                    <a:cubicBezTo>
                      <a:pt x="3" y="6"/>
                      <a:pt x="2" y="6"/>
                      <a:pt x="2" y="7"/>
                    </a:cubicBezTo>
                    <a:cubicBezTo>
                      <a:pt x="1" y="8"/>
                      <a:pt x="1" y="8"/>
                      <a:pt x="1" y="9"/>
                    </a:cubicBezTo>
                    <a:cubicBezTo>
                      <a:pt x="1" y="9"/>
                      <a:pt x="1" y="10"/>
                      <a:pt x="1" y="10"/>
                    </a:cubicBezTo>
                    <a:cubicBezTo>
                      <a:pt x="0" y="11"/>
                      <a:pt x="0" y="13"/>
                      <a:pt x="0" y="14"/>
                    </a:cubicBezTo>
                    <a:cubicBezTo>
                      <a:pt x="1" y="15"/>
                      <a:pt x="1" y="15"/>
                      <a:pt x="1" y="16"/>
                    </a:cubicBezTo>
                    <a:cubicBezTo>
                      <a:pt x="1" y="16"/>
                      <a:pt x="1" y="17"/>
                      <a:pt x="1" y="17"/>
                    </a:cubicBezTo>
                    <a:cubicBezTo>
                      <a:pt x="1" y="19"/>
                      <a:pt x="2" y="20"/>
                      <a:pt x="3" y="20"/>
                    </a:cubicBezTo>
                    <a:cubicBezTo>
                      <a:pt x="4" y="22"/>
                      <a:pt x="4" y="22"/>
                      <a:pt x="4" y="22"/>
                    </a:cubicBezTo>
                    <a:cubicBezTo>
                      <a:pt x="4" y="22"/>
                      <a:pt x="4" y="22"/>
                      <a:pt x="5" y="23"/>
                    </a:cubicBezTo>
                    <a:cubicBezTo>
                      <a:pt x="5" y="23"/>
                      <a:pt x="5" y="23"/>
                      <a:pt x="5" y="23"/>
                    </a:cubicBezTo>
                    <a:cubicBezTo>
                      <a:pt x="6" y="23"/>
                      <a:pt x="7" y="24"/>
                      <a:pt x="7" y="25"/>
                    </a:cubicBezTo>
                    <a:cubicBezTo>
                      <a:pt x="8" y="25"/>
                      <a:pt x="9" y="25"/>
                      <a:pt x="11" y="26"/>
                    </a:cubicBezTo>
                    <a:cubicBezTo>
                      <a:pt x="12" y="26"/>
                      <a:pt x="13" y="27"/>
                      <a:pt x="14" y="27"/>
                    </a:cubicBezTo>
                    <a:cubicBezTo>
                      <a:pt x="14" y="27"/>
                      <a:pt x="15" y="27"/>
                      <a:pt x="15" y="27"/>
                    </a:cubicBezTo>
                    <a:cubicBezTo>
                      <a:pt x="16" y="27"/>
                      <a:pt x="16" y="27"/>
                      <a:pt x="17" y="27"/>
                    </a:cubicBezTo>
                    <a:cubicBezTo>
                      <a:pt x="18" y="27"/>
                      <a:pt x="19" y="26"/>
                      <a:pt x="20" y="26"/>
                    </a:cubicBezTo>
                    <a:cubicBezTo>
                      <a:pt x="22" y="25"/>
                      <a:pt x="23" y="24"/>
                      <a:pt x="25" y="23"/>
                    </a:cubicBezTo>
                    <a:cubicBezTo>
                      <a:pt x="25" y="22"/>
                      <a:pt x="26" y="22"/>
                      <a:pt x="26" y="21"/>
                    </a:cubicBezTo>
                    <a:cubicBezTo>
                      <a:pt x="27" y="20"/>
                      <a:pt x="27" y="19"/>
                      <a:pt x="28" y="18"/>
                    </a:cubicBezTo>
                    <a:cubicBezTo>
                      <a:pt x="28" y="17"/>
                      <a:pt x="28" y="16"/>
                      <a:pt x="28" y="15"/>
                    </a:cubicBezTo>
                    <a:cubicBezTo>
                      <a:pt x="28" y="14"/>
                      <a:pt x="28" y="13"/>
                      <a:pt x="28" y="13"/>
                    </a:cubicBezTo>
                    <a:cubicBezTo>
                      <a:pt x="28" y="12"/>
                      <a:pt x="28" y="12"/>
                      <a:pt x="28" y="12"/>
                    </a:cubicBezTo>
                    <a:cubicBezTo>
                      <a:pt x="28" y="12"/>
                      <a:pt x="28" y="11"/>
                      <a:pt x="28" y="10"/>
                    </a:cubicBezTo>
                    <a:cubicBezTo>
                      <a:pt x="27" y="9"/>
                      <a:pt x="27" y="8"/>
                      <a:pt x="26" y="7"/>
                    </a:cubicBezTo>
                    <a:cubicBezTo>
                      <a:pt x="25" y="6"/>
                      <a:pt x="25" y="5"/>
                      <a:pt x="24" y="5"/>
                    </a:cubicBezTo>
                    <a:cubicBezTo>
                      <a:pt x="24" y="4"/>
                      <a:pt x="24" y="4"/>
                      <a:pt x="24" y="4"/>
                    </a:cubicBezTo>
                    <a:cubicBezTo>
                      <a:pt x="23" y="4"/>
                      <a:pt x="23" y="3"/>
                      <a:pt x="22" y="2"/>
                    </a:cubicBezTo>
                    <a:cubicBezTo>
                      <a:pt x="21" y="2"/>
                      <a:pt x="20" y="1"/>
                      <a:pt x="19" y="1"/>
                    </a:cubicBezTo>
                    <a:cubicBezTo>
                      <a:pt x="18" y="0"/>
                      <a:pt x="17" y="0"/>
                      <a:pt x="16" y="0"/>
                    </a:cubicBezTo>
                    <a:cubicBezTo>
                      <a:pt x="15" y="0"/>
                      <a:pt x="15" y="0"/>
                      <a:pt x="14" y="0"/>
                    </a:cubicBezTo>
                  </a:path>
                </a:pathLst>
              </a:custGeom>
              <a:solidFill>
                <a:srgbClr val="58C3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7" name="Freeform 649"/>
              <p:cNvSpPr>
                <a:spLocks noEditPoints="1"/>
              </p:cNvSpPr>
              <p:nvPr/>
            </p:nvSpPr>
            <p:spPr bwMode="auto">
              <a:xfrm>
                <a:off x="6241" y="2027"/>
                <a:ext cx="21" cy="32"/>
              </a:xfrm>
              <a:custGeom>
                <a:avLst/>
                <a:gdLst>
                  <a:gd name="T0" fmla="*/ 2 w 11"/>
                  <a:gd name="T1" fmla="*/ 0 h 17"/>
                  <a:gd name="T2" fmla="*/ 1 w 11"/>
                  <a:gd name="T3" fmla="*/ 1 h 17"/>
                  <a:gd name="T4" fmla="*/ 1 w 11"/>
                  <a:gd name="T5" fmla="*/ 3 h 17"/>
                  <a:gd name="T6" fmla="*/ 0 w 11"/>
                  <a:gd name="T7" fmla="*/ 6 h 17"/>
                  <a:gd name="T8" fmla="*/ 1 w 11"/>
                  <a:gd name="T9" fmla="*/ 9 h 17"/>
                  <a:gd name="T10" fmla="*/ 4 w 11"/>
                  <a:gd name="T11" fmla="*/ 14 h 17"/>
                  <a:gd name="T12" fmla="*/ 7 w 11"/>
                  <a:gd name="T13" fmla="*/ 16 h 17"/>
                  <a:gd name="T14" fmla="*/ 9 w 11"/>
                  <a:gd name="T15" fmla="*/ 17 h 17"/>
                  <a:gd name="T16" fmla="*/ 10 w 11"/>
                  <a:gd name="T17" fmla="*/ 16 h 17"/>
                  <a:gd name="T18" fmla="*/ 10 w 11"/>
                  <a:gd name="T19" fmla="*/ 12 h 17"/>
                  <a:gd name="T20" fmla="*/ 7 w 11"/>
                  <a:gd name="T21" fmla="*/ 10 h 17"/>
                  <a:gd name="T22" fmla="*/ 6 w 11"/>
                  <a:gd name="T23" fmla="*/ 9 h 17"/>
                  <a:gd name="T24" fmla="*/ 5 w 11"/>
                  <a:gd name="T25" fmla="*/ 7 h 17"/>
                  <a:gd name="T26" fmla="*/ 5 w 11"/>
                  <a:gd name="T27" fmla="*/ 5 h 17"/>
                  <a:gd name="T28" fmla="*/ 5 w 11"/>
                  <a:gd name="T29" fmla="*/ 2 h 17"/>
                  <a:gd name="T30" fmla="*/ 5 w 11"/>
                  <a:gd name="T31" fmla="*/ 0 h 17"/>
                  <a:gd name="T32" fmla="*/ 4 w 11"/>
                  <a:gd name="T33" fmla="*/ 0 h 17"/>
                  <a:gd name="T34" fmla="*/ 3 w 11"/>
                  <a:gd name="T35" fmla="*/ 0 h 17"/>
                  <a:gd name="T36" fmla="*/ 2 w 11"/>
                  <a:gd name="T37" fmla="*/ 0 h 17"/>
                  <a:gd name="T38" fmla="*/ 5 w 11"/>
                  <a:gd name="T39" fmla="*/ 7 h 17"/>
                  <a:gd name="T40" fmla="*/ 5 w 11"/>
                  <a:gd name="T41" fmla="*/ 7 h 17"/>
                  <a:gd name="T42" fmla="*/ 5 w 11"/>
                  <a:gd name="T43" fmla="*/ 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1" h="17">
                    <a:moveTo>
                      <a:pt x="2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0" y="4"/>
                      <a:pt x="0" y="5"/>
                      <a:pt x="0" y="6"/>
                    </a:cubicBezTo>
                    <a:cubicBezTo>
                      <a:pt x="0" y="7"/>
                      <a:pt x="1" y="8"/>
                      <a:pt x="1" y="9"/>
                    </a:cubicBezTo>
                    <a:cubicBezTo>
                      <a:pt x="2" y="11"/>
                      <a:pt x="3" y="13"/>
                      <a:pt x="4" y="14"/>
                    </a:cubicBezTo>
                    <a:cubicBezTo>
                      <a:pt x="5" y="15"/>
                      <a:pt x="6" y="15"/>
                      <a:pt x="7" y="16"/>
                    </a:cubicBezTo>
                    <a:cubicBezTo>
                      <a:pt x="8" y="16"/>
                      <a:pt x="8" y="17"/>
                      <a:pt x="9" y="17"/>
                    </a:cubicBezTo>
                    <a:cubicBezTo>
                      <a:pt x="9" y="16"/>
                      <a:pt x="10" y="16"/>
                      <a:pt x="10" y="16"/>
                    </a:cubicBezTo>
                    <a:cubicBezTo>
                      <a:pt x="11" y="15"/>
                      <a:pt x="11" y="13"/>
                      <a:pt x="10" y="12"/>
                    </a:cubicBezTo>
                    <a:cubicBezTo>
                      <a:pt x="9" y="12"/>
                      <a:pt x="8" y="11"/>
                      <a:pt x="7" y="10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6" y="8"/>
                      <a:pt x="5" y="8"/>
                      <a:pt x="5" y="7"/>
                    </a:cubicBezTo>
                    <a:cubicBezTo>
                      <a:pt x="5" y="6"/>
                      <a:pt x="5" y="5"/>
                      <a:pt x="5" y="5"/>
                    </a:cubicBezTo>
                    <a:cubicBezTo>
                      <a:pt x="5" y="4"/>
                      <a:pt x="5" y="3"/>
                      <a:pt x="5" y="2"/>
                    </a:cubicBezTo>
                    <a:cubicBezTo>
                      <a:pt x="5" y="2"/>
                      <a:pt x="5" y="1"/>
                      <a:pt x="5" y="0"/>
                    </a:cubicBezTo>
                    <a:cubicBezTo>
                      <a:pt x="5" y="0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moveTo>
                      <a:pt x="5" y="7"/>
                    </a:moveTo>
                    <a:cubicBezTo>
                      <a:pt x="5" y="7"/>
                      <a:pt x="5" y="7"/>
                      <a:pt x="5" y="7"/>
                    </a:cubicBezTo>
                    <a:cubicBezTo>
                      <a:pt x="5" y="7"/>
                      <a:pt x="5" y="7"/>
                      <a:pt x="5" y="7"/>
                    </a:cubicBezTo>
                  </a:path>
                </a:pathLst>
              </a:custGeom>
              <a:solidFill>
                <a:srgbClr val="61D9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8" name="Freeform 650"/>
              <p:cNvSpPr>
                <a:spLocks/>
              </p:cNvSpPr>
              <p:nvPr/>
            </p:nvSpPr>
            <p:spPr bwMode="auto">
              <a:xfrm>
                <a:off x="6260" y="2040"/>
                <a:ext cx="13" cy="12"/>
              </a:xfrm>
              <a:custGeom>
                <a:avLst/>
                <a:gdLst>
                  <a:gd name="T0" fmla="*/ 1 w 7"/>
                  <a:gd name="T1" fmla="*/ 0 h 6"/>
                  <a:gd name="T2" fmla="*/ 0 w 7"/>
                  <a:gd name="T3" fmla="*/ 1 h 6"/>
                  <a:gd name="T4" fmla="*/ 0 w 7"/>
                  <a:gd name="T5" fmla="*/ 1 h 6"/>
                  <a:gd name="T6" fmla="*/ 1 w 7"/>
                  <a:gd name="T7" fmla="*/ 2 h 6"/>
                  <a:gd name="T8" fmla="*/ 2 w 7"/>
                  <a:gd name="T9" fmla="*/ 3 h 6"/>
                  <a:gd name="T10" fmla="*/ 2 w 7"/>
                  <a:gd name="T11" fmla="*/ 3 h 6"/>
                  <a:gd name="T12" fmla="*/ 2 w 7"/>
                  <a:gd name="T13" fmla="*/ 4 h 6"/>
                  <a:gd name="T14" fmla="*/ 4 w 7"/>
                  <a:gd name="T15" fmla="*/ 5 h 6"/>
                  <a:gd name="T16" fmla="*/ 5 w 7"/>
                  <a:gd name="T17" fmla="*/ 5 h 6"/>
                  <a:gd name="T18" fmla="*/ 6 w 7"/>
                  <a:gd name="T19" fmla="*/ 6 h 6"/>
                  <a:gd name="T20" fmla="*/ 7 w 7"/>
                  <a:gd name="T21" fmla="*/ 5 h 6"/>
                  <a:gd name="T22" fmla="*/ 6 w 7"/>
                  <a:gd name="T23" fmla="*/ 4 h 6"/>
                  <a:gd name="T24" fmla="*/ 5 w 7"/>
                  <a:gd name="T25" fmla="*/ 4 h 6"/>
                  <a:gd name="T26" fmla="*/ 4 w 7"/>
                  <a:gd name="T27" fmla="*/ 3 h 6"/>
                  <a:gd name="T28" fmla="*/ 4 w 7"/>
                  <a:gd name="T29" fmla="*/ 3 h 6"/>
                  <a:gd name="T30" fmla="*/ 3 w 7"/>
                  <a:gd name="T31" fmla="*/ 3 h 6"/>
                  <a:gd name="T32" fmla="*/ 3 w 7"/>
                  <a:gd name="T33" fmla="*/ 2 h 6"/>
                  <a:gd name="T34" fmla="*/ 2 w 7"/>
                  <a:gd name="T35" fmla="*/ 2 h 6"/>
                  <a:gd name="T36" fmla="*/ 2 w 7"/>
                  <a:gd name="T37" fmla="*/ 1 h 6"/>
                  <a:gd name="T38" fmla="*/ 1 w 7"/>
                  <a:gd name="T39" fmla="*/ 1 h 6"/>
                  <a:gd name="T40" fmla="*/ 2 w 7"/>
                  <a:gd name="T41" fmla="*/ 1 h 6"/>
                  <a:gd name="T42" fmla="*/ 1 w 7"/>
                  <a:gd name="T43" fmla="*/ 1 h 6"/>
                  <a:gd name="T44" fmla="*/ 1 w 7"/>
                  <a:gd name="T45" fmla="*/ 0 h 6"/>
                  <a:gd name="T46" fmla="*/ 1 w 7"/>
                  <a:gd name="T47" fmla="*/ 0 h 6"/>
                  <a:gd name="T48" fmla="*/ 1 w 7"/>
                  <a:gd name="T49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" h="6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3" y="4"/>
                      <a:pt x="3" y="5"/>
                      <a:pt x="4" y="5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6" y="6"/>
                      <a:pt x="6" y="6"/>
                      <a:pt x="6" y="6"/>
                    </a:cubicBezTo>
                    <a:cubicBezTo>
                      <a:pt x="6" y="6"/>
                      <a:pt x="7" y="6"/>
                      <a:pt x="7" y="5"/>
                    </a:cubicBezTo>
                    <a:cubicBezTo>
                      <a:pt x="7" y="5"/>
                      <a:pt x="7" y="4"/>
                      <a:pt x="6" y="4"/>
                    </a:cubicBezTo>
                    <a:cubicBezTo>
                      <a:pt x="6" y="4"/>
                      <a:pt x="5" y="4"/>
                      <a:pt x="5" y="4"/>
                    </a:cubicBezTo>
                    <a:cubicBezTo>
                      <a:pt x="5" y="4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</a:path>
                </a:pathLst>
              </a:custGeom>
              <a:solidFill>
                <a:srgbClr val="61D9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9" name="Freeform 651"/>
              <p:cNvSpPr>
                <a:spLocks noEditPoints="1"/>
              </p:cNvSpPr>
              <p:nvPr/>
            </p:nvSpPr>
            <p:spPr bwMode="auto">
              <a:xfrm>
                <a:off x="6356" y="2025"/>
                <a:ext cx="13" cy="17"/>
              </a:xfrm>
              <a:custGeom>
                <a:avLst/>
                <a:gdLst>
                  <a:gd name="T0" fmla="*/ 1 w 7"/>
                  <a:gd name="T1" fmla="*/ 0 h 9"/>
                  <a:gd name="T2" fmla="*/ 0 w 7"/>
                  <a:gd name="T3" fmla="*/ 1 h 9"/>
                  <a:gd name="T4" fmla="*/ 0 w 7"/>
                  <a:gd name="T5" fmla="*/ 2 h 9"/>
                  <a:gd name="T6" fmla="*/ 0 w 7"/>
                  <a:gd name="T7" fmla="*/ 3 h 9"/>
                  <a:gd name="T8" fmla="*/ 3 w 7"/>
                  <a:gd name="T9" fmla="*/ 4 h 9"/>
                  <a:gd name="T10" fmla="*/ 3 w 7"/>
                  <a:gd name="T11" fmla="*/ 6 h 9"/>
                  <a:gd name="T12" fmla="*/ 5 w 7"/>
                  <a:gd name="T13" fmla="*/ 8 h 9"/>
                  <a:gd name="T14" fmla="*/ 5 w 7"/>
                  <a:gd name="T15" fmla="*/ 8 h 9"/>
                  <a:gd name="T16" fmla="*/ 5 w 7"/>
                  <a:gd name="T17" fmla="*/ 9 h 9"/>
                  <a:gd name="T18" fmla="*/ 6 w 7"/>
                  <a:gd name="T19" fmla="*/ 9 h 9"/>
                  <a:gd name="T20" fmla="*/ 7 w 7"/>
                  <a:gd name="T21" fmla="*/ 8 h 9"/>
                  <a:gd name="T22" fmla="*/ 7 w 7"/>
                  <a:gd name="T23" fmla="*/ 6 h 9"/>
                  <a:gd name="T24" fmla="*/ 5 w 7"/>
                  <a:gd name="T25" fmla="*/ 4 h 9"/>
                  <a:gd name="T26" fmla="*/ 4 w 7"/>
                  <a:gd name="T27" fmla="*/ 2 h 9"/>
                  <a:gd name="T28" fmla="*/ 2 w 7"/>
                  <a:gd name="T29" fmla="*/ 1 h 9"/>
                  <a:gd name="T30" fmla="*/ 1 w 7"/>
                  <a:gd name="T31" fmla="*/ 0 h 9"/>
                  <a:gd name="T32" fmla="*/ 1 w 7"/>
                  <a:gd name="T33" fmla="*/ 0 h 9"/>
                  <a:gd name="T34" fmla="*/ 4 w 7"/>
                  <a:gd name="T35" fmla="*/ 6 h 9"/>
                  <a:gd name="T36" fmla="*/ 4 w 7"/>
                  <a:gd name="T37" fmla="*/ 6 h 9"/>
                  <a:gd name="T38" fmla="*/ 4 w 7"/>
                  <a:gd name="T39" fmla="*/ 6 h 9"/>
                  <a:gd name="T40" fmla="*/ 4 w 7"/>
                  <a:gd name="T41" fmla="*/ 8 h 9"/>
                  <a:gd name="T42" fmla="*/ 5 w 7"/>
                  <a:gd name="T43" fmla="*/ 8 h 9"/>
                  <a:gd name="T44" fmla="*/ 4 w 7"/>
                  <a:gd name="T45" fmla="*/ 8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7" h="9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2" y="4"/>
                      <a:pt x="3" y="4"/>
                    </a:cubicBezTo>
                    <a:cubicBezTo>
                      <a:pt x="3" y="5"/>
                      <a:pt x="3" y="5"/>
                      <a:pt x="3" y="6"/>
                    </a:cubicBezTo>
                    <a:cubicBezTo>
                      <a:pt x="4" y="6"/>
                      <a:pt x="4" y="7"/>
                      <a:pt x="5" y="8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7" y="9"/>
                      <a:pt x="7" y="9"/>
                      <a:pt x="7" y="8"/>
                    </a:cubicBezTo>
                    <a:cubicBezTo>
                      <a:pt x="7" y="7"/>
                      <a:pt x="7" y="6"/>
                      <a:pt x="7" y="6"/>
                    </a:cubicBezTo>
                    <a:cubicBezTo>
                      <a:pt x="6" y="5"/>
                      <a:pt x="6" y="4"/>
                      <a:pt x="5" y="4"/>
                    </a:cubicBezTo>
                    <a:cubicBezTo>
                      <a:pt x="5" y="3"/>
                      <a:pt x="4" y="2"/>
                      <a:pt x="4" y="2"/>
                    </a:cubicBezTo>
                    <a:cubicBezTo>
                      <a:pt x="3" y="1"/>
                      <a:pt x="3" y="1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moveTo>
                      <a:pt x="4" y="6"/>
                    </a:move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4" y="6"/>
                      <a:pt x="4" y="6"/>
                    </a:cubicBezTo>
                    <a:moveTo>
                      <a:pt x="4" y="8"/>
                    </a:moveTo>
                    <a:cubicBezTo>
                      <a:pt x="5" y="8"/>
                      <a:pt x="5" y="8"/>
                      <a:pt x="5" y="8"/>
                    </a:cubicBezTo>
                    <a:cubicBezTo>
                      <a:pt x="4" y="8"/>
                      <a:pt x="4" y="8"/>
                      <a:pt x="4" y="8"/>
                    </a:cubicBezTo>
                  </a:path>
                </a:pathLst>
              </a:custGeom>
              <a:solidFill>
                <a:srgbClr val="61D9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0" name="Freeform 652"/>
              <p:cNvSpPr>
                <a:spLocks noEditPoints="1"/>
              </p:cNvSpPr>
              <p:nvPr/>
            </p:nvSpPr>
            <p:spPr bwMode="auto">
              <a:xfrm>
                <a:off x="6232" y="2014"/>
                <a:ext cx="54" cy="55"/>
              </a:xfrm>
              <a:custGeom>
                <a:avLst/>
                <a:gdLst>
                  <a:gd name="T0" fmla="*/ 12 w 29"/>
                  <a:gd name="T1" fmla="*/ 0 h 29"/>
                  <a:gd name="T2" fmla="*/ 9 w 29"/>
                  <a:gd name="T3" fmla="*/ 1 h 29"/>
                  <a:gd name="T4" fmla="*/ 9 w 29"/>
                  <a:gd name="T5" fmla="*/ 1 h 29"/>
                  <a:gd name="T6" fmla="*/ 3 w 29"/>
                  <a:gd name="T7" fmla="*/ 5 h 29"/>
                  <a:gd name="T8" fmla="*/ 2 w 29"/>
                  <a:gd name="T9" fmla="*/ 8 h 29"/>
                  <a:gd name="T10" fmla="*/ 0 w 29"/>
                  <a:gd name="T11" fmla="*/ 12 h 29"/>
                  <a:gd name="T12" fmla="*/ 0 w 29"/>
                  <a:gd name="T13" fmla="*/ 16 h 29"/>
                  <a:gd name="T14" fmla="*/ 1 w 29"/>
                  <a:gd name="T15" fmla="*/ 20 h 29"/>
                  <a:gd name="T16" fmla="*/ 1 w 29"/>
                  <a:gd name="T17" fmla="*/ 20 h 29"/>
                  <a:gd name="T18" fmla="*/ 4 w 29"/>
                  <a:gd name="T19" fmla="*/ 24 h 29"/>
                  <a:gd name="T20" fmla="*/ 14 w 29"/>
                  <a:gd name="T21" fmla="*/ 29 h 29"/>
                  <a:gd name="T22" fmla="*/ 20 w 29"/>
                  <a:gd name="T23" fmla="*/ 28 h 29"/>
                  <a:gd name="T24" fmla="*/ 27 w 29"/>
                  <a:gd name="T25" fmla="*/ 22 h 29"/>
                  <a:gd name="T26" fmla="*/ 28 w 29"/>
                  <a:gd name="T27" fmla="*/ 8 h 29"/>
                  <a:gd name="T28" fmla="*/ 21 w 29"/>
                  <a:gd name="T29" fmla="*/ 1 h 29"/>
                  <a:gd name="T30" fmla="*/ 16 w 29"/>
                  <a:gd name="T31" fmla="*/ 0 h 29"/>
                  <a:gd name="T32" fmla="*/ 15 w 29"/>
                  <a:gd name="T33" fmla="*/ 0 h 29"/>
                  <a:gd name="T34" fmla="*/ 14 w 29"/>
                  <a:gd name="T35" fmla="*/ 0 h 29"/>
                  <a:gd name="T36" fmla="*/ 15 w 29"/>
                  <a:gd name="T37" fmla="*/ 2 h 29"/>
                  <a:gd name="T38" fmla="*/ 20 w 29"/>
                  <a:gd name="T39" fmla="*/ 3 h 29"/>
                  <a:gd name="T40" fmla="*/ 25 w 29"/>
                  <a:gd name="T41" fmla="*/ 7 h 29"/>
                  <a:gd name="T42" fmla="*/ 27 w 29"/>
                  <a:gd name="T43" fmla="*/ 14 h 29"/>
                  <a:gd name="T44" fmla="*/ 27 w 29"/>
                  <a:gd name="T45" fmla="*/ 17 h 29"/>
                  <a:gd name="T46" fmla="*/ 27 w 29"/>
                  <a:gd name="T47" fmla="*/ 17 h 29"/>
                  <a:gd name="T48" fmla="*/ 26 w 29"/>
                  <a:gd name="T49" fmla="*/ 20 h 29"/>
                  <a:gd name="T50" fmla="*/ 21 w 29"/>
                  <a:gd name="T51" fmla="*/ 25 h 29"/>
                  <a:gd name="T52" fmla="*/ 15 w 29"/>
                  <a:gd name="T53" fmla="*/ 27 h 29"/>
                  <a:gd name="T54" fmla="*/ 9 w 29"/>
                  <a:gd name="T55" fmla="*/ 25 h 29"/>
                  <a:gd name="T56" fmla="*/ 4 w 29"/>
                  <a:gd name="T57" fmla="*/ 21 h 29"/>
                  <a:gd name="T58" fmla="*/ 3 w 29"/>
                  <a:gd name="T59" fmla="*/ 18 h 29"/>
                  <a:gd name="T60" fmla="*/ 2 w 29"/>
                  <a:gd name="T61" fmla="*/ 16 h 29"/>
                  <a:gd name="T62" fmla="*/ 2 w 29"/>
                  <a:gd name="T63" fmla="*/ 15 h 29"/>
                  <a:gd name="T64" fmla="*/ 2 w 29"/>
                  <a:gd name="T65" fmla="*/ 13 h 29"/>
                  <a:gd name="T66" fmla="*/ 2 w 29"/>
                  <a:gd name="T67" fmla="*/ 11 h 29"/>
                  <a:gd name="T68" fmla="*/ 4 w 29"/>
                  <a:gd name="T69" fmla="*/ 8 h 29"/>
                  <a:gd name="T70" fmla="*/ 4 w 29"/>
                  <a:gd name="T71" fmla="*/ 7 h 29"/>
                  <a:gd name="T72" fmla="*/ 5 w 29"/>
                  <a:gd name="T73" fmla="*/ 7 h 29"/>
                  <a:gd name="T74" fmla="*/ 5 w 29"/>
                  <a:gd name="T75" fmla="*/ 7 h 29"/>
                  <a:gd name="T76" fmla="*/ 5 w 29"/>
                  <a:gd name="T77" fmla="*/ 6 h 29"/>
                  <a:gd name="T78" fmla="*/ 8 w 29"/>
                  <a:gd name="T79" fmla="*/ 4 h 29"/>
                  <a:gd name="T80" fmla="*/ 8 w 29"/>
                  <a:gd name="T81" fmla="*/ 3 h 29"/>
                  <a:gd name="T82" fmla="*/ 11 w 29"/>
                  <a:gd name="T83" fmla="*/ 2 h 29"/>
                  <a:gd name="T84" fmla="*/ 14 w 29"/>
                  <a:gd name="T85" fmla="*/ 2 h 29"/>
                  <a:gd name="T86" fmla="*/ 14 w 29"/>
                  <a:gd name="T87" fmla="*/ 2 h 29"/>
                  <a:gd name="T88" fmla="*/ 8 w 29"/>
                  <a:gd name="T89" fmla="*/ 4 h 29"/>
                  <a:gd name="T90" fmla="*/ 8 w 29"/>
                  <a:gd name="T91" fmla="*/ 4 h 29"/>
                  <a:gd name="T92" fmla="*/ 23 w 29"/>
                  <a:gd name="T93" fmla="*/ 5 h 29"/>
                  <a:gd name="T94" fmla="*/ 25 w 29"/>
                  <a:gd name="T95" fmla="*/ 7 h 29"/>
                  <a:gd name="T96" fmla="*/ 25 w 29"/>
                  <a:gd name="T97" fmla="*/ 7 h 29"/>
                  <a:gd name="T98" fmla="*/ 26 w 29"/>
                  <a:gd name="T99" fmla="*/ 10 h 29"/>
                  <a:gd name="T100" fmla="*/ 27 w 29"/>
                  <a:gd name="T101" fmla="*/ 14 h 29"/>
                  <a:gd name="T102" fmla="*/ 27 w 29"/>
                  <a:gd name="T103" fmla="*/ 14 h 29"/>
                  <a:gd name="T104" fmla="*/ 15 w 29"/>
                  <a:gd name="T105" fmla="*/ 27 h 29"/>
                  <a:gd name="T106" fmla="*/ 27 w 29"/>
                  <a:gd name="T107" fmla="*/ 17 h 29"/>
                  <a:gd name="T108" fmla="*/ 27 w 29"/>
                  <a:gd name="T109" fmla="*/ 17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9" h="29">
                    <a:moveTo>
                      <a:pt x="14" y="0"/>
                    </a:moveTo>
                    <a:cubicBezTo>
                      <a:pt x="13" y="0"/>
                      <a:pt x="12" y="0"/>
                      <a:pt x="12" y="0"/>
                    </a:cubicBezTo>
                    <a:cubicBezTo>
                      <a:pt x="11" y="0"/>
                      <a:pt x="11" y="0"/>
                      <a:pt x="10" y="0"/>
                    </a:cubicBezTo>
                    <a:cubicBezTo>
                      <a:pt x="10" y="0"/>
                      <a:pt x="9" y="1"/>
                      <a:pt x="9" y="1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6" y="2"/>
                      <a:pt x="4" y="4"/>
                      <a:pt x="3" y="5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2" y="6"/>
                      <a:pt x="2" y="7"/>
                      <a:pt x="2" y="8"/>
                    </a:cubicBezTo>
                    <a:cubicBezTo>
                      <a:pt x="1" y="8"/>
                      <a:pt x="1" y="8"/>
                      <a:pt x="1" y="8"/>
                    </a:cubicBezTo>
                    <a:cubicBezTo>
                      <a:pt x="1" y="9"/>
                      <a:pt x="0" y="10"/>
                      <a:pt x="0" y="12"/>
                    </a:cubicBezTo>
                    <a:cubicBezTo>
                      <a:pt x="0" y="13"/>
                      <a:pt x="0" y="14"/>
                      <a:pt x="0" y="14"/>
                    </a:cubicBezTo>
                    <a:cubicBezTo>
                      <a:pt x="0" y="15"/>
                      <a:pt x="0" y="16"/>
                      <a:pt x="0" y="16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18"/>
                      <a:pt x="1" y="19"/>
                      <a:pt x="1" y="20"/>
                    </a:cubicBezTo>
                    <a:cubicBezTo>
                      <a:pt x="1" y="20"/>
                      <a:pt x="1" y="20"/>
                      <a:pt x="1" y="20"/>
                    </a:cubicBezTo>
                    <a:cubicBezTo>
                      <a:pt x="1" y="20"/>
                      <a:pt x="1" y="20"/>
                      <a:pt x="1" y="20"/>
                    </a:cubicBezTo>
                    <a:cubicBezTo>
                      <a:pt x="2" y="21"/>
                      <a:pt x="2" y="21"/>
                      <a:pt x="2" y="21"/>
                    </a:cubicBezTo>
                    <a:cubicBezTo>
                      <a:pt x="2" y="22"/>
                      <a:pt x="3" y="23"/>
                      <a:pt x="4" y="24"/>
                    </a:cubicBezTo>
                    <a:cubicBezTo>
                      <a:pt x="6" y="26"/>
                      <a:pt x="9" y="28"/>
                      <a:pt x="12" y="28"/>
                    </a:cubicBezTo>
                    <a:cubicBezTo>
                      <a:pt x="12" y="28"/>
                      <a:pt x="13" y="29"/>
                      <a:pt x="14" y="29"/>
                    </a:cubicBezTo>
                    <a:cubicBezTo>
                      <a:pt x="14" y="29"/>
                      <a:pt x="15" y="29"/>
                      <a:pt x="16" y="29"/>
                    </a:cubicBezTo>
                    <a:cubicBezTo>
                      <a:pt x="17" y="29"/>
                      <a:pt x="19" y="28"/>
                      <a:pt x="20" y="28"/>
                    </a:cubicBezTo>
                    <a:cubicBezTo>
                      <a:pt x="21" y="27"/>
                      <a:pt x="23" y="26"/>
                      <a:pt x="24" y="25"/>
                    </a:cubicBezTo>
                    <a:cubicBezTo>
                      <a:pt x="25" y="24"/>
                      <a:pt x="26" y="23"/>
                      <a:pt x="27" y="22"/>
                    </a:cubicBezTo>
                    <a:cubicBezTo>
                      <a:pt x="28" y="20"/>
                      <a:pt x="29" y="17"/>
                      <a:pt x="29" y="14"/>
                    </a:cubicBezTo>
                    <a:cubicBezTo>
                      <a:pt x="29" y="12"/>
                      <a:pt x="29" y="10"/>
                      <a:pt x="28" y="8"/>
                    </a:cubicBezTo>
                    <a:cubicBezTo>
                      <a:pt x="27" y="6"/>
                      <a:pt x="25" y="4"/>
                      <a:pt x="23" y="3"/>
                    </a:cubicBezTo>
                    <a:cubicBezTo>
                      <a:pt x="23" y="2"/>
                      <a:pt x="22" y="1"/>
                      <a:pt x="21" y="1"/>
                    </a:cubicBezTo>
                    <a:cubicBezTo>
                      <a:pt x="20" y="0"/>
                      <a:pt x="19" y="0"/>
                      <a:pt x="18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14" y="0"/>
                      <a:pt x="14" y="0"/>
                      <a:pt x="14" y="0"/>
                    </a:cubicBezTo>
                    <a:moveTo>
                      <a:pt x="14" y="2"/>
                    </a:moveTo>
                    <a:cubicBezTo>
                      <a:pt x="15" y="2"/>
                      <a:pt x="15" y="2"/>
                      <a:pt x="15" y="2"/>
                    </a:cubicBezTo>
                    <a:cubicBezTo>
                      <a:pt x="15" y="2"/>
                      <a:pt x="16" y="2"/>
                      <a:pt x="17" y="2"/>
                    </a:cubicBezTo>
                    <a:cubicBezTo>
                      <a:pt x="18" y="2"/>
                      <a:pt x="19" y="3"/>
                      <a:pt x="20" y="3"/>
                    </a:cubicBezTo>
                    <a:cubicBezTo>
                      <a:pt x="21" y="4"/>
                      <a:pt x="22" y="4"/>
                      <a:pt x="23" y="5"/>
                    </a:cubicBezTo>
                    <a:cubicBezTo>
                      <a:pt x="24" y="6"/>
                      <a:pt x="24" y="6"/>
                      <a:pt x="25" y="7"/>
                    </a:cubicBezTo>
                    <a:cubicBezTo>
                      <a:pt x="26" y="8"/>
                      <a:pt x="26" y="9"/>
                      <a:pt x="26" y="10"/>
                    </a:cubicBezTo>
                    <a:cubicBezTo>
                      <a:pt x="27" y="11"/>
                      <a:pt x="27" y="12"/>
                      <a:pt x="27" y="14"/>
                    </a:cubicBezTo>
                    <a:cubicBezTo>
                      <a:pt x="27" y="15"/>
                      <a:pt x="27" y="16"/>
                      <a:pt x="27" y="17"/>
                    </a:cubicBezTo>
                    <a:cubicBezTo>
                      <a:pt x="27" y="17"/>
                      <a:pt x="27" y="17"/>
                      <a:pt x="27" y="17"/>
                    </a:cubicBezTo>
                    <a:cubicBezTo>
                      <a:pt x="27" y="17"/>
                      <a:pt x="27" y="17"/>
                      <a:pt x="27" y="17"/>
                    </a:cubicBezTo>
                    <a:cubicBezTo>
                      <a:pt x="27" y="17"/>
                      <a:pt x="27" y="17"/>
                      <a:pt x="27" y="17"/>
                    </a:cubicBezTo>
                    <a:cubicBezTo>
                      <a:pt x="27" y="17"/>
                      <a:pt x="27" y="17"/>
                      <a:pt x="27" y="17"/>
                    </a:cubicBezTo>
                    <a:cubicBezTo>
                      <a:pt x="26" y="18"/>
                      <a:pt x="26" y="19"/>
                      <a:pt x="26" y="20"/>
                    </a:cubicBezTo>
                    <a:cubicBezTo>
                      <a:pt x="25" y="21"/>
                      <a:pt x="24" y="22"/>
                      <a:pt x="24" y="22"/>
                    </a:cubicBezTo>
                    <a:cubicBezTo>
                      <a:pt x="23" y="23"/>
                      <a:pt x="22" y="24"/>
                      <a:pt x="21" y="25"/>
                    </a:cubicBezTo>
                    <a:cubicBezTo>
                      <a:pt x="20" y="25"/>
                      <a:pt x="19" y="26"/>
                      <a:pt x="18" y="26"/>
                    </a:cubicBezTo>
                    <a:cubicBezTo>
                      <a:pt x="17" y="26"/>
                      <a:pt x="16" y="27"/>
                      <a:pt x="15" y="27"/>
                    </a:cubicBezTo>
                    <a:cubicBezTo>
                      <a:pt x="14" y="27"/>
                      <a:pt x="13" y="27"/>
                      <a:pt x="12" y="26"/>
                    </a:cubicBezTo>
                    <a:cubicBezTo>
                      <a:pt x="11" y="26"/>
                      <a:pt x="10" y="26"/>
                      <a:pt x="9" y="25"/>
                    </a:cubicBezTo>
                    <a:cubicBezTo>
                      <a:pt x="8" y="25"/>
                      <a:pt x="7" y="24"/>
                      <a:pt x="6" y="23"/>
                    </a:cubicBezTo>
                    <a:cubicBezTo>
                      <a:pt x="5" y="23"/>
                      <a:pt x="5" y="22"/>
                      <a:pt x="4" y="21"/>
                    </a:cubicBezTo>
                    <a:cubicBezTo>
                      <a:pt x="4" y="21"/>
                      <a:pt x="4" y="21"/>
                      <a:pt x="4" y="21"/>
                    </a:cubicBezTo>
                    <a:cubicBezTo>
                      <a:pt x="4" y="20"/>
                      <a:pt x="3" y="19"/>
                      <a:pt x="3" y="18"/>
                    </a:cubicBezTo>
                    <a:cubicBezTo>
                      <a:pt x="3" y="17"/>
                      <a:pt x="2" y="17"/>
                      <a:pt x="2" y="16"/>
                    </a:cubicBezTo>
                    <a:cubicBezTo>
                      <a:pt x="2" y="16"/>
                      <a:pt x="2" y="16"/>
                      <a:pt x="2" y="16"/>
                    </a:cubicBezTo>
                    <a:cubicBezTo>
                      <a:pt x="2" y="16"/>
                      <a:pt x="2" y="16"/>
                      <a:pt x="2" y="16"/>
                    </a:cubicBezTo>
                    <a:cubicBezTo>
                      <a:pt x="2" y="16"/>
                      <a:pt x="2" y="15"/>
                      <a:pt x="2" y="15"/>
                    </a:cubicBezTo>
                    <a:cubicBezTo>
                      <a:pt x="2" y="14"/>
                      <a:pt x="2" y="13"/>
                      <a:pt x="2" y="13"/>
                    </a:cubicBezTo>
                    <a:cubicBezTo>
                      <a:pt x="2" y="13"/>
                      <a:pt x="2" y="13"/>
                      <a:pt x="2" y="13"/>
                    </a:cubicBezTo>
                    <a:cubicBezTo>
                      <a:pt x="2" y="13"/>
                      <a:pt x="2" y="13"/>
                      <a:pt x="2" y="13"/>
                    </a:cubicBezTo>
                    <a:cubicBezTo>
                      <a:pt x="2" y="12"/>
                      <a:pt x="2" y="12"/>
                      <a:pt x="2" y="11"/>
                    </a:cubicBezTo>
                    <a:cubicBezTo>
                      <a:pt x="3" y="10"/>
                      <a:pt x="3" y="9"/>
                      <a:pt x="3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7"/>
                      <a:pt x="4" y="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6" y="5"/>
                      <a:pt x="7" y="4"/>
                      <a:pt x="8" y="4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9" y="3"/>
                      <a:pt x="10" y="3"/>
                      <a:pt x="11" y="2"/>
                    </a:cubicBezTo>
                    <a:cubicBezTo>
                      <a:pt x="11" y="2"/>
                      <a:pt x="12" y="2"/>
                      <a:pt x="12" y="2"/>
                    </a:cubicBezTo>
                    <a:cubicBezTo>
                      <a:pt x="13" y="2"/>
                      <a:pt x="14" y="2"/>
                      <a:pt x="14" y="2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2"/>
                      <a:pt x="14" y="2"/>
                      <a:pt x="14" y="2"/>
                    </a:cubicBezTo>
                    <a:moveTo>
                      <a:pt x="8" y="4"/>
                    </a:moveTo>
                    <a:cubicBezTo>
                      <a:pt x="8" y="4"/>
                      <a:pt x="8" y="4"/>
                      <a:pt x="8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4"/>
                      <a:pt x="8" y="4"/>
                      <a:pt x="8" y="4"/>
                    </a:cubicBezTo>
                    <a:moveTo>
                      <a:pt x="23" y="5"/>
                    </a:moveTo>
                    <a:cubicBezTo>
                      <a:pt x="23" y="5"/>
                      <a:pt x="23" y="5"/>
                      <a:pt x="23" y="5"/>
                    </a:cubicBezTo>
                    <a:cubicBezTo>
                      <a:pt x="23" y="5"/>
                      <a:pt x="23" y="5"/>
                      <a:pt x="23" y="5"/>
                    </a:cubicBezTo>
                    <a:moveTo>
                      <a:pt x="25" y="7"/>
                    </a:moveTo>
                    <a:cubicBezTo>
                      <a:pt x="25" y="7"/>
                      <a:pt x="25" y="7"/>
                      <a:pt x="25" y="7"/>
                    </a:cubicBezTo>
                    <a:cubicBezTo>
                      <a:pt x="25" y="7"/>
                      <a:pt x="25" y="7"/>
                      <a:pt x="25" y="7"/>
                    </a:cubicBezTo>
                    <a:moveTo>
                      <a:pt x="26" y="10"/>
                    </a:moveTo>
                    <a:cubicBezTo>
                      <a:pt x="26" y="10"/>
                      <a:pt x="26" y="10"/>
                      <a:pt x="26" y="10"/>
                    </a:cubicBezTo>
                    <a:cubicBezTo>
                      <a:pt x="26" y="10"/>
                      <a:pt x="26" y="10"/>
                      <a:pt x="26" y="10"/>
                    </a:cubicBezTo>
                    <a:moveTo>
                      <a:pt x="27" y="14"/>
                    </a:moveTo>
                    <a:cubicBezTo>
                      <a:pt x="27" y="14"/>
                      <a:pt x="27" y="14"/>
                      <a:pt x="27" y="14"/>
                    </a:cubicBezTo>
                    <a:cubicBezTo>
                      <a:pt x="27" y="14"/>
                      <a:pt x="27" y="14"/>
                      <a:pt x="27" y="14"/>
                    </a:cubicBezTo>
                    <a:moveTo>
                      <a:pt x="15" y="27"/>
                    </a:moveTo>
                    <a:cubicBezTo>
                      <a:pt x="15" y="27"/>
                      <a:pt x="15" y="27"/>
                      <a:pt x="15" y="27"/>
                    </a:cubicBezTo>
                    <a:cubicBezTo>
                      <a:pt x="15" y="27"/>
                      <a:pt x="15" y="27"/>
                      <a:pt x="15" y="27"/>
                    </a:cubicBezTo>
                    <a:moveTo>
                      <a:pt x="27" y="17"/>
                    </a:moveTo>
                    <a:cubicBezTo>
                      <a:pt x="27" y="17"/>
                      <a:pt x="27" y="17"/>
                      <a:pt x="27" y="17"/>
                    </a:cubicBezTo>
                    <a:cubicBezTo>
                      <a:pt x="27" y="17"/>
                      <a:pt x="27" y="17"/>
                      <a:pt x="27" y="17"/>
                    </a:cubicBezTo>
                    <a:cubicBezTo>
                      <a:pt x="27" y="17"/>
                      <a:pt x="27" y="17"/>
                      <a:pt x="27" y="17"/>
                    </a:cubicBezTo>
                  </a:path>
                </a:pathLst>
              </a:custGeom>
              <a:solidFill>
                <a:srgbClr val="4EA8A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1" name="Freeform 653"/>
              <p:cNvSpPr>
                <a:spLocks noEditPoints="1"/>
              </p:cNvSpPr>
              <p:nvPr/>
            </p:nvSpPr>
            <p:spPr bwMode="auto">
              <a:xfrm>
                <a:off x="6300" y="1952"/>
                <a:ext cx="26" cy="24"/>
              </a:xfrm>
              <a:custGeom>
                <a:avLst/>
                <a:gdLst>
                  <a:gd name="T0" fmla="*/ 2 w 14"/>
                  <a:gd name="T1" fmla="*/ 1 h 13"/>
                  <a:gd name="T2" fmla="*/ 2 w 14"/>
                  <a:gd name="T3" fmla="*/ 1 h 13"/>
                  <a:gd name="T4" fmla="*/ 2 w 14"/>
                  <a:gd name="T5" fmla="*/ 2 h 13"/>
                  <a:gd name="T6" fmla="*/ 1 w 14"/>
                  <a:gd name="T7" fmla="*/ 3 h 13"/>
                  <a:gd name="T8" fmla="*/ 0 w 14"/>
                  <a:gd name="T9" fmla="*/ 5 h 13"/>
                  <a:gd name="T10" fmla="*/ 0 w 14"/>
                  <a:gd name="T11" fmla="*/ 8 h 13"/>
                  <a:gd name="T12" fmla="*/ 2 w 14"/>
                  <a:gd name="T13" fmla="*/ 11 h 13"/>
                  <a:gd name="T14" fmla="*/ 12 w 14"/>
                  <a:gd name="T15" fmla="*/ 11 h 13"/>
                  <a:gd name="T16" fmla="*/ 14 w 14"/>
                  <a:gd name="T17" fmla="*/ 6 h 13"/>
                  <a:gd name="T18" fmla="*/ 7 w 14"/>
                  <a:gd name="T19" fmla="*/ 0 h 13"/>
                  <a:gd name="T20" fmla="*/ 7 w 14"/>
                  <a:gd name="T21" fmla="*/ 0 h 13"/>
                  <a:gd name="T22" fmla="*/ 5 w 14"/>
                  <a:gd name="T23" fmla="*/ 0 h 13"/>
                  <a:gd name="T24" fmla="*/ 8 w 14"/>
                  <a:gd name="T25" fmla="*/ 2 h 13"/>
                  <a:gd name="T26" fmla="*/ 11 w 14"/>
                  <a:gd name="T27" fmla="*/ 4 h 13"/>
                  <a:gd name="T28" fmla="*/ 12 w 14"/>
                  <a:gd name="T29" fmla="*/ 6 h 13"/>
                  <a:gd name="T30" fmla="*/ 12 w 14"/>
                  <a:gd name="T31" fmla="*/ 7 h 13"/>
                  <a:gd name="T32" fmla="*/ 12 w 14"/>
                  <a:gd name="T33" fmla="*/ 9 h 13"/>
                  <a:gd name="T34" fmla="*/ 9 w 14"/>
                  <a:gd name="T35" fmla="*/ 10 h 13"/>
                  <a:gd name="T36" fmla="*/ 6 w 14"/>
                  <a:gd name="T37" fmla="*/ 10 h 13"/>
                  <a:gd name="T38" fmla="*/ 3 w 14"/>
                  <a:gd name="T39" fmla="*/ 9 h 13"/>
                  <a:gd name="T40" fmla="*/ 2 w 14"/>
                  <a:gd name="T41" fmla="*/ 7 h 13"/>
                  <a:gd name="T42" fmla="*/ 2 w 14"/>
                  <a:gd name="T43" fmla="*/ 5 h 13"/>
                  <a:gd name="T44" fmla="*/ 3 w 14"/>
                  <a:gd name="T45" fmla="*/ 4 h 13"/>
                  <a:gd name="T46" fmla="*/ 3 w 14"/>
                  <a:gd name="T47" fmla="*/ 3 h 13"/>
                  <a:gd name="T48" fmla="*/ 3 w 14"/>
                  <a:gd name="T49" fmla="*/ 3 h 13"/>
                  <a:gd name="T50" fmla="*/ 3 w 14"/>
                  <a:gd name="T51" fmla="*/ 3 h 13"/>
                  <a:gd name="T52" fmla="*/ 4 w 14"/>
                  <a:gd name="T53" fmla="*/ 3 h 13"/>
                  <a:gd name="T54" fmla="*/ 4 w 14"/>
                  <a:gd name="T55" fmla="*/ 3 h 13"/>
                  <a:gd name="T56" fmla="*/ 5 w 14"/>
                  <a:gd name="T57" fmla="*/ 2 h 13"/>
                  <a:gd name="T58" fmla="*/ 6 w 14"/>
                  <a:gd name="T59" fmla="*/ 2 h 13"/>
                  <a:gd name="T60" fmla="*/ 6 w 14"/>
                  <a:gd name="T61" fmla="*/ 2 h 13"/>
                  <a:gd name="T62" fmla="*/ 8 w 14"/>
                  <a:gd name="T63" fmla="*/ 10 h 13"/>
                  <a:gd name="T64" fmla="*/ 8 w 14"/>
                  <a:gd name="T65" fmla="*/ 1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4" h="13">
                    <a:moveTo>
                      <a:pt x="5" y="0"/>
                    </a:moveTo>
                    <a:cubicBezTo>
                      <a:pt x="4" y="1"/>
                      <a:pt x="3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3"/>
                      <a:pt x="0" y="4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6"/>
                      <a:pt x="0" y="6"/>
                    </a:cubicBezTo>
                    <a:cubicBezTo>
                      <a:pt x="0" y="7"/>
                      <a:pt x="0" y="7"/>
                      <a:pt x="0" y="8"/>
                    </a:cubicBezTo>
                    <a:cubicBezTo>
                      <a:pt x="0" y="8"/>
                      <a:pt x="1" y="9"/>
                      <a:pt x="1" y="9"/>
                    </a:cubicBezTo>
                    <a:cubicBezTo>
                      <a:pt x="1" y="10"/>
                      <a:pt x="2" y="10"/>
                      <a:pt x="2" y="11"/>
                    </a:cubicBezTo>
                    <a:cubicBezTo>
                      <a:pt x="3" y="11"/>
                      <a:pt x="4" y="12"/>
                      <a:pt x="5" y="12"/>
                    </a:cubicBezTo>
                    <a:cubicBezTo>
                      <a:pt x="7" y="13"/>
                      <a:pt x="10" y="13"/>
                      <a:pt x="12" y="11"/>
                    </a:cubicBezTo>
                    <a:cubicBezTo>
                      <a:pt x="12" y="11"/>
                      <a:pt x="13" y="10"/>
                      <a:pt x="14" y="9"/>
                    </a:cubicBezTo>
                    <a:cubicBezTo>
                      <a:pt x="14" y="9"/>
                      <a:pt x="14" y="8"/>
                      <a:pt x="14" y="6"/>
                    </a:cubicBezTo>
                    <a:cubicBezTo>
                      <a:pt x="14" y="4"/>
                      <a:pt x="13" y="2"/>
                      <a:pt x="11" y="1"/>
                    </a:cubicBezTo>
                    <a:cubicBezTo>
                      <a:pt x="10" y="1"/>
                      <a:pt x="8" y="0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6" y="0"/>
                      <a:pt x="5" y="0"/>
                      <a:pt x="5" y="0"/>
                    </a:cubicBezTo>
                    <a:moveTo>
                      <a:pt x="6" y="2"/>
                    </a:moveTo>
                    <a:cubicBezTo>
                      <a:pt x="7" y="2"/>
                      <a:pt x="8" y="2"/>
                      <a:pt x="8" y="2"/>
                    </a:cubicBezTo>
                    <a:cubicBezTo>
                      <a:pt x="9" y="2"/>
                      <a:pt x="9" y="3"/>
                      <a:pt x="10" y="3"/>
                    </a:cubicBezTo>
                    <a:cubicBezTo>
                      <a:pt x="10" y="3"/>
                      <a:pt x="11" y="3"/>
                      <a:pt x="11" y="4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6"/>
                      <a:pt x="12" y="6"/>
                      <a:pt x="12" y="6"/>
                    </a:cubicBezTo>
                    <a:cubicBezTo>
                      <a:pt x="12" y="6"/>
                      <a:pt x="12" y="6"/>
                      <a:pt x="12" y="6"/>
                    </a:cubicBezTo>
                    <a:cubicBezTo>
                      <a:pt x="12" y="7"/>
                      <a:pt x="12" y="7"/>
                      <a:pt x="12" y="7"/>
                    </a:cubicBezTo>
                    <a:cubicBezTo>
                      <a:pt x="12" y="8"/>
                      <a:pt x="12" y="8"/>
                      <a:pt x="12" y="8"/>
                    </a:cubicBezTo>
                    <a:cubicBezTo>
                      <a:pt x="12" y="9"/>
                      <a:pt x="12" y="9"/>
                      <a:pt x="12" y="9"/>
                    </a:cubicBezTo>
                    <a:cubicBezTo>
                      <a:pt x="11" y="10"/>
                      <a:pt x="11" y="10"/>
                      <a:pt x="11" y="10"/>
                    </a:cubicBezTo>
                    <a:cubicBezTo>
                      <a:pt x="10" y="10"/>
                      <a:pt x="10" y="10"/>
                      <a:pt x="9" y="10"/>
                    </a:cubicBezTo>
                    <a:cubicBezTo>
                      <a:pt x="9" y="10"/>
                      <a:pt x="8" y="10"/>
                      <a:pt x="8" y="10"/>
                    </a:cubicBezTo>
                    <a:cubicBezTo>
                      <a:pt x="7" y="10"/>
                      <a:pt x="7" y="10"/>
                      <a:pt x="6" y="10"/>
                    </a:cubicBezTo>
                    <a:cubicBezTo>
                      <a:pt x="5" y="10"/>
                      <a:pt x="5" y="10"/>
                      <a:pt x="4" y="10"/>
                    </a:cubicBezTo>
                    <a:cubicBezTo>
                      <a:pt x="4" y="9"/>
                      <a:pt x="4" y="9"/>
                      <a:pt x="3" y="9"/>
                    </a:cubicBezTo>
                    <a:cubicBezTo>
                      <a:pt x="3" y="9"/>
                      <a:pt x="3" y="8"/>
                      <a:pt x="2" y="8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moveTo>
                      <a:pt x="8" y="10"/>
                    </a:moveTo>
                    <a:cubicBezTo>
                      <a:pt x="8" y="10"/>
                      <a:pt x="8" y="10"/>
                      <a:pt x="8" y="10"/>
                    </a:cubicBezTo>
                    <a:cubicBezTo>
                      <a:pt x="8" y="10"/>
                      <a:pt x="8" y="10"/>
                      <a:pt x="8" y="10"/>
                    </a:cubicBezTo>
                  </a:path>
                </a:pathLst>
              </a:custGeom>
              <a:solidFill>
                <a:srgbClr val="4EA8A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2" name="Freeform 654"/>
              <p:cNvSpPr>
                <a:spLocks noEditPoints="1"/>
              </p:cNvSpPr>
              <p:nvPr/>
            </p:nvSpPr>
            <p:spPr bwMode="auto">
              <a:xfrm>
                <a:off x="6345" y="2020"/>
                <a:ext cx="34" cy="35"/>
              </a:xfrm>
              <a:custGeom>
                <a:avLst/>
                <a:gdLst>
                  <a:gd name="T0" fmla="*/ 5 w 18"/>
                  <a:gd name="T1" fmla="*/ 0 h 19"/>
                  <a:gd name="T2" fmla="*/ 4 w 18"/>
                  <a:gd name="T3" fmla="*/ 1 h 19"/>
                  <a:gd name="T4" fmla="*/ 3 w 18"/>
                  <a:gd name="T5" fmla="*/ 1 h 19"/>
                  <a:gd name="T6" fmla="*/ 3 w 18"/>
                  <a:gd name="T7" fmla="*/ 1 h 19"/>
                  <a:gd name="T8" fmla="*/ 3 w 18"/>
                  <a:gd name="T9" fmla="*/ 1 h 19"/>
                  <a:gd name="T10" fmla="*/ 2 w 18"/>
                  <a:gd name="T11" fmla="*/ 3 h 19"/>
                  <a:gd name="T12" fmla="*/ 1 w 18"/>
                  <a:gd name="T13" fmla="*/ 4 h 19"/>
                  <a:gd name="T14" fmla="*/ 0 w 18"/>
                  <a:gd name="T15" fmla="*/ 8 h 19"/>
                  <a:gd name="T16" fmla="*/ 1 w 18"/>
                  <a:gd name="T17" fmla="*/ 11 h 19"/>
                  <a:gd name="T18" fmla="*/ 1 w 18"/>
                  <a:gd name="T19" fmla="*/ 12 h 19"/>
                  <a:gd name="T20" fmla="*/ 3 w 18"/>
                  <a:gd name="T21" fmla="*/ 14 h 19"/>
                  <a:gd name="T22" fmla="*/ 6 w 18"/>
                  <a:gd name="T23" fmla="*/ 17 h 19"/>
                  <a:gd name="T24" fmla="*/ 6 w 18"/>
                  <a:gd name="T25" fmla="*/ 17 h 19"/>
                  <a:gd name="T26" fmla="*/ 6 w 18"/>
                  <a:gd name="T27" fmla="*/ 17 h 19"/>
                  <a:gd name="T28" fmla="*/ 12 w 18"/>
                  <a:gd name="T29" fmla="*/ 18 h 19"/>
                  <a:gd name="T30" fmla="*/ 17 w 18"/>
                  <a:gd name="T31" fmla="*/ 15 h 19"/>
                  <a:gd name="T32" fmla="*/ 14 w 18"/>
                  <a:gd name="T33" fmla="*/ 3 h 19"/>
                  <a:gd name="T34" fmla="*/ 9 w 18"/>
                  <a:gd name="T35" fmla="*/ 0 h 19"/>
                  <a:gd name="T36" fmla="*/ 8 w 18"/>
                  <a:gd name="T37" fmla="*/ 0 h 19"/>
                  <a:gd name="T38" fmla="*/ 8 w 18"/>
                  <a:gd name="T39" fmla="*/ 2 h 19"/>
                  <a:gd name="T40" fmla="*/ 8 w 18"/>
                  <a:gd name="T41" fmla="*/ 2 h 19"/>
                  <a:gd name="T42" fmla="*/ 9 w 18"/>
                  <a:gd name="T43" fmla="*/ 2 h 19"/>
                  <a:gd name="T44" fmla="*/ 13 w 18"/>
                  <a:gd name="T45" fmla="*/ 4 h 19"/>
                  <a:gd name="T46" fmla="*/ 15 w 18"/>
                  <a:gd name="T47" fmla="*/ 8 h 19"/>
                  <a:gd name="T48" fmla="*/ 15 w 18"/>
                  <a:gd name="T49" fmla="*/ 12 h 19"/>
                  <a:gd name="T50" fmla="*/ 14 w 18"/>
                  <a:gd name="T51" fmla="*/ 15 h 19"/>
                  <a:gd name="T52" fmla="*/ 12 w 18"/>
                  <a:gd name="T53" fmla="*/ 16 h 19"/>
                  <a:gd name="T54" fmla="*/ 9 w 18"/>
                  <a:gd name="T55" fmla="*/ 16 h 19"/>
                  <a:gd name="T56" fmla="*/ 6 w 18"/>
                  <a:gd name="T57" fmla="*/ 14 h 19"/>
                  <a:gd name="T58" fmla="*/ 5 w 18"/>
                  <a:gd name="T59" fmla="*/ 14 h 19"/>
                  <a:gd name="T60" fmla="*/ 5 w 18"/>
                  <a:gd name="T61" fmla="*/ 14 h 19"/>
                  <a:gd name="T62" fmla="*/ 3 w 18"/>
                  <a:gd name="T63" fmla="*/ 12 h 19"/>
                  <a:gd name="T64" fmla="*/ 2 w 18"/>
                  <a:gd name="T65" fmla="*/ 8 h 19"/>
                  <a:gd name="T66" fmla="*/ 2 w 18"/>
                  <a:gd name="T67" fmla="*/ 7 h 19"/>
                  <a:gd name="T68" fmla="*/ 2 w 18"/>
                  <a:gd name="T69" fmla="*/ 7 h 19"/>
                  <a:gd name="T70" fmla="*/ 3 w 18"/>
                  <a:gd name="T71" fmla="*/ 5 h 19"/>
                  <a:gd name="T72" fmla="*/ 4 w 18"/>
                  <a:gd name="T73" fmla="*/ 3 h 19"/>
                  <a:gd name="T74" fmla="*/ 5 w 18"/>
                  <a:gd name="T75" fmla="*/ 3 h 19"/>
                  <a:gd name="T76" fmla="*/ 6 w 18"/>
                  <a:gd name="T77" fmla="*/ 2 h 19"/>
                  <a:gd name="T78" fmla="*/ 7 w 18"/>
                  <a:gd name="T79" fmla="*/ 2 h 19"/>
                  <a:gd name="T80" fmla="*/ 9 w 18"/>
                  <a:gd name="T81" fmla="*/ 2 h 19"/>
                  <a:gd name="T82" fmla="*/ 9 w 18"/>
                  <a:gd name="T83" fmla="*/ 2 h 19"/>
                  <a:gd name="T84" fmla="*/ 16 w 18"/>
                  <a:gd name="T85" fmla="*/ 12 h 19"/>
                  <a:gd name="T86" fmla="*/ 14 w 18"/>
                  <a:gd name="T87" fmla="*/ 15 h 19"/>
                  <a:gd name="T88" fmla="*/ 14 w 18"/>
                  <a:gd name="T89" fmla="*/ 15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8" h="19">
                    <a:moveTo>
                      <a:pt x="7" y="0"/>
                    </a:moveTo>
                    <a:cubicBezTo>
                      <a:pt x="7" y="0"/>
                      <a:pt x="6" y="0"/>
                      <a:pt x="5" y="0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2"/>
                      <a:pt x="2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3"/>
                      <a:pt x="1" y="4"/>
                      <a:pt x="1" y="4"/>
                    </a:cubicBezTo>
                    <a:cubicBezTo>
                      <a:pt x="1" y="5"/>
                      <a:pt x="0" y="6"/>
                      <a:pt x="0" y="6"/>
                    </a:cubicBezTo>
                    <a:cubicBezTo>
                      <a:pt x="0" y="7"/>
                      <a:pt x="0" y="7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9"/>
                      <a:pt x="1" y="10"/>
                      <a:pt x="1" y="11"/>
                    </a:cubicBezTo>
                    <a:cubicBezTo>
                      <a:pt x="1" y="11"/>
                      <a:pt x="1" y="11"/>
                      <a:pt x="1" y="11"/>
                    </a:cubicBezTo>
                    <a:cubicBezTo>
                      <a:pt x="1" y="12"/>
                      <a:pt x="1" y="12"/>
                      <a:pt x="1" y="12"/>
                    </a:cubicBezTo>
                    <a:cubicBezTo>
                      <a:pt x="1" y="12"/>
                      <a:pt x="2" y="13"/>
                      <a:pt x="2" y="14"/>
                    </a:cubicBezTo>
                    <a:cubicBezTo>
                      <a:pt x="3" y="14"/>
                      <a:pt x="3" y="14"/>
                      <a:pt x="3" y="14"/>
                    </a:cubicBezTo>
                    <a:cubicBezTo>
                      <a:pt x="3" y="15"/>
                      <a:pt x="3" y="15"/>
                      <a:pt x="3" y="15"/>
                    </a:cubicBezTo>
                    <a:cubicBezTo>
                      <a:pt x="4" y="16"/>
                      <a:pt x="5" y="16"/>
                      <a:pt x="6" y="17"/>
                    </a:cubicBezTo>
                    <a:cubicBezTo>
                      <a:pt x="6" y="17"/>
                      <a:pt x="6" y="17"/>
                      <a:pt x="6" y="17"/>
                    </a:cubicBezTo>
                    <a:cubicBezTo>
                      <a:pt x="6" y="17"/>
                      <a:pt x="6" y="17"/>
                      <a:pt x="6" y="17"/>
                    </a:cubicBezTo>
                    <a:cubicBezTo>
                      <a:pt x="6" y="17"/>
                      <a:pt x="6" y="17"/>
                      <a:pt x="6" y="17"/>
                    </a:cubicBezTo>
                    <a:cubicBezTo>
                      <a:pt x="6" y="17"/>
                      <a:pt x="6" y="17"/>
                      <a:pt x="6" y="17"/>
                    </a:cubicBezTo>
                    <a:cubicBezTo>
                      <a:pt x="7" y="18"/>
                      <a:pt x="8" y="18"/>
                      <a:pt x="10" y="18"/>
                    </a:cubicBezTo>
                    <a:cubicBezTo>
                      <a:pt x="10" y="19"/>
                      <a:pt x="11" y="18"/>
                      <a:pt x="12" y="18"/>
                    </a:cubicBezTo>
                    <a:cubicBezTo>
                      <a:pt x="13" y="18"/>
                      <a:pt x="13" y="18"/>
                      <a:pt x="14" y="18"/>
                    </a:cubicBezTo>
                    <a:cubicBezTo>
                      <a:pt x="15" y="17"/>
                      <a:pt x="16" y="16"/>
                      <a:pt x="17" y="15"/>
                    </a:cubicBezTo>
                    <a:cubicBezTo>
                      <a:pt x="17" y="14"/>
                      <a:pt x="18" y="12"/>
                      <a:pt x="18" y="11"/>
                    </a:cubicBezTo>
                    <a:cubicBezTo>
                      <a:pt x="18" y="8"/>
                      <a:pt x="16" y="5"/>
                      <a:pt x="14" y="3"/>
                    </a:cubicBezTo>
                    <a:cubicBezTo>
                      <a:pt x="13" y="1"/>
                      <a:pt x="11" y="0"/>
                      <a:pt x="9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8" y="0"/>
                      <a:pt x="8" y="0"/>
                      <a:pt x="8" y="0"/>
                    </a:cubicBezTo>
                    <a:lnTo>
                      <a:pt x="7" y="0"/>
                    </a:lnTo>
                    <a:close/>
                    <a:moveTo>
                      <a:pt x="8" y="2"/>
                    </a:moveTo>
                    <a:cubicBezTo>
                      <a:pt x="8" y="2"/>
                      <a:pt x="8" y="2"/>
                      <a:pt x="8" y="2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9" y="2"/>
                      <a:pt x="10" y="2"/>
                      <a:pt x="11" y="3"/>
                    </a:cubicBezTo>
                    <a:cubicBezTo>
                      <a:pt x="11" y="3"/>
                      <a:pt x="12" y="3"/>
                      <a:pt x="13" y="4"/>
                    </a:cubicBezTo>
                    <a:cubicBezTo>
                      <a:pt x="13" y="4"/>
                      <a:pt x="14" y="5"/>
                      <a:pt x="14" y="6"/>
                    </a:cubicBezTo>
                    <a:cubicBezTo>
                      <a:pt x="15" y="6"/>
                      <a:pt x="15" y="7"/>
                      <a:pt x="15" y="8"/>
                    </a:cubicBezTo>
                    <a:cubicBezTo>
                      <a:pt x="15" y="9"/>
                      <a:pt x="16" y="9"/>
                      <a:pt x="16" y="10"/>
                    </a:cubicBezTo>
                    <a:cubicBezTo>
                      <a:pt x="16" y="11"/>
                      <a:pt x="16" y="12"/>
                      <a:pt x="15" y="12"/>
                    </a:cubicBezTo>
                    <a:cubicBezTo>
                      <a:pt x="15" y="13"/>
                      <a:pt x="15" y="13"/>
                      <a:pt x="15" y="14"/>
                    </a:cubicBezTo>
                    <a:cubicBezTo>
                      <a:pt x="14" y="15"/>
                      <a:pt x="14" y="15"/>
                      <a:pt x="14" y="15"/>
                    </a:cubicBezTo>
                    <a:cubicBezTo>
                      <a:pt x="13" y="15"/>
                      <a:pt x="13" y="15"/>
                      <a:pt x="13" y="15"/>
                    </a:cubicBezTo>
                    <a:cubicBezTo>
                      <a:pt x="13" y="16"/>
                      <a:pt x="13" y="16"/>
                      <a:pt x="12" y="16"/>
                    </a:cubicBezTo>
                    <a:cubicBezTo>
                      <a:pt x="12" y="16"/>
                      <a:pt x="11" y="16"/>
                      <a:pt x="11" y="16"/>
                    </a:cubicBezTo>
                    <a:cubicBezTo>
                      <a:pt x="10" y="16"/>
                      <a:pt x="10" y="16"/>
                      <a:pt x="9" y="16"/>
                    </a:cubicBezTo>
                    <a:cubicBezTo>
                      <a:pt x="8" y="16"/>
                      <a:pt x="8" y="16"/>
                      <a:pt x="7" y="16"/>
                    </a:cubicBezTo>
                    <a:cubicBezTo>
                      <a:pt x="7" y="15"/>
                      <a:pt x="6" y="15"/>
                      <a:pt x="6" y="14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5" y="13"/>
                      <a:pt x="4" y="13"/>
                      <a:pt x="4" y="12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3" y="11"/>
                      <a:pt x="3" y="11"/>
                      <a:pt x="3" y="10"/>
                    </a:cubicBezTo>
                    <a:cubicBezTo>
                      <a:pt x="3" y="9"/>
                      <a:pt x="2" y="9"/>
                      <a:pt x="2" y="8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5"/>
                      <a:pt x="3" y="5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4" y="4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2"/>
                      <a:pt x="5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8" y="2"/>
                      <a:pt x="8" y="2"/>
                      <a:pt x="8" y="2"/>
                    </a:cubicBezTo>
                    <a:moveTo>
                      <a:pt x="9" y="2"/>
                    </a:moveTo>
                    <a:cubicBezTo>
                      <a:pt x="9" y="2"/>
                      <a:pt x="9" y="2"/>
                      <a:pt x="9" y="2"/>
                    </a:cubicBezTo>
                    <a:cubicBezTo>
                      <a:pt x="9" y="2"/>
                      <a:pt x="9" y="2"/>
                      <a:pt x="9" y="2"/>
                    </a:cubicBezTo>
                    <a:moveTo>
                      <a:pt x="16" y="12"/>
                    </a:moveTo>
                    <a:cubicBezTo>
                      <a:pt x="16" y="12"/>
                      <a:pt x="16" y="12"/>
                      <a:pt x="16" y="12"/>
                    </a:cubicBezTo>
                    <a:cubicBezTo>
                      <a:pt x="16" y="12"/>
                      <a:pt x="16" y="12"/>
                      <a:pt x="16" y="12"/>
                    </a:cubicBezTo>
                    <a:moveTo>
                      <a:pt x="14" y="15"/>
                    </a:moveTo>
                    <a:cubicBezTo>
                      <a:pt x="14" y="15"/>
                      <a:pt x="14" y="15"/>
                      <a:pt x="14" y="15"/>
                    </a:cubicBezTo>
                    <a:cubicBezTo>
                      <a:pt x="14" y="15"/>
                      <a:pt x="14" y="15"/>
                      <a:pt x="14" y="15"/>
                    </a:cubicBezTo>
                  </a:path>
                </a:pathLst>
              </a:custGeom>
              <a:solidFill>
                <a:srgbClr val="4EA8A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3" name="Freeform 655"/>
              <p:cNvSpPr>
                <a:spLocks noEditPoints="1"/>
              </p:cNvSpPr>
              <p:nvPr/>
            </p:nvSpPr>
            <p:spPr bwMode="auto">
              <a:xfrm>
                <a:off x="6722" y="2355"/>
                <a:ext cx="17" cy="15"/>
              </a:xfrm>
              <a:custGeom>
                <a:avLst/>
                <a:gdLst>
                  <a:gd name="T0" fmla="*/ 4 w 9"/>
                  <a:gd name="T1" fmla="*/ 0 h 8"/>
                  <a:gd name="T2" fmla="*/ 3 w 9"/>
                  <a:gd name="T3" fmla="*/ 1 h 8"/>
                  <a:gd name="T4" fmla="*/ 2 w 9"/>
                  <a:gd name="T5" fmla="*/ 1 h 8"/>
                  <a:gd name="T6" fmla="*/ 2 w 9"/>
                  <a:gd name="T7" fmla="*/ 1 h 8"/>
                  <a:gd name="T8" fmla="*/ 1 w 9"/>
                  <a:gd name="T9" fmla="*/ 2 h 8"/>
                  <a:gd name="T10" fmla="*/ 1 w 9"/>
                  <a:gd name="T11" fmla="*/ 5 h 8"/>
                  <a:gd name="T12" fmla="*/ 1 w 9"/>
                  <a:gd name="T13" fmla="*/ 6 h 8"/>
                  <a:gd name="T14" fmla="*/ 1 w 9"/>
                  <a:gd name="T15" fmla="*/ 7 h 8"/>
                  <a:gd name="T16" fmla="*/ 2 w 9"/>
                  <a:gd name="T17" fmla="*/ 7 h 8"/>
                  <a:gd name="T18" fmla="*/ 3 w 9"/>
                  <a:gd name="T19" fmla="*/ 8 h 8"/>
                  <a:gd name="T20" fmla="*/ 5 w 9"/>
                  <a:gd name="T21" fmla="*/ 8 h 8"/>
                  <a:gd name="T22" fmla="*/ 6 w 9"/>
                  <a:gd name="T23" fmla="*/ 8 h 8"/>
                  <a:gd name="T24" fmla="*/ 8 w 9"/>
                  <a:gd name="T25" fmla="*/ 7 h 8"/>
                  <a:gd name="T26" fmla="*/ 9 w 9"/>
                  <a:gd name="T27" fmla="*/ 6 h 8"/>
                  <a:gd name="T28" fmla="*/ 9 w 9"/>
                  <a:gd name="T29" fmla="*/ 4 h 8"/>
                  <a:gd name="T30" fmla="*/ 9 w 9"/>
                  <a:gd name="T31" fmla="*/ 3 h 8"/>
                  <a:gd name="T32" fmla="*/ 8 w 9"/>
                  <a:gd name="T33" fmla="*/ 2 h 8"/>
                  <a:gd name="T34" fmla="*/ 8 w 9"/>
                  <a:gd name="T35" fmla="*/ 1 h 8"/>
                  <a:gd name="T36" fmla="*/ 7 w 9"/>
                  <a:gd name="T37" fmla="*/ 1 h 8"/>
                  <a:gd name="T38" fmla="*/ 6 w 9"/>
                  <a:gd name="T39" fmla="*/ 0 h 8"/>
                  <a:gd name="T40" fmla="*/ 5 w 9"/>
                  <a:gd name="T41" fmla="*/ 0 h 8"/>
                  <a:gd name="T42" fmla="*/ 4 w 9"/>
                  <a:gd name="T43" fmla="*/ 0 h 8"/>
                  <a:gd name="T44" fmla="*/ 5 w 9"/>
                  <a:gd name="T45" fmla="*/ 4 h 8"/>
                  <a:gd name="T46" fmla="*/ 5 w 9"/>
                  <a:gd name="T47" fmla="*/ 4 h 8"/>
                  <a:gd name="T48" fmla="*/ 4 w 9"/>
                  <a:gd name="T49" fmla="*/ 5 h 8"/>
                  <a:gd name="T50" fmla="*/ 4 w 9"/>
                  <a:gd name="T51" fmla="*/ 5 h 8"/>
                  <a:gd name="T52" fmla="*/ 4 w 9"/>
                  <a:gd name="T53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9" h="8">
                    <a:moveTo>
                      <a:pt x="4" y="0"/>
                    </a:moveTo>
                    <a:cubicBezTo>
                      <a:pt x="4" y="0"/>
                      <a:pt x="3" y="1"/>
                      <a:pt x="3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0" y="3"/>
                      <a:pt x="1" y="4"/>
                      <a:pt x="1" y="5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1" y="7"/>
                      <a:pt x="1" y="7"/>
                      <a:pt x="1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2" y="8"/>
                      <a:pt x="3" y="8"/>
                      <a:pt x="3" y="8"/>
                    </a:cubicBezTo>
                    <a:cubicBezTo>
                      <a:pt x="4" y="8"/>
                      <a:pt x="4" y="8"/>
                      <a:pt x="5" y="8"/>
                    </a:cubicBezTo>
                    <a:cubicBezTo>
                      <a:pt x="5" y="8"/>
                      <a:pt x="6" y="8"/>
                      <a:pt x="6" y="8"/>
                    </a:cubicBezTo>
                    <a:cubicBezTo>
                      <a:pt x="7" y="8"/>
                      <a:pt x="7" y="8"/>
                      <a:pt x="8" y="7"/>
                    </a:cubicBezTo>
                    <a:cubicBezTo>
                      <a:pt x="8" y="7"/>
                      <a:pt x="9" y="6"/>
                      <a:pt x="9" y="6"/>
                    </a:cubicBezTo>
                    <a:cubicBezTo>
                      <a:pt x="9" y="5"/>
                      <a:pt x="9" y="5"/>
                      <a:pt x="9" y="4"/>
                    </a:cubicBezTo>
                    <a:cubicBezTo>
                      <a:pt x="9" y="4"/>
                      <a:pt x="9" y="3"/>
                      <a:pt x="9" y="3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4" y="0"/>
                      <a:pt x="4" y="0"/>
                      <a:pt x="4" y="0"/>
                    </a:cubicBezTo>
                    <a:moveTo>
                      <a:pt x="5" y="4"/>
                    </a:moveTo>
                    <a:cubicBezTo>
                      <a:pt x="5" y="4"/>
                      <a:pt x="5" y="4"/>
                      <a:pt x="5" y="4"/>
                    </a:cubicBezTo>
                    <a:moveTo>
                      <a:pt x="4" y="5"/>
                    </a:move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</a:path>
                </a:pathLst>
              </a:custGeom>
              <a:solidFill>
                <a:srgbClr val="58C3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4" name="Freeform 656"/>
              <p:cNvSpPr>
                <a:spLocks/>
              </p:cNvSpPr>
              <p:nvPr/>
            </p:nvSpPr>
            <p:spPr bwMode="auto">
              <a:xfrm>
                <a:off x="6763" y="2359"/>
                <a:ext cx="30" cy="34"/>
              </a:xfrm>
              <a:custGeom>
                <a:avLst/>
                <a:gdLst>
                  <a:gd name="T0" fmla="*/ 5 w 16"/>
                  <a:gd name="T1" fmla="*/ 0 h 18"/>
                  <a:gd name="T2" fmla="*/ 4 w 16"/>
                  <a:gd name="T3" fmla="*/ 1 h 18"/>
                  <a:gd name="T4" fmla="*/ 3 w 16"/>
                  <a:gd name="T5" fmla="*/ 1 h 18"/>
                  <a:gd name="T6" fmla="*/ 2 w 16"/>
                  <a:gd name="T7" fmla="*/ 2 h 18"/>
                  <a:gd name="T8" fmla="*/ 1 w 16"/>
                  <a:gd name="T9" fmla="*/ 3 h 18"/>
                  <a:gd name="T10" fmla="*/ 1 w 16"/>
                  <a:gd name="T11" fmla="*/ 5 h 18"/>
                  <a:gd name="T12" fmla="*/ 0 w 16"/>
                  <a:gd name="T13" fmla="*/ 8 h 18"/>
                  <a:gd name="T14" fmla="*/ 1 w 16"/>
                  <a:gd name="T15" fmla="*/ 11 h 18"/>
                  <a:gd name="T16" fmla="*/ 3 w 16"/>
                  <a:gd name="T17" fmla="*/ 14 h 18"/>
                  <a:gd name="T18" fmla="*/ 4 w 16"/>
                  <a:gd name="T19" fmla="*/ 15 h 18"/>
                  <a:gd name="T20" fmla="*/ 6 w 16"/>
                  <a:gd name="T21" fmla="*/ 17 h 18"/>
                  <a:gd name="T22" fmla="*/ 10 w 16"/>
                  <a:gd name="T23" fmla="*/ 18 h 18"/>
                  <a:gd name="T24" fmla="*/ 13 w 16"/>
                  <a:gd name="T25" fmla="*/ 17 h 18"/>
                  <a:gd name="T26" fmla="*/ 15 w 16"/>
                  <a:gd name="T27" fmla="*/ 15 h 18"/>
                  <a:gd name="T28" fmla="*/ 16 w 16"/>
                  <a:gd name="T29" fmla="*/ 9 h 18"/>
                  <a:gd name="T30" fmla="*/ 15 w 16"/>
                  <a:gd name="T31" fmla="*/ 8 h 18"/>
                  <a:gd name="T32" fmla="*/ 15 w 16"/>
                  <a:gd name="T33" fmla="*/ 6 h 18"/>
                  <a:gd name="T34" fmla="*/ 14 w 16"/>
                  <a:gd name="T35" fmla="*/ 5 h 18"/>
                  <a:gd name="T36" fmla="*/ 13 w 16"/>
                  <a:gd name="T37" fmla="*/ 4 h 18"/>
                  <a:gd name="T38" fmla="*/ 12 w 16"/>
                  <a:gd name="T39" fmla="*/ 2 h 18"/>
                  <a:gd name="T40" fmla="*/ 10 w 16"/>
                  <a:gd name="T41" fmla="*/ 1 h 18"/>
                  <a:gd name="T42" fmla="*/ 7 w 16"/>
                  <a:gd name="T43" fmla="*/ 0 h 18"/>
                  <a:gd name="T44" fmla="*/ 7 w 16"/>
                  <a:gd name="T45" fmla="*/ 0 h 18"/>
                  <a:gd name="T46" fmla="*/ 5 w 16"/>
                  <a:gd name="T47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6" h="18">
                    <a:moveTo>
                      <a:pt x="5" y="0"/>
                    </a:moveTo>
                    <a:cubicBezTo>
                      <a:pt x="4" y="0"/>
                      <a:pt x="4" y="1"/>
                      <a:pt x="4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3"/>
                      <a:pt x="1" y="3"/>
                    </a:cubicBezTo>
                    <a:cubicBezTo>
                      <a:pt x="1" y="4"/>
                      <a:pt x="1" y="5"/>
                      <a:pt x="1" y="5"/>
                    </a:cubicBezTo>
                    <a:cubicBezTo>
                      <a:pt x="1" y="6"/>
                      <a:pt x="0" y="7"/>
                      <a:pt x="0" y="8"/>
                    </a:cubicBezTo>
                    <a:cubicBezTo>
                      <a:pt x="1" y="9"/>
                      <a:pt x="1" y="10"/>
                      <a:pt x="1" y="11"/>
                    </a:cubicBezTo>
                    <a:cubicBezTo>
                      <a:pt x="2" y="12"/>
                      <a:pt x="2" y="13"/>
                      <a:pt x="3" y="14"/>
                    </a:cubicBezTo>
                    <a:cubicBezTo>
                      <a:pt x="3" y="15"/>
                      <a:pt x="4" y="15"/>
                      <a:pt x="4" y="15"/>
                    </a:cubicBezTo>
                    <a:cubicBezTo>
                      <a:pt x="5" y="16"/>
                      <a:pt x="5" y="16"/>
                      <a:pt x="6" y="17"/>
                    </a:cubicBezTo>
                    <a:cubicBezTo>
                      <a:pt x="7" y="17"/>
                      <a:pt x="8" y="18"/>
                      <a:pt x="10" y="18"/>
                    </a:cubicBezTo>
                    <a:cubicBezTo>
                      <a:pt x="11" y="18"/>
                      <a:pt x="12" y="17"/>
                      <a:pt x="13" y="17"/>
                    </a:cubicBezTo>
                    <a:cubicBezTo>
                      <a:pt x="14" y="16"/>
                      <a:pt x="14" y="16"/>
                      <a:pt x="15" y="15"/>
                    </a:cubicBezTo>
                    <a:cubicBezTo>
                      <a:pt x="16" y="13"/>
                      <a:pt x="16" y="11"/>
                      <a:pt x="16" y="9"/>
                    </a:cubicBezTo>
                    <a:cubicBezTo>
                      <a:pt x="16" y="9"/>
                      <a:pt x="16" y="8"/>
                      <a:pt x="15" y="8"/>
                    </a:cubicBezTo>
                    <a:cubicBezTo>
                      <a:pt x="15" y="7"/>
                      <a:pt x="15" y="6"/>
                      <a:pt x="15" y="6"/>
                    </a:cubicBezTo>
                    <a:cubicBezTo>
                      <a:pt x="14" y="6"/>
                      <a:pt x="14" y="5"/>
                      <a:pt x="14" y="5"/>
                    </a:cubicBezTo>
                    <a:cubicBezTo>
                      <a:pt x="14" y="4"/>
                      <a:pt x="14" y="4"/>
                      <a:pt x="13" y="4"/>
                    </a:cubicBezTo>
                    <a:cubicBezTo>
                      <a:pt x="13" y="3"/>
                      <a:pt x="12" y="3"/>
                      <a:pt x="12" y="2"/>
                    </a:cubicBezTo>
                    <a:cubicBezTo>
                      <a:pt x="11" y="2"/>
                      <a:pt x="11" y="1"/>
                      <a:pt x="10" y="1"/>
                    </a:cubicBezTo>
                    <a:cubicBezTo>
                      <a:pt x="9" y="1"/>
                      <a:pt x="8" y="0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6" y="0"/>
                      <a:pt x="5" y="0"/>
                      <a:pt x="5" y="0"/>
                    </a:cubicBezTo>
                  </a:path>
                </a:pathLst>
              </a:custGeom>
              <a:solidFill>
                <a:srgbClr val="58C3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5" name="Freeform 657"/>
              <p:cNvSpPr>
                <a:spLocks/>
              </p:cNvSpPr>
              <p:nvPr/>
            </p:nvSpPr>
            <p:spPr bwMode="auto">
              <a:xfrm>
                <a:off x="6767" y="2404"/>
                <a:ext cx="26" cy="26"/>
              </a:xfrm>
              <a:custGeom>
                <a:avLst/>
                <a:gdLst>
                  <a:gd name="T0" fmla="*/ 5 w 14"/>
                  <a:gd name="T1" fmla="*/ 1 h 14"/>
                  <a:gd name="T2" fmla="*/ 4 w 14"/>
                  <a:gd name="T3" fmla="*/ 1 h 14"/>
                  <a:gd name="T4" fmla="*/ 3 w 14"/>
                  <a:gd name="T5" fmla="*/ 1 h 14"/>
                  <a:gd name="T6" fmla="*/ 2 w 14"/>
                  <a:gd name="T7" fmla="*/ 2 h 14"/>
                  <a:gd name="T8" fmla="*/ 2 w 14"/>
                  <a:gd name="T9" fmla="*/ 3 h 14"/>
                  <a:gd name="T10" fmla="*/ 1 w 14"/>
                  <a:gd name="T11" fmla="*/ 5 h 14"/>
                  <a:gd name="T12" fmla="*/ 1 w 14"/>
                  <a:gd name="T13" fmla="*/ 9 h 14"/>
                  <a:gd name="T14" fmla="*/ 2 w 14"/>
                  <a:gd name="T15" fmla="*/ 11 h 14"/>
                  <a:gd name="T16" fmla="*/ 2 w 14"/>
                  <a:gd name="T17" fmla="*/ 11 h 14"/>
                  <a:gd name="T18" fmla="*/ 3 w 14"/>
                  <a:gd name="T19" fmla="*/ 12 h 14"/>
                  <a:gd name="T20" fmla="*/ 3 w 14"/>
                  <a:gd name="T21" fmla="*/ 13 h 14"/>
                  <a:gd name="T22" fmla="*/ 5 w 14"/>
                  <a:gd name="T23" fmla="*/ 13 h 14"/>
                  <a:gd name="T24" fmla="*/ 6 w 14"/>
                  <a:gd name="T25" fmla="*/ 14 h 14"/>
                  <a:gd name="T26" fmla="*/ 9 w 14"/>
                  <a:gd name="T27" fmla="*/ 14 h 14"/>
                  <a:gd name="T28" fmla="*/ 10 w 14"/>
                  <a:gd name="T29" fmla="*/ 13 h 14"/>
                  <a:gd name="T30" fmla="*/ 11 w 14"/>
                  <a:gd name="T31" fmla="*/ 13 h 14"/>
                  <a:gd name="T32" fmla="*/ 13 w 14"/>
                  <a:gd name="T33" fmla="*/ 11 h 14"/>
                  <a:gd name="T34" fmla="*/ 14 w 14"/>
                  <a:gd name="T35" fmla="*/ 10 h 14"/>
                  <a:gd name="T36" fmla="*/ 14 w 14"/>
                  <a:gd name="T37" fmla="*/ 9 h 14"/>
                  <a:gd name="T38" fmla="*/ 14 w 14"/>
                  <a:gd name="T39" fmla="*/ 8 h 14"/>
                  <a:gd name="T40" fmla="*/ 14 w 14"/>
                  <a:gd name="T41" fmla="*/ 7 h 14"/>
                  <a:gd name="T42" fmla="*/ 14 w 14"/>
                  <a:gd name="T43" fmla="*/ 6 h 14"/>
                  <a:gd name="T44" fmla="*/ 13 w 14"/>
                  <a:gd name="T45" fmla="*/ 4 h 14"/>
                  <a:gd name="T46" fmla="*/ 12 w 14"/>
                  <a:gd name="T47" fmla="*/ 3 h 14"/>
                  <a:gd name="T48" fmla="*/ 10 w 14"/>
                  <a:gd name="T49" fmla="*/ 1 h 14"/>
                  <a:gd name="T50" fmla="*/ 9 w 14"/>
                  <a:gd name="T51" fmla="*/ 1 h 14"/>
                  <a:gd name="T52" fmla="*/ 7 w 14"/>
                  <a:gd name="T53" fmla="*/ 0 h 14"/>
                  <a:gd name="T54" fmla="*/ 5 w 14"/>
                  <a:gd name="T55" fmla="*/ 1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4" h="14">
                    <a:moveTo>
                      <a:pt x="5" y="1"/>
                    </a:moveTo>
                    <a:cubicBezTo>
                      <a:pt x="4" y="1"/>
                      <a:pt x="4" y="1"/>
                      <a:pt x="4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2"/>
                      <a:pt x="2" y="2"/>
                      <a:pt x="2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4"/>
                      <a:pt x="1" y="4"/>
                      <a:pt x="1" y="5"/>
                    </a:cubicBezTo>
                    <a:cubicBezTo>
                      <a:pt x="1" y="6"/>
                      <a:pt x="0" y="7"/>
                      <a:pt x="1" y="9"/>
                    </a:cubicBezTo>
                    <a:cubicBezTo>
                      <a:pt x="1" y="9"/>
                      <a:pt x="1" y="10"/>
                      <a:pt x="2" y="11"/>
                    </a:cubicBezTo>
                    <a:cubicBezTo>
                      <a:pt x="2" y="11"/>
                      <a:pt x="2" y="11"/>
                      <a:pt x="2" y="11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4" y="13"/>
                      <a:pt x="4" y="13"/>
                      <a:pt x="5" y="13"/>
                    </a:cubicBezTo>
                    <a:cubicBezTo>
                      <a:pt x="6" y="14"/>
                      <a:pt x="6" y="14"/>
                      <a:pt x="6" y="14"/>
                    </a:cubicBezTo>
                    <a:cubicBezTo>
                      <a:pt x="7" y="14"/>
                      <a:pt x="8" y="14"/>
                      <a:pt x="9" y="14"/>
                    </a:cubicBezTo>
                    <a:cubicBezTo>
                      <a:pt x="9" y="13"/>
                      <a:pt x="10" y="13"/>
                      <a:pt x="10" y="13"/>
                    </a:cubicBezTo>
                    <a:cubicBezTo>
                      <a:pt x="11" y="13"/>
                      <a:pt x="11" y="13"/>
                      <a:pt x="11" y="13"/>
                    </a:cubicBezTo>
                    <a:cubicBezTo>
                      <a:pt x="12" y="12"/>
                      <a:pt x="13" y="12"/>
                      <a:pt x="13" y="11"/>
                    </a:cubicBezTo>
                    <a:cubicBezTo>
                      <a:pt x="13" y="11"/>
                      <a:pt x="14" y="10"/>
                      <a:pt x="14" y="10"/>
                    </a:cubicBezTo>
                    <a:cubicBezTo>
                      <a:pt x="14" y="9"/>
                      <a:pt x="14" y="9"/>
                      <a:pt x="14" y="9"/>
                    </a:cubicBezTo>
                    <a:cubicBezTo>
                      <a:pt x="14" y="9"/>
                      <a:pt x="14" y="8"/>
                      <a:pt x="14" y="8"/>
                    </a:cubicBezTo>
                    <a:cubicBezTo>
                      <a:pt x="14" y="7"/>
                      <a:pt x="14" y="7"/>
                      <a:pt x="14" y="7"/>
                    </a:cubicBezTo>
                    <a:cubicBezTo>
                      <a:pt x="14" y="6"/>
                      <a:pt x="14" y="6"/>
                      <a:pt x="14" y="6"/>
                    </a:cubicBezTo>
                    <a:cubicBezTo>
                      <a:pt x="14" y="5"/>
                      <a:pt x="14" y="4"/>
                      <a:pt x="13" y="4"/>
                    </a:cubicBezTo>
                    <a:cubicBezTo>
                      <a:pt x="13" y="3"/>
                      <a:pt x="13" y="3"/>
                      <a:pt x="12" y="3"/>
                    </a:cubicBezTo>
                    <a:cubicBezTo>
                      <a:pt x="12" y="2"/>
                      <a:pt x="11" y="2"/>
                      <a:pt x="10" y="1"/>
                    </a:cubicBezTo>
                    <a:cubicBezTo>
                      <a:pt x="10" y="1"/>
                      <a:pt x="9" y="1"/>
                      <a:pt x="9" y="1"/>
                    </a:cubicBezTo>
                    <a:cubicBezTo>
                      <a:pt x="8" y="0"/>
                      <a:pt x="8" y="0"/>
                      <a:pt x="7" y="0"/>
                    </a:cubicBezTo>
                    <a:cubicBezTo>
                      <a:pt x="6" y="0"/>
                      <a:pt x="6" y="1"/>
                      <a:pt x="5" y="1"/>
                    </a:cubicBezTo>
                  </a:path>
                </a:pathLst>
              </a:custGeom>
              <a:solidFill>
                <a:srgbClr val="58C3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6" name="Freeform 658"/>
              <p:cNvSpPr>
                <a:spLocks noEditPoints="1"/>
              </p:cNvSpPr>
              <p:nvPr/>
            </p:nvSpPr>
            <p:spPr bwMode="auto">
              <a:xfrm>
                <a:off x="6761" y="2357"/>
                <a:ext cx="34" cy="38"/>
              </a:xfrm>
              <a:custGeom>
                <a:avLst/>
                <a:gdLst>
                  <a:gd name="T0" fmla="*/ 6 w 18"/>
                  <a:gd name="T1" fmla="*/ 0 h 20"/>
                  <a:gd name="T2" fmla="*/ 5 w 18"/>
                  <a:gd name="T3" fmla="*/ 0 h 20"/>
                  <a:gd name="T4" fmla="*/ 4 w 18"/>
                  <a:gd name="T5" fmla="*/ 1 h 20"/>
                  <a:gd name="T6" fmla="*/ 4 w 18"/>
                  <a:gd name="T7" fmla="*/ 1 h 20"/>
                  <a:gd name="T8" fmla="*/ 4 w 18"/>
                  <a:gd name="T9" fmla="*/ 1 h 20"/>
                  <a:gd name="T10" fmla="*/ 4 w 18"/>
                  <a:gd name="T11" fmla="*/ 1 h 20"/>
                  <a:gd name="T12" fmla="*/ 2 w 18"/>
                  <a:gd name="T13" fmla="*/ 3 h 20"/>
                  <a:gd name="T14" fmla="*/ 2 w 18"/>
                  <a:gd name="T15" fmla="*/ 3 h 20"/>
                  <a:gd name="T16" fmla="*/ 1 w 18"/>
                  <a:gd name="T17" fmla="*/ 5 h 20"/>
                  <a:gd name="T18" fmla="*/ 0 w 18"/>
                  <a:gd name="T19" fmla="*/ 10 h 20"/>
                  <a:gd name="T20" fmla="*/ 1 w 18"/>
                  <a:gd name="T21" fmla="*/ 14 h 20"/>
                  <a:gd name="T22" fmla="*/ 11 w 18"/>
                  <a:gd name="T23" fmla="*/ 20 h 20"/>
                  <a:gd name="T24" fmla="*/ 15 w 18"/>
                  <a:gd name="T25" fmla="*/ 19 h 20"/>
                  <a:gd name="T26" fmla="*/ 18 w 18"/>
                  <a:gd name="T27" fmla="*/ 12 h 20"/>
                  <a:gd name="T28" fmla="*/ 16 w 18"/>
                  <a:gd name="T29" fmla="*/ 4 h 20"/>
                  <a:gd name="T30" fmla="*/ 8 w 18"/>
                  <a:gd name="T31" fmla="*/ 0 h 20"/>
                  <a:gd name="T32" fmla="*/ 8 w 18"/>
                  <a:gd name="T33" fmla="*/ 2 h 20"/>
                  <a:gd name="T34" fmla="*/ 8 w 18"/>
                  <a:gd name="T35" fmla="*/ 2 h 20"/>
                  <a:gd name="T36" fmla="*/ 10 w 18"/>
                  <a:gd name="T37" fmla="*/ 2 h 20"/>
                  <a:gd name="T38" fmla="*/ 14 w 18"/>
                  <a:gd name="T39" fmla="*/ 5 h 20"/>
                  <a:gd name="T40" fmla="*/ 16 w 18"/>
                  <a:gd name="T41" fmla="*/ 10 h 20"/>
                  <a:gd name="T42" fmla="*/ 16 w 18"/>
                  <a:gd name="T43" fmla="*/ 15 h 20"/>
                  <a:gd name="T44" fmla="*/ 14 w 18"/>
                  <a:gd name="T45" fmla="*/ 17 h 20"/>
                  <a:gd name="T46" fmla="*/ 11 w 18"/>
                  <a:gd name="T47" fmla="*/ 18 h 20"/>
                  <a:gd name="T48" fmla="*/ 8 w 18"/>
                  <a:gd name="T49" fmla="*/ 18 h 20"/>
                  <a:gd name="T50" fmla="*/ 4 w 18"/>
                  <a:gd name="T51" fmla="*/ 15 h 20"/>
                  <a:gd name="T52" fmla="*/ 2 w 18"/>
                  <a:gd name="T53" fmla="*/ 10 h 20"/>
                  <a:gd name="T54" fmla="*/ 2 w 18"/>
                  <a:gd name="T55" fmla="*/ 7 h 20"/>
                  <a:gd name="T56" fmla="*/ 3 w 18"/>
                  <a:gd name="T57" fmla="*/ 5 h 20"/>
                  <a:gd name="T58" fmla="*/ 4 w 18"/>
                  <a:gd name="T59" fmla="*/ 4 h 20"/>
                  <a:gd name="T60" fmla="*/ 6 w 18"/>
                  <a:gd name="T61" fmla="*/ 2 h 20"/>
                  <a:gd name="T62" fmla="*/ 6 w 18"/>
                  <a:gd name="T63" fmla="*/ 2 h 20"/>
                  <a:gd name="T64" fmla="*/ 7 w 18"/>
                  <a:gd name="T65" fmla="*/ 2 h 20"/>
                  <a:gd name="T66" fmla="*/ 7 w 18"/>
                  <a:gd name="T67" fmla="*/ 2 h 20"/>
                  <a:gd name="T68" fmla="*/ 7 w 18"/>
                  <a:gd name="T69" fmla="*/ 2 h 20"/>
                  <a:gd name="T70" fmla="*/ 10 w 18"/>
                  <a:gd name="T71" fmla="*/ 2 h 20"/>
                  <a:gd name="T72" fmla="*/ 12 w 18"/>
                  <a:gd name="T73" fmla="*/ 3 h 20"/>
                  <a:gd name="T74" fmla="*/ 12 w 18"/>
                  <a:gd name="T75" fmla="*/ 3 h 20"/>
                  <a:gd name="T76" fmla="*/ 4 w 18"/>
                  <a:gd name="T77" fmla="*/ 4 h 20"/>
                  <a:gd name="T78" fmla="*/ 15 w 18"/>
                  <a:gd name="T79" fmla="*/ 7 h 20"/>
                  <a:gd name="T80" fmla="*/ 15 w 18"/>
                  <a:gd name="T81" fmla="*/ 7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8" h="20">
                    <a:moveTo>
                      <a:pt x="7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3" y="1"/>
                      <a:pt x="3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1" y="4"/>
                      <a:pt x="1" y="5"/>
                    </a:cubicBezTo>
                    <a:cubicBezTo>
                      <a:pt x="0" y="6"/>
                      <a:pt x="0" y="8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1"/>
                      <a:pt x="1" y="12"/>
                      <a:pt x="1" y="14"/>
                    </a:cubicBezTo>
                    <a:cubicBezTo>
                      <a:pt x="2" y="16"/>
                      <a:pt x="4" y="18"/>
                      <a:pt x="7" y="19"/>
                    </a:cubicBezTo>
                    <a:cubicBezTo>
                      <a:pt x="8" y="20"/>
                      <a:pt x="9" y="20"/>
                      <a:pt x="11" y="20"/>
                    </a:cubicBezTo>
                    <a:cubicBezTo>
                      <a:pt x="11" y="20"/>
                      <a:pt x="12" y="20"/>
                      <a:pt x="13" y="20"/>
                    </a:cubicBezTo>
                    <a:cubicBezTo>
                      <a:pt x="13" y="20"/>
                      <a:pt x="14" y="19"/>
                      <a:pt x="15" y="19"/>
                    </a:cubicBezTo>
                    <a:cubicBezTo>
                      <a:pt x="16" y="18"/>
                      <a:pt x="17" y="17"/>
                      <a:pt x="17" y="16"/>
                    </a:cubicBezTo>
                    <a:cubicBezTo>
                      <a:pt x="18" y="15"/>
                      <a:pt x="18" y="13"/>
                      <a:pt x="18" y="12"/>
                    </a:cubicBezTo>
                    <a:cubicBezTo>
                      <a:pt x="18" y="11"/>
                      <a:pt x="18" y="9"/>
                      <a:pt x="18" y="8"/>
                    </a:cubicBezTo>
                    <a:cubicBezTo>
                      <a:pt x="17" y="7"/>
                      <a:pt x="17" y="5"/>
                      <a:pt x="16" y="4"/>
                    </a:cubicBezTo>
                    <a:cubicBezTo>
                      <a:pt x="14" y="2"/>
                      <a:pt x="12" y="0"/>
                      <a:pt x="9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0"/>
                      <a:pt x="7" y="0"/>
                      <a:pt x="7" y="0"/>
                    </a:cubicBezTo>
                    <a:moveTo>
                      <a:pt x="8" y="2"/>
                    </a:moveTo>
                    <a:cubicBezTo>
                      <a:pt x="9" y="2"/>
                      <a:pt x="9" y="2"/>
                      <a:pt x="9" y="2"/>
                    </a:cubicBezTo>
                    <a:cubicBezTo>
                      <a:pt x="8" y="2"/>
                      <a:pt x="8" y="2"/>
                      <a:pt x="8" y="2"/>
                    </a:cubicBezTo>
                    <a:moveTo>
                      <a:pt x="9" y="2"/>
                    </a:moveTo>
                    <a:cubicBezTo>
                      <a:pt x="9" y="2"/>
                      <a:pt x="10" y="2"/>
                      <a:pt x="10" y="2"/>
                    </a:cubicBezTo>
                    <a:cubicBezTo>
                      <a:pt x="11" y="3"/>
                      <a:pt x="12" y="3"/>
                      <a:pt x="12" y="3"/>
                    </a:cubicBezTo>
                    <a:cubicBezTo>
                      <a:pt x="13" y="4"/>
                      <a:pt x="14" y="4"/>
                      <a:pt x="14" y="5"/>
                    </a:cubicBezTo>
                    <a:cubicBezTo>
                      <a:pt x="15" y="6"/>
                      <a:pt x="15" y="7"/>
                      <a:pt x="15" y="7"/>
                    </a:cubicBezTo>
                    <a:cubicBezTo>
                      <a:pt x="16" y="8"/>
                      <a:pt x="16" y="9"/>
                      <a:pt x="16" y="10"/>
                    </a:cubicBezTo>
                    <a:cubicBezTo>
                      <a:pt x="16" y="11"/>
                      <a:pt x="16" y="12"/>
                      <a:pt x="16" y="13"/>
                    </a:cubicBezTo>
                    <a:cubicBezTo>
                      <a:pt x="16" y="13"/>
                      <a:pt x="16" y="14"/>
                      <a:pt x="16" y="15"/>
                    </a:cubicBezTo>
                    <a:cubicBezTo>
                      <a:pt x="15" y="15"/>
                      <a:pt x="15" y="16"/>
                      <a:pt x="15" y="16"/>
                    </a:cubicBezTo>
                    <a:cubicBezTo>
                      <a:pt x="14" y="16"/>
                      <a:pt x="14" y="17"/>
                      <a:pt x="14" y="17"/>
                    </a:cubicBezTo>
                    <a:cubicBezTo>
                      <a:pt x="13" y="17"/>
                      <a:pt x="13" y="18"/>
                      <a:pt x="13" y="18"/>
                    </a:cubicBezTo>
                    <a:cubicBezTo>
                      <a:pt x="12" y="18"/>
                      <a:pt x="12" y="18"/>
                      <a:pt x="11" y="18"/>
                    </a:cubicBezTo>
                    <a:cubicBezTo>
                      <a:pt x="11" y="18"/>
                      <a:pt x="10" y="18"/>
                      <a:pt x="10" y="18"/>
                    </a:cubicBezTo>
                    <a:cubicBezTo>
                      <a:pt x="9" y="18"/>
                      <a:pt x="9" y="18"/>
                      <a:pt x="8" y="18"/>
                    </a:cubicBezTo>
                    <a:cubicBezTo>
                      <a:pt x="7" y="17"/>
                      <a:pt x="7" y="17"/>
                      <a:pt x="6" y="17"/>
                    </a:cubicBezTo>
                    <a:cubicBezTo>
                      <a:pt x="5" y="16"/>
                      <a:pt x="5" y="16"/>
                      <a:pt x="4" y="15"/>
                    </a:cubicBezTo>
                    <a:cubicBezTo>
                      <a:pt x="4" y="14"/>
                      <a:pt x="3" y="13"/>
                      <a:pt x="3" y="13"/>
                    </a:cubicBezTo>
                    <a:cubicBezTo>
                      <a:pt x="3" y="12"/>
                      <a:pt x="2" y="11"/>
                      <a:pt x="2" y="10"/>
                    </a:cubicBezTo>
                    <a:cubicBezTo>
                      <a:pt x="2" y="9"/>
                      <a:pt x="2" y="9"/>
                      <a:pt x="2" y="8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3" y="6"/>
                      <a:pt x="3" y="5"/>
                    </a:cubicBezTo>
                    <a:cubicBezTo>
                      <a:pt x="3" y="5"/>
                      <a:pt x="3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7" y="2"/>
                      <a:pt x="7" y="2"/>
                    </a:cubicBezTo>
                    <a:cubicBezTo>
                      <a:pt x="8" y="2"/>
                      <a:pt x="8" y="2"/>
                      <a:pt x="9" y="2"/>
                    </a:cubicBezTo>
                    <a:moveTo>
                      <a:pt x="7" y="2"/>
                    </a:move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moveTo>
                      <a:pt x="10" y="2"/>
                    </a:moveTo>
                    <a:cubicBezTo>
                      <a:pt x="10" y="2"/>
                      <a:pt x="10" y="2"/>
                      <a:pt x="10" y="2"/>
                    </a:cubicBezTo>
                    <a:cubicBezTo>
                      <a:pt x="10" y="2"/>
                      <a:pt x="10" y="2"/>
                      <a:pt x="10" y="2"/>
                    </a:cubicBezTo>
                    <a:moveTo>
                      <a:pt x="12" y="3"/>
                    </a:moveTo>
                    <a:cubicBezTo>
                      <a:pt x="12" y="3"/>
                      <a:pt x="12" y="3"/>
                      <a:pt x="12" y="3"/>
                    </a:cubicBezTo>
                    <a:cubicBezTo>
                      <a:pt x="12" y="3"/>
                      <a:pt x="12" y="3"/>
                      <a:pt x="12" y="3"/>
                    </a:cubicBezTo>
                    <a:moveTo>
                      <a:pt x="4" y="4"/>
                    </a:move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moveTo>
                      <a:pt x="15" y="7"/>
                    </a:move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</a:path>
                </a:pathLst>
              </a:custGeom>
              <a:solidFill>
                <a:srgbClr val="4EA8A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7" name="Freeform 659"/>
              <p:cNvSpPr>
                <a:spLocks noEditPoints="1"/>
              </p:cNvSpPr>
              <p:nvPr/>
            </p:nvSpPr>
            <p:spPr bwMode="auto">
              <a:xfrm>
                <a:off x="6720" y="2353"/>
                <a:ext cx="21" cy="21"/>
              </a:xfrm>
              <a:custGeom>
                <a:avLst/>
                <a:gdLst>
                  <a:gd name="T0" fmla="*/ 3 w 11"/>
                  <a:gd name="T1" fmla="*/ 1 h 11"/>
                  <a:gd name="T2" fmla="*/ 2 w 11"/>
                  <a:gd name="T3" fmla="*/ 2 h 11"/>
                  <a:gd name="T4" fmla="*/ 1 w 11"/>
                  <a:gd name="T5" fmla="*/ 3 h 11"/>
                  <a:gd name="T6" fmla="*/ 1 w 11"/>
                  <a:gd name="T7" fmla="*/ 4 h 11"/>
                  <a:gd name="T8" fmla="*/ 0 w 11"/>
                  <a:gd name="T9" fmla="*/ 5 h 11"/>
                  <a:gd name="T10" fmla="*/ 0 w 11"/>
                  <a:gd name="T11" fmla="*/ 7 h 11"/>
                  <a:gd name="T12" fmla="*/ 1 w 11"/>
                  <a:gd name="T13" fmla="*/ 9 h 11"/>
                  <a:gd name="T14" fmla="*/ 7 w 11"/>
                  <a:gd name="T15" fmla="*/ 11 h 11"/>
                  <a:gd name="T16" fmla="*/ 11 w 11"/>
                  <a:gd name="T17" fmla="*/ 8 h 11"/>
                  <a:gd name="T18" fmla="*/ 10 w 11"/>
                  <a:gd name="T19" fmla="*/ 2 h 11"/>
                  <a:gd name="T20" fmla="*/ 8 w 11"/>
                  <a:gd name="T21" fmla="*/ 1 h 11"/>
                  <a:gd name="T22" fmla="*/ 6 w 11"/>
                  <a:gd name="T23" fmla="*/ 0 h 11"/>
                  <a:gd name="T24" fmla="*/ 4 w 11"/>
                  <a:gd name="T25" fmla="*/ 0 h 11"/>
                  <a:gd name="T26" fmla="*/ 6 w 11"/>
                  <a:gd name="T27" fmla="*/ 2 h 11"/>
                  <a:gd name="T28" fmla="*/ 8 w 11"/>
                  <a:gd name="T29" fmla="*/ 3 h 11"/>
                  <a:gd name="T30" fmla="*/ 9 w 11"/>
                  <a:gd name="T31" fmla="*/ 4 h 11"/>
                  <a:gd name="T32" fmla="*/ 9 w 11"/>
                  <a:gd name="T33" fmla="*/ 6 h 11"/>
                  <a:gd name="T34" fmla="*/ 9 w 11"/>
                  <a:gd name="T35" fmla="*/ 8 h 11"/>
                  <a:gd name="T36" fmla="*/ 7 w 11"/>
                  <a:gd name="T37" fmla="*/ 9 h 11"/>
                  <a:gd name="T38" fmla="*/ 6 w 11"/>
                  <a:gd name="T39" fmla="*/ 9 h 11"/>
                  <a:gd name="T40" fmla="*/ 4 w 11"/>
                  <a:gd name="T41" fmla="*/ 8 h 11"/>
                  <a:gd name="T42" fmla="*/ 3 w 11"/>
                  <a:gd name="T43" fmla="*/ 7 h 11"/>
                  <a:gd name="T44" fmla="*/ 2 w 11"/>
                  <a:gd name="T45" fmla="*/ 5 h 11"/>
                  <a:gd name="T46" fmla="*/ 3 w 11"/>
                  <a:gd name="T47" fmla="*/ 4 h 11"/>
                  <a:gd name="T48" fmla="*/ 3 w 11"/>
                  <a:gd name="T49" fmla="*/ 4 h 11"/>
                  <a:gd name="T50" fmla="*/ 3 w 11"/>
                  <a:gd name="T51" fmla="*/ 4 h 11"/>
                  <a:gd name="T52" fmla="*/ 4 w 11"/>
                  <a:gd name="T53" fmla="*/ 2 h 11"/>
                  <a:gd name="T54" fmla="*/ 5 w 11"/>
                  <a:gd name="T55" fmla="*/ 2 h 11"/>
                  <a:gd name="T56" fmla="*/ 6 w 11"/>
                  <a:gd name="T57" fmla="*/ 2 h 11"/>
                  <a:gd name="T58" fmla="*/ 6 w 11"/>
                  <a:gd name="T59" fmla="*/ 2 h 11"/>
                  <a:gd name="T60" fmla="*/ 7 w 11"/>
                  <a:gd name="T61" fmla="*/ 2 h 11"/>
                  <a:gd name="T62" fmla="*/ 4 w 11"/>
                  <a:gd name="T63" fmla="*/ 2 h 11"/>
                  <a:gd name="T64" fmla="*/ 4 w 11"/>
                  <a:gd name="T65" fmla="*/ 2 h 11"/>
                  <a:gd name="T66" fmla="*/ 8 w 11"/>
                  <a:gd name="T67" fmla="*/ 3 h 11"/>
                  <a:gd name="T68" fmla="*/ 8 w 11"/>
                  <a:gd name="T69" fmla="*/ 3 h 11"/>
                  <a:gd name="T70" fmla="*/ 8 w 11"/>
                  <a:gd name="T71" fmla="*/ 3 h 11"/>
                  <a:gd name="T72" fmla="*/ 2 w 11"/>
                  <a:gd name="T73" fmla="*/ 6 h 11"/>
                  <a:gd name="T74" fmla="*/ 3 w 11"/>
                  <a:gd name="T75" fmla="*/ 7 h 11"/>
                  <a:gd name="T76" fmla="*/ 3 w 11"/>
                  <a:gd name="T77" fmla="*/ 7 h 11"/>
                  <a:gd name="T78" fmla="*/ 3 w 11"/>
                  <a:gd name="T79" fmla="*/ 8 h 11"/>
                  <a:gd name="T80" fmla="*/ 4 w 11"/>
                  <a:gd name="T81" fmla="*/ 8 h 11"/>
                  <a:gd name="T82" fmla="*/ 4 w 11"/>
                  <a:gd name="T83" fmla="*/ 8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1" h="11">
                    <a:moveTo>
                      <a:pt x="4" y="0"/>
                    </a:move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5"/>
                      <a:pt x="0" y="5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1" y="8"/>
                      <a:pt x="1" y="8"/>
                      <a:pt x="1" y="8"/>
                    </a:cubicBezTo>
                    <a:cubicBezTo>
                      <a:pt x="1" y="8"/>
                      <a:pt x="1" y="9"/>
                      <a:pt x="1" y="9"/>
                    </a:cubicBezTo>
                    <a:cubicBezTo>
                      <a:pt x="2" y="10"/>
                      <a:pt x="3" y="10"/>
                      <a:pt x="4" y="11"/>
                    </a:cubicBezTo>
                    <a:cubicBezTo>
                      <a:pt x="5" y="11"/>
                      <a:pt x="6" y="11"/>
                      <a:pt x="7" y="11"/>
                    </a:cubicBezTo>
                    <a:cubicBezTo>
                      <a:pt x="8" y="11"/>
                      <a:pt x="9" y="10"/>
                      <a:pt x="9" y="10"/>
                    </a:cubicBezTo>
                    <a:cubicBezTo>
                      <a:pt x="10" y="9"/>
                      <a:pt x="11" y="9"/>
                      <a:pt x="11" y="8"/>
                    </a:cubicBezTo>
                    <a:cubicBezTo>
                      <a:pt x="11" y="7"/>
                      <a:pt x="11" y="6"/>
                      <a:pt x="11" y="5"/>
                    </a:cubicBezTo>
                    <a:cubicBezTo>
                      <a:pt x="11" y="4"/>
                      <a:pt x="11" y="3"/>
                      <a:pt x="10" y="2"/>
                    </a:cubicBezTo>
                    <a:cubicBezTo>
                      <a:pt x="10" y="2"/>
                      <a:pt x="10" y="2"/>
                      <a:pt x="10" y="2"/>
                    </a:cubicBezTo>
                    <a:cubicBezTo>
                      <a:pt x="9" y="1"/>
                      <a:pt x="9" y="1"/>
                      <a:pt x="8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4" y="0"/>
                    </a:cubicBezTo>
                    <a:moveTo>
                      <a:pt x="6" y="2"/>
                    </a:moveTo>
                    <a:cubicBezTo>
                      <a:pt x="6" y="2"/>
                      <a:pt x="6" y="2"/>
                      <a:pt x="6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5"/>
                      <a:pt x="9" y="5"/>
                      <a:pt x="9" y="5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9" y="7"/>
                      <a:pt x="9" y="7"/>
                      <a:pt x="9" y="7"/>
                    </a:cubicBezTo>
                    <a:cubicBezTo>
                      <a:pt x="9" y="8"/>
                      <a:pt x="9" y="8"/>
                      <a:pt x="9" y="8"/>
                    </a:cubicBezTo>
                    <a:cubicBezTo>
                      <a:pt x="8" y="8"/>
                      <a:pt x="8" y="8"/>
                      <a:pt x="8" y="8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3" y="8"/>
                      <a:pt x="3" y="8"/>
                      <a:pt x="3" y="8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moveTo>
                      <a:pt x="7" y="2"/>
                    </a:move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moveTo>
                      <a:pt x="4" y="2"/>
                    </a:moveTo>
                    <a:cubicBezTo>
                      <a:pt x="4" y="3"/>
                      <a:pt x="4" y="3"/>
                      <a:pt x="4" y="3"/>
                    </a:cubicBezTo>
                    <a:lnTo>
                      <a:pt x="4" y="2"/>
                    </a:lnTo>
                    <a:close/>
                    <a:moveTo>
                      <a:pt x="8" y="3"/>
                    </a:moveTo>
                    <a:cubicBezTo>
                      <a:pt x="8" y="3"/>
                      <a:pt x="8" y="3"/>
                      <a:pt x="8" y="3"/>
                    </a:cubicBezTo>
                    <a:cubicBezTo>
                      <a:pt x="8" y="3"/>
                      <a:pt x="8" y="3"/>
                      <a:pt x="8" y="3"/>
                    </a:cubicBezTo>
                    <a:moveTo>
                      <a:pt x="8" y="3"/>
                    </a:moveTo>
                    <a:cubicBezTo>
                      <a:pt x="8" y="3"/>
                      <a:pt x="8" y="3"/>
                      <a:pt x="8" y="3"/>
                    </a:cubicBezTo>
                    <a:cubicBezTo>
                      <a:pt x="8" y="3"/>
                      <a:pt x="8" y="3"/>
                      <a:pt x="8" y="3"/>
                    </a:cubicBezTo>
                    <a:moveTo>
                      <a:pt x="2" y="6"/>
                    </a:move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moveTo>
                      <a:pt x="3" y="7"/>
                    </a:moveTo>
                    <a:cubicBezTo>
                      <a:pt x="3" y="7"/>
                      <a:pt x="3" y="7"/>
                      <a:pt x="3" y="7"/>
                    </a:cubicBezTo>
                    <a:cubicBezTo>
                      <a:pt x="3" y="7"/>
                      <a:pt x="3" y="7"/>
                      <a:pt x="3" y="7"/>
                    </a:cubicBezTo>
                    <a:moveTo>
                      <a:pt x="3" y="8"/>
                    </a:moveTo>
                    <a:cubicBezTo>
                      <a:pt x="3" y="8"/>
                      <a:pt x="3" y="8"/>
                      <a:pt x="3" y="8"/>
                    </a:cubicBezTo>
                    <a:cubicBezTo>
                      <a:pt x="3" y="8"/>
                      <a:pt x="3" y="8"/>
                      <a:pt x="3" y="8"/>
                    </a:cubicBezTo>
                    <a:moveTo>
                      <a:pt x="4" y="8"/>
                    </a:moveTo>
                    <a:cubicBezTo>
                      <a:pt x="4" y="9"/>
                      <a:pt x="4" y="9"/>
                      <a:pt x="4" y="9"/>
                    </a:cubicBezTo>
                    <a:cubicBezTo>
                      <a:pt x="4" y="8"/>
                      <a:pt x="4" y="8"/>
                      <a:pt x="4" y="8"/>
                    </a:cubicBezTo>
                  </a:path>
                </a:pathLst>
              </a:custGeom>
              <a:solidFill>
                <a:srgbClr val="4EA8A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8" name="Freeform 660"/>
              <p:cNvSpPr>
                <a:spLocks noEditPoints="1"/>
              </p:cNvSpPr>
              <p:nvPr/>
            </p:nvSpPr>
            <p:spPr bwMode="auto">
              <a:xfrm>
                <a:off x="6765" y="2402"/>
                <a:ext cx="30" cy="30"/>
              </a:xfrm>
              <a:custGeom>
                <a:avLst/>
                <a:gdLst>
                  <a:gd name="T0" fmla="*/ 6 w 16"/>
                  <a:gd name="T1" fmla="*/ 1 h 16"/>
                  <a:gd name="T2" fmla="*/ 5 w 16"/>
                  <a:gd name="T3" fmla="*/ 1 h 16"/>
                  <a:gd name="T4" fmla="*/ 4 w 16"/>
                  <a:gd name="T5" fmla="*/ 1 h 16"/>
                  <a:gd name="T6" fmla="*/ 3 w 16"/>
                  <a:gd name="T7" fmla="*/ 2 h 16"/>
                  <a:gd name="T8" fmla="*/ 1 w 16"/>
                  <a:gd name="T9" fmla="*/ 5 h 16"/>
                  <a:gd name="T10" fmla="*/ 1 w 16"/>
                  <a:gd name="T11" fmla="*/ 6 h 16"/>
                  <a:gd name="T12" fmla="*/ 1 w 16"/>
                  <a:gd name="T13" fmla="*/ 6 h 16"/>
                  <a:gd name="T14" fmla="*/ 2 w 16"/>
                  <a:gd name="T15" fmla="*/ 13 h 16"/>
                  <a:gd name="T16" fmla="*/ 9 w 16"/>
                  <a:gd name="T17" fmla="*/ 16 h 16"/>
                  <a:gd name="T18" fmla="*/ 15 w 16"/>
                  <a:gd name="T19" fmla="*/ 12 h 16"/>
                  <a:gd name="T20" fmla="*/ 16 w 16"/>
                  <a:gd name="T21" fmla="*/ 8 h 16"/>
                  <a:gd name="T22" fmla="*/ 15 w 16"/>
                  <a:gd name="T23" fmla="*/ 4 h 16"/>
                  <a:gd name="T24" fmla="*/ 13 w 16"/>
                  <a:gd name="T25" fmla="*/ 2 h 16"/>
                  <a:gd name="T26" fmla="*/ 9 w 16"/>
                  <a:gd name="T27" fmla="*/ 0 h 16"/>
                  <a:gd name="T28" fmla="*/ 7 w 16"/>
                  <a:gd name="T29" fmla="*/ 0 h 16"/>
                  <a:gd name="T30" fmla="*/ 9 w 16"/>
                  <a:gd name="T31" fmla="*/ 2 h 16"/>
                  <a:gd name="T32" fmla="*/ 12 w 16"/>
                  <a:gd name="T33" fmla="*/ 3 h 16"/>
                  <a:gd name="T34" fmla="*/ 14 w 16"/>
                  <a:gd name="T35" fmla="*/ 5 h 16"/>
                  <a:gd name="T36" fmla="*/ 14 w 16"/>
                  <a:gd name="T37" fmla="*/ 9 h 16"/>
                  <a:gd name="T38" fmla="*/ 13 w 16"/>
                  <a:gd name="T39" fmla="*/ 12 h 16"/>
                  <a:gd name="T40" fmla="*/ 11 w 16"/>
                  <a:gd name="T41" fmla="*/ 13 h 16"/>
                  <a:gd name="T42" fmla="*/ 8 w 16"/>
                  <a:gd name="T43" fmla="*/ 14 h 16"/>
                  <a:gd name="T44" fmla="*/ 5 w 16"/>
                  <a:gd name="T45" fmla="*/ 13 h 16"/>
                  <a:gd name="T46" fmla="*/ 3 w 16"/>
                  <a:gd name="T47" fmla="*/ 11 h 16"/>
                  <a:gd name="T48" fmla="*/ 3 w 16"/>
                  <a:gd name="T49" fmla="*/ 8 h 16"/>
                  <a:gd name="T50" fmla="*/ 4 w 16"/>
                  <a:gd name="T51" fmla="*/ 5 h 16"/>
                  <a:gd name="T52" fmla="*/ 4 w 16"/>
                  <a:gd name="T53" fmla="*/ 4 h 16"/>
                  <a:gd name="T54" fmla="*/ 6 w 16"/>
                  <a:gd name="T55" fmla="*/ 3 h 16"/>
                  <a:gd name="T56" fmla="*/ 7 w 16"/>
                  <a:gd name="T57" fmla="*/ 3 h 16"/>
                  <a:gd name="T58" fmla="*/ 7 w 16"/>
                  <a:gd name="T59" fmla="*/ 3 h 16"/>
                  <a:gd name="T60" fmla="*/ 7 w 16"/>
                  <a:gd name="T61" fmla="*/ 2 h 16"/>
                  <a:gd name="T62" fmla="*/ 7 w 16"/>
                  <a:gd name="T63" fmla="*/ 2 h 16"/>
                  <a:gd name="T64" fmla="*/ 13 w 16"/>
                  <a:gd name="T65" fmla="*/ 4 h 16"/>
                  <a:gd name="T66" fmla="*/ 13 w 16"/>
                  <a:gd name="T67" fmla="*/ 4 h 16"/>
                  <a:gd name="T68" fmla="*/ 13 w 16"/>
                  <a:gd name="T69" fmla="*/ 4 h 16"/>
                  <a:gd name="T70" fmla="*/ 6 w 16"/>
                  <a:gd name="T71" fmla="*/ 14 h 16"/>
                  <a:gd name="T72" fmla="*/ 6 w 16"/>
                  <a:gd name="T73" fmla="*/ 14 h 16"/>
                  <a:gd name="T74" fmla="*/ 9 w 16"/>
                  <a:gd name="T75" fmla="*/ 14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" h="16">
                    <a:moveTo>
                      <a:pt x="7" y="0"/>
                    </a:moveTo>
                    <a:cubicBezTo>
                      <a:pt x="6" y="1"/>
                      <a:pt x="6" y="1"/>
                      <a:pt x="6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4"/>
                      <a:pt x="1" y="5"/>
                    </a:cubicBezTo>
                    <a:cubicBezTo>
                      <a:pt x="1" y="5"/>
                      <a:pt x="1" y="5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0" y="8"/>
                      <a:pt x="0" y="9"/>
                      <a:pt x="1" y="10"/>
                    </a:cubicBezTo>
                    <a:cubicBezTo>
                      <a:pt x="1" y="11"/>
                      <a:pt x="1" y="12"/>
                      <a:pt x="2" y="13"/>
                    </a:cubicBezTo>
                    <a:cubicBezTo>
                      <a:pt x="3" y="14"/>
                      <a:pt x="4" y="15"/>
                      <a:pt x="5" y="16"/>
                    </a:cubicBezTo>
                    <a:cubicBezTo>
                      <a:pt x="6" y="16"/>
                      <a:pt x="8" y="16"/>
                      <a:pt x="9" y="16"/>
                    </a:cubicBezTo>
                    <a:cubicBezTo>
                      <a:pt x="11" y="16"/>
                      <a:pt x="12" y="15"/>
                      <a:pt x="13" y="15"/>
                    </a:cubicBezTo>
                    <a:cubicBezTo>
                      <a:pt x="14" y="14"/>
                      <a:pt x="15" y="13"/>
                      <a:pt x="15" y="12"/>
                    </a:cubicBezTo>
                    <a:cubicBezTo>
                      <a:pt x="16" y="11"/>
                      <a:pt x="16" y="11"/>
                      <a:pt x="16" y="10"/>
                    </a:cubicBezTo>
                    <a:cubicBezTo>
                      <a:pt x="16" y="9"/>
                      <a:pt x="16" y="9"/>
                      <a:pt x="16" y="8"/>
                    </a:cubicBezTo>
                    <a:cubicBezTo>
                      <a:pt x="16" y="7"/>
                      <a:pt x="16" y="7"/>
                      <a:pt x="16" y="6"/>
                    </a:cubicBezTo>
                    <a:cubicBezTo>
                      <a:pt x="16" y="5"/>
                      <a:pt x="16" y="5"/>
                      <a:pt x="15" y="4"/>
                    </a:cubicBezTo>
                    <a:cubicBezTo>
                      <a:pt x="15" y="4"/>
                      <a:pt x="15" y="3"/>
                      <a:pt x="14" y="3"/>
                    </a:cubicBezTo>
                    <a:cubicBezTo>
                      <a:pt x="14" y="2"/>
                      <a:pt x="13" y="2"/>
                      <a:pt x="13" y="2"/>
                    </a:cubicBezTo>
                    <a:cubicBezTo>
                      <a:pt x="12" y="1"/>
                      <a:pt x="10" y="0"/>
                      <a:pt x="9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0"/>
                      <a:pt x="7" y="0"/>
                      <a:pt x="7" y="0"/>
                    </a:cubicBezTo>
                    <a:moveTo>
                      <a:pt x="9" y="2"/>
                    </a:moveTo>
                    <a:cubicBezTo>
                      <a:pt x="9" y="2"/>
                      <a:pt x="9" y="2"/>
                      <a:pt x="9" y="2"/>
                    </a:cubicBezTo>
                    <a:cubicBezTo>
                      <a:pt x="9" y="2"/>
                      <a:pt x="10" y="2"/>
                      <a:pt x="10" y="3"/>
                    </a:cubicBezTo>
                    <a:cubicBezTo>
                      <a:pt x="11" y="3"/>
                      <a:pt x="11" y="3"/>
                      <a:pt x="12" y="3"/>
                    </a:cubicBezTo>
                    <a:cubicBezTo>
                      <a:pt x="12" y="4"/>
                      <a:pt x="13" y="4"/>
                      <a:pt x="13" y="4"/>
                    </a:cubicBezTo>
                    <a:cubicBezTo>
                      <a:pt x="13" y="5"/>
                      <a:pt x="13" y="5"/>
                      <a:pt x="14" y="5"/>
                    </a:cubicBezTo>
                    <a:cubicBezTo>
                      <a:pt x="14" y="6"/>
                      <a:pt x="14" y="7"/>
                      <a:pt x="14" y="7"/>
                    </a:cubicBezTo>
                    <a:cubicBezTo>
                      <a:pt x="14" y="8"/>
                      <a:pt x="14" y="8"/>
                      <a:pt x="14" y="9"/>
                    </a:cubicBezTo>
                    <a:cubicBezTo>
                      <a:pt x="14" y="9"/>
                      <a:pt x="14" y="10"/>
                      <a:pt x="14" y="10"/>
                    </a:cubicBezTo>
                    <a:cubicBezTo>
                      <a:pt x="14" y="11"/>
                      <a:pt x="14" y="11"/>
                      <a:pt x="13" y="12"/>
                    </a:cubicBezTo>
                    <a:cubicBezTo>
                      <a:pt x="13" y="12"/>
                      <a:pt x="13" y="12"/>
                      <a:pt x="12" y="13"/>
                    </a:cubicBezTo>
                    <a:cubicBezTo>
                      <a:pt x="12" y="13"/>
                      <a:pt x="12" y="13"/>
                      <a:pt x="11" y="13"/>
                    </a:cubicBezTo>
                    <a:cubicBezTo>
                      <a:pt x="11" y="14"/>
                      <a:pt x="10" y="14"/>
                      <a:pt x="10" y="14"/>
                    </a:cubicBezTo>
                    <a:cubicBezTo>
                      <a:pt x="9" y="14"/>
                      <a:pt x="8" y="14"/>
                      <a:pt x="8" y="14"/>
                    </a:cubicBezTo>
                    <a:cubicBezTo>
                      <a:pt x="7" y="14"/>
                      <a:pt x="7" y="14"/>
                      <a:pt x="6" y="14"/>
                    </a:cubicBezTo>
                    <a:cubicBezTo>
                      <a:pt x="6" y="14"/>
                      <a:pt x="6" y="13"/>
                      <a:pt x="5" y="13"/>
                    </a:cubicBezTo>
                    <a:cubicBezTo>
                      <a:pt x="5" y="13"/>
                      <a:pt x="4" y="12"/>
                      <a:pt x="4" y="12"/>
                    </a:cubicBezTo>
                    <a:cubicBezTo>
                      <a:pt x="4" y="12"/>
                      <a:pt x="3" y="11"/>
                      <a:pt x="3" y="11"/>
                    </a:cubicBezTo>
                    <a:cubicBezTo>
                      <a:pt x="3" y="10"/>
                      <a:pt x="3" y="10"/>
                      <a:pt x="3" y="9"/>
                    </a:cubicBezTo>
                    <a:cubicBezTo>
                      <a:pt x="3" y="9"/>
                      <a:pt x="2" y="8"/>
                      <a:pt x="3" y="8"/>
                    </a:cubicBezTo>
                    <a:cubicBezTo>
                      <a:pt x="3" y="7"/>
                      <a:pt x="3" y="7"/>
                      <a:pt x="3" y="6"/>
                    </a:cubicBezTo>
                    <a:cubicBezTo>
                      <a:pt x="3" y="6"/>
                      <a:pt x="3" y="5"/>
                      <a:pt x="4" y="5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8" y="2"/>
                      <a:pt x="8" y="2"/>
                      <a:pt x="9" y="2"/>
                    </a:cubicBezTo>
                    <a:moveTo>
                      <a:pt x="13" y="4"/>
                    </a:move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moveTo>
                      <a:pt x="13" y="4"/>
                    </a:move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moveTo>
                      <a:pt x="6" y="14"/>
                    </a:moveTo>
                    <a:cubicBezTo>
                      <a:pt x="6" y="14"/>
                      <a:pt x="6" y="14"/>
                      <a:pt x="6" y="14"/>
                    </a:cubicBezTo>
                    <a:cubicBezTo>
                      <a:pt x="6" y="14"/>
                      <a:pt x="6" y="14"/>
                      <a:pt x="6" y="14"/>
                    </a:cubicBezTo>
                    <a:moveTo>
                      <a:pt x="9" y="14"/>
                    </a:moveTo>
                    <a:cubicBezTo>
                      <a:pt x="9" y="14"/>
                      <a:pt x="9" y="14"/>
                      <a:pt x="9" y="14"/>
                    </a:cubicBezTo>
                    <a:cubicBezTo>
                      <a:pt x="9" y="14"/>
                      <a:pt x="9" y="14"/>
                      <a:pt x="9" y="14"/>
                    </a:cubicBezTo>
                  </a:path>
                </a:pathLst>
              </a:custGeom>
              <a:solidFill>
                <a:srgbClr val="4EA8A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9" name="Freeform 661"/>
              <p:cNvSpPr>
                <a:spLocks/>
              </p:cNvSpPr>
              <p:nvPr/>
            </p:nvSpPr>
            <p:spPr bwMode="auto">
              <a:xfrm>
                <a:off x="6462" y="2447"/>
                <a:ext cx="113" cy="242"/>
              </a:xfrm>
              <a:custGeom>
                <a:avLst/>
                <a:gdLst>
                  <a:gd name="T0" fmla="*/ 45 w 60"/>
                  <a:gd name="T1" fmla="*/ 1 h 128"/>
                  <a:gd name="T2" fmla="*/ 37 w 60"/>
                  <a:gd name="T3" fmla="*/ 10 h 128"/>
                  <a:gd name="T4" fmla="*/ 34 w 60"/>
                  <a:gd name="T5" fmla="*/ 15 h 128"/>
                  <a:gd name="T6" fmla="*/ 32 w 60"/>
                  <a:gd name="T7" fmla="*/ 17 h 128"/>
                  <a:gd name="T8" fmla="*/ 31 w 60"/>
                  <a:gd name="T9" fmla="*/ 20 h 128"/>
                  <a:gd name="T10" fmla="*/ 29 w 60"/>
                  <a:gd name="T11" fmla="*/ 22 h 128"/>
                  <a:gd name="T12" fmla="*/ 27 w 60"/>
                  <a:gd name="T13" fmla="*/ 23 h 128"/>
                  <a:gd name="T14" fmla="*/ 24 w 60"/>
                  <a:gd name="T15" fmla="*/ 29 h 128"/>
                  <a:gd name="T16" fmla="*/ 24 w 60"/>
                  <a:gd name="T17" fmla="*/ 31 h 128"/>
                  <a:gd name="T18" fmla="*/ 24 w 60"/>
                  <a:gd name="T19" fmla="*/ 32 h 128"/>
                  <a:gd name="T20" fmla="*/ 23 w 60"/>
                  <a:gd name="T21" fmla="*/ 33 h 128"/>
                  <a:gd name="T22" fmla="*/ 23 w 60"/>
                  <a:gd name="T23" fmla="*/ 34 h 128"/>
                  <a:gd name="T24" fmla="*/ 23 w 60"/>
                  <a:gd name="T25" fmla="*/ 37 h 128"/>
                  <a:gd name="T26" fmla="*/ 22 w 60"/>
                  <a:gd name="T27" fmla="*/ 40 h 128"/>
                  <a:gd name="T28" fmla="*/ 20 w 60"/>
                  <a:gd name="T29" fmla="*/ 45 h 128"/>
                  <a:gd name="T30" fmla="*/ 18 w 60"/>
                  <a:gd name="T31" fmla="*/ 52 h 128"/>
                  <a:gd name="T32" fmla="*/ 18 w 60"/>
                  <a:gd name="T33" fmla="*/ 56 h 128"/>
                  <a:gd name="T34" fmla="*/ 16 w 60"/>
                  <a:gd name="T35" fmla="*/ 63 h 128"/>
                  <a:gd name="T36" fmla="*/ 13 w 60"/>
                  <a:gd name="T37" fmla="*/ 72 h 128"/>
                  <a:gd name="T38" fmla="*/ 12 w 60"/>
                  <a:gd name="T39" fmla="*/ 76 h 128"/>
                  <a:gd name="T40" fmla="*/ 10 w 60"/>
                  <a:gd name="T41" fmla="*/ 80 h 128"/>
                  <a:gd name="T42" fmla="*/ 9 w 60"/>
                  <a:gd name="T43" fmla="*/ 83 h 128"/>
                  <a:gd name="T44" fmla="*/ 8 w 60"/>
                  <a:gd name="T45" fmla="*/ 87 h 128"/>
                  <a:gd name="T46" fmla="*/ 4 w 60"/>
                  <a:gd name="T47" fmla="*/ 101 h 128"/>
                  <a:gd name="T48" fmla="*/ 2 w 60"/>
                  <a:gd name="T49" fmla="*/ 107 h 128"/>
                  <a:gd name="T50" fmla="*/ 1 w 60"/>
                  <a:gd name="T51" fmla="*/ 112 h 128"/>
                  <a:gd name="T52" fmla="*/ 0 w 60"/>
                  <a:gd name="T53" fmla="*/ 114 h 128"/>
                  <a:gd name="T54" fmla="*/ 6 w 60"/>
                  <a:gd name="T55" fmla="*/ 122 h 128"/>
                  <a:gd name="T56" fmla="*/ 13 w 60"/>
                  <a:gd name="T57" fmla="*/ 124 h 128"/>
                  <a:gd name="T58" fmla="*/ 18 w 60"/>
                  <a:gd name="T59" fmla="*/ 126 h 128"/>
                  <a:gd name="T60" fmla="*/ 18 w 60"/>
                  <a:gd name="T61" fmla="*/ 126 h 128"/>
                  <a:gd name="T62" fmla="*/ 21 w 60"/>
                  <a:gd name="T63" fmla="*/ 127 h 128"/>
                  <a:gd name="T64" fmla="*/ 23 w 60"/>
                  <a:gd name="T65" fmla="*/ 127 h 128"/>
                  <a:gd name="T66" fmla="*/ 28 w 60"/>
                  <a:gd name="T67" fmla="*/ 127 h 128"/>
                  <a:gd name="T68" fmla="*/ 30 w 60"/>
                  <a:gd name="T69" fmla="*/ 127 h 128"/>
                  <a:gd name="T70" fmla="*/ 34 w 60"/>
                  <a:gd name="T71" fmla="*/ 120 h 128"/>
                  <a:gd name="T72" fmla="*/ 35 w 60"/>
                  <a:gd name="T73" fmla="*/ 117 h 128"/>
                  <a:gd name="T74" fmla="*/ 38 w 60"/>
                  <a:gd name="T75" fmla="*/ 106 h 128"/>
                  <a:gd name="T76" fmla="*/ 40 w 60"/>
                  <a:gd name="T77" fmla="*/ 100 h 128"/>
                  <a:gd name="T78" fmla="*/ 41 w 60"/>
                  <a:gd name="T79" fmla="*/ 97 h 128"/>
                  <a:gd name="T80" fmla="*/ 44 w 60"/>
                  <a:gd name="T81" fmla="*/ 89 h 128"/>
                  <a:gd name="T82" fmla="*/ 47 w 60"/>
                  <a:gd name="T83" fmla="*/ 78 h 128"/>
                  <a:gd name="T84" fmla="*/ 49 w 60"/>
                  <a:gd name="T85" fmla="*/ 70 h 128"/>
                  <a:gd name="T86" fmla="*/ 50 w 60"/>
                  <a:gd name="T87" fmla="*/ 66 h 128"/>
                  <a:gd name="T88" fmla="*/ 52 w 60"/>
                  <a:gd name="T89" fmla="*/ 58 h 128"/>
                  <a:gd name="T90" fmla="*/ 55 w 60"/>
                  <a:gd name="T91" fmla="*/ 50 h 128"/>
                  <a:gd name="T92" fmla="*/ 56 w 60"/>
                  <a:gd name="T93" fmla="*/ 44 h 128"/>
                  <a:gd name="T94" fmla="*/ 58 w 60"/>
                  <a:gd name="T95" fmla="*/ 40 h 128"/>
                  <a:gd name="T96" fmla="*/ 59 w 60"/>
                  <a:gd name="T97" fmla="*/ 31 h 128"/>
                  <a:gd name="T98" fmla="*/ 59 w 60"/>
                  <a:gd name="T99" fmla="*/ 27 h 128"/>
                  <a:gd name="T100" fmla="*/ 59 w 60"/>
                  <a:gd name="T101" fmla="*/ 22 h 128"/>
                  <a:gd name="T102" fmla="*/ 58 w 60"/>
                  <a:gd name="T103" fmla="*/ 17 h 128"/>
                  <a:gd name="T104" fmla="*/ 58 w 60"/>
                  <a:gd name="T105" fmla="*/ 13 h 128"/>
                  <a:gd name="T106" fmla="*/ 56 w 60"/>
                  <a:gd name="T107" fmla="*/ 6 h 128"/>
                  <a:gd name="T108" fmla="*/ 54 w 60"/>
                  <a:gd name="T109" fmla="*/ 2 h 128"/>
                  <a:gd name="T110" fmla="*/ 52 w 60"/>
                  <a:gd name="T111" fmla="*/ 1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60" h="128">
                    <a:moveTo>
                      <a:pt x="50" y="0"/>
                    </a:moveTo>
                    <a:cubicBezTo>
                      <a:pt x="49" y="0"/>
                      <a:pt x="49" y="0"/>
                      <a:pt x="48" y="0"/>
                    </a:cubicBezTo>
                    <a:cubicBezTo>
                      <a:pt x="47" y="0"/>
                      <a:pt x="46" y="1"/>
                      <a:pt x="45" y="1"/>
                    </a:cubicBezTo>
                    <a:cubicBezTo>
                      <a:pt x="44" y="2"/>
                      <a:pt x="43" y="2"/>
                      <a:pt x="42" y="3"/>
                    </a:cubicBezTo>
                    <a:cubicBezTo>
                      <a:pt x="42" y="4"/>
                      <a:pt x="41" y="4"/>
                      <a:pt x="40" y="5"/>
                    </a:cubicBezTo>
                    <a:cubicBezTo>
                      <a:pt x="39" y="7"/>
                      <a:pt x="38" y="8"/>
                      <a:pt x="37" y="10"/>
                    </a:cubicBezTo>
                    <a:cubicBezTo>
                      <a:pt x="36" y="10"/>
                      <a:pt x="36" y="11"/>
                      <a:pt x="36" y="12"/>
                    </a:cubicBezTo>
                    <a:cubicBezTo>
                      <a:pt x="35" y="12"/>
                      <a:pt x="35" y="12"/>
                      <a:pt x="35" y="12"/>
                    </a:cubicBezTo>
                    <a:cubicBezTo>
                      <a:pt x="35" y="13"/>
                      <a:pt x="34" y="14"/>
                      <a:pt x="34" y="15"/>
                    </a:cubicBezTo>
                    <a:cubicBezTo>
                      <a:pt x="33" y="16"/>
                      <a:pt x="33" y="16"/>
                      <a:pt x="33" y="16"/>
                    </a:cubicBezTo>
                    <a:cubicBezTo>
                      <a:pt x="32" y="17"/>
                      <a:pt x="32" y="17"/>
                      <a:pt x="32" y="17"/>
                    </a:cubicBezTo>
                    <a:cubicBezTo>
                      <a:pt x="32" y="17"/>
                      <a:pt x="32" y="17"/>
                      <a:pt x="32" y="17"/>
                    </a:cubicBezTo>
                    <a:cubicBezTo>
                      <a:pt x="32" y="18"/>
                      <a:pt x="32" y="18"/>
                      <a:pt x="32" y="18"/>
                    </a:cubicBezTo>
                    <a:cubicBezTo>
                      <a:pt x="32" y="18"/>
                      <a:pt x="31" y="18"/>
                      <a:pt x="31" y="19"/>
                    </a:cubicBezTo>
                    <a:cubicBezTo>
                      <a:pt x="31" y="20"/>
                      <a:pt x="31" y="20"/>
                      <a:pt x="31" y="20"/>
                    </a:cubicBezTo>
                    <a:cubicBezTo>
                      <a:pt x="30" y="20"/>
                      <a:pt x="30" y="20"/>
                      <a:pt x="30" y="20"/>
                    </a:cubicBezTo>
                    <a:cubicBezTo>
                      <a:pt x="30" y="20"/>
                      <a:pt x="30" y="20"/>
                      <a:pt x="30" y="20"/>
                    </a:cubicBezTo>
                    <a:cubicBezTo>
                      <a:pt x="30" y="21"/>
                      <a:pt x="29" y="22"/>
                      <a:pt x="29" y="22"/>
                    </a:cubicBezTo>
                    <a:cubicBezTo>
                      <a:pt x="29" y="23"/>
                      <a:pt x="29" y="23"/>
                      <a:pt x="29" y="23"/>
                    </a:cubicBezTo>
                    <a:cubicBezTo>
                      <a:pt x="28" y="23"/>
                      <a:pt x="28" y="23"/>
                      <a:pt x="28" y="23"/>
                    </a:cubicBezTo>
                    <a:cubicBezTo>
                      <a:pt x="28" y="23"/>
                      <a:pt x="28" y="23"/>
                      <a:pt x="27" y="23"/>
                    </a:cubicBezTo>
                    <a:cubicBezTo>
                      <a:pt x="27" y="23"/>
                      <a:pt x="27" y="24"/>
                      <a:pt x="26" y="24"/>
                    </a:cubicBezTo>
                    <a:cubicBezTo>
                      <a:pt x="25" y="26"/>
                      <a:pt x="25" y="28"/>
                      <a:pt x="24" y="29"/>
                    </a:cubicBezTo>
                    <a:cubicBezTo>
                      <a:pt x="24" y="29"/>
                      <a:pt x="24" y="29"/>
                      <a:pt x="24" y="29"/>
                    </a:cubicBezTo>
                    <a:cubicBezTo>
                      <a:pt x="24" y="30"/>
                      <a:pt x="24" y="30"/>
                      <a:pt x="24" y="30"/>
                    </a:cubicBezTo>
                    <a:cubicBezTo>
                      <a:pt x="24" y="30"/>
                      <a:pt x="24" y="30"/>
                      <a:pt x="24" y="30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24" y="32"/>
                      <a:pt x="24" y="32"/>
                      <a:pt x="24" y="32"/>
                    </a:cubicBezTo>
                    <a:cubicBezTo>
                      <a:pt x="24" y="32"/>
                      <a:pt x="24" y="32"/>
                      <a:pt x="24" y="32"/>
                    </a:cubicBezTo>
                    <a:cubicBezTo>
                      <a:pt x="24" y="33"/>
                      <a:pt x="24" y="33"/>
                      <a:pt x="24" y="33"/>
                    </a:cubicBezTo>
                    <a:cubicBezTo>
                      <a:pt x="23" y="33"/>
                      <a:pt x="23" y="33"/>
                      <a:pt x="23" y="33"/>
                    </a:cubicBezTo>
                    <a:cubicBezTo>
                      <a:pt x="23" y="34"/>
                      <a:pt x="23" y="34"/>
                      <a:pt x="23" y="34"/>
                    </a:cubicBezTo>
                    <a:cubicBezTo>
                      <a:pt x="23" y="34"/>
                      <a:pt x="23" y="34"/>
                      <a:pt x="23" y="34"/>
                    </a:cubicBezTo>
                    <a:cubicBezTo>
                      <a:pt x="23" y="34"/>
                      <a:pt x="23" y="34"/>
                      <a:pt x="23" y="34"/>
                    </a:cubicBezTo>
                    <a:cubicBezTo>
                      <a:pt x="23" y="34"/>
                      <a:pt x="23" y="34"/>
                      <a:pt x="23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3" y="35"/>
                      <a:pt x="23" y="36"/>
                      <a:pt x="23" y="37"/>
                    </a:cubicBezTo>
                    <a:cubicBezTo>
                      <a:pt x="23" y="37"/>
                      <a:pt x="23" y="38"/>
                      <a:pt x="23" y="38"/>
                    </a:cubicBezTo>
                    <a:cubicBezTo>
                      <a:pt x="23" y="39"/>
                      <a:pt x="23" y="39"/>
                      <a:pt x="22" y="40"/>
                    </a:cubicBezTo>
                    <a:cubicBezTo>
                      <a:pt x="22" y="40"/>
                      <a:pt x="22" y="40"/>
                      <a:pt x="22" y="40"/>
                    </a:cubicBezTo>
                    <a:cubicBezTo>
                      <a:pt x="22" y="41"/>
                      <a:pt x="21" y="42"/>
                      <a:pt x="21" y="42"/>
                    </a:cubicBezTo>
                    <a:cubicBezTo>
                      <a:pt x="21" y="43"/>
                      <a:pt x="21" y="43"/>
                      <a:pt x="21" y="43"/>
                    </a:cubicBezTo>
                    <a:cubicBezTo>
                      <a:pt x="20" y="45"/>
                      <a:pt x="20" y="45"/>
                      <a:pt x="20" y="45"/>
                    </a:cubicBezTo>
                    <a:cubicBezTo>
                      <a:pt x="20" y="47"/>
                      <a:pt x="19" y="49"/>
                      <a:pt x="18" y="52"/>
                    </a:cubicBezTo>
                    <a:cubicBezTo>
                      <a:pt x="18" y="52"/>
                      <a:pt x="18" y="52"/>
                      <a:pt x="18" y="52"/>
                    </a:cubicBezTo>
                    <a:cubicBezTo>
                      <a:pt x="18" y="52"/>
                      <a:pt x="18" y="52"/>
                      <a:pt x="18" y="52"/>
                    </a:cubicBezTo>
                    <a:cubicBezTo>
                      <a:pt x="18" y="53"/>
                      <a:pt x="18" y="53"/>
                      <a:pt x="18" y="54"/>
                    </a:cubicBezTo>
                    <a:cubicBezTo>
                      <a:pt x="18" y="54"/>
                      <a:pt x="18" y="54"/>
                      <a:pt x="18" y="54"/>
                    </a:cubicBezTo>
                    <a:cubicBezTo>
                      <a:pt x="18" y="55"/>
                      <a:pt x="18" y="55"/>
                      <a:pt x="18" y="56"/>
                    </a:cubicBezTo>
                    <a:cubicBezTo>
                      <a:pt x="18" y="56"/>
                      <a:pt x="18" y="56"/>
                      <a:pt x="18" y="56"/>
                    </a:cubicBezTo>
                    <a:cubicBezTo>
                      <a:pt x="18" y="57"/>
                      <a:pt x="17" y="57"/>
                      <a:pt x="17" y="57"/>
                    </a:cubicBezTo>
                    <a:cubicBezTo>
                      <a:pt x="17" y="59"/>
                      <a:pt x="16" y="61"/>
                      <a:pt x="16" y="63"/>
                    </a:cubicBezTo>
                    <a:cubicBezTo>
                      <a:pt x="15" y="64"/>
                      <a:pt x="15" y="65"/>
                      <a:pt x="15" y="66"/>
                    </a:cubicBezTo>
                    <a:cubicBezTo>
                      <a:pt x="15" y="67"/>
                      <a:pt x="14" y="68"/>
                      <a:pt x="14" y="69"/>
                    </a:cubicBezTo>
                    <a:cubicBezTo>
                      <a:pt x="14" y="70"/>
                      <a:pt x="14" y="71"/>
                      <a:pt x="13" y="72"/>
                    </a:cubicBezTo>
                    <a:cubicBezTo>
                      <a:pt x="13" y="73"/>
                      <a:pt x="13" y="73"/>
                      <a:pt x="13" y="74"/>
                    </a:cubicBezTo>
                    <a:cubicBezTo>
                      <a:pt x="13" y="74"/>
                      <a:pt x="13" y="74"/>
                      <a:pt x="13" y="74"/>
                    </a:cubicBezTo>
                    <a:cubicBezTo>
                      <a:pt x="13" y="75"/>
                      <a:pt x="13" y="75"/>
                      <a:pt x="12" y="76"/>
                    </a:cubicBezTo>
                    <a:cubicBezTo>
                      <a:pt x="12" y="76"/>
                      <a:pt x="12" y="77"/>
                      <a:pt x="12" y="77"/>
                    </a:cubicBezTo>
                    <a:cubicBezTo>
                      <a:pt x="11" y="78"/>
                      <a:pt x="11" y="78"/>
                      <a:pt x="11" y="78"/>
                    </a:cubicBezTo>
                    <a:cubicBezTo>
                      <a:pt x="11" y="79"/>
                      <a:pt x="10" y="79"/>
                      <a:pt x="10" y="80"/>
                    </a:cubicBezTo>
                    <a:cubicBezTo>
                      <a:pt x="10" y="81"/>
                      <a:pt x="10" y="81"/>
                      <a:pt x="10" y="81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9" y="83"/>
                      <a:pt x="9" y="83"/>
                      <a:pt x="9" y="83"/>
                    </a:cubicBezTo>
                    <a:cubicBezTo>
                      <a:pt x="9" y="85"/>
                      <a:pt x="9" y="85"/>
                      <a:pt x="9" y="85"/>
                    </a:cubicBezTo>
                    <a:cubicBezTo>
                      <a:pt x="8" y="86"/>
                      <a:pt x="8" y="86"/>
                      <a:pt x="8" y="86"/>
                    </a:cubicBezTo>
                    <a:cubicBezTo>
                      <a:pt x="8" y="87"/>
                      <a:pt x="8" y="87"/>
                      <a:pt x="8" y="87"/>
                    </a:cubicBezTo>
                    <a:cubicBezTo>
                      <a:pt x="8" y="87"/>
                      <a:pt x="8" y="88"/>
                      <a:pt x="7" y="89"/>
                    </a:cubicBezTo>
                    <a:cubicBezTo>
                      <a:pt x="6" y="92"/>
                      <a:pt x="5" y="95"/>
                      <a:pt x="4" y="99"/>
                    </a:cubicBezTo>
                    <a:cubicBezTo>
                      <a:pt x="4" y="101"/>
                      <a:pt x="4" y="101"/>
                      <a:pt x="4" y="101"/>
                    </a:cubicBezTo>
                    <a:cubicBezTo>
                      <a:pt x="3" y="102"/>
                      <a:pt x="3" y="102"/>
                      <a:pt x="3" y="102"/>
                    </a:cubicBezTo>
                    <a:cubicBezTo>
                      <a:pt x="3" y="103"/>
                      <a:pt x="3" y="103"/>
                      <a:pt x="3" y="103"/>
                    </a:cubicBezTo>
                    <a:cubicBezTo>
                      <a:pt x="3" y="104"/>
                      <a:pt x="2" y="106"/>
                      <a:pt x="2" y="107"/>
                    </a:cubicBezTo>
                    <a:cubicBezTo>
                      <a:pt x="2" y="108"/>
                      <a:pt x="1" y="109"/>
                      <a:pt x="1" y="110"/>
                    </a:cubicBezTo>
                    <a:cubicBezTo>
                      <a:pt x="1" y="110"/>
                      <a:pt x="1" y="111"/>
                      <a:pt x="1" y="111"/>
                    </a:cubicBezTo>
                    <a:cubicBezTo>
                      <a:pt x="1" y="112"/>
                      <a:pt x="1" y="112"/>
                      <a:pt x="1" y="112"/>
                    </a:cubicBezTo>
                    <a:cubicBezTo>
                      <a:pt x="1" y="112"/>
                      <a:pt x="1" y="112"/>
                      <a:pt x="1" y="112"/>
                    </a:cubicBezTo>
                    <a:cubicBezTo>
                      <a:pt x="1" y="113"/>
                      <a:pt x="1" y="113"/>
                      <a:pt x="1" y="113"/>
                    </a:cubicBezTo>
                    <a:cubicBezTo>
                      <a:pt x="0" y="113"/>
                      <a:pt x="0" y="114"/>
                      <a:pt x="0" y="114"/>
                    </a:cubicBezTo>
                    <a:cubicBezTo>
                      <a:pt x="0" y="115"/>
                      <a:pt x="0" y="115"/>
                      <a:pt x="0" y="116"/>
                    </a:cubicBezTo>
                    <a:cubicBezTo>
                      <a:pt x="1" y="117"/>
                      <a:pt x="2" y="118"/>
                      <a:pt x="2" y="119"/>
                    </a:cubicBezTo>
                    <a:cubicBezTo>
                      <a:pt x="3" y="120"/>
                      <a:pt x="5" y="121"/>
                      <a:pt x="6" y="122"/>
                    </a:cubicBezTo>
                    <a:cubicBezTo>
                      <a:pt x="8" y="123"/>
                      <a:pt x="10" y="124"/>
                      <a:pt x="11" y="124"/>
                    </a:cubicBezTo>
                    <a:cubicBezTo>
                      <a:pt x="12" y="124"/>
                      <a:pt x="12" y="124"/>
                      <a:pt x="12" y="124"/>
                    </a:cubicBezTo>
                    <a:cubicBezTo>
                      <a:pt x="13" y="124"/>
                      <a:pt x="13" y="124"/>
                      <a:pt x="13" y="124"/>
                    </a:cubicBezTo>
                    <a:cubicBezTo>
                      <a:pt x="13" y="125"/>
                      <a:pt x="14" y="125"/>
                      <a:pt x="14" y="125"/>
                    </a:cubicBezTo>
                    <a:cubicBezTo>
                      <a:pt x="15" y="125"/>
                      <a:pt x="16" y="126"/>
                      <a:pt x="17" y="126"/>
                    </a:cubicBezTo>
                    <a:cubicBezTo>
                      <a:pt x="18" y="126"/>
                      <a:pt x="18" y="126"/>
                      <a:pt x="18" y="126"/>
                    </a:cubicBezTo>
                    <a:cubicBezTo>
                      <a:pt x="18" y="126"/>
                      <a:pt x="18" y="126"/>
                      <a:pt x="18" y="126"/>
                    </a:cubicBezTo>
                    <a:cubicBezTo>
                      <a:pt x="18" y="126"/>
                      <a:pt x="18" y="126"/>
                      <a:pt x="18" y="126"/>
                    </a:cubicBezTo>
                    <a:cubicBezTo>
                      <a:pt x="18" y="126"/>
                      <a:pt x="18" y="126"/>
                      <a:pt x="18" y="126"/>
                    </a:cubicBezTo>
                    <a:cubicBezTo>
                      <a:pt x="19" y="126"/>
                      <a:pt x="19" y="126"/>
                      <a:pt x="19" y="126"/>
                    </a:cubicBezTo>
                    <a:cubicBezTo>
                      <a:pt x="20" y="126"/>
                      <a:pt x="20" y="126"/>
                      <a:pt x="20" y="126"/>
                    </a:cubicBezTo>
                    <a:cubicBezTo>
                      <a:pt x="20" y="127"/>
                      <a:pt x="21" y="127"/>
                      <a:pt x="21" y="127"/>
                    </a:cubicBezTo>
                    <a:cubicBezTo>
                      <a:pt x="21" y="127"/>
                      <a:pt x="21" y="127"/>
                      <a:pt x="21" y="127"/>
                    </a:cubicBezTo>
                    <a:cubicBezTo>
                      <a:pt x="22" y="127"/>
                      <a:pt x="22" y="127"/>
                      <a:pt x="22" y="127"/>
                    </a:cubicBezTo>
                    <a:cubicBezTo>
                      <a:pt x="23" y="127"/>
                      <a:pt x="23" y="127"/>
                      <a:pt x="23" y="127"/>
                    </a:cubicBezTo>
                    <a:cubicBezTo>
                      <a:pt x="24" y="127"/>
                      <a:pt x="25" y="128"/>
                      <a:pt x="26" y="128"/>
                    </a:cubicBezTo>
                    <a:cubicBezTo>
                      <a:pt x="26" y="128"/>
                      <a:pt x="26" y="128"/>
                      <a:pt x="26" y="128"/>
                    </a:cubicBezTo>
                    <a:cubicBezTo>
                      <a:pt x="27" y="128"/>
                      <a:pt x="27" y="127"/>
                      <a:pt x="28" y="127"/>
                    </a:cubicBezTo>
                    <a:cubicBezTo>
                      <a:pt x="29" y="127"/>
                      <a:pt x="29" y="127"/>
                      <a:pt x="29" y="127"/>
                    </a:cubicBezTo>
                    <a:cubicBezTo>
                      <a:pt x="29" y="127"/>
                      <a:pt x="29" y="127"/>
                      <a:pt x="29" y="127"/>
                    </a:cubicBezTo>
                    <a:cubicBezTo>
                      <a:pt x="30" y="127"/>
                      <a:pt x="30" y="127"/>
                      <a:pt x="30" y="127"/>
                    </a:cubicBezTo>
                    <a:cubicBezTo>
                      <a:pt x="32" y="127"/>
                      <a:pt x="33" y="126"/>
                      <a:pt x="33" y="125"/>
                    </a:cubicBezTo>
                    <a:cubicBezTo>
                      <a:pt x="34" y="123"/>
                      <a:pt x="34" y="122"/>
                      <a:pt x="34" y="121"/>
                    </a:cubicBezTo>
                    <a:cubicBezTo>
                      <a:pt x="34" y="120"/>
                      <a:pt x="34" y="120"/>
                      <a:pt x="34" y="120"/>
                    </a:cubicBezTo>
                    <a:cubicBezTo>
                      <a:pt x="34" y="119"/>
                      <a:pt x="35" y="119"/>
                      <a:pt x="35" y="118"/>
                    </a:cubicBezTo>
                    <a:cubicBezTo>
                      <a:pt x="35" y="117"/>
                      <a:pt x="35" y="117"/>
                      <a:pt x="35" y="117"/>
                    </a:cubicBezTo>
                    <a:cubicBezTo>
                      <a:pt x="35" y="117"/>
                      <a:pt x="35" y="117"/>
                      <a:pt x="35" y="117"/>
                    </a:cubicBezTo>
                    <a:cubicBezTo>
                      <a:pt x="35" y="116"/>
                      <a:pt x="35" y="115"/>
                      <a:pt x="36" y="113"/>
                    </a:cubicBezTo>
                    <a:cubicBezTo>
                      <a:pt x="36" y="112"/>
                      <a:pt x="36" y="112"/>
                      <a:pt x="36" y="112"/>
                    </a:cubicBezTo>
                    <a:cubicBezTo>
                      <a:pt x="37" y="109"/>
                      <a:pt x="37" y="107"/>
                      <a:pt x="38" y="106"/>
                    </a:cubicBezTo>
                    <a:cubicBezTo>
                      <a:pt x="38" y="105"/>
                      <a:pt x="39" y="104"/>
                      <a:pt x="39" y="104"/>
                    </a:cubicBezTo>
                    <a:cubicBezTo>
                      <a:pt x="39" y="103"/>
                      <a:pt x="39" y="103"/>
                      <a:pt x="39" y="103"/>
                    </a:cubicBezTo>
                    <a:cubicBezTo>
                      <a:pt x="39" y="102"/>
                      <a:pt x="40" y="101"/>
                      <a:pt x="40" y="100"/>
                    </a:cubicBezTo>
                    <a:cubicBezTo>
                      <a:pt x="40" y="99"/>
                      <a:pt x="40" y="99"/>
                      <a:pt x="41" y="98"/>
                    </a:cubicBezTo>
                    <a:cubicBezTo>
                      <a:pt x="41" y="98"/>
                      <a:pt x="41" y="98"/>
                      <a:pt x="41" y="98"/>
                    </a:cubicBezTo>
                    <a:cubicBezTo>
                      <a:pt x="41" y="97"/>
                      <a:pt x="41" y="97"/>
                      <a:pt x="41" y="97"/>
                    </a:cubicBezTo>
                    <a:cubicBezTo>
                      <a:pt x="41" y="96"/>
                      <a:pt x="42" y="96"/>
                      <a:pt x="42" y="95"/>
                    </a:cubicBezTo>
                    <a:cubicBezTo>
                      <a:pt x="42" y="94"/>
                      <a:pt x="42" y="94"/>
                      <a:pt x="42" y="94"/>
                    </a:cubicBezTo>
                    <a:cubicBezTo>
                      <a:pt x="43" y="92"/>
                      <a:pt x="43" y="91"/>
                      <a:pt x="44" y="89"/>
                    </a:cubicBezTo>
                    <a:cubicBezTo>
                      <a:pt x="44" y="87"/>
                      <a:pt x="44" y="86"/>
                      <a:pt x="45" y="84"/>
                    </a:cubicBezTo>
                    <a:cubicBezTo>
                      <a:pt x="45" y="83"/>
                      <a:pt x="45" y="83"/>
                      <a:pt x="45" y="83"/>
                    </a:cubicBezTo>
                    <a:cubicBezTo>
                      <a:pt x="46" y="82"/>
                      <a:pt x="46" y="80"/>
                      <a:pt x="47" y="78"/>
                    </a:cubicBezTo>
                    <a:cubicBezTo>
                      <a:pt x="47" y="77"/>
                      <a:pt x="47" y="76"/>
                      <a:pt x="48" y="75"/>
                    </a:cubicBezTo>
                    <a:cubicBezTo>
                      <a:pt x="48" y="75"/>
                      <a:pt x="48" y="74"/>
                      <a:pt x="48" y="74"/>
                    </a:cubicBezTo>
                    <a:cubicBezTo>
                      <a:pt x="48" y="72"/>
                      <a:pt x="49" y="71"/>
                      <a:pt x="49" y="70"/>
                    </a:cubicBezTo>
                    <a:cubicBezTo>
                      <a:pt x="49" y="70"/>
                      <a:pt x="49" y="70"/>
                      <a:pt x="49" y="70"/>
                    </a:cubicBezTo>
                    <a:cubicBezTo>
                      <a:pt x="49" y="69"/>
                      <a:pt x="50" y="67"/>
                      <a:pt x="50" y="66"/>
                    </a:cubicBezTo>
                    <a:cubicBezTo>
                      <a:pt x="50" y="66"/>
                      <a:pt x="50" y="66"/>
                      <a:pt x="50" y="66"/>
                    </a:cubicBezTo>
                    <a:cubicBezTo>
                      <a:pt x="50" y="65"/>
                      <a:pt x="50" y="65"/>
                      <a:pt x="50" y="65"/>
                    </a:cubicBezTo>
                    <a:cubicBezTo>
                      <a:pt x="51" y="63"/>
                      <a:pt x="52" y="61"/>
                      <a:pt x="52" y="58"/>
                    </a:cubicBezTo>
                    <a:cubicBezTo>
                      <a:pt x="52" y="58"/>
                      <a:pt x="52" y="58"/>
                      <a:pt x="52" y="58"/>
                    </a:cubicBezTo>
                    <a:cubicBezTo>
                      <a:pt x="53" y="56"/>
                      <a:pt x="53" y="54"/>
                      <a:pt x="54" y="53"/>
                    </a:cubicBezTo>
                    <a:cubicBezTo>
                      <a:pt x="54" y="52"/>
                      <a:pt x="54" y="51"/>
                      <a:pt x="54" y="50"/>
                    </a:cubicBezTo>
                    <a:cubicBezTo>
                      <a:pt x="55" y="50"/>
                      <a:pt x="55" y="50"/>
                      <a:pt x="55" y="50"/>
                    </a:cubicBezTo>
                    <a:cubicBezTo>
                      <a:pt x="55" y="49"/>
                      <a:pt x="55" y="49"/>
                      <a:pt x="55" y="49"/>
                    </a:cubicBezTo>
                    <a:cubicBezTo>
                      <a:pt x="55" y="48"/>
                      <a:pt x="55" y="47"/>
                      <a:pt x="56" y="47"/>
                    </a:cubicBezTo>
                    <a:cubicBezTo>
                      <a:pt x="56" y="46"/>
                      <a:pt x="56" y="45"/>
                      <a:pt x="56" y="44"/>
                    </a:cubicBezTo>
                    <a:cubicBezTo>
                      <a:pt x="57" y="44"/>
                      <a:pt x="57" y="43"/>
                      <a:pt x="57" y="42"/>
                    </a:cubicBezTo>
                    <a:cubicBezTo>
                      <a:pt x="57" y="42"/>
                      <a:pt x="57" y="42"/>
                      <a:pt x="57" y="41"/>
                    </a:cubicBezTo>
                    <a:cubicBezTo>
                      <a:pt x="58" y="40"/>
                      <a:pt x="58" y="40"/>
                      <a:pt x="58" y="40"/>
                    </a:cubicBezTo>
                    <a:cubicBezTo>
                      <a:pt x="58" y="39"/>
                      <a:pt x="59" y="38"/>
                      <a:pt x="59" y="36"/>
                    </a:cubicBezTo>
                    <a:cubicBezTo>
                      <a:pt x="60" y="35"/>
                      <a:pt x="60" y="34"/>
                      <a:pt x="60" y="33"/>
                    </a:cubicBezTo>
                    <a:cubicBezTo>
                      <a:pt x="60" y="32"/>
                      <a:pt x="59" y="32"/>
                      <a:pt x="59" y="31"/>
                    </a:cubicBezTo>
                    <a:cubicBezTo>
                      <a:pt x="59" y="30"/>
                      <a:pt x="59" y="30"/>
                      <a:pt x="59" y="30"/>
                    </a:cubicBezTo>
                    <a:cubicBezTo>
                      <a:pt x="59" y="30"/>
                      <a:pt x="59" y="30"/>
                      <a:pt x="59" y="29"/>
                    </a:cubicBezTo>
                    <a:cubicBezTo>
                      <a:pt x="59" y="28"/>
                      <a:pt x="59" y="28"/>
                      <a:pt x="59" y="27"/>
                    </a:cubicBezTo>
                    <a:cubicBezTo>
                      <a:pt x="59" y="26"/>
                      <a:pt x="59" y="26"/>
                      <a:pt x="59" y="26"/>
                    </a:cubicBezTo>
                    <a:cubicBezTo>
                      <a:pt x="59" y="25"/>
                      <a:pt x="59" y="25"/>
                      <a:pt x="59" y="25"/>
                    </a:cubicBezTo>
                    <a:cubicBezTo>
                      <a:pt x="59" y="24"/>
                      <a:pt x="59" y="23"/>
                      <a:pt x="59" y="22"/>
                    </a:cubicBezTo>
                    <a:cubicBezTo>
                      <a:pt x="59" y="21"/>
                      <a:pt x="59" y="20"/>
                      <a:pt x="59" y="19"/>
                    </a:cubicBezTo>
                    <a:cubicBezTo>
                      <a:pt x="59" y="19"/>
                      <a:pt x="59" y="19"/>
                      <a:pt x="59" y="19"/>
                    </a:cubicBezTo>
                    <a:cubicBezTo>
                      <a:pt x="59" y="18"/>
                      <a:pt x="58" y="17"/>
                      <a:pt x="58" y="17"/>
                    </a:cubicBezTo>
                    <a:cubicBezTo>
                      <a:pt x="58" y="16"/>
                      <a:pt x="58" y="16"/>
                      <a:pt x="58" y="16"/>
                    </a:cubicBezTo>
                    <a:cubicBezTo>
                      <a:pt x="58" y="15"/>
                      <a:pt x="58" y="15"/>
                      <a:pt x="58" y="14"/>
                    </a:cubicBezTo>
                    <a:cubicBezTo>
                      <a:pt x="58" y="14"/>
                      <a:pt x="58" y="13"/>
                      <a:pt x="58" y="13"/>
                    </a:cubicBezTo>
                    <a:cubicBezTo>
                      <a:pt x="57" y="12"/>
                      <a:pt x="57" y="12"/>
                      <a:pt x="57" y="11"/>
                    </a:cubicBezTo>
                    <a:cubicBezTo>
                      <a:pt x="57" y="10"/>
                      <a:pt x="57" y="9"/>
                      <a:pt x="57" y="8"/>
                    </a:cubicBezTo>
                    <a:cubicBezTo>
                      <a:pt x="56" y="8"/>
                      <a:pt x="56" y="7"/>
                      <a:pt x="56" y="6"/>
                    </a:cubicBezTo>
                    <a:cubicBezTo>
                      <a:pt x="55" y="5"/>
                      <a:pt x="55" y="5"/>
                      <a:pt x="55" y="4"/>
                    </a:cubicBezTo>
                    <a:cubicBezTo>
                      <a:pt x="55" y="3"/>
                      <a:pt x="54" y="3"/>
                      <a:pt x="54" y="2"/>
                    </a:cubicBezTo>
                    <a:cubicBezTo>
                      <a:pt x="54" y="2"/>
                      <a:pt x="54" y="2"/>
                      <a:pt x="54" y="2"/>
                    </a:cubicBezTo>
                    <a:cubicBezTo>
                      <a:pt x="53" y="2"/>
                      <a:pt x="53" y="2"/>
                      <a:pt x="53" y="2"/>
                    </a:cubicBezTo>
                    <a:cubicBezTo>
                      <a:pt x="53" y="1"/>
                      <a:pt x="53" y="1"/>
                      <a:pt x="53" y="1"/>
                    </a:cubicBezTo>
                    <a:cubicBezTo>
                      <a:pt x="52" y="1"/>
                      <a:pt x="52" y="1"/>
                      <a:pt x="52" y="1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51" y="0"/>
                      <a:pt x="51" y="0"/>
                      <a:pt x="50" y="0"/>
                    </a:cubicBezTo>
                    <a:close/>
                  </a:path>
                </a:pathLst>
              </a:custGeom>
              <a:solidFill>
                <a:srgbClr val="FF8DA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0" name="Freeform 662"/>
              <p:cNvSpPr>
                <a:spLocks noEditPoints="1"/>
              </p:cNvSpPr>
              <p:nvPr/>
            </p:nvSpPr>
            <p:spPr bwMode="auto">
              <a:xfrm>
                <a:off x="6503" y="2513"/>
                <a:ext cx="64" cy="29"/>
              </a:xfrm>
              <a:custGeom>
                <a:avLst/>
                <a:gdLst>
                  <a:gd name="T0" fmla="*/ 1 w 34"/>
                  <a:gd name="T1" fmla="*/ 0 h 15"/>
                  <a:gd name="T2" fmla="*/ 1 w 34"/>
                  <a:gd name="T3" fmla="*/ 1 h 15"/>
                  <a:gd name="T4" fmla="*/ 1 w 34"/>
                  <a:gd name="T5" fmla="*/ 2 h 15"/>
                  <a:gd name="T6" fmla="*/ 1 w 34"/>
                  <a:gd name="T7" fmla="*/ 3 h 15"/>
                  <a:gd name="T8" fmla="*/ 0 w 34"/>
                  <a:gd name="T9" fmla="*/ 5 h 15"/>
                  <a:gd name="T10" fmla="*/ 0 w 34"/>
                  <a:gd name="T11" fmla="*/ 5 h 15"/>
                  <a:gd name="T12" fmla="*/ 1 w 34"/>
                  <a:gd name="T13" fmla="*/ 6 h 15"/>
                  <a:gd name="T14" fmla="*/ 3 w 34"/>
                  <a:gd name="T15" fmla="*/ 8 h 15"/>
                  <a:gd name="T16" fmla="*/ 5 w 34"/>
                  <a:gd name="T17" fmla="*/ 8 h 15"/>
                  <a:gd name="T18" fmla="*/ 8 w 34"/>
                  <a:gd name="T19" fmla="*/ 9 h 15"/>
                  <a:gd name="T20" fmla="*/ 9 w 34"/>
                  <a:gd name="T21" fmla="*/ 10 h 15"/>
                  <a:gd name="T22" fmla="*/ 11 w 34"/>
                  <a:gd name="T23" fmla="*/ 10 h 15"/>
                  <a:gd name="T24" fmla="*/ 11 w 34"/>
                  <a:gd name="T25" fmla="*/ 10 h 15"/>
                  <a:gd name="T26" fmla="*/ 11 w 34"/>
                  <a:gd name="T27" fmla="*/ 10 h 15"/>
                  <a:gd name="T28" fmla="*/ 14 w 34"/>
                  <a:gd name="T29" fmla="*/ 11 h 15"/>
                  <a:gd name="T30" fmla="*/ 19 w 34"/>
                  <a:gd name="T31" fmla="*/ 13 h 15"/>
                  <a:gd name="T32" fmla="*/ 24 w 34"/>
                  <a:gd name="T33" fmla="*/ 14 h 15"/>
                  <a:gd name="T34" fmla="*/ 26 w 34"/>
                  <a:gd name="T35" fmla="*/ 15 h 15"/>
                  <a:gd name="T36" fmla="*/ 27 w 34"/>
                  <a:gd name="T37" fmla="*/ 15 h 15"/>
                  <a:gd name="T38" fmla="*/ 29 w 34"/>
                  <a:gd name="T39" fmla="*/ 15 h 15"/>
                  <a:gd name="T40" fmla="*/ 29 w 34"/>
                  <a:gd name="T41" fmla="*/ 15 h 15"/>
                  <a:gd name="T42" fmla="*/ 30 w 34"/>
                  <a:gd name="T43" fmla="*/ 15 h 15"/>
                  <a:gd name="T44" fmla="*/ 31 w 34"/>
                  <a:gd name="T45" fmla="*/ 15 h 15"/>
                  <a:gd name="T46" fmla="*/ 32 w 34"/>
                  <a:gd name="T47" fmla="*/ 15 h 15"/>
                  <a:gd name="T48" fmla="*/ 33 w 34"/>
                  <a:gd name="T49" fmla="*/ 14 h 15"/>
                  <a:gd name="T50" fmla="*/ 33 w 34"/>
                  <a:gd name="T51" fmla="*/ 14 h 15"/>
                  <a:gd name="T52" fmla="*/ 33 w 34"/>
                  <a:gd name="T53" fmla="*/ 13 h 15"/>
                  <a:gd name="T54" fmla="*/ 34 w 34"/>
                  <a:gd name="T55" fmla="*/ 12 h 15"/>
                  <a:gd name="T56" fmla="*/ 34 w 34"/>
                  <a:gd name="T57" fmla="*/ 11 h 15"/>
                  <a:gd name="T58" fmla="*/ 34 w 34"/>
                  <a:gd name="T59" fmla="*/ 10 h 15"/>
                  <a:gd name="T60" fmla="*/ 32 w 34"/>
                  <a:gd name="T61" fmla="*/ 9 h 15"/>
                  <a:gd name="T62" fmla="*/ 31 w 34"/>
                  <a:gd name="T63" fmla="*/ 9 h 15"/>
                  <a:gd name="T64" fmla="*/ 26 w 34"/>
                  <a:gd name="T65" fmla="*/ 8 h 15"/>
                  <a:gd name="T66" fmla="*/ 22 w 34"/>
                  <a:gd name="T67" fmla="*/ 7 h 15"/>
                  <a:gd name="T68" fmla="*/ 20 w 34"/>
                  <a:gd name="T69" fmla="*/ 7 h 15"/>
                  <a:gd name="T70" fmla="*/ 18 w 34"/>
                  <a:gd name="T71" fmla="*/ 6 h 15"/>
                  <a:gd name="T72" fmla="*/ 15 w 34"/>
                  <a:gd name="T73" fmla="*/ 5 h 15"/>
                  <a:gd name="T74" fmla="*/ 10 w 34"/>
                  <a:gd name="T75" fmla="*/ 3 h 15"/>
                  <a:gd name="T76" fmla="*/ 9 w 34"/>
                  <a:gd name="T77" fmla="*/ 3 h 15"/>
                  <a:gd name="T78" fmla="*/ 8 w 34"/>
                  <a:gd name="T79" fmla="*/ 2 h 15"/>
                  <a:gd name="T80" fmla="*/ 5 w 34"/>
                  <a:gd name="T81" fmla="*/ 1 h 15"/>
                  <a:gd name="T82" fmla="*/ 4 w 34"/>
                  <a:gd name="T83" fmla="*/ 1 h 15"/>
                  <a:gd name="T84" fmla="*/ 3 w 34"/>
                  <a:gd name="T85" fmla="*/ 0 h 15"/>
                  <a:gd name="T86" fmla="*/ 3 w 34"/>
                  <a:gd name="T87" fmla="*/ 0 h 15"/>
                  <a:gd name="T88" fmla="*/ 1 w 34"/>
                  <a:gd name="T89" fmla="*/ 0 h 15"/>
                  <a:gd name="T90" fmla="*/ 33 w 34"/>
                  <a:gd name="T91" fmla="*/ 9 h 15"/>
                  <a:gd name="T92" fmla="*/ 32 w 34"/>
                  <a:gd name="T93" fmla="*/ 9 h 15"/>
                  <a:gd name="T94" fmla="*/ 33 w 34"/>
                  <a:gd name="T95" fmla="*/ 9 h 15"/>
                  <a:gd name="T96" fmla="*/ 33 w 34"/>
                  <a:gd name="T97" fmla="*/ 9 h 15"/>
                  <a:gd name="T98" fmla="*/ 32 w 34"/>
                  <a:gd name="T99" fmla="*/ 9 h 15"/>
                  <a:gd name="T100" fmla="*/ 33 w 34"/>
                  <a:gd name="T101" fmla="*/ 9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34" h="15">
                    <a:moveTo>
                      <a:pt x="1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1" y="4"/>
                      <a:pt x="1" y="4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1" y="6"/>
                    </a:cubicBezTo>
                    <a:cubicBezTo>
                      <a:pt x="1" y="7"/>
                      <a:pt x="2" y="7"/>
                      <a:pt x="3" y="8"/>
                    </a:cubicBezTo>
                    <a:cubicBezTo>
                      <a:pt x="4" y="8"/>
                      <a:pt x="4" y="8"/>
                      <a:pt x="5" y="8"/>
                    </a:cubicBezTo>
                    <a:cubicBezTo>
                      <a:pt x="6" y="9"/>
                      <a:pt x="7" y="9"/>
                      <a:pt x="8" y="9"/>
                    </a:cubicBezTo>
                    <a:cubicBezTo>
                      <a:pt x="9" y="10"/>
                      <a:pt x="9" y="10"/>
                      <a:pt x="9" y="10"/>
                    </a:cubicBezTo>
                    <a:cubicBezTo>
                      <a:pt x="10" y="10"/>
                      <a:pt x="10" y="10"/>
                      <a:pt x="11" y="10"/>
                    </a:cubicBezTo>
                    <a:cubicBezTo>
                      <a:pt x="11" y="10"/>
                      <a:pt x="11" y="10"/>
                      <a:pt x="11" y="10"/>
                    </a:cubicBezTo>
                    <a:cubicBezTo>
                      <a:pt x="11" y="10"/>
                      <a:pt x="11" y="10"/>
                      <a:pt x="11" y="10"/>
                    </a:cubicBezTo>
                    <a:cubicBezTo>
                      <a:pt x="12" y="11"/>
                      <a:pt x="13" y="11"/>
                      <a:pt x="14" y="11"/>
                    </a:cubicBezTo>
                    <a:cubicBezTo>
                      <a:pt x="15" y="12"/>
                      <a:pt x="17" y="13"/>
                      <a:pt x="19" y="13"/>
                    </a:cubicBezTo>
                    <a:cubicBezTo>
                      <a:pt x="21" y="14"/>
                      <a:pt x="22" y="14"/>
                      <a:pt x="24" y="14"/>
                    </a:cubicBezTo>
                    <a:cubicBezTo>
                      <a:pt x="25" y="14"/>
                      <a:pt x="26" y="14"/>
                      <a:pt x="26" y="15"/>
                    </a:cubicBezTo>
                    <a:cubicBezTo>
                      <a:pt x="27" y="15"/>
                      <a:pt x="27" y="15"/>
                      <a:pt x="27" y="15"/>
                    </a:cubicBezTo>
                    <a:cubicBezTo>
                      <a:pt x="28" y="15"/>
                      <a:pt x="28" y="15"/>
                      <a:pt x="29" y="15"/>
                    </a:cubicBezTo>
                    <a:cubicBezTo>
                      <a:pt x="29" y="15"/>
                      <a:pt x="29" y="15"/>
                      <a:pt x="29" y="15"/>
                    </a:cubicBezTo>
                    <a:cubicBezTo>
                      <a:pt x="30" y="15"/>
                      <a:pt x="30" y="15"/>
                      <a:pt x="30" y="15"/>
                    </a:cubicBezTo>
                    <a:cubicBezTo>
                      <a:pt x="31" y="15"/>
                      <a:pt x="31" y="15"/>
                      <a:pt x="31" y="15"/>
                    </a:cubicBezTo>
                    <a:cubicBezTo>
                      <a:pt x="32" y="15"/>
                      <a:pt x="32" y="15"/>
                      <a:pt x="32" y="15"/>
                    </a:cubicBezTo>
                    <a:cubicBezTo>
                      <a:pt x="33" y="14"/>
                      <a:pt x="33" y="14"/>
                      <a:pt x="33" y="14"/>
                    </a:cubicBezTo>
                    <a:cubicBezTo>
                      <a:pt x="33" y="14"/>
                      <a:pt x="33" y="14"/>
                      <a:pt x="33" y="14"/>
                    </a:cubicBezTo>
                    <a:cubicBezTo>
                      <a:pt x="33" y="13"/>
                      <a:pt x="33" y="13"/>
                      <a:pt x="33" y="13"/>
                    </a:cubicBezTo>
                    <a:cubicBezTo>
                      <a:pt x="34" y="12"/>
                      <a:pt x="34" y="12"/>
                      <a:pt x="34" y="12"/>
                    </a:cubicBezTo>
                    <a:cubicBezTo>
                      <a:pt x="34" y="11"/>
                      <a:pt x="34" y="11"/>
                      <a:pt x="34" y="11"/>
                    </a:cubicBezTo>
                    <a:cubicBezTo>
                      <a:pt x="34" y="11"/>
                      <a:pt x="34" y="10"/>
                      <a:pt x="34" y="10"/>
                    </a:cubicBezTo>
                    <a:cubicBezTo>
                      <a:pt x="33" y="9"/>
                      <a:pt x="33" y="9"/>
                      <a:pt x="32" y="9"/>
                    </a:cubicBezTo>
                    <a:cubicBezTo>
                      <a:pt x="32" y="9"/>
                      <a:pt x="32" y="9"/>
                      <a:pt x="31" y="9"/>
                    </a:cubicBezTo>
                    <a:cubicBezTo>
                      <a:pt x="30" y="9"/>
                      <a:pt x="28" y="9"/>
                      <a:pt x="26" y="8"/>
                    </a:cubicBezTo>
                    <a:cubicBezTo>
                      <a:pt x="25" y="8"/>
                      <a:pt x="24" y="8"/>
                      <a:pt x="22" y="7"/>
                    </a:cubicBezTo>
                    <a:cubicBezTo>
                      <a:pt x="22" y="7"/>
                      <a:pt x="21" y="7"/>
                      <a:pt x="20" y="7"/>
                    </a:cubicBezTo>
                    <a:cubicBezTo>
                      <a:pt x="20" y="7"/>
                      <a:pt x="19" y="6"/>
                      <a:pt x="18" y="6"/>
                    </a:cubicBezTo>
                    <a:cubicBezTo>
                      <a:pt x="17" y="6"/>
                      <a:pt x="16" y="5"/>
                      <a:pt x="15" y="5"/>
                    </a:cubicBezTo>
                    <a:cubicBezTo>
                      <a:pt x="13" y="4"/>
                      <a:pt x="12" y="3"/>
                      <a:pt x="10" y="3"/>
                    </a:cubicBezTo>
                    <a:cubicBezTo>
                      <a:pt x="10" y="3"/>
                      <a:pt x="10" y="3"/>
                      <a:pt x="9" y="3"/>
                    </a:cubicBezTo>
                    <a:cubicBezTo>
                      <a:pt x="9" y="3"/>
                      <a:pt x="8" y="2"/>
                      <a:pt x="8" y="2"/>
                    </a:cubicBezTo>
                    <a:cubicBezTo>
                      <a:pt x="7" y="2"/>
                      <a:pt x="6" y="1"/>
                      <a:pt x="5" y="1"/>
                    </a:cubicBezTo>
                    <a:cubicBezTo>
                      <a:pt x="5" y="1"/>
                      <a:pt x="4" y="1"/>
                      <a:pt x="4" y="1"/>
                    </a:cubicBezTo>
                    <a:cubicBezTo>
                      <a:pt x="4" y="1"/>
                      <a:pt x="4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moveTo>
                      <a:pt x="33" y="9"/>
                    </a:moveTo>
                    <a:cubicBezTo>
                      <a:pt x="32" y="9"/>
                      <a:pt x="32" y="9"/>
                      <a:pt x="32" y="9"/>
                    </a:cubicBezTo>
                    <a:lnTo>
                      <a:pt x="33" y="9"/>
                    </a:lnTo>
                    <a:close/>
                    <a:moveTo>
                      <a:pt x="33" y="9"/>
                    </a:moveTo>
                    <a:cubicBezTo>
                      <a:pt x="32" y="9"/>
                      <a:pt x="32" y="9"/>
                      <a:pt x="32" y="9"/>
                    </a:cubicBezTo>
                    <a:cubicBezTo>
                      <a:pt x="33" y="9"/>
                      <a:pt x="33" y="9"/>
                      <a:pt x="33" y="9"/>
                    </a:cubicBezTo>
                  </a:path>
                </a:pathLst>
              </a:custGeom>
              <a:solidFill>
                <a:srgbClr val="FAF8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1" name="Freeform 663"/>
              <p:cNvSpPr>
                <a:spLocks noEditPoints="1"/>
              </p:cNvSpPr>
              <p:nvPr/>
            </p:nvSpPr>
            <p:spPr bwMode="auto">
              <a:xfrm>
                <a:off x="6469" y="2630"/>
                <a:ext cx="64" cy="30"/>
              </a:xfrm>
              <a:custGeom>
                <a:avLst/>
                <a:gdLst>
                  <a:gd name="T0" fmla="*/ 2 w 34"/>
                  <a:gd name="T1" fmla="*/ 0 h 16"/>
                  <a:gd name="T2" fmla="*/ 1 w 34"/>
                  <a:gd name="T3" fmla="*/ 1 h 16"/>
                  <a:gd name="T4" fmla="*/ 1 w 34"/>
                  <a:gd name="T5" fmla="*/ 2 h 16"/>
                  <a:gd name="T6" fmla="*/ 0 w 34"/>
                  <a:gd name="T7" fmla="*/ 3 h 16"/>
                  <a:gd name="T8" fmla="*/ 0 w 34"/>
                  <a:gd name="T9" fmla="*/ 5 h 16"/>
                  <a:gd name="T10" fmla="*/ 1 w 34"/>
                  <a:gd name="T11" fmla="*/ 6 h 16"/>
                  <a:gd name="T12" fmla="*/ 2 w 34"/>
                  <a:gd name="T13" fmla="*/ 7 h 16"/>
                  <a:gd name="T14" fmla="*/ 3 w 34"/>
                  <a:gd name="T15" fmla="*/ 8 h 16"/>
                  <a:gd name="T16" fmla="*/ 5 w 34"/>
                  <a:gd name="T17" fmla="*/ 9 h 16"/>
                  <a:gd name="T18" fmla="*/ 7 w 34"/>
                  <a:gd name="T19" fmla="*/ 10 h 16"/>
                  <a:gd name="T20" fmla="*/ 9 w 34"/>
                  <a:gd name="T21" fmla="*/ 11 h 16"/>
                  <a:gd name="T22" fmla="*/ 11 w 34"/>
                  <a:gd name="T23" fmla="*/ 11 h 16"/>
                  <a:gd name="T24" fmla="*/ 12 w 34"/>
                  <a:gd name="T25" fmla="*/ 12 h 16"/>
                  <a:gd name="T26" fmla="*/ 12 w 34"/>
                  <a:gd name="T27" fmla="*/ 12 h 16"/>
                  <a:gd name="T28" fmla="*/ 13 w 34"/>
                  <a:gd name="T29" fmla="*/ 12 h 16"/>
                  <a:gd name="T30" fmla="*/ 14 w 34"/>
                  <a:gd name="T31" fmla="*/ 11 h 16"/>
                  <a:gd name="T32" fmla="*/ 19 w 34"/>
                  <a:gd name="T33" fmla="*/ 13 h 16"/>
                  <a:gd name="T34" fmla="*/ 19 w 34"/>
                  <a:gd name="T35" fmla="*/ 13 h 16"/>
                  <a:gd name="T36" fmla="*/ 20 w 34"/>
                  <a:gd name="T37" fmla="*/ 13 h 16"/>
                  <a:gd name="T38" fmla="*/ 23 w 34"/>
                  <a:gd name="T39" fmla="*/ 14 h 16"/>
                  <a:gd name="T40" fmla="*/ 28 w 34"/>
                  <a:gd name="T41" fmla="*/ 15 h 16"/>
                  <a:gd name="T42" fmla="*/ 30 w 34"/>
                  <a:gd name="T43" fmla="*/ 16 h 16"/>
                  <a:gd name="T44" fmla="*/ 32 w 34"/>
                  <a:gd name="T45" fmla="*/ 16 h 16"/>
                  <a:gd name="T46" fmla="*/ 33 w 34"/>
                  <a:gd name="T47" fmla="*/ 15 h 16"/>
                  <a:gd name="T48" fmla="*/ 34 w 34"/>
                  <a:gd name="T49" fmla="*/ 13 h 16"/>
                  <a:gd name="T50" fmla="*/ 34 w 34"/>
                  <a:gd name="T51" fmla="*/ 12 h 16"/>
                  <a:gd name="T52" fmla="*/ 34 w 34"/>
                  <a:gd name="T53" fmla="*/ 12 h 16"/>
                  <a:gd name="T54" fmla="*/ 34 w 34"/>
                  <a:gd name="T55" fmla="*/ 11 h 16"/>
                  <a:gd name="T56" fmla="*/ 34 w 34"/>
                  <a:gd name="T57" fmla="*/ 10 h 16"/>
                  <a:gd name="T58" fmla="*/ 33 w 34"/>
                  <a:gd name="T59" fmla="*/ 9 h 16"/>
                  <a:gd name="T60" fmla="*/ 30 w 34"/>
                  <a:gd name="T61" fmla="*/ 9 h 16"/>
                  <a:gd name="T62" fmla="*/ 28 w 34"/>
                  <a:gd name="T63" fmla="*/ 8 h 16"/>
                  <a:gd name="T64" fmla="*/ 28 w 34"/>
                  <a:gd name="T65" fmla="*/ 8 h 16"/>
                  <a:gd name="T66" fmla="*/ 27 w 34"/>
                  <a:gd name="T67" fmla="*/ 8 h 16"/>
                  <a:gd name="T68" fmla="*/ 26 w 34"/>
                  <a:gd name="T69" fmla="*/ 8 h 16"/>
                  <a:gd name="T70" fmla="*/ 25 w 34"/>
                  <a:gd name="T71" fmla="*/ 8 h 16"/>
                  <a:gd name="T72" fmla="*/ 16 w 34"/>
                  <a:gd name="T73" fmla="*/ 5 h 16"/>
                  <a:gd name="T74" fmla="*/ 8 w 34"/>
                  <a:gd name="T75" fmla="*/ 2 h 16"/>
                  <a:gd name="T76" fmla="*/ 7 w 34"/>
                  <a:gd name="T77" fmla="*/ 2 h 16"/>
                  <a:gd name="T78" fmla="*/ 6 w 34"/>
                  <a:gd name="T79" fmla="*/ 1 h 16"/>
                  <a:gd name="T80" fmla="*/ 6 w 34"/>
                  <a:gd name="T81" fmla="*/ 1 h 16"/>
                  <a:gd name="T82" fmla="*/ 6 w 34"/>
                  <a:gd name="T83" fmla="*/ 1 h 16"/>
                  <a:gd name="T84" fmla="*/ 6 w 34"/>
                  <a:gd name="T85" fmla="*/ 1 h 16"/>
                  <a:gd name="T86" fmla="*/ 6 w 34"/>
                  <a:gd name="T87" fmla="*/ 1 h 16"/>
                  <a:gd name="T88" fmla="*/ 5 w 34"/>
                  <a:gd name="T89" fmla="*/ 1 h 16"/>
                  <a:gd name="T90" fmla="*/ 4 w 34"/>
                  <a:gd name="T91" fmla="*/ 0 h 16"/>
                  <a:gd name="T92" fmla="*/ 3 w 34"/>
                  <a:gd name="T93" fmla="*/ 0 h 16"/>
                  <a:gd name="T94" fmla="*/ 3 w 34"/>
                  <a:gd name="T95" fmla="*/ 0 h 16"/>
                  <a:gd name="T96" fmla="*/ 2 w 34"/>
                  <a:gd name="T97" fmla="*/ 0 h 16"/>
                  <a:gd name="T98" fmla="*/ 2 w 34"/>
                  <a:gd name="T99" fmla="*/ 0 h 16"/>
                  <a:gd name="T100" fmla="*/ 4 w 34"/>
                  <a:gd name="T101" fmla="*/ 1 h 16"/>
                  <a:gd name="T102" fmla="*/ 5 w 34"/>
                  <a:gd name="T103" fmla="*/ 1 h 16"/>
                  <a:gd name="T104" fmla="*/ 4 w 34"/>
                  <a:gd name="T105" fmla="*/ 1 h 16"/>
                  <a:gd name="T106" fmla="*/ 30 w 34"/>
                  <a:gd name="T107" fmla="*/ 13 h 16"/>
                  <a:gd name="T108" fmla="*/ 30 w 34"/>
                  <a:gd name="T109" fmla="*/ 13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34" h="16">
                    <a:moveTo>
                      <a:pt x="2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4"/>
                      <a:pt x="0" y="4"/>
                      <a:pt x="0" y="5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1" y="6"/>
                      <a:pt x="1" y="7"/>
                      <a:pt x="2" y="7"/>
                    </a:cubicBezTo>
                    <a:cubicBezTo>
                      <a:pt x="2" y="7"/>
                      <a:pt x="3" y="8"/>
                      <a:pt x="3" y="8"/>
                    </a:cubicBezTo>
                    <a:cubicBezTo>
                      <a:pt x="4" y="8"/>
                      <a:pt x="5" y="9"/>
                      <a:pt x="5" y="9"/>
                    </a:cubicBezTo>
                    <a:cubicBezTo>
                      <a:pt x="6" y="9"/>
                      <a:pt x="7" y="10"/>
                      <a:pt x="7" y="10"/>
                    </a:cubicBezTo>
                    <a:cubicBezTo>
                      <a:pt x="8" y="10"/>
                      <a:pt x="8" y="10"/>
                      <a:pt x="9" y="11"/>
                    </a:cubicBezTo>
                    <a:cubicBezTo>
                      <a:pt x="10" y="11"/>
                      <a:pt x="10" y="11"/>
                      <a:pt x="11" y="11"/>
                    </a:cubicBezTo>
                    <a:cubicBezTo>
                      <a:pt x="12" y="12"/>
                      <a:pt x="12" y="12"/>
                      <a:pt x="12" y="12"/>
                    </a:cubicBezTo>
                    <a:cubicBezTo>
                      <a:pt x="12" y="12"/>
                      <a:pt x="12" y="12"/>
                      <a:pt x="12" y="12"/>
                    </a:cubicBezTo>
                    <a:cubicBezTo>
                      <a:pt x="13" y="12"/>
                      <a:pt x="13" y="12"/>
                      <a:pt x="13" y="12"/>
                    </a:cubicBezTo>
                    <a:cubicBezTo>
                      <a:pt x="14" y="11"/>
                      <a:pt x="14" y="11"/>
                      <a:pt x="14" y="11"/>
                    </a:cubicBezTo>
                    <a:cubicBezTo>
                      <a:pt x="16" y="12"/>
                      <a:pt x="17" y="13"/>
                      <a:pt x="19" y="13"/>
                    </a:cubicBezTo>
                    <a:cubicBezTo>
                      <a:pt x="19" y="13"/>
                      <a:pt x="19" y="13"/>
                      <a:pt x="19" y="13"/>
                    </a:cubicBezTo>
                    <a:cubicBezTo>
                      <a:pt x="20" y="13"/>
                      <a:pt x="20" y="13"/>
                      <a:pt x="20" y="13"/>
                    </a:cubicBezTo>
                    <a:cubicBezTo>
                      <a:pt x="21" y="14"/>
                      <a:pt x="22" y="14"/>
                      <a:pt x="23" y="14"/>
                    </a:cubicBezTo>
                    <a:cubicBezTo>
                      <a:pt x="24" y="15"/>
                      <a:pt x="26" y="15"/>
                      <a:pt x="28" y="15"/>
                    </a:cubicBezTo>
                    <a:cubicBezTo>
                      <a:pt x="28" y="15"/>
                      <a:pt x="29" y="16"/>
                      <a:pt x="30" y="16"/>
                    </a:cubicBezTo>
                    <a:cubicBezTo>
                      <a:pt x="30" y="16"/>
                      <a:pt x="31" y="16"/>
                      <a:pt x="32" y="16"/>
                    </a:cubicBezTo>
                    <a:cubicBezTo>
                      <a:pt x="32" y="16"/>
                      <a:pt x="32" y="15"/>
                      <a:pt x="33" y="15"/>
                    </a:cubicBezTo>
                    <a:cubicBezTo>
                      <a:pt x="33" y="15"/>
                      <a:pt x="34" y="14"/>
                      <a:pt x="34" y="13"/>
                    </a:cubicBezTo>
                    <a:cubicBezTo>
                      <a:pt x="34" y="12"/>
                      <a:pt x="34" y="12"/>
                      <a:pt x="34" y="12"/>
                    </a:cubicBezTo>
                    <a:cubicBezTo>
                      <a:pt x="34" y="12"/>
                      <a:pt x="34" y="12"/>
                      <a:pt x="34" y="12"/>
                    </a:cubicBezTo>
                    <a:cubicBezTo>
                      <a:pt x="34" y="11"/>
                      <a:pt x="34" y="11"/>
                      <a:pt x="34" y="11"/>
                    </a:cubicBezTo>
                    <a:cubicBezTo>
                      <a:pt x="34" y="11"/>
                      <a:pt x="34" y="10"/>
                      <a:pt x="34" y="10"/>
                    </a:cubicBezTo>
                    <a:cubicBezTo>
                      <a:pt x="34" y="9"/>
                      <a:pt x="33" y="9"/>
                      <a:pt x="33" y="9"/>
                    </a:cubicBezTo>
                    <a:cubicBezTo>
                      <a:pt x="32" y="9"/>
                      <a:pt x="31" y="9"/>
                      <a:pt x="30" y="9"/>
                    </a:cubicBezTo>
                    <a:cubicBezTo>
                      <a:pt x="30" y="8"/>
                      <a:pt x="29" y="8"/>
                      <a:pt x="28" y="8"/>
                    </a:cubicBezTo>
                    <a:cubicBezTo>
                      <a:pt x="28" y="8"/>
                      <a:pt x="28" y="8"/>
                      <a:pt x="28" y="8"/>
                    </a:cubicBezTo>
                    <a:cubicBezTo>
                      <a:pt x="27" y="8"/>
                      <a:pt x="27" y="8"/>
                      <a:pt x="27" y="8"/>
                    </a:cubicBezTo>
                    <a:cubicBezTo>
                      <a:pt x="26" y="8"/>
                      <a:pt x="26" y="8"/>
                      <a:pt x="26" y="8"/>
                    </a:cubicBezTo>
                    <a:cubicBezTo>
                      <a:pt x="26" y="8"/>
                      <a:pt x="25" y="8"/>
                      <a:pt x="25" y="8"/>
                    </a:cubicBezTo>
                    <a:cubicBezTo>
                      <a:pt x="22" y="7"/>
                      <a:pt x="19" y="6"/>
                      <a:pt x="16" y="5"/>
                    </a:cubicBezTo>
                    <a:cubicBezTo>
                      <a:pt x="14" y="4"/>
                      <a:pt x="11" y="3"/>
                      <a:pt x="8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7" y="2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5" y="1"/>
                      <a:pt x="5" y="1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moveTo>
                      <a:pt x="4" y="1"/>
                    </a:moveTo>
                    <a:cubicBezTo>
                      <a:pt x="5" y="1"/>
                      <a:pt x="5" y="1"/>
                      <a:pt x="5" y="1"/>
                    </a:cubicBezTo>
                    <a:cubicBezTo>
                      <a:pt x="4" y="1"/>
                      <a:pt x="4" y="1"/>
                      <a:pt x="4" y="1"/>
                    </a:cubicBezTo>
                    <a:moveTo>
                      <a:pt x="30" y="13"/>
                    </a:moveTo>
                    <a:cubicBezTo>
                      <a:pt x="30" y="13"/>
                      <a:pt x="30" y="13"/>
                      <a:pt x="30" y="13"/>
                    </a:cubicBezTo>
                    <a:close/>
                  </a:path>
                </a:pathLst>
              </a:custGeom>
              <a:solidFill>
                <a:srgbClr val="FAF8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2" name="Freeform 664"/>
              <p:cNvSpPr>
                <a:spLocks/>
              </p:cNvSpPr>
              <p:nvPr/>
            </p:nvSpPr>
            <p:spPr bwMode="auto">
              <a:xfrm>
                <a:off x="6356" y="2478"/>
                <a:ext cx="149" cy="116"/>
              </a:xfrm>
              <a:custGeom>
                <a:avLst/>
                <a:gdLst>
                  <a:gd name="T0" fmla="*/ 12 w 79"/>
                  <a:gd name="T1" fmla="*/ 0 h 62"/>
                  <a:gd name="T2" fmla="*/ 11 w 79"/>
                  <a:gd name="T3" fmla="*/ 3 h 62"/>
                  <a:gd name="T4" fmla="*/ 10 w 79"/>
                  <a:gd name="T5" fmla="*/ 6 h 62"/>
                  <a:gd name="T6" fmla="*/ 9 w 79"/>
                  <a:gd name="T7" fmla="*/ 10 h 62"/>
                  <a:gd name="T8" fmla="*/ 8 w 79"/>
                  <a:gd name="T9" fmla="*/ 12 h 62"/>
                  <a:gd name="T10" fmla="*/ 8 w 79"/>
                  <a:gd name="T11" fmla="*/ 14 h 62"/>
                  <a:gd name="T12" fmla="*/ 6 w 79"/>
                  <a:gd name="T13" fmla="*/ 21 h 62"/>
                  <a:gd name="T14" fmla="*/ 5 w 79"/>
                  <a:gd name="T15" fmla="*/ 24 h 62"/>
                  <a:gd name="T16" fmla="*/ 4 w 79"/>
                  <a:gd name="T17" fmla="*/ 26 h 62"/>
                  <a:gd name="T18" fmla="*/ 2 w 79"/>
                  <a:gd name="T19" fmla="*/ 34 h 62"/>
                  <a:gd name="T20" fmla="*/ 1 w 79"/>
                  <a:gd name="T21" fmla="*/ 37 h 62"/>
                  <a:gd name="T22" fmla="*/ 0 w 79"/>
                  <a:gd name="T23" fmla="*/ 40 h 62"/>
                  <a:gd name="T24" fmla="*/ 1 w 79"/>
                  <a:gd name="T25" fmla="*/ 42 h 62"/>
                  <a:gd name="T26" fmla="*/ 2 w 79"/>
                  <a:gd name="T27" fmla="*/ 43 h 62"/>
                  <a:gd name="T28" fmla="*/ 3 w 79"/>
                  <a:gd name="T29" fmla="*/ 43 h 62"/>
                  <a:gd name="T30" fmla="*/ 8 w 79"/>
                  <a:gd name="T31" fmla="*/ 45 h 62"/>
                  <a:gd name="T32" fmla="*/ 11 w 79"/>
                  <a:gd name="T33" fmla="*/ 46 h 62"/>
                  <a:gd name="T34" fmla="*/ 16 w 79"/>
                  <a:gd name="T35" fmla="*/ 48 h 62"/>
                  <a:gd name="T36" fmla="*/ 23 w 79"/>
                  <a:gd name="T37" fmla="*/ 50 h 62"/>
                  <a:gd name="T38" fmla="*/ 32 w 79"/>
                  <a:gd name="T39" fmla="*/ 52 h 62"/>
                  <a:gd name="T40" fmla="*/ 38 w 79"/>
                  <a:gd name="T41" fmla="*/ 54 h 62"/>
                  <a:gd name="T42" fmla="*/ 46 w 79"/>
                  <a:gd name="T43" fmla="*/ 56 h 62"/>
                  <a:gd name="T44" fmla="*/ 53 w 79"/>
                  <a:gd name="T45" fmla="*/ 59 h 62"/>
                  <a:gd name="T46" fmla="*/ 57 w 79"/>
                  <a:gd name="T47" fmla="*/ 60 h 62"/>
                  <a:gd name="T48" fmla="*/ 61 w 79"/>
                  <a:gd name="T49" fmla="*/ 61 h 62"/>
                  <a:gd name="T50" fmla="*/ 66 w 79"/>
                  <a:gd name="T51" fmla="*/ 62 h 62"/>
                  <a:gd name="T52" fmla="*/ 68 w 79"/>
                  <a:gd name="T53" fmla="*/ 61 h 62"/>
                  <a:gd name="T54" fmla="*/ 69 w 79"/>
                  <a:gd name="T55" fmla="*/ 58 h 62"/>
                  <a:gd name="T56" fmla="*/ 69 w 79"/>
                  <a:gd name="T57" fmla="*/ 56 h 62"/>
                  <a:gd name="T58" fmla="*/ 71 w 79"/>
                  <a:gd name="T59" fmla="*/ 50 h 62"/>
                  <a:gd name="T60" fmla="*/ 73 w 79"/>
                  <a:gd name="T61" fmla="*/ 41 h 62"/>
                  <a:gd name="T62" fmla="*/ 74 w 79"/>
                  <a:gd name="T63" fmla="*/ 40 h 62"/>
                  <a:gd name="T64" fmla="*/ 74 w 79"/>
                  <a:gd name="T65" fmla="*/ 38 h 62"/>
                  <a:gd name="T66" fmla="*/ 74 w 79"/>
                  <a:gd name="T67" fmla="*/ 36 h 62"/>
                  <a:gd name="T68" fmla="*/ 75 w 79"/>
                  <a:gd name="T69" fmla="*/ 32 h 62"/>
                  <a:gd name="T70" fmla="*/ 75 w 79"/>
                  <a:gd name="T71" fmla="*/ 31 h 62"/>
                  <a:gd name="T72" fmla="*/ 76 w 79"/>
                  <a:gd name="T73" fmla="*/ 28 h 62"/>
                  <a:gd name="T74" fmla="*/ 77 w 79"/>
                  <a:gd name="T75" fmla="*/ 26 h 62"/>
                  <a:gd name="T76" fmla="*/ 78 w 79"/>
                  <a:gd name="T77" fmla="*/ 24 h 62"/>
                  <a:gd name="T78" fmla="*/ 79 w 79"/>
                  <a:gd name="T79" fmla="*/ 21 h 62"/>
                  <a:gd name="T80" fmla="*/ 76 w 79"/>
                  <a:gd name="T81" fmla="*/ 19 h 62"/>
                  <a:gd name="T82" fmla="*/ 74 w 79"/>
                  <a:gd name="T83" fmla="*/ 18 h 62"/>
                  <a:gd name="T84" fmla="*/ 71 w 79"/>
                  <a:gd name="T85" fmla="*/ 18 h 62"/>
                  <a:gd name="T86" fmla="*/ 67 w 79"/>
                  <a:gd name="T87" fmla="*/ 17 h 62"/>
                  <a:gd name="T88" fmla="*/ 62 w 79"/>
                  <a:gd name="T89" fmla="*/ 15 h 62"/>
                  <a:gd name="T90" fmla="*/ 56 w 79"/>
                  <a:gd name="T91" fmla="*/ 14 h 62"/>
                  <a:gd name="T92" fmla="*/ 54 w 79"/>
                  <a:gd name="T93" fmla="*/ 13 h 62"/>
                  <a:gd name="T94" fmla="*/ 50 w 79"/>
                  <a:gd name="T95" fmla="*/ 12 h 62"/>
                  <a:gd name="T96" fmla="*/ 46 w 79"/>
                  <a:gd name="T97" fmla="*/ 11 h 62"/>
                  <a:gd name="T98" fmla="*/ 41 w 79"/>
                  <a:gd name="T99" fmla="*/ 9 h 62"/>
                  <a:gd name="T100" fmla="*/ 36 w 79"/>
                  <a:gd name="T101" fmla="*/ 7 h 62"/>
                  <a:gd name="T102" fmla="*/ 34 w 79"/>
                  <a:gd name="T103" fmla="*/ 7 h 62"/>
                  <a:gd name="T104" fmla="*/ 30 w 79"/>
                  <a:gd name="T105" fmla="*/ 5 h 62"/>
                  <a:gd name="T106" fmla="*/ 28 w 79"/>
                  <a:gd name="T107" fmla="*/ 5 h 62"/>
                  <a:gd name="T108" fmla="*/ 23 w 79"/>
                  <a:gd name="T109" fmla="*/ 3 h 62"/>
                  <a:gd name="T110" fmla="*/ 17 w 79"/>
                  <a:gd name="T111" fmla="*/ 1 h 62"/>
                  <a:gd name="T112" fmla="*/ 15 w 79"/>
                  <a:gd name="T113" fmla="*/ 0 h 62"/>
                  <a:gd name="T114" fmla="*/ 13 w 79"/>
                  <a:gd name="T115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79" h="62">
                    <a:moveTo>
                      <a:pt x="13" y="0"/>
                    </a:moveTo>
                    <a:cubicBezTo>
                      <a:pt x="13" y="0"/>
                      <a:pt x="12" y="0"/>
                      <a:pt x="12" y="0"/>
                    </a:cubicBezTo>
                    <a:cubicBezTo>
                      <a:pt x="11" y="1"/>
                      <a:pt x="11" y="1"/>
                      <a:pt x="11" y="2"/>
                    </a:cubicBezTo>
                    <a:cubicBezTo>
                      <a:pt x="11" y="2"/>
                      <a:pt x="11" y="3"/>
                      <a:pt x="11" y="3"/>
                    </a:cubicBezTo>
                    <a:cubicBezTo>
                      <a:pt x="10" y="3"/>
                      <a:pt x="10" y="4"/>
                      <a:pt x="10" y="4"/>
                    </a:cubicBezTo>
                    <a:cubicBezTo>
                      <a:pt x="10" y="5"/>
                      <a:pt x="10" y="5"/>
                      <a:pt x="10" y="6"/>
                    </a:cubicBezTo>
                    <a:cubicBezTo>
                      <a:pt x="10" y="7"/>
                      <a:pt x="10" y="7"/>
                      <a:pt x="9" y="8"/>
                    </a:cubicBezTo>
                    <a:cubicBezTo>
                      <a:pt x="9" y="8"/>
                      <a:pt x="9" y="9"/>
                      <a:pt x="9" y="10"/>
                    </a:cubicBezTo>
                    <a:cubicBezTo>
                      <a:pt x="9" y="10"/>
                      <a:pt x="9" y="10"/>
                      <a:pt x="9" y="11"/>
                    </a:cubicBezTo>
                    <a:cubicBezTo>
                      <a:pt x="8" y="12"/>
                      <a:pt x="8" y="12"/>
                      <a:pt x="8" y="12"/>
                    </a:cubicBezTo>
                    <a:cubicBezTo>
                      <a:pt x="8" y="12"/>
                      <a:pt x="8" y="13"/>
                      <a:pt x="8" y="14"/>
                    </a:cubicBezTo>
                    <a:cubicBezTo>
                      <a:pt x="8" y="14"/>
                      <a:pt x="8" y="14"/>
                      <a:pt x="8" y="14"/>
                    </a:cubicBezTo>
                    <a:cubicBezTo>
                      <a:pt x="8" y="15"/>
                      <a:pt x="8" y="16"/>
                      <a:pt x="7" y="17"/>
                    </a:cubicBezTo>
                    <a:cubicBezTo>
                      <a:pt x="7" y="18"/>
                      <a:pt x="6" y="20"/>
                      <a:pt x="6" y="21"/>
                    </a:cubicBezTo>
                    <a:cubicBezTo>
                      <a:pt x="6" y="22"/>
                      <a:pt x="6" y="22"/>
                      <a:pt x="6" y="22"/>
                    </a:cubicBezTo>
                    <a:cubicBezTo>
                      <a:pt x="5" y="23"/>
                      <a:pt x="5" y="23"/>
                      <a:pt x="5" y="24"/>
                    </a:cubicBezTo>
                    <a:cubicBezTo>
                      <a:pt x="5" y="25"/>
                      <a:pt x="5" y="25"/>
                      <a:pt x="5" y="25"/>
                    </a:cubicBezTo>
                    <a:cubicBezTo>
                      <a:pt x="5" y="25"/>
                      <a:pt x="4" y="26"/>
                      <a:pt x="4" y="26"/>
                    </a:cubicBezTo>
                    <a:cubicBezTo>
                      <a:pt x="4" y="27"/>
                      <a:pt x="4" y="27"/>
                      <a:pt x="4" y="28"/>
                    </a:cubicBezTo>
                    <a:cubicBezTo>
                      <a:pt x="3" y="30"/>
                      <a:pt x="3" y="32"/>
                      <a:pt x="2" y="34"/>
                    </a:cubicBezTo>
                    <a:cubicBezTo>
                      <a:pt x="2" y="35"/>
                      <a:pt x="2" y="35"/>
                      <a:pt x="1" y="36"/>
                    </a:cubicBezTo>
                    <a:cubicBezTo>
                      <a:pt x="1" y="37"/>
                      <a:pt x="1" y="37"/>
                      <a:pt x="1" y="37"/>
                    </a:cubicBezTo>
                    <a:cubicBezTo>
                      <a:pt x="1" y="38"/>
                      <a:pt x="1" y="39"/>
                      <a:pt x="1" y="39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42"/>
                      <a:pt x="0" y="42"/>
                      <a:pt x="1" y="42"/>
                    </a:cubicBezTo>
                    <a:cubicBezTo>
                      <a:pt x="1" y="42"/>
                      <a:pt x="1" y="42"/>
                      <a:pt x="1" y="42"/>
                    </a:cubicBezTo>
                    <a:cubicBezTo>
                      <a:pt x="2" y="43"/>
                      <a:pt x="2" y="43"/>
                      <a:pt x="2" y="43"/>
                    </a:cubicBezTo>
                    <a:cubicBezTo>
                      <a:pt x="2" y="43"/>
                      <a:pt x="2" y="43"/>
                      <a:pt x="2" y="43"/>
                    </a:cubicBezTo>
                    <a:cubicBezTo>
                      <a:pt x="3" y="43"/>
                      <a:pt x="3" y="43"/>
                      <a:pt x="3" y="43"/>
                    </a:cubicBezTo>
                    <a:cubicBezTo>
                      <a:pt x="4" y="44"/>
                      <a:pt x="5" y="44"/>
                      <a:pt x="5" y="44"/>
                    </a:cubicBezTo>
                    <a:cubicBezTo>
                      <a:pt x="6" y="45"/>
                      <a:pt x="7" y="45"/>
                      <a:pt x="8" y="45"/>
                    </a:cubicBezTo>
                    <a:cubicBezTo>
                      <a:pt x="9" y="45"/>
                      <a:pt x="9" y="46"/>
                      <a:pt x="10" y="46"/>
                    </a:cubicBezTo>
                    <a:cubicBezTo>
                      <a:pt x="11" y="46"/>
                      <a:pt x="11" y="46"/>
                      <a:pt x="11" y="46"/>
                    </a:cubicBezTo>
                    <a:cubicBezTo>
                      <a:pt x="12" y="46"/>
                      <a:pt x="13" y="47"/>
                      <a:pt x="14" y="47"/>
                    </a:cubicBezTo>
                    <a:cubicBezTo>
                      <a:pt x="14" y="47"/>
                      <a:pt x="15" y="48"/>
                      <a:pt x="16" y="48"/>
                    </a:cubicBezTo>
                    <a:cubicBezTo>
                      <a:pt x="17" y="48"/>
                      <a:pt x="19" y="49"/>
                      <a:pt x="21" y="49"/>
                    </a:cubicBezTo>
                    <a:cubicBezTo>
                      <a:pt x="23" y="50"/>
                      <a:pt x="23" y="50"/>
                      <a:pt x="23" y="50"/>
                    </a:cubicBezTo>
                    <a:cubicBezTo>
                      <a:pt x="24" y="50"/>
                      <a:pt x="25" y="50"/>
                      <a:pt x="26" y="51"/>
                    </a:cubicBezTo>
                    <a:cubicBezTo>
                      <a:pt x="28" y="51"/>
                      <a:pt x="30" y="52"/>
                      <a:pt x="32" y="52"/>
                    </a:cubicBezTo>
                    <a:cubicBezTo>
                      <a:pt x="33" y="52"/>
                      <a:pt x="34" y="53"/>
                      <a:pt x="35" y="53"/>
                    </a:cubicBezTo>
                    <a:cubicBezTo>
                      <a:pt x="36" y="53"/>
                      <a:pt x="37" y="54"/>
                      <a:pt x="38" y="54"/>
                    </a:cubicBezTo>
                    <a:cubicBezTo>
                      <a:pt x="39" y="54"/>
                      <a:pt x="41" y="55"/>
                      <a:pt x="43" y="56"/>
                    </a:cubicBezTo>
                    <a:cubicBezTo>
                      <a:pt x="46" y="56"/>
                      <a:pt x="46" y="56"/>
                      <a:pt x="46" y="56"/>
                    </a:cubicBezTo>
                    <a:cubicBezTo>
                      <a:pt x="47" y="57"/>
                      <a:pt x="48" y="57"/>
                      <a:pt x="49" y="57"/>
                    </a:cubicBezTo>
                    <a:cubicBezTo>
                      <a:pt x="50" y="58"/>
                      <a:pt x="52" y="58"/>
                      <a:pt x="53" y="59"/>
                    </a:cubicBezTo>
                    <a:cubicBezTo>
                      <a:pt x="53" y="59"/>
                      <a:pt x="54" y="59"/>
                      <a:pt x="55" y="59"/>
                    </a:cubicBezTo>
                    <a:cubicBezTo>
                      <a:pt x="55" y="59"/>
                      <a:pt x="56" y="59"/>
                      <a:pt x="57" y="60"/>
                    </a:cubicBezTo>
                    <a:cubicBezTo>
                      <a:pt x="58" y="60"/>
                      <a:pt x="59" y="60"/>
                      <a:pt x="60" y="60"/>
                    </a:cubicBezTo>
                    <a:cubicBezTo>
                      <a:pt x="61" y="61"/>
                      <a:pt x="61" y="61"/>
                      <a:pt x="61" y="61"/>
                    </a:cubicBezTo>
                    <a:cubicBezTo>
                      <a:pt x="61" y="61"/>
                      <a:pt x="62" y="61"/>
                      <a:pt x="63" y="61"/>
                    </a:cubicBezTo>
                    <a:cubicBezTo>
                      <a:pt x="64" y="61"/>
                      <a:pt x="65" y="62"/>
                      <a:pt x="66" y="62"/>
                    </a:cubicBezTo>
                    <a:cubicBezTo>
                      <a:pt x="66" y="62"/>
                      <a:pt x="66" y="62"/>
                      <a:pt x="66" y="62"/>
                    </a:cubicBezTo>
                    <a:cubicBezTo>
                      <a:pt x="67" y="62"/>
                      <a:pt x="67" y="62"/>
                      <a:pt x="68" y="61"/>
                    </a:cubicBezTo>
                    <a:cubicBezTo>
                      <a:pt x="68" y="61"/>
                      <a:pt x="68" y="60"/>
                      <a:pt x="68" y="60"/>
                    </a:cubicBezTo>
                    <a:cubicBezTo>
                      <a:pt x="69" y="59"/>
                      <a:pt x="69" y="59"/>
                      <a:pt x="69" y="58"/>
                    </a:cubicBezTo>
                    <a:cubicBezTo>
                      <a:pt x="69" y="58"/>
                      <a:pt x="69" y="58"/>
                      <a:pt x="69" y="58"/>
                    </a:cubicBezTo>
                    <a:cubicBezTo>
                      <a:pt x="69" y="57"/>
                      <a:pt x="69" y="57"/>
                      <a:pt x="69" y="56"/>
                    </a:cubicBezTo>
                    <a:cubicBezTo>
                      <a:pt x="70" y="55"/>
                      <a:pt x="70" y="54"/>
                      <a:pt x="70" y="53"/>
                    </a:cubicBezTo>
                    <a:cubicBezTo>
                      <a:pt x="70" y="52"/>
                      <a:pt x="71" y="51"/>
                      <a:pt x="71" y="50"/>
                    </a:cubicBezTo>
                    <a:cubicBezTo>
                      <a:pt x="71" y="49"/>
                      <a:pt x="71" y="48"/>
                      <a:pt x="72" y="47"/>
                    </a:cubicBezTo>
                    <a:cubicBezTo>
                      <a:pt x="72" y="45"/>
                      <a:pt x="73" y="43"/>
                      <a:pt x="73" y="41"/>
                    </a:cubicBezTo>
                    <a:cubicBezTo>
                      <a:pt x="73" y="41"/>
                      <a:pt x="74" y="41"/>
                      <a:pt x="74" y="40"/>
                    </a:cubicBezTo>
                    <a:cubicBezTo>
                      <a:pt x="74" y="40"/>
                      <a:pt x="74" y="40"/>
                      <a:pt x="74" y="40"/>
                    </a:cubicBezTo>
                    <a:cubicBezTo>
                      <a:pt x="74" y="39"/>
                      <a:pt x="74" y="39"/>
                      <a:pt x="74" y="38"/>
                    </a:cubicBezTo>
                    <a:cubicBezTo>
                      <a:pt x="74" y="38"/>
                      <a:pt x="74" y="38"/>
                      <a:pt x="74" y="38"/>
                    </a:cubicBezTo>
                    <a:cubicBezTo>
                      <a:pt x="74" y="37"/>
                      <a:pt x="74" y="37"/>
                      <a:pt x="74" y="36"/>
                    </a:cubicBezTo>
                    <a:cubicBezTo>
                      <a:pt x="74" y="36"/>
                      <a:pt x="74" y="36"/>
                      <a:pt x="74" y="36"/>
                    </a:cubicBezTo>
                    <a:cubicBezTo>
                      <a:pt x="75" y="35"/>
                      <a:pt x="75" y="34"/>
                      <a:pt x="75" y="34"/>
                    </a:cubicBezTo>
                    <a:cubicBezTo>
                      <a:pt x="75" y="33"/>
                      <a:pt x="75" y="33"/>
                      <a:pt x="75" y="32"/>
                    </a:cubicBezTo>
                    <a:cubicBezTo>
                      <a:pt x="75" y="32"/>
                      <a:pt x="75" y="31"/>
                      <a:pt x="75" y="31"/>
                    </a:cubicBezTo>
                    <a:cubicBezTo>
                      <a:pt x="75" y="31"/>
                      <a:pt x="75" y="31"/>
                      <a:pt x="75" y="31"/>
                    </a:cubicBezTo>
                    <a:cubicBezTo>
                      <a:pt x="76" y="30"/>
                      <a:pt x="76" y="30"/>
                      <a:pt x="76" y="30"/>
                    </a:cubicBezTo>
                    <a:cubicBezTo>
                      <a:pt x="76" y="30"/>
                      <a:pt x="76" y="29"/>
                      <a:pt x="76" y="28"/>
                    </a:cubicBezTo>
                    <a:cubicBezTo>
                      <a:pt x="77" y="27"/>
                      <a:pt x="77" y="27"/>
                      <a:pt x="77" y="27"/>
                    </a:cubicBezTo>
                    <a:cubicBezTo>
                      <a:pt x="77" y="27"/>
                      <a:pt x="77" y="27"/>
                      <a:pt x="77" y="26"/>
                    </a:cubicBezTo>
                    <a:cubicBezTo>
                      <a:pt x="77" y="26"/>
                      <a:pt x="78" y="25"/>
                      <a:pt x="78" y="24"/>
                    </a:cubicBezTo>
                    <a:cubicBezTo>
                      <a:pt x="78" y="24"/>
                      <a:pt x="78" y="24"/>
                      <a:pt x="78" y="24"/>
                    </a:cubicBezTo>
                    <a:cubicBezTo>
                      <a:pt x="79" y="23"/>
                      <a:pt x="79" y="23"/>
                      <a:pt x="79" y="22"/>
                    </a:cubicBezTo>
                    <a:cubicBezTo>
                      <a:pt x="79" y="22"/>
                      <a:pt x="79" y="21"/>
                      <a:pt x="79" y="21"/>
                    </a:cubicBezTo>
                    <a:cubicBezTo>
                      <a:pt x="78" y="20"/>
                      <a:pt x="78" y="20"/>
                      <a:pt x="77" y="19"/>
                    </a:cubicBezTo>
                    <a:cubicBezTo>
                      <a:pt x="77" y="19"/>
                      <a:pt x="77" y="19"/>
                      <a:pt x="76" y="19"/>
                    </a:cubicBezTo>
                    <a:cubicBezTo>
                      <a:pt x="76" y="19"/>
                      <a:pt x="75" y="18"/>
                      <a:pt x="74" y="18"/>
                    </a:cubicBezTo>
                    <a:cubicBezTo>
                      <a:pt x="74" y="18"/>
                      <a:pt x="74" y="18"/>
                      <a:pt x="74" y="18"/>
                    </a:cubicBezTo>
                    <a:cubicBezTo>
                      <a:pt x="74" y="18"/>
                      <a:pt x="73" y="18"/>
                      <a:pt x="73" y="18"/>
                    </a:cubicBezTo>
                    <a:cubicBezTo>
                      <a:pt x="72" y="18"/>
                      <a:pt x="72" y="18"/>
                      <a:pt x="71" y="18"/>
                    </a:cubicBezTo>
                    <a:cubicBezTo>
                      <a:pt x="70" y="17"/>
                      <a:pt x="69" y="17"/>
                      <a:pt x="68" y="17"/>
                    </a:cubicBezTo>
                    <a:cubicBezTo>
                      <a:pt x="67" y="17"/>
                      <a:pt x="67" y="17"/>
                      <a:pt x="67" y="17"/>
                    </a:cubicBezTo>
                    <a:cubicBezTo>
                      <a:pt x="65" y="16"/>
                      <a:pt x="64" y="16"/>
                      <a:pt x="63" y="16"/>
                    </a:cubicBezTo>
                    <a:cubicBezTo>
                      <a:pt x="62" y="15"/>
                      <a:pt x="62" y="15"/>
                      <a:pt x="62" y="15"/>
                    </a:cubicBezTo>
                    <a:cubicBezTo>
                      <a:pt x="60" y="15"/>
                      <a:pt x="59" y="15"/>
                      <a:pt x="58" y="14"/>
                    </a:cubicBezTo>
                    <a:cubicBezTo>
                      <a:pt x="57" y="14"/>
                      <a:pt x="57" y="14"/>
                      <a:pt x="56" y="14"/>
                    </a:cubicBezTo>
                    <a:cubicBezTo>
                      <a:pt x="55" y="13"/>
                      <a:pt x="55" y="13"/>
                      <a:pt x="55" y="13"/>
                    </a:cubicBezTo>
                    <a:cubicBezTo>
                      <a:pt x="55" y="13"/>
                      <a:pt x="54" y="13"/>
                      <a:pt x="54" y="13"/>
                    </a:cubicBezTo>
                    <a:cubicBezTo>
                      <a:pt x="53" y="13"/>
                      <a:pt x="52" y="12"/>
                      <a:pt x="51" y="12"/>
                    </a:cubicBezTo>
                    <a:cubicBezTo>
                      <a:pt x="50" y="12"/>
                      <a:pt x="50" y="12"/>
                      <a:pt x="50" y="12"/>
                    </a:cubicBezTo>
                    <a:cubicBezTo>
                      <a:pt x="49" y="12"/>
                      <a:pt x="48" y="12"/>
                      <a:pt x="48" y="11"/>
                    </a:cubicBezTo>
                    <a:cubicBezTo>
                      <a:pt x="47" y="11"/>
                      <a:pt x="47" y="11"/>
                      <a:pt x="46" y="11"/>
                    </a:cubicBezTo>
                    <a:cubicBezTo>
                      <a:pt x="45" y="11"/>
                      <a:pt x="45" y="11"/>
                      <a:pt x="45" y="11"/>
                    </a:cubicBezTo>
                    <a:cubicBezTo>
                      <a:pt x="44" y="10"/>
                      <a:pt x="42" y="10"/>
                      <a:pt x="41" y="9"/>
                    </a:cubicBezTo>
                    <a:cubicBezTo>
                      <a:pt x="39" y="9"/>
                      <a:pt x="39" y="9"/>
                      <a:pt x="39" y="9"/>
                    </a:cubicBezTo>
                    <a:cubicBezTo>
                      <a:pt x="38" y="8"/>
                      <a:pt x="37" y="8"/>
                      <a:pt x="36" y="7"/>
                    </a:cubicBezTo>
                    <a:cubicBezTo>
                      <a:pt x="34" y="7"/>
                      <a:pt x="34" y="7"/>
                      <a:pt x="34" y="7"/>
                    </a:cubicBezTo>
                    <a:cubicBezTo>
                      <a:pt x="34" y="7"/>
                      <a:pt x="34" y="7"/>
                      <a:pt x="34" y="7"/>
                    </a:cubicBezTo>
                    <a:cubicBezTo>
                      <a:pt x="33" y="6"/>
                      <a:pt x="32" y="6"/>
                      <a:pt x="31" y="6"/>
                    </a:cubicBezTo>
                    <a:cubicBezTo>
                      <a:pt x="31" y="6"/>
                      <a:pt x="30" y="6"/>
                      <a:pt x="30" y="5"/>
                    </a:cubicBezTo>
                    <a:cubicBezTo>
                      <a:pt x="29" y="5"/>
                      <a:pt x="29" y="5"/>
                      <a:pt x="29" y="5"/>
                    </a:cubicBezTo>
                    <a:cubicBezTo>
                      <a:pt x="28" y="5"/>
                      <a:pt x="28" y="5"/>
                      <a:pt x="28" y="5"/>
                    </a:cubicBezTo>
                    <a:cubicBezTo>
                      <a:pt x="26" y="4"/>
                      <a:pt x="25" y="4"/>
                      <a:pt x="23" y="3"/>
                    </a:cubicBezTo>
                    <a:cubicBezTo>
                      <a:pt x="23" y="3"/>
                      <a:pt x="23" y="3"/>
                      <a:pt x="23" y="3"/>
                    </a:cubicBezTo>
                    <a:cubicBezTo>
                      <a:pt x="22" y="2"/>
                      <a:pt x="21" y="2"/>
                      <a:pt x="20" y="2"/>
                    </a:cubicBezTo>
                    <a:cubicBezTo>
                      <a:pt x="19" y="1"/>
                      <a:pt x="18" y="1"/>
                      <a:pt x="17" y="1"/>
                    </a:cubicBezTo>
                    <a:cubicBezTo>
                      <a:pt x="17" y="1"/>
                      <a:pt x="17" y="1"/>
                      <a:pt x="17" y="1"/>
                    </a:cubicBezTo>
                    <a:cubicBezTo>
                      <a:pt x="16" y="1"/>
                      <a:pt x="16" y="0"/>
                      <a:pt x="15" y="0"/>
                    </a:cubicBezTo>
                    <a:cubicBezTo>
                      <a:pt x="15" y="0"/>
                      <a:pt x="14" y="0"/>
                      <a:pt x="14" y="0"/>
                    </a:cubicBezTo>
                    <a:cubicBezTo>
                      <a:pt x="13" y="0"/>
                      <a:pt x="13" y="0"/>
                      <a:pt x="13" y="0"/>
                    </a:cubicBezTo>
                  </a:path>
                </a:pathLst>
              </a:custGeom>
              <a:solidFill>
                <a:srgbClr val="A6CA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3" name="Freeform 665"/>
              <p:cNvSpPr>
                <a:spLocks/>
              </p:cNvSpPr>
              <p:nvPr/>
            </p:nvSpPr>
            <p:spPr bwMode="auto">
              <a:xfrm>
                <a:off x="6545" y="2536"/>
                <a:ext cx="147" cy="115"/>
              </a:xfrm>
              <a:custGeom>
                <a:avLst/>
                <a:gdLst>
                  <a:gd name="T0" fmla="*/ 11 w 78"/>
                  <a:gd name="T1" fmla="*/ 1 h 61"/>
                  <a:gd name="T2" fmla="*/ 11 w 78"/>
                  <a:gd name="T3" fmla="*/ 4 h 61"/>
                  <a:gd name="T4" fmla="*/ 11 w 78"/>
                  <a:gd name="T5" fmla="*/ 5 h 61"/>
                  <a:gd name="T6" fmla="*/ 10 w 78"/>
                  <a:gd name="T7" fmla="*/ 8 h 61"/>
                  <a:gd name="T8" fmla="*/ 8 w 78"/>
                  <a:gd name="T9" fmla="*/ 15 h 61"/>
                  <a:gd name="T10" fmla="*/ 6 w 78"/>
                  <a:gd name="T11" fmla="*/ 19 h 61"/>
                  <a:gd name="T12" fmla="*/ 5 w 78"/>
                  <a:gd name="T13" fmla="*/ 23 h 61"/>
                  <a:gd name="T14" fmla="*/ 4 w 78"/>
                  <a:gd name="T15" fmla="*/ 30 h 61"/>
                  <a:gd name="T16" fmla="*/ 3 w 78"/>
                  <a:gd name="T17" fmla="*/ 34 h 61"/>
                  <a:gd name="T18" fmla="*/ 1 w 78"/>
                  <a:gd name="T19" fmla="*/ 38 h 61"/>
                  <a:gd name="T20" fmla="*/ 1 w 78"/>
                  <a:gd name="T21" fmla="*/ 39 h 61"/>
                  <a:gd name="T22" fmla="*/ 0 w 78"/>
                  <a:gd name="T23" fmla="*/ 41 h 61"/>
                  <a:gd name="T24" fmla="*/ 2 w 78"/>
                  <a:gd name="T25" fmla="*/ 42 h 61"/>
                  <a:gd name="T26" fmla="*/ 4 w 78"/>
                  <a:gd name="T27" fmla="*/ 42 h 61"/>
                  <a:gd name="T28" fmla="*/ 4 w 78"/>
                  <a:gd name="T29" fmla="*/ 42 h 61"/>
                  <a:gd name="T30" fmla="*/ 8 w 78"/>
                  <a:gd name="T31" fmla="*/ 44 h 61"/>
                  <a:gd name="T32" fmla="*/ 12 w 78"/>
                  <a:gd name="T33" fmla="*/ 45 h 61"/>
                  <a:gd name="T34" fmla="*/ 16 w 78"/>
                  <a:gd name="T35" fmla="*/ 47 h 61"/>
                  <a:gd name="T36" fmla="*/ 21 w 78"/>
                  <a:gd name="T37" fmla="*/ 48 h 61"/>
                  <a:gd name="T38" fmla="*/ 33 w 78"/>
                  <a:gd name="T39" fmla="*/ 52 h 61"/>
                  <a:gd name="T40" fmla="*/ 37 w 78"/>
                  <a:gd name="T41" fmla="*/ 54 h 61"/>
                  <a:gd name="T42" fmla="*/ 41 w 78"/>
                  <a:gd name="T43" fmla="*/ 55 h 61"/>
                  <a:gd name="T44" fmla="*/ 45 w 78"/>
                  <a:gd name="T45" fmla="*/ 56 h 61"/>
                  <a:gd name="T46" fmla="*/ 47 w 78"/>
                  <a:gd name="T47" fmla="*/ 57 h 61"/>
                  <a:gd name="T48" fmla="*/ 58 w 78"/>
                  <a:gd name="T49" fmla="*/ 60 h 61"/>
                  <a:gd name="T50" fmla="*/ 63 w 78"/>
                  <a:gd name="T51" fmla="*/ 61 h 61"/>
                  <a:gd name="T52" fmla="*/ 65 w 78"/>
                  <a:gd name="T53" fmla="*/ 61 h 61"/>
                  <a:gd name="T54" fmla="*/ 67 w 78"/>
                  <a:gd name="T55" fmla="*/ 60 h 61"/>
                  <a:gd name="T56" fmla="*/ 68 w 78"/>
                  <a:gd name="T57" fmla="*/ 59 h 61"/>
                  <a:gd name="T58" fmla="*/ 68 w 78"/>
                  <a:gd name="T59" fmla="*/ 56 h 61"/>
                  <a:gd name="T60" fmla="*/ 69 w 78"/>
                  <a:gd name="T61" fmla="*/ 52 h 61"/>
                  <a:gd name="T62" fmla="*/ 70 w 78"/>
                  <a:gd name="T63" fmla="*/ 49 h 61"/>
                  <a:gd name="T64" fmla="*/ 71 w 78"/>
                  <a:gd name="T65" fmla="*/ 47 h 61"/>
                  <a:gd name="T66" fmla="*/ 72 w 78"/>
                  <a:gd name="T67" fmla="*/ 43 h 61"/>
                  <a:gd name="T68" fmla="*/ 73 w 78"/>
                  <a:gd name="T69" fmla="*/ 41 h 61"/>
                  <a:gd name="T70" fmla="*/ 74 w 78"/>
                  <a:gd name="T71" fmla="*/ 37 h 61"/>
                  <a:gd name="T72" fmla="*/ 75 w 78"/>
                  <a:gd name="T73" fmla="*/ 34 h 61"/>
                  <a:gd name="T74" fmla="*/ 76 w 78"/>
                  <a:gd name="T75" fmla="*/ 29 h 61"/>
                  <a:gd name="T76" fmla="*/ 77 w 78"/>
                  <a:gd name="T77" fmla="*/ 26 h 61"/>
                  <a:gd name="T78" fmla="*/ 78 w 78"/>
                  <a:gd name="T79" fmla="*/ 22 h 61"/>
                  <a:gd name="T80" fmla="*/ 78 w 78"/>
                  <a:gd name="T81" fmla="*/ 22 h 61"/>
                  <a:gd name="T82" fmla="*/ 77 w 78"/>
                  <a:gd name="T83" fmla="*/ 19 h 61"/>
                  <a:gd name="T84" fmla="*/ 74 w 78"/>
                  <a:gd name="T85" fmla="*/ 18 h 61"/>
                  <a:gd name="T86" fmla="*/ 69 w 78"/>
                  <a:gd name="T87" fmla="*/ 17 h 61"/>
                  <a:gd name="T88" fmla="*/ 65 w 78"/>
                  <a:gd name="T89" fmla="*/ 15 h 61"/>
                  <a:gd name="T90" fmla="*/ 64 w 78"/>
                  <a:gd name="T91" fmla="*/ 15 h 61"/>
                  <a:gd name="T92" fmla="*/ 59 w 78"/>
                  <a:gd name="T93" fmla="*/ 14 h 61"/>
                  <a:gd name="T94" fmla="*/ 57 w 78"/>
                  <a:gd name="T95" fmla="*/ 13 h 61"/>
                  <a:gd name="T96" fmla="*/ 55 w 78"/>
                  <a:gd name="T97" fmla="*/ 12 h 61"/>
                  <a:gd name="T98" fmla="*/ 47 w 78"/>
                  <a:gd name="T99" fmla="*/ 10 h 61"/>
                  <a:gd name="T100" fmla="*/ 36 w 78"/>
                  <a:gd name="T101" fmla="*/ 7 h 61"/>
                  <a:gd name="T102" fmla="*/ 31 w 78"/>
                  <a:gd name="T103" fmla="*/ 5 h 61"/>
                  <a:gd name="T104" fmla="*/ 24 w 78"/>
                  <a:gd name="T105" fmla="*/ 3 h 61"/>
                  <a:gd name="T106" fmla="*/ 22 w 78"/>
                  <a:gd name="T107" fmla="*/ 3 h 61"/>
                  <a:gd name="T108" fmla="*/ 19 w 78"/>
                  <a:gd name="T109" fmla="*/ 1 h 61"/>
                  <a:gd name="T110" fmla="*/ 13 w 78"/>
                  <a:gd name="T111" fmla="*/ 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8" h="61">
                    <a:moveTo>
                      <a:pt x="13" y="0"/>
                    </a:moveTo>
                    <a:cubicBezTo>
                      <a:pt x="12" y="0"/>
                      <a:pt x="12" y="0"/>
                      <a:pt x="11" y="1"/>
                    </a:cubicBezTo>
                    <a:cubicBezTo>
                      <a:pt x="11" y="1"/>
                      <a:pt x="11" y="1"/>
                      <a:pt x="11" y="2"/>
                    </a:cubicBezTo>
                    <a:cubicBezTo>
                      <a:pt x="11" y="3"/>
                      <a:pt x="11" y="3"/>
                      <a:pt x="11" y="4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1" y="4"/>
                      <a:pt x="11" y="4"/>
                      <a:pt x="11" y="5"/>
                    </a:cubicBezTo>
                    <a:cubicBezTo>
                      <a:pt x="10" y="6"/>
                      <a:pt x="10" y="6"/>
                      <a:pt x="10" y="6"/>
                    </a:cubicBezTo>
                    <a:cubicBezTo>
                      <a:pt x="10" y="6"/>
                      <a:pt x="10" y="7"/>
                      <a:pt x="10" y="8"/>
                    </a:cubicBezTo>
                    <a:cubicBezTo>
                      <a:pt x="10" y="9"/>
                      <a:pt x="9" y="10"/>
                      <a:pt x="9" y="12"/>
                    </a:cubicBezTo>
                    <a:cubicBezTo>
                      <a:pt x="9" y="13"/>
                      <a:pt x="8" y="14"/>
                      <a:pt x="8" y="15"/>
                    </a:cubicBezTo>
                    <a:cubicBezTo>
                      <a:pt x="8" y="16"/>
                      <a:pt x="7" y="16"/>
                      <a:pt x="7" y="17"/>
                    </a:cubicBezTo>
                    <a:cubicBezTo>
                      <a:pt x="7" y="18"/>
                      <a:pt x="6" y="18"/>
                      <a:pt x="6" y="19"/>
                    </a:cubicBezTo>
                    <a:cubicBezTo>
                      <a:pt x="6" y="20"/>
                      <a:pt x="5" y="22"/>
                      <a:pt x="5" y="23"/>
                    </a:cubicBezTo>
                    <a:cubicBezTo>
                      <a:pt x="5" y="23"/>
                      <a:pt x="5" y="23"/>
                      <a:pt x="5" y="23"/>
                    </a:cubicBezTo>
                    <a:cubicBezTo>
                      <a:pt x="4" y="25"/>
                      <a:pt x="4" y="27"/>
                      <a:pt x="4" y="29"/>
                    </a:cubicBezTo>
                    <a:cubicBezTo>
                      <a:pt x="4" y="30"/>
                      <a:pt x="4" y="30"/>
                      <a:pt x="4" y="30"/>
                    </a:cubicBezTo>
                    <a:cubicBezTo>
                      <a:pt x="3" y="30"/>
                      <a:pt x="3" y="31"/>
                      <a:pt x="3" y="32"/>
                    </a:cubicBezTo>
                    <a:cubicBezTo>
                      <a:pt x="3" y="32"/>
                      <a:pt x="3" y="33"/>
                      <a:pt x="3" y="34"/>
                    </a:cubicBezTo>
                    <a:cubicBezTo>
                      <a:pt x="2" y="34"/>
                      <a:pt x="2" y="35"/>
                      <a:pt x="1" y="36"/>
                    </a:cubicBezTo>
                    <a:cubicBezTo>
                      <a:pt x="1" y="37"/>
                      <a:pt x="1" y="37"/>
                      <a:pt x="1" y="38"/>
                    </a:cubicBezTo>
                    <a:cubicBezTo>
                      <a:pt x="1" y="38"/>
                      <a:pt x="1" y="38"/>
                      <a:pt x="1" y="38"/>
                    </a:cubicBezTo>
                    <a:cubicBezTo>
                      <a:pt x="1" y="39"/>
                      <a:pt x="1" y="39"/>
                      <a:pt x="1" y="39"/>
                    </a:cubicBezTo>
                    <a:cubicBezTo>
                      <a:pt x="1" y="40"/>
                      <a:pt x="1" y="40"/>
                      <a:pt x="1" y="40"/>
                    </a:cubicBezTo>
                    <a:cubicBezTo>
                      <a:pt x="0" y="40"/>
                      <a:pt x="0" y="40"/>
                      <a:pt x="0" y="41"/>
                    </a:cubicBezTo>
                    <a:cubicBezTo>
                      <a:pt x="1" y="41"/>
                      <a:pt x="1" y="41"/>
                      <a:pt x="1" y="41"/>
                    </a:cubicBezTo>
                    <a:cubicBezTo>
                      <a:pt x="2" y="42"/>
                      <a:pt x="2" y="42"/>
                      <a:pt x="2" y="42"/>
                    </a:cubicBezTo>
                    <a:cubicBezTo>
                      <a:pt x="2" y="42"/>
                      <a:pt x="3" y="42"/>
                      <a:pt x="4" y="42"/>
                    </a:cubicBezTo>
                    <a:cubicBezTo>
                      <a:pt x="4" y="42"/>
                      <a:pt x="4" y="42"/>
                      <a:pt x="4" y="42"/>
                    </a:cubicBezTo>
                    <a:cubicBezTo>
                      <a:pt x="4" y="42"/>
                      <a:pt x="4" y="42"/>
                      <a:pt x="4" y="42"/>
                    </a:cubicBezTo>
                    <a:cubicBezTo>
                      <a:pt x="4" y="42"/>
                      <a:pt x="4" y="42"/>
                      <a:pt x="4" y="42"/>
                    </a:cubicBezTo>
                    <a:cubicBezTo>
                      <a:pt x="4" y="43"/>
                      <a:pt x="4" y="43"/>
                      <a:pt x="4" y="43"/>
                    </a:cubicBezTo>
                    <a:cubicBezTo>
                      <a:pt x="5" y="43"/>
                      <a:pt x="6" y="43"/>
                      <a:pt x="8" y="44"/>
                    </a:cubicBezTo>
                    <a:cubicBezTo>
                      <a:pt x="8" y="44"/>
                      <a:pt x="9" y="44"/>
                      <a:pt x="10" y="45"/>
                    </a:cubicBezTo>
                    <a:cubicBezTo>
                      <a:pt x="11" y="45"/>
                      <a:pt x="11" y="45"/>
                      <a:pt x="12" y="45"/>
                    </a:cubicBezTo>
                    <a:cubicBezTo>
                      <a:pt x="13" y="46"/>
                      <a:pt x="13" y="46"/>
                      <a:pt x="13" y="46"/>
                    </a:cubicBezTo>
                    <a:cubicBezTo>
                      <a:pt x="14" y="46"/>
                      <a:pt x="15" y="46"/>
                      <a:pt x="16" y="47"/>
                    </a:cubicBezTo>
                    <a:cubicBezTo>
                      <a:pt x="17" y="47"/>
                      <a:pt x="18" y="47"/>
                      <a:pt x="19" y="47"/>
                    </a:cubicBezTo>
                    <a:cubicBezTo>
                      <a:pt x="20" y="48"/>
                      <a:pt x="20" y="48"/>
                      <a:pt x="21" y="48"/>
                    </a:cubicBezTo>
                    <a:cubicBezTo>
                      <a:pt x="25" y="49"/>
                      <a:pt x="28" y="50"/>
                      <a:pt x="31" y="51"/>
                    </a:cubicBezTo>
                    <a:cubicBezTo>
                      <a:pt x="33" y="52"/>
                      <a:pt x="33" y="52"/>
                      <a:pt x="33" y="52"/>
                    </a:cubicBezTo>
                    <a:cubicBezTo>
                      <a:pt x="35" y="53"/>
                      <a:pt x="36" y="53"/>
                      <a:pt x="37" y="54"/>
                    </a:cubicBezTo>
                    <a:cubicBezTo>
                      <a:pt x="37" y="54"/>
                      <a:pt x="37" y="54"/>
                      <a:pt x="37" y="54"/>
                    </a:cubicBezTo>
                    <a:cubicBezTo>
                      <a:pt x="38" y="54"/>
                      <a:pt x="39" y="54"/>
                      <a:pt x="40" y="55"/>
                    </a:cubicBezTo>
                    <a:cubicBezTo>
                      <a:pt x="40" y="55"/>
                      <a:pt x="41" y="55"/>
                      <a:pt x="41" y="55"/>
                    </a:cubicBezTo>
                    <a:cubicBezTo>
                      <a:pt x="42" y="55"/>
                      <a:pt x="42" y="55"/>
                      <a:pt x="43" y="55"/>
                    </a:cubicBezTo>
                    <a:cubicBezTo>
                      <a:pt x="43" y="56"/>
                      <a:pt x="44" y="56"/>
                      <a:pt x="45" y="56"/>
                    </a:cubicBezTo>
                    <a:cubicBezTo>
                      <a:pt x="46" y="56"/>
                      <a:pt x="46" y="56"/>
                      <a:pt x="47" y="57"/>
                    </a:cubicBezTo>
                    <a:cubicBezTo>
                      <a:pt x="47" y="57"/>
                      <a:pt x="47" y="57"/>
                      <a:pt x="47" y="57"/>
                    </a:cubicBezTo>
                    <a:cubicBezTo>
                      <a:pt x="49" y="57"/>
                      <a:pt x="51" y="58"/>
                      <a:pt x="53" y="58"/>
                    </a:cubicBezTo>
                    <a:cubicBezTo>
                      <a:pt x="55" y="59"/>
                      <a:pt x="57" y="59"/>
                      <a:pt x="58" y="60"/>
                    </a:cubicBezTo>
                    <a:cubicBezTo>
                      <a:pt x="60" y="60"/>
                      <a:pt x="61" y="60"/>
                      <a:pt x="63" y="61"/>
                    </a:cubicBezTo>
                    <a:cubicBezTo>
                      <a:pt x="63" y="61"/>
                      <a:pt x="63" y="61"/>
                      <a:pt x="63" y="61"/>
                    </a:cubicBezTo>
                    <a:cubicBezTo>
                      <a:pt x="64" y="61"/>
                      <a:pt x="64" y="61"/>
                      <a:pt x="64" y="61"/>
                    </a:cubicBezTo>
                    <a:cubicBezTo>
                      <a:pt x="65" y="61"/>
                      <a:pt x="65" y="61"/>
                      <a:pt x="65" y="61"/>
                    </a:cubicBezTo>
                    <a:cubicBezTo>
                      <a:pt x="65" y="61"/>
                      <a:pt x="66" y="61"/>
                      <a:pt x="66" y="61"/>
                    </a:cubicBezTo>
                    <a:cubicBezTo>
                      <a:pt x="67" y="61"/>
                      <a:pt x="67" y="60"/>
                      <a:pt x="67" y="60"/>
                    </a:cubicBezTo>
                    <a:cubicBezTo>
                      <a:pt x="67" y="60"/>
                      <a:pt x="67" y="60"/>
                      <a:pt x="67" y="60"/>
                    </a:cubicBezTo>
                    <a:cubicBezTo>
                      <a:pt x="68" y="59"/>
                      <a:pt x="68" y="59"/>
                      <a:pt x="68" y="59"/>
                    </a:cubicBezTo>
                    <a:cubicBezTo>
                      <a:pt x="68" y="58"/>
                      <a:pt x="68" y="58"/>
                      <a:pt x="68" y="58"/>
                    </a:cubicBezTo>
                    <a:cubicBezTo>
                      <a:pt x="68" y="57"/>
                      <a:pt x="68" y="57"/>
                      <a:pt x="68" y="56"/>
                    </a:cubicBezTo>
                    <a:cubicBezTo>
                      <a:pt x="69" y="55"/>
                      <a:pt x="69" y="55"/>
                      <a:pt x="69" y="54"/>
                    </a:cubicBezTo>
                    <a:cubicBezTo>
                      <a:pt x="69" y="53"/>
                      <a:pt x="69" y="53"/>
                      <a:pt x="69" y="52"/>
                    </a:cubicBezTo>
                    <a:cubicBezTo>
                      <a:pt x="70" y="51"/>
                      <a:pt x="70" y="50"/>
                      <a:pt x="70" y="50"/>
                    </a:cubicBezTo>
                    <a:cubicBezTo>
                      <a:pt x="70" y="49"/>
                      <a:pt x="70" y="49"/>
                      <a:pt x="70" y="49"/>
                    </a:cubicBezTo>
                    <a:cubicBezTo>
                      <a:pt x="70" y="48"/>
                      <a:pt x="70" y="48"/>
                      <a:pt x="70" y="48"/>
                    </a:cubicBezTo>
                    <a:cubicBezTo>
                      <a:pt x="71" y="48"/>
                      <a:pt x="71" y="47"/>
                      <a:pt x="71" y="47"/>
                    </a:cubicBezTo>
                    <a:cubicBezTo>
                      <a:pt x="71" y="46"/>
                      <a:pt x="72" y="45"/>
                      <a:pt x="72" y="44"/>
                    </a:cubicBezTo>
                    <a:cubicBezTo>
                      <a:pt x="72" y="43"/>
                      <a:pt x="72" y="43"/>
                      <a:pt x="72" y="43"/>
                    </a:cubicBezTo>
                    <a:cubicBezTo>
                      <a:pt x="72" y="43"/>
                      <a:pt x="72" y="43"/>
                      <a:pt x="72" y="43"/>
                    </a:cubicBezTo>
                    <a:cubicBezTo>
                      <a:pt x="72" y="42"/>
                      <a:pt x="73" y="42"/>
                      <a:pt x="73" y="41"/>
                    </a:cubicBezTo>
                    <a:cubicBezTo>
                      <a:pt x="73" y="40"/>
                      <a:pt x="73" y="39"/>
                      <a:pt x="73" y="39"/>
                    </a:cubicBezTo>
                    <a:cubicBezTo>
                      <a:pt x="74" y="38"/>
                      <a:pt x="74" y="37"/>
                      <a:pt x="74" y="37"/>
                    </a:cubicBezTo>
                    <a:cubicBezTo>
                      <a:pt x="74" y="36"/>
                      <a:pt x="74" y="36"/>
                      <a:pt x="74" y="36"/>
                    </a:cubicBezTo>
                    <a:cubicBezTo>
                      <a:pt x="75" y="34"/>
                      <a:pt x="75" y="34"/>
                      <a:pt x="75" y="34"/>
                    </a:cubicBezTo>
                    <a:cubicBezTo>
                      <a:pt x="75" y="32"/>
                      <a:pt x="76" y="31"/>
                      <a:pt x="76" y="30"/>
                    </a:cubicBezTo>
                    <a:cubicBezTo>
                      <a:pt x="76" y="29"/>
                      <a:pt x="76" y="29"/>
                      <a:pt x="76" y="29"/>
                    </a:cubicBezTo>
                    <a:cubicBezTo>
                      <a:pt x="76" y="28"/>
                      <a:pt x="76" y="28"/>
                      <a:pt x="76" y="28"/>
                    </a:cubicBezTo>
                    <a:cubicBezTo>
                      <a:pt x="77" y="28"/>
                      <a:pt x="77" y="27"/>
                      <a:pt x="77" y="26"/>
                    </a:cubicBezTo>
                    <a:cubicBezTo>
                      <a:pt x="77" y="26"/>
                      <a:pt x="78" y="25"/>
                      <a:pt x="78" y="24"/>
                    </a:cubicBezTo>
                    <a:cubicBezTo>
                      <a:pt x="78" y="23"/>
                      <a:pt x="78" y="23"/>
                      <a:pt x="78" y="22"/>
                    </a:cubicBezTo>
                    <a:cubicBezTo>
                      <a:pt x="78" y="22"/>
                      <a:pt x="78" y="22"/>
                      <a:pt x="78" y="22"/>
                    </a:cubicBezTo>
                    <a:cubicBezTo>
                      <a:pt x="78" y="22"/>
                      <a:pt x="78" y="22"/>
                      <a:pt x="78" y="22"/>
                    </a:cubicBezTo>
                    <a:cubicBezTo>
                      <a:pt x="78" y="21"/>
                      <a:pt x="78" y="21"/>
                      <a:pt x="78" y="21"/>
                    </a:cubicBezTo>
                    <a:cubicBezTo>
                      <a:pt x="78" y="20"/>
                      <a:pt x="78" y="20"/>
                      <a:pt x="77" y="19"/>
                    </a:cubicBezTo>
                    <a:cubicBezTo>
                      <a:pt x="77" y="19"/>
                      <a:pt x="76" y="19"/>
                      <a:pt x="76" y="19"/>
                    </a:cubicBezTo>
                    <a:cubicBezTo>
                      <a:pt x="75" y="18"/>
                      <a:pt x="75" y="18"/>
                      <a:pt x="74" y="18"/>
                    </a:cubicBezTo>
                    <a:cubicBezTo>
                      <a:pt x="73" y="18"/>
                      <a:pt x="72" y="18"/>
                      <a:pt x="71" y="17"/>
                    </a:cubicBezTo>
                    <a:cubicBezTo>
                      <a:pt x="70" y="17"/>
                      <a:pt x="70" y="17"/>
                      <a:pt x="69" y="17"/>
                    </a:cubicBezTo>
                    <a:cubicBezTo>
                      <a:pt x="68" y="16"/>
                      <a:pt x="67" y="16"/>
                      <a:pt x="66" y="16"/>
                    </a:cubicBezTo>
                    <a:cubicBezTo>
                      <a:pt x="65" y="15"/>
                      <a:pt x="65" y="15"/>
                      <a:pt x="65" y="15"/>
                    </a:cubicBezTo>
                    <a:cubicBezTo>
                      <a:pt x="64" y="15"/>
                      <a:pt x="64" y="15"/>
                      <a:pt x="64" y="15"/>
                    </a:cubicBezTo>
                    <a:cubicBezTo>
                      <a:pt x="64" y="15"/>
                      <a:pt x="64" y="15"/>
                      <a:pt x="64" y="15"/>
                    </a:cubicBezTo>
                    <a:cubicBezTo>
                      <a:pt x="63" y="15"/>
                      <a:pt x="62" y="14"/>
                      <a:pt x="61" y="14"/>
                    </a:cubicBezTo>
                    <a:cubicBezTo>
                      <a:pt x="60" y="14"/>
                      <a:pt x="60" y="14"/>
                      <a:pt x="59" y="14"/>
                    </a:cubicBezTo>
                    <a:cubicBezTo>
                      <a:pt x="59" y="13"/>
                      <a:pt x="59" y="13"/>
                      <a:pt x="59" y="13"/>
                    </a:cubicBezTo>
                    <a:cubicBezTo>
                      <a:pt x="57" y="13"/>
                      <a:pt x="57" y="13"/>
                      <a:pt x="57" y="13"/>
                    </a:cubicBezTo>
                    <a:cubicBezTo>
                      <a:pt x="57" y="13"/>
                      <a:pt x="56" y="13"/>
                      <a:pt x="56" y="13"/>
                    </a:cubicBezTo>
                    <a:cubicBezTo>
                      <a:pt x="55" y="13"/>
                      <a:pt x="55" y="12"/>
                      <a:pt x="55" y="12"/>
                    </a:cubicBezTo>
                    <a:cubicBezTo>
                      <a:pt x="54" y="12"/>
                      <a:pt x="54" y="12"/>
                      <a:pt x="53" y="12"/>
                    </a:cubicBezTo>
                    <a:cubicBezTo>
                      <a:pt x="51" y="11"/>
                      <a:pt x="49" y="11"/>
                      <a:pt x="47" y="10"/>
                    </a:cubicBezTo>
                    <a:cubicBezTo>
                      <a:pt x="45" y="9"/>
                      <a:pt x="44" y="9"/>
                      <a:pt x="42" y="8"/>
                    </a:cubicBezTo>
                    <a:cubicBezTo>
                      <a:pt x="40" y="8"/>
                      <a:pt x="38" y="7"/>
                      <a:pt x="36" y="7"/>
                    </a:cubicBezTo>
                    <a:cubicBezTo>
                      <a:pt x="36" y="6"/>
                      <a:pt x="35" y="6"/>
                      <a:pt x="34" y="6"/>
                    </a:cubicBezTo>
                    <a:cubicBezTo>
                      <a:pt x="33" y="6"/>
                      <a:pt x="32" y="5"/>
                      <a:pt x="31" y="5"/>
                    </a:cubicBezTo>
                    <a:cubicBezTo>
                      <a:pt x="29" y="5"/>
                      <a:pt x="27" y="4"/>
                      <a:pt x="26" y="4"/>
                    </a:cubicBezTo>
                    <a:cubicBezTo>
                      <a:pt x="25" y="4"/>
                      <a:pt x="25" y="3"/>
                      <a:pt x="24" y="3"/>
                    </a:cubicBezTo>
                    <a:cubicBezTo>
                      <a:pt x="23" y="3"/>
                      <a:pt x="23" y="3"/>
                      <a:pt x="23" y="3"/>
                    </a:cubicBezTo>
                    <a:cubicBezTo>
                      <a:pt x="22" y="3"/>
                      <a:pt x="22" y="3"/>
                      <a:pt x="22" y="3"/>
                    </a:cubicBezTo>
                    <a:cubicBezTo>
                      <a:pt x="21" y="2"/>
                      <a:pt x="21" y="2"/>
                      <a:pt x="21" y="2"/>
                    </a:cubicBezTo>
                    <a:cubicBezTo>
                      <a:pt x="21" y="2"/>
                      <a:pt x="20" y="2"/>
                      <a:pt x="19" y="1"/>
                    </a:cubicBezTo>
                    <a:cubicBezTo>
                      <a:pt x="18" y="1"/>
                      <a:pt x="17" y="0"/>
                      <a:pt x="15" y="0"/>
                    </a:cubicBezTo>
                    <a:cubicBezTo>
                      <a:pt x="15" y="0"/>
                      <a:pt x="14" y="0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</a:path>
                </a:pathLst>
              </a:custGeom>
              <a:solidFill>
                <a:srgbClr val="A6CA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4" name="Freeform 666"/>
              <p:cNvSpPr>
                <a:spLocks noEditPoints="1"/>
              </p:cNvSpPr>
              <p:nvPr/>
            </p:nvSpPr>
            <p:spPr bwMode="auto">
              <a:xfrm>
                <a:off x="6552" y="2445"/>
                <a:ext cx="21" cy="65"/>
              </a:xfrm>
              <a:custGeom>
                <a:avLst/>
                <a:gdLst>
                  <a:gd name="T0" fmla="*/ 1 w 11"/>
                  <a:gd name="T1" fmla="*/ 0 h 34"/>
                  <a:gd name="T2" fmla="*/ 1 w 11"/>
                  <a:gd name="T3" fmla="*/ 2 h 34"/>
                  <a:gd name="T4" fmla="*/ 2 w 11"/>
                  <a:gd name="T5" fmla="*/ 3 h 34"/>
                  <a:gd name="T6" fmla="*/ 2 w 11"/>
                  <a:gd name="T7" fmla="*/ 3 h 34"/>
                  <a:gd name="T8" fmla="*/ 2 w 11"/>
                  <a:gd name="T9" fmla="*/ 4 h 34"/>
                  <a:gd name="T10" fmla="*/ 3 w 11"/>
                  <a:gd name="T11" fmla="*/ 6 h 34"/>
                  <a:gd name="T12" fmla="*/ 4 w 11"/>
                  <a:gd name="T13" fmla="*/ 9 h 34"/>
                  <a:gd name="T14" fmla="*/ 4 w 11"/>
                  <a:gd name="T15" fmla="*/ 11 h 34"/>
                  <a:gd name="T16" fmla="*/ 5 w 11"/>
                  <a:gd name="T17" fmla="*/ 13 h 34"/>
                  <a:gd name="T18" fmla="*/ 5 w 11"/>
                  <a:gd name="T19" fmla="*/ 13 h 34"/>
                  <a:gd name="T20" fmla="*/ 5 w 11"/>
                  <a:gd name="T21" fmla="*/ 16 h 34"/>
                  <a:gd name="T22" fmla="*/ 5 w 11"/>
                  <a:gd name="T23" fmla="*/ 19 h 34"/>
                  <a:gd name="T24" fmla="*/ 6 w 11"/>
                  <a:gd name="T25" fmla="*/ 24 h 34"/>
                  <a:gd name="T26" fmla="*/ 6 w 11"/>
                  <a:gd name="T27" fmla="*/ 29 h 34"/>
                  <a:gd name="T28" fmla="*/ 5 w 11"/>
                  <a:gd name="T29" fmla="*/ 31 h 34"/>
                  <a:gd name="T30" fmla="*/ 5 w 11"/>
                  <a:gd name="T31" fmla="*/ 32 h 34"/>
                  <a:gd name="T32" fmla="*/ 6 w 11"/>
                  <a:gd name="T33" fmla="*/ 33 h 34"/>
                  <a:gd name="T34" fmla="*/ 9 w 11"/>
                  <a:gd name="T35" fmla="*/ 33 h 34"/>
                  <a:gd name="T36" fmla="*/ 10 w 11"/>
                  <a:gd name="T37" fmla="*/ 33 h 34"/>
                  <a:gd name="T38" fmla="*/ 11 w 11"/>
                  <a:gd name="T39" fmla="*/ 31 h 34"/>
                  <a:gd name="T40" fmla="*/ 11 w 11"/>
                  <a:gd name="T41" fmla="*/ 30 h 34"/>
                  <a:gd name="T42" fmla="*/ 11 w 11"/>
                  <a:gd name="T43" fmla="*/ 28 h 34"/>
                  <a:gd name="T44" fmla="*/ 11 w 11"/>
                  <a:gd name="T45" fmla="*/ 25 h 34"/>
                  <a:gd name="T46" fmla="*/ 11 w 11"/>
                  <a:gd name="T47" fmla="*/ 13 h 34"/>
                  <a:gd name="T48" fmla="*/ 10 w 11"/>
                  <a:gd name="T49" fmla="*/ 10 h 34"/>
                  <a:gd name="T50" fmla="*/ 9 w 11"/>
                  <a:gd name="T51" fmla="*/ 7 h 34"/>
                  <a:gd name="T52" fmla="*/ 7 w 11"/>
                  <a:gd name="T53" fmla="*/ 4 h 34"/>
                  <a:gd name="T54" fmla="*/ 6 w 11"/>
                  <a:gd name="T55" fmla="*/ 2 h 34"/>
                  <a:gd name="T56" fmla="*/ 6 w 11"/>
                  <a:gd name="T57" fmla="*/ 2 h 34"/>
                  <a:gd name="T58" fmla="*/ 5 w 11"/>
                  <a:gd name="T59" fmla="*/ 2 h 34"/>
                  <a:gd name="T60" fmla="*/ 3 w 11"/>
                  <a:gd name="T61" fmla="*/ 1 h 34"/>
                  <a:gd name="T62" fmla="*/ 3 w 11"/>
                  <a:gd name="T63" fmla="*/ 1 h 34"/>
                  <a:gd name="T64" fmla="*/ 2 w 11"/>
                  <a:gd name="T65" fmla="*/ 1 h 34"/>
                  <a:gd name="T66" fmla="*/ 2 w 11"/>
                  <a:gd name="T67" fmla="*/ 0 h 34"/>
                  <a:gd name="T68" fmla="*/ 1 w 11"/>
                  <a:gd name="T69" fmla="*/ 0 h 34"/>
                  <a:gd name="T70" fmla="*/ 6 w 11"/>
                  <a:gd name="T71" fmla="*/ 2 h 34"/>
                  <a:gd name="T72" fmla="*/ 6 w 11"/>
                  <a:gd name="T73" fmla="*/ 2 h 34"/>
                  <a:gd name="T74" fmla="*/ 6 w 11"/>
                  <a:gd name="T75" fmla="*/ 2 h 34"/>
                  <a:gd name="T76" fmla="*/ 7 w 11"/>
                  <a:gd name="T77" fmla="*/ 31 h 34"/>
                  <a:gd name="T78" fmla="*/ 7 w 11"/>
                  <a:gd name="T79" fmla="*/ 31 h 34"/>
                  <a:gd name="T80" fmla="*/ 7 w 11"/>
                  <a:gd name="T81" fmla="*/ 31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1" h="34">
                    <a:moveTo>
                      <a:pt x="1" y="0"/>
                    </a:moveTo>
                    <a:cubicBezTo>
                      <a:pt x="0" y="1"/>
                      <a:pt x="1" y="2"/>
                      <a:pt x="1" y="2"/>
                    </a:cubicBezTo>
                    <a:cubicBezTo>
                      <a:pt x="1" y="2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3" y="5"/>
                      <a:pt x="3" y="5"/>
                      <a:pt x="3" y="6"/>
                    </a:cubicBezTo>
                    <a:cubicBezTo>
                      <a:pt x="3" y="7"/>
                      <a:pt x="4" y="8"/>
                      <a:pt x="4" y="9"/>
                    </a:cubicBezTo>
                    <a:cubicBezTo>
                      <a:pt x="4" y="10"/>
                      <a:pt x="4" y="10"/>
                      <a:pt x="4" y="11"/>
                    </a:cubicBezTo>
                    <a:cubicBezTo>
                      <a:pt x="5" y="12"/>
                      <a:pt x="5" y="13"/>
                      <a:pt x="5" y="13"/>
                    </a:cubicBezTo>
                    <a:cubicBezTo>
                      <a:pt x="5" y="13"/>
                      <a:pt x="5" y="13"/>
                      <a:pt x="5" y="13"/>
                    </a:cubicBezTo>
                    <a:cubicBezTo>
                      <a:pt x="5" y="14"/>
                      <a:pt x="5" y="15"/>
                      <a:pt x="5" y="16"/>
                    </a:cubicBezTo>
                    <a:cubicBezTo>
                      <a:pt x="5" y="17"/>
                      <a:pt x="5" y="18"/>
                      <a:pt x="5" y="19"/>
                    </a:cubicBezTo>
                    <a:cubicBezTo>
                      <a:pt x="6" y="20"/>
                      <a:pt x="6" y="22"/>
                      <a:pt x="6" y="24"/>
                    </a:cubicBezTo>
                    <a:cubicBezTo>
                      <a:pt x="6" y="25"/>
                      <a:pt x="6" y="27"/>
                      <a:pt x="6" y="29"/>
                    </a:cubicBezTo>
                    <a:cubicBezTo>
                      <a:pt x="6" y="29"/>
                      <a:pt x="6" y="30"/>
                      <a:pt x="5" y="31"/>
                    </a:cubicBezTo>
                    <a:cubicBezTo>
                      <a:pt x="5" y="32"/>
                      <a:pt x="5" y="32"/>
                      <a:pt x="5" y="32"/>
                    </a:cubicBezTo>
                    <a:cubicBezTo>
                      <a:pt x="6" y="32"/>
                      <a:pt x="6" y="33"/>
                      <a:pt x="6" y="33"/>
                    </a:cubicBezTo>
                    <a:cubicBezTo>
                      <a:pt x="7" y="34"/>
                      <a:pt x="8" y="34"/>
                      <a:pt x="9" y="33"/>
                    </a:cubicBezTo>
                    <a:cubicBezTo>
                      <a:pt x="10" y="33"/>
                      <a:pt x="10" y="33"/>
                      <a:pt x="10" y="33"/>
                    </a:cubicBezTo>
                    <a:cubicBezTo>
                      <a:pt x="10" y="33"/>
                      <a:pt x="10" y="32"/>
                      <a:pt x="11" y="31"/>
                    </a:cubicBezTo>
                    <a:cubicBezTo>
                      <a:pt x="11" y="31"/>
                      <a:pt x="11" y="30"/>
                      <a:pt x="11" y="30"/>
                    </a:cubicBezTo>
                    <a:cubicBezTo>
                      <a:pt x="11" y="29"/>
                      <a:pt x="11" y="29"/>
                      <a:pt x="11" y="28"/>
                    </a:cubicBezTo>
                    <a:cubicBezTo>
                      <a:pt x="11" y="27"/>
                      <a:pt x="11" y="27"/>
                      <a:pt x="11" y="25"/>
                    </a:cubicBezTo>
                    <a:cubicBezTo>
                      <a:pt x="11" y="21"/>
                      <a:pt x="11" y="17"/>
                      <a:pt x="11" y="13"/>
                    </a:cubicBezTo>
                    <a:cubicBezTo>
                      <a:pt x="10" y="12"/>
                      <a:pt x="10" y="11"/>
                      <a:pt x="10" y="10"/>
                    </a:cubicBezTo>
                    <a:cubicBezTo>
                      <a:pt x="10" y="9"/>
                      <a:pt x="9" y="8"/>
                      <a:pt x="9" y="7"/>
                    </a:cubicBezTo>
                    <a:cubicBezTo>
                      <a:pt x="9" y="6"/>
                      <a:pt x="8" y="5"/>
                      <a:pt x="7" y="4"/>
                    </a:cubicBezTo>
                    <a:cubicBezTo>
                      <a:pt x="7" y="3"/>
                      <a:pt x="6" y="3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1"/>
                      <a:pt x="4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moveTo>
                      <a:pt x="6" y="2"/>
                    </a:move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moveTo>
                      <a:pt x="7" y="31"/>
                    </a:moveTo>
                    <a:cubicBezTo>
                      <a:pt x="7" y="31"/>
                      <a:pt x="7" y="31"/>
                      <a:pt x="7" y="31"/>
                    </a:cubicBezTo>
                    <a:cubicBezTo>
                      <a:pt x="7" y="31"/>
                      <a:pt x="7" y="31"/>
                      <a:pt x="7" y="31"/>
                    </a:cubicBezTo>
                    <a:close/>
                  </a:path>
                </a:pathLst>
              </a:custGeom>
              <a:solidFill>
                <a:srgbClr val="ED84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5" name="Freeform 667"/>
              <p:cNvSpPr>
                <a:spLocks/>
              </p:cNvSpPr>
              <p:nvPr/>
            </p:nvSpPr>
            <p:spPr bwMode="auto">
              <a:xfrm>
                <a:off x="6558" y="2508"/>
                <a:ext cx="17" cy="22"/>
              </a:xfrm>
              <a:custGeom>
                <a:avLst/>
                <a:gdLst>
                  <a:gd name="T0" fmla="*/ 7 w 9"/>
                  <a:gd name="T1" fmla="*/ 0 h 12"/>
                  <a:gd name="T2" fmla="*/ 6 w 9"/>
                  <a:gd name="T3" fmla="*/ 1 h 12"/>
                  <a:gd name="T4" fmla="*/ 5 w 9"/>
                  <a:gd name="T5" fmla="*/ 1 h 12"/>
                  <a:gd name="T6" fmla="*/ 5 w 9"/>
                  <a:gd name="T7" fmla="*/ 1 h 12"/>
                  <a:gd name="T8" fmla="*/ 5 w 9"/>
                  <a:gd name="T9" fmla="*/ 1 h 12"/>
                  <a:gd name="T10" fmla="*/ 4 w 9"/>
                  <a:gd name="T11" fmla="*/ 0 h 12"/>
                  <a:gd name="T12" fmla="*/ 4 w 9"/>
                  <a:gd name="T13" fmla="*/ 0 h 12"/>
                  <a:gd name="T14" fmla="*/ 4 w 9"/>
                  <a:gd name="T15" fmla="*/ 0 h 12"/>
                  <a:gd name="T16" fmla="*/ 4 w 9"/>
                  <a:gd name="T17" fmla="*/ 0 h 12"/>
                  <a:gd name="T18" fmla="*/ 3 w 9"/>
                  <a:gd name="T19" fmla="*/ 1 h 12"/>
                  <a:gd name="T20" fmla="*/ 2 w 9"/>
                  <a:gd name="T21" fmla="*/ 3 h 12"/>
                  <a:gd name="T22" fmla="*/ 1 w 9"/>
                  <a:gd name="T23" fmla="*/ 5 h 12"/>
                  <a:gd name="T24" fmla="*/ 1 w 9"/>
                  <a:gd name="T25" fmla="*/ 8 h 12"/>
                  <a:gd name="T26" fmla="*/ 0 w 9"/>
                  <a:gd name="T27" fmla="*/ 9 h 12"/>
                  <a:gd name="T28" fmla="*/ 0 w 9"/>
                  <a:gd name="T29" fmla="*/ 10 h 12"/>
                  <a:gd name="T30" fmla="*/ 1 w 9"/>
                  <a:gd name="T31" fmla="*/ 10 h 12"/>
                  <a:gd name="T32" fmla="*/ 2 w 9"/>
                  <a:gd name="T33" fmla="*/ 10 h 12"/>
                  <a:gd name="T34" fmla="*/ 2 w 9"/>
                  <a:gd name="T35" fmla="*/ 11 h 12"/>
                  <a:gd name="T36" fmla="*/ 2 w 9"/>
                  <a:gd name="T37" fmla="*/ 11 h 12"/>
                  <a:gd name="T38" fmla="*/ 3 w 9"/>
                  <a:gd name="T39" fmla="*/ 11 h 12"/>
                  <a:gd name="T40" fmla="*/ 4 w 9"/>
                  <a:gd name="T41" fmla="*/ 11 h 12"/>
                  <a:gd name="T42" fmla="*/ 4 w 9"/>
                  <a:gd name="T43" fmla="*/ 11 h 12"/>
                  <a:gd name="T44" fmla="*/ 6 w 9"/>
                  <a:gd name="T45" fmla="*/ 11 h 12"/>
                  <a:gd name="T46" fmla="*/ 6 w 9"/>
                  <a:gd name="T47" fmla="*/ 10 h 12"/>
                  <a:gd name="T48" fmla="*/ 7 w 9"/>
                  <a:gd name="T49" fmla="*/ 9 h 12"/>
                  <a:gd name="T50" fmla="*/ 7 w 9"/>
                  <a:gd name="T51" fmla="*/ 6 h 12"/>
                  <a:gd name="T52" fmla="*/ 8 w 9"/>
                  <a:gd name="T53" fmla="*/ 4 h 12"/>
                  <a:gd name="T54" fmla="*/ 9 w 9"/>
                  <a:gd name="T55" fmla="*/ 2 h 12"/>
                  <a:gd name="T56" fmla="*/ 9 w 9"/>
                  <a:gd name="T57" fmla="*/ 1 h 12"/>
                  <a:gd name="T58" fmla="*/ 9 w 9"/>
                  <a:gd name="T59" fmla="*/ 1 h 12"/>
                  <a:gd name="T60" fmla="*/ 8 w 9"/>
                  <a:gd name="T61" fmla="*/ 0 h 12"/>
                  <a:gd name="T62" fmla="*/ 8 w 9"/>
                  <a:gd name="T63" fmla="*/ 0 h 12"/>
                  <a:gd name="T64" fmla="*/ 7 w 9"/>
                  <a:gd name="T65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9" h="12">
                    <a:moveTo>
                      <a:pt x="7" y="0"/>
                    </a:moveTo>
                    <a:cubicBezTo>
                      <a:pt x="6" y="0"/>
                      <a:pt x="6" y="0"/>
                      <a:pt x="6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2" y="2"/>
                      <a:pt x="2" y="3"/>
                    </a:cubicBezTo>
                    <a:cubicBezTo>
                      <a:pt x="2" y="4"/>
                      <a:pt x="2" y="5"/>
                      <a:pt x="1" y="5"/>
                    </a:cubicBezTo>
                    <a:cubicBezTo>
                      <a:pt x="1" y="6"/>
                      <a:pt x="1" y="7"/>
                      <a:pt x="1" y="8"/>
                    </a:cubicBezTo>
                    <a:cubicBezTo>
                      <a:pt x="0" y="8"/>
                      <a:pt x="0" y="9"/>
                      <a:pt x="0" y="9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11"/>
                      <a:pt x="2" y="11"/>
                      <a:pt x="2" y="11"/>
                    </a:cubicBezTo>
                    <a:cubicBezTo>
                      <a:pt x="2" y="11"/>
                      <a:pt x="2" y="11"/>
                      <a:pt x="2" y="11"/>
                    </a:cubicBezTo>
                    <a:cubicBezTo>
                      <a:pt x="3" y="11"/>
                      <a:pt x="3" y="11"/>
                      <a:pt x="3" y="11"/>
                    </a:cubicBezTo>
                    <a:cubicBezTo>
                      <a:pt x="4" y="11"/>
                      <a:pt x="4" y="11"/>
                      <a:pt x="4" y="11"/>
                    </a:cubicBezTo>
                    <a:cubicBezTo>
                      <a:pt x="4" y="11"/>
                      <a:pt x="4" y="11"/>
                      <a:pt x="4" y="11"/>
                    </a:cubicBezTo>
                    <a:cubicBezTo>
                      <a:pt x="5" y="12"/>
                      <a:pt x="6" y="12"/>
                      <a:pt x="6" y="11"/>
                    </a:cubicBezTo>
                    <a:cubicBezTo>
                      <a:pt x="6" y="11"/>
                      <a:pt x="6" y="10"/>
                      <a:pt x="6" y="10"/>
                    </a:cubicBezTo>
                    <a:cubicBezTo>
                      <a:pt x="6" y="9"/>
                      <a:pt x="7" y="9"/>
                      <a:pt x="7" y="9"/>
                    </a:cubicBezTo>
                    <a:cubicBezTo>
                      <a:pt x="7" y="8"/>
                      <a:pt x="7" y="7"/>
                      <a:pt x="7" y="6"/>
                    </a:cubicBezTo>
                    <a:cubicBezTo>
                      <a:pt x="8" y="5"/>
                      <a:pt x="8" y="4"/>
                      <a:pt x="8" y="4"/>
                    </a:cubicBezTo>
                    <a:cubicBezTo>
                      <a:pt x="8" y="3"/>
                      <a:pt x="8" y="3"/>
                      <a:pt x="9" y="2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7" y="0"/>
                      <a:pt x="7" y="0"/>
                      <a:pt x="7" y="0"/>
                    </a:cubicBezTo>
                  </a:path>
                </a:pathLst>
              </a:custGeom>
              <a:solidFill>
                <a:srgbClr val="ED84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6" name="Freeform 668"/>
              <p:cNvSpPr>
                <a:spLocks noEditPoints="1"/>
              </p:cNvSpPr>
              <p:nvPr/>
            </p:nvSpPr>
            <p:spPr bwMode="auto">
              <a:xfrm>
                <a:off x="6522" y="2542"/>
                <a:ext cx="41" cy="105"/>
              </a:xfrm>
              <a:custGeom>
                <a:avLst/>
                <a:gdLst>
                  <a:gd name="T0" fmla="*/ 18 w 22"/>
                  <a:gd name="T1" fmla="*/ 1 h 56"/>
                  <a:gd name="T2" fmla="*/ 16 w 22"/>
                  <a:gd name="T3" fmla="*/ 1 h 56"/>
                  <a:gd name="T4" fmla="*/ 16 w 22"/>
                  <a:gd name="T5" fmla="*/ 4 h 56"/>
                  <a:gd name="T6" fmla="*/ 15 w 22"/>
                  <a:gd name="T7" fmla="*/ 7 h 56"/>
                  <a:gd name="T8" fmla="*/ 14 w 22"/>
                  <a:gd name="T9" fmla="*/ 10 h 56"/>
                  <a:gd name="T10" fmla="*/ 12 w 22"/>
                  <a:gd name="T11" fmla="*/ 15 h 56"/>
                  <a:gd name="T12" fmla="*/ 10 w 22"/>
                  <a:gd name="T13" fmla="*/ 20 h 56"/>
                  <a:gd name="T14" fmla="*/ 9 w 22"/>
                  <a:gd name="T15" fmla="*/ 26 h 56"/>
                  <a:gd name="T16" fmla="*/ 7 w 22"/>
                  <a:gd name="T17" fmla="*/ 32 h 56"/>
                  <a:gd name="T18" fmla="*/ 5 w 22"/>
                  <a:gd name="T19" fmla="*/ 38 h 56"/>
                  <a:gd name="T20" fmla="*/ 4 w 22"/>
                  <a:gd name="T21" fmla="*/ 42 h 56"/>
                  <a:gd name="T22" fmla="*/ 2 w 22"/>
                  <a:gd name="T23" fmla="*/ 46 h 56"/>
                  <a:gd name="T24" fmla="*/ 1 w 22"/>
                  <a:gd name="T25" fmla="*/ 50 h 56"/>
                  <a:gd name="T26" fmla="*/ 0 w 22"/>
                  <a:gd name="T27" fmla="*/ 53 h 56"/>
                  <a:gd name="T28" fmla="*/ 1 w 22"/>
                  <a:gd name="T29" fmla="*/ 55 h 56"/>
                  <a:gd name="T30" fmla="*/ 3 w 22"/>
                  <a:gd name="T31" fmla="*/ 56 h 56"/>
                  <a:gd name="T32" fmla="*/ 5 w 22"/>
                  <a:gd name="T33" fmla="*/ 56 h 56"/>
                  <a:gd name="T34" fmla="*/ 6 w 22"/>
                  <a:gd name="T35" fmla="*/ 55 h 56"/>
                  <a:gd name="T36" fmla="*/ 6 w 22"/>
                  <a:gd name="T37" fmla="*/ 54 h 56"/>
                  <a:gd name="T38" fmla="*/ 7 w 22"/>
                  <a:gd name="T39" fmla="*/ 53 h 56"/>
                  <a:gd name="T40" fmla="*/ 8 w 22"/>
                  <a:gd name="T41" fmla="*/ 51 h 56"/>
                  <a:gd name="T42" fmla="*/ 11 w 22"/>
                  <a:gd name="T43" fmla="*/ 42 h 56"/>
                  <a:gd name="T44" fmla="*/ 13 w 22"/>
                  <a:gd name="T45" fmla="*/ 36 h 56"/>
                  <a:gd name="T46" fmla="*/ 14 w 22"/>
                  <a:gd name="T47" fmla="*/ 30 h 56"/>
                  <a:gd name="T48" fmla="*/ 16 w 22"/>
                  <a:gd name="T49" fmla="*/ 24 h 56"/>
                  <a:gd name="T50" fmla="*/ 19 w 22"/>
                  <a:gd name="T51" fmla="*/ 15 h 56"/>
                  <a:gd name="T52" fmla="*/ 20 w 22"/>
                  <a:gd name="T53" fmla="*/ 9 h 56"/>
                  <a:gd name="T54" fmla="*/ 22 w 22"/>
                  <a:gd name="T55" fmla="*/ 4 h 56"/>
                  <a:gd name="T56" fmla="*/ 21 w 22"/>
                  <a:gd name="T57" fmla="*/ 1 h 56"/>
                  <a:gd name="T58" fmla="*/ 19 w 22"/>
                  <a:gd name="T59" fmla="*/ 0 h 56"/>
                  <a:gd name="T60" fmla="*/ 2 w 22"/>
                  <a:gd name="T61" fmla="*/ 53 h 56"/>
                  <a:gd name="T62" fmla="*/ 2 w 22"/>
                  <a:gd name="T63" fmla="*/ 53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2" h="56">
                    <a:moveTo>
                      <a:pt x="18" y="1"/>
                    </a:moveTo>
                    <a:cubicBezTo>
                      <a:pt x="18" y="1"/>
                      <a:pt x="18" y="1"/>
                      <a:pt x="18" y="1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1"/>
                      <a:pt x="16" y="1"/>
                      <a:pt x="16" y="1"/>
                    </a:cubicBezTo>
                    <a:cubicBezTo>
                      <a:pt x="16" y="2"/>
                      <a:pt x="16" y="2"/>
                      <a:pt x="16" y="3"/>
                    </a:cubicBezTo>
                    <a:cubicBezTo>
                      <a:pt x="16" y="3"/>
                      <a:pt x="16" y="3"/>
                      <a:pt x="16" y="4"/>
                    </a:cubicBezTo>
                    <a:cubicBezTo>
                      <a:pt x="16" y="4"/>
                      <a:pt x="16" y="4"/>
                      <a:pt x="16" y="4"/>
                    </a:cubicBezTo>
                    <a:cubicBezTo>
                      <a:pt x="15" y="5"/>
                      <a:pt x="15" y="6"/>
                      <a:pt x="15" y="7"/>
                    </a:cubicBezTo>
                    <a:cubicBezTo>
                      <a:pt x="15" y="7"/>
                      <a:pt x="14" y="7"/>
                      <a:pt x="14" y="8"/>
                    </a:cubicBezTo>
                    <a:cubicBezTo>
                      <a:pt x="14" y="8"/>
                      <a:pt x="14" y="9"/>
                      <a:pt x="14" y="10"/>
                    </a:cubicBezTo>
                    <a:cubicBezTo>
                      <a:pt x="14" y="10"/>
                      <a:pt x="13" y="11"/>
                      <a:pt x="13" y="12"/>
                    </a:cubicBezTo>
                    <a:cubicBezTo>
                      <a:pt x="13" y="13"/>
                      <a:pt x="12" y="14"/>
                      <a:pt x="12" y="15"/>
                    </a:cubicBezTo>
                    <a:cubicBezTo>
                      <a:pt x="12" y="16"/>
                      <a:pt x="11" y="17"/>
                      <a:pt x="11" y="18"/>
                    </a:cubicBezTo>
                    <a:cubicBezTo>
                      <a:pt x="11" y="19"/>
                      <a:pt x="11" y="19"/>
                      <a:pt x="10" y="20"/>
                    </a:cubicBezTo>
                    <a:cubicBezTo>
                      <a:pt x="10" y="21"/>
                      <a:pt x="10" y="22"/>
                      <a:pt x="9" y="23"/>
                    </a:cubicBezTo>
                    <a:cubicBezTo>
                      <a:pt x="9" y="24"/>
                      <a:pt x="9" y="25"/>
                      <a:pt x="9" y="26"/>
                    </a:cubicBezTo>
                    <a:cubicBezTo>
                      <a:pt x="8" y="27"/>
                      <a:pt x="8" y="28"/>
                      <a:pt x="8" y="29"/>
                    </a:cubicBezTo>
                    <a:cubicBezTo>
                      <a:pt x="8" y="30"/>
                      <a:pt x="7" y="31"/>
                      <a:pt x="7" y="32"/>
                    </a:cubicBezTo>
                    <a:cubicBezTo>
                      <a:pt x="7" y="33"/>
                      <a:pt x="6" y="34"/>
                      <a:pt x="6" y="35"/>
                    </a:cubicBezTo>
                    <a:cubicBezTo>
                      <a:pt x="6" y="36"/>
                      <a:pt x="5" y="37"/>
                      <a:pt x="5" y="38"/>
                    </a:cubicBezTo>
                    <a:cubicBezTo>
                      <a:pt x="5" y="39"/>
                      <a:pt x="4" y="39"/>
                      <a:pt x="4" y="40"/>
                    </a:cubicBezTo>
                    <a:cubicBezTo>
                      <a:pt x="4" y="41"/>
                      <a:pt x="4" y="41"/>
                      <a:pt x="4" y="42"/>
                    </a:cubicBezTo>
                    <a:cubicBezTo>
                      <a:pt x="4" y="42"/>
                      <a:pt x="4" y="43"/>
                      <a:pt x="3" y="43"/>
                    </a:cubicBezTo>
                    <a:cubicBezTo>
                      <a:pt x="3" y="44"/>
                      <a:pt x="3" y="45"/>
                      <a:pt x="2" y="46"/>
                    </a:cubicBezTo>
                    <a:cubicBezTo>
                      <a:pt x="2" y="47"/>
                      <a:pt x="2" y="47"/>
                      <a:pt x="2" y="48"/>
                    </a:cubicBezTo>
                    <a:cubicBezTo>
                      <a:pt x="2" y="49"/>
                      <a:pt x="1" y="49"/>
                      <a:pt x="1" y="50"/>
                    </a:cubicBezTo>
                    <a:cubicBezTo>
                      <a:pt x="1" y="51"/>
                      <a:pt x="1" y="51"/>
                      <a:pt x="1" y="52"/>
                    </a:cubicBezTo>
                    <a:cubicBezTo>
                      <a:pt x="0" y="53"/>
                      <a:pt x="0" y="53"/>
                      <a:pt x="0" y="53"/>
                    </a:cubicBezTo>
                    <a:cubicBezTo>
                      <a:pt x="0" y="53"/>
                      <a:pt x="0" y="53"/>
                      <a:pt x="0" y="54"/>
                    </a:cubicBezTo>
                    <a:cubicBezTo>
                      <a:pt x="0" y="54"/>
                      <a:pt x="1" y="55"/>
                      <a:pt x="1" y="55"/>
                    </a:cubicBezTo>
                    <a:cubicBezTo>
                      <a:pt x="2" y="55"/>
                      <a:pt x="2" y="55"/>
                      <a:pt x="2" y="55"/>
                    </a:cubicBezTo>
                    <a:cubicBezTo>
                      <a:pt x="2" y="56"/>
                      <a:pt x="3" y="56"/>
                      <a:pt x="3" y="56"/>
                    </a:cubicBezTo>
                    <a:cubicBezTo>
                      <a:pt x="4" y="56"/>
                      <a:pt x="4" y="56"/>
                      <a:pt x="4" y="56"/>
                    </a:cubicBezTo>
                    <a:cubicBezTo>
                      <a:pt x="5" y="56"/>
                      <a:pt x="5" y="56"/>
                      <a:pt x="5" y="56"/>
                    </a:cubicBezTo>
                    <a:cubicBezTo>
                      <a:pt x="5" y="55"/>
                      <a:pt x="5" y="55"/>
                      <a:pt x="5" y="55"/>
                    </a:cubicBezTo>
                    <a:cubicBezTo>
                      <a:pt x="6" y="55"/>
                      <a:pt x="6" y="55"/>
                      <a:pt x="6" y="55"/>
                    </a:cubicBezTo>
                    <a:cubicBezTo>
                      <a:pt x="6" y="54"/>
                      <a:pt x="6" y="54"/>
                      <a:pt x="6" y="54"/>
                    </a:cubicBezTo>
                    <a:cubicBezTo>
                      <a:pt x="6" y="54"/>
                      <a:pt x="6" y="54"/>
                      <a:pt x="6" y="54"/>
                    </a:cubicBezTo>
                    <a:cubicBezTo>
                      <a:pt x="7" y="54"/>
                      <a:pt x="7" y="54"/>
                      <a:pt x="7" y="54"/>
                    </a:cubicBezTo>
                    <a:cubicBezTo>
                      <a:pt x="7" y="53"/>
                      <a:pt x="7" y="53"/>
                      <a:pt x="7" y="53"/>
                    </a:cubicBezTo>
                    <a:cubicBezTo>
                      <a:pt x="7" y="52"/>
                      <a:pt x="7" y="52"/>
                      <a:pt x="7" y="52"/>
                    </a:cubicBezTo>
                    <a:cubicBezTo>
                      <a:pt x="7" y="52"/>
                      <a:pt x="8" y="51"/>
                      <a:pt x="8" y="51"/>
                    </a:cubicBezTo>
                    <a:cubicBezTo>
                      <a:pt x="8" y="50"/>
                      <a:pt x="8" y="49"/>
                      <a:pt x="9" y="48"/>
                    </a:cubicBezTo>
                    <a:cubicBezTo>
                      <a:pt x="9" y="46"/>
                      <a:pt x="10" y="44"/>
                      <a:pt x="11" y="42"/>
                    </a:cubicBezTo>
                    <a:cubicBezTo>
                      <a:pt x="11" y="41"/>
                      <a:pt x="11" y="40"/>
                      <a:pt x="12" y="39"/>
                    </a:cubicBezTo>
                    <a:cubicBezTo>
                      <a:pt x="12" y="38"/>
                      <a:pt x="12" y="37"/>
                      <a:pt x="13" y="36"/>
                    </a:cubicBezTo>
                    <a:cubicBezTo>
                      <a:pt x="13" y="35"/>
                      <a:pt x="13" y="34"/>
                      <a:pt x="14" y="33"/>
                    </a:cubicBezTo>
                    <a:cubicBezTo>
                      <a:pt x="14" y="32"/>
                      <a:pt x="14" y="31"/>
                      <a:pt x="14" y="30"/>
                    </a:cubicBezTo>
                    <a:cubicBezTo>
                      <a:pt x="15" y="29"/>
                      <a:pt x="15" y="28"/>
                      <a:pt x="15" y="27"/>
                    </a:cubicBezTo>
                    <a:cubicBezTo>
                      <a:pt x="16" y="26"/>
                      <a:pt x="16" y="25"/>
                      <a:pt x="16" y="24"/>
                    </a:cubicBezTo>
                    <a:cubicBezTo>
                      <a:pt x="17" y="22"/>
                      <a:pt x="17" y="20"/>
                      <a:pt x="18" y="18"/>
                    </a:cubicBezTo>
                    <a:cubicBezTo>
                      <a:pt x="18" y="17"/>
                      <a:pt x="18" y="16"/>
                      <a:pt x="19" y="15"/>
                    </a:cubicBezTo>
                    <a:cubicBezTo>
                      <a:pt x="19" y="14"/>
                      <a:pt x="19" y="13"/>
                      <a:pt x="19" y="12"/>
                    </a:cubicBezTo>
                    <a:cubicBezTo>
                      <a:pt x="20" y="11"/>
                      <a:pt x="20" y="10"/>
                      <a:pt x="20" y="9"/>
                    </a:cubicBezTo>
                    <a:cubicBezTo>
                      <a:pt x="21" y="8"/>
                      <a:pt x="21" y="7"/>
                      <a:pt x="21" y="6"/>
                    </a:cubicBezTo>
                    <a:cubicBezTo>
                      <a:pt x="21" y="5"/>
                      <a:pt x="21" y="5"/>
                      <a:pt x="22" y="4"/>
                    </a:cubicBezTo>
                    <a:cubicBezTo>
                      <a:pt x="22" y="4"/>
                      <a:pt x="22" y="3"/>
                      <a:pt x="22" y="2"/>
                    </a:cubicBezTo>
                    <a:cubicBezTo>
                      <a:pt x="22" y="2"/>
                      <a:pt x="21" y="2"/>
                      <a:pt x="21" y="1"/>
                    </a:cubicBezTo>
                    <a:cubicBezTo>
                      <a:pt x="21" y="1"/>
                      <a:pt x="20" y="1"/>
                      <a:pt x="20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8" y="0"/>
                      <a:pt x="18" y="0"/>
                      <a:pt x="18" y="1"/>
                    </a:cubicBezTo>
                    <a:moveTo>
                      <a:pt x="2" y="53"/>
                    </a:moveTo>
                    <a:cubicBezTo>
                      <a:pt x="2" y="53"/>
                      <a:pt x="2" y="53"/>
                      <a:pt x="2" y="53"/>
                    </a:cubicBezTo>
                    <a:cubicBezTo>
                      <a:pt x="2" y="53"/>
                      <a:pt x="2" y="53"/>
                      <a:pt x="2" y="53"/>
                    </a:cubicBezTo>
                    <a:close/>
                  </a:path>
                </a:pathLst>
              </a:custGeom>
              <a:solidFill>
                <a:srgbClr val="ED84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7" name="Freeform 669"/>
              <p:cNvSpPr>
                <a:spLocks/>
              </p:cNvSpPr>
              <p:nvPr/>
            </p:nvSpPr>
            <p:spPr bwMode="auto">
              <a:xfrm>
                <a:off x="6545" y="2543"/>
                <a:ext cx="9" cy="33"/>
              </a:xfrm>
              <a:custGeom>
                <a:avLst/>
                <a:gdLst>
                  <a:gd name="T0" fmla="*/ 4 w 5"/>
                  <a:gd name="T1" fmla="*/ 0 h 17"/>
                  <a:gd name="T2" fmla="*/ 2 w 5"/>
                  <a:gd name="T3" fmla="*/ 8 h 17"/>
                  <a:gd name="T4" fmla="*/ 1 w 5"/>
                  <a:gd name="T5" fmla="*/ 12 h 17"/>
                  <a:gd name="T6" fmla="*/ 0 w 5"/>
                  <a:gd name="T7" fmla="*/ 14 h 17"/>
                  <a:gd name="T8" fmla="*/ 0 w 5"/>
                  <a:gd name="T9" fmla="*/ 15 h 17"/>
                  <a:gd name="T10" fmla="*/ 0 w 5"/>
                  <a:gd name="T11" fmla="*/ 15 h 17"/>
                  <a:gd name="T12" fmla="*/ 0 w 5"/>
                  <a:gd name="T13" fmla="*/ 17 h 17"/>
                  <a:gd name="T14" fmla="*/ 0 w 5"/>
                  <a:gd name="T15" fmla="*/ 17 h 17"/>
                  <a:gd name="T16" fmla="*/ 1 w 5"/>
                  <a:gd name="T17" fmla="*/ 17 h 17"/>
                  <a:gd name="T18" fmla="*/ 1 w 5"/>
                  <a:gd name="T19" fmla="*/ 15 h 17"/>
                  <a:gd name="T20" fmla="*/ 1 w 5"/>
                  <a:gd name="T21" fmla="*/ 14 h 17"/>
                  <a:gd name="T22" fmla="*/ 2 w 5"/>
                  <a:gd name="T23" fmla="*/ 13 h 17"/>
                  <a:gd name="T24" fmla="*/ 3 w 5"/>
                  <a:gd name="T25" fmla="*/ 9 h 17"/>
                  <a:gd name="T26" fmla="*/ 5 w 5"/>
                  <a:gd name="T27" fmla="*/ 1 h 17"/>
                  <a:gd name="T28" fmla="*/ 5 w 5"/>
                  <a:gd name="T29" fmla="*/ 0 h 17"/>
                  <a:gd name="T30" fmla="*/ 4 w 5"/>
                  <a:gd name="T31" fmla="*/ 0 h 17"/>
                  <a:gd name="T32" fmla="*/ 4 w 5"/>
                  <a:gd name="T33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" h="17">
                    <a:moveTo>
                      <a:pt x="4" y="0"/>
                    </a:moveTo>
                    <a:cubicBezTo>
                      <a:pt x="3" y="3"/>
                      <a:pt x="2" y="6"/>
                      <a:pt x="2" y="8"/>
                    </a:cubicBezTo>
                    <a:cubicBezTo>
                      <a:pt x="1" y="10"/>
                      <a:pt x="1" y="11"/>
                      <a:pt x="1" y="12"/>
                    </a:cubicBezTo>
                    <a:cubicBezTo>
                      <a:pt x="0" y="13"/>
                      <a:pt x="0" y="14"/>
                      <a:pt x="0" y="14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6"/>
                      <a:pt x="0" y="16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1" y="17"/>
                      <a:pt x="1" y="17"/>
                      <a:pt x="1" y="17"/>
                    </a:cubicBezTo>
                    <a:cubicBezTo>
                      <a:pt x="1" y="15"/>
                      <a:pt x="1" y="15"/>
                      <a:pt x="1" y="15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2" y="13"/>
                      <a:pt x="2" y="13"/>
                      <a:pt x="2" y="13"/>
                    </a:cubicBezTo>
                    <a:cubicBezTo>
                      <a:pt x="2" y="11"/>
                      <a:pt x="2" y="10"/>
                      <a:pt x="3" y="9"/>
                    </a:cubicBezTo>
                    <a:cubicBezTo>
                      <a:pt x="3" y="6"/>
                      <a:pt x="4" y="3"/>
                      <a:pt x="5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</a:path>
                </a:pathLst>
              </a:custGeom>
              <a:solidFill>
                <a:srgbClr val="ED84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8" name="Freeform 670"/>
              <p:cNvSpPr>
                <a:spLocks/>
              </p:cNvSpPr>
              <p:nvPr/>
            </p:nvSpPr>
            <p:spPr bwMode="auto">
              <a:xfrm>
                <a:off x="6511" y="2658"/>
                <a:ext cx="18" cy="29"/>
              </a:xfrm>
              <a:custGeom>
                <a:avLst/>
                <a:gdLst>
                  <a:gd name="T0" fmla="*/ 4 w 10"/>
                  <a:gd name="T1" fmla="*/ 1 h 15"/>
                  <a:gd name="T2" fmla="*/ 4 w 10"/>
                  <a:gd name="T3" fmla="*/ 2 h 15"/>
                  <a:gd name="T4" fmla="*/ 3 w 10"/>
                  <a:gd name="T5" fmla="*/ 3 h 15"/>
                  <a:gd name="T6" fmla="*/ 3 w 10"/>
                  <a:gd name="T7" fmla="*/ 4 h 15"/>
                  <a:gd name="T8" fmla="*/ 2 w 10"/>
                  <a:gd name="T9" fmla="*/ 8 h 15"/>
                  <a:gd name="T10" fmla="*/ 1 w 10"/>
                  <a:gd name="T11" fmla="*/ 11 h 15"/>
                  <a:gd name="T12" fmla="*/ 0 w 10"/>
                  <a:gd name="T13" fmla="*/ 13 h 15"/>
                  <a:gd name="T14" fmla="*/ 0 w 10"/>
                  <a:gd name="T15" fmla="*/ 13 h 15"/>
                  <a:gd name="T16" fmla="*/ 0 w 10"/>
                  <a:gd name="T17" fmla="*/ 14 h 15"/>
                  <a:gd name="T18" fmla="*/ 0 w 10"/>
                  <a:gd name="T19" fmla="*/ 14 h 15"/>
                  <a:gd name="T20" fmla="*/ 1 w 10"/>
                  <a:gd name="T21" fmla="*/ 15 h 15"/>
                  <a:gd name="T22" fmla="*/ 2 w 10"/>
                  <a:gd name="T23" fmla="*/ 14 h 15"/>
                  <a:gd name="T24" fmla="*/ 2 w 10"/>
                  <a:gd name="T25" fmla="*/ 14 h 15"/>
                  <a:gd name="T26" fmla="*/ 2 w 10"/>
                  <a:gd name="T27" fmla="*/ 15 h 15"/>
                  <a:gd name="T28" fmla="*/ 2 w 10"/>
                  <a:gd name="T29" fmla="*/ 15 h 15"/>
                  <a:gd name="T30" fmla="*/ 3 w 10"/>
                  <a:gd name="T31" fmla="*/ 15 h 15"/>
                  <a:gd name="T32" fmla="*/ 4 w 10"/>
                  <a:gd name="T33" fmla="*/ 14 h 15"/>
                  <a:gd name="T34" fmla="*/ 4 w 10"/>
                  <a:gd name="T35" fmla="*/ 14 h 15"/>
                  <a:gd name="T36" fmla="*/ 4 w 10"/>
                  <a:gd name="T37" fmla="*/ 14 h 15"/>
                  <a:gd name="T38" fmla="*/ 4 w 10"/>
                  <a:gd name="T39" fmla="*/ 14 h 15"/>
                  <a:gd name="T40" fmla="*/ 6 w 10"/>
                  <a:gd name="T41" fmla="*/ 13 h 15"/>
                  <a:gd name="T42" fmla="*/ 6 w 10"/>
                  <a:gd name="T43" fmla="*/ 13 h 15"/>
                  <a:gd name="T44" fmla="*/ 7 w 10"/>
                  <a:gd name="T45" fmla="*/ 12 h 15"/>
                  <a:gd name="T46" fmla="*/ 8 w 10"/>
                  <a:gd name="T47" fmla="*/ 7 h 15"/>
                  <a:gd name="T48" fmla="*/ 9 w 10"/>
                  <a:gd name="T49" fmla="*/ 5 h 15"/>
                  <a:gd name="T50" fmla="*/ 9 w 10"/>
                  <a:gd name="T51" fmla="*/ 4 h 15"/>
                  <a:gd name="T52" fmla="*/ 10 w 10"/>
                  <a:gd name="T53" fmla="*/ 3 h 15"/>
                  <a:gd name="T54" fmla="*/ 9 w 10"/>
                  <a:gd name="T55" fmla="*/ 2 h 15"/>
                  <a:gd name="T56" fmla="*/ 9 w 10"/>
                  <a:gd name="T57" fmla="*/ 2 h 15"/>
                  <a:gd name="T58" fmla="*/ 9 w 10"/>
                  <a:gd name="T59" fmla="*/ 2 h 15"/>
                  <a:gd name="T60" fmla="*/ 8 w 10"/>
                  <a:gd name="T61" fmla="*/ 2 h 15"/>
                  <a:gd name="T62" fmla="*/ 8 w 10"/>
                  <a:gd name="T63" fmla="*/ 1 h 15"/>
                  <a:gd name="T64" fmla="*/ 7 w 10"/>
                  <a:gd name="T65" fmla="*/ 1 h 15"/>
                  <a:gd name="T66" fmla="*/ 6 w 10"/>
                  <a:gd name="T67" fmla="*/ 2 h 15"/>
                  <a:gd name="T68" fmla="*/ 6 w 10"/>
                  <a:gd name="T69" fmla="*/ 2 h 15"/>
                  <a:gd name="T70" fmla="*/ 6 w 10"/>
                  <a:gd name="T71" fmla="*/ 1 h 15"/>
                  <a:gd name="T72" fmla="*/ 6 w 10"/>
                  <a:gd name="T73" fmla="*/ 1 h 15"/>
                  <a:gd name="T74" fmla="*/ 5 w 10"/>
                  <a:gd name="T75" fmla="*/ 1 h 15"/>
                  <a:gd name="T76" fmla="*/ 5 w 10"/>
                  <a:gd name="T77" fmla="*/ 0 h 15"/>
                  <a:gd name="T78" fmla="*/ 5 w 10"/>
                  <a:gd name="T79" fmla="*/ 0 h 15"/>
                  <a:gd name="T80" fmla="*/ 4 w 10"/>
                  <a:gd name="T81" fmla="*/ 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0" h="15">
                    <a:moveTo>
                      <a:pt x="4" y="1"/>
                    </a:moveTo>
                    <a:cubicBezTo>
                      <a:pt x="4" y="1"/>
                      <a:pt x="4" y="2"/>
                      <a:pt x="4" y="2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5"/>
                      <a:pt x="2" y="6"/>
                      <a:pt x="2" y="8"/>
                    </a:cubicBezTo>
                    <a:cubicBezTo>
                      <a:pt x="2" y="9"/>
                      <a:pt x="1" y="10"/>
                      <a:pt x="1" y="11"/>
                    </a:cubicBezTo>
                    <a:cubicBezTo>
                      <a:pt x="1" y="12"/>
                      <a:pt x="1" y="12"/>
                      <a:pt x="0" y="13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1" y="15"/>
                      <a:pt x="1" y="15"/>
                      <a:pt x="1" y="15"/>
                    </a:cubicBezTo>
                    <a:cubicBezTo>
                      <a:pt x="2" y="14"/>
                      <a:pt x="2" y="14"/>
                      <a:pt x="2" y="14"/>
                    </a:cubicBezTo>
                    <a:cubicBezTo>
                      <a:pt x="2" y="14"/>
                      <a:pt x="2" y="14"/>
                      <a:pt x="2" y="14"/>
                    </a:cubicBezTo>
                    <a:cubicBezTo>
                      <a:pt x="2" y="15"/>
                      <a:pt x="2" y="15"/>
                      <a:pt x="2" y="15"/>
                    </a:cubicBezTo>
                    <a:cubicBezTo>
                      <a:pt x="2" y="15"/>
                      <a:pt x="2" y="15"/>
                      <a:pt x="2" y="15"/>
                    </a:cubicBezTo>
                    <a:cubicBezTo>
                      <a:pt x="3" y="15"/>
                      <a:pt x="3" y="15"/>
                      <a:pt x="3" y="15"/>
                    </a:cubicBezTo>
                    <a:cubicBezTo>
                      <a:pt x="3" y="15"/>
                      <a:pt x="4" y="14"/>
                      <a:pt x="4" y="14"/>
                    </a:cubicBezTo>
                    <a:cubicBezTo>
                      <a:pt x="4" y="14"/>
                      <a:pt x="4" y="14"/>
                      <a:pt x="4" y="14"/>
                    </a:cubicBezTo>
                    <a:cubicBezTo>
                      <a:pt x="4" y="14"/>
                      <a:pt x="4" y="14"/>
                      <a:pt x="4" y="14"/>
                    </a:cubicBezTo>
                    <a:cubicBezTo>
                      <a:pt x="4" y="14"/>
                      <a:pt x="4" y="14"/>
                      <a:pt x="4" y="14"/>
                    </a:cubicBezTo>
                    <a:cubicBezTo>
                      <a:pt x="5" y="14"/>
                      <a:pt x="5" y="14"/>
                      <a:pt x="6" y="13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7" y="10"/>
                      <a:pt x="8" y="9"/>
                      <a:pt x="8" y="7"/>
                    </a:cubicBezTo>
                    <a:cubicBezTo>
                      <a:pt x="8" y="7"/>
                      <a:pt x="9" y="6"/>
                      <a:pt x="9" y="5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3"/>
                      <a:pt x="10" y="3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4" y="1"/>
                      <a:pt x="4" y="1"/>
                      <a:pt x="4" y="1"/>
                    </a:cubicBezTo>
                  </a:path>
                </a:pathLst>
              </a:custGeom>
              <a:solidFill>
                <a:srgbClr val="ED84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9" name="Freeform 671"/>
              <p:cNvSpPr>
                <a:spLocks noEditPoints="1"/>
              </p:cNvSpPr>
              <p:nvPr/>
            </p:nvSpPr>
            <p:spPr bwMode="auto">
              <a:xfrm>
                <a:off x="6462" y="2664"/>
                <a:ext cx="60" cy="23"/>
              </a:xfrm>
              <a:custGeom>
                <a:avLst/>
                <a:gdLst>
                  <a:gd name="T0" fmla="*/ 0 w 32"/>
                  <a:gd name="T1" fmla="*/ 0 h 12"/>
                  <a:gd name="T2" fmla="*/ 1 w 32"/>
                  <a:gd name="T3" fmla="*/ 1 h 12"/>
                  <a:gd name="T4" fmla="*/ 1 w 32"/>
                  <a:gd name="T5" fmla="*/ 2 h 12"/>
                  <a:gd name="T6" fmla="*/ 1 w 32"/>
                  <a:gd name="T7" fmla="*/ 2 h 12"/>
                  <a:gd name="T8" fmla="*/ 3 w 32"/>
                  <a:gd name="T9" fmla="*/ 4 h 12"/>
                  <a:gd name="T10" fmla="*/ 6 w 32"/>
                  <a:gd name="T11" fmla="*/ 6 h 12"/>
                  <a:gd name="T12" fmla="*/ 9 w 32"/>
                  <a:gd name="T13" fmla="*/ 8 h 12"/>
                  <a:gd name="T14" fmla="*/ 11 w 32"/>
                  <a:gd name="T15" fmla="*/ 8 h 12"/>
                  <a:gd name="T16" fmla="*/ 12 w 32"/>
                  <a:gd name="T17" fmla="*/ 9 h 12"/>
                  <a:gd name="T18" fmla="*/ 12 w 32"/>
                  <a:gd name="T19" fmla="*/ 9 h 12"/>
                  <a:gd name="T20" fmla="*/ 12 w 32"/>
                  <a:gd name="T21" fmla="*/ 9 h 12"/>
                  <a:gd name="T22" fmla="*/ 13 w 32"/>
                  <a:gd name="T23" fmla="*/ 9 h 12"/>
                  <a:gd name="T24" fmla="*/ 13 w 32"/>
                  <a:gd name="T25" fmla="*/ 9 h 12"/>
                  <a:gd name="T26" fmla="*/ 16 w 32"/>
                  <a:gd name="T27" fmla="*/ 11 h 12"/>
                  <a:gd name="T28" fmla="*/ 18 w 32"/>
                  <a:gd name="T29" fmla="*/ 11 h 12"/>
                  <a:gd name="T30" fmla="*/ 21 w 32"/>
                  <a:gd name="T31" fmla="*/ 12 h 12"/>
                  <a:gd name="T32" fmla="*/ 25 w 32"/>
                  <a:gd name="T33" fmla="*/ 12 h 12"/>
                  <a:gd name="T34" fmla="*/ 28 w 32"/>
                  <a:gd name="T35" fmla="*/ 12 h 12"/>
                  <a:gd name="T36" fmla="*/ 30 w 32"/>
                  <a:gd name="T37" fmla="*/ 11 h 12"/>
                  <a:gd name="T38" fmla="*/ 32 w 32"/>
                  <a:gd name="T39" fmla="*/ 9 h 12"/>
                  <a:gd name="T40" fmla="*/ 29 w 32"/>
                  <a:gd name="T41" fmla="*/ 8 h 12"/>
                  <a:gd name="T42" fmla="*/ 26 w 32"/>
                  <a:gd name="T43" fmla="*/ 9 h 12"/>
                  <a:gd name="T44" fmla="*/ 18 w 32"/>
                  <a:gd name="T45" fmla="*/ 8 h 12"/>
                  <a:gd name="T46" fmla="*/ 16 w 32"/>
                  <a:gd name="T47" fmla="*/ 8 h 12"/>
                  <a:gd name="T48" fmla="*/ 14 w 32"/>
                  <a:gd name="T49" fmla="*/ 7 h 12"/>
                  <a:gd name="T50" fmla="*/ 9 w 32"/>
                  <a:gd name="T51" fmla="*/ 5 h 12"/>
                  <a:gd name="T52" fmla="*/ 6 w 32"/>
                  <a:gd name="T53" fmla="*/ 4 h 12"/>
                  <a:gd name="T54" fmla="*/ 3 w 32"/>
                  <a:gd name="T55" fmla="*/ 2 h 12"/>
                  <a:gd name="T56" fmla="*/ 2 w 32"/>
                  <a:gd name="T57" fmla="*/ 1 h 12"/>
                  <a:gd name="T58" fmla="*/ 2 w 32"/>
                  <a:gd name="T59" fmla="*/ 1 h 12"/>
                  <a:gd name="T60" fmla="*/ 1 w 32"/>
                  <a:gd name="T61" fmla="*/ 0 h 12"/>
                  <a:gd name="T62" fmla="*/ 1 w 32"/>
                  <a:gd name="T63" fmla="*/ 0 h 12"/>
                  <a:gd name="T64" fmla="*/ 0 w 32"/>
                  <a:gd name="T65" fmla="*/ 0 h 12"/>
                  <a:gd name="T66" fmla="*/ 18 w 32"/>
                  <a:gd name="T67" fmla="*/ 8 h 12"/>
                  <a:gd name="T68" fmla="*/ 18 w 32"/>
                  <a:gd name="T69" fmla="*/ 8 h 12"/>
                  <a:gd name="T70" fmla="*/ 18 w 32"/>
                  <a:gd name="T71" fmla="*/ 8 h 12"/>
                  <a:gd name="T72" fmla="*/ 18 w 32"/>
                  <a:gd name="T73" fmla="*/ 8 h 12"/>
                  <a:gd name="T74" fmla="*/ 18 w 32"/>
                  <a:gd name="T75" fmla="*/ 8 h 12"/>
                  <a:gd name="T76" fmla="*/ 18 w 32"/>
                  <a:gd name="T77" fmla="*/ 8 h 12"/>
                  <a:gd name="T78" fmla="*/ 1 w 32"/>
                  <a:gd name="T79" fmla="*/ 2 h 12"/>
                  <a:gd name="T80" fmla="*/ 1 w 32"/>
                  <a:gd name="T81" fmla="*/ 2 h 12"/>
                  <a:gd name="T82" fmla="*/ 1 w 32"/>
                  <a:gd name="T83" fmla="*/ 2 h 12"/>
                  <a:gd name="T84" fmla="*/ 2 w 32"/>
                  <a:gd name="T85" fmla="*/ 1 h 12"/>
                  <a:gd name="T86" fmla="*/ 2 w 32"/>
                  <a:gd name="T87" fmla="*/ 1 h 12"/>
                  <a:gd name="T88" fmla="*/ 2 w 32"/>
                  <a:gd name="T89" fmla="*/ 1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32" h="12">
                    <a:moveTo>
                      <a:pt x="0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3"/>
                      <a:pt x="3" y="4"/>
                    </a:cubicBezTo>
                    <a:cubicBezTo>
                      <a:pt x="4" y="5"/>
                      <a:pt x="5" y="5"/>
                      <a:pt x="6" y="6"/>
                    </a:cubicBezTo>
                    <a:cubicBezTo>
                      <a:pt x="7" y="7"/>
                      <a:pt x="8" y="7"/>
                      <a:pt x="9" y="8"/>
                    </a:cubicBezTo>
                    <a:cubicBezTo>
                      <a:pt x="10" y="8"/>
                      <a:pt x="10" y="8"/>
                      <a:pt x="11" y="8"/>
                    </a:cubicBezTo>
                    <a:cubicBezTo>
                      <a:pt x="11" y="9"/>
                      <a:pt x="12" y="9"/>
                      <a:pt x="12" y="9"/>
                    </a:cubicBezTo>
                    <a:cubicBezTo>
                      <a:pt x="12" y="9"/>
                      <a:pt x="12" y="9"/>
                      <a:pt x="12" y="9"/>
                    </a:cubicBezTo>
                    <a:cubicBezTo>
                      <a:pt x="12" y="9"/>
                      <a:pt x="12" y="9"/>
                      <a:pt x="12" y="9"/>
                    </a:cubicBezTo>
                    <a:cubicBezTo>
                      <a:pt x="13" y="9"/>
                      <a:pt x="13" y="9"/>
                      <a:pt x="13" y="9"/>
                    </a:cubicBezTo>
                    <a:cubicBezTo>
                      <a:pt x="13" y="9"/>
                      <a:pt x="13" y="9"/>
                      <a:pt x="13" y="9"/>
                    </a:cubicBezTo>
                    <a:cubicBezTo>
                      <a:pt x="14" y="10"/>
                      <a:pt x="15" y="10"/>
                      <a:pt x="16" y="11"/>
                    </a:cubicBezTo>
                    <a:cubicBezTo>
                      <a:pt x="17" y="11"/>
                      <a:pt x="18" y="11"/>
                      <a:pt x="18" y="11"/>
                    </a:cubicBezTo>
                    <a:cubicBezTo>
                      <a:pt x="19" y="11"/>
                      <a:pt x="20" y="12"/>
                      <a:pt x="21" y="12"/>
                    </a:cubicBezTo>
                    <a:cubicBezTo>
                      <a:pt x="22" y="12"/>
                      <a:pt x="24" y="12"/>
                      <a:pt x="25" y="12"/>
                    </a:cubicBezTo>
                    <a:cubicBezTo>
                      <a:pt x="26" y="12"/>
                      <a:pt x="27" y="12"/>
                      <a:pt x="28" y="12"/>
                    </a:cubicBezTo>
                    <a:cubicBezTo>
                      <a:pt x="29" y="12"/>
                      <a:pt x="29" y="11"/>
                      <a:pt x="30" y="11"/>
                    </a:cubicBezTo>
                    <a:cubicBezTo>
                      <a:pt x="31" y="11"/>
                      <a:pt x="32" y="10"/>
                      <a:pt x="32" y="9"/>
                    </a:cubicBezTo>
                    <a:cubicBezTo>
                      <a:pt x="31" y="8"/>
                      <a:pt x="30" y="8"/>
                      <a:pt x="29" y="8"/>
                    </a:cubicBezTo>
                    <a:cubicBezTo>
                      <a:pt x="28" y="8"/>
                      <a:pt x="27" y="8"/>
                      <a:pt x="26" y="9"/>
                    </a:cubicBezTo>
                    <a:cubicBezTo>
                      <a:pt x="23" y="9"/>
                      <a:pt x="21" y="8"/>
                      <a:pt x="18" y="8"/>
                    </a:cubicBezTo>
                    <a:cubicBezTo>
                      <a:pt x="17" y="8"/>
                      <a:pt x="17" y="8"/>
                      <a:pt x="16" y="8"/>
                    </a:cubicBezTo>
                    <a:cubicBezTo>
                      <a:pt x="15" y="7"/>
                      <a:pt x="15" y="7"/>
                      <a:pt x="14" y="7"/>
                    </a:cubicBezTo>
                    <a:cubicBezTo>
                      <a:pt x="12" y="7"/>
                      <a:pt x="11" y="6"/>
                      <a:pt x="9" y="5"/>
                    </a:cubicBezTo>
                    <a:cubicBezTo>
                      <a:pt x="8" y="5"/>
                      <a:pt x="7" y="4"/>
                      <a:pt x="6" y="4"/>
                    </a:cubicBezTo>
                    <a:cubicBezTo>
                      <a:pt x="5" y="3"/>
                      <a:pt x="4" y="3"/>
                      <a:pt x="3" y="2"/>
                    </a:cubicBezTo>
                    <a:cubicBezTo>
                      <a:pt x="3" y="2"/>
                      <a:pt x="3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moveTo>
                      <a:pt x="18" y="8"/>
                    </a:moveTo>
                    <a:cubicBezTo>
                      <a:pt x="18" y="8"/>
                      <a:pt x="18" y="8"/>
                      <a:pt x="18" y="8"/>
                    </a:cubicBezTo>
                    <a:cubicBezTo>
                      <a:pt x="18" y="8"/>
                      <a:pt x="18" y="8"/>
                      <a:pt x="18" y="8"/>
                    </a:cubicBezTo>
                    <a:moveTo>
                      <a:pt x="18" y="8"/>
                    </a:moveTo>
                    <a:cubicBezTo>
                      <a:pt x="18" y="8"/>
                      <a:pt x="18" y="8"/>
                      <a:pt x="18" y="8"/>
                    </a:cubicBezTo>
                    <a:cubicBezTo>
                      <a:pt x="18" y="8"/>
                      <a:pt x="18" y="8"/>
                      <a:pt x="18" y="8"/>
                    </a:cubicBezTo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moveTo>
                      <a:pt x="2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</a:path>
                </a:pathLst>
              </a:custGeom>
              <a:solidFill>
                <a:srgbClr val="ED84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20" name="Freeform 672"/>
              <p:cNvSpPr>
                <a:spLocks noEditPoints="1"/>
              </p:cNvSpPr>
              <p:nvPr/>
            </p:nvSpPr>
            <p:spPr bwMode="auto">
              <a:xfrm>
                <a:off x="6516" y="2447"/>
                <a:ext cx="36" cy="51"/>
              </a:xfrm>
              <a:custGeom>
                <a:avLst/>
                <a:gdLst>
                  <a:gd name="T0" fmla="*/ 18 w 19"/>
                  <a:gd name="T1" fmla="*/ 0 h 27"/>
                  <a:gd name="T2" fmla="*/ 14 w 19"/>
                  <a:gd name="T3" fmla="*/ 3 h 27"/>
                  <a:gd name="T4" fmla="*/ 14 w 19"/>
                  <a:gd name="T5" fmla="*/ 4 h 27"/>
                  <a:gd name="T6" fmla="*/ 13 w 19"/>
                  <a:gd name="T7" fmla="*/ 5 h 27"/>
                  <a:gd name="T8" fmla="*/ 11 w 19"/>
                  <a:gd name="T9" fmla="*/ 5 h 27"/>
                  <a:gd name="T10" fmla="*/ 10 w 19"/>
                  <a:gd name="T11" fmla="*/ 6 h 27"/>
                  <a:gd name="T12" fmla="*/ 8 w 19"/>
                  <a:gd name="T13" fmla="*/ 9 h 27"/>
                  <a:gd name="T14" fmla="*/ 4 w 19"/>
                  <a:gd name="T15" fmla="*/ 14 h 27"/>
                  <a:gd name="T16" fmla="*/ 3 w 19"/>
                  <a:gd name="T17" fmla="*/ 17 h 27"/>
                  <a:gd name="T18" fmla="*/ 1 w 19"/>
                  <a:gd name="T19" fmla="*/ 19 h 27"/>
                  <a:gd name="T20" fmla="*/ 1 w 19"/>
                  <a:gd name="T21" fmla="*/ 21 h 27"/>
                  <a:gd name="T22" fmla="*/ 0 w 19"/>
                  <a:gd name="T23" fmla="*/ 23 h 27"/>
                  <a:gd name="T24" fmla="*/ 0 w 19"/>
                  <a:gd name="T25" fmla="*/ 24 h 27"/>
                  <a:gd name="T26" fmla="*/ 1 w 19"/>
                  <a:gd name="T27" fmla="*/ 25 h 27"/>
                  <a:gd name="T28" fmla="*/ 2 w 19"/>
                  <a:gd name="T29" fmla="*/ 25 h 27"/>
                  <a:gd name="T30" fmla="*/ 3 w 19"/>
                  <a:gd name="T31" fmla="*/ 26 h 27"/>
                  <a:gd name="T32" fmla="*/ 4 w 19"/>
                  <a:gd name="T33" fmla="*/ 26 h 27"/>
                  <a:gd name="T34" fmla="*/ 5 w 19"/>
                  <a:gd name="T35" fmla="*/ 26 h 27"/>
                  <a:gd name="T36" fmla="*/ 6 w 19"/>
                  <a:gd name="T37" fmla="*/ 26 h 27"/>
                  <a:gd name="T38" fmla="*/ 6 w 19"/>
                  <a:gd name="T39" fmla="*/ 25 h 27"/>
                  <a:gd name="T40" fmla="*/ 7 w 19"/>
                  <a:gd name="T41" fmla="*/ 23 h 27"/>
                  <a:gd name="T42" fmla="*/ 8 w 19"/>
                  <a:gd name="T43" fmla="*/ 19 h 27"/>
                  <a:gd name="T44" fmla="*/ 10 w 19"/>
                  <a:gd name="T45" fmla="*/ 15 h 27"/>
                  <a:gd name="T46" fmla="*/ 10 w 19"/>
                  <a:gd name="T47" fmla="*/ 15 h 27"/>
                  <a:gd name="T48" fmla="*/ 10 w 19"/>
                  <a:gd name="T49" fmla="*/ 15 h 27"/>
                  <a:gd name="T50" fmla="*/ 13 w 19"/>
                  <a:gd name="T51" fmla="*/ 9 h 27"/>
                  <a:gd name="T52" fmla="*/ 15 w 19"/>
                  <a:gd name="T53" fmla="*/ 6 h 27"/>
                  <a:gd name="T54" fmla="*/ 17 w 19"/>
                  <a:gd name="T55" fmla="*/ 4 h 27"/>
                  <a:gd name="T56" fmla="*/ 19 w 19"/>
                  <a:gd name="T57" fmla="*/ 1 h 27"/>
                  <a:gd name="T58" fmla="*/ 19 w 19"/>
                  <a:gd name="T59" fmla="*/ 0 h 27"/>
                  <a:gd name="T60" fmla="*/ 19 w 19"/>
                  <a:gd name="T61" fmla="*/ 0 h 27"/>
                  <a:gd name="T62" fmla="*/ 18 w 19"/>
                  <a:gd name="T63" fmla="*/ 0 h 27"/>
                  <a:gd name="T64" fmla="*/ 10 w 19"/>
                  <a:gd name="T65" fmla="*/ 15 h 27"/>
                  <a:gd name="T66" fmla="*/ 10 w 19"/>
                  <a:gd name="T67" fmla="*/ 16 h 27"/>
                  <a:gd name="T68" fmla="*/ 10 w 19"/>
                  <a:gd name="T69" fmla="*/ 15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9" h="27">
                    <a:moveTo>
                      <a:pt x="18" y="0"/>
                    </a:moveTo>
                    <a:cubicBezTo>
                      <a:pt x="17" y="1"/>
                      <a:pt x="16" y="2"/>
                      <a:pt x="14" y="3"/>
                    </a:cubicBezTo>
                    <a:cubicBezTo>
                      <a:pt x="14" y="4"/>
                      <a:pt x="14" y="4"/>
                      <a:pt x="14" y="4"/>
                    </a:cubicBezTo>
                    <a:cubicBezTo>
                      <a:pt x="13" y="5"/>
                      <a:pt x="13" y="5"/>
                      <a:pt x="13" y="5"/>
                    </a:cubicBezTo>
                    <a:cubicBezTo>
                      <a:pt x="12" y="5"/>
                      <a:pt x="12" y="5"/>
                      <a:pt x="11" y="5"/>
                    </a:cubicBezTo>
                    <a:cubicBezTo>
                      <a:pt x="11" y="6"/>
                      <a:pt x="11" y="6"/>
                      <a:pt x="10" y="6"/>
                    </a:cubicBezTo>
                    <a:cubicBezTo>
                      <a:pt x="10" y="7"/>
                      <a:pt x="9" y="8"/>
                      <a:pt x="8" y="9"/>
                    </a:cubicBezTo>
                    <a:cubicBezTo>
                      <a:pt x="7" y="11"/>
                      <a:pt x="6" y="12"/>
                      <a:pt x="4" y="14"/>
                    </a:cubicBezTo>
                    <a:cubicBezTo>
                      <a:pt x="4" y="15"/>
                      <a:pt x="3" y="16"/>
                      <a:pt x="3" y="17"/>
                    </a:cubicBezTo>
                    <a:cubicBezTo>
                      <a:pt x="2" y="18"/>
                      <a:pt x="2" y="19"/>
                      <a:pt x="1" y="19"/>
                    </a:cubicBezTo>
                    <a:cubicBezTo>
                      <a:pt x="1" y="20"/>
                      <a:pt x="1" y="20"/>
                      <a:pt x="1" y="21"/>
                    </a:cubicBezTo>
                    <a:cubicBezTo>
                      <a:pt x="0" y="21"/>
                      <a:pt x="0" y="22"/>
                      <a:pt x="0" y="23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1" y="25"/>
                      <a:pt x="1" y="25"/>
                      <a:pt x="1" y="25"/>
                    </a:cubicBezTo>
                    <a:cubicBezTo>
                      <a:pt x="2" y="25"/>
                      <a:pt x="2" y="25"/>
                      <a:pt x="2" y="25"/>
                    </a:cubicBezTo>
                    <a:cubicBezTo>
                      <a:pt x="2" y="26"/>
                      <a:pt x="2" y="26"/>
                      <a:pt x="3" y="26"/>
                    </a:cubicBezTo>
                    <a:cubicBezTo>
                      <a:pt x="4" y="26"/>
                      <a:pt x="4" y="26"/>
                      <a:pt x="4" y="26"/>
                    </a:cubicBezTo>
                    <a:cubicBezTo>
                      <a:pt x="4" y="27"/>
                      <a:pt x="4" y="27"/>
                      <a:pt x="5" y="26"/>
                    </a:cubicBezTo>
                    <a:cubicBezTo>
                      <a:pt x="5" y="26"/>
                      <a:pt x="6" y="26"/>
                      <a:pt x="6" y="26"/>
                    </a:cubicBezTo>
                    <a:cubicBezTo>
                      <a:pt x="6" y="25"/>
                      <a:pt x="6" y="25"/>
                      <a:pt x="6" y="25"/>
                    </a:cubicBezTo>
                    <a:cubicBezTo>
                      <a:pt x="6" y="24"/>
                      <a:pt x="7" y="23"/>
                      <a:pt x="7" y="23"/>
                    </a:cubicBezTo>
                    <a:cubicBezTo>
                      <a:pt x="8" y="21"/>
                      <a:pt x="8" y="20"/>
                      <a:pt x="8" y="19"/>
                    </a:cubicBezTo>
                    <a:cubicBezTo>
                      <a:pt x="9" y="18"/>
                      <a:pt x="9" y="17"/>
                      <a:pt x="10" y="15"/>
                    </a:cubicBezTo>
                    <a:cubicBezTo>
                      <a:pt x="10" y="15"/>
                      <a:pt x="10" y="15"/>
                      <a:pt x="10" y="15"/>
                    </a:cubicBezTo>
                    <a:cubicBezTo>
                      <a:pt x="10" y="15"/>
                      <a:pt x="10" y="15"/>
                      <a:pt x="10" y="15"/>
                    </a:cubicBezTo>
                    <a:cubicBezTo>
                      <a:pt x="11" y="13"/>
                      <a:pt x="12" y="11"/>
                      <a:pt x="13" y="9"/>
                    </a:cubicBezTo>
                    <a:cubicBezTo>
                      <a:pt x="14" y="8"/>
                      <a:pt x="14" y="7"/>
                      <a:pt x="15" y="6"/>
                    </a:cubicBezTo>
                    <a:cubicBezTo>
                      <a:pt x="16" y="5"/>
                      <a:pt x="16" y="5"/>
                      <a:pt x="17" y="4"/>
                    </a:cubicBezTo>
                    <a:cubicBezTo>
                      <a:pt x="18" y="3"/>
                      <a:pt x="18" y="2"/>
                      <a:pt x="19" y="1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8" y="0"/>
                      <a:pt x="18" y="0"/>
                      <a:pt x="18" y="0"/>
                    </a:cubicBezTo>
                    <a:moveTo>
                      <a:pt x="10" y="15"/>
                    </a:moveTo>
                    <a:cubicBezTo>
                      <a:pt x="10" y="16"/>
                      <a:pt x="10" y="16"/>
                      <a:pt x="10" y="16"/>
                    </a:cubicBezTo>
                    <a:cubicBezTo>
                      <a:pt x="10" y="15"/>
                      <a:pt x="10" y="15"/>
                      <a:pt x="10" y="15"/>
                    </a:cubicBezTo>
                  </a:path>
                </a:pathLst>
              </a:custGeom>
              <a:solidFill>
                <a:srgbClr val="FDA2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21" name="Freeform 673"/>
              <p:cNvSpPr>
                <a:spLocks/>
              </p:cNvSpPr>
              <p:nvPr/>
            </p:nvSpPr>
            <p:spPr bwMode="auto">
              <a:xfrm>
                <a:off x="6535" y="2457"/>
                <a:ext cx="15" cy="30"/>
              </a:xfrm>
              <a:custGeom>
                <a:avLst/>
                <a:gdLst>
                  <a:gd name="T0" fmla="*/ 7 w 8"/>
                  <a:gd name="T1" fmla="*/ 0 h 16"/>
                  <a:gd name="T2" fmla="*/ 5 w 8"/>
                  <a:gd name="T3" fmla="*/ 3 h 16"/>
                  <a:gd name="T4" fmla="*/ 3 w 8"/>
                  <a:gd name="T5" fmla="*/ 7 h 16"/>
                  <a:gd name="T6" fmla="*/ 1 w 8"/>
                  <a:gd name="T7" fmla="*/ 11 h 16"/>
                  <a:gd name="T8" fmla="*/ 0 w 8"/>
                  <a:gd name="T9" fmla="*/ 13 h 16"/>
                  <a:gd name="T10" fmla="*/ 0 w 8"/>
                  <a:gd name="T11" fmla="*/ 13 h 16"/>
                  <a:gd name="T12" fmla="*/ 0 w 8"/>
                  <a:gd name="T13" fmla="*/ 15 h 16"/>
                  <a:gd name="T14" fmla="*/ 0 w 8"/>
                  <a:gd name="T15" fmla="*/ 15 h 16"/>
                  <a:gd name="T16" fmla="*/ 1 w 8"/>
                  <a:gd name="T17" fmla="*/ 16 h 16"/>
                  <a:gd name="T18" fmla="*/ 2 w 8"/>
                  <a:gd name="T19" fmla="*/ 16 h 16"/>
                  <a:gd name="T20" fmla="*/ 2 w 8"/>
                  <a:gd name="T21" fmla="*/ 15 h 16"/>
                  <a:gd name="T22" fmla="*/ 3 w 8"/>
                  <a:gd name="T23" fmla="*/ 13 h 16"/>
                  <a:gd name="T24" fmla="*/ 4 w 8"/>
                  <a:gd name="T25" fmla="*/ 11 h 16"/>
                  <a:gd name="T26" fmla="*/ 5 w 8"/>
                  <a:gd name="T27" fmla="*/ 7 h 16"/>
                  <a:gd name="T28" fmla="*/ 6 w 8"/>
                  <a:gd name="T29" fmla="*/ 6 h 16"/>
                  <a:gd name="T30" fmla="*/ 6 w 8"/>
                  <a:gd name="T31" fmla="*/ 6 h 16"/>
                  <a:gd name="T32" fmla="*/ 7 w 8"/>
                  <a:gd name="T33" fmla="*/ 3 h 16"/>
                  <a:gd name="T34" fmla="*/ 8 w 8"/>
                  <a:gd name="T35" fmla="*/ 1 h 16"/>
                  <a:gd name="T36" fmla="*/ 8 w 8"/>
                  <a:gd name="T37" fmla="*/ 0 h 16"/>
                  <a:gd name="T38" fmla="*/ 8 w 8"/>
                  <a:gd name="T39" fmla="*/ 0 h 16"/>
                  <a:gd name="T40" fmla="*/ 7 w 8"/>
                  <a:gd name="T41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" h="16">
                    <a:moveTo>
                      <a:pt x="7" y="0"/>
                    </a:moveTo>
                    <a:cubicBezTo>
                      <a:pt x="7" y="1"/>
                      <a:pt x="6" y="2"/>
                      <a:pt x="5" y="3"/>
                    </a:cubicBezTo>
                    <a:cubicBezTo>
                      <a:pt x="4" y="5"/>
                      <a:pt x="4" y="6"/>
                      <a:pt x="3" y="7"/>
                    </a:cubicBezTo>
                    <a:cubicBezTo>
                      <a:pt x="2" y="8"/>
                      <a:pt x="2" y="9"/>
                      <a:pt x="1" y="11"/>
                    </a:cubicBezTo>
                    <a:cubicBezTo>
                      <a:pt x="1" y="11"/>
                      <a:pt x="0" y="12"/>
                      <a:pt x="0" y="13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14"/>
                      <a:pt x="0" y="14"/>
                      <a:pt x="0" y="15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1" y="16"/>
                      <a:pt x="1" y="16"/>
                      <a:pt x="1" y="16"/>
                    </a:cubicBezTo>
                    <a:cubicBezTo>
                      <a:pt x="2" y="16"/>
                      <a:pt x="2" y="16"/>
                      <a:pt x="2" y="16"/>
                    </a:cubicBezTo>
                    <a:cubicBezTo>
                      <a:pt x="2" y="16"/>
                      <a:pt x="2" y="15"/>
                      <a:pt x="2" y="15"/>
                    </a:cubicBezTo>
                    <a:cubicBezTo>
                      <a:pt x="3" y="14"/>
                      <a:pt x="3" y="14"/>
                      <a:pt x="3" y="13"/>
                    </a:cubicBezTo>
                    <a:cubicBezTo>
                      <a:pt x="3" y="12"/>
                      <a:pt x="3" y="12"/>
                      <a:pt x="4" y="11"/>
                    </a:cubicBezTo>
                    <a:cubicBezTo>
                      <a:pt x="4" y="9"/>
                      <a:pt x="5" y="8"/>
                      <a:pt x="5" y="7"/>
                    </a:cubicBezTo>
                    <a:cubicBezTo>
                      <a:pt x="6" y="6"/>
                      <a:pt x="6" y="6"/>
                      <a:pt x="6" y="6"/>
                    </a:cubicBezTo>
                    <a:cubicBezTo>
                      <a:pt x="6" y="6"/>
                      <a:pt x="6" y="6"/>
                      <a:pt x="6" y="6"/>
                    </a:cubicBezTo>
                    <a:cubicBezTo>
                      <a:pt x="6" y="5"/>
                      <a:pt x="6" y="4"/>
                      <a:pt x="7" y="3"/>
                    </a:cubicBezTo>
                    <a:cubicBezTo>
                      <a:pt x="7" y="2"/>
                      <a:pt x="8" y="2"/>
                      <a:pt x="8" y="1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7" y="0"/>
                      <a:pt x="7" y="0"/>
                      <a:pt x="7" y="0"/>
                    </a:cubicBezTo>
                  </a:path>
                </a:pathLst>
              </a:custGeom>
              <a:solidFill>
                <a:srgbClr val="FDA2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22" name="Freeform 674"/>
              <p:cNvSpPr>
                <a:spLocks noEditPoints="1"/>
              </p:cNvSpPr>
              <p:nvPr/>
            </p:nvSpPr>
            <p:spPr bwMode="auto">
              <a:xfrm>
                <a:off x="6482" y="2538"/>
                <a:ext cx="27" cy="85"/>
              </a:xfrm>
              <a:custGeom>
                <a:avLst/>
                <a:gdLst>
                  <a:gd name="T0" fmla="*/ 13 w 14"/>
                  <a:gd name="T1" fmla="*/ 0 h 45"/>
                  <a:gd name="T2" fmla="*/ 13 w 14"/>
                  <a:gd name="T3" fmla="*/ 1 h 45"/>
                  <a:gd name="T4" fmla="*/ 13 w 14"/>
                  <a:gd name="T5" fmla="*/ 3 h 45"/>
                  <a:gd name="T6" fmla="*/ 12 w 14"/>
                  <a:gd name="T7" fmla="*/ 5 h 45"/>
                  <a:gd name="T8" fmla="*/ 10 w 14"/>
                  <a:gd name="T9" fmla="*/ 11 h 45"/>
                  <a:gd name="T10" fmla="*/ 8 w 14"/>
                  <a:gd name="T11" fmla="*/ 16 h 45"/>
                  <a:gd name="T12" fmla="*/ 7 w 14"/>
                  <a:gd name="T13" fmla="*/ 19 h 45"/>
                  <a:gd name="T14" fmla="*/ 6 w 14"/>
                  <a:gd name="T15" fmla="*/ 21 h 45"/>
                  <a:gd name="T16" fmla="*/ 4 w 14"/>
                  <a:gd name="T17" fmla="*/ 27 h 45"/>
                  <a:gd name="T18" fmla="*/ 2 w 14"/>
                  <a:gd name="T19" fmla="*/ 33 h 45"/>
                  <a:gd name="T20" fmla="*/ 1 w 14"/>
                  <a:gd name="T21" fmla="*/ 37 h 45"/>
                  <a:gd name="T22" fmla="*/ 0 w 14"/>
                  <a:gd name="T23" fmla="*/ 40 h 45"/>
                  <a:gd name="T24" fmla="*/ 0 w 14"/>
                  <a:gd name="T25" fmla="*/ 43 h 45"/>
                  <a:gd name="T26" fmla="*/ 1 w 14"/>
                  <a:gd name="T27" fmla="*/ 45 h 45"/>
                  <a:gd name="T28" fmla="*/ 3 w 14"/>
                  <a:gd name="T29" fmla="*/ 44 h 45"/>
                  <a:gd name="T30" fmla="*/ 4 w 14"/>
                  <a:gd name="T31" fmla="*/ 43 h 45"/>
                  <a:gd name="T32" fmla="*/ 4 w 14"/>
                  <a:gd name="T33" fmla="*/ 41 h 45"/>
                  <a:gd name="T34" fmla="*/ 5 w 14"/>
                  <a:gd name="T35" fmla="*/ 38 h 45"/>
                  <a:gd name="T36" fmla="*/ 6 w 14"/>
                  <a:gd name="T37" fmla="*/ 34 h 45"/>
                  <a:gd name="T38" fmla="*/ 8 w 14"/>
                  <a:gd name="T39" fmla="*/ 28 h 45"/>
                  <a:gd name="T40" fmla="*/ 9 w 14"/>
                  <a:gd name="T41" fmla="*/ 22 h 45"/>
                  <a:gd name="T42" fmla="*/ 11 w 14"/>
                  <a:gd name="T43" fmla="*/ 16 h 45"/>
                  <a:gd name="T44" fmla="*/ 12 w 14"/>
                  <a:gd name="T45" fmla="*/ 14 h 45"/>
                  <a:gd name="T46" fmla="*/ 12 w 14"/>
                  <a:gd name="T47" fmla="*/ 12 h 45"/>
                  <a:gd name="T48" fmla="*/ 13 w 14"/>
                  <a:gd name="T49" fmla="*/ 9 h 45"/>
                  <a:gd name="T50" fmla="*/ 13 w 14"/>
                  <a:gd name="T51" fmla="*/ 9 h 45"/>
                  <a:gd name="T52" fmla="*/ 13 w 14"/>
                  <a:gd name="T53" fmla="*/ 9 h 45"/>
                  <a:gd name="T54" fmla="*/ 13 w 14"/>
                  <a:gd name="T55" fmla="*/ 8 h 45"/>
                  <a:gd name="T56" fmla="*/ 13 w 14"/>
                  <a:gd name="T57" fmla="*/ 8 h 45"/>
                  <a:gd name="T58" fmla="*/ 14 w 14"/>
                  <a:gd name="T59" fmla="*/ 4 h 45"/>
                  <a:gd name="T60" fmla="*/ 14 w 14"/>
                  <a:gd name="T61" fmla="*/ 2 h 45"/>
                  <a:gd name="T62" fmla="*/ 14 w 14"/>
                  <a:gd name="T63" fmla="*/ 0 h 45"/>
                  <a:gd name="T64" fmla="*/ 14 w 14"/>
                  <a:gd name="T65" fmla="*/ 0 h 45"/>
                  <a:gd name="T66" fmla="*/ 14 w 14"/>
                  <a:gd name="T67" fmla="*/ 0 h 45"/>
                  <a:gd name="T68" fmla="*/ 13 w 14"/>
                  <a:gd name="T69" fmla="*/ 0 h 45"/>
                  <a:gd name="T70" fmla="*/ 13 w 14"/>
                  <a:gd name="T71" fmla="*/ 9 h 45"/>
                  <a:gd name="T72" fmla="*/ 13 w 14"/>
                  <a:gd name="T73" fmla="*/ 9 h 45"/>
                  <a:gd name="T74" fmla="*/ 13 w 14"/>
                  <a:gd name="T75" fmla="*/ 9 h 45"/>
                  <a:gd name="T76" fmla="*/ 13 w 14"/>
                  <a:gd name="T77" fmla="*/ 9 h 45"/>
                  <a:gd name="T78" fmla="*/ 13 w 14"/>
                  <a:gd name="T79" fmla="*/ 9 h 45"/>
                  <a:gd name="T80" fmla="*/ 13 w 14"/>
                  <a:gd name="T81" fmla="*/ 9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4" h="45">
                    <a:moveTo>
                      <a:pt x="13" y="0"/>
                    </a:moveTo>
                    <a:cubicBezTo>
                      <a:pt x="13" y="0"/>
                      <a:pt x="13" y="1"/>
                      <a:pt x="13" y="1"/>
                    </a:cubicBezTo>
                    <a:cubicBezTo>
                      <a:pt x="13" y="2"/>
                      <a:pt x="13" y="2"/>
                      <a:pt x="13" y="3"/>
                    </a:cubicBezTo>
                    <a:cubicBezTo>
                      <a:pt x="12" y="4"/>
                      <a:pt x="12" y="4"/>
                      <a:pt x="12" y="5"/>
                    </a:cubicBezTo>
                    <a:cubicBezTo>
                      <a:pt x="11" y="7"/>
                      <a:pt x="10" y="9"/>
                      <a:pt x="10" y="11"/>
                    </a:cubicBezTo>
                    <a:cubicBezTo>
                      <a:pt x="9" y="12"/>
                      <a:pt x="9" y="14"/>
                      <a:pt x="8" y="16"/>
                    </a:cubicBezTo>
                    <a:cubicBezTo>
                      <a:pt x="8" y="17"/>
                      <a:pt x="7" y="18"/>
                      <a:pt x="7" y="19"/>
                    </a:cubicBezTo>
                    <a:cubicBezTo>
                      <a:pt x="7" y="20"/>
                      <a:pt x="6" y="21"/>
                      <a:pt x="6" y="21"/>
                    </a:cubicBezTo>
                    <a:cubicBezTo>
                      <a:pt x="5" y="23"/>
                      <a:pt x="5" y="25"/>
                      <a:pt x="4" y="27"/>
                    </a:cubicBezTo>
                    <a:cubicBezTo>
                      <a:pt x="4" y="29"/>
                      <a:pt x="3" y="31"/>
                      <a:pt x="2" y="33"/>
                    </a:cubicBezTo>
                    <a:cubicBezTo>
                      <a:pt x="2" y="34"/>
                      <a:pt x="2" y="36"/>
                      <a:pt x="1" y="37"/>
                    </a:cubicBezTo>
                    <a:cubicBezTo>
                      <a:pt x="1" y="38"/>
                      <a:pt x="1" y="39"/>
                      <a:pt x="0" y="40"/>
                    </a:cubicBezTo>
                    <a:cubicBezTo>
                      <a:pt x="0" y="41"/>
                      <a:pt x="0" y="42"/>
                      <a:pt x="0" y="43"/>
                    </a:cubicBezTo>
                    <a:cubicBezTo>
                      <a:pt x="0" y="43"/>
                      <a:pt x="0" y="44"/>
                      <a:pt x="1" y="45"/>
                    </a:cubicBezTo>
                    <a:cubicBezTo>
                      <a:pt x="2" y="45"/>
                      <a:pt x="2" y="45"/>
                      <a:pt x="3" y="44"/>
                    </a:cubicBezTo>
                    <a:cubicBezTo>
                      <a:pt x="3" y="44"/>
                      <a:pt x="3" y="44"/>
                      <a:pt x="4" y="43"/>
                    </a:cubicBezTo>
                    <a:cubicBezTo>
                      <a:pt x="4" y="42"/>
                      <a:pt x="4" y="42"/>
                      <a:pt x="4" y="41"/>
                    </a:cubicBezTo>
                    <a:cubicBezTo>
                      <a:pt x="5" y="40"/>
                      <a:pt x="5" y="39"/>
                      <a:pt x="5" y="38"/>
                    </a:cubicBezTo>
                    <a:cubicBezTo>
                      <a:pt x="5" y="37"/>
                      <a:pt x="6" y="35"/>
                      <a:pt x="6" y="34"/>
                    </a:cubicBezTo>
                    <a:cubicBezTo>
                      <a:pt x="7" y="32"/>
                      <a:pt x="7" y="30"/>
                      <a:pt x="8" y="28"/>
                    </a:cubicBezTo>
                    <a:cubicBezTo>
                      <a:pt x="8" y="26"/>
                      <a:pt x="9" y="24"/>
                      <a:pt x="9" y="22"/>
                    </a:cubicBezTo>
                    <a:cubicBezTo>
                      <a:pt x="10" y="20"/>
                      <a:pt x="11" y="18"/>
                      <a:pt x="11" y="16"/>
                    </a:cubicBezTo>
                    <a:cubicBezTo>
                      <a:pt x="11" y="15"/>
                      <a:pt x="11" y="15"/>
                      <a:pt x="12" y="14"/>
                    </a:cubicBezTo>
                    <a:cubicBezTo>
                      <a:pt x="12" y="13"/>
                      <a:pt x="12" y="13"/>
                      <a:pt x="12" y="12"/>
                    </a:cubicBezTo>
                    <a:cubicBezTo>
                      <a:pt x="12" y="11"/>
                      <a:pt x="12" y="10"/>
                      <a:pt x="13" y="9"/>
                    </a:cubicBezTo>
                    <a:cubicBezTo>
                      <a:pt x="13" y="9"/>
                      <a:pt x="13" y="9"/>
                      <a:pt x="13" y="9"/>
                    </a:cubicBezTo>
                    <a:cubicBezTo>
                      <a:pt x="13" y="9"/>
                      <a:pt x="13" y="9"/>
                      <a:pt x="13" y="9"/>
                    </a:cubicBezTo>
                    <a:cubicBezTo>
                      <a:pt x="13" y="8"/>
                      <a:pt x="13" y="8"/>
                      <a:pt x="13" y="8"/>
                    </a:cubicBezTo>
                    <a:cubicBezTo>
                      <a:pt x="13" y="8"/>
                      <a:pt x="13" y="8"/>
                      <a:pt x="13" y="8"/>
                    </a:cubicBezTo>
                    <a:cubicBezTo>
                      <a:pt x="13" y="7"/>
                      <a:pt x="13" y="5"/>
                      <a:pt x="14" y="4"/>
                    </a:cubicBezTo>
                    <a:cubicBezTo>
                      <a:pt x="14" y="3"/>
                      <a:pt x="14" y="3"/>
                      <a:pt x="14" y="2"/>
                    </a:cubicBezTo>
                    <a:cubicBezTo>
                      <a:pt x="14" y="2"/>
                      <a:pt x="14" y="1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3" y="0"/>
                      <a:pt x="13" y="0"/>
                      <a:pt x="13" y="0"/>
                    </a:cubicBezTo>
                    <a:moveTo>
                      <a:pt x="13" y="9"/>
                    </a:moveTo>
                    <a:cubicBezTo>
                      <a:pt x="13" y="9"/>
                      <a:pt x="13" y="9"/>
                      <a:pt x="13" y="9"/>
                    </a:cubicBezTo>
                    <a:cubicBezTo>
                      <a:pt x="13" y="9"/>
                      <a:pt x="13" y="9"/>
                      <a:pt x="13" y="9"/>
                    </a:cubicBezTo>
                    <a:moveTo>
                      <a:pt x="13" y="9"/>
                    </a:moveTo>
                    <a:cubicBezTo>
                      <a:pt x="13" y="9"/>
                      <a:pt x="13" y="9"/>
                      <a:pt x="13" y="9"/>
                    </a:cubicBezTo>
                    <a:cubicBezTo>
                      <a:pt x="13" y="9"/>
                      <a:pt x="13" y="9"/>
                      <a:pt x="13" y="9"/>
                    </a:cubicBezTo>
                  </a:path>
                </a:pathLst>
              </a:custGeom>
              <a:solidFill>
                <a:srgbClr val="FDA2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23" name="Oval 675"/>
              <p:cNvSpPr>
                <a:spLocks noChangeArrowheads="1"/>
              </p:cNvSpPr>
              <p:nvPr/>
            </p:nvSpPr>
            <p:spPr bwMode="auto">
              <a:xfrm>
                <a:off x="6480" y="2625"/>
                <a:ext cx="4" cy="3"/>
              </a:xfrm>
              <a:prstGeom prst="ellipse">
                <a:avLst/>
              </a:prstGeom>
              <a:solidFill>
                <a:srgbClr val="FDA2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24" name="Freeform 676"/>
              <p:cNvSpPr>
                <a:spLocks/>
              </p:cNvSpPr>
              <p:nvPr/>
            </p:nvSpPr>
            <p:spPr bwMode="auto">
              <a:xfrm>
                <a:off x="6503" y="2538"/>
                <a:ext cx="15" cy="45"/>
              </a:xfrm>
              <a:custGeom>
                <a:avLst/>
                <a:gdLst>
                  <a:gd name="T0" fmla="*/ 7 w 8"/>
                  <a:gd name="T1" fmla="*/ 0 h 24"/>
                  <a:gd name="T2" fmla="*/ 6 w 8"/>
                  <a:gd name="T3" fmla="*/ 3 h 24"/>
                  <a:gd name="T4" fmla="*/ 6 w 8"/>
                  <a:gd name="T5" fmla="*/ 6 h 24"/>
                  <a:gd name="T6" fmla="*/ 4 w 8"/>
                  <a:gd name="T7" fmla="*/ 11 h 24"/>
                  <a:gd name="T8" fmla="*/ 2 w 8"/>
                  <a:gd name="T9" fmla="*/ 17 h 24"/>
                  <a:gd name="T10" fmla="*/ 1 w 8"/>
                  <a:gd name="T11" fmla="*/ 20 h 24"/>
                  <a:gd name="T12" fmla="*/ 1 w 8"/>
                  <a:gd name="T13" fmla="*/ 22 h 24"/>
                  <a:gd name="T14" fmla="*/ 1 w 8"/>
                  <a:gd name="T15" fmla="*/ 24 h 24"/>
                  <a:gd name="T16" fmla="*/ 3 w 8"/>
                  <a:gd name="T17" fmla="*/ 23 h 24"/>
                  <a:gd name="T18" fmla="*/ 4 w 8"/>
                  <a:gd name="T19" fmla="*/ 20 h 24"/>
                  <a:gd name="T20" fmla="*/ 5 w 8"/>
                  <a:gd name="T21" fmla="*/ 18 h 24"/>
                  <a:gd name="T22" fmla="*/ 6 w 8"/>
                  <a:gd name="T23" fmla="*/ 12 h 24"/>
                  <a:gd name="T24" fmla="*/ 7 w 8"/>
                  <a:gd name="T25" fmla="*/ 6 h 24"/>
                  <a:gd name="T26" fmla="*/ 8 w 8"/>
                  <a:gd name="T27" fmla="*/ 4 h 24"/>
                  <a:gd name="T28" fmla="*/ 8 w 8"/>
                  <a:gd name="T29" fmla="*/ 1 h 24"/>
                  <a:gd name="T30" fmla="*/ 8 w 8"/>
                  <a:gd name="T31" fmla="*/ 0 h 24"/>
                  <a:gd name="T32" fmla="*/ 8 w 8"/>
                  <a:gd name="T33" fmla="*/ 0 h 24"/>
                  <a:gd name="T34" fmla="*/ 7 w 8"/>
                  <a:gd name="T3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8" h="24">
                    <a:moveTo>
                      <a:pt x="7" y="0"/>
                    </a:moveTo>
                    <a:cubicBezTo>
                      <a:pt x="7" y="1"/>
                      <a:pt x="7" y="2"/>
                      <a:pt x="6" y="3"/>
                    </a:cubicBezTo>
                    <a:cubicBezTo>
                      <a:pt x="6" y="4"/>
                      <a:pt x="6" y="5"/>
                      <a:pt x="6" y="6"/>
                    </a:cubicBezTo>
                    <a:cubicBezTo>
                      <a:pt x="5" y="8"/>
                      <a:pt x="4" y="9"/>
                      <a:pt x="4" y="11"/>
                    </a:cubicBezTo>
                    <a:cubicBezTo>
                      <a:pt x="3" y="13"/>
                      <a:pt x="3" y="15"/>
                      <a:pt x="2" y="17"/>
                    </a:cubicBezTo>
                    <a:cubicBezTo>
                      <a:pt x="2" y="18"/>
                      <a:pt x="2" y="19"/>
                      <a:pt x="1" y="20"/>
                    </a:cubicBezTo>
                    <a:cubicBezTo>
                      <a:pt x="1" y="20"/>
                      <a:pt x="1" y="21"/>
                      <a:pt x="1" y="22"/>
                    </a:cubicBezTo>
                    <a:cubicBezTo>
                      <a:pt x="0" y="23"/>
                      <a:pt x="1" y="23"/>
                      <a:pt x="1" y="24"/>
                    </a:cubicBezTo>
                    <a:cubicBezTo>
                      <a:pt x="2" y="24"/>
                      <a:pt x="3" y="23"/>
                      <a:pt x="3" y="23"/>
                    </a:cubicBezTo>
                    <a:cubicBezTo>
                      <a:pt x="3" y="22"/>
                      <a:pt x="4" y="21"/>
                      <a:pt x="4" y="20"/>
                    </a:cubicBezTo>
                    <a:cubicBezTo>
                      <a:pt x="4" y="19"/>
                      <a:pt x="4" y="18"/>
                      <a:pt x="5" y="18"/>
                    </a:cubicBezTo>
                    <a:cubicBezTo>
                      <a:pt x="5" y="16"/>
                      <a:pt x="5" y="14"/>
                      <a:pt x="6" y="12"/>
                    </a:cubicBezTo>
                    <a:cubicBezTo>
                      <a:pt x="6" y="10"/>
                      <a:pt x="6" y="8"/>
                      <a:pt x="7" y="6"/>
                    </a:cubicBezTo>
                    <a:cubicBezTo>
                      <a:pt x="7" y="5"/>
                      <a:pt x="7" y="5"/>
                      <a:pt x="8" y="4"/>
                    </a:cubicBezTo>
                    <a:cubicBezTo>
                      <a:pt x="8" y="3"/>
                      <a:pt x="8" y="2"/>
                      <a:pt x="8" y="1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7" y="0"/>
                      <a:pt x="7" y="0"/>
                      <a:pt x="7" y="0"/>
                    </a:cubicBezTo>
                  </a:path>
                </a:pathLst>
              </a:custGeom>
              <a:solidFill>
                <a:srgbClr val="FDA2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25" name="Freeform 677"/>
              <p:cNvSpPr>
                <a:spLocks noEditPoints="1"/>
              </p:cNvSpPr>
              <p:nvPr/>
            </p:nvSpPr>
            <p:spPr bwMode="auto">
              <a:xfrm>
                <a:off x="6367" y="2478"/>
                <a:ext cx="17" cy="39"/>
              </a:xfrm>
              <a:custGeom>
                <a:avLst/>
                <a:gdLst>
                  <a:gd name="T0" fmla="*/ 6 w 9"/>
                  <a:gd name="T1" fmla="*/ 1 h 21"/>
                  <a:gd name="T2" fmla="*/ 6 w 9"/>
                  <a:gd name="T3" fmla="*/ 2 h 21"/>
                  <a:gd name="T4" fmla="*/ 5 w 9"/>
                  <a:gd name="T5" fmla="*/ 5 h 21"/>
                  <a:gd name="T6" fmla="*/ 4 w 9"/>
                  <a:gd name="T7" fmla="*/ 8 h 21"/>
                  <a:gd name="T8" fmla="*/ 2 w 9"/>
                  <a:gd name="T9" fmla="*/ 15 h 21"/>
                  <a:gd name="T10" fmla="*/ 2 w 9"/>
                  <a:gd name="T11" fmla="*/ 15 h 21"/>
                  <a:gd name="T12" fmla="*/ 2 w 9"/>
                  <a:gd name="T13" fmla="*/ 15 h 21"/>
                  <a:gd name="T14" fmla="*/ 1 w 9"/>
                  <a:gd name="T15" fmla="*/ 15 h 21"/>
                  <a:gd name="T16" fmla="*/ 2 w 9"/>
                  <a:gd name="T17" fmla="*/ 15 h 21"/>
                  <a:gd name="T18" fmla="*/ 1 w 9"/>
                  <a:gd name="T19" fmla="*/ 16 h 21"/>
                  <a:gd name="T20" fmla="*/ 1 w 9"/>
                  <a:gd name="T21" fmla="*/ 16 h 21"/>
                  <a:gd name="T22" fmla="*/ 1 w 9"/>
                  <a:gd name="T23" fmla="*/ 16 h 21"/>
                  <a:gd name="T24" fmla="*/ 1 w 9"/>
                  <a:gd name="T25" fmla="*/ 16 h 21"/>
                  <a:gd name="T26" fmla="*/ 1 w 9"/>
                  <a:gd name="T27" fmla="*/ 16 h 21"/>
                  <a:gd name="T28" fmla="*/ 1 w 9"/>
                  <a:gd name="T29" fmla="*/ 17 h 21"/>
                  <a:gd name="T30" fmla="*/ 1 w 9"/>
                  <a:gd name="T31" fmla="*/ 18 h 21"/>
                  <a:gd name="T32" fmla="*/ 0 w 9"/>
                  <a:gd name="T33" fmla="*/ 19 h 21"/>
                  <a:gd name="T34" fmla="*/ 0 w 9"/>
                  <a:gd name="T35" fmla="*/ 20 h 21"/>
                  <a:gd name="T36" fmla="*/ 1 w 9"/>
                  <a:gd name="T37" fmla="*/ 21 h 21"/>
                  <a:gd name="T38" fmla="*/ 2 w 9"/>
                  <a:gd name="T39" fmla="*/ 21 h 21"/>
                  <a:gd name="T40" fmla="*/ 3 w 9"/>
                  <a:gd name="T41" fmla="*/ 20 h 21"/>
                  <a:gd name="T42" fmla="*/ 3 w 9"/>
                  <a:gd name="T43" fmla="*/ 20 h 21"/>
                  <a:gd name="T44" fmla="*/ 4 w 9"/>
                  <a:gd name="T45" fmla="*/ 19 h 21"/>
                  <a:gd name="T46" fmla="*/ 4 w 9"/>
                  <a:gd name="T47" fmla="*/ 17 h 21"/>
                  <a:gd name="T48" fmla="*/ 6 w 9"/>
                  <a:gd name="T49" fmla="*/ 13 h 21"/>
                  <a:gd name="T50" fmla="*/ 6 w 9"/>
                  <a:gd name="T51" fmla="*/ 13 h 21"/>
                  <a:gd name="T52" fmla="*/ 6 w 9"/>
                  <a:gd name="T53" fmla="*/ 13 h 21"/>
                  <a:gd name="T54" fmla="*/ 6 w 9"/>
                  <a:gd name="T55" fmla="*/ 12 h 21"/>
                  <a:gd name="T56" fmla="*/ 6 w 9"/>
                  <a:gd name="T57" fmla="*/ 12 h 21"/>
                  <a:gd name="T58" fmla="*/ 6 w 9"/>
                  <a:gd name="T59" fmla="*/ 12 h 21"/>
                  <a:gd name="T60" fmla="*/ 6 w 9"/>
                  <a:gd name="T61" fmla="*/ 12 h 21"/>
                  <a:gd name="T62" fmla="*/ 6 w 9"/>
                  <a:gd name="T63" fmla="*/ 11 h 21"/>
                  <a:gd name="T64" fmla="*/ 6 w 9"/>
                  <a:gd name="T65" fmla="*/ 11 h 21"/>
                  <a:gd name="T66" fmla="*/ 6 w 9"/>
                  <a:gd name="T67" fmla="*/ 11 h 21"/>
                  <a:gd name="T68" fmla="*/ 6 w 9"/>
                  <a:gd name="T69" fmla="*/ 11 h 21"/>
                  <a:gd name="T70" fmla="*/ 6 w 9"/>
                  <a:gd name="T71" fmla="*/ 11 h 21"/>
                  <a:gd name="T72" fmla="*/ 6 w 9"/>
                  <a:gd name="T73" fmla="*/ 10 h 21"/>
                  <a:gd name="T74" fmla="*/ 6 w 9"/>
                  <a:gd name="T75" fmla="*/ 10 h 21"/>
                  <a:gd name="T76" fmla="*/ 7 w 9"/>
                  <a:gd name="T77" fmla="*/ 8 h 21"/>
                  <a:gd name="T78" fmla="*/ 7 w 9"/>
                  <a:gd name="T79" fmla="*/ 9 h 21"/>
                  <a:gd name="T80" fmla="*/ 8 w 9"/>
                  <a:gd name="T81" fmla="*/ 5 h 21"/>
                  <a:gd name="T82" fmla="*/ 8 w 9"/>
                  <a:gd name="T83" fmla="*/ 3 h 21"/>
                  <a:gd name="T84" fmla="*/ 8 w 9"/>
                  <a:gd name="T85" fmla="*/ 1 h 21"/>
                  <a:gd name="T86" fmla="*/ 8 w 9"/>
                  <a:gd name="T87" fmla="*/ 0 h 21"/>
                  <a:gd name="T88" fmla="*/ 7 w 9"/>
                  <a:gd name="T89" fmla="*/ 0 h 21"/>
                  <a:gd name="T90" fmla="*/ 6 w 9"/>
                  <a:gd name="T91" fmla="*/ 1 h 21"/>
                  <a:gd name="T92" fmla="*/ 2 w 9"/>
                  <a:gd name="T93" fmla="*/ 15 h 21"/>
                  <a:gd name="T94" fmla="*/ 2 w 9"/>
                  <a:gd name="T95" fmla="*/ 15 h 21"/>
                  <a:gd name="T96" fmla="*/ 2 w 9"/>
                  <a:gd name="T97" fmla="*/ 15 h 21"/>
                  <a:gd name="T98" fmla="*/ 2 w 9"/>
                  <a:gd name="T99" fmla="*/ 15 h 21"/>
                  <a:gd name="T100" fmla="*/ 6 w 9"/>
                  <a:gd name="T101" fmla="*/ 12 h 21"/>
                  <a:gd name="T102" fmla="*/ 6 w 9"/>
                  <a:gd name="T103" fmla="*/ 12 h 21"/>
                  <a:gd name="T104" fmla="*/ 6 w 9"/>
                  <a:gd name="T105" fmla="*/ 13 h 21"/>
                  <a:gd name="T106" fmla="*/ 6 w 9"/>
                  <a:gd name="T107" fmla="*/ 13 h 21"/>
                  <a:gd name="T108" fmla="*/ 6 w 9"/>
                  <a:gd name="T109" fmla="*/ 12 h 21"/>
                  <a:gd name="T110" fmla="*/ 6 w 9"/>
                  <a:gd name="T111" fmla="*/ 12 h 21"/>
                  <a:gd name="T112" fmla="*/ 6 w 9"/>
                  <a:gd name="T113" fmla="*/ 12 h 21"/>
                  <a:gd name="T114" fmla="*/ 6 w 9"/>
                  <a:gd name="T115" fmla="*/ 11 h 21"/>
                  <a:gd name="T116" fmla="*/ 6 w 9"/>
                  <a:gd name="T117" fmla="*/ 11 h 21"/>
                  <a:gd name="T118" fmla="*/ 6 w 9"/>
                  <a:gd name="T119" fmla="*/ 11 h 21"/>
                  <a:gd name="T120" fmla="*/ 6 w 9"/>
                  <a:gd name="T121" fmla="*/ 1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9" h="21">
                    <a:moveTo>
                      <a:pt x="6" y="1"/>
                    </a:moveTo>
                    <a:cubicBezTo>
                      <a:pt x="6" y="2"/>
                      <a:pt x="6" y="2"/>
                      <a:pt x="6" y="2"/>
                    </a:cubicBezTo>
                    <a:cubicBezTo>
                      <a:pt x="6" y="3"/>
                      <a:pt x="5" y="4"/>
                      <a:pt x="5" y="5"/>
                    </a:cubicBezTo>
                    <a:cubicBezTo>
                      <a:pt x="5" y="6"/>
                      <a:pt x="4" y="7"/>
                      <a:pt x="4" y="8"/>
                    </a:cubicBezTo>
                    <a:cubicBezTo>
                      <a:pt x="3" y="10"/>
                      <a:pt x="2" y="13"/>
                      <a:pt x="2" y="15"/>
                    </a:cubicBezTo>
                    <a:cubicBezTo>
                      <a:pt x="2" y="15"/>
                      <a:pt x="2" y="15"/>
                      <a:pt x="2" y="15"/>
                    </a:cubicBezTo>
                    <a:cubicBezTo>
                      <a:pt x="2" y="15"/>
                      <a:pt x="2" y="15"/>
                      <a:pt x="2" y="15"/>
                    </a:cubicBezTo>
                    <a:cubicBezTo>
                      <a:pt x="1" y="15"/>
                      <a:pt x="1" y="15"/>
                      <a:pt x="1" y="15"/>
                    </a:cubicBezTo>
                    <a:cubicBezTo>
                      <a:pt x="2" y="15"/>
                      <a:pt x="2" y="15"/>
                      <a:pt x="2" y="15"/>
                    </a:cubicBezTo>
                    <a:cubicBezTo>
                      <a:pt x="1" y="16"/>
                      <a:pt x="1" y="16"/>
                      <a:pt x="1" y="16"/>
                    </a:cubicBezTo>
                    <a:cubicBezTo>
                      <a:pt x="1" y="16"/>
                      <a:pt x="1" y="16"/>
                      <a:pt x="1" y="16"/>
                    </a:cubicBezTo>
                    <a:cubicBezTo>
                      <a:pt x="1" y="16"/>
                      <a:pt x="1" y="16"/>
                      <a:pt x="1" y="16"/>
                    </a:cubicBezTo>
                    <a:cubicBezTo>
                      <a:pt x="1" y="16"/>
                      <a:pt x="1" y="16"/>
                      <a:pt x="1" y="16"/>
                    </a:cubicBezTo>
                    <a:cubicBezTo>
                      <a:pt x="1" y="16"/>
                      <a:pt x="1" y="16"/>
                      <a:pt x="1" y="16"/>
                    </a:cubicBezTo>
                    <a:cubicBezTo>
                      <a:pt x="1" y="17"/>
                      <a:pt x="1" y="17"/>
                      <a:pt x="1" y="17"/>
                    </a:cubicBezTo>
                    <a:cubicBezTo>
                      <a:pt x="1" y="18"/>
                      <a:pt x="1" y="18"/>
                      <a:pt x="1" y="18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0" y="20"/>
                      <a:pt x="1" y="21"/>
                    </a:cubicBezTo>
                    <a:cubicBezTo>
                      <a:pt x="1" y="21"/>
                      <a:pt x="1" y="21"/>
                      <a:pt x="2" y="21"/>
                    </a:cubicBezTo>
                    <a:cubicBezTo>
                      <a:pt x="2" y="21"/>
                      <a:pt x="3" y="21"/>
                      <a:pt x="3" y="20"/>
                    </a:cubicBezTo>
                    <a:cubicBezTo>
                      <a:pt x="3" y="20"/>
                      <a:pt x="3" y="20"/>
                      <a:pt x="3" y="20"/>
                    </a:cubicBezTo>
                    <a:cubicBezTo>
                      <a:pt x="3" y="20"/>
                      <a:pt x="4" y="19"/>
                      <a:pt x="4" y="19"/>
                    </a:cubicBezTo>
                    <a:cubicBezTo>
                      <a:pt x="4" y="18"/>
                      <a:pt x="4" y="17"/>
                      <a:pt x="4" y="17"/>
                    </a:cubicBezTo>
                    <a:cubicBezTo>
                      <a:pt x="5" y="16"/>
                      <a:pt x="5" y="14"/>
                      <a:pt x="6" y="13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1"/>
                      <a:pt x="6" y="11"/>
                      <a:pt x="6" y="11"/>
                    </a:cubicBezTo>
                    <a:cubicBezTo>
                      <a:pt x="6" y="11"/>
                      <a:pt x="6" y="11"/>
                      <a:pt x="6" y="11"/>
                    </a:cubicBezTo>
                    <a:cubicBezTo>
                      <a:pt x="6" y="11"/>
                      <a:pt x="6" y="11"/>
                      <a:pt x="6" y="11"/>
                    </a:cubicBezTo>
                    <a:cubicBezTo>
                      <a:pt x="6" y="11"/>
                      <a:pt x="6" y="11"/>
                      <a:pt x="6" y="11"/>
                    </a:cubicBezTo>
                    <a:cubicBezTo>
                      <a:pt x="6" y="11"/>
                      <a:pt x="6" y="11"/>
                      <a:pt x="6" y="11"/>
                    </a:cubicBezTo>
                    <a:cubicBezTo>
                      <a:pt x="6" y="11"/>
                      <a:pt x="6" y="10"/>
                      <a:pt x="6" y="10"/>
                    </a:cubicBezTo>
                    <a:cubicBezTo>
                      <a:pt x="6" y="10"/>
                      <a:pt x="6" y="10"/>
                      <a:pt x="6" y="10"/>
                    </a:cubicBezTo>
                    <a:cubicBezTo>
                      <a:pt x="7" y="10"/>
                      <a:pt x="7" y="9"/>
                      <a:pt x="7" y="8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7" y="7"/>
                      <a:pt x="7" y="6"/>
                      <a:pt x="8" y="5"/>
                    </a:cubicBezTo>
                    <a:cubicBezTo>
                      <a:pt x="8" y="4"/>
                      <a:pt x="8" y="4"/>
                      <a:pt x="8" y="3"/>
                    </a:cubicBezTo>
                    <a:cubicBezTo>
                      <a:pt x="8" y="3"/>
                      <a:pt x="8" y="2"/>
                      <a:pt x="8" y="1"/>
                    </a:cubicBezTo>
                    <a:cubicBezTo>
                      <a:pt x="9" y="1"/>
                      <a:pt x="8" y="0"/>
                      <a:pt x="8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6" y="1"/>
                      <a:pt x="6" y="1"/>
                    </a:cubicBezTo>
                    <a:moveTo>
                      <a:pt x="2" y="15"/>
                    </a:moveTo>
                    <a:cubicBezTo>
                      <a:pt x="2" y="15"/>
                      <a:pt x="2" y="15"/>
                      <a:pt x="2" y="15"/>
                    </a:cubicBezTo>
                    <a:cubicBezTo>
                      <a:pt x="2" y="15"/>
                      <a:pt x="2" y="15"/>
                      <a:pt x="2" y="15"/>
                    </a:cubicBezTo>
                    <a:cubicBezTo>
                      <a:pt x="2" y="15"/>
                      <a:pt x="2" y="15"/>
                      <a:pt x="2" y="15"/>
                    </a:cubicBezTo>
                    <a:moveTo>
                      <a:pt x="6" y="12"/>
                    </a:moveTo>
                    <a:cubicBezTo>
                      <a:pt x="6" y="12"/>
                      <a:pt x="6" y="12"/>
                      <a:pt x="6" y="12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2"/>
                      <a:pt x="6" y="12"/>
                      <a:pt x="6" y="12"/>
                    </a:cubicBezTo>
                    <a:moveTo>
                      <a:pt x="6" y="11"/>
                    </a:moveTo>
                    <a:cubicBezTo>
                      <a:pt x="6" y="11"/>
                      <a:pt x="6" y="11"/>
                      <a:pt x="6" y="11"/>
                    </a:cubicBezTo>
                    <a:cubicBezTo>
                      <a:pt x="6" y="11"/>
                      <a:pt x="6" y="11"/>
                      <a:pt x="6" y="11"/>
                    </a:cubicBezTo>
                    <a:cubicBezTo>
                      <a:pt x="6" y="11"/>
                      <a:pt x="6" y="11"/>
                      <a:pt x="6" y="11"/>
                    </a:cubicBezTo>
                  </a:path>
                </a:pathLst>
              </a:custGeom>
              <a:solidFill>
                <a:srgbClr val="BEE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26" name="Freeform 678"/>
              <p:cNvSpPr>
                <a:spLocks noEditPoints="1"/>
              </p:cNvSpPr>
              <p:nvPr/>
            </p:nvSpPr>
            <p:spPr bwMode="auto">
              <a:xfrm>
                <a:off x="6356" y="2479"/>
                <a:ext cx="28" cy="80"/>
              </a:xfrm>
              <a:custGeom>
                <a:avLst/>
                <a:gdLst>
                  <a:gd name="T0" fmla="*/ 12 w 15"/>
                  <a:gd name="T1" fmla="*/ 2 h 42"/>
                  <a:gd name="T2" fmla="*/ 12 w 15"/>
                  <a:gd name="T3" fmla="*/ 2 h 42"/>
                  <a:gd name="T4" fmla="*/ 12 w 15"/>
                  <a:gd name="T5" fmla="*/ 2 h 42"/>
                  <a:gd name="T6" fmla="*/ 10 w 15"/>
                  <a:gd name="T7" fmla="*/ 8 h 42"/>
                  <a:gd name="T8" fmla="*/ 8 w 15"/>
                  <a:gd name="T9" fmla="*/ 14 h 42"/>
                  <a:gd name="T10" fmla="*/ 6 w 15"/>
                  <a:gd name="T11" fmla="*/ 18 h 42"/>
                  <a:gd name="T12" fmla="*/ 6 w 15"/>
                  <a:gd name="T13" fmla="*/ 19 h 42"/>
                  <a:gd name="T14" fmla="*/ 6 w 15"/>
                  <a:gd name="T15" fmla="*/ 19 h 42"/>
                  <a:gd name="T16" fmla="*/ 3 w 15"/>
                  <a:gd name="T17" fmla="*/ 30 h 42"/>
                  <a:gd name="T18" fmla="*/ 2 w 15"/>
                  <a:gd name="T19" fmla="*/ 34 h 42"/>
                  <a:gd name="T20" fmla="*/ 1 w 15"/>
                  <a:gd name="T21" fmla="*/ 39 h 42"/>
                  <a:gd name="T22" fmla="*/ 2 w 15"/>
                  <a:gd name="T23" fmla="*/ 42 h 42"/>
                  <a:gd name="T24" fmla="*/ 4 w 15"/>
                  <a:gd name="T25" fmla="*/ 41 h 42"/>
                  <a:gd name="T26" fmla="*/ 5 w 15"/>
                  <a:gd name="T27" fmla="*/ 39 h 42"/>
                  <a:gd name="T28" fmla="*/ 6 w 15"/>
                  <a:gd name="T29" fmla="*/ 35 h 42"/>
                  <a:gd name="T30" fmla="*/ 6 w 15"/>
                  <a:gd name="T31" fmla="*/ 35 h 42"/>
                  <a:gd name="T32" fmla="*/ 6 w 15"/>
                  <a:gd name="T33" fmla="*/ 35 h 42"/>
                  <a:gd name="T34" fmla="*/ 8 w 15"/>
                  <a:gd name="T35" fmla="*/ 28 h 42"/>
                  <a:gd name="T36" fmla="*/ 10 w 15"/>
                  <a:gd name="T37" fmla="*/ 20 h 42"/>
                  <a:gd name="T38" fmla="*/ 11 w 15"/>
                  <a:gd name="T39" fmla="*/ 17 h 42"/>
                  <a:gd name="T40" fmla="*/ 11 w 15"/>
                  <a:gd name="T41" fmla="*/ 15 h 42"/>
                  <a:gd name="T42" fmla="*/ 13 w 15"/>
                  <a:gd name="T43" fmla="*/ 9 h 42"/>
                  <a:gd name="T44" fmla="*/ 14 w 15"/>
                  <a:gd name="T45" fmla="*/ 0 h 42"/>
                  <a:gd name="T46" fmla="*/ 13 w 15"/>
                  <a:gd name="T47" fmla="*/ 1 h 42"/>
                  <a:gd name="T48" fmla="*/ 11 w 15"/>
                  <a:gd name="T49" fmla="*/ 15 h 42"/>
                  <a:gd name="T50" fmla="*/ 10 w 15"/>
                  <a:gd name="T51" fmla="*/ 18 h 42"/>
                  <a:gd name="T52" fmla="*/ 10 w 15"/>
                  <a:gd name="T53" fmla="*/ 18 h 42"/>
                  <a:gd name="T54" fmla="*/ 2 w 15"/>
                  <a:gd name="T55" fmla="*/ 34 h 42"/>
                  <a:gd name="T56" fmla="*/ 2 w 15"/>
                  <a:gd name="T57" fmla="*/ 34 h 42"/>
                  <a:gd name="T58" fmla="*/ 6 w 15"/>
                  <a:gd name="T59" fmla="*/ 35 h 42"/>
                  <a:gd name="T60" fmla="*/ 6 w 15"/>
                  <a:gd name="T61" fmla="*/ 35 h 42"/>
                  <a:gd name="T62" fmla="*/ 12 w 15"/>
                  <a:gd name="T63" fmla="*/ 2 h 42"/>
                  <a:gd name="T64" fmla="*/ 12 w 15"/>
                  <a:gd name="T65" fmla="*/ 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5" h="42">
                    <a:moveTo>
                      <a:pt x="13" y="1"/>
                    </a:moveTo>
                    <a:cubicBezTo>
                      <a:pt x="12" y="2"/>
                      <a:pt x="12" y="2"/>
                      <a:pt x="12" y="2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2" y="3"/>
                      <a:pt x="11" y="5"/>
                      <a:pt x="11" y="6"/>
                    </a:cubicBezTo>
                    <a:cubicBezTo>
                      <a:pt x="10" y="7"/>
                      <a:pt x="10" y="8"/>
                      <a:pt x="10" y="8"/>
                    </a:cubicBezTo>
                    <a:cubicBezTo>
                      <a:pt x="9" y="9"/>
                      <a:pt x="9" y="10"/>
                      <a:pt x="9" y="11"/>
                    </a:cubicBezTo>
                    <a:cubicBezTo>
                      <a:pt x="8" y="12"/>
                      <a:pt x="8" y="13"/>
                      <a:pt x="8" y="14"/>
                    </a:cubicBezTo>
                    <a:cubicBezTo>
                      <a:pt x="7" y="16"/>
                      <a:pt x="7" y="17"/>
                      <a:pt x="6" y="18"/>
                    </a:cubicBezTo>
                    <a:cubicBezTo>
                      <a:pt x="6" y="18"/>
                      <a:pt x="6" y="18"/>
                      <a:pt x="6" y="18"/>
                    </a:cubicBezTo>
                    <a:cubicBezTo>
                      <a:pt x="6" y="19"/>
                      <a:pt x="6" y="19"/>
                      <a:pt x="6" y="19"/>
                    </a:cubicBezTo>
                    <a:cubicBezTo>
                      <a:pt x="6" y="19"/>
                      <a:pt x="6" y="19"/>
                      <a:pt x="6" y="19"/>
                    </a:cubicBezTo>
                    <a:cubicBezTo>
                      <a:pt x="6" y="19"/>
                      <a:pt x="6" y="19"/>
                      <a:pt x="6" y="19"/>
                    </a:cubicBezTo>
                    <a:cubicBezTo>
                      <a:pt x="6" y="19"/>
                      <a:pt x="6" y="19"/>
                      <a:pt x="6" y="19"/>
                    </a:cubicBezTo>
                    <a:cubicBezTo>
                      <a:pt x="5" y="21"/>
                      <a:pt x="5" y="24"/>
                      <a:pt x="4" y="26"/>
                    </a:cubicBezTo>
                    <a:cubicBezTo>
                      <a:pt x="4" y="27"/>
                      <a:pt x="3" y="28"/>
                      <a:pt x="3" y="30"/>
                    </a:cubicBezTo>
                    <a:cubicBezTo>
                      <a:pt x="3" y="31"/>
                      <a:pt x="2" y="32"/>
                      <a:pt x="2" y="33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2" y="35"/>
                      <a:pt x="1" y="36"/>
                      <a:pt x="1" y="37"/>
                    </a:cubicBezTo>
                    <a:cubicBezTo>
                      <a:pt x="1" y="38"/>
                      <a:pt x="1" y="38"/>
                      <a:pt x="1" y="39"/>
                    </a:cubicBezTo>
                    <a:cubicBezTo>
                      <a:pt x="0" y="39"/>
                      <a:pt x="0" y="40"/>
                      <a:pt x="1" y="41"/>
                    </a:cubicBezTo>
                    <a:cubicBezTo>
                      <a:pt x="1" y="42"/>
                      <a:pt x="1" y="42"/>
                      <a:pt x="2" y="42"/>
                    </a:cubicBezTo>
                    <a:cubicBezTo>
                      <a:pt x="3" y="42"/>
                      <a:pt x="3" y="42"/>
                      <a:pt x="3" y="42"/>
                    </a:cubicBezTo>
                    <a:cubicBezTo>
                      <a:pt x="4" y="41"/>
                      <a:pt x="4" y="41"/>
                      <a:pt x="4" y="41"/>
                    </a:cubicBezTo>
                    <a:cubicBezTo>
                      <a:pt x="4" y="41"/>
                      <a:pt x="4" y="41"/>
                      <a:pt x="4" y="40"/>
                    </a:cubicBezTo>
                    <a:cubicBezTo>
                      <a:pt x="5" y="40"/>
                      <a:pt x="5" y="40"/>
                      <a:pt x="5" y="39"/>
                    </a:cubicBezTo>
                    <a:cubicBezTo>
                      <a:pt x="5" y="39"/>
                      <a:pt x="5" y="38"/>
                      <a:pt x="5" y="38"/>
                    </a:cubicBezTo>
                    <a:cubicBezTo>
                      <a:pt x="5" y="37"/>
                      <a:pt x="6" y="36"/>
                      <a:pt x="6" y="35"/>
                    </a:cubicBezTo>
                    <a:cubicBezTo>
                      <a:pt x="6" y="36"/>
                      <a:pt x="6" y="36"/>
                      <a:pt x="6" y="36"/>
                    </a:cubicBezTo>
                    <a:cubicBezTo>
                      <a:pt x="6" y="35"/>
                      <a:pt x="6" y="35"/>
                      <a:pt x="6" y="35"/>
                    </a:cubicBezTo>
                    <a:cubicBezTo>
                      <a:pt x="6" y="35"/>
                      <a:pt x="6" y="35"/>
                      <a:pt x="6" y="35"/>
                    </a:cubicBezTo>
                    <a:cubicBezTo>
                      <a:pt x="6" y="35"/>
                      <a:pt x="6" y="35"/>
                      <a:pt x="6" y="35"/>
                    </a:cubicBezTo>
                    <a:cubicBezTo>
                      <a:pt x="6" y="35"/>
                      <a:pt x="6" y="35"/>
                      <a:pt x="6" y="35"/>
                    </a:cubicBezTo>
                    <a:cubicBezTo>
                      <a:pt x="7" y="32"/>
                      <a:pt x="7" y="30"/>
                      <a:pt x="8" y="28"/>
                    </a:cubicBezTo>
                    <a:cubicBezTo>
                      <a:pt x="8" y="26"/>
                      <a:pt x="9" y="25"/>
                      <a:pt x="9" y="23"/>
                    </a:cubicBezTo>
                    <a:cubicBezTo>
                      <a:pt x="9" y="22"/>
                      <a:pt x="10" y="21"/>
                      <a:pt x="10" y="20"/>
                    </a:cubicBezTo>
                    <a:cubicBezTo>
                      <a:pt x="10" y="20"/>
                      <a:pt x="10" y="19"/>
                      <a:pt x="10" y="19"/>
                    </a:cubicBezTo>
                    <a:cubicBezTo>
                      <a:pt x="11" y="18"/>
                      <a:pt x="11" y="17"/>
                      <a:pt x="11" y="17"/>
                    </a:cubicBezTo>
                    <a:cubicBezTo>
                      <a:pt x="11" y="16"/>
                      <a:pt x="11" y="16"/>
                      <a:pt x="11" y="15"/>
                    </a:cubicBezTo>
                    <a:cubicBezTo>
                      <a:pt x="11" y="15"/>
                      <a:pt x="11" y="15"/>
                      <a:pt x="11" y="15"/>
                    </a:cubicBezTo>
                    <a:cubicBezTo>
                      <a:pt x="12" y="14"/>
                      <a:pt x="12" y="13"/>
                      <a:pt x="12" y="12"/>
                    </a:cubicBezTo>
                    <a:cubicBezTo>
                      <a:pt x="12" y="11"/>
                      <a:pt x="13" y="10"/>
                      <a:pt x="13" y="9"/>
                    </a:cubicBezTo>
                    <a:cubicBezTo>
                      <a:pt x="13" y="6"/>
                      <a:pt x="14" y="4"/>
                      <a:pt x="15" y="1"/>
                    </a:cubicBezTo>
                    <a:cubicBezTo>
                      <a:pt x="15" y="1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3" y="0"/>
                      <a:pt x="13" y="0"/>
                      <a:pt x="13" y="1"/>
                    </a:cubicBezTo>
                    <a:moveTo>
                      <a:pt x="11" y="15"/>
                    </a:moveTo>
                    <a:cubicBezTo>
                      <a:pt x="11" y="15"/>
                      <a:pt x="11" y="15"/>
                      <a:pt x="11" y="15"/>
                    </a:cubicBezTo>
                    <a:cubicBezTo>
                      <a:pt x="11" y="15"/>
                      <a:pt x="11" y="15"/>
                      <a:pt x="11" y="15"/>
                    </a:cubicBezTo>
                    <a:moveTo>
                      <a:pt x="10" y="18"/>
                    </a:moveTo>
                    <a:cubicBezTo>
                      <a:pt x="10" y="19"/>
                      <a:pt x="10" y="19"/>
                      <a:pt x="10" y="19"/>
                    </a:cubicBezTo>
                    <a:cubicBezTo>
                      <a:pt x="10" y="18"/>
                      <a:pt x="10" y="18"/>
                      <a:pt x="10" y="18"/>
                    </a:cubicBezTo>
                    <a:moveTo>
                      <a:pt x="2" y="34"/>
                    </a:moveTo>
                    <a:cubicBezTo>
                      <a:pt x="2" y="34"/>
                      <a:pt x="2" y="34"/>
                      <a:pt x="2" y="34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2" y="34"/>
                      <a:pt x="2" y="34"/>
                      <a:pt x="2" y="34"/>
                    </a:cubicBezTo>
                    <a:moveTo>
                      <a:pt x="6" y="35"/>
                    </a:moveTo>
                    <a:cubicBezTo>
                      <a:pt x="6" y="35"/>
                      <a:pt x="6" y="35"/>
                      <a:pt x="6" y="35"/>
                    </a:cubicBezTo>
                    <a:cubicBezTo>
                      <a:pt x="6" y="35"/>
                      <a:pt x="6" y="35"/>
                      <a:pt x="6" y="35"/>
                    </a:cubicBezTo>
                    <a:cubicBezTo>
                      <a:pt x="6" y="35"/>
                      <a:pt x="6" y="35"/>
                      <a:pt x="6" y="35"/>
                    </a:cubicBezTo>
                    <a:moveTo>
                      <a:pt x="12" y="2"/>
                    </a:moveTo>
                    <a:cubicBezTo>
                      <a:pt x="12" y="2"/>
                      <a:pt x="12" y="2"/>
                      <a:pt x="12" y="2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2" y="2"/>
                      <a:pt x="12" y="2"/>
                      <a:pt x="12" y="2"/>
                    </a:cubicBezTo>
                  </a:path>
                </a:pathLst>
              </a:custGeom>
              <a:solidFill>
                <a:srgbClr val="BEE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27" name="Freeform 679"/>
              <p:cNvSpPr>
                <a:spLocks noEditPoints="1"/>
              </p:cNvSpPr>
              <p:nvPr/>
            </p:nvSpPr>
            <p:spPr bwMode="auto">
              <a:xfrm>
                <a:off x="6375" y="2479"/>
                <a:ext cx="9" cy="29"/>
              </a:xfrm>
              <a:custGeom>
                <a:avLst/>
                <a:gdLst>
                  <a:gd name="T0" fmla="*/ 4 w 5"/>
                  <a:gd name="T1" fmla="*/ 0 h 15"/>
                  <a:gd name="T2" fmla="*/ 4 w 5"/>
                  <a:gd name="T3" fmla="*/ 0 h 15"/>
                  <a:gd name="T4" fmla="*/ 4 w 5"/>
                  <a:gd name="T5" fmla="*/ 1 h 15"/>
                  <a:gd name="T6" fmla="*/ 4 w 5"/>
                  <a:gd name="T7" fmla="*/ 3 h 15"/>
                  <a:gd name="T8" fmla="*/ 4 w 5"/>
                  <a:gd name="T9" fmla="*/ 2 h 15"/>
                  <a:gd name="T10" fmla="*/ 3 w 5"/>
                  <a:gd name="T11" fmla="*/ 4 h 15"/>
                  <a:gd name="T12" fmla="*/ 3 w 5"/>
                  <a:gd name="T13" fmla="*/ 6 h 15"/>
                  <a:gd name="T14" fmla="*/ 2 w 5"/>
                  <a:gd name="T15" fmla="*/ 9 h 15"/>
                  <a:gd name="T16" fmla="*/ 2 w 5"/>
                  <a:gd name="T17" fmla="*/ 9 h 15"/>
                  <a:gd name="T18" fmla="*/ 0 w 5"/>
                  <a:gd name="T19" fmla="*/ 14 h 15"/>
                  <a:gd name="T20" fmla="*/ 0 w 5"/>
                  <a:gd name="T21" fmla="*/ 15 h 15"/>
                  <a:gd name="T22" fmla="*/ 0 w 5"/>
                  <a:gd name="T23" fmla="*/ 15 h 15"/>
                  <a:gd name="T24" fmla="*/ 1 w 5"/>
                  <a:gd name="T25" fmla="*/ 15 h 15"/>
                  <a:gd name="T26" fmla="*/ 1 w 5"/>
                  <a:gd name="T27" fmla="*/ 15 h 15"/>
                  <a:gd name="T28" fmla="*/ 2 w 5"/>
                  <a:gd name="T29" fmla="*/ 13 h 15"/>
                  <a:gd name="T30" fmla="*/ 2 w 5"/>
                  <a:gd name="T31" fmla="*/ 11 h 15"/>
                  <a:gd name="T32" fmla="*/ 3 w 5"/>
                  <a:gd name="T33" fmla="*/ 7 h 15"/>
                  <a:gd name="T34" fmla="*/ 3 w 5"/>
                  <a:gd name="T35" fmla="*/ 7 h 15"/>
                  <a:gd name="T36" fmla="*/ 4 w 5"/>
                  <a:gd name="T37" fmla="*/ 6 h 15"/>
                  <a:gd name="T38" fmla="*/ 4 w 5"/>
                  <a:gd name="T39" fmla="*/ 4 h 15"/>
                  <a:gd name="T40" fmla="*/ 5 w 5"/>
                  <a:gd name="T41" fmla="*/ 2 h 15"/>
                  <a:gd name="T42" fmla="*/ 5 w 5"/>
                  <a:gd name="T43" fmla="*/ 1 h 15"/>
                  <a:gd name="T44" fmla="*/ 5 w 5"/>
                  <a:gd name="T45" fmla="*/ 1 h 15"/>
                  <a:gd name="T46" fmla="*/ 5 w 5"/>
                  <a:gd name="T47" fmla="*/ 0 h 15"/>
                  <a:gd name="T48" fmla="*/ 5 w 5"/>
                  <a:gd name="T49" fmla="*/ 0 h 15"/>
                  <a:gd name="T50" fmla="*/ 5 w 5"/>
                  <a:gd name="T51" fmla="*/ 0 h 15"/>
                  <a:gd name="T52" fmla="*/ 5 w 5"/>
                  <a:gd name="T53" fmla="*/ 0 h 15"/>
                  <a:gd name="T54" fmla="*/ 4 w 5"/>
                  <a:gd name="T55" fmla="*/ 0 h 15"/>
                  <a:gd name="T56" fmla="*/ 5 w 5"/>
                  <a:gd name="T57" fmla="*/ 0 h 15"/>
                  <a:gd name="T58" fmla="*/ 5 w 5"/>
                  <a:gd name="T59" fmla="*/ 1 h 15"/>
                  <a:gd name="T60" fmla="*/ 5 w 5"/>
                  <a:gd name="T61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5" h="15">
                    <a:moveTo>
                      <a:pt x="4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1"/>
                      <a:pt x="4" y="1"/>
                    </a:cubicBezTo>
                    <a:cubicBezTo>
                      <a:pt x="4" y="2"/>
                      <a:pt x="4" y="2"/>
                      <a:pt x="4" y="3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3" y="3"/>
                      <a:pt x="3" y="4"/>
                      <a:pt x="3" y="4"/>
                    </a:cubicBezTo>
                    <a:cubicBezTo>
                      <a:pt x="3" y="5"/>
                      <a:pt x="3" y="5"/>
                      <a:pt x="3" y="6"/>
                    </a:cubicBezTo>
                    <a:cubicBezTo>
                      <a:pt x="2" y="7"/>
                      <a:pt x="2" y="8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1" y="11"/>
                      <a:pt x="1" y="13"/>
                      <a:pt x="0" y="14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1" y="15"/>
                      <a:pt x="1" y="15"/>
                      <a:pt x="1" y="15"/>
                    </a:cubicBezTo>
                    <a:cubicBezTo>
                      <a:pt x="1" y="15"/>
                      <a:pt x="1" y="15"/>
                      <a:pt x="1" y="15"/>
                    </a:cubicBezTo>
                    <a:cubicBezTo>
                      <a:pt x="1" y="14"/>
                      <a:pt x="2" y="13"/>
                      <a:pt x="2" y="13"/>
                    </a:cubicBezTo>
                    <a:cubicBezTo>
                      <a:pt x="2" y="12"/>
                      <a:pt x="2" y="11"/>
                      <a:pt x="2" y="11"/>
                    </a:cubicBezTo>
                    <a:cubicBezTo>
                      <a:pt x="3" y="10"/>
                      <a:pt x="3" y="8"/>
                      <a:pt x="3" y="7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3" y="7"/>
                      <a:pt x="4" y="6"/>
                      <a:pt x="4" y="6"/>
                    </a:cubicBezTo>
                    <a:cubicBezTo>
                      <a:pt x="4" y="5"/>
                      <a:pt x="4" y="4"/>
                      <a:pt x="4" y="4"/>
                    </a:cubicBezTo>
                    <a:cubicBezTo>
                      <a:pt x="4" y="3"/>
                      <a:pt x="5" y="3"/>
                      <a:pt x="5" y="2"/>
                    </a:cubicBezTo>
                    <a:cubicBezTo>
                      <a:pt x="5" y="2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4" y="0"/>
                      <a:pt x="4" y="0"/>
                      <a:pt x="4" y="0"/>
                    </a:cubicBezTo>
                    <a:moveTo>
                      <a:pt x="5" y="0"/>
                    </a:moveTo>
                    <a:cubicBezTo>
                      <a:pt x="5" y="1"/>
                      <a:pt x="5" y="1"/>
                      <a:pt x="5" y="1"/>
                    </a:cubicBezTo>
                    <a:cubicBezTo>
                      <a:pt x="5" y="0"/>
                      <a:pt x="5" y="0"/>
                      <a:pt x="5" y="0"/>
                    </a:cubicBezTo>
                  </a:path>
                </a:pathLst>
              </a:custGeom>
              <a:solidFill>
                <a:srgbClr val="BEE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28" name="Freeform 680"/>
              <p:cNvSpPr>
                <a:spLocks/>
              </p:cNvSpPr>
              <p:nvPr/>
            </p:nvSpPr>
            <p:spPr bwMode="auto">
              <a:xfrm>
                <a:off x="6375" y="2479"/>
                <a:ext cx="11" cy="31"/>
              </a:xfrm>
              <a:custGeom>
                <a:avLst/>
                <a:gdLst>
                  <a:gd name="T0" fmla="*/ 5 w 6"/>
                  <a:gd name="T1" fmla="*/ 0 h 16"/>
                  <a:gd name="T2" fmla="*/ 3 w 6"/>
                  <a:gd name="T3" fmla="*/ 4 h 16"/>
                  <a:gd name="T4" fmla="*/ 2 w 6"/>
                  <a:gd name="T5" fmla="*/ 8 h 16"/>
                  <a:gd name="T6" fmla="*/ 2 w 6"/>
                  <a:gd name="T7" fmla="*/ 7 h 16"/>
                  <a:gd name="T8" fmla="*/ 1 w 6"/>
                  <a:gd name="T9" fmla="*/ 11 h 16"/>
                  <a:gd name="T10" fmla="*/ 0 w 6"/>
                  <a:gd name="T11" fmla="*/ 15 h 16"/>
                  <a:gd name="T12" fmla="*/ 0 w 6"/>
                  <a:gd name="T13" fmla="*/ 16 h 16"/>
                  <a:gd name="T14" fmla="*/ 1 w 6"/>
                  <a:gd name="T15" fmla="*/ 16 h 16"/>
                  <a:gd name="T16" fmla="*/ 2 w 6"/>
                  <a:gd name="T17" fmla="*/ 13 h 16"/>
                  <a:gd name="T18" fmla="*/ 2 w 6"/>
                  <a:gd name="T19" fmla="*/ 12 h 16"/>
                  <a:gd name="T20" fmla="*/ 2 w 6"/>
                  <a:gd name="T21" fmla="*/ 11 h 16"/>
                  <a:gd name="T22" fmla="*/ 4 w 6"/>
                  <a:gd name="T23" fmla="*/ 6 h 16"/>
                  <a:gd name="T24" fmla="*/ 4 w 6"/>
                  <a:gd name="T25" fmla="*/ 6 h 16"/>
                  <a:gd name="T26" fmla="*/ 5 w 6"/>
                  <a:gd name="T27" fmla="*/ 4 h 16"/>
                  <a:gd name="T28" fmla="*/ 6 w 6"/>
                  <a:gd name="T29" fmla="*/ 1 h 16"/>
                  <a:gd name="T30" fmla="*/ 6 w 6"/>
                  <a:gd name="T31" fmla="*/ 0 h 16"/>
                  <a:gd name="T32" fmla="*/ 5 w 6"/>
                  <a:gd name="T33" fmla="*/ 0 h 16"/>
                  <a:gd name="T34" fmla="*/ 5 w 6"/>
                  <a:gd name="T35" fmla="*/ 0 h 16"/>
                  <a:gd name="T36" fmla="*/ 5 w 6"/>
                  <a:gd name="T37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6" h="16">
                    <a:moveTo>
                      <a:pt x="5" y="0"/>
                    </a:moveTo>
                    <a:cubicBezTo>
                      <a:pt x="4" y="1"/>
                      <a:pt x="4" y="3"/>
                      <a:pt x="3" y="4"/>
                    </a:cubicBezTo>
                    <a:cubicBezTo>
                      <a:pt x="3" y="5"/>
                      <a:pt x="3" y="6"/>
                      <a:pt x="2" y="8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2" y="9"/>
                      <a:pt x="2" y="10"/>
                      <a:pt x="1" y="11"/>
                    </a:cubicBezTo>
                    <a:cubicBezTo>
                      <a:pt x="1" y="13"/>
                      <a:pt x="0" y="14"/>
                      <a:pt x="0" y="15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1" y="16"/>
                      <a:pt x="1" y="16"/>
                      <a:pt x="1" y="16"/>
                    </a:cubicBezTo>
                    <a:cubicBezTo>
                      <a:pt x="1" y="15"/>
                      <a:pt x="1" y="14"/>
                      <a:pt x="2" y="13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2" y="11"/>
                      <a:pt x="2" y="11"/>
                      <a:pt x="2" y="11"/>
                    </a:cubicBezTo>
                    <a:cubicBezTo>
                      <a:pt x="3" y="10"/>
                      <a:pt x="3" y="8"/>
                      <a:pt x="4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5"/>
                      <a:pt x="4" y="5"/>
                      <a:pt x="5" y="4"/>
                    </a:cubicBezTo>
                    <a:cubicBezTo>
                      <a:pt x="5" y="3"/>
                      <a:pt x="5" y="2"/>
                      <a:pt x="6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</a:path>
                </a:pathLst>
              </a:custGeom>
              <a:solidFill>
                <a:srgbClr val="BEE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29" name="Freeform 681"/>
              <p:cNvSpPr>
                <a:spLocks/>
              </p:cNvSpPr>
              <p:nvPr/>
            </p:nvSpPr>
            <p:spPr bwMode="auto">
              <a:xfrm>
                <a:off x="6373" y="2479"/>
                <a:ext cx="13" cy="36"/>
              </a:xfrm>
              <a:custGeom>
                <a:avLst/>
                <a:gdLst>
                  <a:gd name="T0" fmla="*/ 6 w 7"/>
                  <a:gd name="T1" fmla="*/ 1 h 19"/>
                  <a:gd name="T2" fmla="*/ 4 w 7"/>
                  <a:gd name="T3" fmla="*/ 5 h 19"/>
                  <a:gd name="T4" fmla="*/ 4 w 7"/>
                  <a:gd name="T5" fmla="*/ 7 h 19"/>
                  <a:gd name="T6" fmla="*/ 3 w 7"/>
                  <a:gd name="T7" fmla="*/ 9 h 19"/>
                  <a:gd name="T8" fmla="*/ 2 w 7"/>
                  <a:gd name="T9" fmla="*/ 12 h 19"/>
                  <a:gd name="T10" fmla="*/ 1 w 7"/>
                  <a:gd name="T11" fmla="*/ 14 h 19"/>
                  <a:gd name="T12" fmla="*/ 0 w 7"/>
                  <a:gd name="T13" fmla="*/ 19 h 19"/>
                  <a:gd name="T14" fmla="*/ 0 w 7"/>
                  <a:gd name="T15" fmla="*/ 19 h 19"/>
                  <a:gd name="T16" fmla="*/ 0 w 7"/>
                  <a:gd name="T17" fmla="*/ 19 h 19"/>
                  <a:gd name="T18" fmla="*/ 1 w 7"/>
                  <a:gd name="T19" fmla="*/ 19 h 19"/>
                  <a:gd name="T20" fmla="*/ 1 w 7"/>
                  <a:gd name="T21" fmla="*/ 19 h 19"/>
                  <a:gd name="T22" fmla="*/ 3 w 7"/>
                  <a:gd name="T23" fmla="*/ 14 h 19"/>
                  <a:gd name="T24" fmla="*/ 4 w 7"/>
                  <a:gd name="T25" fmla="*/ 10 h 19"/>
                  <a:gd name="T26" fmla="*/ 4 w 7"/>
                  <a:gd name="T27" fmla="*/ 8 h 19"/>
                  <a:gd name="T28" fmla="*/ 5 w 7"/>
                  <a:gd name="T29" fmla="*/ 6 h 19"/>
                  <a:gd name="T30" fmla="*/ 6 w 7"/>
                  <a:gd name="T31" fmla="*/ 3 h 19"/>
                  <a:gd name="T32" fmla="*/ 7 w 7"/>
                  <a:gd name="T33" fmla="*/ 1 h 19"/>
                  <a:gd name="T34" fmla="*/ 6 w 7"/>
                  <a:gd name="T35" fmla="*/ 0 h 19"/>
                  <a:gd name="T36" fmla="*/ 6 w 7"/>
                  <a:gd name="T37" fmla="*/ 0 h 19"/>
                  <a:gd name="T38" fmla="*/ 6 w 7"/>
                  <a:gd name="T39" fmla="*/ 1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7" h="19">
                    <a:moveTo>
                      <a:pt x="6" y="1"/>
                    </a:moveTo>
                    <a:cubicBezTo>
                      <a:pt x="5" y="2"/>
                      <a:pt x="5" y="4"/>
                      <a:pt x="4" y="5"/>
                    </a:cubicBezTo>
                    <a:cubicBezTo>
                      <a:pt x="4" y="6"/>
                      <a:pt x="4" y="7"/>
                      <a:pt x="4" y="7"/>
                    </a:cubicBezTo>
                    <a:cubicBezTo>
                      <a:pt x="3" y="8"/>
                      <a:pt x="3" y="9"/>
                      <a:pt x="3" y="9"/>
                    </a:cubicBezTo>
                    <a:cubicBezTo>
                      <a:pt x="3" y="10"/>
                      <a:pt x="2" y="11"/>
                      <a:pt x="2" y="12"/>
                    </a:cubicBezTo>
                    <a:cubicBezTo>
                      <a:pt x="2" y="12"/>
                      <a:pt x="2" y="13"/>
                      <a:pt x="1" y="14"/>
                    </a:cubicBezTo>
                    <a:cubicBezTo>
                      <a:pt x="1" y="15"/>
                      <a:pt x="0" y="17"/>
                      <a:pt x="0" y="19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1" y="19"/>
                      <a:pt x="1" y="19"/>
                      <a:pt x="1" y="19"/>
                    </a:cubicBezTo>
                    <a:cubicBezTo>
                      <a:pt x="1" y="19"/>
                      <a:pt x="1" y="19"/>
                      <a:pt x="1" y="19"/>
                    </a:cubicBezTo>
                    <a:cubicBezTo>
                      <a:pt x="2" y="18"/>
                      <a:pt x="2" y="16"/>
                      <a:pt x="3" y="14"/>
                    </a:cubicBezTo>
                    <a:cubicBezTo>
                      <a:pt x="3" y="13"/>
                      <a:pt x="3" y="11"/>
                      <a:pt x="4" y="10"/>
                    </a:cubicBezTo>
                    <a:cubicBezTo>
                      <a:pt x="4" y="9"/>
                      <a:pt x="4" y="9"/>
                      <a:pt x="4" y="8"/>
                    </a:cubicBezTo>
                    <a:cubicBezTo>
                      <a:pt x="5" y="7"/>
                      <a:pt x="5" y="6"/>
                      <a:pt x="5" y="6"/>
                    </a:cubicBezTo>
                    <a:cubicBezTo>
                      <a:pt x="5" y="5"/>
                      <a:pt x="6" y="4"/>
                      <a:pt x="6" y="3"/>
                    </a:cubicBezTo>
                    <a:cubicBezTo>
                      <a:pt x="6" y="3"/>
                      <a:pt x="6" y="2"/>
                      <a:pt x="7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1"/>
                      <a:pt x="6" y="1"/>
                      <a:pt x="6" y="1"/>
                    </a:cubicBezTo>
                  </a:path>
                </a:pathLst>
              </a:custGeom>
              <a:solidFill>
                <a:srgbClr val="BEE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30" name="Freeform 682"/>
              <p:cNvSpPr>
                <a:spLocks noEditPoints="1"/>
              </p:cNvSpPr>
              <p:nvPr/>
            </p:nvSpPr>
            <p:spPr bwMode="auto">
              <a:xfrm>
                <a:off x="6384" y="2485"/>
                <a:ext cx="25" cy="81"/>
              </a:xfrm>
              <a:custGeom>
                <a:avLst/>
                <a:gdLst>
                  <a:gd name="T0" fmla="*/ 11 w 13"/>
                  <a:gd name="T1" fmla="*/ 3 h 43"/>
                  <a:gd name="T2" fmla="*/ 8 w 13"/>
                  <a:gd name="T3" fmla="*/ 9 h 43"/>
                  <a:gd name="T4" fmla="*/ 6 w 13"/>
                  <a:gd name="T5" fmla="*/ 15 h 43"/>
                  <a:gd name="T6" fmla="*/ 6 w 13"/>
                  <a:gd name="T7" fmla="*/ 15 h 43"/>
                  <a:gd name="T8" fmla="*/ 6 w 13"/>
                  <a:gd name="T9" fmla="*/ 15 h 43"/>
                  <a:gd name="T10" fmla="*/ 6 w 13"/>
                  <a:gd name="T11" fmla="*/ 16 h 43"/>
                  <a:gd name="T12" fmla="*/ 5 w 13"/>
                  <a:gd name="T13" fmla="*/ 21 h 43"/>
                  <a:gd name="T14" fmla="*/ 3 w 13"/>
                  <a:gd name="T15" fmla="*/ 26 h 43"/>
                  <a:gd name="T16" fmla="*/ 3 w 13"/>
                  <a:gd name="T17" fmla="*/ 27 h 43"/>
                  <a:gd name="T18" fmla="*/ 3 w 13"/>
                  <a:gd name="T19" fmla="*/ 27 h 43"/>
                  <a:gd name="T20" fmla="*/ 3 w 13"/>
                  <a:gd name="T21" fmla="*/ 27 h 43"/>
                  <a:gd name="T22" fmla="*/ 3 w 13"/>
                  <a:gd name="T23" fmla="*/ 27 h 43"/>
                  <a:gd name="T24" fmla="*/ 2 w 13"/>
                  <a:gd name="T25" fmla="*/ 31 h 43"/>
                  <a:gd name="T26" fmla="*/ 0 w 13"/>
                  <a:gd name="T27" fmla="*/ 38 h 43"/>
                  <a:gd name="T28" fmla="*/ 0 w 13"/>
                  <a:gd name="T29" fmla="*/ 41 h 43"/>
                  <a:gd name="T30" fmla="*/ 0 w 13"/>
                  <a:gd name="T31" fmla="*/ 42 h 43"/>
                  <a:gd name="T32" fmla="*/ 0 w 13"/>
                  <a:gd name="T33" fmla="*/ 42 h 43"/>
                  <a:gd name="T34" fmla="*/ 2 w 13"/>
                  <a:gd name="T35" fmla="*/ 43 h 43"/>
                  <a:gd name="T36" fmla="*/ 3 w 13"/>
                  <a:gd name="T37" fmla="*/ 41 h 43"/>
                  <a:gd name="T38" fmla="*/ 4 w 13"/>
                  <a:gd name="T39" fmla="*/ 37 h 43"/>
                  <a:gd name="T40" fmla="*/ 6 w 13"/>
                  <a:gd name="T41" fmla="*/ 31 h 43"/>
                  <a:gd name="T42" fmla="*/ 7 w 13"/>
                  <a:gd name="T43" fmla="*/ 28 h 43"/>
                  <a:gd name="T44" fmla="*/ 7 w 13"/>
                  <a:gd name="T45" fmla="*/ 28 h 43"/>
                  <a:gd name="T46" fmla="*/ 7 w 13"/>
                  <a:gd name="T47" fmla="*/ 28 h 43"/>
                  <a:gd name="T48" fmla="*/ 7 w 13"/>
                  <a:gd name="T49" fmla="*/ 28 h 43"/>
                  <a:gd name="T50" fmla="*/ 7 w 13"/>
                  <a:gd name="T51" fmla="*/ 28 h 43"/>
                  <a:gd name="T52" fmla="*/ 8 w 13"/>
                  <a:gd name="T53" fmla="*/ 21 h 43"/>
                  <a:gd name="T54" fmla="*/ 9 w 13"/>
                  <a:gd name="T55" fmla="*/ 18 h 43"/>
                  <a:gd name="T56" fmla="*/ 9 w 13"/>
                  <a:gd name="T57" fmla="*/ 18 h 43"/>
                  <a:gd name="T58" fmla="*/ 10 w 13"/>
                  <a:gd name="T59" fmla="*/ 14 h 43"/>
                  <a:gd name="T60" fmla="*/ 12 w 13"/>
                  <a:gd name="T61" fmla="*/ 4 h 43"/>
                  <a:gd name="T62" fmla="*/ 13 w 13"/>
                  <a:gd name="T63" fmla="*/ 2 h 43"/>
                  <a:gd name="T64" fmla="*/ 12 w 13"/>
                  <a:gd name="T65" fmla="*/ 0 h 43"/>
                  <a:gd name="T66" fmla="*/ 3 w 13"/>
                  <a:gd name="T67" fmla="*/ 28 h 43"/>
                  <a:gd name="T68" fmla="*/ 3 w 13"/>
                  <a:gd name="T69" fmla="*/ 28 h 43"/>
                  <a:gd name="T70" fmla="*/ 0 w 13"/>
                  <a:gd name="T71" fmla="*/ 42 h 43"/>
                  <a:gd name="T72" fmla="*/ 7 w 13"/>
                  <a:gd name="T73" fmla="*/ 28 h 43"/>
                  <a:gd name="T74" fmla="*/ 7 w 13"/>
                  <a:gd name="T75" fmla="*/ 28 h 43"/>
                  <a:gd name="T76" fmla="*/ 7 w 13"/>
                  <a:gd name="T77" fmla="*/ 28 h 43"/>
                  <a:gd name="T78" fmla="*/ 7 w 13"/>
                  <a:gd name="T79" fmla="*/ 25 h 43"/>
                  <a:gd name="T80" fmla="*/ 7 w 13"/>
                  <a:gd name="T81" fmla="*/ 25 h 43"/>
                  <a:gd name="T82" fmla="*/ 7 w 13"/>
                  <a:gd name="T83" fmla="*/ 25 h 43"/>
                  <a:gd name="T84" fmla="*/ 7 w 13"/>
                  <a:gd name="T85" fmla="*/ 25 h 43"/>
                  <a:gd name="T86" fmla="*/ 9 w 13"/>
                  <a:gd name="T87" fmla="*/ 17 h 43"/>
                  <a:gd name="T88" fmla="*/ 6 w 13"/>
                  <a:gd name="T89" fmla="*/ 16 h 43"/>
                  <a:gd name="T90" fmla="*/ 6 w 13"/>
                  <a:gd name="T91" fmla="*/ 15 h 43"/>
                  <a:gd name="T92" fmla="*/ 6 w 13"/>
                  <a:gd name="T93" fmla="*/ 15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3" h="43">
                    <a:moveTo>
                      <a:pt x="12" y="1"/>
                    </a:moveTo>
                    <a:cubicBezTo>
                      <a:pt x="11" y="2"/>
                      <a:pt x="11" y="2"/>
                      <a:pt x="11" y="3"/>
                    </a:cubicBezTo>
                    <a:cubicBezTo>
                      <a:pt x="10" y="3"/>
                      <a:pt x="10" y="4"/>
                      <a:pt x="10" y="5"/>
                    </a:cubicBezTo>
                    <a:cubicBezTo>
                      <a:pt x="9" y="6"/>
                      <a:pt x="9" y="7"/>
                      <a:pt x="8" y="9"/>
                    </a:cubicBezTo>
                    <a:cubicBezTo>
                      <a:pt x="8" y="10"/>
                      <a:pt x="8" y="11"/>
                      <a:pt x="7" y="12"/>
                    </a:cubicBezTo>
                    <a:cubicBezTo>
                      <a:pt x="7" y="13"/>
                      <a:pt x="6" y="14"/>
                      <a:pt x="6" y="15"/>
                    </a:cubicBezTo>
                    <a:cubicBezTo>
                      <a:pt x="6" y="15"/>
                      <a:pt x="6" y="15"/>
                      <a:pt x="6" y="15"/>
                    </a:cubicBezTo>
                    <a:cubicBezTo>
                      <a:pt x="6" y="15"/>
                      <a:pt x="6" y="15"/>
                      <a:pt x="6" y="15"/>
                    </a:cubicBezTo>
                    <a:cubicBezTo>
                      <a:pt x="6" y="16"/>
                      <a:pt x="6" y="16"/>
                      <a:pt x="6" y="16"/>
                    </a:cubicBezTo>
                    <a:cubicBezTo>
                      <a:pt x="6" y="15"/>
                      <a:pt x="6" y="15"/>
                      <a:pt x="6" y="15"/>
                    </a:cubicBezTo>
                    <a:cubicBezTo>
                      <a:pt x="6" y="16"/>
                      <a:pt x="6" y="16"/>
                      <a:pt x="6" y="16"/>
                    </a:cubicBezTo>
                    <a:cubicBezTo>
                      <a:pt x="6" y="16"/>
                      <a:pt x="6" y="16"/>
                      <a:pt x="6" y="16"/>
                    </a:cubicBezTo>
                    <a:cubicBezTo>
                      <a:pt x="6" y="17"/>
                      <a:pt x="5" y="18"/>
                      <a:pt x="5" y="19"/>
                    </a:cubicBezTo>
                    <a:cubicBezTo>
                      <a:pt x="5" y="19"/>
                      <a:pt x="5" y="20"/>
                      <a:pt x="5" y="21"/>
                    </a:cubicBezTo>
                    <a:cubicBezTo>
                      <a:pt x="4" y="22"/>
                      <a:pt x="4" y="23"/>
                      <a:pt x="4" y="24"/>
                    </a:cubicBezTo>
                    <a:cubicBezTo>
                      <a:pt x="4" y="24"/>
                      <a:pt x="4" y="25"/>
                      <a:pt x="3" y="26"/>
                    </a:cubicBezTo>
                    <a:cubicBezTo>
                      <a:pt x="4" y="25"/>
                      <a:pt x="4" y="25"/>
                      <a:pt x="4" y="25"/>
                    </a:cubicBezTo>
                    <a:cubicBezTo>
                      <a:pt x="3" y="26"/>
                      <a:pt x="3" y="26"/>
                      <a:pt x="3" y="27"/>
                    </a:cubicBezTo>
                    <a:cubicBezTo>
                      <a:pt x="3" y="27"/>
                      <a:pt x="3" y="27"/>
                      <a:pt x="3" y="27"/>
                    </a:cubicBezTo>
                    <a:cubicBezTo>
                      <a:pt x="3" y="27"/>
                      <a:pt x="3" y="27"/>
                      <a:pt x="3" y="27"/>
                    </a:cubicBezTo>
                    <a:cubicBezTo>
                      <a:pt x="3" y="27"/>
                      <a:pt x="3" y="27"/>
                      <a:pt x="3" y="27"/>
                    </a:cubicBezTo>
                    <a:cubicBezTo>
                      <a:pt x="3" y="27"/>
                      <a:pt x="3" y="27"/>
                      <a:pt x="3" y="27"/>
                    </a:cubicBezTo>
                    <a:cubicBezTo>
                      <a:pt x="3" y="27"/>
                      <a:pt x="3" y="27"/>
                      <a:pt x="3" y="27"/>
                    </a:cubicBezTo>
                    <a:cubicBezTo>
                      <a:pt x="3" y="27"/>
                      <a:pt x="3" y="27"/>
                      <a:pt x="3" y="27"/>
                    </a:cubicBezTo>
                    <a:cubicBezTo>
                      <a:pt x="3" y="27"/>
                      <a:pt x="3" y="28"/>
                      <a:pt x="3" y="28"/>
                    </a:cubicBezTo>
                    <a:cubicBezTo>
                      <a:pt x="2" y="29"/>
                      <a:pt x="2" y="30"/>
                      <a:pt x="2" y="31"/>
                    </a:cubicBezTo>
                    <a:cubicBezTo>
                      <a:pt x="2" y="32"/>
                      <a:pt x="1" y="33"/>
                      <a:pt x="1" y="34"/>
                    </a:cubicBezTo>
                    <a:cubicBezTo>
                      <a:pt x="1" y="35"/>
                      <a:pt x="0" y="37"/>
                      <a:pt x="0" y="38"/>
                    </a:cubicBezTo>
                    <a:cubicBezTo>
                      <a:pt x="0" y="39"/>
                      <a:pt x="0" y="40"/>
                      <a:pt x="0" y="40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42"/>
                      <a:pt x="0" y="42"/>
                      <a:pt x="0" y="42"/>
                    </a:cubicBezTo>
                    <a:cubicBezTo>
                      <a:pt x="0" y="42"/>
                      <a:pt x="0" y="42"/>
                      <a:pt x="0" y="42"/>
                    </a:cubicBezTo>
                    <a:cubicBezTo>
                      <a:pt x="0" y="42"/>
                      <a:pt x="0" y="42"/>
                      <a:pt x="0" y="42"/>
                    </a:cubicBezTo>
                    <a:cubicBezTo>
                      <a:pt x="0" y="43"/>
                      <a:pt x="0" y="43"/>
                      <a:pt x="1" y="43"/>
                    </a:cubicBezTo>
                    <a:cubicBezTo>
                      <a:pt x="2" y="43"/>
                      <a:pt x="2" y="43"/>
                      <a:pt x="2" y="43"/>
                    </a:cubicBezTo>
                    <a:cubicBezTo>
                      <a:pt x="2" y="43"/>
                      <a:pt x="2" y="43"/>
                      <a:pt x="2" y="43"/>
                    </a:cubicBezTo>
                    <a:cubicBezTo>
                      <a:pt x="3" y="42"/>
                      <a:pt x="3" y="41"/>
                      <a:pt x="3" y="41"/>
                    </a:cubicBezTo>
                    <a:cubicBezTo>
                      <a:pt x="3" y="40"/>
                      <a:pt x="3" y="40"/>
                      <a:pt x="3" y="39"/>
                    </a:cubicBezTo>
                    <a:cubicBezTo>
                      <a:pt x="4" y="38"/>
                      <a:pt x="4" y="37"/>
                      <a:pt x="4" y="37"/>
                    </a:cubicBezTo>
                    <a:cubicBezTo>
                      <a:pt x="5" y="35"/>
                      <a:pt x="5" y="34"/>
                      <a:pt x="5" y="33"/>
                    </a:cubicBezTo>
                    <a:cubicBezTo>
                      <a:pt x="5" y="32"/>
                      <a:pt x="6" y="31"/>
                      <a:pt x="6" y="31"/>
                    </a:cubicBezTo>
                    <a:cubicBezTo>
                      <a:pt x="6" y="30"/>
                      <a:pt x="6" y="29"/>
                      <a:pt x="7" y="28"/>
                    </a:cubicBezTo>
                    <a:cubicBezTo>
                      <a:pt x="7" y="28"/>
                      <a:pt x="7" y="28"/>
                      <a:pt x="7" y="28"/>
                    </a:cubicBezTo>
                    <a:cubicBezTo>
                      <a:pt x="7" y="28"/>
                      <a:pt x="7" y="28"/>
                      <a:pt x="7" y="28"/>
                    </a:cubicBezTo>
                    <a:cubicBezTo>
                      <a:pt x="7" y="28"/>
                      <a:pt x="7" y="28"/>
                      <a:pt x="7" y="28"/>
                    </a:cubicBezTo>
                    <a:cubicBezTo>
                      <a:pt x="6" y="28"/>
                      <a:pt x="6" y="28"/>
                      <a:pt x="6" y="28"/>
                    </a:cubicBezTo>
                    <a:cubicBezTo>
                      <a:pt x="7" y="28"/>
                      <a:pt x="7" y="28"/>
                      <a:pt x="7" y="28"/>
                    </a:cubicBezTo>
                    <a:cubicBezTo>
                      <a:pt x="7" y="28"/>
                      <a:pt x="7" y="28"/>
                      <a:pt x="7" y="28"/>
                    </a:cubicBezTo>
                    <a:cubicBezTo>
                      <a:pt x="7" y="28"/>
                      <a:pt x="7" y="28"/>
                      <a:pt x="7" y="28"/>
                    </a:cubicBezTo>
                    <a:cubicBezTo>
                      <a:pt x="7" y="28"/>
                      <a:pt x="7" y="28"/>
                      <a:pt x="7" y="28"/>
                    </a:cubicBezTo>
                    <a:cubicBezTo>
                      <a:pt x="7" y="28"/>
                      <a:pt x="7" y="28"/>
                      <a:pt x="7" y="28"/>
                    </a:cubicBezTo>
                    <a:cubicBezTo>
                      <a:pt x="7" y="27"/>
                      <a:pt x="7" y="26"/>
                      <a:pt x="7" y="25"/>
                    </a:cubicBezTo>
                    <a:cubicBezTo>
                      <a:pt x="8" y="24"/>
                      <a:pt x="8" y="22"/>
                      <a:pt x="8" y="21"/>
                    </a:cubicBezTo>
                    <a:cubicBezTo>
                      <a:pt x="8" y="21"/>
                      <a:pt x="8" y="21"/>
                      <a:pt x="8" y="21"/>
                    </a:cubicBezTo>
                    <a:cubicBezTo>
                      <a:pt x="9" y="20"/>
                      <a:pt x="9" y="19"/>
                      <a:pt x="9" y="18"/>
                    </a:cubicBezTo>
                    <a:cubicBezTo>
                      <a:pt x="9" y="18"/>
                      <a:pt x="9" y="18"/>
                      <a:pt x="9" y="18"/>
                    </a:cubicBezTo>
                    <a:cubicBezTo>
                      <a:pt x="9" y="18"/>
                      <a:pt x="9" y="18"/>
                      <a:pt x="9" y="18"/>
                    </a:cubicBezTo>
                    <a:cubicBezTo>
                      <a:pt x="9" y="18"/>
                      <a:pt x="9" y="18"/>
                      <a:pt x="9" y="18"/>
                    </a:cubicBezTo>
                    <a:cubicBezTo>
                      <a:pt x="10" y="16"/>
                      <a:pt x="10" y="15"/>
                      <a:pt x="10" y="14"/>
                    </a:cubicBezTo>
                    <a:cubicBezTo>
                      <a:pt x="11" y="12"/>
                      <a:pt x="11" y="11"/>
                      <a:pt x="11" y="10"/>
                    </a:cubicBezTo>
                    <a:cubicBezTo>
                      <a:pt x="12" y="8"/>
                      <a:pt x="12" y="6"/>
                      <a:pt x="12" y="4"/>
                    </a:cubicBezTo>
                    <a:cubicBezTo>
                      <a:pt x="13" y="4"/>
                      <a:pt x="13" y="3"/>
                      <a:pt x="13" y="3"/>
                    </a:cubicBezTo>
                    <a:cubicBezTo>
                      <a:pt x="13" y="2"/>
                      <a:pt x="13" y="2"/>
                      <a:pt x="13" y="2"/>
                    </a:cubicBezTo>
                    <a:cubicBezTo>
                      <a:pt x="13" y="1"/>
                      <a:pt x="13" y="1"/>
                      <a:pt x="13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2" y="0"/>
                      <a:pt x="12" y="1"/>
                      <a:pt x="12" y="1"/>
                    </a:cubicBezTo>
                    <a:moveTo>
                      <a:pt x="3" y="28"/>
                    </a:moveTo>
                    <a:cubicBezTo>
                      <a:pt x="3" y="28"/>
                      <a:pt x="3" y="28"/>
                      <a:pt x="3" y="28"/>
                    </a:cubicBezTo>
                    <a:cubicBezTo>
                      <a:pt x="3" y="28"/>
                      <a:pt x="3" y="28"/>
                      <a:pt x="3" y="28"/>
                    </a:cubicBezTo>
                    <a:moveTo>
                      <a:pt x="0" y="42"/>
                    </a:moveTo>
                    <a:cubicBezTo>
                      <a:pt x="0" y="42"/>
                      <a:pt x="0" y="42"/>
                      <a:pt x="0" y="42"/>
                    </a:cubicBezTo>
                    <a:cubicBezTo>
                      <a:pt x="0" y="42"/>
                      <a:pt x="0" y="42"/>
                      <a:pt x="0" y="42"/>
                    </a:cubicBezTo>
                    <a:moveTo>
                      <a:pt x="7" y="28"/>
                    </a:moveTo>
                    <a:cubicBezTo>
                      <a:pt x="7" y="28"/>
                      <a:pt x="7" y="28"/>
                      <a:pt x="7" y="28"/>
                    </a:cubicBezTo>
                    <a:cubicBezTo>
                      <a:pt x="7" y="28"/>
                      <a:pt x="7" y="28"/>
                      <a:pt x="7" y="28"/>
                    </a:cubicBezTo>
                    <a:cubicBezTo>
                      <a:pt x="7" y="28"/>
                      <a:pt x="7" y="28"/>
                      <a:pt x="7" y="28"/>
                    </a:cubicBezTo>
                    <a:cubicBezTo>
                      <a:pt x="7" y="28"/>
                      <a:pt x="7" y="28"/>
                      <a:pt x="7" y="28"/>
                    </a:cubicBezTo>
                    <a:cubicBezTo>
                      <a:pt x="7" y="28"/>
                      <a:pt x="7" y="28"/>
                      <a:pt x="7" y="28"/>
                    </a:cubicBezTo>
                    <a:moveTo>
                      <a:pt x="7" y="25"/>
                    </a:moveTo>
                    <a:cubicBezTo>
                      <a:pt x="7" y="25"/>
                      <a:pt x="7" y="25"/>
                      <a:pt x="7" y="25"/>
                    </a:cubicBezTo>
                    <a:cubicBezTo>
                      <a:pt x="7" y="25"/>
                      <a:pt x="7" y="25"/>
                      <a:pt x="7" y="25"/>
                    </a:cubicBezTo>
                    <a:moveTo>
                      <a:pt x="7" y="25"/>
                    </a:moveTo>
                    <a:cubicBezTo>
                      <a:pt x="7" y="25"/>
                      <a:pt x="7" y="25"/>
                      <a:pt x="7" y="25"/>
                    </a:cubicBezTo>
                    <a:cubicBezTo>
                      <a:pt x="7" y="25"/>
                      <a:pt x="7" y="25"/>
                      <a:pt x="7" y="25"/>
                    </a:cubicBezTo>
                    <a:cubicBezTo>
                      <a:pt x="7" y="25"/>
                      <a:pt x="7" y="25"/>
                      <a:pt x="7" y="25"/>
                    </a:cubicBezTo>
                    <a:moveTo>
                      <a:pt x="9" y="18"/>
                    </a:moveTo>
                    <a:cubicBezTo>
                      <a:pt x="9" y="17"/>
                      <a:pt x="9" y="17"/>
                      <a:pt x="9" y="17"/>
                    </a:cubicBezTo>
                    <a:cubicBezTo>
                      <a:pt x="9" y="18"/>
                      <a:pt x="9" y="18"/>
                      <a:pt x="9" y="18"/>
                    </a:cubicBezTo>
                    <a:moveTo>
                      <a:pt x="6" y="16"/>
                    </a:moveTo>
                    <a:cubicBezTo>
                      <a:pt x="6" y="16"/>
                      <a:pt x="6" y="16"/>
                      <a:pt x="6" y="16"/>
                    </a:cubicBezTo>
                    <a:close/>
                    <a:moveTo>
                      <a:pt x="6" y="15"/>
                    </a:moveTo>
                    <a:cubicBezTo>
                      <a:pt x="6" y="15"/>
                      <a:pt x="6" y="15"/>
                      <a:pt x="6" y="15"/>
                    </a:cubicBezTo>
                    <a:cubicBezTo>
                      <a:pt x="6" y="15"/>
                      <a:pt x="6" y="15"/>
                      <a:pt x="6" y="15"/>
                    </a:cubicBezTo>
                    <a:close/>
                  </a:path>
                </a:pathLst>
              </a:custGeom>
              <a:solidFill>
                <a:srgbClr val="BEE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31" name="Freeform 683"/>
              <p:cNvSpPr>
                <a:spLocks/>
              </p:cNvSpPr>
              <p:nvPr/>
            </p:nvSpPr>
            <p:spPr bwMode="auto">
              <a:xfrm>
                <a:off x="6399" y="2487"/>
                <a:ext cx="10" cy="30"/>
              </a:xfrm>
              <a:custGeom>
                <a:avLst/>
                <a:gdLst>
                  <a:gd name="T0" fmla="*/ 5 w 5"/>
                  <a:gd name="T1" fmla="*/ 0 h 16"/>
                  <a:gd name="T2" fmla="*/ 3 w 5"/>
                  <a:gd name="T3" fmla="*/ 4 h 16"/>
                  <a:gd name="T4" fmla="*/ 2 w 5"/>
                  <a:gd name="T5" fmla="*/ 8 h 16"/>
                  <a:gd name="T6" fmla="*/ 1 w 5"/>
                  <a:gd name="T7" fmla="*/ 12 h 16"/>
                  <a:gd name="T8" fmla="*/ 0 w 5"/>
                  <a:gd name="T9" fmla="*/ 15 h 16"/>
                  <a:gd name="T10" fmla="*/ 0 w 5"/>
                  <a:gd name="T11" fmla="*/ 16 h 16"/>
                  <a:gd name="T12" fmla="*/ 0 w 5"/>
                  <a:gd name="T13" fmla="*/ 16 h 16"/>
                  <a:gd name="T14" fmla="*/ 1 w 5"/>
                  <a:gd name="T15" fmla="*/ 16 h 16"/>
                  <a:gd name="T16" fmla="*/ 1 w 5"/>
                  <a:gd name="T17" fmla="*/ 16 h 16"/>
                  <a:gd name="T18" fmla="*/ 2 w 5"/>
                  <a:gd name="T19" fmla="*/ 12 h 16"/>
                  <a:gd name="T20" fmla="*/ 3 w 5"/>
                  <a:gd name="T21" fmla="*/ 8 h 16"/>
                  <a:gd name="T22" fmla="*/ 4 w 5"/>
                  <a:gd name="T23" fmla="*/ 4 h 16"/>
                  <a:gd name="T24" fmla="*/ 5 w 5"/>
                  <a:gd name="T25" fmla="*/ 3 h 16"/>
                  <a:gd name="T26" fmla="*/ 5 w 5"/>
                  <a:gd name="T27" fmla="*/ 1 h 16"/>
                  <a:gd name="T28" fmla="*/ 5 w 5"/>
                  <a:gd name="T29" fmla="*/ 0 h 16"/>
                  <a:gd name="T30" fmla="*/ 5 w 5"/>
                  <a:gd name="T31" fmla="*/ 0 h 16"/>
                  <a:gd name="T32" fmla="*/ 5 w 5"/>
                  <a:gd name="T33" fmla="*/ 0 h 16"/>
                  <a:gd name="T34" fmla="*/ 5 w 5"/>
                  <a:gd name="T35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" h="16">
                    <a:moveTo>
                      <a:pt x="5" y="0"/>
                    </a:moveTo>
                    <a:cubicBezTo>
                      <a:pt x="4" y="1"/>
                      <a:pt x="4" y="3"/>
                      <a:pt x="3" y="4"/>
                    </a:cubicBezTo>
                    <a:cubicBezTo>
                      <a:pt x="3" y="5"/>
                      <a:pt x="3" y="7"/>
                      <a:pt x="2" y="8"/>
                    </a:cubicBezTo>
                    <a:cubicBezTo>
                      <a:pt x="2" y="9"/>
                      <a:pt x="1" y="10"/>
                      <a:pt x="1" y="12"/>
                    </a:cubicBezTo>
                    <a:cubicBezTo>
                      <a:pt x="1" y="13"/>
                      <a:pt x="0" y="14"/>
                      <a:pt x="0" y="15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1" y="16"/>
                      <a:pt x="1" y="16"/>
                      <a:pt x="1" y="16"/>
                    </a:cubicBezTo>
                    <a:cubicBezTo>
                      <a:pt x="1" y="16"/>
                      <a:pt x="1" y="16"/>
                      <a:pt x="1" y="16"/>
                    </a:cubicBezTo>
                    <a:cubicBezTo>
                      <a:pt x="1" y="15"/>
                      <a:pt x="2" y="13"/>
                      <a:pt x="2" y="12"/>
                    </a:cubicBezTo>
                    <a:cubicBezTo>
                      <a:pt x="2" y="11"/>
                      <a:pt x="3" y="10"/>
                      <a:pt x="3" y="8"/>
                    </a:cubicBezTo>
                    <a:cubicBezTo>
                      <a:pt x="4" y="7"/>
                      <a:pt x="4" y="6"/>
                      <a:pt x="4" y="4"/>
                    </a:cubicBezTo>
                    <a:cubicBezTo>
                      <a:pt x="5" y="4"/>
                      <a:pt x="5" y="3"/>
                      <a:pt x="5" y="3"/>
                    </a:cubicBezTo>
                    <a:cubicBezTo>
                      <a:pt x="5" y="2"/>
                      <a:pt x="5" y="1"/>
                      <a:pt x="5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</a:path>
                </a:pathLst>
              </a:custGeom>
              <a:solidFill>
                <a:srgbClr val="BEE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32" name="Freeform 684"/>
              <p:cNvSpPr>
                <a:spLocks/>
              </p:cNvSpPr>
              <p:nvPr/>
            </p:nvSpPr>
            <p:spPr bwMode="auto">
              <a:xfrm>
                <a:off x="6398" y="2489"/>
                <a:ext cx="11" cy="34"/>
              </a:xfrm>
              <a:custGeom>
                <a:avLst/>
                <a:gdLst>
                  <a:gd name="T0" fmla="*/ 5 w 6"/>
                  <a:gd name="T1" fmla="*/ 0 h 18"/>
                  <a:gd name="T2" fmla="*/ 5 w 6"/>
                  <a:gd name="T3" fmla="*/ 0 h 18"/>
                  <a:gd name="T4" fmla="*/ 5 w 6"/>
                  <a:gd name="T5" fmla="*/ 2 h 18"/>
                  <a:gd name="T6" fmla="*/ 5 w 6"/>
                  <a:gd name="T7" fmla="*/ 2 h 18"/>
                  <a:gd name="T8" fmla="*/ 4 w 6"/>
                  <a:gd name="T9" fmla="*/ 5 h 18"/>
                  <a:gd name="T10" fmla="*/ 3 w 6"/>
                  <a:gd name="T11" fmla="*/ 7 h 18"/>
                  <a:gd name="T12" fmla="*/ 2 w 6"/>
                  <a:gd name="T13" fmla="*/ 13 h 18"/>
                  <a:gd name="T14" fmla="*/ 2 w 6"/>
                  <a:gd name="T15" fmla="*/ 13 h 18"/>
                  <a:gd name="T16" fmla="*/ 1 w 6"/>
                  <a:gd name="T17" fmla="*/ 15 h 18"/>
                  <a:gd name="T18" fmla="*/ 0 w 6"/>
                  <a:gd name="T19" fmla="*/ 17 h 18"/>
                  <a:gd name="T20" fmla="*/ 1 w 6"/>
                  <a:gd name="T21" fmla="*/ 18 h 18"/>
                  <a:gd name="T22" fmla="*/ 1 w 6"/>
                  <a:gd name="T23" fmla="*/ 18 h 18"/>
                  <a:gd name="T24" fmla="*/ 2 w 6"/>
                  <a:gd name="T25" fmla="*/ 16 h 18"/>
                  <a:gd name="T26" fmla="*/ 2 w 6"/>
                  <a:gd name="T27" fmla="*/ 15 h 18"/>
                  <a:gd name="T28" fmla="*/ 2 w 6"/>
                  <a:gd name="T29" fmla="*/ 15 h 18"/>
                  <a:gd name="T30" fmla="*/ 3 w 6"/>
                  <a:gd name="T31" fmla="*/ 13 h 18"/>
                  <a:gd name="T32" fmla="*/ 4 w 6"/>
                  <a:gd name="T33" fmla="*/ 7 h 18"/>
                  <a:gd name="T34" fmla="*/ 4 w 6"/>
                  <a:gd name="T35" fmla="*/ 7 h 18"/>
                  <a:gd name="T36" fmla="*/ 5 w 6"/>
                  <a:gd name="T37" fmla="*/ 4 h 18"/>
                  <a:gd name="T38" fmla="*/ 6 w 6"/>
                  <a:gd name="T39" fmla="*/ 0 h 18"/>
                  <a:gd name="T40" fmla="*/ 6 w 6"/>
                  <a:gd name="T41" fmla="*/ 0 h 18"/>
                  <a:gd name="T42" fmla="*/ 6 w 6"/>
                  <a:gd name="T43" fmla="*/ 0 h 18"/>
                  <a:gd name="T44" fmla="*/ 6 w 6"/>
                  <a:gd name="T45" fmla="*/ 0 h 18"/>
                  <a:gd name="T46" fmla="*/ 5 w 6"/>
                  <a:gd name="T47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" h="18">
                    <a:moveTo>
                      <a:pt x="5" y="0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5" y="1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4" y="3"/>
                      <a:pt x="4" y="4"/>
                      <a:pt x="4" y="5"/>
                    </a:cubicBezTo>
                    <a:cubicBezTo>
                      <a:pt x="4" y="6"/>
                      <a:pt x="3" y="6"/>
                      <a:pt x="3" y="7"/>
                    </a:cubicBezTo>
                    <a:cubicBezTo>
                      <a:pt x="3" y="9"/>
                      <a:pt x="2" y="11"/>
                      <a:pt x="2" y="13"/>
                    </a:cubicBezTo>
                    <a:cubicBezTo>
                      <a:pt x="2" y="13"/>
                      <a:pt x="2" y="13"/>
                      <a:pt x="2" y="13"/>
                    </a:cubicBezTo>
                    <a:cubicBezTo>
                      <a:pt x="2" y="13"/>
                      <a:pt x="1" y="14"/>
                      <a:pt x="1" y="15"/>
                    </a:cubicBezTo>
                    <a:cubicBezTo>
                      <a:pt x="1" y="16"/>
                      <a:pt x="1" y="16"/>
                      <a:pt x="0" y="17"/>
                    </a:cubicBezTo>
                    <a:cubicBezTo>
                      <a:pt x="1" y="18"/>
                      <a:pt x="1" y="18"/>
                      <a:pt x="1" y="18"/>
                    </a:cubicBezTo>
                    <a:cubicBezTo>
                      <a:pt x="1" y="18"/>
                      <a:pt x="1" y="18"/>
                      <a:pt x="1" y="18"/>
                    </a:cubicBezTo>
                    <a:cubicBezTo>
                      <a:pt x="1" y="17"/>
                      <a:pt x="2" y="17"/>
                      <a:pt x="2" y="16"/>
                    </a:cubicBezTo>
                    <a:cubicBezTo>
                      <a:pt x="2" y="15"/>
                      <a:pt x="2" y="15"/>
                      <a:pt x="2" y="15"/>
                    </a:cubicBezTo>
                    <a:cubicBezTo>
                      <a:pt x="2" y="15"/>
                      <a:pt x="2" y="15"/>
                      <a:pt x="2" y="15"/>
                    </a:cubicBezTo>
                    <a:cubicBezTo>
                      <a:pt x="2" y="14"/>
                      <a:pt x="3" y="13"/>
                      <a:pt x="3" y="13"/>
                    </a:cubicBezTo>
                    <a:cubicBezTo>
                      <a:pt x="3" y="11"/>
                      <a:pt x="4" y="9"/>
                      <a:pt x="4" y="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5" y="6"/>
                      <a:pt x="5" y="5"/>
                      <a:pt x="5" y="4"/>
                    </a:cubicBezTo>
                    <a:cubicBezTo>
                      <a:pt x="6" y="3"/>
                      <a:pt x="6" y="2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</a:path>
                </a:pathLst>
              </a:custGeom>
              <a:solidFill>
                <a:srgbClr val="BEE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33" name="Freeform 685"/>
              <p:cNvSpPr>
                <a:spLocks/>
              </p:cNvSpPr>
              <p:nvPr/>
            </p:nvSpPr>
            <p:spPr bwMode="auto">
              <a:xfrm>
                <a:off x="6398" y="2489"/>
                <a:ext cx="11" cy="36"/>
              </a:xfrm>
              <a:custGeom>
                <a:avLst/>
                <a:gdLst>
                  <a:gd name="T0" fmla="*/ 5 w 6"/>
                  <a:gd name="T1" fmla="*/ 1 h 19"/>
                  <a:gd name="T2" fmla="*/ 5 w 6"/>
                  <a:gd name="T3" fmla="*/ 2 h 19"/>
                  <a:gd name="T4" fmla="*/ 5 w 6"/>
                  <a:gd name="T5" fmla="*/ 2 h 19"/>
                  <a:gd name="T6" fmla="*/ 5 w 6"/>
                  <a:gd name="T7" fmla="*/ 3 h 19"/>
                  <a:gd name="T8" fmla="*/ 5 w 6"/>
                  <a:gd name="T9" fmla="*/ 3 h 19"/>
                  <a:gd name="T10" fmla="*/ 3 w 6"/>
                  <a:gd name="T11" fmla="*/ 7 h 19"/>
                  <a:gd name="T12" fmla="*/ 2 w 6"/>
                  <a:gd name="T13" fmla="*/ 12 h 19"/>
                  <a:gd name="T14" fmla="*/ 2 w 6"/>
                  <a:gd name="T15" fmla="*/ 12 h 19"/>
                  <a:gd name="T16" fmla="*/ 2 w 6"/>
                  <a:gd name="T17" fmla="*/ 13 h 19"/>
                  <a:gd name="T18" fmla="*/ 1 w 6"/>
                  <a:gd name="T19" fmla="*/ 14 h 19"/>
                  <a:gd name="T20" fmla="*/ 0 w 6"/>
                  <a:gd name="T21" fmla="*/ 18 h 19"/>
                  <a:gd name="T22" fmla="*/ 0 w 6"/>
                  <a:gd name="T23" fmla="*/ 18 h 19"/>
                  <a:gd name="T24" fmla="*/ 1 w 6"/>
                  <a:gd name="T25" fmla="*/ 19 h 19"/>
                  <a:gd name="T26" fmla="*/ 1 w 6"/>
                  <a:gd name="T27" fmla="*/ 19 h 19"/>
                  <a:gd name="T28" fmla="*/ 1 w 6"/>
                  <a:gd name="T29" fmla="*/ 18 h 19"/>
                  <a:gd name="T30" fmla="*/ 2 w 6"/>
                  <a:gd name="T31" fmla="*/ 14 h 19"/>
                  <a:gd name="T32" fmla="*/ 3 w 6"/>
                  <a:gd name="T33" fmla="*/ 12 h 19"/>
                  <a:gd name="T34" fmla="*/ 3 w 6"/>
                  <a:gd name="T35" fmla="*/ 11 h 19"/>
                  <a:gd name="T36" fmla="*/ 3 w 6"/>
                  <a:gd name="T37" fmla="*/ 11 h 19"/>
                  <a:gd name="T38" fmla="*/ 4 w 6"/>
                  <a:gd name="T39" fmla="*/ 8 h 19"/>
                  <a:gd name="T40" fmla="*/ 5 w 6"/>
                  <a:gd name="T41" fmla="*/ 6 h 19"/>
                  <a:gd name="T42" fmla="*/ 6 w 6"/>
                  <a:gd name="T43" fmla="*/ 3 h 19"/>
                  <a:gd name="T44" fmla="*/ 6 w 6"/>
                  <a:gd name="T45" fmla="*/ 2 h 19"/>
                  <a:gd name="T46" fmla="*/ 6 w 6"/>
                  <a:gd name="T47" fmla="*/ 1 h 19"/>
                  <a:gd name="T48" fmla="*/ 6 w 6"/>
                  <a:gd name="T49" fmla="*/ 0 h 19"/>
                  <a:gd name="T50" fmla="*/ 6 w 6"/>
                  <a:gd name="T51" fmla="*/ 0 h 19"/>
                  <a:gd name="T52" fmla="*/ 5 w 6"/>
                  <a:gd name="T53" fmla="*/ 1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" h="19">
                    <a:moveTo>
                      <a:pt x="5" y="1"/>
                    </a:moveTo>
                    <a:cubicBezTo>
                      <a:pt x="5" y="1"/>
                      <a:pt x="5" y="1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4"/>
                      <a:pt x="4" y="6"/>
                      <a:pt x="3" y="7"/>
                    </a:cubicBezTo>
                    <a:cubicBezTo>
                      <a:pt x="3" y="9"/>
                      <a:pt x="3" y="10"/>
                      <a:pt x="2" y="12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2" y="12"/>
                      <a:pt x="2" y="12"/>
                      <a:pt x="2" y="13"/>
                    </a:cubicBezTo>
                    <a:cubicBezTo>
                      <a:pt x="2" y="13"/>
                      <a:pt x="1" y="14"/>
                      <a:pt x="1" y="14"/>
                    </a:cubicBezTo>
                    <a:cubicBezTo>
                      <a:pt x="1" y="16"/>
                      <a:pt x="1" y="17"/>
                      <a:pt x="0" y="18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1" y="19"/>
                      <a:pt x="1" y="19"/>
                      <a:pt x="1" y="19"/>
                    </a:cubicBezTo>
                    <a:cubicBezTo>
                      <a:pt x="1" y="19"/>
                      <a:pt x="1" y="19"/>
                      <a:pt x="1" y="19"/>
                    </a:cubicBezTo>
                    <a:cubicBezTo>
                      <a:pt x="1" y="18"/>
                      <a:pt x="1" y="18"/>
                      <a:pt x="1" y="18"/>
                    </a:cubicBezTo>
                    <a:cubicBezTo>
                      <a:pt x="2" y="17"/>
                      <a:pt x="2" y="16"/>
                      <a:pt x="2" y="14"/>
                    </a:cubicBezTo>
                    <a:cubicBezTo>
                      <a:pt x="3" y="14"/>
                      <a:pt x="3" y="13"/>
                      <a:pt x="3" y="12"/>
                    </a:cubicBezTo>
                    <a:cubicBezTo>
                      <a:pt x="3" y="12"/>
                      <a:pt x="3" y="11"/>
                      <a:pt x="3" y="11"/>
                    </a:cubicBezTo>
                    <a:cubicBezTo>
                      <a:pt x="3" y="11"/>
                      <a:pt x="3" y="11"/>
                      <a:pt x="3" y="11"/>
                    </a:cubicBezTo>
                    <a:cubicBezTo>
                      <a:pt x="4" y="10"/>
                      <a:pt x="4" y="9"/>
                      <a:pt x="4" y="8"/>
                    </a:cubicBezTo>
                    <a:cubicBezTo>
                      <a:pt x="4" y="7"/>
                      <a:pt x="5" y="7"/>
                      <a:pt x="5" y="6"/>
                    </a:cubicBezTo>
                    <a:cubicBezTo>
                      <a:pt x="5" y="5"/>
                      <a:pt x="5" y="4"/>
                      <a:pt x="6" y="3"/>
                    </a:cubicBezTo>
                    <a:cubicBezTo>
                      <a:pt x="6" y="3"/>
                      <a:pt x="6" y="3"/>
                      <a:pt x="6" y="2"/>
                    </a:cubicBezTo>
                    <a:cubicBezTo>
                      <a:pt x="6" y="2"/>
                      <a:pt x="6" y="1"/>
                      <a:pt x="6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1"/>
                      <a:pt x="5" y="1"/>
                      <a:pt x="5" y="1"/>
                    </a:cubicBezTo>
                  </a:path>
                </a:pathLst>
              </a:custGeom>
              <a:solidFill>
                <a:srgbClr val="BEE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34" name="Freeform 686"/>
              <p:cNvSpPr>
                <a:spLocks noEditPoints="1"/>
              </p:cNvSpPr>
              <p:nvPr/>
            </p:nvSpPr>
            <p:spPr bwMode="auto">
              <a:xfrm>
                <a:off x="6409" y="2493"/>
                <a:ext cx="26" cy="81"/>
              </a:xfrm>
              <a:custGeom>
                <a:avLst/>
                <a:gdLst>
                  <a:gd name="T0" fmla="*/ 11 w 14"/>
                  <a:gd name="T1" fmla="*/ 2 h 43"/>
                  <a:gd name="T2" fmla="*/ 11 w 14"/>
                  <a:gd name="T3" fmla="*/ 5 h 43"/>
                  <a:gd name="T4" fmla="*/ 8 w 14"/>
                  <a:gd name="T5" fmla="*/ 12 h 43"/>
                  <a:gd name="T6" fmla="*/ 6 w 14"/>
                  <a:gd name="T7" fmla="*/ 17 h 43"/>
                  <a:gd name="T8" fmla="*/ 4 w 14"/>
                  <a:gd name="T9" fmla="*/ 25 h 43"/>
                  <a:gd name="T10" fmla="*/ 3 w 14"/>
                  <a:gd name="T11" fmla="*/ 29 h 43"/>
                  <a:gd name="T12" fmla="*/ 3 w 14"/>
                  <a:gd name="T13" fmla="*/ 30 h 43"/>
                  <a:gd name="T14" fmla="*/ 3 w 14"/>
                  <a:gd name="T15" fmla="*/ 30 h 43"/>
                  <a:gd name="T16" fmla="*/ 3 w 14"/>
                  <a:gd name="T17" fmla="*/ 30 h 43"/>
                  <a:gd name="T18" fmla="*/ 2 w 14"/>
                  <a:gd name="T19" fmla="*/ 31 h 43"/>
                  <a:gd name="T20" fmla="*/ 2 w 14"/>
                  <a:gd name="T21" fmla="*/ 33 h 43"/>
                  <a:gd name="T22" fmla="*/ 0 w 14"/>
                  <a:gd name="T23" fmla="*/ 39 h 43"/>
                  <a:gd name="T24" fmla="*/ 0 w 14"/>
                  <a:gd name="T25" fmla="*/ 40 h 43"/>
                  <a:gd name="T26" fmla="*/ 0 w 14"/>
                  <a:gd name="T27" fmla="*/ 42 h 43"/>
                  <a:gd name="T28" fmla="*/ 0 w 14"/>
                  <a:gd name="T29" fmla="*/ 42 h 43"/>
                  <a:gd name="T30" fmla="*/ 2 w 14"/>
                  <a:gd name="T31" fmla="*/ 42 h 43"/>
                  <a:gd name="T32" fmla="*/ 3 w 14"/>
                  <a:gd name="T33" fmla="*/ 41 h 43"/>
                  <a:gd name="T34" fmla="*/ 4 w 14"/>
                  <a:gd name="T35" fmla="*/ 39 h 43"/>
                  <a:gd name="T36" fmla="*/ 4 w 14"/>
                  <a:gd name="T37" fmla="*/ 36 h 43"/>
                  <a:gd name="T38" fmla="*/ 5 w 14"/>
                  <a:gd name="T39" fmla="*/ 35 h 43"/>
                  <a:gd name="T40" fmla="*/ 6 w 14"/>
                  <a:gd name="T41" fmla="*/ 30 h 43"/>
                  <a:gd name="T42" fmla="*/ 6 w 14"/>
                  <a:gd name="T43" fmla="*/ 30 h 43"/>
                  <a:gd name="T44" fmla="*/ 7 w 14"/>
                  <a:gd name="T45" fmla="*/ 26 h 43"/>
                  <a:gd name="T46" fmla="*/ 9 w 14"/>
                  <a:gd name="T47" fmla="*/ 20 h 43"/>
                  <a:gd name="T48" fmla="*/ 10 w 14"/>
                  <a:gd name="T49" fmla="*/ 19 h 43"/>
                  <a:gd name="T50" fmla="*/ 10 w 14"/>
                  <a:gd name="T51" fmla="*/ 18 h 43"/>
                  <a:gd name="T52" fmla="*/ 10 w 14"/>
                  <a:gd name="T53" fmla="*/ 18 h 43"/>
                  <a:gd name="T54" fmla="*/ 11 w 14"/>
                  <a:gd name="T55" fmla="*/ 14 h 43"/>
                  <a:gd name="T56" fmla="*/ 12 w 14"/>
                  <a:gd name="T57" fmla="*/ 8 h 43"/>
                  <a:gd name="T58" fmla="*/ 14 w 14"/>
                  <a:gd name="T59" fmla="*/ 2 h 43"/>
                  <a:gd name="T60" fmla="*/ 14 w 14"/>
                  <a:gd name="T61" fmla="*/ 1 h 43"/>
                  <a:gd name="T62" fmla="*/ 13 w 14"/>
                  <a:gd name="T63" fmla="*/ 0 h 43"/>
                  <a:gd name="T64" fmla="*/ 3 w 14"/>
                  <a:gd name="T65" fmla="*/ 28 h 43"/>
                  <a:gd name="T66" fmla="*/ 3 w 14"/>
                  <a:gd name="T67" fmla="*/ 28 h 43"/>
                  <a:gd name="T68" fmla="*/ 2 w 14"/>
                  <a:gd name="T69" fmla="*/ 32 h 43"/>
                  <a:gd name="T70" fmla="*/ 5 w 14"/>
                  <a:gd name="T71" fmla="*/ 35 h 43"/>
                  <a:gd name="T72" fmla="*/ 5 w 14"/>
                  <a:gd name="T73" fmla="*/ 35 h 43"/>
                  <a:gd name="T74" fmla="*/ 0 w 14"/>
                  <a:gd name="T75" fmla="*/ 38 h 43"/>
                  <a:gd name="T76" fmla="*/ 0 w 14"/>
                  <a:gd name="T77" fmla="*/ 41 h 43"/>
                  <a:gd name="T78" fmla="*/ 0 w 14"/>
                  <a:gd name="T79" fmla="*/ 41 h 43"/>
                  <a:gd name="T80" fmla="*/ 4 w 14"/>
                  <a:gd name="T81" fmla="*/ 39 h 43"/>
                  <a:gd name="T82" fmla="*/ 4 w 14"/>
                  <a:gd name="T83" fmla="*/ 39 h 43"/>
                  <a:gd name="T84" fmla="*/ 6 w 14"/>
                  <a:gd name="T85" fmla="*/ 30 h 43"/>
                  <a:gd name="T86" fmla="*/ 6 w 14"/>
                  <a:gd name="T87" fmla="*/ 30 h 43"/>
                  <a:gd name="T88" fmla="*/ 6 w 14"/>
                  <a:gd name="T89" fmla="*/ 30 h 43"/>
                  <a:gd name="T90" fmla="*/ 3 w 14"/>
                  <a:gd name="T91" fmla="*/ 30 h 43"/>
                  <a:gd name="T92" fmla="*/ 3 w 14"/>
                  <a:gd name="T93" fmla="*/ 30 h 43"/>
                  <a:gd name="T94" fmla="*/ 6 w 14"/>
                  <a:gd name="T95" fmla="*/ 30 h 43"/>
                  <a:gd name="T96" fmla="*/ 3 w 14"/>
                  <a:gd name="T97" fmla="*/ 29 h 43"/>
                  <a:gd name="T98" fmla="*/ 3 w 14"/>
                  <a:gd name="T99" fmla="*/ 29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4" h="43">
                    <a:moveTo>
                      <a:pt x="12" y="1"/>
                    </a:moveTo>
                    <a:cubicBezTo>
                      <a:pt x="12" y="1"/>
                      <a:pt x="12" y="2"/>
                      <a:pt x="11" y="2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1" y="3"/>
                      <a:pt x="11" y="4"/>
                      <a:pt x="11" y="5"/>
                    </a:cubicBezTo>
                    <a:cubicBezTo>
                      <a:pt x="10" y="5"/>
                      <a:pt x="10" y="6"/>
                      <a:pt x="10" y="7"/>
                    </a:cubicBezTo>
                    <a:cubicBezTo>
                      <a:pt x="9" y="9"/>
                      <a:pt x="9" y="10"/>
                      <a:pt x="8" y="12"/>
                    </a:cubicBezTo>
                    <a:cubicBezTo>
                      <a:pt x="8" y="13"/>
                      <a:pt x="7" y="13"/>
                      <a:pt x="7" y="14"/>
                    </a:cubicBezTo>
                    <a:cubicBezTo>
                      <a:pt x="7" y="15"/>
                      <a:pt x="7" y="16"/>
                      <a:pt x="6" y="17"/>
                    </a:cubicBezTo>
                    <a:cubicBezTo>
                      <a:pt x="6" y="18"/>
                      <a:pt x="5" y="20"/>
                      <a:pt x="5" y="22"/>
                    </a:cubicBezTo>
                    <a:cubicBezTo>
                      <a:pt x="5" y="23"/>
                      <a:pt x="4" y="24"/>
                      <a:pt x="4" y="25"/>
                    </a:cubicBezTo>
                    <a:cubicBezTo>
                      <a:pt x="4" y="26"/>
                      <a:pt x="4" y="27"/>
                      <a:pt x="3" y="27"/>
                    </a:cubicBezTo>
                    <a:cubicBezTo>
                      <a:pt x="3" y="28"/>
                      <a:pt x="3" y="28"/>
                      <a:pt x="3" y="29"/>
                    </a:cubicBezTo>
                    <a:cubicBezTo>
                      <a:pt x="3" y="30"/>
                      <a:pt x="3" y="30"/>
                      <a:pt x="3" y="30"/>
                    </a:cubicBezTo>
                    <a:cubicBezTo>
                      <a:pt x="3" y="30"/>
                      <a:pt x="3" y="30"/>
                      <a:pt x="3" y="30"/>
                    </a:cubicBezTo>
                    <a:cubicBezTo>
                      <a:pt x="3" y="30"/>
                      <a:pt x="3" y="30"/>
                      <a:pt x="3" y="30"/>
                    </a:cubicBezTo>
                    <a:cubicBezTo>
                      <a:pt x="3" y="30"/>
                      <a:pt x="3" y="30"/>
                      <a:pt x="3" y="30"/>
                    </a:cubicBezTo>
                    <a:cubicBezTo>
                      <a:pt x="3" y="30"/>
                      <a:pt x="3" y="30"/>
                      <a:pt x="3" y="30"/>
                    </a:cubicBezTo>
                    <a:cubicBezTo>
                      <a:pt x="3" y="30"/>
                      <a:pt x="3" y="30"/>
                      <a:pt x="3" y="30"/>
                    </a:cubicBezTo>
                    <a:cubicBezTo>
                      <a:pt x="2" y="31"/>
                      <a:pt x="2" y="31"/>
                      <a:pt x="2" y="31"/>
                    </a:cubicBezTo>
                    <a:cubicBezTo>
                      <a:pt x="2" y="31"/>
                      <a:pt x="2" y="31"/>
                      <a:pt x="2" y="31"/>
                    </a:cubicBezTo>
                    <a:cubicBezTo>
                      <a:pt x="2" y="31"/>
                      <a:pt x="2" y="31"/>
                      <a:pt x="2" y="31"/>
                    </a:cubicBezTo>
                    <a:cubicBezTo>
                      <a:pt x="2" y="32"/>
                      <a:pt x="2" y="33"/>
                      <a:pt x="2" y="33"/>
                    </a:cubicBezTo>
                    <a:cubicBezTo>
                      <a:pt x="1" y="34"/>
                      <a:pt x="1" y="35"/>
                      <a:pt x="1" y="35"/>
                    </a:cubicBezTo>
                    <a:cubicBezTo>
                      <a:pt x="1" y="36"/>
                      <a:pt x="1" y="37"/>
                      <a:pt x="0" y="39"/>
                    </a:cubicBezTo>
                    <a:cubicBezTo>
                      <a:pt x="0" y="39"/>
                      <a:pt x="0" y="39"/>
                      <a:pt x="0" y="39"/>
                    </a:cubicBezTo>
                    <a:cubicBezTo>
                      <a:pt x="0" y="39"/>
                      <a:pt x="0" y="39"/>
                      <a:pt x="0" y="40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41"/>
                      <a:pt x="0" y="41"/>
                      <a:pt x="0" y="42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42"/>
                      <a:pt x="0" y="42"/>
                      <a:pt x="0" y="42"/>
                    </a:cubicBezTo>
                    <a:cubicBezTo>
                      <a:pt x="1" y="43"/>
                      <a:pt x="1" y="43"/>
                      <a:pt x="1" y="43"/>
                    </a:cubicBezTo>
                    <a:cubicBezTo>
                      <a:pt x="1" y="43"/>
                      <a:pt x="2" y="43"/>
                      <a:pt x="2" y="42"/>
                    </a:cubicBezTo>
                    <a:cubicBezTo>
                      <a:pt x="3" y="42"/>
                      <a:pt x="3" y="42"/>
                      <a:pt x="3" y="41"/>
                    </a:cubicBezTo>
                    <a:cubicBezTo>
                      <a:pt x="3" y="41"/>
                      <a:pt x="3" y="41"/>
                      <a:pt x="3" y="41"/>
                    </a:cubicBezTo>
                    <a:cubicBezTo>
                      <a:pt x="3" y="40"/>
                      <a:pt x="4" y="39"/>
                      <a:pt x="4" y="38"/>
                    </a:cubicBezTo>
                    <a:cubicBezTo>
                      <a:pt x="4" y="39"/>
                      <a:pt x="4" y="39"/>
                      <a:pt x="4" y="39"/>
                    </a:cubicBezTo>
                    <a:cubicBezTo>
                      <a:pt x="4" y="38"/>
                      <a:pt x="4" y="37"/>
                      <a:pt x="5" y="36"/>
                    </a:cubicBezTo>
                    <a:cubicBezTo>
                      <a:pt x="4" y="36"/>
                      <a:pt x="4" y="36"/>
                      <a:pt x="4" y="36"/>
                    </a:cubicBezTo>
                    <a:cubicBezTo>
                      <a:pt x="5" y="36"/>
                      <a:pt x="5" y="36"/>
                      <a:pt x="5" y="35"/>
                    </a:cubicBezTo>
                    <a:cubicBezTo>
                      <a:pt x="5" y="35"/>
                      <a:pt x="5" y="35"/>
                      <a:pt x="5" y="35"/>
                    </a:cubicBezTo>
                    <a:cubicBezTo>
                      <a:pt x="5" y="35"/>
                      <a:pt x="5" y="35"/>
                      <a:pt x="5" y="35"/>
                    </a:cubicBezTo>
                    <a:cubicBezTo>
                      <a:pt x="5" y="33"/>
                      <a:pt x="6" y="32"/>
                      <a:pt x="6" y="30"/>
                    </a:cubicBezTo>
                    <a:cubicBezTo>
                      <a:pt x="6" y="30"/>
                      <a:pt x="6" y="30"/>
                      <a:pt x="6" y="30"/>
                    </a:cubicBezTo>
                    <a:cubicBezTo>
                      <a:pt x="6" y="30"/>
                      <a:pt x="6" y="30"/>
                      <a:pt x="6" y="30"/>
                    </a:cubicBezTo>
                    <a:cubicBezTo>
                      <a:pt x="6" y="30"/>
                      <a:pt x="6" y="30"/>
                      <a:pt x="6" y="30"/>
                    </a:cubicBezTo>
                    <a:cubicBezTo>
                      <a:pt x="7" y="29"/>
                      <a:pt x="7" y="27"/>
                      <a:pt x="7" y="26"/>
                    </a:cubicBezTo>
                    <a:cubicBezTo>
                      <a:pt x="8" y="25"/>
                      <a:pt x="8" y="24"/>
                      <a:pt x="8" y="23"/>
                    </a:cubicBezTo>
                    <a:cubicBezTo>
                      <a:pt x="9" y="22"/>
                      <a:pt x="9" y="21"/>
                      <a:pt x="9" y="20"/>
                    </a:cubicBezTo>
                    <a:cubicBezTo>
                      <a:pt x="9" y="20"/>
                      <a:pt x="10" y="19"/>
                      <a:pt x="10" y="18"/>
                    </a:cubicBezTo>
                    <a:cubicBezTo>
                      <a:pt x="10" y="19"/>
                      <a:pt x="10" y="19"/>
                      <a:pt x="10" y="19"/>
                    </a:cubicBezTo>
                    <a:cubicBezTo>
                      <a:pt x="10" y="18"/>
                      <a:pt x="10" y="18"/>
                      <a:pt x="10" y="18"/>
                    </a:cubicBezTo>
                    <a:cubicBezTo>
                      <a:pt x="10" y="18"/>
                      <a:pt x="10" y="18"/>
                      <a:pt x="10" y="18"/>
                    </a:cubicBezTo>
                    <a:cubicBezTo>
                      <a:pt x="10" y="18"/>
                      <a:pt x="10" y="18"/>
                      <a:pt x="10" y="18"/>
                    </a:cubicBezTo>
                    <a:cubicBezTo>
                      <a:pt x="10" y="18"/>
                      <a:pt x="10" y="18"/>
                      <a:pt x="10" y="18"/>
                    </a:cubicBezTo>
                    <a:cubicBezTo>
                      <a:pt x="10" y="18"/>
                      <a:pt x="10" y="17"/>
                      <a:pt x="10" y="16"/>
                    </a:cubicBezTo>
                    <a:cubicBezTo>
                      <a:pt x="10" y="16"/>
                      <a:pt x="11" y="15"/>
                      <a:pt x="11" y="14"/>
                    </a:cubicBezTo>
                    <a:cubicBezTo>
                      <a:pt x="11" y="13"/>
                      <a:pt x="12" y="12"/>
                      <a:pt x="12" y="10"/>
                    </a:cubicBezTo>
                    <a:cubicBezTo>
                      <a:pt x="12" y="9"/>
                      <a:pt x="12" y="9"/>
                      <a:pt x="12" y="8"/>
                    </a:cubicBezTo>
                    <a:cubicBezTo>
                      <a:pt x="13" y="7"/>
                      <a:pt x="13" y="7"/>
                      <a:pt x="13" y="6"/>
                    </a:cubicBezTo>
                    <a:cubicBezTo>
                      <a:pt x="13" y="5"/>
                      <a:pt x="13" y="3"/>
                      <a:pt x="14" y="2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1"/>
                      <a:pt x="14" y="1"/>
                      <a:pt x="14" y="1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2" y="0"/>
                      <a:pt x="12" y="1"/>
                      <a:pt x="12" y="1"/>
                    </a:cubicBezTo>
                    <a:moveTo>
                      <a:pt x="3" y="28"/>
                    </a:moveTo>
                    <a:cubicBezTo>
                      <a:pt x="3" y="28"/>
                      <a:pt x="3" y="28"/>
                      <a:pt x="3" y="28"/>
                    </a:cubicBezTo>
                    <a:cubicBezTo>
                      <a:pt x="3" y="28"/>
                      <a:pt x="3" y="28"/>
                      <a:pt x="3" y="28"/>
                    </a:cubicBezTo>
                    <a:moveTo>
                      <a:pt x="2" y="31"/>
                    </a:moveTo>
                    <a:cubicBezTo>
                      <a:pt x="2" y="32"/>
                      <a:pt x="2" y="32"/>
                      <a:pt x="2" y="32"/>
                    </a:cubicBezTo>
                    <a:cubicBezTo>
                      <a:pt x="2" y="31"/>
                      <a:pt x="2" y="31"/>
                      <a:pt x="2" y="31"/>
                    </a:cubicBezTo>
                    <a:moveTo>
                      <a:pt x="5" y="35"/>
                    </a:moveTo>
                    <a:cubicBezTo>
                      <a:pt x="5" y="36"/>
                      <a:pt x="5" y="36"/>
                      <a:pt x="5" y="36"/>
                    </a:cubicBezTo>
                    <a:cubicBezTo>
                      <a:pt x="5" y="35"/>
                      <a:pt x="5" y="35"/>
                      <a:pt x="5" y="35"/>
                    </a:cubicBezTo>
                    <a:moveTo>
                      <a:pt x="1" y="38"/>
                    </a:moveTo>
                    <a:cubicBezTo>
                      <a:pt x="0" y="38"/>
                      <a:pt x="0" y="38"/>
                      <a:pt x="0" y="38"/>
                    </a:cubicBezTo>
                    <a:lnTo>
                      <a:pt x="1" y="38"/>
                    </a:lnTo>
                    <a:close/>
                    <a:moveTo>
                      <a:pt x="0" y="41"/>
                    </a:moveTo>
                    <a:cubicBezTo>
                      <a:pt x="0" y="41"/>
                      <a:pt x="0" y="41"/>
                      <a:pt x="0" y="41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41"/>
                      <a:pt x="0" y="41"/>
                      <a:pt x="0" y="41"/>
                    </a:cubicBezTo>
                    <a:moveTo>
                      <a:pt x="4" y="39"/>
                    </a:moveTo>
                    <a:cubicBezTo>
                      <a:pt x="4" y="39"/>
                      <a:pt x="4" y="39"/>
                      <a:pt x="4" y="39"/>
                    </a:cubicBezTo>
                    <a:cubicBezTo>
                      <a:pt x="4" y="39"/>
                      <a:pt x="4" y="39"/>
                      <a:pt x="4" y="39"/>
                    </a:cubicBezTo>
                    <a:moveTo>
                      <a:pt x="6" y="31"/>
                    </a:moveTo>
                    <a:cubicBezTo>
                      <a:pt x="6" y="30"/>
                      <a:pt x="6" y="30"/>
                      <a:pt x="6" y="30"/>
                    </a:cubicBezTo>
                    <a:cubicBezTo>
                      <a:pt x="6" y="31"/>
                      <a:pt x="6" y="31"/>
                      <a:pt x="6" y="31"/>
                    </a:cubicBezTo>
                    <a:moveTo>
                      <a:pt x="6" y="30"/>
                    </a:moveTo>
                    <a:cubicBezTo>
                      <a:pt x="6" y="30"/>
                      <a:pt x="6" y="30"/>
                      <a:pt x="6" y="30"/>
                    </a:cubicBezTo>
                    <a:cubicBezTo>
                      <a:pt x="6" y="30"/>
                      <a:pt x="6" y="30"/>
                      <a:pt x="6" y="30"/>
                    </a:cubicBezTo>
                    <a:moveTo>
                      <a:pt x="3" y="30"/>
                    </a:moveTo>
                    <a:cubicBezTo>
                      <a:pt x="3" y="30"/>
                      <a:pt x="3" y="30"/>
                      <a:pt x="3" y="30"/>
                    </a:cubicBezTo>
                    <a:cubicBezTo>
                      <a:pt x="3" y="30"/>
                      <a:pt x="3" y="30"/>
                      <a:pt x="3" y="30"/>
                    </a:cubicBezTo>
                    <a:cubicBezTo>
                      <a:pt x="3" y="30"/>
                      <a:pt x="3" y="30"/>
                      <a:pt x="3" y="30"/>
                    </a:cubicBezTo>
                    <a:moveTo>
                      <a:pt x="6" y="30"/>
                    </a:moveTo>
                    <a:cubicBezTo>
                      <a:pt x="6" y="30"/>
                      <a:pt x="6" y="30"/>
                      <a:pt x="6" y="30"/>
                    </a:cubicBezTo>
                    <a:cubicBezTo>
                      <a:pt x="6" y="30"/>
                      <a:pt x="6" y="30"/>
                      <a:pt x="6" y="30"/>
                    </a:cubicBezTo>
                    <a:moveTo>
                      <a:pt x="3" y="29"/>
                    </a:moveTo>
                    <a:cubicBezTo>
                      <a:pt x="3" y="29"/>
                      <a:pt x="3" y="29"/>
                      <a:pt x="3" y="29"/>
                    </a:cubicBezTo>
                    <a:cubicBezTo>
                      <a:pt x="3" y="29"/>
                      <a:pt x="3" y="29"/>
                      <a:pt x="3" y="29"/>
                    </a:cubicBezTo>
                    <a:cubicBezTo>
                      <a:pt x="3" y="29"/>
                      <a:pt x="3" y="29"/>
                      <a:pt x="3" y="29"/>
                    </a:cubicBezTo>
                  </a:path>
                </a:pathLst>
              </a:custGeom>
              <a:solidFill>
                <a:srgbClr val="BEE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35" name="Freeform 687"/>
              <p:cNvSpPr>
                <a:spLocks noEditPoints="1"/>
              </p:cNvSpPr>
              <p:nvPr/>
            </p:nvSpPr>
            <p:spPr bwMode="auto">
              <a:xfrm>
                <a:off x="6428" y="2494"/>
                <a:ext cx="7" cy="23"/>
              </a:xfrm>
              <a:custGeom>
                <a:avLst/>
                <a:gdLst>
                  <a:gd name="T0" fmla="*/ 3 w 4"/>
                  <a:gd name="T1" fmla="*/ 1 h 12"/>
                  <a:gd name="T2" fmla="*/ 3 w 4"/>
                  <a:gd name="T3" fmla="*/ 1 h 12"/>
                  <a:gd name="T4" fmla="*/ 3 w 4"/>
                  <a:gd name="T5" fmla="*/ 1 h 12"/>
                  <a:gd name="T6" fmla="*/ 3 w 4"/>
                  <a:gd name="T7" fmla="*/ 2 h 12"/>
                  <a:gd name="T8" fmla="*/ 3 w 4"/>
                  <a:gd name="T9" fmla="*/ 2 h 12"/>
                  <a:gd name="T10" fmla="*/ 3 w 4"/>
                  <a:gd name="T11" fmla="*/ 2 h 12"/>
                  <a:gd name="T12" fmla="*/ 2 w 4"/>
                  <a:gd name="T13" fmla="*/ 5 h 12"/>
                  <a:gd name="T14" fmla="*/ 1 w 4"/>
                  <a:gd name="T15" fmla="*/ 8 h 12"/>
                  <a:gd name="T16" fmla="*/ 1 w 4"/>
                  <a:gd name="T17" fmla="*/ 8 h 12"/>
                  <a:gd name="T18" fmla="*/ 0 w 4"/>
                  <a:gd name="T19" fmla="*/ 12 h 12"/>
                  <a:gd name="T20" fmla="*/ 0 w 4"/>
                  <a:gd name="T21" fmla="*/ 12 h 12"/>
                  <a:gd name="T22" fmla="*/ 0 w 4"/>
                  <a:gd name="T23" fmla="*/ 12 h 12"/>
                  <a:gd name="T24" fmla="*/ 1 w 4"/>
                  <a:gd name="T25" fmla="*/ 12 h 12"/>
                  <a:gd name="T26" fmla="*/ 2 w 4"/>
                  <a:gd name="T27" fmla="*/ 10 h 12"/>
                  <a:gd name="T28" fmla="*/ 2 w 4"/>
                  <a:gd name="T29" fmla="*/ 8 h 12"/>
                  <a:gd name="T30" fmla="*/ 3 w 4"/>
                  <a:gd name="T31" fmla="*/ 4 h 12"/>
                  <a:gd name="T32" fmla="*/ 3 w 4"/>
                  <a:gd name="T33" fmla="*/ 4 h 12"/>
                  <a:gd name="T34" fmla="*/ 4 w 4"/>
                  <a:gd name="T35" fmla="*/ 1 h 12"/>
                  <a:gd name="T36" fmla="*/ 4 w 4"/>
                  <a:gd name="T37" fmla="*/ 0 h 12"/>
                  <a:gd name="T38" fmla="*/ 4 w 4"/>
                  <a:gd name="T39" fmla="*/ 0 h 12"/>
                  <a:gd name="T40" fmla="*/ 3 w 4"/>
                  <a:gd name="T41" fmla="*/ 1 h 12"/>
                  <a:gd name="T42" fmla="*/ 3 w 4"/>
                  <a:gd name="T43" fmla="*/ 2 h 12"/>
                  <a:gd name="T44" fmla="*/ 3 w 4"/>
                  <a:gd name="T45" fmla="*/ 2 h 12"/>
                  <a:gd name="T46" fmla="*/ 3 w 4"/>
                  <a:gd name="T47" fmla="*/ 1 h 12"/>
                  <a:gd name="T48" fmla="*/ 3 w 4"/>
                  <a:gd name="T49" fmla="*/ 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" h="12">
                    <a:moveTo>
                      <a:pt x="3" y="1"/>
                    </a:move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3"/>
                      <a:pt x="2" y="4"/>
                      <a:pt x="2" y="5"/>
                    </a:cubicBezTo>
                    <a:cubicBezTo>
                      <a:pt x="2" y="6"/>
                      <a:pt x="2" y="7"/>
                      <a:pt x="1" y="8"/>
                    </a:cubicBezTo>
                    <a:cubicBezTo>
                      <a:pt x="1" y="8"/>
                      <a:pt x="1" y="8"/>
                      <a:pt x="1" y="8"/>
                    </a:cubicBezTo>
                    <a:cubicBezTo>
                      <a:pt x="1" y="9"/>
                      <a:pt x="0" y="10"/>
                      <a:pt x="0" y="12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1" y="12"/>
                      <a:pt x="1" y="12"/>
                      <a:pt x="1" y="12"/>
                    </a:cubicBezTo>
                    <a:cubicBezTo>
                      <a:pt x="1" y="11"/>
                      <a:pt x="2" y="11"/>
                      <a:pt x="2" y="10"/>
                    </a:cubicBezTo>
                    <a:cubicBezTo>
                      <a:pt x="2" y="9"/>
                      <a:pt x="2" y="9"/>
                      <a:pt x="2" y="8"/>
                    </a:cubicBezTo>
                    <a:cubicBezTo>
                      <a:pt x="3" y="6"/>
                      <a:pt x="3" y="5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4" y="3"/>
                      <a:pt x="4" y="2"/>
                      <a:pt x="4" y="1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1"/>
                      <a:pt x="3" y="1"/>
                      <a:pt x="3" y="1"/>
                    </a:cubicBezTo>
                    <a:moveTo>
                      <a:pt x="3" y="2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2"/>
                      <a:pt x="3" y="2"/>
                      <a:pt x="3" y="2"/>
                    </a:cubicBezTo>
                  </a:path>
                </a:pathLst>
              </a:custGeom>
              <a:solidFill>
                <a:srgbClr val="BEE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36" name="Freeform 688"/>
              <p:cNvSpPr>
                <a:spLocks/>
              </p:cNvSpPr>
              <p:nvPr/>
            </p:nvSpPr>
            <p:spPr bwMode="auto">
              <a:xfrm>
                <a:off x="6426" y="2496"/>
                <a:ext cx="9" cy="27"/>
              </a:xfrm>
              <a:custGeom>
                <a:avLst/>
                <a:gdLst>
                  <a:gd name="T0" fmla="*/ 4 w 5"/>
                  <a:gd name="T1" fmla="*/ 0 h 14"/>
                  <a:gd name="T2" fmla="*/ 3 w 5"/>
                  <a:gd name="T3" fmla="*/ 3 h 14"/>
                  <a:gd name="T4" fmla="*/ 2 w 5"/>
                  <a:gd name="T5" fmla="*/ 7 h 14"/>
                  <a:gd name="T6" fmla="*/ 2 w 5"/>
                  <a:gd name="T7" fmla="*/ 7 h 14"/>
                  <a:gd name="T8" fmla="*/ 2 w 5"/>
                  <a:gd name="T9" fmla="*/ 9 h 14"/>
                  <a:gd name="T10" fmla="*/ 0 w 5"/>
                  <a:gd name="T11" fmla="*/ 13 h 14"/>
                  <a:gd name="T12" fmla="*/ 1 w 5"/>
                  <a:gd name="T13" fmla="*/ 14 h 14"/>
                  <a:gd name="T14" fmla="*/ 1 w 5"/>
                  <a:gd name="T15" fmla="*/ 13 h 14"/>
                  <a:gd name="T16" fmla="*/ 3 w 5"/>
                  <a:gd name="T17" fmla="*/ 8 h 14"/>
                  <a:gd name="T18" fmla="*/ 5 w 5"/>
                  <a:gd name="T19" fmla="*/ 3 h 14"/>
                  <a:gd name="T20" fmla="*/ 4 w 5"/>
                  <a:gd name="T21" fmla="*/ 3 h 14"/>
                  <a:gd name="T22" fmla="*/ 5 w 5"/>
                  <a:gd name="T23" fmla="*/ 0 h 14"/>
                  <a:gd name="T24" fmla="*/ 5 w 5"/>
                  <a:gd name="T25" fmla="*/ 0 h 14"/>
                  <a:gd name="T26" fmla="*/ 5 w 5"/>
                  <a:gd name="T27" fmla="*/ 0 h 14"/>
                  <a:gd name="T28" fmla="*/ 4 w 5"/>
                  <a:gd name="T29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" h="14">
                    <a:moveTo>
                      <a:pt x="4" y="0"/>
                    </a:moveTo>
                    <a:cubicBezTo>
                      <a:pt x="4" y="1"/>
                      <a:pt x="4" y="2"/>
                      <a:pt x="3" y="3"/>
                    </a:cubicBezTo>
                    <a:cubicBezTo>
                      <a:pt x="3" y="5"/>
                      <a:pt x="3" y="6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2" y="8"/>
                      <a:pt x="2" y="9"/>
                      <a:pt x="2" y="9"/>
                    </a:cubicBezTo>
                    <a:cubicBezTo>
                      <a:pt x="1" y="11"/>
                      <a:pt x="1" y="12"/>
                      <a:pt x="0" y="13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1" y="13"/>
                      <a:pt x="1" y="13"/>
                      <a:pt x="1" y="13"/>
                    </a:cubicBezTo>
                    <a:cubicBezTo>
                      <a:pt x="2" y="12"/>
                      <a:pt x="3" y="10"/>
                      <a:pt x="3" y="8"/>
                    </a:cubicBezTo>
                    <a:cubicBezTo>
                      <a:pt x="4" y="6"/>
                      <a:pt x="4" y="4"/>
                      <a:pt x="5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5" y="2"/>
                      <a:pt x="5" y="1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4" y="0"/>
                      <a:pt x="4" y="0"/>
                      <a:pt x="4" y="0"/>
                    </a:cubicBezTo>
                  </a:path>
                </a:pathLst>
              </a:custGeom>
              <a:solidFill>
                <a:srgbClr val="BEE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37" name="Freeform 689"/>
              <p:cNvSpPr>
                <a:spLocks noEditPoints="1"/>
              </p:cNvSpPr>
              <p:nvPr/>
            </p:nvSpPr>
            <p:spPr bwMode="auto">
              <a:xfrm>
                <a:off x="6431" y="2502"/>
                <a:ext cx="29" cy="79"/>
              </a:xfrm>
              <a:custGeom>
                <a:avLst/>
                <a:gdLst>
                  <a:gd name="T0" fmla="*/ 12 w 15"/>
                  <a:gd name="T1" fmla="*/ 1 h 42"/>
                  <a:gd name="T2" fmla="*/ 12 w 15"/>
                  <a:gd name="T3" fmla="*/ 2 h 42"/>
                  <a:gd name="T4" fmla="*/ 11 w 15"/>
                  <a:gd name="T5" fmla="*/ 6 h 42"/>
                  <a:gd name="T6" fmla="*/ 10 w 15"/>
                  <a:gd name="T7" fmla="*/ 10 h 42"/>
                  <a:gd name="T8" fmla="*/ 8 w 15"/>
                  <a:gd name="T9" fmla="*/ 17 h 42"/>
                  <a:gd name="T10" fmla="*/ 6 w 15"/>
                  <a:gd name="T11" fmla="*/ 21 h 42"/>
                  <a:gd name="T12" fmla="*/ 6 w 15"/>
                  <a:gd name="T13" fmla="*/ 22 h 42"/>
                  <a:gd name="T14" fmla="*/ 4 w 15"/>
                  <a:gd name="T15" fmla="*/ 30 h 42"/>
                  <a:gd name="T16" fmla="*/ 2 w 15"/>
                  <a:gd name="T17" fmla="*/ 35 h 42"/>
                  <a:gd name="T18" fmla="*/ 1 w 15"/>
                  <a:gd name="T19" fmla="*/ 40 h 42"/>
                  <a:gd name="T20" fmla="*/ 1 w 15"/>
                  <a:gd name="T21" fmla="*/ 42 h 42"/>
                  <a:gd name="T22" fmla="*/ 4 w 15"/>
                  <a:gd name="T23" fmla="*/ 41 h 42"/>
                  <a:gd name="T24" fmla="*/ 4 w 15"/>
                  <a:gd name="T25" fmla="*/ 40 h 42"/>
                  <a:gd name="T26" fmla="*/ 4 w 15"/>
                  <a:gd name="T27" fmla="*/ 40 h 42"/>
                  <a:gd name="T28" fmla="*/ 4 w 15"/>
                  <a:gd name="T29" fmla="*/ 39 h 42"/>
                  <a:gd name="T30" fmla="*/ 6 w 15"/>
                  <a:gd name="T31" fmla="*/ 35 h 42"/>
                  <a:gd name="T32" fmla="*/ 7 w 15"/>
                  <a:gd name="T33" fmla="*/ 30 h 42"/>
                  <a:gd name="T34" fmla="*/ 8 w 15"/>
                  <a:gd name="T35" fmla="*/ 26 h 42"/>
                  <a:gd name="T36" fmla="*/ 10 w 15"/>
                  <a:gd name="T37" fmla="*/ 21 h 42"/>
                  <a:gd name="T38" fmla="*/ 10 w 15"/>
                  <a:gd name="T39" fmla="*/ 21 h 42"/>
                  <a:gd name="T40" fmla="*/ 10 w 15"/>
                  <a:gd name="T41" fmla="*/ 21 h 42"/>
                  <a:gd name="T42" fmla="*/ 12 w 15"/>
                  <a:gd name="T43" fmla="*/ 14 h 42"/>
                  <a:gd name="T44" fmla="*/ 12 w 15"/>
                  <a:gd name="T45" fmla="*/ 10 h 42"/>
                  <a:gd name="T46" fmla="*/ 13 w 15"/>
                  <a:gd name="T47" fmla="*/ 6 h 42"/>
                  <a:gd name="T48" fmla="*/ 15 w 15"/>
                  <a:gd name="T49" fmla="*/ 1 h 42"/>
                  <a:gd name="T50" fmla="*/ 14 w 15"/>
                  <a:gd name="T51" fmla="*/ 0 h 42"/>
                  <a:gd name="T52" fmla="*/ 14 w 15"/>
                  <a:gd name="T53" fmla="*/ 1 h 42"/>
                  <a:gd name="T54" fmla="*/ 14 w 15"/>
                  <a:gd name="T55" fmla="*/ 1 h 42"/>
                  <a:gd name="T56" fmla="*/ 10 w 15"/>
                  <a:gd name="T57" fmla="*/ 18 h 42"/>
                  <a:gd name="T58" fmla="*/ 4 w 15"/>
                  <a:gd name="T59" fmla="*/ 39 h 42"/>
                  <a:gd name="T60" fmla="*/ 4 w 15"/>
                  <a:gd name="T61" fmla="*/ 40 h 42"/>
                  <a:gd name="T62" fmla="*/ 4 w 15"/>
                  <a:gd name="T63" fmla="*/ 39 h 42"/>
                  <a:gd name="T64" fmla="*/ 4 w 15"/>
                  <a:gd name="T65" fmla="*/ 39 h 42"/>
                  <a:gd name="T66" fmla="*/ 7 w 15"/>
                  <a:gd name="T67" fmla="*/ 30 h 42"/>
                  <a:gd name="T68" fmla="*/ 7 w 15"/>
                  <a:gd name="T69" fmla="*/ 30 h 42"/>
                  <a:gd name="T70" fmla="*/ 4 w 15"/>
                  <a:gd name="T71" fmla="*/ 29 h 42"/>
                  <a:gd name="T72" fmla="*/ 10 w 15"/>
                  <a:gd name="T73" fmla="*/ 21 h 42"/>
                  <a:gd name="T74" fmla="*/ 10 w 15"/>
                  <a:gd name="T75" fmla="*/ 21 h 42"/>
                  <a:gd name="T76" fmla="*/ 12 w 15"/>
                  <a:gd name="T77" fmla="*/ 1 h 42"/>
                  <a:gd name="T78" fmla="*/ 12 w 15"/>
                  <a:gd name="T79" fmla="*/ 1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5" h="42">
                    <a:moveTo>
                      <a:pt x="13" y="0"/>
                    </a:moveTo>
                    <a:cubicBezTo>
                      <a:pt x="13" y="1"/>
                      <a:pt x="12" y="1"/>
                      <a:pt x="12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3"/>
                      <a:pt x="11" y="4"/>
                      <a:pt x="11" y="6"/>
                    </a:cubicBezTo>
                    <a:cubicBezTo>
                      <a:pt x="10" y="8"/>
                      <a:pt x="10" y="8"/>
                      <a:pt x="10" y="8"/>
                    </a:cubicBezTo>
                    <a:cubicBezTo>
                      <a:pt x="10" y="9"/>
                      <a:pt x="10" y="10"/>
                      <a:pt x="10" y="10"/>
                    </a:cubicBezTo>
                    <a:cubicBezTo>
                      <a:pt x="9" y="12"/>
                      <a:pt x="9" y="13"/>
                      <a:pt x="8" y="15"/>
                    </a:cubicBezTo>
                    <a:cubicBezTo>
                      <a:pt x="8" y="15"/>
                      <a:pt x="8" y="16"/>
                      <a:pt x="8" y="17"/>
                    </a:cubicBezTo>
                    <a:cubicBezTo>
                      <a:pt x="7" y="17"/>
                      <a:pt x="7" y="18"/>
                      <a:pt x="7" y="19"/>
                    </a:cubicBezTo>
                    <a:cubicBezTo>
                      <a:pt x="7" y="19"/>
                      <a:pt x="7" y="20"/>
                      <a:pt x="6" y="21"/>
                    </a:cubicBezTo>
                    <a:cubicBezTo>
                      <a:pt x="6" y="21"/>
                      <a:pt x="6" y="22"/>
                      <a:pt x="6" y="23"/>
                    </a:cubicBezTo>
                    <a:cubicBezTo>
                      <a:pt x="6" y="22"/>
                      <a:pt x="6" y="22"/>
                      <a:pt x="6" y="22"/>
                    </a:cubicBezTo>
                    <a:cubicBezTo>
                      <a:pt x="5" y="24"/>
                      <a:pt x="5" y="25"/>
                      <a:pt x="5" y="26"/>
                    </a:cubicBezTo>
                    <a:cubicBezTo>
                      <a:pt x="4" y="27"/>
                      <a:pt x="4" y="29"/>
                      <a:pt x="4" y="30"/>
                    </a:cubicBezTo>
                    <a:cubicBezTo>
                      <a:pt x="4" y="30"/>
                      <a:pt x="4" y="30"/>
                      <a:pt x="4" y="30"/>
                    </a:cubicBezTo>
                    <a:cubicBezTo>
                      <a:pt x="3" y="31"/>
                      <a:pt x="3" y="33"/>
                      <a:pt x="2" y="35"/>
                    </a:cubicBezTo>
                    <a:cubicBezTo>
                      <a:pt x="2" y="36"/>
                      <a:pt x="1" y="37"/>
                      <a:pt x="1" y="38"/>
                    </a:cubicBezTo>
                    <a:cubicBezTo>
                      <a:pt x="1" y="39"/>
                      <a:pt x="1" y="39"/>
                      <a:pt x="1" y="40"/>
                    </a:cubicBezTo>
                    <a:cubicBezTo>
                      <a:pt x="1" y="41"/>
                      <a:pt x="1" y="41"/>
                      <a:pt x="1" y="41"/>
                    </a:cubicBezTo>
                    <a:cubicBezTo>
                      <a:pt x="0" y="41"/>
                      <a:pt x="1" y="42"/>
                      <a:pt x="1" y="42"/>
                    </a:cubicBezTo>
                    <a:cubicBezTo>
                      <a:pt x="2" y="42"/>
                      <a:pt x="3" y="42"/>
                      <a:pt x="3" y="42"/>
                    </a:cubicBezTo>
                    <a:cubicBezTo>
                      <a:pt x="3" y="41"/>
                      <a:pt x="4" y="41"/>
                      <a:pt x="4" y="41"/>
                    </a:cubicBezTo>
                    <a:cubicBezTo>
                      <a:pt x="4" y="40"/>
                      <a:pt x="4" y="40"/>
                      <a:pt x="4" y="39"/>
                    </a:cubicBezTo>
                    <a:cubicBezTo>
                      <a:pt x="4" y="40"/>
                      <a:pt x="4" y="40"/>
                      <a:pt x="4" y="40"/>
                    </a:cubicBezTo>
                    <a:cubicBezTo>
                      <a:pt x="4" y="40"/>
                      <a:pt x="4" y="40"/>
                      <a:pt x="4" y="40"/>
                    </a:cubicBezTo>
                    <a:cubicBezTo>
                      <a:pt x="4" y="40"/>
                      <a:pt x="4" y="40"/>
                      <a:pt x="4" y="40"/>
                    </a:cubicBezTo>
                    <a:cubicBezTo>
                      <a:pt x="4" y="40"/>
                      <a:pt x="4" y="40"/>
                      <a:pt x="4" y="40"/>
                    </a:cubicBezTo>
                    <a:cubicBezTo>
                      <a:pt x="4" y="39"/>
                      <a:pt x="4" y="39"/>
                      <a:pt x="4" y="39"/>
                    </a:cubicBezTo>
                    <a:cubicBezTo>
                      <a:pt x="4" y="39"/>
                      <a:pt x="4" y="39"/>
                      <a:pt x="4" y="39"/>
                    </a:cubicBezTo>
                    <a:cubicBezTo>
                      <a:pt x="5" y="37"/>
                      <a:pt x="5" y="36"/>
                      <a:pt x="6" y="35"/>
                    </a:cubicBezTo>
                    <a:cubicBezTo>
                      <a:pt x="6" y="34"/>
                      <a:pt x="6" y="33"/>
                      <a:pt x="6" y="33"/>
                    </a:cubicBezTo>
                    <a:cubicBezTo>
                      <a:pt x="7" y="32"/>
                      <a:pt x="7" y="31"/>
                      <a:pt x="7" y="30"/>
                    </a:cubicBezTo>
                    <a:cubicBezTo>
                      <a:pt x="7" y="30"/>
                      <a:pt x="7" y="30"/>
                      <a:pt x="7" y="30"/>
                    </a:cubicBezTo>
                    <a:cubicBezTo>
                      <a:pt x="7" y="29"/>
                      <a:pt x="8" y="28"/>
                      <a:pt x="8" y="26"/>
                    </a:cubicBezTo>
                    <a:cubicBezTo>
                      <a:pt x="9" y="25"/>
                      <a:pt x="9" y="24"/>
                      <a:pt x="9" y="22"/>
                    </a:cubicBezTo>
                    <a:cubicBezTo>
                      <a:pt x="10" y="21"/>
                      <a:pt x="10" y="21"/>
                      <a:pt x="10" y="21"/>
                    </a:cubicBezTo>
                    <a:cubicBezTo>
                      <a:pt x="10" y="21"/>
                      <a:pt x="10" y="21"/>
                      <a:pt x="10" y="21"/>
                    </a:cubicBezTo>
                    <a:cubicBezTo>
                      <a:pt x="10" y="21"/>
                      <a:pt x="10" y="21"/>
                      <a:pt x="10" y="21"/>
                    </a:cubicBezTo>
                    <a:cubicBezTo>
                      <a:pt x="10" y="21"/>
                      <a:pt x="10" y="21"/>
                      <a:pt x="10" y="21"/>
                    </a:cubicBezTo>
                    <a:cubicBezTo>
                      <a:pt x="10" y="21"/>
                      <a:pt x="10" y="21"/>
                      <a:pt x="10" y="21"/>
                    </a:cubicBezTo>
                    <a:cubicBezTo>
                      <a:pt x="10" y="20"/>
                      <a:pt x="10" y="19"/>
                      <a:pt x="10" y="18"/>
                    </a:cubicBezTo>
                    <a:cubicBezTo>
                      <a:pt x="11" y="17"/>
                      <a:pt x="11" y="15"/>
                      <a:pt x="12" y="14"/>
                    </a:cubicBezTo>
                    <a:cubicBezTo>
                      <a:pt x="12" y="14"/>
                      <a:pt x="12" y="13"/>
                      <a:pt x="12" y="12"/>
                    </a:cubicBezTo>
                    <a:cubicBezTo>
                      <a:pt x="12" y="11"/>
                      <a:pt x="12" y="11"/>
                      <a:pt x="12" y="10"/>
                    </a:cubicBezTo>
                    <a:cubicBezTo>
                      <a:pt x="13" y="9"/>
                      <a:pt x="13" y="8"/>
                      <a:pt x="13" y="8"/>
                    </a:cubicBezTo>
                    <a:cubicBezTo>
                      <a:pt x="13" y="7"/>
                      <a:pt x="13" y="6"/>
                      <a:pt x="13" y="6"/>
                    </a:cubicBezTo>
                    <a:cubicBezTo>
                      <a:pt x="14" y="4"/>
                      <a:pt x="14" y="3"/>
                      <a:pt x="14" y="2"/>
                    </a:cubicBezTo>
                    <a:cubicBezTo>
                      <a:pt x="15" y="1"/>
                      <a:pt x="15" y="1"/>
                      <a:pt x="15" y="1"/>
                    </a:cubicBezTo>
                    <a:cubicBezTo>
                      <a:pt x="15" y="0"/>
                      <a:pt x="15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3" y="0"/>
                      <a:pt x="13" y="0"/>
                      <a:pt x="13" y="0"/>
                    </a:cubicBezTo>
                    <a:moveTo>
                      <a:pt x="14" y="1"/>
                    </a:moveTo>
                    <a:cubicBezTo>
                      <a:pt x="14" y="2"/>
                      <a:pt x="14" y="2"/>
                      <a:pt x="14" y="2"/>
                    </a:cubicBezTo>
                    <a:cubicBezTo>
                      <a:pt x="14" y="1"/>
                      <a:pt x="14" y="1"/>
                      <a:pt x="14" y="1"/>
                    </a:cubicBezTo>
                    <a:moveTo>
                      <a:pt x="10" y="18"/>
                    </a:moveTo>
                    <a:cubicBezTo>
                      <a:pt x="10" y="18"/>
                      <a:pt x="10" y="18"/>
                      <a:pt x="10" y="18"/>
                    </a:cubicBezTo>
                    <a:cubicBezTo>
                      <a:pt x="10" y="18"/>
                      <a:pt x="10" y="18"/>
                      <a:pt x="10" y="18"/>
                    </a:cubicBezTo>
                    <a:moveTo>
                      <a:pt x="4" y="39"/>
                    </a:moveTo>
                    <a:cubicBezTo>
                      <a:pt x="4" y="40"/>
                      <a:pt x="4" y="40"/>
                      <a:pt x="4" y="40"/>
                    </a:cubicBezTo>
                    <a:cubicBezTo>
                      <a:pt x="4" y="40"/>
                      <a:pt x="4" y="40"/>
                      <a:pt x="4" y="40"/>
                    </a:cubicBezTo>
                    <a:cubicBezTo>
                      <a:pt x="4" y="39"/>
                      <a:pt x="4" y="39"/>
                      <a:pt x="4" y="39"/>
                    </a:cubicBezTo>
                    <a:cubicBezTo>
                      <a:pt x="4" y="39"/>
                      <a:pt x="4" y="39"/>
                      <a:pt x="4" y="39"/>
                    </a:cubicBezTo>
                    <a:cubicBezTo>
                      <a:pt x="4" y="39"/>
                      <a:pt x="4" y="39"/>
                      <a:pt x="4" y="39"/>
                    </a:cubicBezTo>
                    <a:cubicBezTo>
                      <a:pt x="4" y="39"/>
                      <a:pt x="4" y="39"/>
                      <a:pt x="4" y="39"/>
                    </a:cubicBezTo>
                    <a:cubicBezTo>
                      <a:pt x="4" y="39"/>
                      <a:pt x="4" y="39"/>
                      <a:pt x="4" y="39"/>
                    </a:cubicBezTo>
                    <a:moveTo>
                      <a:pt x="7" y="30"/>
                    </a:moveTo>
                    <a:cubicBezTo>
                      <a:pt x="7" y="30"/>
                      <a:pt x="7" y="30"/>
                      <a:pt x="7" y="30"/>
                    </a:cubicBezTo>
                    <a:cubicBezTo>
                      <a:pt x="7" y="30"/>
                      <a:pt x="7" y="30"/>
                      <a:pt x="7" y="30"/>
                    </a:cubicBezTo>
                    <a:moveTo>
                      <a:pt x="4" y="30"/>
                    </a:moveTo>
                    <a:cubicBezTo>
                      <a:pt x="4" y="29"/>
                      <a:pt x="4" y="29"/>
                      <a:pt x="4" y="29"/>
                    </a:cubicBezTo>
                    <a:cubicBezTo>
                      <a:pt x="4" y="30"/>
                      <a:pt x="4" y="30"/>
                      <a:pt x="4" y="30"/>
                    </a:cubicBezTo>
                    <a:moveTo>
                      <a:pt x="10" y="21"/>
                    </a:moveTo>
                    <a:cubicBezTo>
                      <a:pt x="10" y="21"/>
                      <a:pt x="10" y="21"/>
                      <a:pt x="10" y="21"/>
                    </a:cubicBezTo>
                    <a:cubicBezTo>
                      <a:pt x="10" y="21"/>
                      <a:pt x="10" y="21"/>
                      <a:pt x="10" y="21"/>
                    </a:cubicBezTo>
                    <a:cubicBezTo>
                      <a:pt x="10" y="21"/>
                      <a:pt x="10" y="21"/>
                      <a:pt x="10" y="21"/>
                    </a:cubicBezTo>
                    <a:moveTo>
                      <a:pt x="12" y="1"/>
                    </a:moveTo>
                    <a:cubicBezTo>
                      <a:pt x="12" y="1"/>
                      <a:pt x="12" y="1"/>
                      <a:pt x="12" y="1"/>
                    </a:cubicBezTo>
                    <a:cubicBezTo>
                      <a:pt x="12" y="1"/>
                      <a:pt x="12" y="1"/>
                      <a:pt x="12" y="1"/>
                    </a:cubicBezTo>
                  </a:path>
                </a:pathLst>
              </a:custGeom>
              <a:solidFill>
                <a:srgbClr val="BEE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38" name="Freeform 690"/>
              <p:cNvSpPr>
                <a:spLocks/>
              </p:cNvSpPr>
              <p:nvPr/>
            </p:nvSpPr>
            <p:spPr bwMode="auto">
              <a:xfrm>
                <a:off x="6452" y="2502"/>
                <a:ext cx="8" cy="21"/>
              </a:xfrm>
              <a:custGeom>
                <a:avLst/>
                <a:gdLst>
                  <a:gd name="T0" fmla="*/ 3 w 4"/>
                  <a:gd name="T1" fmla="*/ 0 h 11"/>
                  <a:gd name="T2" fmla="*/ 2 w 4"/>
                  <a:gd name="T3" fmla="*/ 5 h 11"/>
                  <a:gd name="T4" fmla="*/ 1 w 4"/>
                  <a:gd name="T5" fmla="*/ 8 h 11"/>
                  <a:gd name="T6" fmla="*/ 0 w 4"/>
                  <a:gd name="T7" fmla="*/ 10 h 11"/>
                  <a:gd name="T8" fmla="*/ 1 w 4"/>
                  <a:gd name="T9" fmla="*/ 11 h 11"/>
                  <a:gd name="T10" fmla="*/ 1 w 4"/>
                  <a:gd name="T11" fmla="*/ 11 h 11"/>
                  <a:gd name="T12" fmla="*/ 1 w 4"/>
                  <a:gd name="T13" fmla="*/ 11 h 11"/>
                  <a:gd name="T14" fmla="*/ 2 w 4"/>
                  <a:gd name="T15" fmla="*/ 9 h 11"/>
                  <a:gd name="T16" fmla="*/ 3 w 4"/>
                  <a:gd name="T17" fmla="*/ 5 h 11"/>
                  <a:gd name="T18" fmla="*/ 4 w 4"/>
                  <a:gd name="T19" fmla="*/ 1 h 11"/>
                  <a:gd name="T20" fmla="*/ 4 w 4"/>
                  <a:gd name="T21" fmla="*/ 0 h 11"/>
                  <a:gd name="T22" fmla="*/ 4 w 4"/>
                  <a:gd name="T23" fmla="*/ 0 h 11"/>
                  <a:gd name="T24" fmla="*/ 3 w 4"/>
                  <a:gd name="T2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" h="11">
                    <a:moveTo>
                      <a:pt x="3" y="0"/>
                    </a:moveTo>
                    <a:cubicBezTo>
                      <a:pt x="3" y="2"/>
                      <a:pt x="2" y="4"/>
                      <a:pt x="2" y="5"/>
                    </a:cubicBezTo>
                    <a:cubicBezTo>
                      <a:pt x="1" y="6"/>
                      <a:pt x="1" y="7"/>
                      <a:pt x="1" y="8"/>
                    </a:cubicBezTo>
                    <a:cubicBezTo>
                      <a:pt x="1" y="9"/>
                      <a:pt x="0" y="9"/>
                      <a:pt x="0" y="10"/>
                    </a:cubicBezTo>
                    <a:cubicBezTo>
                      <a:pt x="1" y="11"/>
                      <a:pt x="1" y="11"/>
                      <a:pt x="1" y="11"/>
                    </a:cubicBezTo>
                    <a:cubicBezTo>
                      <a:pt x="1" y="11"/>
                      <a:pt x="1" y="11"/>
                      <a:pt x="1" y="11"/>
                    </a:cubicBezTo>
                    <a:cubicBezTo>
                      <a:pt x="1" y="11"/>
                      <a:pt x="1" y="11"/>
                      <a:pt x="1" y="11"/>
                    </a:cubicBezTo>
                    <a:cubicBezTo>
                      <a:pt x="2" y="10"/>
                      <a:pt x="2" y="9"/>
                      <a:pt x="2" y="9"/>
                    </a:cubicBezTo>
                    <a:cubicBezTo>
                      <a:pt x="2" y="7"/>
                      <a:pt x="3" y="6"/>
                      <a:pt x="3" y="5"/>
                    </a:cubicBezTo>
                    <a:cubicBezTo>
                      <a:pt x="4" y="4"/>
                      <a:pt x="4" y="2"/>
                      <a:pt x="4" y="1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</a:path>
                </a:pathLst>
              </a:custGeom>
              <a:solidFill>
                <a:srgbClr val="BEE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39" name="Freeform 691"/>
              <p:cNvSpPr>
                <a:spLocks noEditPoints="1"/>
              </p:cNvSpPr>
              <p:nvPr/>
            </p:nvSpPr>
            <p:spPr bwMode="auto">
              <a:xfrm>
                <a:off x="6454" y="2508"/>
                <a:ext cx="26" cy="79"/>
              </a:xfrm>
              <a:custGeom>
                <a:avLst/>
                <a:gdLst>
                  <a:gd name="T0" fmla="*/ 13 w 14"/>
                  <a:gd name="T1" fmla="*/ 1 h 42"/>
                  <a:gd name="T2" fmla="*/ 12 w 14"/>
                  <a:gd name="T3" fmla="*/ 3 h 42"/>
                  <a:gd name="T4" fmla="*/ 9 w 14"/>
                  <a:gd name="T5" fmla="*/ 10 h 42"/>
                  <a:gd name="T6" fmla="*/ 6 w 14"/>
                  <a:gd name="T7" fmla="*/ 19 h 42"/>
                  <a:gd name="T8" fmla="*/ 3 w 14"/>
                  <a:gd name="T9" fmla="*/ 28 h 42"/>
                  <a:gd name="T10" fmla="*/ 1 w 14"/>
                  <a:gd name="T11" fmla="*/ 37 h 42"/>
                  <a:gd name="T12" fmla="*/ 0 w 14"/>
                  <a:gd name="T13" fmla="*/ 40 h 42"/>
                  <a:gd name="T14" fmla="*/ 1 w 14"/>
                  <a:gd name="T15" fmla="*/ 42 h 42"/>
                  <a:gd name="T16" fmla="*/ 3 w 14"/>
                  <a:gd name="T17" fmla="*/ 42 h 42"/>
                  <a:gd name="T18" fmla="*/ 4 w 14"/>
                  <a:gd name="T19" fmla="*/ 39 h 42"/>
                  <a:gd name="T20" fmla="*/ 4 w 14"/>
                  <a:gd name="T21" fmla="*/ 38 h 42"/>
                  <a:gd name="T22" fmla="*/ 5 w 14"/>
                  <a:gd name="T23" fmla="*/ 37 h 42"/>
                  <a:gd name="T24" fmla="*/ 7 w 14"/>
                  <a:gd name="T25" fmla="*/ 30 h 42"/>
                  <a:gd name="T26" fmla="*/ 7 w 14"/>
                  <a:gd name="T27" fmla="*/ 29 h 42"/>
                  <a:gd name="T28" fmla="*/ 9 w 14"/>
                  <a:gd name="T29" fmla="*/ 21 h 42"/>
                  <a:gd name="T30" fmla="*/ 9 w 14"/>
                  <a:gd name="T31" fmla="*/ 21 h 42"/>
                  <a:gd name="T32" fmla="*/ 9 w 14"/>
                  <a:gd name="T33" fmla="*/ 21 h 42"/>
                  <a:gd name="T34" fmla="*/ 9 w 14"/>
                  <a:gd name="T35" fmla="*/ 21 h 42"/>
                  <a:gd name="T36" fmla="*/ 12 w 14"/>
                  <a:gd name="T37" fmla="*/ 11 h 42"/>
                  <a:gd name="T38" fmla="*/ 14 w 14"/>
                  <a:gd name="T39" fmla="*/ 4 h 42"/>
                  <a:gd name="T40" fmla="*/ 14 w 14"/>
                  <a:gd name="T41" fmla="*/ 2 h 42"/>
                  <a:gd name="T42" fmla="*/ 14 w 14"/>
                  <a:gd name="T43" fmla="*/ 1 h 42"/>
                  <a:gd name="T44" fmla="*/ 14 w 14"/>
                  <a:gd name="T45" fmla="*/ 0 h 42"/>
                  <a:gd name="T46" fmla="*/ 13 w 14"/>
                  <a:gd name="T47" fmla="*/ 1 h 42"/>
                  <a:gd name="T48" fmla="*/ 13 w 14"/>
                  <a:gd name="T49" fmla="*/ 1 h 42"/>
                  <a:gd name="T50" fmla="*/ 4 w 14"/>
                  <a:gd name="T51" fmla="*/ 24 h 42"/>
                  <a:gd name="T52" fmla="*/ 7 w 14"/>
                  <a:gd name="T53" fmla="*/ 29 h 42"/>
                  <a:gd name="T54" fmla="*/ 7 w 14"/>
                  <a:gd name="T55" fmla="*/ 29 h 42"/>
                  <a:gd name="T56" fmla="*/ 7 w 14"/>
                  <a:gd name="T57" fmla="*/ 29 h 42"/>
                  <a:gd name="T58" fmla="*/ 4 w 14"/>
                  <a:gd name="T59" fmla="*/ 39 h 42"/>
                  <a:gd name="T60" fmla="*/ 4 w 14"/>
                  <a:gd name="T61" fmla="*/ 39 h 42"/>
                  <a:gd name="T62" fmla="*/ 9 w 14"/>
                  <a:gd name="T63" fmla="*/ 21 h 42"/>
                  <a:gd name="T64" fmla="*/ 9 w 14"/>
                  <a:gd name="T65" fmla="*/ 21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4" h="42">
                    <a:moveTo>
                      <a:pt x="13" y="0"/>
                    </a:moveTo>
                    <a:cubicBezTo>
                      <a:pt x="13" y="0"/>
                      <a:pt x="13" y="1"/>
                      <a:pt x="13" y="1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2" y="3"/>
                      <a:pt x="12" y="3"/>
                      <a:pt x="12" y="3"/>
                    </a:cubicBezTo>
                    <a:cubicBezTo>
                      <a:pt x="12" y="4"/>
                      <a:pt x="11" y="5"/>
                      <a:pt x="11" y="6"/>
                    </a:cubicBezTo>
                    <a:cubicBezTo>
                      <a:pt x="10" y="7"/>
                      <a:pt x="9" y="9"/>
                      <a:pt x="9" y="10"/>
                    </a:cubicBezTo>
                    <a:cubicBezTo>
                      <a:pt x="8" y="13"/>
                      <a:pt x="6" y="16"/>
                      <a:pt x="5" y="19"/>
                    </a:cubicBezTo>
                    <a:cubicBezTo>
                      <a:pt x="6" y="19"/>
                      <a:pt x="6" y="19"/>
                      <a:pt x="6" y="19"/>
                    </a:cubicBezTo>
                    <a:cubicBezTo>
                      <a:pt x="5" y="20"/>
                      <a:pt x="5" y="22"/>
                      <a:pt x="4" y="24"/>
                    </a:cubicBezTo>
                    <a:cubicBezTo>
                      <a:pt x="4" y="25"/>
                      <a:pt x="4" y="27"/>
                      <a:pt x="3" y="28"/>
                    </a:cubicBezTo>
                    <a:cubicBezTo>
                      <a:pt x="3" y="29"/>
                      <a:pt x="3" y="31"/>
                      <a:pt x="2" y="32"/>
                    </a:cubicBezTo>
                    <a:cubicBezTo>
                      <a:pt x="2" y="34"/>
                      <a:pt x="1" y="36"/>
                      <a:pt x="1" y="37"/>
                    </a:cubicBezTo>
                    <a:cubicBezTo>
                      <a:pt x="1" y="38"/>
                      <a:pt x="1" y="39"/>
                      <a:pt x="0" y="39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1" y="42"/>
                      <a:pt x="1" y="42"/>
                      <a:pt x="1" y="42"/>
                    </a:cubicBezTo>
                    <a:cubicBezTo>
                      <a:pt x="1" y="42"/>
                      <a:pt x="1" y="42"/>
                      <a:pt x="2" y="42"/>
                    </a:cubicBezTo>
                    <a:cubicBezTo>
                      <a:pt x="2" y="42"/>
                      <a:pt x="2" y="42"/>
                      <a:pt x="3" y="42"/>
                    </a:cubicBezTo>
                    <a:cubicBezTo>
                      <a:pt x="3" y="42"/>
                      <a:pt x="3" y="41"/>
                      <a:pt x="4" y="41"/>
                    </a:cubicBezTo>
                    <a:cubicBezTo>
                      <a:pt x="4" y="40"/>
                      <a:pt x="4" y="40"/>
                      <a:pt x="4" y="39"/>
                    </a:cubicBezTo>
                    <a:cubicBezTo>
                      <a:pt x="4" y="39"/>
                      <a:pt x="4" y="38"/>
                      <a:pt x="4" y="38"/>
                    </a:cubicBezTo>
                    <a:cubicBezTo>
                      <a:pt x="4" y="38"/>
                      <a:pt x="4" y="38"/>
                      <a:pt x="4" y="38"/>
                    </a:cubicBezTo>
                    <a:cubicBezTo>
                      <a:pt x="5" y="37"/>
                      <a:pt x="5" y="37"/>
                      <a:pt x="5" y="37"/>
                    </a:cubicBezTo>
                    <a:cubicBezTo>
                      <a:pt x="5" y="37"/>
                      <a:pt x="5" y="37"/>
                      <a:pt x="5" y="37"/>
                    </a:cubicBezTo>
                    <a:cubicBezTo>
                      <a:pt x="5" y="36"/>
                      <a:pt x="5" y="35"/>
                      <a:pt x="6" y="33"/>
                    </a:cubicBezTo>
                    <a:cubicBezTo>
                      <a:pt x="6" y="32"/>
                      <a:pt x="6" y="31"/>
                      <a:pt x="7" y="30"/>
                    </a:cubicBezTo>
                    <a:cubicBezTo>
                      <a:pt x="6" y="30"/>
                      <a:pt x="6" y="30"/>
                      <a:pt x="6" y="30"/>
                    </a:cubicBezTo>
                    <a:cubicBezTo>
                      <a:pt x="7" y="29"/>
                      <a:pt x="7" y="29"/>
                      <a:pt x="7" y="29"/>
                    </a:cubicBezTo>
                    <a:cubicBezTo>
                      <a:pt x="7" y="28"/>
                      <a:pt x="7" y="27"/>
                      <a:pt x="8" y="26"/>
                    </a:cubicBezTo>
                    <a:cubicBezTo>
                      <a:pt x="8" y="24"/>
                      <a:pt x="9" y="23"/>
                      <a:pt x="9" y="21"/>
                    </a:cubicBezTo>
                    <a:cubicBezTo>
                      <a:pt x="9" y="22"/>
                      <a:pt x="9" y="22"/>
                      <a:pt x="9" y="22"/>
                    </a:cubicBezTo>
                    <a:cubicBezTo>
                      <a:pt x="9" y="21"/>
                      <a:pt x="9" y="21"/>
                      <a:pt x="9" y="21"/>
                    </a:cubicBezTo>
                    <a:cubicBezTo>
                      <a:pt x="9" y="21"/>
                      <a:pt x="9" y="21"/>
                      <a:pt x="9" y="21"/>
                    </a:cubicBezTo>
                    <a:cubicBezTo>
                      <a:pt x="9" y="21"/>
                      <a:pt x="9" y="21"/>
                      <a:pt x="9" y="21"/>
                    </a:cubicBezTo>
                    <a:cubicBezTo>
                      <a:pt x="9" y="21"/>
                      <a:pt x="9" y="21"/>
                      <a:pt x="9" y="21"/>
                    </a:cubicBezTo>
                    <a:cubicBezTo>
                      <a:pt x="9" y="21"/>
                      <a:pt x="9" y="21"/>
                      <a:pt x="9" y="21"/>
                    </a:cubicBezTo>
                    <a:cubicBezTo>
                      <a:pt x="10" y="19"/>
                      <a:pt x="10" y="18"/>
                      <a:pt x="11" y="16"/>
                    </a:cubicBezTo>
                    <a:cubicBezTo>
                      <a:pt x="11" y="14"/>
                      <a:pt x="12" y="13"/>
                      <a:pt x="12" y="11"/>
                    </a:cubicBezTo>
                    <a:cubicBezTo>
                      <a:pt x="12" y="9"/>
                      <a:pt x="13" y="8"/>
                      <a:pt x="13" y="6"/>
                    </a:cubicBezTo>
                    <a:cubicBezTo>
                      <a:pt x="13" y="5"/>
                      <a:pt x="13" y="5"/>
                      <a:pt x="14" y="4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1"/>
                      <a:pt x="14" y="1"/>
                      <a:pt x="14" y="1"/>
                    </a:cubicBezTo>
                    <a:cubicBezTo>
                      <a:pt x="14" y="1"/>
                      <a:pt x="14" y="1"/>
                      <a:pt x="14" y="1"/>
                    </a:cubicBezTo>
                    <a:cubicBezTo>
                      <a:pt x="14" y="1"/>
                      <a:pt x="14" y="1"/>
                      <a:pt x="14" y="1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3" y="0"/>
                      <a:pt x="13" y="0"/>
                      <a:pt x="13" y="0"/>
                    </a:cubicBezTo>
                    <a:moveTo>
                      <a:pt x="13" y="1"/>
                    </a:moveTo>
                    <a:cubicBezTo>
                      <a:pt x="13" y="1"/>
                      <a:pt x="13" y="1"/>
                      <a:pt x="13" y="1"/>
                    </a:cubicBezTo>
                    <a:cubicBezTo>
                      <a:pt x="13" y="1"/>
                      <a:pt x="13" y="1"/>
                      <a:pt x="13" y="1"/>
                    </a:cubicBezTo>
                    <a:moveTo>
                      <a:pt x="4" y="24"/>
                    </a:moveTo>
                    <a:cubicBezTo>
                      <a:pt x="4" y="24"/>
                      <a:pt x="4" y="24"/>
                      <a:pt x="4" y="24"/>
                    </a:cubicBezTo>
                    <a:cubicBezTo>
                      <a:pt x="4" y="24"/>
                      <a:pt x="4" y="24"/>
                      <a:pt x="4" y="24"/>
                    </a:cubicBezTo>
                    <a:moveTo>
                      <a:pt x="7" y="29"/>
                    </a:moveTo>
                    <a:cubicBezTo>
                      <a:pt x="7" y="29"/>
                      <a:pt x="7" y="29"/>
                      <a:pt x="7" y="29"/>
                    </a:cubicBezTo>
                    <a:cubicBezTo>
                      <a:pt x="7" y="29"/>
                      <a:pt x="7" y="29"/>
                      <a:pt x="7" y="29"/>
                    </a:cubicBezTo>
                    <a:moveTo>
                      <a:pt x="7" y="29"/>
                    </a:moveTo>
                    <a:cubicBezTo>
                      <a:pt x="7" y="29"/>
                      <a:pt x="7" y="29"/>
                      <a:pt x="7" y="29"/>
                    </a:cubicBezTo>
                    <a:cubicBezTo>
                      <a:pt x="7" y="29"/>
                      <a:pt x="7" y="29"/>
                      <a:pt x="7" y="29"/>
                    </a:cubicBezTo>
                    <a:moveTo>
                      <a:pt x="4" y="39"/>
                    </a:moveTo>
                    <a:cubicBezTo>
                      <a:pt x="4" y="40"/>
                      <a:pt x="4" y="40"/>
                      <a:pt x="4" y="40"/>
                    </a:cubicBezTo>
                    <a:lnTo>
                      <a:pt x="4" y="39"/>
                    </a:lnTo>
                    <a:close/>
                    <a:moveTo>
                      <a:pt x="9" y="21"/>
                    </a:moveTo>
                    <a:cubicBezTo>
                      <a:pt x="9" y="21"/>
                      <a:pt x="9" y="21"/>
                      <a:pt x="9" y="21"/>
                    </a:cubicBezTo>
                    <a:cubicBezTo>
                      <a:pt x="9" y="21"/>
                      <a:pt x="9" y="21"/>
                      <a:pt x="9" y="21"/>
                    </a:cubicBezTo>
                    <a:cubicBezTo>
                      <a:pt x="9" y="21"/>
                      <a:pt x="9" y="21"/>
                      <a:pt x="9" y="21"/>
                    </a:cubicBezTo>
                  </a:path>
                </a:pathLst>
              </a:custGeom>
              <a:solidFill>
                <a:srgbClr val="BEE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40" name="Freeform 692"/>
              <p:cNvSpPr>
                <a:spLocks/>
              </p:cNvSpPr>
              <p:nvPr/>
            </p:nvSpPr>
            <p:spPr bwMode="auto">
              <a:xfrm>
                <a:off x="6475" y="2508"/>
                <a:ext cx="5" cy="11"/>
              </a:xfrm>
              <a:custGeom>
                <a:avLst/>
                <a:gdLst>
                  <a:gd name="T0" fmla="*/ 2 w 3"/>
                  <a:gd name="T1" fmla="*/ 0 h 6"/>
                  <a:gd name="T2" fmla="*/ 1 w 3"/>
                  <a:gd name="T3" fmla="*/ 3 h 6"/>
                  <a:gd name="T4" fmla="*/ 0 w 3"/>
                  <a:gd name="T5" fmla="*/ 5 h 6"/>
                  <a:gd name="T6" fmla="*/ 0 w 3"/>
                  <a:gd name="T7" fmla="*/ 6 h 6"/>
                  <a:gd name="T8" fmla="*/ 1 w 3"/>
                  <a:gd name="T9" fmla="*/ 6 h 6"/>
                  <a:gd name="T10" fmla="*/ 1 w 3"/>
                  <a:gd name="T11" fmla="*/ 6 h 6"/>
                  <a:gd name="T12" fmla="*/ 2 w 3"/>
                  <a:gd name="T13" fmla="*/ 3 h 6"/>
                  <a:gd name="T14" fmla="*/ 3 w 3"/>
                  <a:gd name="T15" fmla="*/ 1 h 6"/>
                  <a:gd name="T16" fmla="*/ 3 w 3"/>
                  <a:gd name="T17" fmla="*/ 0 h 6"/>
                  <a:gd name="T18" fmla="*/ 3 w 3"/>
                  <a:gd name="T19" fmla="*/ 0 h 6"/>
                  <a:gd name="T20" fmla="*/ 2 w 3"/>
                  <a:gd name="T21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6">
                    <a:moveTo>
                      <a:pt x="2" y="0"/>
                    </a:moveTo>
                    <a:cubicBezTo>
                      <a:pt x="2" y="1"/>
                      <a:pt x="2" y="2"/>
                      <a:pt x="1" y="3"/>
                    </a:cubicBezTo>
                    <a:cubicBezTo>
                      <a:pt x="1" y="4"/>
                      <a:pt x="1" y="4"/>
                      <a:pt x="0" y="5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2" y="5"/>
                      <a:pt x="2" y="4"/>
                      <a:pt x="2" y="3"/>
                    </a:cubicBezTo>
                    <a:cubicBezTo>
                      <a:pt x="2" y="2"/>
                      <a:pt x="3" y="2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</a:path>
                </a:pathLst>
              </a:custGeom>
              <a:solidFill>
                <a:srgbClr val="BEE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41" name="Freeform 693"/>
              <p:cNvSpPr>
                <a:spLocks noEditPoints="1"/>
              </p:cNvSpPr>
              <p:nvPr/>
            </p:nvSpPr>
            <p:spPr bwMode="auto">
              <a:xfrm>
                <a:off x="6475" y="2508"/>
                <a:ext cx="4" cy="13"/>
              </a:xfrm>
              <a:custGeom>
                <a:avLst/>
                <a:gdLst>
                  <a:gd name="T0" fmla="*/ 2 w 2"/>
                  <a:gd name="T1" fmla="*/ 0 h 7"/>
                  <a:gd name="T2" fmla="*/ 1 w 2"/>
                  <a:gd name="T3" fmla="*/ 0 h 7"/>
                  <a:gd name="T4" fmla="*/ 0 w 2"/>
                  <a:gd name="T5" fmla="*/ 3 h 7"/>
                  <a:gd name="T6" fmla="*/ 0 w 2"/>
                  <a:gd name="T7" fmla="*/ 5 h 7"/>
                  <a:gd name="T8" fmla="*/ 0 w 2"/>
                  <a:gd name="T9" fmla="*/ 6 h 7"/>
                  <a:gd name="T10" fmla="*/ 0 w 2"/>
                  <a:gd name="T11" fmla="*/ 7 h 7"/>
                  <a:gd name="T12" fmla="*/ 1 w 2"/>
                  <a:gd name="T13" fmla="*/ 7 h 7"/>
                  <a:gd name="T14" fmla="*/ 1 w 2"/>
                  <a:gd name="T15" fmla="*/ 5 h 7"/>
                  <a:gd name="T16" fmla="*/ 2 w 2"/>
                  <a:gd name="T17" fmla="*/ 3 h 7"/>
                  <a:gd name="T18" fmla="*/ 1 w 2"/>
                  <a:gd name="T19" fmla="*/ 4 h 7"/>
                  <a:gd name="T20" fmla="*/ 2 w 2"/>
                  <a:gd name="T21" fmla="*/ 1 h 7"/>
                  <a:gd name="T22" fmla="*/ 2 w 2"/>
                  <a:gd name="T23" fmla="*/ 0 h 7"/>
                  <a:gd name="T24" fmla="*/ 2 w 2"/>
                  <a:gd name="T25" fmla="*/ 0 h 7"/>
                  <a:gd name="T26" fmla="*/ 2 w 2"/>
                  <a:gd name="T27" fmla="*/ 0 h 7"/>
                  <a:gd name="T28" fmla="*/ 2 w 2"/>
                  <a:gd name="T29" fmla="*/ 0 h 7"/>
                  <a:gd name="T30" fmla="*/ 1 w 2"/>
                  <a:gd name="T31" fmla="*/ 4 h 7"/>
                  <a:gd name="T32" fmla="*/ 1 w 2"/>
                  <a:gd name="T33" fmla="*/ 4 h 7"/>
                  <a:gd name="T34" fmla="*/ 1 w 2"/>
                  <a:gd name="T35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" h="7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2"/>
                      <a:pt x="0" y="3"/>
                    </a:cubicBezTo>
                    <a:cubicBezTo>
                      <a:pt x="0" y="4"/>
                      <a:pt x="0" y="4"/>
                      <a:pt x="0" y="5"/>
                    </a:cubicBezTo>
                    <a:cubicBezTo>
                      <a:pt x="0" y="5"/>
                      <a:pt x="0" y="6"/>
                      <a:pt x="0" y="6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1" y="7"/>
                      <a:pt x="1" y="7"/>
                      <a:pt x="1" y="7"/>
                    </a:cubicBezTo>
                    <a:cubicBezTo>
                      <a:pt x="1" y="6"/>
                      <a:pt x="1" y="6"/>
                      <a:pt x="1" y="5"/>
                    </a:cubicBezTo>
                    <a:cubicBezTo>
                      <a:pt x="1" y="4"/>
                      <a:pt x="1" y="4"/>
                      <a:pt x="2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2" y="3"/>
                      <a:pt x="2" y="2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moveTo>
                      <a:pt x="1" y="4"/>
                    </a:move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</a:path>
                </a:pathLst>
              </a:custGeom>
              <a:solidFill>
                <a:srgbClr val="BEE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42" name="Freeform 694"/>
              <p:cNvSpPr>
                <a:spLocks/>
              </p:cNvSpPr>
              <p:nvPr/>
            </p:nvSpPr>
            <p:spPr bwMode="auto">
              <a:xfrm>
                <a:off x="6475" y="2508"/>
                <a:ext cx="7" cy="19"/>
              </a:xfrm>
              <a:custGeom>
                <a:avLst/>
                <a:gdLst>
                  <a:gd name="T0" fmla="*/ 3 w 4"/>
                  <a:gd name="T1" fmla="*/ 0 h 10"/>
                  <a:gd name="T2" fmla="*/ 1 w 4"/>
                  <a:gd name="T3" fmla="*/ 5 h 10"/>
                  <a:gd name="T4" fmla="*/ 0 w 4"/>
                  <a:gd name="T5" fmla="*/ 9 h 10"/>
                  <a:gd name="T6" fmla="*/ 0 w 4"/>
                  <a:gd name="T7" fmla="*/ 10 h 10"/>
                  <a:gd name="T8" fmla="*/ 0 w 4"/>
                  <a:gd name="T9" fmla="*/ 10 h 10"/>
                  <a:gd name="T10" fmla="*/ 1 w 4"/>
                  <a:gd name="T11" fmla="*/ 10 h 10"/>
                  <a:gd name="T12" fmla="*/ 2 w 4"/>
                  <a:gd name="T13" fmla="*/ 7 h 10"/>
                  <a:gd name="T14" fmla="*/ 2 w 4"/>
                  <a:gd name="T15" fmla="*/ 5 h 10"/>
                  <a:gd name="T16" fmla="*/ 4 w 4"/>
                  <a:gd name="T17" fmla="*/ 1 h 10"/>
                  <a:gd name="T18" fmla="*/ 4 w 4"/>
                  <a:gd name="T19" fmla="*/ 0 h 10"/>
                  <a:gd name="T20" fmla="*/ 3 w 4"/>
                  <a:gd name="T21" fmla="*/ 0 h 10"/>
                  <a:gd name="T22" fmla="*/ 3 w 4"/>
                  <a:gd name="T23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" h="10">
                    <a:moveTo>
                      <a:pt x="3" y="0"/>
                    </a:moveTo>
                    <a:cubicBezTo>
                      <a:pt x="2" y="2"/>
                      <a:pt x="2" y="3"/>
                      <a:pt x="1" y="5"/>
                    </a:cubicBezTo>
                    <a:cubicBezTo>
                      <a:pt x="1" y="6"/>
                      <a:pt x="0" y="8"/>
                      <a:pt x="0" y="9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9"/>
                      <a:pt x="2" y="8"/>
                      <a:pt x="2" y="7"/>
                    </a:cubicBezTo>
                    <a:cubicBezTo>
                      <a:pt x="2" y="7"/>
                      <a:pt x="2" y="6"/>
                      <a:pt x="2" y="5"/>
                    </a:cubicBezTo>
                    <a:cubicBezTo>
                      <a:pt x="3" y="4"/>
                      <a:pt x="3" y="2"/>
                      <a:pt x="4" y="1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</a:path>
                </a:pathLst>
              </a:custGeom>
              <a:solidFill>
                <a:srgbClr val="BEE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43" name="Freeform 695"/>
              <p:cNvSpPr>
                <a:spLocks/>
              </p:cNvSpPr>
              <p:nvPr/>
            </p:nvSpPr>
            <p:spPr bwMode="auto">
              <a:xfrm>
                <a:off x="6473" y="2510"/>
                <a:ext cx="9" cy="26"/>
              </a:xfrm>
              <a:custGeom>
                <a:avLst/>
                <a:gdLst>
                  <a:gd name="T0" fmla="*/ 4 w 5"/>
                  <a:gd name="T1" fmla="*/ 0 h 14"/>
                  <a:gd name="T2" fmla="*/ 3 w 5"/>
                  <a:gd name="T3" fmla="*/ 3 h 14"/>
                  <a:gd name="T4" fmla="*/ 2 w 5"/>
                  <a:gd name="T5" fmla="*/ 7 h 14"/>
                  <a:gd name="T6" fmla="*/ 1 w 5"/>
                  <a:gd name="T7" fmla="*/ 10 h 14"/>
                  <a:gd name="T8" fmla="*/ 0 w 5"/>
                  <a:gd name="T9" fmla="*/ 13 h 14"/>
                  <a:gd name="T10" fmla="*/ 0 w 5"/>
                  <a:gd name="T11" fmla="*/ 14 h 14"/>
                  <a:gd name="T12" fmla="*/ 0 w 5"/>
                  <a:gd name="T13" fmla="*/ 14 h 14"/>
                  <a:gd name="T14" fmla="*/ 1 w 5"/>
                  <a:gd name="T15" fmla="*/ 14 h 14"/>
                  <a:gd name="T16" fmla="*/ 1 w 5"/>
                  <a:gd name="T17" fmla="*/ 14 h 14"/>
                  <a:gd name="T18" fmla="*/ 2 w 5"/>
                  <a:gd name="T19" fmla="*/ 10 h 14"/>
                  <a:gd name="T20" fmla="*/ 3 w 5"/>
                  <a:gd name="T21" fmla="*/ 7 h 14"/>
                  <a:gd name="T22" fmla="*/ 3 w 5"/>
                  <a:gd name="T23" fmla="*/ 7 h 14"/>
                  <a:gd name="T24" fmla="*/ 3 w 5"/>
                  <a:gd name="T25" fmla="*/ 6 h 14"/>
                  <a:gd name="T26" fmla="*/ 4 w 5"/>
                  <a:gd name="T27" fmla="*/ 4 h 14"/>
                  <a:gd name="T28" fmla="*/ 5 w 5"/>
                  <a:gd name="T29" fmla="*/ 0 h 14"/>
                  <a:gd name="T30" fmla="*/ 5 w 5"/>
                  <a:gd name="T31" fmla="*/ 0 h 14"/>
                  <a:gd name="T32" fmla="*/ 4 w 5"/>
                  <a:gd name="T33" fmla="*/ 0 h 14"/>
                  <a:gd name="T34" fmla="*/ 4 w 5"/>
                  <a:gd name="T35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" h="14">
                    <a:moveTo>
                      <a:pt x="4" y="0"/>
                    </a:moveTo>
                    <a:cubicBezTo>
                      <a:pt x="4" y="1"/>
                      <a:pt x="3" y="2"/>
                      <a:pt x="3" y="3"/>
                    </a:cubicBezTo>
                    <a:cubicBezTo>
                      <a:pt x="2" y="4"/>
                      <a:pt x="2" y="5"/>
                      <a:pt x="2" y="7"/>
                    </a:cubicBezTo>
                    <a:cubicBezTo>
                      <a:pt x="1" y="8"/>
                      <a:pt x="1" y="9"/>
                      <a:pt x="1" y="10"/>
                    </a:cubicBezTo>
                    <a:cubicBezTo>
                      <a:pt x="0" y="11"/>
                      <a:pt x="0" y="12"/>
                      <a:pt x="0" y="13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1" y="12"/>
                      <a:pt x="2" y="11"/>
                      <a:pt x="2" y="10"/>
                    </a:cubicBezTo>
                    <a:cubicBezTo>
                      <a:pt x="2" y="9"/>
                      <a:pt x="2" y="8"/>
                      <a:pt x="3" y="7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3" y="7"/>
                      <a:pt x="3" y="6"/>
                      <a:pt x="3" y="6"/>
                    </a:cubicBezTo>
                    <a:cubicBezTo>
                      <a:pt x="3" y="5"/>
                      <a:pt x="4" y="5"/>
                      <a:pt x="4" y="4"/>
                    </a:cubicBezTo>
                    <a:cubicBezTo>
                      <a:pt x="4" y="3"/>
                      <a:pt x="4" y="2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</a:path>
                </a:pathLst>
              </a:custGeom>
              <a:solidFill>
                <a:srgbClr val="BEE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44" name="Freeform 696"/>
              <p:cNvSpPr>
                <a:spLocks noEditPoints="1"/>
              </p:cNvSpPr>
              <p:nvPr/>
            </p:nvSpPr>
            <p:spPr bwMode="auto">
              <a:xfrm>
                <a:off x="6473" y="2510"/>
                <a:ext cx="9" cy="26"/>
              </a:xfrm>
              <a:custGeom>
                <a:avLst/>
                <a:gdLst>
                  <a:gd name="T0" fmla="*/ 4 w 5"/>
                  <a:gd name="T1" fmla="*/ 0 h 14"/>
                  <a:gd name="T2" fmla="*/ 3 w 5"/>
                  <a:gd name="T3" fmla="*/ 4 h 14"/>
                  <a:gd name="T4" fmla="*/ 2 w 5"/>
                  <a:gd name="T5" fmla="*/ 8 h 14"/>
                  <a:gd name="T6" fmla="*/ 2 w 5"/>
                  <a:gd name="T7" fmla="*/ 8 h 14"/>
                  <a:gd name="T8" fmla="*/ 2 w 5"/>
                  <a:gd name="T9" fmla="*/ 8 h 14"/>
                  <a:gd name="T10" fmla="*/ 2 w 5"/>
                  <a:gd name="T11" fmla="*/ 8 h 14"/>
                  <a:gd name="T12" fmla="*/ 2 w 5"/>
                  <a:gd name="T13" fmla="*/ 8 h 14"/>
                  <a:gd name="T14" fmla="*/ 1 w 5"/>
                  <a:gd name="T15" fmla="*/ 9 h 14"/>
                  <a:gd name="T16" fmla="*/ 1 w 5"/>
                  <a:gd name="T17" fmla="*/ 11 h 14"/>
                  <a:gd name="T18" fmla="*/ 0 w 5"/>
                  <a:gd name="T19" fmla="*/ 12 h 14"/>
                  <a:gd name="T20" fmla="*/ 0 w 5"/>
                  <a:gd name="T21" fmla="*/ 13 h 14"/>
                  <a:gd name="T22" fmla="*/ 0 w 5"/>
                  <a:gd name="T23" fmla="*/ 14 h 14"/>
                  <a:gd name="T24" fmla="*/ 1 w 5"/>
                  <a:gd name="T25" fmla="*/ 14 h 14"/>
                  <a:gd name="T26" fmla="*/ 2 w 5"/>
                  <a:gd name="T27" fmla="*/ 10 h 14"/>
                  <a:gd name="T28" fmla="*/ 3 w 5"/>
                  <a:gd name="T29" fmla="*/ 6 h 14"/>
                  <a:gd name="T30" fmla="*/ 3 w 5"/>
                  <a:gd name="T31" fmla="*/ 6 h 14"/>
                  <a:gd name="T32" fmla="*/ 4 w 5"/>
                  <a:gd name="T33" fmla="*/ 3 h 14"/>
                  <a:gd name="T34" fmla="*/ 5 w 5"/>
                  <a:gd name="T35" fmla="*/ 1 h 14"/>
                  <a:gd name="T36" fmla="*/ 5 w 5"/>
                  <a:gd name="T37" fmla="*/ 0 h 14"/>
                  <a:gd name="T38" fmla="*/ 4 w 5"/>
                  <a:gd name="T39" fmla="*/ 0 h 14"/>
                  <a:gd name="T40" fmla="*/ 4 w 5"/>
                  <a:gd name="T41" fmla="*/ 0 h 14"/>
                  <a:gd name="T42" fmla="*/ 3 w 5"/>
                  <a:gd name="T43" fmla="*/ 6 h 14"/>
                  <a:gd name="T44" fmla="*/ 3 w 5"/>
                  <a:gd name="T45" fmla="*/ 6 h 14"/>
                  <a:gd name="T46" fmla="*/ 3 w 5"/>
                  <a:gd name="T47" fmla="*/ 6 h 14"/>
                  <a:gd name="T48" fmla="*/ 2 w 5"/>
                  <a:gd name="T49" fmla="*/ 8 h 14"/>
                  <a:gd name="T50" fmla="*/ 2 w 5"/>
                  <a:gd name="T51" fmla="*/ 8 h 14"/>
                  <a:gd name="T52" fmla="*/ 2 w 5"/>
                  <a:gd name="T53" fmla="*/ 8 h 14"/>
                  <a:gd name="T54" fmla="*/ 2 w 5"/>
                  <a:gd name="T55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5" h="14">
                    <a:moveTo>
                      <a:pt x="4" y="0"/>
                    </a:moveTo>
                    <a:cubicBezTo>
                      <a:pt x="3" y="2"/>
                      <a:pt x="3" y="3"/>
                      <a:pt x="3" y="4"/>
                    </a:cubicBezTo>
                    <a:cubicBezTo>
                      <a:pt x="2" y="5"/>
                      <a:pt x="2" y="7"/>
                      <a:pt x="2" y="8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1" y="10"/>
                      <a:pt x="1" y="10"/>
                      <a:pt x="1" y="11"/>
                    </a:cubicBezTo>
                    <a:cubicBezTo>
                      <a:pt x="1" y="11"/>
                      <a:pt x="0" y="11"/>
                      <a:pt x="0" y="12"/>
                    </a:cubicBezTo>
                    <a:cubicBezTo>
                      <a:pt x="0" y="12"/>
                      <a:pt x="0" y="13"/>
                      <a:pt x="0" y="13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1" y="13"/>
                      <a:pt x="2" y="11"/>
                      <a:pt x="2" y="10"/>
                    </a:cubicBezTo>
                    <a:cubicBezTo>
                      <a:pt x="3" y="9"/>
                      <a:pt x="3" y="7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5"/>
                      <a:pt x="4" y="4"/>
                      <a:pt x="4" y="3"/>
                    </a:cubicBezTo>
                    <a:cubicBezTo>
                      <a:pt x="4" y="3"/>
                      <a:pt x="5" y="2"/>
                      <a:pt x="5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moveTo>
                      <a:pt x="3" y="6"/>
                    </a:move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moveTo>
                      <a:pt x="2" y="8"/>
                    </a:moveTo>
                    <a:cubicBezTo>
                      <a:pt x="2" y="8"/>
                      <a:pt x="2" y="8"/>
                      <a:pt x="2" y="8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2" y="8"/>
                      <a:pt x="2" y="8"/>
                      <a:pt x="2" y="8"/>
                    </a:cubicBezTo>
                  </a:path>
                </a:pathLst>
              </a:custGeom>
              <a:solidFill>
                <a:srgbClr val="BEE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45" name="Freeform 697"/>
              <p:cNvSpPr>
                <a:spLocks/>
              </p:cNvSpPr>
              <p:nvPr/>
            </p:nvSpPr>
            <p:spPr bwMode="auto">
              <a:xfrm>
                <a:off x="6550" y="2538"/>
                <a:ext cx="28" cy="77"/>
              </a:xfrm>
              <a:custGeom>
                <a:avLst/>
                <a:gdLst>
                  <a:gd name="T0" fmla="*/ 13 w 15"/>
                  <a:gd name="T1" fmla="*/ 0 h 41"/>
                  <a:gd name="T2" fmla="*/ 13 w 15"/>
                  <a:gd name="T3" fmla="*/ 2 h 41"/>
                  <a:gd name="T4" fmla="*/ 12 w 15"/>
                  <a:gd name="T5" fmla="*/ 5 h 41"/>
                  <a:gd name="T6" fmla="*/ 10 w 15"/>
                  <a:gd name="T7" fmla="*/ 9 h 41"/>
                  <a:gd name="T8" fmla="*/ 8 w 15"/>
                  <a:gd name="T9" fmla="*/ 13 h 41"/>
                  <a:gd name="T10" fmla="*/ 7 w 15"/>
                  <a:gd name="T11" fmla="*/ 17 h 41"/>
                  <a:gd name="T12" fmla="*/ 6 w 15"/>
                  <a:gd name="T13" fmla="*/ 21 h 41"/>
                  <a:gd name="T14" fmla="*/ 5 w 15"/>
                  <a:gd name="T15" fmla="*/ 25 h 41"/>
                  <a:gd name="T16" fmla="*/ 4 w 15"/>
                  <a:gd name="T17" fmla="*/ 28 h 41"/>
                  <a:gd name="T18" fmla="*/ 3 w 15"/>
                  <a:gd name="T19" fmla="*/ 29 h 41"/>
                  <a:gd name="T20" fmla="*/ 2 w 15"/>
                  <a:gd name="T21" fmla="*/ 33 h 41"/>
                  <a:gd name="T22" fmla="*/ 1 w 15"/>
                  <a:gd name="T23" fmla="*/ 37 h 41"/>
                  <a:gd name="T24" fmla="*/ 0 w 15"/>
                  <a:gd name="T25" fmla="*/ 39 h 41"/>
                  <a:gd name="T26" fmla="*/ 1 w 15"/>
                  <a:gd name="T27" fmla="*/ 41 h 41"/>
                  <a:gd name="T28" fmla="*/ 2 w 15"/>
                  <a:gd name="T29" fmla="*/ 41 h 41"/>
                  <a:gd name="T30" fmla="*/ 3 w 15"/>
                  <a:gd name="T31" fmla="*/ 41 h 41"/>
                  <a:gd name="T32" fmla="*/ 4 w 15"/>
                  <a:gd name="T33" fmla="*/ 39 h 41"/>
                  <a:gd name="T34" fmla="*/ 4 w 15"/>
                  <a:gd name="T35" fmla="*/ 37 h 41"/>
                  <a:gd name="T36" fmla="*/ 5 w 15"/>
                  <a:gd name="T37" fmla="*/ 34 h 41"/>
                  <a:gd name="T38" fmla="*/ 6 w 15"/>
                  <a:gd name="T39" fmla="*/ 32 h 41"/>
                  <a:gd name="T40" fmla="*/ 7 w 15"/>
                  <a:gd name="T41" fmla="*/ 30 h 41"/>
                  <a:gd name="T42" fmla="*/ 7 w 15"/>
                  <a:gd name="T43" fmla="*/ 28 h 41"/>
                  <a:gd name="T44" fmla="*/ 8 w 15"/>
                  <a:gd name="T45" fmla="*/ 26 h 41"/>
                  <a:gd name="T46" fmla="*/ 9 w 15"/>
                  <a:gd name="T47" fmla="*/ 22 h 41"/>
                  <a:gd name="T48" fmla="*/ 10 w 15"/>
                  <a:gd name="T49" fmla="*/ 17 h 41"/>
                  <a:gd name="T50" fmla="*/ 13 w 15"/>
                  <a:gd name="T51" fmla="*/ 9 h 41"/>
                  <a:gd name="T52" fmla="*/ 14 w 15"/>
                  <a:gd name="T53" fmla="*/ 5 h 41"/>
                  <a:gd name="T54" fmla="*/ 15 w 15"/>
                  <a:gd name="T55" fmla="*/ 1 h 41"/>
                  <a:gd name="T56" fmla="*/ 14 w 15"/>
                  <a:gd name="T57" fmla="*/ 0 h 41"/>
                  <a:gd name="T58" fmla="*/ 14 w 15"/>
                  <a:gd name="T59" fmla="*/ 0 h 41"/>
                  <a:gd name="T60" fmla="*/ 13 w 15"/>
                  <a:gd name="T61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5" h="41">
                    <a:moveTo>
                      <a:pt x="13" y="0"/>
                    </a:moveTo>
                    <a:cubicBezTo>
                      <a:pt x="13" y="1"/>
                      <a:pt x="13" y="2"/>
                      <a:pt x="13" y="2"/>
                    </a:cubicBezTo>
                    <a:cubicBezTo>
                      <a:pt x="12" y="3"/>
                      <a:pt x="12" y="4"/>
                      <a:pt x="12" y="5"/>
                    </a:cubicBezTo>
                    <a:cubicBezTo>
                      <a:pt x="11" y="6"/>
                      <a:pt x="11" y="7"/>
                      <a:pt x="10" y="9"/>
                    </a:cubicBezTo>
                    <a:cubicBezTo>
                      <a:pt x="10" y="10"/>
                      <a:pt x="9" y="12"/>
                      <a:pt x="8" y="13"/>
                    </a:cubicBezTo>
                    <a:cubicBezTo>
                      <a:pt x="8" y="14"/>
                      <a:pt x="8" y="16"/>
                      <a:pt x="7" y="17"/>
                    </a:cubicBezTo>
                    <a:cubicBezTo>
                      <a:pt x="7" y="18"/>
                      <a:pt x="6" y="20"/>
                      <a:pt x="6" y="21"/>
                    </a:cubicBezTo>
                    <a:cubicBezTo>
                      <a:pt x="6" y="22"/>
                      <a:pt x="5" y="24"/>
                      <a:pt x="5" y="25"/>
                    </a:cubicBezTo>
                    <a:cubicBezTo>
                      <a:pt x="4" y="26"/>
                      <a:pt x="4" y="27"/>
                      <a:pt x="4" y="28"/>
                    </a:cubicBezTo>
                    <a:cubicBezTo>
                      <a:pt x="4" y="28"/>
                      <a:pt x="3" y="29"/>
                      <a:pt x="3" y="29"/>
                    </a:cubicBezTo>
                    <a:cubicBezTo>
                      <a:pt x="3" y="31"/>
                      <a:pt x="2" y="32"/>
                      <a:pt x="2" y="33"/>
                    </a:cubicBezTo>
                    <a:cubicBezTo>
                      <a:pt x="2" y="34"/>
                      <a:pt x="1" y="36"/>
                      <a:pt x="1" y="37"/>
                    </a:cubicBezTo>
                    <a:cubicBezTo>
                      <a:pt x="1" y="38"/>
                      <a:pt x="1" y="39"/>
                      <a:pt x="0" y="39"/>
                    </a:cubicBezTo>
                    <a:cubicBezTo>
                      <a:pt x="0" y="40"/>
                      <a:pt x="0" y="41"/>
                      <a:pt x="1" y="41"/>
                    </a:cubicBezTo>
                    <a:cubicBezTo>
                      <a:pt x="1" y="41"/>
                      <a:pt x="2" y="41"/>
                      <a:pt x="2" y="41"/>
                    </a:cubicBezTo>
                    <a:cubicBezTo>
                      <a:pt x="3" y="41"/>
                      <a:pt x="3" y="41"/>
                      <a:pt x="3" y="41"/>
                    </a:cubicBezTo>
                    <a:cubicBezTo>
                      <a:pt x="3" y="40"/>
                      <a:pt x="4" y="40"/>
                      <a:pt x="4" y="39"/>
                    </a:cubicBezTo>
                    <a:cubicBezTo>
                      <a:pt x="4" y="38"/>
                      <a:pt x="4" y="38"/>
                      <a:pt x="4" y="37"/>
                    </a:cubicBezTo>
                    <a:cubicBezTo>
                      <a:pt x="5" y="36"/>
                      <a:pt x="5" y="35"/>
                      <a:pt x="5" y="34"/>
                    </a:cubicBezTo>
                    <a:cubicBezTo>
                      <a:pt x="6" y="33"/>
                      <a:pt x="6" y="33"/>
                      <a:pt x="6" y="32"/>
                    </a:cubicBezTo>
                    <a:cubicBezTo>
                      <a:pt x="6" y="31"/>
                      <a:pt x="6" y="31"/>
                      <a:pt x="7" y="30"/>
                    </a:cubicBezTo>
                    <a:cubicBezTo>
                      <a:pt x="7" y="29"/>
                      <a:pt x="7" y="29"/>
                      <a:pt x="7" y="28"/>
                    </a:cubicBezTo>
                    <a:cubicBezTo>
                      <a:pt x="7" y="27"/>
                      <a:pt x="8" y="27"/>
                      <a:pt x="8" y="26"/>
                    </a:cubicBezTo>
                    <a:cubicBezTo>
                      <a:pt x="8" y="24"/>
                      <a:pt x="9" y="23"/>
                      <a:pt x="9" y="22"/>
                    </a:cubicBezTo>
                    <a:cubicBezTo>
                      <a:pt x="10" y="20"/>
                      <a:pt x="10" y="19"/>
                      <a:pt x="10" y="17"/>
                    </a:cubicBezTo>
                    <a:cubicBezTo>
                      <a:pt x="11" y="15"/>
                      <a:pt x="12" y="12"/>
                      <a:pt x="13" y="9"/>
                    </a:cubicBezTo>
                    <a:cubicBezTo>
                      <a:pt x="13" y="8"/>
                      <a:pt x="14" y="6"/>
                      <a:pt x="14" y="5"/>
                    </a:cubicBezTo>
                    <a:cubicBezTo>
                      <a:pt x="14" y="4"/>
                      <a:pt x="15" y="2"/>
                      <a:pt x="15" y="1"/>
                    </a:cubicBezTo>
                    <a:cubicBezTo>
                      <a:pt x="15" y="0"/>
                      <a:pt x="15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3" y="0"/>
                      <a:pt x="13" y="0"/>
                    </a:cubicBezTo>
                  </a:path>
                </a:pathLst>
              </a:custGeom>
              <a:solidFill>
                <a:srgbClr val="BEE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46" name="Freeform 698"/>
              <p:cNvSpPr>
                <a:spLocks/>
              </p:cNvSpPr>
              <p:nvPr/>
            </p:nvSpPr>
            <p:spPr bwMode="auto">
              <a:xfrm>
                <a:off x="6571" y="2538"/>
                <a:ext cx="9" cy="24"/>
              </a:xfrm>
              <a:custGeom>
                <a:avLst/>
                <a:gdLst>
                  <a:gd name="T0" fmla="*/ 4 w 5"/>
                  <a:gd name="T1" fmla="*/ 0 h 13"/>
                  <a:gd name="T2" fmla="*/ 2 w 5"/>
                  <a:gd name="T3" fmla="*/ 6 h 13"/>
                  <a:gd name="T4" fmla="*/ 1 w 5"/>
                  <a:gd name="T5" fmla="*/ 9 h 13"/>
                  <a:gd name="T6" fmla="*/ 0 w 5"/>
                  <a:gd name="T7" fmla="*/ 12 h 13"/>
                  <a:gd name="T8" fmla="*/ 0 w 5"/>
                  <a:gd name="T9" fmla="*/ 13 h 13"/>
                  <a:gd name="T10" fmla="*/ 1 w 5"/>
                  <a:gd name="T11" fmla="*/ 13 h 13"/>
                  <a:gd name="T12" fmla="*/ 2 w 5"/>
                  <a:gd name="T13" fmla="*/ 10 h 13"/>
                  <a:gd name="T14" fmla="*/ 3 w 5"/>
                  <a:gd name="T15" fmla="*/ 7 h 13"/>
                  <a:gd name="T16" fmla="*/ 5 w 5"/>
                  <a:gd name="T17" fmla="*/ 1 h 13"/>
                  <a:gd name="T18" fmla="*/ 4 w 5"/>
                  <a:gd name="T19" fmla="*/ 0 h 13"/>
                  <a:gd name="T20" fmla="*/ 4 w 5"/>
                  <a:gd name="T21" fmla="*/ 0 h 13"/>
                  <a:gd name="T22" fmla="*/ 4 w 5"/>
                  <a:gd name="T23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" h="13">
                    <a:moveTo>
                      <a:pt x="4" y="0"/>
                    </a:moveTo>
                    <a:cubicBezTo>
                      <a:pt x="3" y="2"/>
                      <a:pt x="2" y="4"/>
                      <a:pt x="2" y="6"/>
                    </a:cubicBezTo>
                    <a:cubicBezTo>
                      <a:pt x="1" y="7"/>
                      <a:pt x="1" y="8"/>
                      <a:pt x="1" y="9"/>
                    </a:cubicBezTo>
                    <a:cubicBezTo>
                      <a:pt x="0" y="10"/>
                      <a:pt x="0" y="11"/>
                      <a:pt x="0" y="12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1" y="13"/>
                      <a:pt x="1" y="13"/>
                      <a:pt x="1" y="13"/>
                    </a:cubicBezTo>
                    <a:cubicBezTo>
                      <a:pt x="1" y="12"/>
                      <a:pt x="1" y="11"/>
                      <a:pt x="2" y="10"/>
                    </a:cubicBezTo>
                    <a:cubicBezTo>
                      <a:pt x="2" y="9"/>
                      <a:pt x="2" y="8"/>
                      <a:pt x="3" y="7"/>
                    </a:cubicBezTo>
                    <a:cubicBezTo>
                      <a:pt x="3" y="5"/>
                      <a:pt x="4" y="3"/>
                      <a:pt x="5" y="1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</a:path>
                </a:pathLst>
              </a:custGeom>
              <a:solidFill>
                <a:srgbClr val="BEE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47" name="Freeform 699"/>
              <p:cNvSpPr>
                <a:spLocks/>
              </p:cNvSpPr>
              <p:nvPr/>
            </p:nvSpPr>
            <p:spPr bwMode="auto">
              <a:xfrm>
                <a:off x="6573" y="2545"/>
                <a:ext cx="26" cy="80"/>
              </a:xfrm>
              <a:custGeom>
                <a:avLst/>
                <a:gdLst>
                  <a:gd name="T0" fmla="*/ 13 w 14"/>
                  <a:gd name="T1" fmla="*/ 0 h 42"/>
                  <a:gd name="T2" fmla="*/ 12 w 14"/>
                  <a:gd name="T3" fmla="*/ 2 h 42"/>
                  <a:gd name="T4" fmla="*/ 11 w 14"/>
                  <a:gd name="T5" fmla="*/ 5 h 42"/>
                  <a:gd name="T6" fmla="*/ 9 w 14"/>
                  <a:gd name="T7" fmla="*/ 9 h 42"/>
                  <a:gd name="T8" fmla="*/ 8 w 14"/>
                  <a:gd name="T9" fmla="*/ 12 h 42"/>
                  <a:gd name="T10" fmla="*/ 8 w 14"/>
                  <a:gd name="T11" fmla="*/ 14 h 42"/>
                  <a:gd name="T12" fmla="*/ 6 w 14"/>
                  <a:gd name="T13" fmla="*/ 18 h 42"/>
                  <a:gd name="T14" fmla="*/ 5 w 14"/>
                  <a:gd name="T15" fmla="*/ 20 h 42"/>
                  <a:gd name="T16" fmla="*/ 5 w 14"/>
                  <a:gd name="T17" fmla="*/ 22 h 42"/>
                  <a:gd name="T18" fmla="*/ 4 w 14"/>
                  <a:gd name="T19" fmla="*/ 24 h 42"/>
                  <a:gd name="T20" fmla="*/ 3 w 14"/>
                  <a:gd name="T21" fmla="*/ 26 h 42"/>
                  <a:gd name="T22" fmla="*/ 2 w 14"/>
                  <a:gd name="T23" fmla="*/ 30 h 42"/>
                  <a:gd name="T24" fmla="*/ 2 w 14"/>
                  <a:gd name="T25" fmla="*/ 32 h 42"/>
                  <a:gd name="T26" fmla="*/ 1 w 14"/>
                  <a:gd name="T27" fmla="*/ 34 h 42"/>
                  <a:gd name="T28" fmla="*/ 0 w 14"/>
                  <a:gd name="T29" fmla="*/ 37 h 42"/>
                  <a:gd name="T30" fmla="*/ 0 w 14"/>
                  <a:gd name="T31" fmla="*/ 38 h 42"/>
                  <a:gd name="T32" fmla="*/ 0 w 14"/>
                  <a:gd name="T33" fmla="*/ 40 h 42"/>
                  <a:gd name="T34" fmla="*/ 1 w 14"/>
                  <a:gd name="T35" fmla="*/ 41 h 42"/>
                  <a:gd name="T36" fmla="*/ 2 w 14"/>
                  <a:gd name="T37" fmla="*/ 41 h 42"/>
                  <a:gd name="T38" fmla="*/ 3 w 14"/>
                  <a:gd name="T39" fmla="*/ 38 h 42"/>
                  <a:gd name="T40" fmla="*/ 4 w 14"/>
                  <a:gd name="T41" fmla="*/ 34 h 42"/>
                  <a:gd name="T42" fmla="*/ 5 w 14"/>
                  <a:gd name="T43" fmla="*/ 32 h 42"/>
                  <a:gd name="T44" fmla="*/ 6 w 14"/>
                  <a:gd name="T45" fmla="*/ 31 h 42"/>
                  <a:gd name="T46" fmla="*/ 7 w 14"/>
                  <a:gd name="T47" fmla="*/ 27 h 42"/>
                  <a:gd name="T48" fmla="*/ 9 w 14"/>
                  <a:gd name="T49" fmla="*/ 19 h 42"/>
                  <a:gd name="T50" fmla="*/ 11 w 14"/>
                  <a:gd name="T51" fmla="*/ 14 h 42"/>
                  <a:gd name="T52" fmla="*/ 11 w 14"/>
                  <a:gd name="T53" fmla="*/ 12 h 42"/>
                  <a:gd name="T54" fmla="*/ 12 w 14"/>
                  <a:gd name="T55" fmla="*/ 10 h 42"/>
                  <a:gd name="T56" fmla="*/ 13 w 14"/>
                  <a:gd name="T57" fmla="*/ 5 h 42"/>
                  <a:gd name="T58" fmla="*/ 14 w 14"/>
                  <a:gd name="T59" fmla="*/ 3 h 42"/>
                  <a:gd name="T60" fmla="*/ 14 w 14"/>
                  <a:gd name="T61" fmla="*/ 1 h 42"/>
                  <a:gd name="T62" fmla="*/ 14 w 14"/>
                  <a:gd name="T63" fmla="*/ 0 h 42"/>
                  <a:gd name="T64" fmla="*/ 13 w 14"/>
                  <a:gd name="T65" fmla="*/ 0 h 42"/>
                  <a:gd name="T66" fmla="*/ 13 w 14"/>
                  <a:gd name="T67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4" h="42">
                    <a:moveTo>
                      <a:pt x="13" y="0"/>
                    </a:moveTo>
                    <a:cubicBezTo>
                      <a:pt x="13" y="1"/>
                      <a:pt x="12" y="2"/>
                      <a:pt x="12" y="2"/>
                    </a:cubicBezTo>
                    <a:cubicBezTo>
                      <a:pt x="12" y="3"/>
                      <a:pt x="11" y="4"/>
                      <a:pt x="11" y="5"/>
                    </a:cubicBezTo>
                    <a:cubicBezTo>
                      <a:pt x="11" y="6"/>
                      <a:pt x="10" y="8"/>
                      <a:pt x="9" y="9"/>
                    </a:cubicBezTo>
                    <a:cubicBezTo>
                      <a:pt x="9" y="10"/>
                      <a:pt x="9" y="11"/>
                      <a:pt x="8" y="12"/>
                    </a:cubicBezTo>
                    <a:cubicBezTo>
                      <a:pt x="8" y="12"/>
                      <a:pt x="8" y="13"/>
                      <a:pt x="8" y="14"/>
                    </a:cubicBezTo>
                    <a:cubicBezTo>
                      <a:pt x="7" y="15"/>
                      <a:pt x="7" y="17"/>
                      <a:pt x="6" y="18"/>
                    </a:cubicBezTo>
                    <a:cubicBezTo>
                      <a:pt x="6" y="19"/>
                      <a:pt x="6" y="19"/>
                      <a:pt x="5" y="20"/>
                    </a:cubicBezTo>
                    <a:cubicBezTo>
                      <a:pt x="5" y="21"/>
                      <a:pt x="5" y="21"/>
                      <a:pt x="5" y="22"/>
                    </a:cubicBezTo>
                    <a:cubicBezTo>
                      <a:pt x="4" y="23"/>
                      <a:pt x="4" y="24"/>
                      <a:pt x="4" y="24"/>
                    </a:cubicBezTo>
                    <a:cubicBezTo>
                      <a:pt x="4" y="25"/>
                      <a:pt x="4" y="26"/>
                      <a:pt x="3" y="26"/>
                    </a:cubicBezTo>
                    <a:cubicBezTo>
                      <a:pt x="3" y="27"/>
                      <a:pt x="3" y="29"/>
                      <a:pt x="2" y="30"/>
                    </a:cubicBezTo>
                    <a:cubicBezTo>
                      <a:pt x="2" y="30"/>
                      <a:pt x="2" y="31"/>
                      <a:pt x="2" y="32"/>
                    </a:cubicBezTo>
                    <a:cubicBezTo>
                      <a:pt x="2" y="32"/>
                      <a:pt x="1" y="33"/>
                      <a:pt x="1" y="34"/>
                    </a:cubicBezTo>
                    <a:cubicBezTo>
                      <a:pt x="1" y="35"/>
                      <a:pt x="1" y="36"/>
                      <a:pt x="0" y="37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9"/>
                      <a:pt x="0" y="40"/>
                      <a:pt x="0" y="40"/>
                    </a:cubicBezTo>
                    <a:cubicBezTo>
                      <a:pt x="0" y="41"/>
                      <a:pt x="0" y="41"/>
                      <a:pt x="1" y="41"/>
                    </a:cubicBezTo>
                    <a:cubicBezTo>
                      <a:pt x="1" y="42"/>
                      <a:pt x="2" y="41"/>
                      <a:pt x="2" y="41"/>
                    </a:cubicBezTo>
                    <a:cubicBezTo>
                      <a:pt x="3" y="40"/>
                      <a:pt x="3" y="39"/>
                      <a:pt x="3" y="38"/>
                    </a:cubicBezTo>
                    <a:cubicBezTo>
                      <a:pt x="4" y="37"/>
                      <a:pt x="4" y="36"/>
                      <a:pt x="4" y="34"/>
                    </a:cubicBezTo>
                    <a:cubicBezTo>
                      <a:pt x="5" y="34"/>
                      <a:pt x="5" y="33"/>
                      <a:pt x="5" y="32"/>
                    </a:cubicBezTo>
                    <a:cubicBezTo>
                      <a:pt x="5" y="32"/>
                      <a:pt x="5" y="31"/>
                      <a:pt x="6" y="31"/>
                    </a:cubicBezTo>
                    <a:cubicBezTo>
                      <a:pt x="6" y="29"/>
                      <a:pt x="6" y="28"/>
                      <a:pt x="7" y="27"/>
                    </a:cubicBezTo>
                    <a:cubicBezTo>
                      <a:pt x="8" y="24"/>
                      <a:pt x="8" y="21"/>
                      <a:pt x="9" y="19"/>
                    </a:cubicBezTo>
                    <a:cubicBezTo>
                      <a:pt x="10" y="17"/>
                      <a:pt x="10" y="16"/>
                      <a:pt x="11" y="14"/>
                    </a:cubicBezTo>
                    <a:cubicBezTo>
                      <a:pt x="11" y="14"/>
                      <a:pt x="11" y="13"/>
                      <a:pt x="11" y="12"/>
                    </a:cubicBezTo>
                    <a:cubicBezTo>
                      <a:pt x="12" y="11"/>
                      <a:pt x="12" y="11"/>
                      <a:pt x="12" y="10"/>
                    </a:cubicBezTo>
                    <a:cubicBezTo>
                      <a:pt x="13" y="8"/>
                      <a:pt x="13" y="7"/>
                      <a:pt x="13" y="5"/>
                    </a:cubicBezTo>
                    <a:cubicBezTo>
                      <a:pt x="13" y="5"/>
                      <a:pt x="13" y="4"/>
                      <a:pt x="14" y="3"/>
                    </a:cubicBezTo>
                    <a:cubicBezTo>
                      <a:pt x="14" y="2"/>
                      <a:pt x="14" y="1"/>
                      <a:pt x="14" y="1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</a:path>
                </a:pathLst>
              </a:custGeom>
              <a:solidFill>
                <a:srgbClr val="BEE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48" name="Freeform 700"/>
              <p:cNvSpPr>
                <a:spLocks/>
              </p:cNvSpPr>
              <p:nvPr/>
            </p:nvSpPr>
            <p:spPr bwMode="auto">
              <a:xfrm>
                <a:off x="6594" y="2545"/>
                <a:ext cx="7" cy="21"/>
              </a:xfrm>
              <a:custGeom>
                <a:avLst/>
                <a:gdLst>
                  <a:gd name="T0" fmla="*/ 3 w 4"/>
                  <a:gd name="T1" fmla="*/ 0 h 11"/>
                  <a:gd name="T2" fmla="*/ 2 w 4"/>
                  <a:gd name="T3" fmla="*/ 3 h 11"/>
                  <a:gd name="T4" fmla="*/ 1 w 4"/>
                  <a:gd name="T5" fmla="*/ 5 h 11"/>
                  <a:gd name="T6" fmla="*/ 1 w 4"/>
                  <a:gd name="T7" fmla="*/ 7 h 11"/>
                  <a:gd name="T8" fmla="*/ 0 w 4"/>
                  <a:gd name="T9" fmla="*/ 10 h 11"/>
                  <a:gd name="T10" fmla="*/ 0 w 4"/>
                  <a:gd name="T11" fmla="*/ 11 h 11"/>
                  <a:gd name="T12" fmla="*/ 1 w 4"/>
                  <a:gd name="T13" fmla="*/ 11 h 11"/>
                  <a:gd name="T14" fmla="*/ 2 w 4"/>
                  <a:gd name="T15" fmla="*/ 8 h 11"/>
                  <a:gd name="T16" fmla="*/ 2 w 4"/>
                  <a:gd name="T17" fmla="*/ 5 h 11"/>
                  <a:gd name="T18" fmla="*/ 3 w 4"/>
                  <a:gd name="T19" fmla="*/ 3 h 11"/>
                  <a:gd name="T20" fmla="*/ 4 w 4"/>
                  <a:gd name="T21" fmla="*/ 0 h 11"/>
                  <a:gd name="T22" fmla="*/ 4 w 4"/>
                  <a:gd name="T23" fmla="*/ 0 h 11"/>
                  <a:gd name="T24" fmla="*/ 3 w 4"/>
                  <a:gd name="T25" fmla="*/ 0 h 11"/>
                  <a:gd name="T26" fmla="*/ 3 w 4"/>
                  <a:gd name="T2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" h="11">
                    <a:moveTo>
                      <a:pt x="3" y="0"/>
                    </a:moveTo>
                    <a:cubicBezTo>
                      <a:pt x="3" y="1"/>
                      <a:pt x="2" y="2"/>
                      <a:pt x="2" y="3"/>
                    </a:cubicBezTo>
                    <a:cubicBezTo>
                      <a:pt x="2" y="3"/>
                      <a:pt x="2" y="4"/>
                      <a:pt x="1" y="5"/>
                    </a:cubicBezTo>
                    <a:cubicBezTo>
                      <a:pt x="1" y="6"/>
                      <a:pt x="1" y="7"/>
                      <a:pt x="1" y="7"/>
                    </a:cubicBezTo>
                    <a:cubicBezTo>
                      <a:pt x="0" y="8"/>
                      <a:pt x="0" y="9"/>
                      <a:pt x="0" y="10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1" y="11"/>
                      <a:pt x="1" y="11"/>
                      <a:pt x="1" y="11"/>
                    </a:cubicBezTo>
                    <a:cubicBezTo>
                      <a:pt x="1" y="10"/>
                      <a:pt x="1" y="9"/>
                      <a:pt x="2" y="8"/>
                    </a:cubicBezTo>
                    <a:cubicBezTo>
                      <a:pt x="2" y="7"/>
                      <a:pt x="2" y="6"/>
                      <a:pt x="2" y="5"/>
                    </a:cubicBezTo>
                    <a:cubicBezTo>
                      <a:pt x="3" y="5"/>
                      <a:pt x="3" y="4"/>
                      <a:pt x="3" y="3"/>
                    </a:cubicBezTo>
                    <a:cubicBezTo>
                      <a:pt x="3" y="2"/>
                      <a:pt x="4" y="1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</a:path>
                </a:pathLst>
              </a:custGeom>
              <a:solidFill>
                <a:srgbClr val="BEE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49" name="Freeform 701"/>
              <p:cNvSpPr>
                <a:spLocks/>
              </p:cNvSpPr>
              <p:nvPr/>
            </p:nvSpPr>
            <p:spPr bwMode="auto">
              <a:xfrm>
                <a:off x="6592" y="2545"/>
                <a:ext cx="9" cy="23"/>
              </a:xfrm>
              <a:custGeom>
                <a:avLst/>
                <a:gdLst>
                  <a:gd name="T0" fmla="*/ 4 w 5"/>
                  <a:gd name="T1" fmla="*/ 1 h 12"/>
                  <a:gd name="T2" fmla="*/ 3 w 5"/>
                  <a:gd name="T3" fmla="*/ 4 h 12"/>
                  <a:gd name="T4" fmla="*/ 2 w 5"/>
                  <a:gd name="T5" fmla="*/ 6 h 12"/>
                  <a:gd name="T6" fmla="*/ 0 w 5"/>
                  <a:gd name="T7" fmla="*/ 11 h 12"/>
                  <a:gd name="T8" fmla="*/ 1 w 5"/>
                  <a:gd name="T9" fmla="*/ 12 h 12"/>
                  <a:gd name="T10" fmla="*/ 1 w 5"/>
                  <a:gd name="T11" fmla="*/ 11 h 12"/>
                  <a:gd name="T12" fmla="*/ 3 w 5"/>
                  <a:gd name="T13" fmla="*/ 6 h 12"/>
                  <a:gd name="T14" fmla="*/ 4 w 5"/>
                  <a:gd name="T15" fmla="*/ 4 h 12"/>
                  <a:gd name="T16" fmla="*/ 5 w 5"/>
                  <a:gd name="T17" fmla="*/ 1 h 12"/>
                  <a:gd name="T18" fmla="*/ 4 w 5"/>
                  <a:gd name="T19" fmla="*/ 0 h 12"/>
                  <a:gd name="T20" fmla="*/ 4 w 5"/>
                  <a:gd name="T21" fmla="*/ 0 h 12"/>
                  <a:gd name="T22" fmla="*/ 4 w 5"/>
                  <a:gd name="T23" fmla="*/ 1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" h="12">
                    <a:moveTo>
                      <a:pt x="4" y="1"/>
                    </a:moveTo>
                    <a:cubicBezTo>
                      <a:pt x="3" y="2"/>
                      <a:pt x="3" y="3"/>
                      <a:pt x="3" y="4"/>
                    </a:cubicBezTo>
                    <a:cubicBezTo>
                      <a:pt x="3" y="4"/>
                      <a:pt x="2" y="5"/>
                      <a:pt x="2" y="6"/>
                    </a:cubicBezTo>
                    <a:cubicBezTo>
                      <a:pt x="2" y="7"/>
                      <a:pt x="1" y="9"/>
                      <a:pt x="0" y="11"/>
                    </a:cubicBezTo>
                    <a:cubicBezTo>
                      <a:pt x="1" y="12"/>
                      <a:pt x="1" y="12"/>
                      <a:pt x="1" y="12"/>
                    </a:cubicBezTo>
                    <a:cubicBezTo>
                      <a:pt x="1" y="11"/>
                      <a:pt x="1" y="11"/>
                      <a:pt x="1" y="11"/>
                    </a:cubicBezTo>
                    <a:cubicBezTo>
                      <a:pt x="2" y="9"/>
                      <a:pt x="3" y="8"/>
                      <a:pt x="3" y="6"/>
                    </a:cubicBezTo>
                    <a:cubicBezTo>
                      <a:pt x="3" y="5"/>
                      <a:pt x="4" y="5"/>
                      <a:pt x="4" y="4"/>
                    </a:cubicBezTo>
                    <a:cubicBezTo>
                      <a:pt x="4" y="3"/>
                      <a:pt x="4" y="2"/>
                      <a:pt x="5" y="1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1"/>
                      <a:pt x="4" y="1"/>
                      <a:pt x="4" y="1"/>
                    </a:cubicBezTo>
                  </a:path>
                </a:pathLst>
              </a:custGeom>
              <a:solidFill>
                <a:srgbClr val="BEE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0" name="Freeform 702"/>
              <p:cNvSpPr>
                <a:spLocks noEditPoints="1"/>
              </p:cNvSpPr>
              <p:nvPr/>
            </p:nvSpPr>
            <p:spPr bwMode="auto">
              <a:xfrm>
                <a:off x="6594" y="2551"/>
                <a:ext cx="30" cy="79"/>
              </a:xfrm>
              <a:custGeom>
                <a:avLst/>
                <a:gdLst>
                  <a:gd name="T0" fmla="*/ 14 w 16"/>
                  <a:gd name="T1" fmla="*/ 0 h 42"/>
                  <a:gd name="T2" fmla="*/ 13 w 16"/>
                  <a:gd name="T3" fmla="*/ 2 h 42"/>
                  <a:gd name="T4" fmla="*/ 13 w 16"/>
                  <a:gd name="T5" fmla="*/ 3 h 42"/>
                  <a:gd name="T6" fmla="*/ 12 w 16"/>
                  <a:gd name="T7" fmla="*/ 4 h 42"/>
                  <a:gd name="T8" fmla="*/ 12 w 16"/>
                  <a:gd name="T9" fmla="*/ 4 h 42"/>
                  <a:gd name="T10" fmla="*/ 12 w 16"/>
                  <a:gd name="T11" fmla="*/ 4 h 42"/>
                  <a:gd name="T12" fmla="*/ 12 w 16"/>
                  <a:gd name="T13" fmla="*/ 4 h 42"/>
                  <a:gd name="T14" fmla="*/ 12 w 16"/>
                  <a:gd name="T15" fmla="*/ 4 h 42"/>
                  <a:gd name="T16" fmla="*/ 11 w 16"/>
                  <a:gd name="T17" fmla="*/ 6 h 42"/>
                  <a:gd name="T18" fmla="*/ 10 w 16"/>
                  <a:gd name="T19" fmla="*/ 9 h 42"/>
                  <a:gd name="T20" fmla="*/ 9 w 16"/>
                  <a:gd name="T21" fmla="*/ 11 h 42"/>
                  <a:gd name="T22" fmla="*/ 8 w 16"/>
                  <a:gd name="T23" fmla="*/ 14 h 42"/>
                  <a:gd name="T24" fmla="*/ 7 w 16"/>
                  <a:gd name="T25" fmla="*/ 18 h 42"/>
                  <a:gd name="T26" fmla="*/ 6 w 16"/>
                  <a:gd name="T27" fmla="*/ 20 h 42"/>
                  <a:gd name="T28" fmla="*/ 5 w 16"/>
                  <a:gd name="T29" fmla="*/ 23 h 42"/>
                  <a:gd name="T30" fmla="*/ 5 w 16"/>
                  <a:gd name="T31" fmla="*/ 25 h 42"/>
                  <a:gd name="T32" fmla="*/ 4 w 16"/>
                  <a:gd name="T33" fmla="*/ 28 h 42"/>
                  <a:gd name="T34" fmla="*/ 3 w 16"/>
                  <a:gd name="T35" fmla="*/ 32 h 42"/>
                  <a:gd name="T36" fmla="*/ 2 w 16"/>
                  <a:gd name="T37" fmla="*/ 35 h 42"/>
                  <a:gd name="T38" fmla="*/ 1 w 16"/>
                  <a:gd name="T39" fmla="*/ 39 h 42"/>
                  <a:gd name="T40" fmla="*/ 1 w 16"/>
                  <a:gd name="T41" fmla="*/ 41 h 42"/>
                  <a:gd name="T42" fmla="*/ 2 w 16"/>
                  <a:gd name="T43" fmla="*/ 42 h 42"/>
                  <a:gd name="T44" fmla="*/ 3 w 16"/>
                  <a:gd name="T45" fmla="*/ 41 h 42"/>
                  <a:gd name="T46" fmla="*/ 4 w 16"/>
                  <a:gd name="T47" fmla="*/ 40 h 42"/>
                  <a:gd name="T48" fmla="*/ 4 w 16"/>
                  <a:gd name="T49" fmla="*/ 38 h 42"/>
                  <a:gd name="T50" fmla="*/ 6 w 16"/>
                  <a:gd name="T51" fmla="*/ 34 h 42"/>
                  <a:gd name="T52" fmla="*/ 7 w 16"/>
                  <a:gd name="T53" fmla="*/ 31 h 42"/>
                  <a:gd name="T54" fmla="*/ 8 w 16"/>
                  <a:gd name="T55" fmla="*/ 26 h 42"/>
                  <a:gd name="T56" fmla="*/ 9 w 16"/>
                  <a:gd name="T57" fmla="*/ 23 h 42"/>
                  <a:gd name="T58" fmla="*/ 10 w 16"/>
                  <a:gd name="T59" fmla="*/ 21 h 42"/>
                  <a:gd name="T60" fmla="*/ 10 w 16"/>
                  <a:gd name="T61" fmla="*/ 18 h 42"/>
                  <a:gd name="T62" fmla="*/ 11 w 16"/>
                  <a:gd name="T63" fmla="*/ 16 h 42"/>
                  <a:gd name="T64" fmla="*/ 12 w 16"/>
                  <a:gd name="T65" fmla="*/ 12 h 42"/>
                  <a:gd name="T66" fmla="*/ 14 w 16"/>
                  <a:gd name="T67" fmla="*/ 7 h 42"/>
                  <a:gd name="T68" fmla="*/ 14 w 16"/>
                  <a:gd name="T69" fmla="*/ 5 h 42"/>
                  <a:gd name="T70" fmla="*/ 15 w 16"/>
                  <a:gd name="T71" fmla="*/ 3 h 42"/>
                  <a:gd name="T72" fmla="*/ 15 w 16"/>
                  <a:gd name="T73" fmla="*/ 2 h 42"/>
                  <a:gd name="T74" fmla="*/ 16 w 16"/>
                  <a:gd name="T75" fmla="*/ 1 h 42"/>
                  <a:gd name="T76" fmla="*/ 15 w 16"/>
                  <a:gd name="T77" fmla="*/ 0 h 42"/>
                  <a:gd name="T78" fmla="*/ 15 w 16"/>
                  <a:gd name="T79" fmla="*/ 0 h 42"/>
                  <a:gd name="T80" fmla="*/ 14 w 16"/>
                  <a:gd name="T81" fmla="*/ 0 h 42"/>
                  <a:gd name="T82" fmla="*/ 12 w 16"/>
                  <a:gd name="T83" fmla="*/ 4 h 42"/>
                  <a:gd name="T84" fmla="*/ 12 w 16"/>
                  <a:gd name="T85" fmla="*/ 4 h 42"/>
                  <a:gd name="T86" fmla="*/ 12 w 16"/>
                  <a:gd name="T87" fmla="*/ 4 h 42"/>
                  <a:gd name="T88" fmla="*/ 12 w 16"/>
                  <a:gd name="T89" fmla="*/ 4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6" h="42">
                    <a:moveTo>
                      <a:pt x="14" y="0"/>
                    </a:moveTo>
                    <a:cubicBezTo>
                      <a:pt x="14" y="1"/>
                      <a:pt x="14" y="1"/>
                      <a:pt x="13" y="2"/>
                    </a:cubicBezTo>
                    <a:cubicBezTo>
                      <a:pt x="13" y="3"/>
                      <a:pt x="13" y="3"/>
                      <a:pt x="13" y="3"/>
                    </a:cubicBezTo>
                    <a:cubicBezTo>
                      <a:pt x="13" y="3"/>
                      <a:pt x="13" y="4"/>
                      <a:pt x="12" y="4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2" y="5"/>
                      <a:pt x="12" y="6"/>
                      <a:pt x="11" y="6"/>
                    </a:cubicBezTo>
                    <a:cubicBezTo>
                      <a:pt x="11" y="7"/>
                      <a:pt x="10" y="8"/>
                      <a:pt x="10" y="9"/>
                    </a:cubicBezTo>
                    <a:cubicBezTo>
                      <a:pt x="10" y="10"/>
                      <a:pt x="9" y="11"/>
                      <a:pt x="9" y="11"/>
                    </a:cubicBezTo>
                    <a:cubicBezTo>
                      <a:pt x="8" y="14"/>
                      <a:pt x="8" y="14"/>
                      <a:pt x="8" y="14"/>
                    </a:cubicBezTo>
                    <a:cubicBezTo>
                      <a:pt x="8" y="15"/>
                      <a:pt x="7" y="16"/>
                      <a:pt x="7" y="18"/>
                    </a:cubicBezTo>
                    <a:cubicBezTo>
                      <a:pt x="7" y="18"/>
                      <a:pt x="6" y="19"/>
                      <a:pt x="6" y="20"/>
                    </a:cubicBezTo>
                    <a:cubicBezTo>
                      <a:pt x="6" y="21"/>
                      <a:pt x="6" y="22"/>
                      <a:pt x="5" y="23"/>
                    </a:cubicBezTo>
                    <a:cubicBezTo>
                      <a:pt x="5" y="24"/>
                      <a:pt x="5" y="25"/>
                      <a:pt x="5" y="25"/>
                    </a:cubicBezTo>
                    <a:cubicBezTo>
                      <a:pt x="4" y="26"/>
                      <a:pt x="4" y="27"/>
                      <a:pt x="4" y="28"/>
                    </a:cubicBezTo>
                    <a:cubicBezTo>
                      <a:pt x="4" y="29"/>
                      <a:pt x="3" y="30"/>
                      <a:pt x="3" y="32"/>
                    </a:cubicBezTo>
                    <a:cubicBezTo>
                      <a:pt x="2" y="33"/>
                      <a:pt x="2" y="34"/>
                      <a:pt x="2" y="35"/>
                    </a:cubicBezTo>
                    <a:cubicBezTo>
                      <a:pt x="1" y="37"/>
                      <a:pt x="1" y="38"/>
                      <a:pt x="1" y="39"/>
                    </a:cubicBezTo>
                    <a:cubicBezTo>
                      <a:pt x="1" y="39"/>
                      <a:pt x="0" y="40"/>
                      <a:pt x="1" y="41"/>
                    </a:cubicBezTo>
                    <a:cubicBezTo>
                      <a:pt x="1" y="41"/>
                      <a:pt x="1" y="42"/>
                      <a:pt x="2" y="42"/>
                    </a:cubicBezTo>
                    <a:cubicBezTo>
                      <a:pt x="2" y="42"/>
                      <a:pt x="3" y="42"/>
                      <a:pt x="3" y="41"/>
                    </a:cubicBezTo>
                    <a:cubicBezTo>
                      <a:pt x="3" y="41"/>
                      <a:pt x="4" y="40"/>
                      <a:pt x="4" y="40"/>
                    </a:cubicBezTo>
                    <a:cubicBezTo>
                      <a:pt x="4" y="39"/>
                      <a:pt x="4" y="39"/>
                      <a:pt x="4" y="38"/>
                    </a:cubicBezTo>
                    <a:cubicBezTo>
                      <a:pt x="5" y="37"/>
                      <a:pt x="5" y="36"/>
                      <a:pt x="6" y="34"/>
                    </a:cubicBezTo>
                    <a:cubicBezTo>
                      <a:pt x="6" y="33"/>
                      <a:pt x="6" y="32"/>
                      <a:pt x="7" y="31"/>
                    </a:cubicBezTo>
                    <a:cubicBezTo>
                      <a:pt x="7" y="29"/>
                      <a:pt x="8" y="28"/>
                      <a:pt x="8" y="26"/>
                    </a:cubicBezTo>
                    <a:cubicBezTo>
                      <a:pt x="8" y="25"/>
                      <a:pt x="8" y="24"/>
                      <a:pt x="9" y="23"/>
                    </a:cubicBezTo>
                    <a:cubicBezTo>
                      <a:pt x="9" y="23"/>
                      <a:pt x="9" y="22"/>
                      <a:pt x="10" y="21"/>
                    </a:cubicBezTo>
                    <a:cubicBezTo>
                      <a:pt x="10" y="20"/>
                      <a:pt x="10" y="19"/>
                      <a:pt x="10" y="18"/>
                    </a:cubicBezTo>
                    <a:cubicBezTo>
                      <a:pt x="10" y="18"/>
                      <a:pt x="11" y="17"/>
                      <a:pt x="11" y="16"/>
                    </a:cubicBezTo>
                    <a:cubicBezTo>
                      <a:pt x="11" y="15"/>
                      <a:pt x="12" y="13"/>
                      <a:pt x="12" y="12"/>
                    </a:cubicBezTo>
                    <a:cubicBezTo>
                      <a:pt x="13" y="10"/>
                      <a:pt x="13" y="9"/>
                      <a:pt x="14" y="7"/>
                    </a:cubicBezTo>
                    <a:cubicBezTo>
                      <a:pt x="14" y="7"/>
                      <a:pt x="14" y="6"/>
                      <a:pt x="14" y="5"/>
                    </a:cubicBezTo>
                    <a:cubicBezTo>
                      <a:pt x="14" y="5"/>
                      <a:pt x="15" y="4"/>
                      <a:pt x="15" y="3"/>
                    </a:cubicBezTo>
                    <a:cubicBezTo>
                      <a:pt x="15" y="3"/>
                      <a:pt x="15" y="3"/>
                      <a:pt x="15" y="2"/>
                    </a:cubicBezTo>
                    <a:cubicBezTo>
                      <a:pt x="15" y="2"/>
                      <a:pt x="15" y="1"/>
                      <a:pt x="16" y="1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14" y="0"/>
                      <a:pt x="14" y="0"/>
                      <a:pt x="14" y="0"/>
                    </a:cubicBezTo>
                    <a:moveTo>
                      <a:pt x="12" y="4"/>
                    </a:moveTo>
                    <a:cubicBezTo>
                      <a:pt x="12" y="4"/>
                      <a:pt x="12" y="4"/>
                      <a:pt x="12" y="4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2" y="4"/>
                      <a:pt x="12" y="4"/>
                      <a:pt x="12" y="4"/>
                    </a:cubicBezTo>
                  </a:path>
                </a:pathLst>
              </a:custGeom>
              <a:solidFill>
                <a:srgbClr val="BEE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1" name="Freeform 703"/>
              <p:cNvSpPr>
                <a:spLocks/>
              </p:cNvSpPr>
              <p:nvPr/>
            </p:nvSpPr>
            <p:spPr bwMode="auto">
              <a:xfrm>
                <a:off x="6614" y="2551"/>
                <a:ext cx="10" cy="23"/>
              </a:xfrm>
              <a:custGeom>
                <a:avLst/>
                <a:gdLst>
                  <a:gd name="T0" fmla="*/ 5 w 5"/>
                  <a:gd name="T1" fmla="*/ 0 h 12"/>
                  <a:gd name="T2" fmla="*/ 4 w 5"/>
                  <a:gd name="T3" fmla="*/ 0 h 12"/>
                  <a:gd name="T4" fmla="*/ 4 w 5"/>
                  <a:gd name="T5" fmla="*/ 1 h 12"/>
                  <a:gd name="T6" fmla="*/ 3 w 5"/>
                  <a:gd name="T7" fmla="*/ 3 h 12"/>
                  <a:gd name="T8" fmla="*/ 2 w 5"/>
                  <a:gd name="T9" fmla="*/ 5 h 12"/>
                  <a:gd name="T10" fmla="*/ 2 w 5"/>
                  <a:gd name="T11" fmla="*/ 8 h 12"/>
                  <a:gd name="T12" fmla="*/ 0 w 5"/>
                  <a:gd name="T13" fmla="*/ 11 h 12"/>
                  <a:gd name="T14" fmla="*/ 1 w 5"/>
                  <a:gd name="T15" fmla="*/ 12 h 12"/>
                  <a:gd name="T16" fmla="*/ 1 w 5"/>
                  <a:gd name="T17" fmla="*/ 12 h 12"/>
                  <a:gd name="T18" fmla="*/ 1 w 5"/>
                  <a:gd name="T19" fmla="*/ 11 h 12"/>
                  <a:gd name="T20" fmla="*/ 2 w 5"/>
                  <a:gd name="T21" fmla="*/ 9 h 12"/>
                  <a:gd name="T22" fmla="*/ 3 w 5"/>
                  <a:gd name="T23" fmla="*/ 8 h 12"/>
                  <a:gd name="T24" fmla="*/ 3 w 5"/>
                  <a:gd name="T25" fmla="*/ 6 h 12"/>
                  <a:gd name="T26" fmla="*/ 4 w 5"/>
                  <a:gd name="T27" fmla="*/ 4 h 12"/>
                  <a:gd name="T28" fmla="*/ 5 w 5"/>
                  <a:gd name="T29" fmla="*/ 2 h 12"/>
                  <a:gd name="T30" fmla="*/ 5 w 5"/>
                  <a:gd name="T31" fmla="*/ 1 h 12"/>
                  <a:gd name="T32" fmla="*/ 5 w 5"/>
                  <a:gd name="T33" fmla="*/ 0 h 12"/>
                  <a:gd name="T34" fmla="*/ 5 w 5"/>
                  <a:gd name="T35" fmla="*/ 0 h 12"/>
                  <a:gd name="T36" fmla="*/ 5 w 5"/>
                  <a:gd name="T37" fmla="*/ 0 h 12"/>
                  <a:gd name="T38" fmla="*/ 5 w 5"/>
                  <a:gd name="T3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" h="12">
                    <a:moveTo>
                      <a:pt x="5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2"/>
                      <a:pt x="3" y="2"/>
                      <a:pt x="3" y="3"/>
                    </a:cubicBezTo>
                    <a:cubicBezTo>
                      <a:pt x="3" y="4"/>
                      <a:pt x="3" y="5"/>
                      <a:pt x="2" y="5"/>
                    </a:cubicBezTo>
                    <a:cubicBezTo>
                      <a:pt x="2" y="6"/>
                      <a:pt x="2" y="7"/>
                      <a:pt x="2" y="8"/>
                    </a:cubicBezTo>
                    <a:cubicBezTo>
                      <a:pt x="1" y="9"/>
                      <a:pt x="1" y="10"/>
                      <a:pt x="0" y="11"/>
                    </a:cubicBezTo>
                    <a:cubicBezTo>
                      <a:pt x="1" y="12"/>
                      <a:pt x="1" y="12"/>
                      <a:pt x="1" y="12"/>
                    </a:cubicBezTo>
                    <a:cubicBezTo>
                      <a:pt x="1" y="12"/>
                      <a:pt x="1" y="12"/>
                      <a:pt x="1" y="12"/>
                    </a:cubicBezTo>
                    <a:cubicBezTo>
                      <a:pt x="1" y="11"/>
                      <a:pt x="1" y="11"/>
                      <a:pt x="1" y="11"/>
                    </a:cubicBezTo>
                    <a:cubicBezTo>
                      <a:pt x="2" y="10"/>
                      <a:pt x="2" y="10"/>
                      <a:pt x="2" y="9"/>
                    </a:cubicBezTo>
                    <a:cubicBezTo>
                      <a:pt x="3" y="8"/>
                      <a:pt x="3" y="8"/>
                      <a:pt x="3" y="8"/>
                    </a:cubicBezTo>
                    <a:cubicBezTo>
                      <a:pt x="3" y="7"/>
                      <a:pt x="3" y="7"/>
                      <a:pt x="3" y="6"/>
                    </a:cubicBezTo>
                    <a:cubicBezTo>
                      <a:pt x="4" y="5"/>
                      <a:pt x="4" y="5"/>
                      <a:pt x="4" y="4"/>
                    </a:cubicBezTo>
                    <a:cubicBezTo>
                      <a:pt x="4" y="3"/>
                      <a:pt x="5" y="2"/>
                      <a:pt x="5" y="2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</a:path>
                </a:pathLst>
              </a:custGeom>
              <a:solidFill>
                <a:srgbClr val="BEE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2" name="Freeform 704"/>
              <p:cNvSpPr>
                <a:spLocks noEditPoints="1"/>
              </p:cNvSpPr>
              <p:nvPr/>
            </p:nvSpPr>
            <p:spPr bwMode="auto">
              <a:xfrm>
                <a:off x="6620" y="2559"/>
                <a:ext cx="26" cy="79"/>
              </a:xfrm>
              <a:custGeom>
                <a:avLst/>
                <a:gdLst>
                  <a:gd name="T0" fmla="*/ 12 w 14"/>
                  <a:gd name="T1" fmla="*/ 1 h 42"/>
                  <a:gd name="T2" fmla="*/ 12 w 14"/>
                  <a:gd name="T3" fmla="*/ 3 h 42"/>
                  <a:gd name="T4" fmla="*/ 11 w 14"/>
                  <a:gd name="T5" fmla="*/ 6 h 42"/>
                  <a:gd name="T6" fmla="*/ 9 w 14"/>
                  <a:gd name="T7" fmla="*/ 10 h 42"/>
                  <a:gd name="T8" fmla="*/ 8 w 14"/>
                  <a:gd name="T9" fmla="*/ 12 h 42"/>
                  <a:gd name="T10" fmla="*/ 7 w 14"/>
                  <a:gd name="T11" fmla="*/ 14 h 42"/>
                  <a:gd name="T12" fmla="*/ 6 w 14"/>
                  <a:gd name="T13" fmla="*/ 17 h 42"/>
                  <a:gd name="T14" fmla="*/ 5 w 14"/>
                  <a:gd name="T15" fmla="*/ 19 h 42"/>
                  <a:gd name="T16" fmla="*/ 4 w 14"/>
                  <a:gd name="T17" fmla="*/ 24 h 42"/>
                  <a:gd name="T18" fmla="*/ 3 w 14"/>
                  <a:gd name="T19" fmla="*/ 28 h 42"/>
                  <a:gd name="T20" fmla="*/ 2 w 14"/>
                  <a:gd name="T21" fmla="*/ 32 h 42"/>
                  <a:gd name="T22" fmla="*/ 1 w 14"/>
                  <a:gd name="T23" fmla="*/ 35 h 42"/>
                  <a:gd name="T24" fmla="*/ 0 w 14"/>
                  <a:gd name="T25" fmla="*/ 38 h 42"/>
                  <a:gd name="T26" fmla="*/ 0 w 14"/>
                  <a:gd name="T27" fmla="*/ 39 h 42"/>
                  <a:gd name="T28" fmla="*/ 0 w 14"/>
                  <a:gd name="T29" fmla="*/ 41 h 42"/>
                  <a:gd name="T30" fmla="*/ 0 w 14"/>
                  <a:gd name="T31" fmla="*/ 41 h 42"/>
                  <a:gd name="T32" fmla="*/ 1 w 14"/>
                  <a:gd name="T33" fmla="*/ 42 h 42"/>
                  <a:gd name="T34" fmla="*/ 2 w 14"/>
                  <a:gd name="T35" fmla="*/ 41 h 42"/>
                  <a:gd name="T36" fmla="*/ 3 w 14"/>
                  <a:gd name="T37" fmla="*/ 40 h 42"/>
                  <a:gd name="T38" fmla="*/ 3 w 14"/>
                  <a:gd name="T39" fmla="*/ 38 h 42"/>
                  <a:gd name="T40" fmla="*/ 5 w 14"/>
                  <a:gd name="T41" fmla="*/ 34 h 42"/>
                  <a:gd name="T42" fmla="*/ 6 w 14"/>
                  <a:gd name="T43" fmla="*/ 30 h 42"/>
                  <a:gd name="T44" fmla="*/ 7 w 14"/>
                  <a:gd name="T45" fmla="*/ 26 h 42"/>
                  <a:gd name="T46" fmla="*/ 9 w 14"/>
                  <a:gd name="T47" fmla="*/ 22 h 42"/>
                  <a:gd name="T48" fmla="*/ 10 w 14"/>
                  <a:gd name="T49" fmla="*/ 16 h 42"/>
                  <a:gd name="T50" fmla="*/ 11 w 14"/>
                  <a:gd name="T51" fmla="*/ 12 h 42"/>
                  <a:gd name="T52" fmla="*/ 13 w 14"/>
                  <a:gd name="T53" fmla="*/ 7 h 42"/>
                  <a:gd name="T54" fmla="*/ 14 w 14"/>
                  <a:gd name="T55" fmla="*/ 4 h 42"/>
                  <a:gd name="T56" fmla="*/ 14 w 14"/>
                  <a:gd name="T57" fmla="*/ 1 h 42"/>
                  <a:gd name="T58" fmla="*/ 14 w 14"/>
                  <a:gd name="T59" fmla="*/ 0 h 42"/>
                  <a:gd name="T60" fmla="*/ 13 w 14"/>
                  <a:gd name="T61" fmla="*/ 0 h 42"/>
                  <a:gd name="T62" fmla="*/ 12 w 14"/>
                  <a:gd name="T63" fmla="*/ 1 h 42"/>
                  <a:gd name="T64" fmla="*/ 11 w 14"/>
                  <a:gd name="T65" fmla="*/ 6 h 42"/>
                  <a:gd name="T66" fmla="*/ 11 w 14"/>
                  <a:gd name="T67" fmla="*/ 6 h 42"/>
                  <a:gd name="T68" fmla="*/ 11 w 14"/>
                  <a:gd name="T69" fmla="*/ 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4" h="42">
                    <a:moveTo>
                      <a:pt x="12" y="1"/>
                    </a:moveTo>
                    <a:cubicBezTo>
                      <a:pt x="12" y="2"/>
                      <a:pt x="12" y="2"/>
                      <a:pt x="12" y="3"/>
                    </a:cubicBezTo>
                    <a:cubicBezTo>
                      <a:pt x="11" y="4"/>
                      <a:pt x="11" y="5"/>
                      <a:pt x="11" y="6"/>
                    </a:cubicBezTo>
                    <a:cubicBezTo>
                      <a:pt x="10" y="7"/>
                      <a:pt x="9" y="9"/>
                      <a:pt x="9" y="10"/>
                    </a:cubicBezTo>
                    <a:cubicBezTo>
                      <a:pt x="8" y="11"/>
                      <a:pt x="8" y="12"/>
                      <a:pt x="8" y="12"/>
                    </a:cubicBezTo>
                    <a:cubicBezTo>
                      <a:pt x="8" y="13"/>
                      <a:pt x="7" y="14"/>
                      <a:pt x="7" y="14"/>
                    </a:cubicBezTo>
                    <a:cubicBezTo>
                      <a:pt x="7" y="15"/>
                      <a:pt x="6" y="16"/>
                      <a:pt x="6" y="17"/>
                    </a:cubicBezTo>
                    <a:cubicBezTo>
                      <a:pt x="6" y="18"/>
                      <a:pt x="6" y="18"/>
                      <a:pt x="5" y="19"/>
                    </a:cubicBezTo>
                    <a:cubicBezTo>
                      <a:pt x="5" y="21"/>
                      <a:pt x="4" y="23"/>
                      <a:pt x="4" y="24"/>
                    </a:cubicBezTo>
                    <a:cubicBezTo>
                      <a:pt x="4" y="26"/>
                      <a:pt x="3" y="27"/>
                      <a:pt x="3" y="28"/>
                    </a:cubicBezTo>
                    <a:cubicBezTo>
                      <a:pt x="2" y="29"/>
                      <a:pt x="2" y="31"/>
                      <a:pt x="2" y="32"/>
                    </a:cubicBezTo>
                    <a:cubicBezTo>
                      <a:pt x="1" y="33"/>
                      <a:pt x="1" y="34"/>
                      <a:pt x="1" y="35"/>
                    </a:cubicBezTo>
                    <a:cubicBezTo>
                      <a:pt x="1" y="36"/>
                      <a:pt x="0" y="37"/>
                      <a:pt x="0" y="38"/>
                    </a:cubicBezTo>
                    <a:cubicBezTo>
                      <a:pt x="0" y="38"/>
                      <a:pt x="0" y="39"/>
                      <a:pt x="0" y="39"/>
                    </a:cubicBezTo>
                    <a:cubicBezTo>
                      <a:pt x="0" y="40"/>
                      <a:pt x="0" y="40"/>
                      <a:pt x="0" y="41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42"/>
                      <a:pt x="0" y="42"/>
                      <a:pt x="1" y="42"/>
                    </a:cubicBezTo>
                    <a:cubicBezTo>
                      <a:pt x="1" y="42"/>
                      <a:pt x="2" y="42"/>
                      <a:pt x="2" y="41"/>
                    </a:cubicBezTo>
                    <a:cubicBezTo>
                      <a:pt x="2" y="41"/>
                      <a:pt x="3" y="40"/>
                      <a:pt x="3" y="40"/>
                    </a:cubicBezTo>
                    <a:cubicBezTo>
                      <a:pt x="3" y="39"/>
                      <a:pt x="3" y="39"/>
                      <a:pt x="3" y="38"/>
                    </a:cubicBezTo>
                    <a:cubicBezTo>
                      <a:pt x="4" y="37"/>
                      <a:pt x="4" y="36"/>
                      <a:pt x="5" y="34"/>
                    </a:cubicBezTo>
                    <a:cubicBezTo>
                      <a:pt x="5" y="33"/>
                      <a:pt x="5" y="32"/>
                      <a:pt x="6" y="30"/>
                    </a:cubicBezTo>
                    <a:cubicBezTo>
                      <a:pt x="6" y="29"/>
                      <a:pt x="7" y="28"/>
                      <a:pt x="7" y="26"/>
                    </a:cubicBezTo>
                    <a:cubicBezTo>
                      <a:pt x="8" y="25"/>
                      <a:pt x="8" y="23"/>
                      <a:pt x="9" y="22"/>
                    </a:cubicBezTo>
                    <a:cubicBezTo>
                      <a:pt x="9" y="20"/>
                      <a:pt x="9" y="18"/>
                      <a:pt x="10" y="16"/>
                    </a:cubicBezTo>
                    <a:cubicBezTo>
                      <a:pt x="10" y="15"/>
                      <a:pt x="11" y="14"/>
                      <a:pt x="11" y="12"/>
                    </a:cubicBezTo>
                    <a:cubicBezTo>
                      <a:pt x="12" y="10"/>
                      <a:pt x="12" y="9"/>
                      <a:pt x="13" y="7"/>
                    </a:cubicBezTo>
                    <a:cubicBezTo>
                      <a:pt x="13" y="6"/>
                      <a:pt x="13" y="5"/>
                      <a:pt x="14" y="4"/>
                    </a:cubicBezTo>
                    <a:cubicBezTo>
                      <a:pt x="14" y="3"/>
                      <a:pt x="14" y="2"/>
                      <a:pt x="14" y="1"/>
                    </a:cubicBezTo>
                    <a:cubicBezTo>
                      <a:pt x="14" y="1"/>
                      <a:pt x="14" y="0"/>
                      <a:pt x="14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3" y="0"/>
                      <a:pt x="13" y="0"/>
                      <a:pt x="12" y="1"/>
                    </a:cubicBezTo>
                    <a:moveTo>
                      <a:pt x="11" y="6"/>
                    </a:moveTo>
                    <a:cubicBezTo>
                      <a:pt x="11" y="6"/>
                      <a:pt x="11" y="6"/>
                      <a:pt x="11" y="6"/>
                    </a:cubicBezTo>
                    <a:cubicBezTo>
                      <a:pt x="11" y="6"/>
                      <a:pt x="11" y="6"/>
                      <a:pt x="11" y="6"/>
                    </a:cubicBezTo>
                  </a:path>
                </a:pathLst>
              </a:custGeom>
              <a:solidFill>
                <a:srgbClr val="BEE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3" name="Freeform 705"/>
              <p:cNvSpPr>
                <a:spLocks/>
              </p:cNvSpPr>
              <p:nvPr/>
            </p:nvSpPr>
            <p:spPr bwMode="auto">
              <a:xfrm>
                <a:off x="6641" y="2559"/>
                <a:ext cx="5" cy="15"/>
              </a:xfrm>
              <a:custGeom>
                <a:avLst/>
                <a:gdLst>
                  <a:gd name="T0" fmla="*/ 2 w 3"/>
                  <a:gd name="T1" fmla="*/ 1 h 8"/>
                  <a:gd name="T2" fmla="*/ 2 w 3"/>
                  <a:gd name="T3" fmla="*/ 2 h 8"/>
                  <a:gd name="T4" fmla="*/ 2 w 3"/>
                  <a:gd name="T5" fmla="*/ 4 h 8"/>
                  <a:gd name="T6" fmla="*/ 1 w 3"/>
                  <a:gd name="T7" fmla="*/ 6 h 8"/>
                  <a:gd name="T8" fmla="*/ 0 w 3"/>
                  <a:gd name="T9" fmla="*/ 7 h 8"/>
                  <a:gd name="T10" fmla="*/ 1 w 3"/>
                  <a:gd name="T11" fmla="*/ 8 h 8"/>
                  <a:gd name="T12" fmla="*/ 1 w 3"/>
                  <a:gd name="T13" fmla="*/ 8 h 8"/>
                  <a:gd name="T14" fmla="*/ 2 w 3"/>
                  <a:gd name="T15" fmla="*/ 6 h 8"/>
                  <a:gd name="T16" fmla="*/ 3 w 3"/>
                  <a:gd name="T17" fmla="*/ 4 h 8"/>
                  <a:gd name="T18" fmla="*/ 3 w 3"/>
                  <a:gd name="T19" fmla="*/ 3 h 8"/>
                  <a:gd name="T20" fmla="*/ 3 w 3"/>
                  <a:gd name="T21" fmla="*/ 1 h 8"/>
                  <a:gd name="T22" fmla="*/ 3 w 3"/>
                  <a:gd name="T23" fmla="*/ 0 h 8"/>
                  <a:gd name="T24" fmla="*/ 3 w 3"/>
                  <a:gd name="T25" fmla="*/ 0 h 8"/>
                  <a:gd name="T26" fmla="*/ 2 w 3"/>
                  <a:gd name="T27" fmla="*/ 1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" h="8">
                    <a:moveTo>
                      <a:pt x="2" y="1"/>
                    </a:moveTo>
                    <a:cubicBezTo>
                      <a:pt x="2" y="1"/>
                      <a:pt x="2" y="2"/>
                      <a:pt x="2" y="2"/>
                    </a:cubicBezTo>
                    <a:cubicBezTo>
                      <a:pt x="2" y="3"/>
                      <a:pt x="2" y="3"/>
                      <a:pt x="2" y="4"/>
                    </a:cubicBezTo>
                    <a:cubicBezTo>
                      <a:pt x="1" y="4"/>
                      <a:pt x="1" y="5"/>
                      <a:pt x="1" y="6"/>
                    </a:cubicBezTo>
                    <a:cubicBezTo>
                      <a:pt x="1" y="6"/>
                      <a:pt x="1" y="7"/>
                      <a:pt x="0" y="7"/>
                    </a:cubicBezTo>
                    <a:cubicBezTo>
                      <a:pt x="1" y="8"/>
                      <a:pt x="1" y="8"/>
                      <a:pt x="1" y="8"/>
                    </a:cubicBezTo>
                    <a:cubicBezTo>
                      <a:pt x="1" y="8"/>
                      <a:pt x="1" y="8"/>
                      <a:pt x="1" y="8"/>
                    </a:cubicBezTo>
                    <a:cubicBezTo>
                      <a:pt x="2" y="7"/>
                      <a:pt x="2" y="7"/>
                      <a:pt x="2" y="6"/>
                    </a:cubicBezTo>
                    <a:cubicBezTo>
                      <a:pt x="2" y="5"/>
                      <a:pt x="2" y="5"/>
                      <a:pt x="3" y="4"/>
                    </a:cubicBezTo>
                    <a:cubicBezTo>
                      <a:pt x="3" y="4"/>
                      <a:pt x="3" y="3"/>
                      <a:pt x="3" y="3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1"/>
                      <a:pt x="2" y="1"/>
                      <a:pt x="2" y="1"/>
                    </a:cubicBezTo>
                  </a:path>
                </a:pathLst>
              </a:custGeom>
              <a:solidFill>
                <a:srgbClr val="BEE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4" name="Freeform 706"/>
              <p:cNvSpPr>
                <a:spLocks/>
              </p:cNvSpPr>
              <p:nvPr/>
            </p:nvSpPr>
            <p:spPr bwMode="auto">
              <a:xfrm>
                <a:off x="6643" y="2566"/>
                <a:ext cx="30" cy="81"/>
              </a:xfrm>
              <a:custGeom>
                <a:avLst/>
                <a:gdLst>
                  <a:gd name="T0" fmla="*/ 14 w 16"/>
                  <a:gd name="T1" fmla="*/ 1 h 43"/>
                  <a:gd name="T2" fmla="*/ 12 w 16"/>
                  <a:gd name="T3" fmla="*/ 5 h 43"/>
                  <a:gd name="T4" fmla="*/ 11 w 16"/>
                  <a:gd name="T5" fmla="*/ 7 h 43"/>
                  <a:gd name="T6" fmla="*/ 11 w 16"/>
                  <a:gd name="T7" fmla="*/ 7 h 43"/>
                  <a:gd name="T8" fmla="*/ 11 w 16"/>
                  <a:gd name="T9" fmla="*/ 9 h 43"/>
                  <a:gd name="T10" fmla="*/ 11 w 16"/>
                  <a:gd name="T11" fmla="*/ 8 h 43"/>
                  <a:gd name="T12" fmla="*/ 10 w 16"/>
                  <a:gd name="T13" fmla="*/ 11 h 43"/>
                  <a:gd name="T14" fmla="*/ 9 w 16"/>
                  <a:gd name="T15" fmla="*/ 14 h 43"/>
                  <a:gd name="T16" fmla="*/ 8 w 16"/>
                  <a:gd name="T17" fmla="*/ 16 h 43"/>
                  <a:gd name="T18" fmla="*/ 7 w 16"/>
                  <a:gd name="T19" fmla="*/ 19 h 43"/>
                  <a:gd name="T20" fmla="*/ 6 w 16"/>
                  <a:gd name="T21" fmla="*/ 21 h 43"/>
                  <a:gd name="T22" fmla="*/ 5 w 16"/>
                  <a:gd name="T23" fmla="*/ 24 h 43"/>
                  <a:gd name="T24" fmla="*/ 4 w 16"/>
                  <a:gd name="T25" fmla="*/ 28 h 43"/>
                  <a:gd name="T26" fmla="*/ 3 w 16"/>
                  <a:gd name="T27" fmla="*/ 32 h 43"/>
                  <a:gd name="T28" fmla="*/ 2 w 16"/>
                  <a:gd name="T29" fmla="*/ 36 h 43"/>
                  <a:gd name="T30" fmla="*/ 1 w 16"/>
                  <a:gd name="T31" fmla="*/ 38 h 43"/>
                  <a:gd name="T32" fmla="*/ 1 w 16"/>
                  <a:gd name="T33" fmla="*/ 40 h 43"/>
                  <a:gd name="T34" fmla="*/ 1 w 16"/>
                  <a:gd name="T35" fmla="*/ 42 h 43"/>
                  <a:gd name="T36" fmla="*/ 3 w 16"/>
                  <a:gd name="T37" fmla="*/ 42 h 43"/>
                  <a:gd name="T38" fmla="*/ 4 w 16"/>
                  <a:gd name="T39" fmla="*/ 40 h 43"/>
                  <a:gd name="T40" fmla="*/ 4 w 16"/>
                  <a:gd name="T41" fmla="*/ 39 h 43"/>
                  <a:gd name="T42" fmla="*/ 5 w 16"/>
                  <a:gd name="T43" fmla="*/ 36 h 43"/>
                  <a:gd name="T44" fmla="*/ 8 w 16"/>
                  <a:gd name="T45" fmla="*/ 27 h 43"/>
                  <a:gd name="T46" fmla="*/ 9 w 16"/>
                  <a:gd name="T47" fmla="*/ 23 h 43"/>
                  <a:gd name="T48" fmla="*/ 11 w 16"/>
                  <a:gd name="T49" fmla="*/ 18 h 43"/>
                  <a:gd name="T50" fmla="*/ 12 w 16"/>
                  <a:gd name="T51" fmla="*/ 12 h 43"/>
                  <a:gd name="T52" fmla="*/ 13 w 16"/>
                  <a:gd name="T53" fmla="*/ 10 h 43"/>
                  <a:gd name="T54" fmla="*/ 14 w 16"/>
                  <a:gd name="T55" fmla="*/ 8 h 43"/>
                  <a:gd name="T56" fmla="*/ 15 w 16"/>
                  <a:gd name="T57" fmla="*/ 4 h 43"/>
                  <a:gd name="T58" fmla="*/ 16 w 16"/>
                  <a:gd name="T59" fmla="*/ 1 h 43"/>
                  <a:gd name="T60" fmla="*/ 15 w 16"/>
                  <a:gd name="T61" fmla="*/ 0 h 43"/>
                  <a:gd name="T62" fmla="*/ 15 w 16"/>
                  <a:gd name="T63" fmla="*/ 0 h 43"/>
                  <a:gd name="T64" fmla="*/ 14 w 16"/>
                  <a:gd name="T65" fmla="*/ 1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6" h="43">
                    <a:moveTo>
                      <a:pt x="14" y="1"/>
                    </a:moveTo>
                    <a:cubicBezTo>
                      <a:pt x="13" y="2"/>
                      <a:pt x="13" y="4"/>
                      <a:pt x="12" y="5"/>
                    </a:cubicBezTo>
                    <a:cubicBezTo>
                      <a:pt x="12" y="6"/>
                      <a:pt x="12" y="7"/>
                      <a:pt x="11" y="7"/>
                    </a:cubicBezTo>
                    <a:cubicBezTo>
                      <a:pt x="11" y="7"/>
                      <a:pt x="11" y="7"/>
                      <a:pt x="11" y="7"/>
                    </a:cubicBezTo>
                    <a:cubicBezTo>
                      <a:pt x="11" y="8"/>
                      <a:pt x="11" y="8"/>
                      <a:pt x="11" y="9"/>
                    </a:cubicBezTo>
                    <a:cubicBezTo>
                      <a:pt x="11" y="8"/>
                      <a:pt x="11" y="8"/>
                      <a:pt x="11" y="8"/>
                    </a:cubicBezTo>
                    <a:cubicBezTo>
                      <a:pt x="10" y="9"/>
                      <a:pt x="10" y="10"/>
                      <a:pt x="10" y="11"/>
                    </a:cubicBezTo>
                    <a:cubicBezTo>
                      <a:pt x="9" y="14"/>
                      <a:pt x="9" y="14"/>
                      <a:pt x="9" y="14"/>
                    </a:cubicBezTo>
                    <a:cubicBezTo>
                      <a:pt x="8" y="14"/>
                      <a:pt x="8" y="15"/>
                      <a:pt x="8" y="16"/>
                    </a:cubicBezTo>
                    <a:cubicBezTo>
                      <a:pt x="7" y="17"/>
                      <a:pt x="7" y="18"/>
                      <a:pt x="7" y="19"/>
                    </a:cubicBezTo>
                    <a:cubicBezTo>
                      <a:pt x="7" y="20"/>
                      <a:pt x="6" y="21"/>
                      <a:pt x="6" y="21"/>
                    </a:cubicBezTo>
                    <a:cubicBezTo>
                      <a:pt x="6" y="22"/>
                      <a:pt x="6" y="23"/>
                      <a:pt x="5" y="24"/>
                    </a:cubicBezTo>
                    <a:cubicBezTo>
                      <a:pt x="5" y="25"/>
                      <a:pt x="5" y="27"/>
                      <a:pt x="4" y="28"/>
                    </a:cubicBezTo>
                    <a:cubicBezTo>
                      <a:pt x="4" y="29"/>
                      <a:pt x="3" y="30"/>
                      <a:pt x="3" y="32"/>
                    </a:cubicBezTo>
                    <a:cubicBezTo>
                      <a:pt x="3" y="33"/>
                      <a:pt x="2" y="34"/>
                      <a:pt x="2" y="36"/>
                    </a:cubicBezTo>
                    <a:cubicBezTo>
                      <a:pt x="1" y="37"/>
                      <a:pt x="1" y="38"/>
                      <a:pt x="1" y="38"/>
                    </a:cubicBezTo>
                    <a:cubicBezTo>
                      <a:pt x="1" y="39"/>
                      <a:pt x="1" y="39"/>
                      <a:pt x="1" y="40"/>
                    </a:cubicBezTo>
                    <a:cubicBezTo>
                      <a:pt x="1" y="40"/>
                      <a:pt x="0" y="41"/>
                      <a:pt x="1" y="42"/>
                    </a:cubicBezTo>
                    <a:cubicBezTo>
                      <a:pt x="1" y="43"/>
                      <a:pt x="2" y="43"/>
                      <a:pt x="3" y="42"/>
                    </a:cubicBezTo>
                    <a:cubicBezTo>
                      <a:pt x="3" y="41"/>
                      <a:pt x="4" y="41"/>
                      <a:pt x="4" y="40"/>
                    </a:cubicBezTo>
                    <a:cubicBezTo>
                      <a:pt x="4" y="40"/>
                      <a:pt x="4" y="40"/>
                      <a:pt x="4" y="39"/>
                    </a:cubicBezTo>
                    <a:cubicBezTo>
                      <a:pt x="4" y="38"/>
                      <a:pt x="5" y="37"/>
                      <a:pt x="5" y="36"/>
                    </a:cubicBezTo>
                    <a:cubicBezTo>
                      <a:pt x="6" y="33"/>
                      <a:pt x="7" y="30"/>
                      <a:pt x="8" y="27"/>
                    </a:cubicBezTo>
                    <a:cubicBezTo>
                      <a:pt x="8" y="26"/>
                      <a:pt x="9" y="24"/>
                      <a:pt x="9" y="23"/>
                    </a:cubicBezTo>
                    <a:cubicBezTo>
                      <a:pt x="10" y="21"/>
                      <a:pt x="10" y="20"/>
                      <a:pt x="11" y="18"/>
                    </a:cubicBezTo>
                    <a:cubicBezTo>
                      <a:pt x="11" y="16"/>
                      <a:pt x="12" y="14"/>
                      <a:pt x="12" y="12"/>
                    </a:cubicBezTo>
                    <a:cubicBezTo>
                      <a:pt x="13" y="12"/>
                      <a:pt x="13" y="11"/>
                      <a:pt x="13" y="10"/>
                    </a:cubicBezTo>
                    <a:cubicBezTo>
                      <a:pt x="13" y="9"/>
                      <a:pt x="14" y="8"/>
                      <a:pt x="14" y="8"/>
                    </a:cubicBezTo>
                    <a:cubicBezTo>
                      <a:pt x="14" y="6"/>
                      <a:pt x="15" y="5"/>
                      <a:pt x="15" y="4"/>
                    </a:cubicBezTo>
                    <a:cubicBezTo>
                      <a:pt x="15" y="3"/>
                      <a:pt x="15" y="2"/>
                      <a:pt x="16" y="1"/>
                    </a:cubicBezTo>
                    <a:cubicBezTo>
                      <a:pt x="16" y="1"/>
                      <a:pt x="16" y="0"/>
                      <a:pt x="15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15" y="0"/>
                      <a:pt x="14" y="0"/>
                      <a:pt x="14" y="1"/>
                    </a:cubicBezTo>
                  </a:path>
                </a:pathLst>
              </a:custGeom>
              <a:solidFill>
                <a:srgbClr val="BEE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5" name="Freeform 707"/>
              <p:cNvSpPr>
                <a:spLocks noEditPoints="1"/>
              </p:cNvSpPr>
              <p:nvPr/>
            </p:nvSpPr>
            <p:spPr bwMode="auto">
              <a:xfrm>
                <a:off x="6665" y="2568"/>
                <a:ext cx="8" cy="17"/>
              </a:xfrm>
              <a:custGeom>
                <a:avLst/>
                <a:gdLst>
                  <a:gd name="T0" fmla="*/ 3 w 4"/>
                  <a:gd name="T1" fmla="*/ 0 h 9"/>
                  <a:gd name="T2" fmla="*/ 2 w 4"/>
                  <a:gd name="T3" fmla="*/ 1 h 9"/>
                  <a:gd name="T4" fmla="*/ 2 w 4"/>
                  <a:gd name="T5" fmla="*/ 2 h 9"/>
                  <a:gd name="T6" fmla="*/ 1 w 4"/>
                  <a:gd name="T7" fmla="*/ 4 h 9"/>
                  <a:gd name="T8" fmla="*/ 0 w 4"/>
                  <a:gd name="T9" fmla="*/ 6 h 9"/>
                  <a:gd name="T10" fmla="*/ 0 w 4"/>
                  <a:gd name="T11" fmla="*/ 8 h 9"/>
                  <a:gd name="T12" fmla="*/ 0 w 4"/>
                  <a:gd name="T13" fmla="*/ 9 h 9"/>
                  <a:gd name="T14" fmla="*/ 1 w 4"/>
                  <a:gd name="T15" fmla="*/ 9 h 9"/>
                  <a:gd name="T16" fmla="*/ 1 w 4"/>
                  <a:gd name="T17" fmla="*/ 7 h 9"/>
                  <a:gd name="T18" fmla="*/ 2 w 4"/>
                  <a:gd name="T19" fmla="*/ 6 h 9"/>
                  <a:gd name="T20" fmla="*/ 2 w 4"/>
                  <a:gd name="T21" fmla="*/ 5 h 9"/>
                  <a:gd name="T22" fmla="*/ 2 w 4"/>
                  <a:gd name="T23" fmla="*/ 3 h 9"/>
                  <a:gd name="T24" fmla="*/ 3 w 4"/>
                  <a:gd name="T25" fmla="*/ 3 h 9"/>
                  <a:gd name="T26" fmla="*/ 3 w 4"/>
                  <a:gd name="T27" fmla="*/ 2 h 9"/>
                  <a:gd name="T28" fmla="*/ 3 w 4"/>
                  <a:gd name="T29" fmla="*/ 2 h 9"/>
                  <a:gd name="T30" fmla="*/ 3 w 4"/>
                  <a:gd name="T31" fmla="*/ 1 h 9"/>
                  <a:gd name="T32" fmla="*/ 4 w 4"/>
                  <a:gd name="T33" fmla="*/ 1 h 9"/>
                  <a:gd name="T34" fmla="*/ 3 w 4"/>
                  <a:gd name="T35" fmla="*/ 0 h 9"/>
                  <a:gd name="T36" fmla="*/ 3 w 4"/>
                  <a:gd name="T37" fmla="*/ 0 h 9"/>
                  <a:gd name="T38" fmla="*/ 3 w 4"/>
                  <a:gd name="T39" fmla="*/ 0 h 9"/>
                  <a:gd name="T40" fmla="*/ 3 w 4"/>
                  <a:gd name="T41" fmla="*/ 0 h 9"/>
                  <a:gd name="T42" fmla="*/ 3 w 4"/>
                  <a:gd name="T43" fmla="*/ 2 h 9"/>
                  <a:gd name="T44" fmla="*/ 3 w 4"/>
                  <a:gd name="T45" fmla="*/ 2 h 9"/>
                  <a:gd name="T46" fmla="*/ 3 w 4"/>
                  <a:gd name="T47" fmla="*/ 2 h 9"/>
                  <a:gd name="T48" fmla="*/ 3 w 4"/>
                  <a:gd name="T49" fmla="*/ 2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" h="9">
                    <a:moveTo>
                      <a:pt x="3" y="0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3"/>
                      <a:pt x="1" y="4"/>
                      <a:pt x="1" y="4"/>
                    </a:cubicBezTo>
                    <a:cubicBezTo>
                      <a:pt x="1" y="5"/>
                      <a:pt x="1" y="5"/>
                      <a:pt x="0" y="6"/>
                    </a:cubicBezTo>
                    <a:cubicBezTo>
                      <a:pt x="0" y="7"/>
                      <a:pt x="0" y="8"/>
                      <a:pt x="0" y="8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1" y="8"/>
                      <a:pt x="1" y="7"/>
                      <a:pt x="1" y="7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4"/>
                      <a:pt x="2" y="4"/>
                      <a:pt x="2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moveTo>
                      <a:pt x="3" y="2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</a:path>
                </a:pathLst>
              </a:custGeom>
              <a:solidFill>
                <a:srgbClr val="BEE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6" name="Freeform 708"/>
              <p:cNvSpPr>
                <a:spLocks/>
              </p:cNvSpPr>
              <p:nvPr/>
            </p:nvSpPr>
            <p:spPr bwMode="auto">
              <a:xfrm>
                <a:off x="6382" y="2489"/>
                <a:ext cx="8" cy="19"/>
              </a:xfrm>
              <a:custGeom>
                <a:avLst/>
                <a:gdLst>
                  <a:gd name="T0" fmla="*/ 2 w 4"/>
                  <a:gd name="T1" fmla="*/ 0 h 10"/>
                  <a:gd name="T2" fmla="*/ 1 w 4"/>
                  <a:gd name="T3" fmla="*/ 5 h 10"/>
                  <a:gd name="T4" fmla="*/ 0 w 4"/>
                  <a:gd name="T5" fmla="*/ 7 h 10"/>
                  <a:gd name="T6" fmla="*/ 0 w 4"/>
                  <a:gd name="T7" fmla="*/ 9 h 10"/>
                  <a:gd name="T8" fmla="*/ 0 w 4"/>
                  <a:gd name="T9" fmla="*/ 10 h 10"/>
                  <a:gd name="T10" fmla="*/ 1 w 4"/>
                  <a:gd name="T11" fmla="*/ 9 h 10"/>
                  <a:gd name="T12" fmla="*/ 2 w 4"/>
                  <a:gd name="T13" fmla="*/ 8 h 10"/>
                  <a:gd name="T14" fmla="*/ 2 w 4"/>
                  <a:gd name="T15" fmla="*/ 7 h 10"/>
                  <a:gd name="T16" fmla="*/ 2 w 4"/>
                  <a:gd name="T17" fmla="*/ 5 h 10"/>
                  <a:gd name="T18" fmla="*/ 4 w 4"/>
                  <a:gd name="T19" fmla="*/ 1 h 10"/>
                  <a:gd name="T20" fmla="*/ 3 w 4"/>
                  <a:gd name="T21" fmla="*/ 0 h 10"/>
                  <a:gd name="T22" fmla="*/ 3 w 4"/>
                  <a:gd name="T23" fmla="*/ 0 h 10"/>
                  <a:gd name="T24" fmla="*/ 2 w 4"/>
                  <a:gd name="T25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" h="10">
                    <a:moveTo>
                      <a:pt x="2" y="0"/>
                    </a:moveTo>
                    <a:cubicBezTo>
                      <a:pt x="2" y="2"/>
                      <a:pt x="1" y="3"/>
                      <a:pt x="1" y="5"/>
                    </a:cubicBezTo>
                    <a:cubicBezTo>
                      <a:pt x="1" y="5"/>
                      <a:pt x="1" y="6"/>
                      <a:pt x="0" y="7"/>
                    </a:cubicBezTo>
                    <a:cubicBezTo>
                      <a:pt x="0" y="7"/>
                      <a:pt x="0" y="8"/>
                      <a:pt x="0" y="9"/>
                    </a:cubicBezTo>
                    <a:cubicBezTo>
                      <a:pt x="0" y="9"/>
                      <a:pt x="0" y="10"/>
                      <a:pt x="0" y="10"/>
                    </a:cubicBezTo>
                    <a:cubicBezTo>
                      <a:pt x="1" y="10"/>
                      <a:pt x="1" y="10"/>
                      <a:pt x="1" y="9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2" y="7"/>
                      <a:pt x="2" y="6"/>
                      <a:pt x="2" y="5"/>
                    </a:cubicBezTo>
                    <a:cubicBezTo>
                      <a:pt x="3" y="4"/>
                      <a:pt x="3" y="2"/>
                      <a:pt x="4" y="1"/>
                    </a:cubicBezTo>
                    <a:cubicBezTo>
                      <a:pt x="4" y="0"/>
                      <a:pt x="4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</a:path>
                </a:pathLst>
              </a:custGeom>
              <a:solidFill>
                <a:srgbClr val="BEE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7" name="Freeform 709"/>
              <p:cNvSpPr>
                <a:spLocks/>
              </p:cNvSpPr>
              <p:nvPr/>
            </p:nvSpPr>
            <p:spPr bwMode="auto">
              <a:xfrm>
                <a:off x="6405" y="2494"/>
                <a:ext cx="8" cy="21"/>
              </a:xfrm>
              <a:custGeom>
                <a:avLst/>
                <a:gdLst>
                  <a:gd name="T0" fmla="*/ 3 w 4"/>
                  <a:gd name="T1" fmla="*/ 1 h 11"/>
                  <a:gd name="T2" fmla="*/ 2 w 4"/>
                  <a:gd name="T3" fmla="*/ 3 h 11"/>
                  <a:gd name="T4" fmla="*/ 2 w 4"/>
                  <a:gd name="T5" fmla="*/ 5 h 11"/>
                  <a:gd name="T6" fmla="*/ 1 w 4"/>
                  <a:gd name="T7" fmla="*/ 8 h 11"/>
                  <a:gd name="T8" fmla="*/ 1 w 4"/>
                  <a:gd name="T9" fmla="*/ 9 h 11"/>
                  <a:gd name="T10" fmla="*/ 1 w 4"/>
                  <a:gd name="T11" fmla="*/ 9 h 11"/>
                  <a:gd name="T12" fmla="*/ 0 w 4"/>
                  <a:gd name="T13" fmla="*/ 10 h 11"/>
                  <a:gd name="T14" fmla="*/ 0 w 4"/>
                  <a:gd name="T15" fmla="*/ 11 h 11"/>
                  <a:gd name="T16" fmla="*/ 1 w 4"/>
                  <a:gd name="T17" fmla="*/ 11 h 11"/>
                  <a:gd name="T18" fmla="*/ 2 w 4"/>
                  <a:gd name="T19" fmla="*/ 11 h 11"/>
                  <a:gd name="T20" fmla="*/ 2 w 4"/>
                  <a:gd name="T21" fmla="*/ 10 h 11"/>
                  <a:gd name="T22" fmla="*/ 2 w 4"/>
                  <a:gd name="T23" fmla="*/ 9 h 11"/>
                  <a:gd name="T24" fmla="*/ 3 w 4"/>
                  <a:gd name="T25" fmla="*/ 8 h 11"/>
                  <a:gd name="T26" fmla="*/ 3 w 4"/>
                  <a:gd name="T27" fmla="*/ 6 h 11"/>
                  <a:gd name="T28" fmla="*/ 4 w 4"/>
                  <a:gd name="T29" fmla="*/ 4 h 11"/>
                  <a:gd name="T30" fmla="*/ 4 w 4"/>
                  <a:gd name="T31" fmla="*/ 1 h 11"/>
                  <a:gd name="T32" fmla="*/ 4 w 4"/>
                  <a:gd name="T33" fmla="*/ 0 h 11"/>
                  <a:gd name="T34" fmla="*/ 4 w 4"/>
                  <a:gd name="T35" fmla="*/ 0 h 11"/>
                  <a:gd name="T36" fmla="*/ 3 w 4"/>
                  <a:gd name="T37" fmla="*/ 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" h="11">
                    <a:moveTo>
                      <a:pt x="3" y="1"/>
                    </a:moveTo>
                    <a:cubicBezTo>
                      <a:pt x="3" y="2"/>
                      <a:pt x="3" y="3"/>
                      <a:pt x="2" y="3"/>
                    </a:cubicBezTo>
                    <a:cubicBezTo>
                      <a:pt x="2" y="4"/>
                      <a:pt x="2" y="5"/>
                      <a:pt x="2" y="5"/>
                    </a:cubicBezTo>
                    <a:cubicBezTo>
                      <a:pt x="2" y="6"/>
                      <a:pt x="1" y="7"/>
                      <a:pt x="1" y="8"/>
                    </a:cubicBezTo>
                    <a:cubicBezTo>
                      <a:pt x="1" y="8"/>
                      <a:pt x="1" y="8"/>
                      <a:pt x="1" y="9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1" y="11"/>
                      <a:pt x="1" y="11"/>
                      <a:pt x="1" y="11"/>
                    </a:cubicBezTo>
                    <a:cubicBezTo>
                      <a:pt x="2" y="11"/>
                      <a:pt x="2" y="11"/>
                      <a:pt x="2" y="11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10"/>
                      <a:pt x="2" y="10"/>
                      <a:pt x="2" y="9"/>
                    </a:cubicBezTo>
                    <a:cubicBezTo>
                      <a:pt x="2" y="9"/>
                      <a:pt x="3" y="8"/>
                      <a:pt x="3" y="8"/>
                    </a:cubicBezTo>
                    <a:cubicBezTo>
                      <a:pt x="3" y="7"/>
                      <a:pt x="3" y="7"/>
                      <a:pt x="3" y="6"/>
                    </a:cubicBezTo>
                    <a:cubicBezTo>
                      <a:pt x="3" y="5"/>
                      <a:pt x="4" y="4"/>
                      <a:pt x="4" y="4"/>
                    </a:cubicBezTo>
                    <a:cubicBezTo>
                      <a:pt x="4" y="3"/>
                      <a:pt x="4" y="2"/>
                      <a:pt x="4" y="1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1"/>
                      <a:pt x="3" y="1"/>
                      <a:pt x="3" y="1"/>
                    </a:cubicBezTo>
                  </a:path>
                </a:pathLst>
              </a:custGeom>
              <a:solidFill>
                <a:srgbClr val="BEE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8" name="Freeform 710"/>
              <p:cNvSpPr>
                <a:spLocks noEditPoints="1"/>
              </p:cNvSpPr>
              <p:nvPr/>
            </p:nvSpPr>
            <p:spPr bwMode="auto">
              <a:xfrm>
                <a:off x="6431" y="2504"/>
                <a:ext cx="8" cy="19"/>
              </a:xfrm>
              <a:custGeom>
                <a:avLst/>
                <a:gdLst>
                  <a:gd name="T0" fmla="*/ 3 w 4"/>
                  <a:gd name="T1" fmla="*/ 0 h 10"/>
                  <a:gd name="T2" fmla="*/ 2 w 4"/>
                  <a:gd name="T3" fmla="*/ 2 h 10"/>
                  <a:gd name="T4" fmla="*/ 2 w 4"/>
                  <a:gd name="T5" fmla="*/ 5 h 10"/>
                  <a:gd name="T6" fmla="*/ 1 w 4"/>
                  <a:gd name="T7" fmla="*/ 7 h 10"/>
                  <a:gd name="T8" fmla="*/ 0 w 4"/>
                  <a:gd name="T9" fmla="*/ 10 h 10"/>
                  <a:gd name="T10" fmla="*/ 1 w 4"/>
                  <a:gd name="T11" fmla="*/ 10 h 10"/>
                  <a:gd name="T12" fmla="*/ 1 w 4"/>
                  <a:gd name="T13" fmla="*/ 10 h 10"/>
                  <a:gd name="T14" fmla="*/ 2 w 4"/>
                  <a:gd name="T15" fmla="*/ 10 h 10"/>
                  <a:gd name="T16" fmla="*/ 2 w 4"/>
                  <a:gd name="T17" fmla="*/ 10 h 10"/>
                  <a:gd name="T18" fmla="*/ 2 w 4"/>
                  <a:gd name="T19" fmla="*/ 9 h 10"/>
                  <a:gd name="T20" fmla="*/ 3 w 4"/>
                  <a:gd name="T21" fmla="*/ 5 h 10"/>
                  <a:gd name="T22" fmla="*/ 4 w 4"/>
                  <a:gd name="T23" fmla="*/ 3 h 10"/>
                  <a:gd name="T24" fmla="*/ 4 w 4"/>
                  <a:gd name="T25" fmla="*/ 0 h 10"/>
                  <a:gd name="T26" fmla="*/ 4 w 4"/>
                  <a:gd name="T27" fmla="*/ 0 h 10"/>
                  <a:gd name="T28" fmla="*/ 3 w 4"/>
                  <a:gd name="T29" fmla="*/ 0 h 10"/>
                  <a:gd name="T30" fmla="*/ 3 w 4"/>
                  <a:gd name="T31" fmla="*/ 0 h 10"/>
                  <a:gd name="T32" fmla="*/ 2 w 4"/>
                  <a:gd name="T33" fmla="*/ 9 h 10"/>
                  <a:gd name="T34" fmla="*/ 2 w 4"/>
                  <a:gd name="T35" fmla="*/ 9 h 10"/>
                  <a:gd name="T36" fmla="*/ 2 w 4"/>
                  <a:gd name="T37" fmla="*/ 9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" h="10">
                    <a:moveTo>
                      <a:pt x="3" y="0"/>
                    </a:moveTo>
                    <a:cubicBezTo>
                      <a:pt x="3" y="1"/>
                      <a:pt x="3" y="2"/>
                      <a:pt x="2" y="2"/>
                    </a:cubicBezTo>
                    <a:cubicBezTo>
                      <a:pt x="2" y="3"/>
                      <a:pt x="2" y="4"/>
                      <a:pt x="2" y="5"/>
                    </a:cubicBezTo>
                    <a:cubicBezTo>
                      <a:pt x="1" y="6"/>
                      <a:pt x="1" y="6"/>
                      <a:pt x="1" y="7"/>
                    </a:cubicBezTo>
                    <a:cubicBezTo>
                      <a:pt x="1" y="8"/>
                      <a:pt x="1" y="9"/>
                      <a:pt x="0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8"/>
                      <a:pt x="3" y="7"/>
                      <a:pt x="3" y="5"/>
                    </a:cubicBezTo>
                    <a:cubicBezTo>
                      <a:pt x="3" y="4"/>
                      <a:pt x="3" y="4"/>
                      <a:pt x="4" y="3"/>
                    </a:cubicBezTo>
                    <a:cubicBezTo>
                      <a:pt x="4" y="2"/>
                      <a:pt x="4" y="1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moveTo>
                      <a:pt x="2" y="9"/>
                    </a:move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</a:path>
                </a:pathLst>
              </a:custGeom>
              <a:solidFill>
                <a:srgbClr val="BEE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9" name="Freeform 711"/>
              <p:cNvSpPr>
                <a:spLocks/>
              </p:cNvSpPr>
              <p:nvPr/>
            </p:nvSpPr>
            <p:spPr bwMode="auto">
              <a:xfrm>
                <a:off x="6458" y="2511"/>
                <a:ext cx="5" cy="19"/>
              </a:xfrm>
              <a:custGeom>
                <a:avLst/>
                <a:gdLst>
                  <a:gd name="T0" fmla="*/ 2 w 3"/>
                  <a:gd name="T1" fmla="*/ 0 h 10"/>
                  <a:gd name="T2" fmla="*/ 2 w 3"/>
                  <a:gd name="T3" fmla="*/ 3 h 10"/>
                  <a:gd name="T4" fmla="*/ 1 w 3"/>
                  <a:gd name="T5" fmla="*/ 5 h 10"/>
                  <a:gd name="T6" fmla="*/ 0 w 3"/>
                  <a:gd name="T7" fmla="*/ 7 h 10"/>
                  <a:gd name="T8" fmla="*/ 0 w 3"/>
                  <a:gd name="T9" fmla="*/ 9 h 10"/>
                  <a:gd name="T10" fmla="*/ 0 w 3"/>
                  <a:gd name="T11" fmla="*/ 10 h 10"/>
                  <a:gd name="T12" fmla="*/ 1 w 3"/>
                  <a:gd name="T13" fmla="*/ 10 h 10"/>
                  <a:gd name="T14" fmla="*/ 1 w 3"/>
                  <a:gd name="T15" fmla="*/ 9 h 10"/>
                  <a:gd name="T16" fmla="*/ 1 w 3"/>
                  <a:gd name="T17" fmla="*/ 9 h 10"/>
                  <a:gd name="T18" fmla="*/ 1 w 3"/>
                  <a:gd name="T19" fmla="*/ 7 h 10"/>
                  <a:gd name="T20" fmla="*/ 2 w 3"/>
                  <a:gd name="T21" fmla="*/ 5 h 10"/>
                  <a:gd name="T22" fmla="*/ 3 w 3"/>
                  <a:gd name="T23" fmla="*/ 1 h 10"/>
                  <a:gd name="T24" fmla="*/ 3 w 3"/>
                  <a:gd name="T25" fmla="*/ 0 h 10"/>
                  <a:gd name="T26" fmla="*/ 3 w 3"/>
                  <a:gd name="T27" fmla="*/ 0 h 10"/>
                  <a:gd name="T28" fmla="*/ 2 w 3"/>
                  <a:gd name="T29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" h="10">
                    <a:moveTo>
                      <a:pt x="2" y="0"/>
                    </a:moveTo>
                    <a:cubicBezTo>
                      <a:pt x="2" y="1"/>
                      <a:pt x="2" y="2"/>
                      <a:pt x="2" y="3"/>
                    </a:cubicBezTo>
                    <a:cubicBezTo>
                      <a:pt x="1" y="3"/>
                      <a:pt x="1" y="4"/>
                      <a:pt x="1" y="5"/>
                    </a:cubicBezTo>
                    <a:cubicBezTo>
                      <a:pt x="1" y="6"/>
                      <a:pt x="0" y="6"/>
                      <a:pt x="0" y="7"/>
                    </a:cubicBezTo>
                    <a:cubicBezTo>
                      <a:pt x="0" y="8"/>
                      <a:pt x="0" y="9"/>
                      <a:pt x="0" y="9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1" y="9"/>
                      <a:pt x="1" y="8"/>
                      <a:pt x="1" y="7"/>
                    </a:cubicBezTo>
                    <a:cubicBezTo>
                      <a:pt x="2" y="7"/>
                      <a:pt x="2" y="6"/>
                      <a:pt x="2" y="5"/>
                    </a:cubicBezTo>
                    <a:cubicBezTo>
                      <a:pt x="2" y="4"/>
                      <a:pt x="3" y="2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</a:path>
                </a:pathLst>
              </a:custGeom>
              <a:solidFill>
                <a:srgbClr val="BEE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0" name="Freeform 712"/>
              <p:cNvSpPr>
                <a:spLocks/>
              </p:cNvSpPr>
              <p:nvPr/>
            </p:nvSpPr>
            <p:spPr bwMode="auto">
              <a:xfrm>
                <a:off x="6479" y="2517"/>
                <a:ext cx="5" cy="17"/>
              </a:xfrm>
              <a:custGeom>
                <a:avLst/>
                <a:gdLst>
                  <a:gd name="T0" fmla="*/ 2 w 3"/>
                  <a:gd name="T1" fmla="*/ 1 h 9"/>
                  <a:gd name="T2" fmla="*/ 1 w 3"/>
                  <a:gd name="T3" fmla="*/ 3 h 9"/>
                  <a:gd name="T4" fmla="*/ 1 w 3"/>
                  <a:gd name="T5" fmla="*/ 4 h 9"/>
                  <a:gd name="T6" fmla="*/ 1 w 3"/>
                  <a:gd name="T7" fmla="*/ 4 h 9"/>
                  <a:gd name="T8" fmla="*/ 0 w 3"/>
                  <a:gd name="T9" fmla="*/ 6 h 9"/>
                  <a:gd name="T10" fmla="*/ 0 w 3"/>
                  <a:gd name="T11" fmla="*/ 7 h 9"/>
                  <a:gd name="T12" fmla="*/ 0 w 3"/>
                  <a:gd name="T13" fmla="*/ 8 h 9"/>
                  <a:gd name="T14" fmla="*/ 0 w 3"/>
                  <a:gd name="T15" fmla="*/ 9 h 9"/>
                  <a:gd name="T16" fmla="*/ 0 w 3"/>
                  <a:gd name="T17" fmla="*/ 9 h 9"/>
                  <a:gd name="T18" fmla="*/ 1 w 3"/>
                  <a:gd name="T19" fmla="*/ 9 h 9"/>
                  <a:gd name="T20" fmla="*/ 1 w 3"/>
                  <a:gd name="T21" fmla="*/ 8 h 9"/>
                  <a:gd name="T22" fmla="*/ 1 w 3"/>
                  <a:gd name="T23" fmla="*/ 8 h 9"/>
                  <a:gd name="T24" fmla="*/ 2 w 3"/>
                  <a:gd name="T25" fmla="*/ 5 h 9"/>
                  <a:gd name="T26" fmla="*/ 2 w 3"/>
                  <a:gd name="T27" fmla="*/ 3 h 9"/>
                  <a:gd name="T28" fmla="*/ 3 w 3"/>
                  <a:gd name="T29" fmla="*/ 1 h 9"/>
                  <a:gd name="T30" fmla="*/ 3 w 3"/>
                  <a:gd name="T31" fmla="*/ 1 h 9"/>
                  <a:gd name="T32" fmla="*/ 2 w 3"/>
                  <a:gd name="T33" fmla="*/ 0 h 9"/>
                  <a:gd name="T34" fmla="*/ 2 w 3"/>
                  <a:gd name="T35" fmla="*/ 0 h 9"/>
                  <a:gd name="T36" fmla="*/ 2 w 3"/>
                  <a:gd name="T37" fmla="*/ 1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" h="9">
                    <a:moveTo>
                      <a:pt x="2" y="1"/>
                    </a:moveTo>
                    <a:cubicBezTo>
                      <a:pt x="1" y="1"/>
                      <a:pt x="1" y="2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5"/>
                      <a:pt x="0" y="6"/>
                      <a:pt x="0" y="6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1" y="8"/>
                      <a:pt x="1" y="8"/>
                      <a:pt x="1" y="8"/>
                    </a:cubicBezTo>
                    <a:cubicBezTo>
                      <a:pt x="1" y="8"/>
                      <a:pt x="1" y="8"/>
                      <a:pt x="1" y="8"/>
                    </a:cubicBezTo>
                    <a:cubicBezTo>
                      <a:pt x="1" y="7"/>
                      <a:pt x="2" y="6"/>
                      <a:pt x="2" y="5"/>
                    </a:cubicBezTo>
                    <a:cubicBezTo>
                      <a:pt x="2" y="4"/>
                      <a:pt x="2" y="4"/>
                      <a:pt x="2" y="3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</a:path>
                </a:pathLst>
              </a:custGeom>
              <a:solidFill>
                <a:srgbClr val="BEE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1" name="Freeform 713"/>
              <p:cNvSpPr>
                <a:spLocks/>
              </p:cNvSpPr>
              <p:nvPr/>
            </p:nvSpPr>
            <p:spPr bwMode="auto">
              <a:xfrm>
                <a:off x="6577" y="2547"/>
                <a:ext cx="5" cy="17"/>
              </a:xfrm>
              <a:custGeom>
                <a:avLst/>
                <a:gdLst>
                  <a:gd name="T0" fmla="*/ 2 w 3"/>
                  <a:gd name="T1" fmla="*/ 1 h 9"/>
                  <a:gd name="T2" fmla="*/ 1 w 3"/>
                  <a:gd name="T3" fmla="*/ 5 h 9"/>
                  <a:gd name="T4" fmla="*/ 0 w 3"/>
                  <a:gd name="T5" fmla="*/ 6 h 9"/>
                  <a:gd name="T6" fmla="*/ 0 w 3"/>
                  <a:gd name="T7" fmla="*/ 9 h 9"/>
                  <a:gd name="T8" fmla="*/ 0 w 3"/>
                  <a:gd name="T9" fmla="*/ 9 h 9"/>
                  <a:gd name="T10" fmla="*/ 1 w 3"/>
                  <a:gd name="T11" fmla="*/ 9 h 9"/>
                  <a:gd name="T12" fmla="*/ 1 w 3"/>
                  <a:gd name="T13" fmla="*/ 9 h 9"/>
                  <a:gd name="T14" fmla="*/ 1 w 3"/>
                  <a:gd name="T15" fmla="*/ 7 h 9"/>
                  <a:gd name="T16" fmla="*/ 2 w 3"/>
                  <a:gd name="T17" fmla="*/ 5 h 9"/>
                  <a:gd name="T18" fmla="*/ 3 w 3"/>
                  <a:gd name="T19" fmla="*/ 1 h 9"/>
                  <a:gd name="T20" fmla="*/ 3 w 3"/>
                  <a:gd name="T21" fmla="*/ 0 h 9"/>
                  <a:gd name="T22" fmla="*/ 2 w 3"/>
                  <a:gd name="T23" fmla="*/ 0 h 9"/>
                  <a:gd name="T24" fmla="*/ 2 w 3"/>
                  <a:gd name="T25" fmla="*/ 1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" h="9">
                    <a:moveTo>
                      <a:pt x="2" y="1"/>
                    </a:moveTo>
                    <a:cubicBezTo>
                      <a:pt x="1" y="2"/>
                      <a:pt x="1" y="3"/>
                      <a:pt x="1" y="5"/>
                    </a:cubicBezTo>
                    <a:cubicBezTo>
                      <a:pt x="0" y="5"/>
                      <a:pt x="0" y="6"/>
                      <a:pt x="0" y="6"/>
                    </a:cubicBezTo>
                    <a:cubicBezTo>
                      <a:pt x="0" y="7"/>
                      <a:pt x="0" y="8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1" y="8"/>
                      <a:pt x="1" y="8"/>
                      <a:pt x="1" y="7"/>
                    </a:cubicBezTo>
                    <a:cubicBezTo>
                      <a:pt x="2" y="6"/>
                      <a:pt x="2" y="6"/>
                      <a:pt x="2" y="5"/>
                    </a:cubicBezTo>
                    <a:cubicBezTo>
                      <a:pt x="2" y="4"/>
                      <a:pt x="3" y="2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</a:path>
                </a:pathLst>
              </a:custGeom>
              <a:solidFill>
                <a:srgbClr val="BEE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2" name="Freeform 714"/>
              <p:cNvSpPr>
                <a:spLocks/>
              </p:cNvSpPr>
              <p:nvPr/>
            </p:nvSpPr>
            <p:spPr bwMode="auto">
              <a:xfrm>
                <a:off x="6597" y="2555"/>
                <a:ext cx="8" cy="17"/>
              </a:xfrm>
              <a:custGeom>
                <a:avLst/>
                <a:gdLst>
                  <a:gd name="T0" fmla="*/ 3 w 4"/>
                  <a:gd name="T1" fmla="*/ 1 h 9"/>
                  <a:gd name="T2" fmla="*/ 1 w 4"/>
                  <a:gd name="T3" fmla="*/ 5 h 9"/>
                  <a:gd name="T4" fmla="*/ 0 w 4"/>
                  <a:gd name="T5" fmla="*/ 6 h 9"/>
                  <a:gd name="T6" fmla="*/ 0 w 4"/>
                  <a:gd name="T7" fmla="*/ 8 h 9"/>
                  <a:gd name="T8" fmla="*/ 0 w 4"/>
                  <a:gd name="T9" fmla="*/ 9 h 9"/>
                  <a:gd name="T10" fmla="*/ 1 w 4"/>
                  <a:gd name="T11" fmla="*/ 9 h 9"/>
                  <a:gd name="T12" fmla="*/ 2 w 4"/>
                  <a:gd name="T13" fmla="*/ 5 h 9"/>
                  <a:gd name="T14" fmla="*/ 4 w 4"/>
                  <a:gd name="T15" fmla="*/ 1 h 9"/>
                  <a:gd name="T16" fmla="*/ 3 w 4"/>
                  <a:gd name="T17" fmla="*/ 0 h 9"/>
                  <a:gd name="T18" fmla="*/ 3 w 4"/>
                  <a:gd name="T19" fmla="*/ 0 h 9"/>
                  <a:gd name="T20" fmla="*/ 3 w 4"/>
                  <a:gd name="T21" fmla="*/ 1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" h="9">
                    <a:moveTo>
                      <a:pt x="3" y="1"/>
                    </a:moveTo>
                    <a:cubicBezTo>
                      <a:pt x="2" y="2"/>
                      <a:pt x="2" y="3"/>
                      <a:pt x="1" y="5"/>
                    </a:cubicBezTo>
                    <a:cubicBezTo>
                      <a:pt x="1" y="5"/>
                      <a:pt x="1" y="6"/>
                      <a:pt x="0" y="6"/>
                    </a:cubicBezTo>
                    <a:cubicBezTo>
                      <a:pt x="0" y="7"/>
                      <a:pt x="0" y="8"/>
                      <a:pt x="0" y="8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1" y="7"/>
                      <a:pt x="2" y="6"/>
                      <a:pt x="2" y="5"/>
                    </a:cubicBezTo>
                    <a:cubicBezTo>
                      <a:pt x="3" y="4"/>
                      <a:pt x="3" y="2"/>
                      <a:pt x="4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1"/>
                      <a:pt x="3" y="1"/>
                      <a:pt x="3" y="1"/>
                    </a:cubicBezTo>
                  </a:path>
                </a:pathLst>
              </a:custGeom>
              <a:solidFill>
                <a:srgbClr val="BEE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3" name="Freeform 715"/>
              <p:cNvSpPr>
                <a:spLocks/>
              </p:cNvSpPr>
              <p:nvPr/>
            </p:nvSpPr>
            <p:spPr bwMode="auto">
              <a:xfrm>
                <a:off x="6620" y="2562"/>
                <a:ext cx="7" cy="17"/>
              </a:xfrm>
              <a:custGeom>
                <a:avLst/>
                <a:gdLst>
                  <a:gd name="T0" fmla="*/ 3 w 4"/>
                  <a:gd name="T1" fmla="*/ 0 h 9"/>
                  <a:gd name="T2" fmla="*/ 2 w 4"/>
                  <a:gd name="T3" fmla="*/ 4 h 9"/>
                  <a:gd name="T4" fmla="*/ 0 w 4"/>
                  <a:gd name="T5" fmla="*/ 8 h 9"/>
                  <a:gd name="T6" fmla="*/ 0 w 4"/>
                  <a:gd name="T7" fmla="*/ 9 h 9"/>
                  <a:gd name="T8" fmla="*/ 1 w 4"/>
                  <a:gd name="T9" fmla="*/ 9 h 9"/>
                  <a:gd name="T10" fmla="*/ 1 w 4"/>
                  <a:gd name="T11" fmla="*/ 9 h 9"/>
                  <a:gd name="T12" fmla="*/ 2 w 4"/>
                  <a:gd name="T13" fmla="*/ 8 h 9"/>
                  <a:gd name="T14" fmla="*/ 2 w 4"/>
                  <a:gd name="T15" fmla="*/ 7 h 9"/>
                  <a:gd name="T16" fmla="*/ 3 w 4"/>
                  <a:gd name="T17" fmla="*/ 5 h 9"/>
                  <a:gd name="T18" fmla="*/ 4 w 4"/>
                  <a:gd name="T19" fmla="*/ 1 h 9"/>
                  <a:gd name="T20" fmla="*/ 4 w 4"/>
                  <a:gd name="T21" fmla="*/ 0 h 9"/>
                  <a:gd name="T22" fmla="*/ 4 w 4"/>
                  <a:gd name="T23" fmla="*/ 0 h 9"/>
                  <a:gd name="T24" fmla="*/ 3 w 4"/>
                  <a:gd name="T25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" h="9">
                    <a:moveTo>
                      <a:pt x="3" y="0"/>
                    </a:moveTo>
                    <a:cubicBezTo>
                      <a:pt x="3" y="2"/>
                      <a:pt x="2" y="3"/>
                      <a:pt x="2" y="4"/>
                    </a:cubicBezTo>
                    <a:cubicBezTo>
                      <a:pt x="1" y="6"/>
                      <a:pt x="1" y="7"/>
                      <a:pt x="0" y="8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2" y="8"/>
                      <a:pt x="2" y="7"/>
                      <a:pt x="2" y="7"/>
                    </a:cubicBezTo>
                    <a:cubicBezTo>
                      <a:pt x="2" y="6"/>
                      <a:pt x="3" y="5"/>
                      <a:pt x="3" y="5"/>
                    </a:cubicBezTo>
                    <a:cubicBezTo>
                      <a:pt x="3" y="3"/>
                      <a:pt x="4" y="2"/>
                      <a:pt x="4" y="1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</a:path>
                </a:pathLst>
              </a:custGeom>
              <a:solidFill>
                <a:srgbClr val="BEE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4" name="Freeform 716"/>
              <p:cNvSpPr>
                <a:spLocks/>
              </p:cNvSpPr>
              <p:nvPr/>
            </p:nvSpPr>
            <p:spPr bwMode="auto">
              <a:xfrm>
                <a:off x="6643" y="2570"/>
                <a:ext cx="7" cy="19"/>
              </a:xfrm>
              <a:custGeom>
                <a:avLst/>
                <a:gdLst>
                  <a:gd name="T0" fmla="*/ 2 w 4"/>
                  <a:gd name="T1" fmla="*/ 1 h 10"/>
                  <a:gd name="T2" fmla="*/ 1 w 4"/>
                  <a:gd name="T3" fmla="*/ 5 h 10"/>
                  <a:gd name="T4" fmla="*/ 1 w 4"/>
                  <a:gd name="T5" fmla="*/ 7 h 10"/>
                  <a:gd name="T6" fmla="*/ 0 w 4"/>
                  <a:gd name="T7" fmla="*/ 9 h 10"/>
                  <a:gd name="T8" fmla="*/ 1 w 4"/>
                  <a:gd name="T9" fmla="*/ 10 h 10"/>
                  <a:gd name="T10" fmla="*/ 2 w 4"/>
                  <a:gd name="T11" fmla="*/ 10 h 10"/>
                  <a:gd name="T12" fmla="*/ 2 w 4"/>
                  <a:gd name="T13" fmla="*/ 9 h 10"/>
                  <a:gd name="T14" fmla="*/ 2 w 4"/>
                  <a:gd name="T15" fmla="*/ 9 h 10"/>
                  <a:gd name="T16" fmla="*/ 3 w 4"/>
                  <a:gd name="T17" fmla="*/ 5 h 10"/>
                  <a:gd name="T18" fmla="*/ 4 w 4"/>
                  <a:gd name="T19" fmla="*/ 1 h 10"/>
                  <a:gd name="T20" fmla="*/ 4 w 4"/>
                  <a:gd name="T21" fmla="*/ 0 h 10"/>
                  <a:gd name="T22" fmla="*/ 3 w 4"/>
                  <a:gd name="T23" fmla="*/ 0 h 10"/>
                  <a:gd name="T24" fmla="*/ 2 w 4"/>
                  <a:gd name="T25" fmla="*/ 1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" h="10">
                    <a:moveTo>
                      <a:pt x="2" y="1"/>
                    </a:moveTo>
                    <a:cubicBezTo>
                      <a:pt x="2" y="2"/>
                      <a:pt x="2" y="3"/>
                      <a:pt x="1" y="5"/>
                    </a:cubicBezTo>
                    <a:cubicBezTo>
                      <a:pt x="1" y="5"/>
                      <a:pt x="1" y="6"/>
                      <a:pt x="1" y="7"/>
                    </a:cubicBezTo>
                    <a:cubicBezTo>
                      <a:pt x="1" y="7"/>
                      <a:pt x="0" y="8"/>
                      <a:pt x="0" y="9"/>
                    </a:cubicBezTo>
                    <a:cubicBezTo>
                      <a:pt x="0" y="9"/>
                      <a:pt x="1" y="10"/>
                      <a:pt x="1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8"/>
                      <a:pt x="3" y="7"/>
                      <a:pt x="3" y="5"/>
                    </a:cubicBezTo>
                    <a:cubicBezTo>
                      <a:pt x="4" y="4"/>
                      <a:pt x="4" y="3"/>
                      <a:pt x="4" y="1"/>
                    </a:cubicBezTo>
                    <a:cubicBezTo>
                      <a:pt x="4" y="1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2" y="1"/>
                    </a:cubicBezTo>
                  </a:path>
                </a:pathLst>
              </a:custGeom>
              <a:solidFill>
                <a:srgbClr val="BEE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5" name="Freeform 717"/>
              <p:cNvSpPr>
                <a:spLocks/>
              </p:cNvSpPr>
              <p:nvPr/>
            </p:nvSpPr>
            <p:spPr bwMode="auto">
              <a:xfrm>
                <a:off x="6667" y="2577"/>
                <a:ext cx="10" cy="17"/>
              </a:xfrm>
              <a:custGeom>
                <a:avLst/>
                <a:gdLst>
                  <a:gd name="T0" fmla="*/ 4 w 5"/>
                  <a:gd name="T1" fmla="*/ 0 h 9"/>
                  <a:gd name="T2" fmla="*/ 3 w 5"/>
                  <a:gd name="T3" fmla="*/ 1 h 9"/>
                  <a:gd name="T4" fmla="*/ 3 w 5"/>
                  <a:gd name="T5" fmla="*/ 2 h 9"/>
                  <a:gd name="T6" fmla="*/ 3 w 5"/>
                  <a:gd name="T7" fmla="*/ 2 h 9"/>
                  <a:gd name="T8" fmla="*/ 1 w 5"/>
                  <a:gd name="T9" fmla="*/ 5 h 9"/>
                  <a:gd name="T10" fmla="*/ 1 w 5"/>
                  <a:gd name="T11" fmla="*/ 7 h 9"/>
                  <a:gd name="T12" fmla="*/ 0 w 5"/>
                  <a:gd name="T13" fmla="*/ 8 h 9"/>
                  <a:gd name="T14" fmla="*/ 1 w 5"/>
                  <a:gd name="T15" fmla="*/ 9 h 9"/>
                  <a:gd name="T16" fmla="*/ 1 w 5"/>
                  <a:gd name="T17" fmla="*/ 9 h 9"/>
                  <a:gd name="T18" fmla="*/ 2 w 5"/>
                  <a:gd name="T19" fmla="*/ 9 h 9"/>
                  <a:gd name="T20" fmla="*/ 2 w 5"/>
                  <a:gd name="T21" fmla="*/ 7 h 9"/>
                  <a:gd name="T22" fmla="*/ 3 w 5"/>
                  <a:gd name="T23" fmla="*/ 5 h 9"/>
                  <a:gd name="T24" fmla="*/ 4 w 5"/>
                  <a:gd name="T25" fmla="*/ 3 h 9"/>
                  <a:gd name="T26" fmla="*/ 5 w 5"/>
                  <a:gd name="T27" fmla="*/ 1 h 9"/>
                  <a:gd name="T28" fmla="*/ 5 w 5"/>
                  <a:gd name="T29" fmla="*/ 0 h 9"/>
                  <a:gd name="T30" fmla="*/ 4 w 5"/>
                  <a:gd name="T31" fmla="*/ 0 h 9"/>
                  <a:gd name="T32" fmla="*/ 4 w 5"/>
                  <a:gd name="T33" fmla="*/ 0 h 9"/>
                  <a:gd name="T34" fmla="*/ 4 w 5"/>
                  <a:gd name="T35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" h="9">
                    <a:moveTo>
                      <a:pt x="4" y="0"/>
                    </a:move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3"/>
                      <a:pt x="2" y="4"/>
                      <a:pt x="1" y="5"/>
                    </a:cubicBezTo>
                    <a:cubicBezTo>
                      <a:pt x="1" y="6"/>
                      <a:pt x="1" y="6"/>
                      <a:pt x="1" y="7"/>
                    </a:cubicBezTo>
                    <a:cubicBezTo>
                      <a:pt x="0" y="7"/>
                      <a:pt x="0" y="8"/>
                      <a:pt x="0" y="8"/>
                    </a:cubicBezTo>
                    <a:cubicBezTo>
                      <a:pt x="0" y="9"/>
                      <a:pt x="0" y="9"/>
                      <a:pt x="1" y="9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8"/>
                      <a:pt x="2" y="8"/>
                      <a:pt x="2" y="7"/>
                    </a:cubicBezTo>
                    <a:cubicBezTo>
                      <a:pt x="3" y="6"/>
                      <a:pt x="3" y="6"/>
                      <a:pt x="3" y="5"/>
                    </a:cubicBezTo>
                    <a:cubicBezTo>
                      <a:pt x="3" y="5"/>
                      <a:pt x="4" y="4"/>
                      <a:pt x="4" y="3"/>
                    </a:cubicBezTo>
                    <a:cubicBezTo>
                      <a:pt x="4" y="3"/>
                      <a:pt x="4" y="2"/>
                      <a:pt x="5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</a:path>
                </a:pathLst>
              </a:custGeom>
              <a:solidFill>
                <a:srgbClr val="BEE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6" name="Freeform 718"/>
              <p:cNvSpPr>
                <a:spLocks/>
              </p:cNvSpPr>
              <p:nvPr/>
            </p:nvSpPr>
            <p:spPr bwMode="auto">
              <a:xfrm>
                <a:off x="6373" y="2528"/>
                <a:ext cx="6" cy="14"/>
              </a:xfrm>
              <a:custGeom>
                <a:avLst/>
                <a:gdLst>
                  <a:gd name="T0" fmla="*/ 2 w 3"/>
                  <a:gd name="T1" fmla="*/ 0 h 7"/>
                  <a:gd name="T2" fmla="*/ 1 w 3"/>
                  <a:gd name="T3" fmla="*/ 0 h 7"/>
                  <a:gd name="T4" fmla="*/ 1 w 3"/>
                  <a:gd name="T5" fmla="*/ 2 h 7"/>
                  <a:gd name="T6" fmla="*/ 1 w 3"/>
                  <a:gd name="T7" fmla="*/ 2 h 7"/>
                  <a:gd name="T8" fmla="*/ 0 w 3"/>
                  <a:gd name="T9" fmla="*/ 4 h 7"/>
                  <a:gd name="T10" fmla="*/ 0 w 3"/>
                  <a:gd name="T11" fmla="*/ 5 h 7"/>
                  <a:gd name="T12" fmla="*/ 0 w 3"/>
                  <a:gd name="T13" fmla="*/ 6 h 7"/>
                  <a:gd name="T14" fmla="*/ 0 w 3"/>
                  <a:gd name="T15" fmla="*/ 7 h 7"/>
                  <a:gd name="T16" fmla="*/ 0 w 3"/>
                  <a:gd name="T17" fmla="*/ 7 h 7"/>
                  <a:gd name="T18" fmla="*/ 0 w 3"/>
                  <a:gd name="T19" fmla="*/ 7 h 7"/>
                  <a:gd name="T20" fmla="*/ 1 w 3"/>
                  <a:gd name="T21" fmla="*/ 7 h 7"/>
                  <a:gd name="T22" fmla="*/ 1 w 3"/>
                  <a:gd name="T23" fmla="*/ 5 h 7"/>
                  <a:gd name="T24" fmla="*/ 2 w 3"/>
                  <a:gd name="T25" fmla="*/ 4 h 7"/>
                  <a:gd name="T26" fmla="*/ 3 w 3"/>
                  <a:gd name="T27" fmla="*/ 0 h 7"/>
                  <a:gd name="T28" fmla="*/ 3 w 3"/>
                  <a:gd name="T29" fmla="*/ 0 h 7"/>
                  <a:gd name="T30" fmla="*/ 2 w 3"/>
                  <a:gd name="T31" fmla="*/ 0 h 7"/>
                  <a:gd name="T32" fmla="*/ 2 w 3"/>
                  <a:gd name="T33" fmla="*/ 0 h 7"/>
                  <a:gd name="T34" fmla="*/ 2 w 3"/>
                  <a:gd name="T35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" h="7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0" y="3"/>
                      <a:pt x="0" y="4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1" y="7"/>
                      <a:pt x="1" y="7"/>
                      <a:pt x="1" y="7"/>
                    </a:cubicBezTo>
                    <a:cubicBezTo>
                      <a:pt x="1" y="6"/>
                      <a:pt x="1" y="6"/>
                      <a:pt x="1" y="5"/>
                    </a:cubicBezTo>
                    <a:cubicBezTo>
                      <a:pt x="1" y="5"/>
                      <a:pt x="2" y="4"/>
                      <a:pt x="2" y="4"/>
                    </a:cubicBezTo>
                    <a:cubicBezTo>
                      <a:pt x="2" y="3"/>
                      <a:pt x="2" y="1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</a:path>
                </a:pathLst>
              </a:custGeom>
              <a:solidFill>
                <a:srgbClr val="BEE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7" name="Freeform 719"/>
              <p:cNvSpPr>
                <a:spLocks/>
              </p:cNvSpPr>
              <p:nvPr/>
            </p:nvSpPr>
            <p:spPr bwMode="auto">
              <a:xfrm>
                <a:off x="6399" y="2534"/>
                <a:ext cx="6" cy="15"/>
              </a:xfrm>
              <a:custGeom>
                <a:avLst/>
                <a:gdLst>
                  <a:gd name="T0" fmla="*/ 2 w 3"/>
                  <a:gd name="T1" fmla="*/ 0 h 8"/>
                  <a:gd name="T2" fmla="*/ 1 w 3"/>
                  <a:gd name="T3" fmla="*/ 3 h 8"/>
                  <a:gd name="T4" fmla="*/ 0 w 3"/>
                  <a:gd name="T5" fmla="*/ 7 h 8"/>
                  <a:gd name="T6" fmla="*/ 0 w 3"/>
                  <a:gd name="T7" fmla="*/ 8 h 8"/>
                  <a:gd name="T8" fmla="*/ 1 w 3"/>
                  <a:gd name="T9" fmla="*/ 7 h 8"/>
                  <a:gd name="T10" fmla="*/ 3 w 3"/>
                  <a:gd name="T11" fmla="*/ 2 h 8"/>
                  <a:gd name="T12" fmla="*/ 3 w 3"/>
                  <a:gd name="T13" fmla="*/ 1 h 8"/>
                  <a:gd name="T14" fmla="*/ 3 w 3"/>
                  <a:gd name="T15" fmla="*/ 0 h 8"/>
                  <a:gd name="T16" fmla="*/ 3 w 3"/>
                  <a:gd name="T17" fmla="*/ 0 h 8"/>
                  <a:gd name="T18" fmla="*/ 2 w 3"/>
                  <a:gd name="T19" fmla="*/ 0 h 8"/>
                  <a:gd name="T20" fmla="*/ 2 w 3"/>
                  <a:gd name="T21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8">
                    <a:moveTo>
                      <a:pt x="2" y="0"/>
                    </a:moveTo>
                    <a:cubicBezTo>
                      <a:pt x="1" y="1"/>
                      <a:pt x="1" y="2"/>
                      <a:pt x="1" y="3"/>
                    </a:cubicBezTo>
                    <a:cubicBezTo>
                      <a:pt x="0" y="5"/>
                      <a:pt x="0" y="6"/>
                      <a:pt x="0" y="7"/>
                    </a:cubicBezTo>
                    <a:cubicBezTo>
                      <a:pt x="0" y="7"/>
                      <a:pt x="0" y="8"/>
                      <a:pt x="0" y="8"/>
                    </a:cubicBezTo>
                    <a:cubicBezTo>
                      <a:pt x="1" y="8"/>
                      <a:pt x="1" y="7"/>
                      <a:pt x="1" y="7"/>
                    </a:cubicBezTo>
                    <a:cubicBezTo>
                      <a:pt x="2" y="5"/>
                      <a:pt x="2" y="4"/>
                      <a:pt x="3" y="2"/>
                    </a:cubicBezTo>
                    <a:cubicBezTo>
                      <a:pt x="3" y="2"/>
                      <a:pt x="3" y="1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</a:path>
                </a:pathLst>
              </a:custGeom>
              <a:solidFill>
                <a:srgbClr val="BEE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8" name="Freeform 720"/>
              <p:cNvSpPr>
                <a:spLocks noEditPoints="1"/>
              </p:cNvSpPr>
              <p:nvPr/>
            </p:nvSpPr>
            <p:spPr bwMode="auto">
              <a:xfrm>
                <a:off x="6426" y="2542"/>
                <a:ext cx="4" cy="13"/>
              </a:xfrm>
              <a:custGeom>
                <a:avLst/>
                <a:gdLst>
                  <a:gd name="T0" fmla="*/ 1 w 2"/>
                  <a:gd name="T1" fmla="*/ 0 h 7"/>
                  <a:gd name="T2" fmla="*/ 1 w 2"/>
                  <a:gd name="T3" fmla="*/ 2 h 7"/>
                  <a:gd name="T4" fmla="*/ 0 w 2"/>
                  <a:gd name="T5" fmla="*/ 3 h 7"/>
                  <a:gd name="T6" fmla="*/ 0 w 2"/>
                  <a:gd name="T7" fmla="*/ 5 h 7"/>
                  <a:gd name="T8" fmla="*/ 0 w 2"/>
                  <a:gd name="T9" fmla="*/ 7 h 7"/>
                  <a:gd name="T10" fmla="*/ 0 w 2"/>
                  <a:gd name="T11" fmla="*/ 7 h 7"/>
                  <a:gd name="T12" fmla="*/ 1 w 2"/>
                  <a:gd name="T13" fmla="*/ 7 h 7"/>
                  <a:gd name="T14" fmla="*/ 1 w 2"/>
                  <a:gd name="T15" fmla="*/ 4 h 7"/>
                  <a:gd name="T16" fmla="*/ 2 w 2"/>
                  <a:gd name="T17" fmla="*/ 2 h 7"/>
                  <a:gd name="T18" fmla="*/ 2 w 2"/>
                  <a:gd name="T19" fmla="*/ 1 h 7"/>
                  <a:gd name="T20" fmla="*/ 2 w 2"/>
                  <a:gd name="T21" fmla="*/ 0 h 7"/>
                  <a:gd name="T22" fmla="*/ 2 w 2"/>
                  <a:gd name="T23" fmla="*/ 0 h 7"/>
                  <a:gd name="T24" fmla="*/ 1 w 2"/>
                  <a:gd name="T25" fmla="*/ 0 h 7"/>
                  <a:gd name="T26" fmla="*/ 2 w 2"/>
                  <a:gd name="T27" fmla="*/ 2 h 7"/>
                  <a:gd name="T28" fmla="*/ 2 w 2"/>
                  <a:gd name="T29" fmla="*/ 2 h 7"/>
                  <a:gd name="T30" fmla="*/ 2 w 2"/>
                  <a:gd name="T31" fmla="*/ 2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" h="7">
                    <a:moveTo>
                      <a:pt x="1" y="0"/>
                    </a:moveTo>
                    <a:cubicBezTo>
                      <a:pt x="1" y="1"/>
                      <a:pt x="1" y="1"/>
                      <a:pt x="1" y="2"/>
                    </a:cubicBezTo>
                    <a:cubicBezTo>
                      <a:pt x="0" y="2"/>
                      <a:pt x="0" y="3"/>
                      <a:pt x="0" y="3"/>
                    </a:cubicBezTo>
                    <a:cubicBezTo>
                      <a:pt x="0" y="4"/>
                      <a:pt x="0" y="4"/>
                      <a:pt x="0" y="5"/>
                    </a:cubicBezTo>
                    <a:cubicBezTo>
                      <a:pt x="0" y="5"/>
                      <a:pt x="0" y="6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7"/>
                      <a:pt x="1" y="7"/>
                      <a:pt x="1" y="7"/>
                    </a:cubicBezTo>
                    <a:cubicBezTo>
                      <a:pt x="1" y="6"/>
                      <a:pt x="1" y="5"/>
                      <a:pt x="1" y="4"/>
                    </a:cubicBezTo>
                    <a:cubicBezTo>
                      <a:pt x="1" y="3"/>
                      <a:pt x="2" y="3"/>
                      <a:pt x="2" y="2"/>
                    </a:cubicBezTo>
                    <a:cubicBezTo>
                      <a:pt x="2" y="2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moveTo>
                      <a:pt x="2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</a:path>
                </a:pathLst>
              </a:custGeom>
              <a:solidFill>
                <a:srgbClr val="BEE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9" name="Freeform 721"/>
              <p:cNvSpPr>
                <a:spLocks/>
              </p:cNvSpPr>
              <p:nvPr/>
            </p:nvSpPr>
            <p:spPr bwMode="auto">
              <a:xfrm>
                <a:off x="6448" y="2547"/>
                <a:ext cx="8" cy="15"/>
              </a:xfrm>
              <a:custGeom>
                <a:avLst/>
                <a:gdLst>
                  <a:gd name="T0" fmla="*/ 2 w 4"/>
                  <a:gd name="T1" fmla="*/ 1 h 8"/>
                  <a:gd name="T2" fmla="*/ 1 w 4"/>
                  <a:gd name="T3" fmla="*/ 4 h 8"/>
                  <a:gd name="T4" fmla="*/ 0 w 4"/>
                  <a:gd name="T5" fmla="*/ 7 h 8"/>
                  <a:gd name="T6" fmla="*/ 1 w 4"/>
                  <a:gd name="T7" fmla="*/ 8 h 8"/>
                  <a:gd name="T8" fmla="*/ 2 w 4"/>
                  <a:gd name="T9" fmla="*/ 7 h 8"/>
                  <a:gd name="T10" fmla="*/ 2 w 4"/>
                  <a:gd name="T11" fmla="*/ 6 h 8"/>
                  <a:gd name="T12" fmla="*/ 2 w 4"/>
                  <a:gd name="T13" fmla="*/ 7 h 8"/>
                  <a:gd name="T14" fmla="*/ 4 w 4"/>
                  <a:gd name="T15" fmla="*/ 2 h 8"/>
                  <a:gd name="T16" fmla="*/ 3 w 4"/>
                  <a:gd name="T17" fmla="*/ 0 h 8"/>
                  <a:gd name="T18" fmla="*/ 3 w 4"/>
                  <a:gd name="T19" fmla="*/ 0 h 8"/>
                  <a:gd name="T20" fmla="*/ 2 w 4"/>
                  <a:gd name="T21" fmla="*/ 1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" h="8">
                    <a:moveTo>
                      <a:pt x="2" y="1"/>
                    </a:moveTo>
                    <a:cubicBezTo>
                      <a:pt x="2" y="2"/>
                      <a:pt x="1" y="3"/>
                      <a:pt x="1" y="4"/>
                    </a:cubicBezTo>
                    <a:cubicBezTo>
                      <a:pt x="1" y="5"/>
                      <a:pt x="0" y="6"/>
                      <a:pt x="0" y="7"/>
                    </a:cubicBezTo>
                    <a:cubicBezTo>
                      <a:pt x="0" y="8"/>
                      <a:pt x="0" y="8"/>
                      <a:pt x="1" y="8"/>
                    </a:cubicBezTo>
                    <a:cubicBezTo>
                      <a:pt x="1" y="8"/>
                      <a:pt x="2" y="8"/>
                      <a:pt x="2" y="7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2" y="5"/>
                      <a:pt x="3" y="3"/>
                      <a:pt x="4" y="2"/>
                    </a:cubicBezTo>
                    <a:cubicBezTo>
                      <a:pt x="4" y="1"/>
                      <a:pt x="4" y="1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1"/>
                      <a:pt x="2" y="1"/>
                      <a:pt x="2" y="1"/>
                    </a:cubicBezTo>
                  </a:path>
                </a:pathLst>
              </a:custGeom>
              <a:solidFill>
                <a:srgbClr val="BEE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0" name="Freeform 722"/>
              <p:cNvSpPr>
                <a:spLocks/>
              </p:cNvSpPr>
              <p:nvPr/>
            </p:nvSpPr>
            <p:spPr bwMode="auto">
              <a:xfrm>
                <a:off x="6469" y="2555"/>
                <a:ext cx="6" cy="13"/>
              </a:xfrm>
              <a:custGeom>
                <a:avLst/>
                <a:gdLst>
                  <a:gd name="T0" fmla="*/ 3 w 3"/>
                  <a:gd name="T1" fmla="*/ 0 h 7"/>
                  <a:gd name="T2" fmla="*/ 2 w 3"/>
                  <a:gd name="T3" fmla="*/ 0 h 7"/>
                  <a:gd name="T4" fmla="*/ 1 w 3"/>
                  <a:gd name="T5" fmla="*/ 3 h 7"/>
                  <a:gd name="T6" fmla="*/ 1 w 3"/>
                  <a:gd name="T7" fmla="*/ 6 h 7"/>
                  <a:gd name="T8" fmla="*/ 1 w 3"/>
                  <a:gd name="T9" fmla="*/ 7 h 7"/>
                  <a:gd name="T10" fmla="*/ 2 w 3"/>
                  <a:gd name="T11" fmla="*/ 6 h 7"/>
                  <a:gd name="T12" fmla="*/ 2 w 3"/>
                  <a:gd name="T13" fmla="*/ 4 h 7"/>
                  <a:gd name="T14" fmla="*/ 3 w 3"/>
                  <a:gd name="T15" fmla="*/ 2 h 7"/>
                  <a:gd name="T16" fmla="*/ 3 w 3"/>
                  <a:gd name="T17" fmla="*/ 1 h 7"/>
                  <a:gd name="T18" fmla="*/ 3 w 3"/>
                  <a:gd name="T19" fmla="*/ 0 h 7"/>
                  <a:gd name="T20" fmla="*/ 3 w 3"/>
                  <a:gd name="T21" fmla="*/ 0 h 7"/>
                  <a:gd name="T22" fmla="*/ 3 w 3"/>
                  <a:gd name="T23" fmla="*/ 0 h 7"/>
                  <a:gd name="T24" fmla="*/ 3 w 3"/>
                  <a:gd name="T25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" h="7">
                    <a:moveTo>
                      <a:pt x="3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2" y="2"/>
                      <a:pt x="1" y="3"/>
                    </a:cubicBezTo>
                    <a:cubicBezTo>
                      <a:pt x="1" y="4"/>
                      <a:pt x="1" y="5"/>
                      <a:pt x="1" y="6"/>
                    </a:cubicBezTo>
                    <a:cubicBezTo>
                      <a:pt x="0" y="6"/>
                      <a:pt x="1" y="7"/>
                      <a:pt x="1" y="7"/>
                    </a:cubicBezTo>
                    <a:cubicBezTo>
                      <a:pt x="2" y="7"/>
                      <a:pt x="2" y="7"/>
                      <a:pt x="2" y="6"/>
                    </a:cubicBezTo>
                    <a:cubicBezTo>
                      <a:pt x="2" y="5"/>
                      <a:pt x="2" y="5"/>
                      <a:pt x="2" y="4"/>
                    </a:cubicBezTo>
                    <a:cubicBezTo>
                      <a:pt x="3" y="4"/>
                      <a:pt x="3" y="3"/>
                      <a:pt x="3" y="2"/>
                    </a:cubicBezTo>
                    <a:cubicBezTo>
                      <a:pt x="3" y="2"/>
                      <a:pt x="3" y="1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</a:path>
                </a:pathLst>
              </a:custGeom>
              <a:solidFill>
                <a:srgbClr val="BEE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1" name="Freeform 723"/>
              <p:cNvSpPr>
                <a:spLocks/>
              </p:cNvSpPr>
              <p:nvPr/>
            </p:nvSpPr>
            <p:spPr bwMode="auto">
              <a:xfrm>
                <a:off x="6565" y="2583"/>
                <a:ext cx="8" cy="13"/>
              </a:xfrm>
              <a:custGeom>
                <a:avLst/>
                <a:gdLst>
                  <a:gd name="T0" fmla="*/ 3 w 4"/>
                  <a:gd name="T1" fmla="*/ 0 h 7"/>
                  <a:gd name="T2" fmla="*/ 2 w 4"/>
                  <a:gd name="T3" fmla="*/ 0 h 7"/>
                  <a:gd name="T4" fmla="*/ 1 w 4"/>
                  <a:gd name="T5" fmla="*/ 3 h 7"/>
                  <a:gd name="T6" fmla="*/ 0 w 4"/>
                  <a:gd name="T7" fmla="*/ 6 h 7"/>
                  <a:gd name="T8" fmla="*/ 0 w 4"/>
                  <a:gd name="T9" fmla="*/ 7 h 7"/>
                  <a:gd name="T10" fmla="*/ 1 w 4"/>
                  <a:gd name="T11" fmla="*/ 7 h 7"/>
                  <a:gd name="T12" fmla="*/ 2 w 4"/>
                  <a:gd name="T13" fmla="*/ 7 h 7"/>
                  <a:gd name="T14" fmla="*/ 3 w 4"/>
                  <a:gd name="T15" fmla="*/ 4 h 7"/>
                  <a:gd name="T16" fmla="*/ 4 w 4"/>
                  <a:gd name="T17" fmla="*/ 1 h 7"/>
                  <a:gd name="T18" fmla="*/ 4 w 4"/>
                  <a:gd name="T19" fmla="*/ 0 h 7"/>
                  <a:gd name="T20" fmla="*/ 3 w 4"/>
                  <a:gd name="T21" fmla="*/ 0 h 7"/>
                  <a:gd name="T22" fmla="*/ 3 w 4"/>
                  <a:gd name="T23" fmla="*/ 0 h 7"/>
                  <a:gd name="T24" fmla="*/ 3 w 4"/>
                  <a:gd name="T25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" h="7">
                    <a:moveTo>
                      <a:pt x="3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2" y="2"/>
                      <a:pt x="1" y="3"/>
                    </a:cubicBezTo>
                    <a:cubicBezTo>
                      <a:pt x="1" y="4"/>
                      <a:pt x="1" y="5"/>
                      <a:pt x="0" y="6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1" y="7"/>
                      <a:pt x="1" y="7"/>
                      <a:pt x="1" y="7"/>
                    </a:cubicBezTo>
                    <a:cubicBezTo>
                      <a:pt x="1" y="7"/>
                      <a:pt x="1" y="7"/>
                      <a:pt x="2" y="7"/>
                    </a:cubicBezTo>
                    <a:cubicBezTo>
                      <a:pt x="2" y="6"/>
                      <a:pt x="2" y="5"/>
                      <a:pt x="3" y="4"/>
                    </a:cubicBezTo>
                    <a:cubicBezTo>
                      <a:pt x="3" y="3"/>
                      <a:pt x="3" y="2"/>
                      <a:pt x="4" y="1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</a:path>
                </a:pathLst>
              </a:custGeom>
              <a:solidFill>
                <a:srgbClr val="BEE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2" name="Freeform 724"/>
              <p:cNvSpPr>
                <a:spLocks/>
              </p:cNvSpPr>
              <p:nvPr/>
            </p:nvSpPr>
            <p:spPr bwMode="auto">
              <a:xfrm>
                <a:off x="6588" y="2591"/>
                <a:ext cx="7" cy="15"/>
              </a:xfrm>
              <a:custGeom>
                <a:avLst/>
                <a:gdLst>
                  <a:gd name="T0" fmla="*/ 3 w 4"/>
                  <a:gd name="T1" fmla="*/ 0 h 8"/>
                  <a:gd name="T2" fmla="*/ 2 w 4"/>
                  <a:gd name="T3" fmla="*/ 2 h 8"/>
                  <a:gd name="T4" fmla="*/ 1 w 4"/>
                  <a:gd name="T5" fmla="*/ 4 h 8"/>
                  <a:gd name="T6" fmla="*/ 0 w 4"/>
                  <a:gd name="T7" fmla="*/ 7 h 8"/>
                  <a:gd name="T8" fmla="*/ 0 w 4"/>
                  <a:gd name="T9" fmla="*/ 8 h 8"/>
                  <a:gd name="T10" fmla="*/ 1 w 4"/>
                  <a:gd name="T11" fmla="*/ 8 h 8"/>
                  <a:gd name="T12" fmla="*/ 1 w 4"/>
                  <a:gd name="T13" fmla="*/ 7 h 8"/>
                  <a:gd name="T14" fmla="*/ 1 w 4"/>
                  <a:gd name="T15" fmla="*/ 7 h 8"/>
                  <a:gd name="T16" fmla="*/ 2 w 4"/>
                  <a:gd name="T17" fmla="*/ 4 h 8"/>
                  <a:gd name="T18" fmla="*/ 3 w 4"/>
                  <a:gd name="T19" fmla="*/ 2 h 8"/>
                  <a:gd name="T20" fmla="*/ 4 w 4"/>
                  <a:gd name="T21" fmla="*/ 1 h 8"/>
                  <a:gd name="T22" fmla="*/ 3 w 4"/>
                  <a:gd name="T23" fmla="*/ 0 h 8"/>
                  <a:gd name="T24" fmla="*/ 3 w 4"/>
                  <a:gd name="T25" fmla="*/ 0 h 8"/>
                  <a:gd name="T26" fmla="*/ 3 w 4"/>
                  <a:gd name="T27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" h="8">
                    <a:moveTo>
                      <a:pt x="3" y="0"/>
                    </a:moveTo>
                    <a:cubicBezTo>
                      <a:pt x="2" y="1"/>
                      <a:pt x="2" y="1"/>
                      <a:pt x="2" y="2"/>
                    </a:cubicBezTo>
                    <a:cubicBezTo>
                      <a:pt x="2" y="3"/>
                      <a:pt x="1" y="3"/>
                      <a:pt x="1" y="4"/>
                    </a:cubicBezTo>
                    <a:cubicBezTo>
                      <a:pt x="1" y="5"/>
                      <a:pt x="0" y="6"/>
                      <a:pt x="0" y="7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1" y="8"/>
                      <a:pt x="1" y="8"/>
                      <a:pt x="1" y="8"/>
                    </a:cubicBezTo>
                    <a:cubicBezTo>
                      <a:pt x="1" y="7"/>
                      <a:pt x="1" y="7"/>
                      <a:pt x="1" y="7"/>
                    </a:cubicBezTo>
                    <a:cubicBezTo>
                      <a:pt x="1" y="7"/>
                      <a:pt x="1" y="7"/>
                      <a:pt x="1" y="7"/>
                    </a:cubicBezTo>
                    <a:cubicBezTo>
                      <a:pt x="2" y="6"/>
                      <a:pt x="2" y="5"/>
                      <a:pt x="2" y="4"/>
                    </a:cubicBezTo>
                    <a:cubicBezTo>
                      <a:pt x="2" y="4"/>
                      <a:pt x="3" y="3"/>
                      <a:pt x="3" y="2"/>
                    </a:cubicBezTo>
                    <a:cubicBezTo>
                      <a:pt x="3" y="2"/>
                      <a:pt x="3" y="1"/>
                      <a:pt x="4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</a:path>
                </a:pathLst>
              </a:custGeom>
              <a:solidFill>
                <a:srgbClr val="BEE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3" name="Freeform 725"/>
              <p:cNvSpPr>
                <a:spLocks noEditPoints="1"/>
              </p:cNvSpPr>
              <p:nvPr/>
            </p:nvSpPr>
            <p:spPr bwMode="auto">
              <a:xfrm>
                <a:off x="6609" y="2598"/>
                <a:ext cx="7" cy="13"/>
              </a:xfrm>
              <a:custGeom>
                <a:avLst/>
                <a:gdLst>
                  <a:gd name="T0" fmla="*/ 2 w 4"/>
                  <a:gd name="T1" fmla="*/ 0 h 7"/>
                  <a:gd name="T2" fmla="*/ 2 w 4"/>
                  <a:gd name="T3" fmla="*/ 0 h 7"/>
                  <a:gd name="T4" fmla="*/ 2 w 4"/>
                  <a:gd name="T5" fmla="*/ 2 h 7"/>
                  <a:gd name="T6" fmla="*/ 1 w 4"/>
                  <a:gd name="T7" fmla="*/ 4 h 7"/>
                  <a:gd name="T8" fmla="*/ 0 w 4"/>
                  <a:gd name="T9" fmla="*/ 6 h 7"/>
                  <a:gd name="T10" fmla="*/ 1 w 4"/>
                  <a:gd name="T11" fmla="*/ 7 h 7"/>
                  <a:gd name="T12" fmla="*/ 2 w 4"/>
                  <a:gd name="T13" fmla="*/ 7 h 7"/>
                  <a:gd name="T14" fmla="*/ 3 w 4"/>
                  <a:gd name="T15" fmla="*/ 4 h 7"/>
                  <a:gd name="T16" fmla="*/ 4 w 4"/>
                  <a:gd name="T17" fmla="*/ 1 h 7"/>
                  <a:gd name="T18" fmla="*/ 3 w 4"/>
                  <a:gd name="T19" fmla="*/ 0 h 7"/>
                  <a:gd name="T20" fmla="*/ 3 w 4"/>
                  <a:gd name="T21" fmla="*/ 0 h 7"/>
                  <a:gd name="T22" fmla="*/ 2 w 4"/>
                  <a:gd name="T23" fmla="*/ 0 h 7"/>
                  <a:gd name="T24" fmla="*/ 3 w 4"/>
                  <a:gd name="T25" fmla="*/ 4 h 7"/>
                  <a:gd name="T26" fmla="*/ 3 w 4"/>
                  <a:gd name="T27" fmla="*/ 4 h 7"/>
                  <a:gd name="T28" fmla="*/ 3 w 4"/>
                  <a:gd name="T29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" h="7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2" y="1"/>
                      <a:pt x="2" y="2"/>
                    </a:cubicBezTo>
                    <a:cubicBezTo>
                      <a:pt x="2" y="2"/>
                      <a:pt x="1" y="3"/>
                      <a:pt x="1" y="4"/>
                    </a:cubicBezTo>
                    <a:cubicBezTo>
                      <a:pt x="1" y="5"/>
                      <a:pt x="0" y="5"/>
                      <a:pt x="0" y="6"/>
                    </a:cubicBezTo>
                    <a:cubicBezTo>
                      <a:pt x="0" y="7"/>
                      <a:pt x="1" y="7"/>
                      <a:pt x="1" y="7"/>
                    </a:cubicBezTo>
                    <a:cubicBezTo>
                      <a:pt x="1" y="7"/>
                      <a:pt x="2" y="7"/>
                      <a:pt x="2" y="7"/>
                    </a:cubicBezTo>
                    <a:cubicBezTo>
                      <a:pt x="2" y="6"/>
                      <a:pt x="2" y="5"/>
                      <a:pt x="3" y="4"/>
                    </a:cubicBezTo>
                    <a:cubicBezTo>
                      <a:pt x="3" y="3"/>
                      <a:pt x="3" y="2"/>
                      <a:pt x="4" y="1"/>
                    </a:cubicBezTo>
                    <a:cubicBezTo>
                      <a:pt x="4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moveTo>
                      <a:pt x="3" y="4"/>
                    </a:move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</a:path>
                </a:pathLst>
              </a:custGeom>
              <a:solidFill>
                <a:srgbClr val="BEE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4" name="Freeform 726"/>
              <p:cNvSpPr>
                <a:spLocks noEditPoints="1"/>
              </p:cNvSpPr>
              <p:nvPr/>
            </p:nvSpPr>
            <p:spPr bwMode="auto">
              <a:xfrm>
                <a:off x="6635" y="2608"/>
                <a:ext cx="8" cy="13"/>
              </a:xfrm>
              <a:custGeom>
                <a:avLst/>
                <a:gdLst>
                  <a:gd name="T0" fmla="*/ 2 w 4"/>
                  <a:gd name="T1" fmla="*/ 0 h 7"/>
                  <a:gd name="T2" fmla="*/ 1 w 4"/>
                  <a:gd name="T3" fmla="*/ 3 h 7"/>
                  <a:gd name="T4" fmla="*/ 0 w 4"/>
                  <a:gd name="T5" fmla="*/ 4 h 7"/>
                  <a:gd name="T6" fmla="*/ 0 w 4"/>
                  <a:gd name="T7" fmla="*/ 6 h 7"/>
                  <a:gd name="T8" fmla="*/ 0 w 4"/>
                  <a:gd name="T9" fmla="*/ 6 h 7"/>
                  <a:gd name="T10" fmla="*/ 0 w 4"/>
                  <a:gd name="T11" fmla="*/ 7 h 7"/>
                  <a:gd name="T12" fmla="*/ 1 w 4"/>
                  <a:gd name="T13" fmla="*/ 7 h 7"/>
                  <a:gd name="T14" fmla="*/ 2 w 4"/>
                  <a:gd name="T15" fmla="*/ 6 h 7"/>
                  <a:gd name="T16" fmla="*/ 2 w 4"/>
                  <a:gd name="T17" fmla="*/ 5 h 7"/>
                  <a:gd name="T18" fmla="*/ 3 w 4"/>
                  <a:gd name="T19" fmla="*/ 1 h 7"/>
                  <a:gd name="T20" fmla="*/ 3 w 4"/>
                  <a:gd name="T21" fmla="*/ 0 h 7"/>
                  <a:gd name="T22" fmla="*/ 3 w 4"/>
                  <a:gd name="T23" fmla="*/ 0 h 7"/>
                  <a:gd name="T24" fmla="*/ 2 w 4"/>
                  <a:gd name="T25" fmla="*/ 0 h 7"/>
                  <a:gd name="T26" fmla="*/ 2 w 4"/>
                  <a:gd name="T27" fmla="*/ 5 h 7"/>
                  <a:gd name="T28" fmla="*/ 2 w 4"/>
                  <a:gd name="T29" fmla="*/ 5 h 7"/>
                  <a:gd name="T30" fmla="*/ 2 w 4"/>
                  <a:gd name="T31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" h="7">
                    <a:moveTo>
                      <a:pt x="2" y="0"/>
                    </a:moveTo>
                    <a:cubicBezTo>
                      <a:pt x="2" y="1"/>
                      <a:pt x="1" y="2"/>
                      <a:pt x="1" y="3"/>
                    </a:cubicBezTo>
                    <a:cubicBezTo>
                      <a:pt x="1" y="3"/>
                      <a:pt x="1" y="4"/>
                      <a:pt x="0" y="4"/>
                    </a:cubicBezTo>
                    <a:cubicBezTo>
                      <a:pt x="0" y="5"/>
                      <a:pt x="0" y="5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1" y="7"/>
                      <a:pt x="1" y="7"/>
                      <a:pt x="1" y="7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5"/>
                      <a:pt x="2" y="5"/>
                    </a:cubicBezTo>
                    <a:cubicBezTo>
                      <a:pt x="3" y="3"/>
                      <a:pt x="3" y="2"/>
                      <a:pt x="3" y="1"/>
                    </a:cubicBezTo>
                    <a:cubicBezTo>
                      <a:pt x="4" y="0"/>
                      <a:pt x="4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moveTo>
                      <a:pt x="2" y="5"/>
                    </a:move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</a:path>
                </a:pathLst>
              </a:custGeom>
              <a:solidFill>
                <a:srgbClr val="BEE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5" name="Freeform 727"/>
              <p:cNvSpPr>
                <a:spLocks noEditPoints="1"/>
              </p:cNvSpPr>
              <p:nvPr/>
            </p:nvSpPr>
            <p:spPr bwMode="auto">
              <a:xfrm>
                <a:off x="6660" y="2613"/>
                <a:ext cx="5" cy="13"/>
              </a:xfrm>
              <a:custGeom>
                <a:avLst/>
                <a:gdLst>
                  <a:gd name="T0" fmla="*/ 2 w 3"/>
                  <a:gd name="T1" fmla="*/ 0 h 7"/>
                  <a:gd name="T2" fmla="*/ 2 w 3"/>
                  <a:gd name="T3" fmla="*/ 0 h 7"/>
                  <a:gd name="T4" fmla="*/ 1 w 3"/>
                  <a:gd name="T5" fmla="*/ 1 h 7"/>
                  <a:gd name="T6" fmla="*/ 1 w 3"/>
                  <a:gd name="T7" fmla="*/ 1 h 7"/>
                  <a:gd name="T8" fmla="*/ 1 w 3"/>
                  <a:gd name="T9" fmla="*/ 3 h 7"/>
                  <a:gd name="T10" fmla="*/ 0 w 3"/>
                  <a:gd name="T11" fmla="*/ 6 h 7"/>
                  <a:gd name="T12" fmla="*/ 0 w 3"/>
                  <a:gd name="T13" fmla="*/ 7 h 7"/>
                  <a:gd name="T14" fmla="*/ 1 w 3"/>
                  <a:gd name="T15" fmla="*/ 7 h 7"/>
                  <a:gd name="T16" fmla="*/ 1 w 3"/>
                  <a:gd name="T17" fmla="*/ 6 h 7"/>
                  <a:gd name="T18" fmla="*/ 2 w 3"/>
                  <a:gd name="T19" fmla="*/ 5 h 7"/>
                  <a:gd name="T20" fmla="*/ 2 w 3"/>
                  <a:gd name="T21" fmla="*/ 5 h 7"/>
                  <a:gd name="T22" fmla="*/ 2 w 3"/>
                  <a:gd name="T23" fmla="*/ 4 h 7"/>
                  <a:gd name="T24" fmla="*/ 2 w 3"/>
                  <a:gd name="T25" fmla="*/ 4 h 7"/>
                  <a:gd name="T26" fmla="*/ 3 w 3"/>
                  <a:gd name="T27" fmla="*/ 0 h 7"/>
                  <a:gd name="T28" fmla="*/ 3 w 3"/>
                  <a:gd name="T29" fmla="*/ 0 h 7"/>
                  <a:gd name="T30" fmla="*/ 2 w 3"/>
                  <a:gd name="T31" fmla="*/ 0 h 7"/>
                  <a:gd name="T32" fmla="*/ 2 w 3"/>
                  <a:gd name="T33" fmla="*/ 0 h 7"/>
                  <a:gd name="T34" fmla="*/ 2 w 3"/>
                  <a:gd name="T35" fmla="*/ 0 h 7"/>
                  <a:gd name="T36" fmla="*/ 2 w 3"/>
                  <a:gd name="T37" fmla="*/ 5 h 7"/>
                  <a:gd name="T38" fmla="*/ 2 w 3"/>
                  <a:gd name="T39" fmla="*/ 5 h 7"/>
                  <a:gd name="T40" fmla="*/ 2 w 3"/>
                  <a:gd name="T41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" h="7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0" y="4"/>
                      <a:pt x="0" y="5"/>
                      <a:pt x="0" y="6"/>
                    </a:cubicBezTo>
                    <a:cubicBezTo>
                      <a:pt x="0" y="6"/>
                      <a:pt x="0" y="7"/>
                      <a:pt x="0" y="7"/>
                    </a:cubicBezTo>
                    <a:cubicBezTo>
                      <a:pt x="1" y="7"/>
                      <a:pt x="1" y="7"/>
                      <a:pt x="1" y="7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1" y="6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3" y="2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moveTo>
                      <a:pt x="2" y="5"/>
                    </a:move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</a:path>
                </a:pathLst>
              </a:custGeom>
              <a:solidFill>
                <a:srgbClr val="BEE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6" name="Freeform 728"/>
              <p:cNvSpPr>
                <a:spLocks/>
              </p:cNvSpPr>
              <p:nvPr/>
            </p:nvSpPr>
            <p:spPr bwMode="auto">
              <a:xfrm>
                <a:off x="6492" y="2549"/>
                <a:ext cx="4" cy="6"/>
              </a:xfrm>
              <a:custGeom>
                <a:avLst/>
                <a:gdLst>
                  <a:gd name="T0" fmla="*/ 0 w 2"/>
                  <a:gd name="T1" fmla="*/ 2 h 3"/>
                  <a:gd name="T2" fmla="*/ 1 w 2"/>
                  <a:gd name="T3" fmla="*/ 3 h 3"/>
                  <a:gd name="T4" fmla="*/ 2 w 2"/>
                  <a:gd name="T5" fmla="*/ 2 h 3"/>
                  <a:gd name="T6" fmla="*/ 2 w 2"/>
                  <a:gd name="T7" fmla="*/ 1 h 3"/>
                  <a:gd name="T8" fmla="*/ 0 w 2"/>
                  <a:gd name="T9" fmla="*/ 0 h 3"/>
                  <a:gd name="T10" fmla="*/ 0 w 2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cubicBezTo>
                      <a:pt x="0" y="2"/>
                      <a:pt x="1" y="3"/>
                      <a:pt x="1" y="3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1"/>
                      <a:pt x="2" y="1"/>
                    </a:cubicBezTo>
                    <a:cubicBezTo>
                      <a:pt x="2" y="1"/>
                      <a:pt x="1" y="0"/>
                      <a:pt x="0" y="0"/>
                    </a:cubicBez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5754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7" name="Freeform 729"/>
              <p:cNvSpPr>
                <a:spLocks/>
              </p:cNvSpPr>
              <p:nvPr/>
            </p:nvSpPr>
            <p:spPr bwMode="auto">
              <a:xfrm>
                <a:off x="6501" y="2511"/>
                <a:ext cx="6" cy="6"/>
              </a:xfrm>
              <a:custGeom>
                <a:avLst/>
                <a:gdLst>
                  <a:gd name="T0" fmla="*/ 1 w 3"/>
                  <a:gd name="T1" fmla="*/ 1 h 3"/>
                  <a:gd name="T2" fmla="*/ 1 w 3"/>
                  <a:gd name="T3" fmla="*/ 2 h 3"/>
                  <a:gd name="T4" fmla="*/ 2 w 3"/>
                  <a:gd name="T5" fmla="*/ 3 h 3"/>
                  <a:gd name="T6" fmla="*/ 3 w 3"/>
                  <a:gd name="T7" fmla="*/ 1 h 3"/>
                  <a:gd name="T8" fmla="*/ 0 w 3"/>
                  <a:gd name="T9" fmla="*/ 0 h 3"/>
                  <a:gd name="T10" fmla="*/ 1 w 3"/>
                  <a:gd name="T1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1" y="1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2" y="3"/>
                      <a:pt x="2" y="3"/>
                    </a:cubicBezTo>
                    <a:cubicBezTo>
                      <a:pt x="2" y="2"/>
                      <a:pt x="3" y="2"/>
                      <a:pt x="3" y="1"/>
                    </a:cubicBezTo>
                    <a:cubicBezTo>
                      <a:pt x="2" y="1"/>
                      <a:pt x="1" y="0"/>
                      <a:pt x="0" y="0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5754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8" name="Freeform 730"/>
              <p:cNvSpPr>
                <a:spLocks/>
              </p:cNvSpPr>
              <p:nvPr/>
            </p:nvSpPr>
            <p:spPr bwMode="auto">
              <a:xfrm>
                <a:off x="6479" y="2592"/>
                <a:ext cx="5" cy="4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2 h 2"/>
                  <a:gd name="T4" fmla="*/ 2 w 3"/>
                  <a:gd name="T5" fmla="*/ 2 h 2"/>
                  <a:gd name="T6" fmla="*/ 3 w 3"/>
                  <a:gd name="T7" fmla="*/ 0 h 2"/>
                  <a:gd name="T8" fmla="*/ 2 w 3"/>
                  <a:gd name="T9" fmla="*/ 0 h 2"/>
                  <a:gd name="T10" fmla="*/ 1 w 3"/>
                  <a:gd name="T11" fmla="*/ 0 h 2"/>
                  <a:gd name="T12" fmla="*/ 1 w 3"/>
                  <a:gd name="T1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2" y="2"/>
                    </a:cubicBezTo>
                    <a:cubicBezTo>
                      <a:pt x="2" y="2"/>
                      <a:pt x="2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5754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9" name="Freeform 731"/>
              <p:cNvSpPr>
                <a:spLocks/>
              </p:cNvSpPr>
              <p:nvPr/>
            </p:nvSpPr>
            <p:spPr bwMode="auto">
              <a:xfrm>
                <a:off x="6556" y="2570"/>
                <a:ext cx="4" cy="4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0 h 2"/>
                  <a:gd name="T4" fmla="*/ 0 w 2"/>
                  <a:gd name="T5" fmla="*/ 2 h 2"/>
                  <a:gd name="T6" fmla="*/ 1 w 2"/>
                  <a:gd name="T7" fmla="*/ 2 h 2"/>
                  <a:gd name="T8" fmla="*/ 1 w 2"/>
                  <a:gd name="T9" fmla="*/ 2 h 2"/>
                  <a:gd name="T10" fmla="*/ 2 w 2"/>
                  <a:gd name="T11" fmla="*/ 0 h 2"/>
                  <a:gd name="T12" fmla="*/ 0 w 2"/>
                  <a:gd name="T13" fmla="*/ 0 h 2"/>
                  <a:gd name="T14" fmla="*/ 0 w 2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5754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0" name="Freeform 732"/>
              <p:cNvSpPr>
                <a:spLocks/>
              </p:cNvSpPr>
              <p:nvPr/>
            </p:nvSpPr>
            <p:spPr bwMode="auto">
              <a:xfrm>
                <a:off x="6567" y="2532"/>
                <a:ext cx="4" cy="4"/>
              </a:xfrm>
              <a:custGeom>
                <a:avLst/>
                <a:gdLst>
                  <a:gd name="T0" fmla="*/ 0 w 2"/>
                  <a:gd name="T1" fmla="*/ 1 h 2"/>
                  <a:gd name="T2" fmla="*/ 0 w 2"/>
                  <a:gd name="T3" fmla="*/ 2 h 2"/>
                  <a:gd name="T4" fmla="*/ 1 w 2"/>
                  <a:gd name="T5" fmla="*/ 2 h 2"/>
                  <a:gd name="T6" fmla="*/ 1 w 2"/>
                  <a:gd name="T7" fmla="*/ 2 h 2"/>
                  <a:gd name="T8" fmla="*/ 2 w 2"/>
                  <a:gd name="T9" fmla="*/ 0 h 2"/>
                  <a:gd name="T10" fmla="*/ 0 w 2"/>
                  <a:gd name="T11" fmla="*/ 0 h 2"/>
                  <a:gd name="T12" fmla="*/ 0 w 2"/>
                  <a:gd name="T13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2">
                    <a:moveTo>
                      <a:pt x="0" y="1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</a:path>
                </a:pathLst>
              </a:custGeom>
              <a:solidFill>
                <a:srgbClr val="5754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1" name="Freeform 733"/>
              <p:cNvSpPr>
                <a:spLocks/>
              </p:cNvSpPr>
              <p:nvPr/>
            </p:nvSpPr>
            <p:spPr bwMode="auto">
              <a:xfrm>
                <a:off x="6543" y="2611"/>
                <a:ext cx="3" cy="6"/>
              </a:xfrm>
              <a:custGeom>
                <a:avLst/>
                <a:gdLst>
                  <a:gd name="T0" fmla="*/ 0 w 2"/>
                  <a:gd name="T1" fmla="*/ 2 h 3"/>
                  <a:gd name="T2" fmla="*/ 2 w 2"/>
                  <a:gd name="T3" fmla="*/ 3 h 3"/>
                  <a:gd name="T4" fmla="*/ 1 w 2"/>
                  <a:gd name="T5" fmla="*/ 3 h 3"/>
                  <a:gd name="T6" fmla="*/ 2 w 2"/>
                  <a:gd name="T7" fmla="*/ 1 h 3"/>
                  <a:gd name="T8" fmla="*/ 1 w 2"/>
                  <a:gd name="T9" fmla="*/ 0 h 3"/>
                  <a:gd name="T10" fmla="*/ 1 w 2"/>
                  <a:gd name="T11" fmla="*/ 0 h 3"/>
                  <a:gd name="T12" fmla="*/ 1 w 2"/>
                  <a:gd name="T13" fmla="*/ 0 h 3"/>
                  <a:gd name="T14" fmla="*/ 0 w 2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cubicBezTo>
                      <a:pt x="1" y="2"/>
                      <a:pt x="2" y="3"/>
                      <a:pt x="2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</a:path>
                </a:pathLst>
              </a:custGeom>
              <a:solidFill>
                <a:srgbClr val="5754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2" name="Freeform 734"/>
              <p:cNvSpPr>
                <a:spLocks noEditPoints="1"/>
              </p:cNvSpPr>
              <p:nvPr/>
            </p:nvSpPr>
            <p:spPr bwMode="auto">
              <a:xfrm>
                <a:off x="6505" y="2510"/>
                <a:ext cx="62" cy="22"/>
              </a:xfrm>
              <a:custGeom>
                <a:avLst/>
                <a:gdLst>
                  <a:gd name="T0" fmla="*/ 0 w 33"/>
                  <a:gd name="T1" fmla="*/ 2 h 12"/>
                  <a:gd name="T2" fmla="*/ 6 w 33"/>
                  <a:gd name="T3" fmla="*/ 5 h 12"/>
                  <a:gd name="T4" fmla="*/ 7 w 33"/>
                  <a:gd name="T5" fmla="*/ 5 h 12"/>
                  <a:gd name="T6" fmla="*/ 12 w 33"/>
                  <a:gd name="T7" fmla="*/ 7 h 12"/>
                  <a:gd name="T8" fmla="*/ 12 w 33"/>
                  <a:gd name="T9" fmla="*/ 7 h 12"/>
                  <a:gd name="T10" fmla="*/ 13 w 33"/>
                  <a:gd name="T11" fmla="*/ 8 h 12"/>
                  <a:gd name="T12" fmla="*/ 13 w 33"/>
                  <a:gd name="T13" fmla="*/ 8 h 12"/>
                  <a:gd name="T14" fmla="*/ 15 w 33"/>
                  <a:gd name="T15" fmla="*/ 8 h 12"/>
                  <a:gd name="T16" fmla="*/ 15 w 33"/>
                  <a:gd name="T17" fmla="*/ 8 h 12"/>
                  <a:gd name="T18" fmla="*/ 19 w 33"/>
                  <a:gd name="T19" fmla="*/ 10 h 12"/>
                  <a:gd name="T20" fmla="*/ 24 w 33"/>
                  <a:gd name="T21" fmla="*/ 11 h 12"/>
                  <a:gd name="T22" fmla="*/ 25 w 33"/>
                  <a:gd name="T23" fmla="*/ 11 h 12"/>
                  <a:gd name="T24" fmla="*/ 25 w 33"/>
                  <a:gd name="T25" fmla="*/ 11 h 12"/>
                  <a:gd name="T26" fmla="*/ 26 w 33"/>
                  <a:gd name="T27" fmla="*/ 11 h 12"/>
                  <a:gd name="T28" fmla="*/ 28 w 33"/>
                  <a:gd name="T29" fmla="*/ 12 h 12"/>
                  <a:gd name="T30" fmla="*/ 29 w 33"/>
                  <a:gd name="T31" fmla="*/ 12 h 12"/>
                  <a:gd name="T32" fmla="*/ 29 w 33"/>
                  <a:gd name="T33" fmla="*/ 12 h 12"/>
                  <a:gd name="T34" fmla="*/ 30 w 33"/>
                  <a:gd name="T35" fmla="*/ 12 h 12"/>
                  <a:gd name="T36" fmla="*/ 30 w 33"/>
                  <a:gd name="T37" fmla="*/ 12 h 12"/>
                  <a:gd name="T38" fmla="*/ 33 w 33"/>
                  <a:gd name="T39" fmla="*/ 12 h 12"/>
                  <a:gd name="T40" fmla="*/ 33 w 33"/>
                  <a:gd name="T41" fmla="*/ 10 h 12"/>
                  <a:gd name="T42" fmla="*/ 31 w 33"/>
                  <a:gd name="T43" fmla="*/ 10 h 12"/>
                  <a:gd name="T44" fmla="*/ 30 w 33"/>
                  <a:gd name="T45" fmla="*/ 10 h 12"/>
                  <a:gd name="T46" fmla="*/ 30 w 33"/>
                  <a:gd name="T47" fmla="*/ 10 h 12"/>
                  <a:gd name="T48" fmla="*/ 30 w 33"/>
                  <a:gd name="T49" fmla="*/ 10 h 12"/>
                  <a:gd name="T50" fmla="*/ 29 w 33"/>
                  <a:gd name="T51" fmla="*/ 10 h 12"/>
                  <a:gd name="T52" fmla="*/ 29 w 33"/>
                  <a:gd name="T53" fmla="*/ 10 h 12"/>
                  <a:gd name="T54" fmla="*/ 25 w 33"/>
                  <a:gd name="T55" fmla="*/ 9 h 12"/>
                  <a:gd name="T56" fmla="*/ 20 w 33"/>
                  <a:gd name="T57" fmla="*/ 8 h 12"/>
                  <a:gd name="T58" fmla="*/ 20 w 33"/>
                  <a:gd name="T59" fmla="*/ 7 h 12"/>
                  <a:gd name="T60" fmla="*/ 15 w 33"/>
                  <a:gd name="T61" fmla="*/ 6 h 12"/>
                  <a:gd name="T62" fmla="*/ 14 w 33"/>
                  <a:gd name="T63" fmla="*/ 6 h 12"/>
                  <a:gd name="T64" fmla="*/ 13 w 33"/>
                  <a:gd name="T65" fmla="*/ 5 h 12"/>
                  <a:gd name="T66" fmla="*/ 12 w 33"/>
                  <a:gd name="T67" fmla="*/ 5 h 12"/>
                  <a:gd name="T68" fmla="*/ 7 w 33"/>
                  <a:gd name="T69" fmla="*/ 3 h 12"/>
                  <a:gd name="T70" fmla="*/ 7 w 33"/>
                  <a:gd name="T71" fmla="*/ 3 h 12"/>
                  <a:gd name="T72" fmla="*/ 7 w 33"/>
                  <a:gd name="T73" fmla="*/ 3 h 12"/>
                  <a:gd name="T74" fmla="*/ 7 w 33"/>
                  <a:gd name="T75" fmla="*/ 3 h 12"/>
                  <a:gd name="T76" fmla="*/ 6 w 33"/>
                  <a:gd name="T77" fmla="*/ 3 h 12"/>
                  <a:gd name="T78" fmla="*/ 1 w 33"/>
                  <a:gd name="T79" fmla="*/ 0 h 12"/>
                  <a:gd name="T80" fmla="*/ 0 w 33"/>
                  <a:gd name="T81" fmla="*/ 1 h 12"/>
                  <a:gd name="T82" fmla="*/ 6 w 33"/>
                  <a:gd name="T83" fmla="*/ 3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3" h="12">
                    <a:moveTo>
                      <a:pt x="0" y="1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2" y="3"/>
                      <a:pt x="4" y="4"/>
                      <a:pt x="6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8" y="6"/>
                      <a:pt x="10" y="6"/>
                      <a:pt x="12" y="7"/>
                    </a:cubicBezTo>
                    <a:cubicBezTo>
                      <a:pt x="12" y="7"/>
                      <a:pt x="12" y="7"/>
                      <a:pt x="12" y="7"/>
                    </a:cubicBezTo>
                    <a:cubicBezTo>
                      <a:pt x="12" y="7"/>
                      <a:pt x="12" y="7"/>
                      <a:pt x="12" y="7"/>
                    </a:cubicBezTo>
                    <a:cubicBezTo>
                      <a:pt x="12" y="7"/>
                      <a:pt x="12" y="7"/>
                      <a:pt x="12" y="7"/>
                    </a:cubicBezTo>
                    <a:cubicBezTo>
                      <a:pt x="12" y="7"/>
                      <a:pt x="12" y="7"/>
                      <a:pt x="12" y="7"/>
                    </a:cubicBezTo>
                    <a:cubicBezTo>
                      <a:pt x="13" y="8"/>
                      <a:pt x="13" y="8"/>
                      <a:pt x="13" y="8"/>
                    </a:cubicBezTo>
                    <a:cubicBezTo>
                      <a:pt x="13" y="8"/>
                      <a:pt x="13" y="8"/>
                      <a:pt x="13" y="8"/>
                    </a:cubicBezTo>
                    <a:cubicBezTo>
                      <a:pt x="13" y="8"/>
                      <a:pt x="13" y="8"/>
                      <a:pt x="13" y="8"/>
                    </a:cubicBezTo>
                    <a:cubicBezTo>
                      <a:pt x="14" y="8"/>
                      <a:pt x="14" y="8"/>
                      <a:pt x="15" y="8"/>
                    </a:cubicBezTo>
                    <a:cubicBezTo>
                      <a:pt x="15" y="8"/>
                      <a:pt x="15" y="8"/>
                      <a:pt x="15" y="8"/>
                    </a:cubicBezTo>
                    <a:cubicBezTo>
                      <a:pt x="15" y="8"/>
                      <a:pt x="15" y="8"/>
                      <a:pt x="15" y="8"/>
                    </a:cubicBezTo>
                    <a:cubicBezTo>
                      <a:pt x="15" y="8"/>
                      <a:pt x="15" y="8"/>
                      <a:pt x="15" y="8"/>
                    </a:cubicBezTo>
                    <a:cubicBezTo>
                      <a:pt x="16" y="9"/>
                      <a:pt x="18" y="9"/>
                      <a:pt x="19" y="9"/>
                    </a:cubicBezTo>
                    <a:cubicBezTo>
                      <a:pt x="19" y="10"/>
                      <a:pt x="19" y="10"/>
                      <a:pt x="19" y="10"/>
                    </a:cubicBezTo>
                    <a:cubicBezTo>
                      <a:pt x="21" y="10"/>
                      <a:pt x="22" y="10"/>
                      <a:pt x="24" y="11"/>
                    </a:cubicBezTo>
                    <a:cubicBezTo>
                      <a:pt x="24" y="11"/>
                      <a:pt x="24" y="11"/>
                      <a:pt x="24" y="11"/>
                    </a:cubicBezTo>
                    <a:cubicBezTo>
                      <a:pt x="24" y="11"/>
                      <a:pt x="24" y="11"/>
                      <a:pt x="24" y="11"/>
                    </a:cubicBezTo>
                    <a:cubicBezTo>
                      <a:pt x="24" y="11"/>
                      <a:pt x="25" y="11"/>
                      <a:pt x="25" y="11"/>
                    </a:cubicBezTo>
                    <a:cubicBezTo>
                      <a:pt x="25" y="11"/>
                      <a:pt x="25" y="11"/>
                      <a:pt x="25" y="11"/>
                    </a:cubicBezTo>
                    <a:cubicBezTo>
                      <a:pt x="25" y="11"/>
                      <a:pt x="25" y="11"/>
                      <a:pt x="25" y="11"/>
                    </a:cubicBezTo>
                    <a:cubicBezTo>
                      <a:pt x="25" y="11"/>
                      <a:pt x="25" y="11"/>
                      <a:pt x="25" y="11"/>
                    </a:cubicBezTo>
                    <a:cubicBezTo>
                      <a:pt x="26" y="11"/>
                      <a:pt x="26" y="11"/>
                      <a:pt x="26" y="11"/>
                    </a:cubicBezTo>
                    <a:cubicBezTo>
                      <a:pt x="26" y="11"/>
                      <a:pt x="27" y="11"/>
                      <a:pt x="28" y="11"/>
                    </a:cubicBezTo>
                    <a:cubicBezTo>
                      <a:pt x="28" y="12"/>
                      <a:pt x="28" y="12"/>
                      <a:pt x="28" y="12"/>
                    </a:cubicBezTo>
                    <a:cubicBezTo>
                      <a:pt x="29" y="12"/>
                      <a:pt x="29" y="12"/>
                      <a:pt x="29" y="12"/>
                    </a:cubicBezTo>
                    <a:cubicBezTo>
                      <a:pt x="29" y="12"/>
                      <a:pt x="29" y="12"/>
                      <a:pt x="29" y="12"/>
                    </a:cubicBezTo>
                    <a:cubicBezTo>
                      <a:pt x="29" y="12"/>
                      <a:pt x="29" y="12"/>
                      <a:pt x="29" y="12"/>
                    </a:cubicBezTo>
                    <a:cubicBezTo>
                      <a:pt x="29" y="12"/>
                      <a:pt x="29" y="12"/>
                      <a:pt x="29" y="12"/>
                    </a:cubicBezTo>
                    <a:cubicBezTo>
                      <a:pt x="30" y="12"/>
                      <a:pt x="30" y="12"/>
                      <a:pt x="30" y="12"/>
                    </a:cubicBezTo>
                    <a:cubicBezTo>
                      <a:pt x="30" y="12"/>
                      <a:pt x="30" y="12"/>
                      <a:pt x="30" y="12"/>
                    </a:cubicBezTo>
                    <a:cubicBezTo>
                      <a:pt x="30" y="12"/>
                      <a:pt x="30" y="12"/>
                      <a:pt x="30" y="12"/>
                    </a:cubicBezTo>
                    <a:cubicBezTo>
                      <a:pt x="30" y="12"/>
                      <a:pt x="30" y="12"/>
                      <a:pt x="30" y="12"/>
                    </a:cubicBezTo>
                    <a:cubicBezTo>
                      <a:pt x="31" y="12"/>
                      <a:pt x="31" y="12"/>
                      <a:pt x="32" y="12"/>
                    </a:cubicBezTo>
                    <a:cubicBezTo>
                      <a:pt x="33" y="12"/>
                      <a:pt x="33" y="12"/>
                      <a:pt x="33" y="12"/>
                    </a:cubicBezTo>
                    <a:cubicBezTo>
                      <a:pt x="33" y="11"/>
                      <a:pt x="33" y="11"/>
                      <a:pt x="33" y="11"/>
                    </a:cubicBezTo>
                    <a:cubicBezTo>
                      <a:pt x="33" y="10"/>
                      <a:pt x="33" y="10"/>
                      <a:pt x="33" y="10"/>
                    </a:cubicBezTo>
                    <a:cubicBezTo>
                      <a:pt x="32" y="10"/>
                      <a:pt x="32" y="10"/>
                      <a:pt x="32" y="10"/>
                    </a:cubicBezTo>
                    <a:cubicBezTo>
                      <a:pt x="32" y="10"/>
                      <a:pt x="31" y="10"/>
                      <a:pt x="31" y="10"/>
                    </a:cubicBezTo>
                    <a:cubicBezTo>
                      <a:pt x="31" y="10"/>
                      <a:pt x="31" y="10"/>
                      <a:pt x="31" y="10"/>
                    </a:cubicBezTo>
                    <a:cubicBezTo>
                      <a:pt x="30" y="10"/>
                      <a:pt x="30" y="10"/>
                      <a:pt x="30" y="10"/>
                    </a:cubicBezTo>
                    <a:cubicBezTo>
                      <a:pt x="30" y="10"/>
                      <a:pt x="30" y="10"/>
                      <a:pt x="30" y="10"/>
                    </a:cubicBezTo>
                    <a:cubicBezTo>
                      <a:pt x="30" y="10"/>
                      <a:pt x="30" y="10"/>
                      <a:pt x="30" y="10"/>
                    </a:cubicBezTo>
                    <a:cubicBezTo>
                      <a:pt x="30" y="10"/>
                      <a:pt x="30" y="10"/>
                      <a:pt x="30" y="10"/>
                    </a:cubicBezTo>
                    <a:cubicBezTo>
                      <a:pt x="30" y="10"/>
                      <a:pt x="30" y="10"/>
                      <a:pt x="30" y="10"/>
                    </a:cubicBezTo>
                    <a:cubicBezTo>
                      <a:pt x="30" y="10"/>
                      <a:pt x="30" y="10"/>
                      <a:pt x="30" y="10"/>
                    </a:cubicBezTo>
                    <a:cubicBezTo>
                      <a:pt x="29" y="10"/>
                      <a:pt x="29" y="10"/>
                      <a:pt x="29" y="10"/>
                    </a:cubicBezTo>
                    <a:cubicBezTo>
                      <a:pt x="29" y="10"/>
                      <a:pt x="29" y="10"/>
                      <a:pt x="29" y="10"/>
                    </a:cubicBezTo>
                    <a:cubicBezTo>
                      <a:pt x="29" y="10"/>
                      <a:pt x="29" y="10"/>
                      <a:pt x="29" y="10"/>
                    </a:cubicBezTo>
                    <a:cubicBezTo>
                      <a:pt x="28" y="9"/>
                      <a:pt x="27" y="9"/>
                      <a:pt x="26" y="9"/>
                    </a:cubicBezTo>
                    <a:cubicBezTo>
                      <a:pt x="25" y="9"/>
                      <a:pt x="25" y="9"/>
                      <a:pt x="25" y="9"/>
                    </a:cubicBezTo>
                    <a:cubicBezTo>
                      <a:pt x="24" y="9"/>
                      <a:pt x="24" y="9"/>
                      <a:pt x="24" y="9"/>
                    </a:cubicBezTo>
                    <a:cubicBezTo>
                      <a:pt x="23" y="8"/>
                      <a:pt x="21" y="8"/>
                      <a:pt x="20" y="8"/>
                    </a:cubicBezTo>
                    <a:cubicBezTo>
                      <a:pt x="20" y="8"/>
                      <a:pt x="20" y="8"/>
                      <a:pt x="20" y="8"/>
                    </a:cubicBezTo>
                    <a:cubicBezTo>
                      <a:pt x="20" y="7"/>
                      <a:pt x="20" y="7"/>
                      <a:pt x="20" y="7"/>
                    </a:cubicBezTo>
                    <a:cubicBezTo>
                      <a:pt x="18" y="7"/>
                      <a:pt x="17" y="7"/>
                      <a:pt x="16" y="6"/>
                    </a:cubicBezTo>
                    <a:cubicBezTo>
                      <a:pt x="15" y="6"/>
                      <a:pt x="15" y="6"/>
                      <a:pt x="15" y="6"/>
                    </a:cubicBezTo>
                    <a:cubicBezTo>
                      <a:pt x="14" y="6"/>
                      <a:pt x="14" y="6"/>
                      <a:pt x="14" y="6"/>
                    </a:cubicBezTo>
                    <a:cubicBezTo>
                      <a:pt x="14" y="6"/>
                      <a:pt x="14" y="6"/>
                      <a:pt x="14" y="6"/>
                    </a:cubicBezTo>
                    <a:cubicBezTo>
                      <a:pt x="13" y="5"/>
                      <a:pt x="13" y="5"/>
                      <a:pt x="13" y="5"/>
                    </a:cubicBezTo>
                    <a:cubicBezTo>
                      <a:pt x="13" y="5"/>
                      <a:pt x="13" y="5"/>
                      <a:pt x="13" y="5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1" y="4"/>
                      <a:pt x="9" y="4"/>
                      <a:pt x="8" y="3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5" y="2"/>
                      <a:pt x="3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moveTo>
                      <a:pt x="6" y="3"/>
                    </a:move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</a:path>
                </a:pathLst>
              </a:custGeom>
              <a:solidFill>
                <a:srgbClr val="F4E3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3" name="Freeform 735"/>
              <p:cNvSpPr>
                <a:spLocks noEditPoints="1"/>
              </p:cNvSpPr>
              <p:nvPr/>
            </p:nvSpPr>
            <p:spPr bwMode="auto">
              <a:xfrm>
                <a:off x="6501" y="2523"/>
                <a:ext cx="62" cy="22"/>
              </a:xfrm>
              <a:custGeom>
                <a:avLst/>
                <a:gdLst>
                  <a:gd name="T0" fmla="*/ 0 w 33"/>
                  <a:gd name="T1" fmla="*/ 0 h 12"/>
                  <a:gd name="T2" fmla="*/ 0 w 33"/>
                  <a:gd name="T3" fmla="*/ 2 h 12"/>
                  <a:gd name="T4" fmla="*/ 14 w 33"/>
                  <a:gd name="T5" fmla="*/ 7 h 12"/>
                  <a:gd name="T6" fmla="*/ 14 w 33"/>
                  <a:gd name="T7" fmla="*/ 7 h 12"/>
                  <a:gd name="T8" fmla="*/ 14 w 33"/>
                  <a:gd name="T9" fmla="*/ 8 h 12"/>
                  <a:gd name="T10" fmla="*/ 21 w 33"/>
                  <a:gd name="T11" fmla="*/ 10 h 12"/>
                  <a:gd name="T12" fmla="*/ 21 w 33"/>
                  <a:gd name="T13" fmla="*/ 10 h 12"/>
                  <a:gd name="T14" fmla="*/ 28 w 33"/>
                  <a:gd name="T15" fmla="*/ 11 h 12"/>
                  <a:gd name="T16" fmla="*/ 28 w 33"/>
                  <a:gd name="T17" fmla="*/ 11 h 12"/>
                  <a:gd name="T18" fmla="*/ 29 w 33"/>
                  <a:gd name="T19" fmla="*/ 11 h 12"/>
                  <a:gd name="T20" fmla="*/ 29 w 33"/>
                  <a:gd name="T21" fmla="*/ 11 h 12"/>
                  <a:gd name="T22" fmla="*/ 29 w 33"/>
                  <a:gd name="T23" fmla="*/ 11 h 12"/>
                  <a:gd name="T24" fmla="*/ 29 w 33"/>
                  <a:gd name="T25" fmla="*/ 11 h 12"/>
                  <a:gd name="T26" fmla="*/ 30 w 33"/>
                  <a:gd name="T27" fmla="*/ 11 h 12"/>
                  <a:gd name="T28" fmla="*/ 30 w 33"/>
                  <a:gd name="T29" fmla="*/ 11 h 12"/>
                  <a:gd name="T30" fmla="*/ 32 w 33"/>
                  <a:gd name="T31" fmla="*/ 12 h 12"/>
                  <a:gd name="T32" fmla="*/ 33 w 33"/>
                  <a:gd name="T33" fmla="*/ 12 h 12"/>
                  <a:gd name="T34" fmla="*/ 33 w 33"/>
                  <a:gd name="T35" fmla="*/ 11 h 12"/>
                  <a:gd name="T36" fmla="*/ 33 w 33"/>
                  <a:gd name="T37" fmla="*/ 10 h 12"/>
                  <a:gd name="T38" fmla="*/ 32 w 33"/>
                  <a:gd name="T39" fmla="*/ 10 h 12"/>
                  <a:gd name="T40" fmla="*/ 31 w 33"/>
                  <a:gd name="T41" fmla="*/ 10 h 12"/>
                  <a:gd name="T42" fmla="*/ 31 w 33"/>
                  <a:gd name="T43" fmla="*/ 10 h 12"/>
                  <a:gd name="T44" fmla="*/ 31 w 33"/>
                  <a:gd name="T45" fmla="*/ 9 h 12"/>
                  <a:gd name="T46" fmla="*/ 30 w 33"/>
                  <a:gd name="T47" fmla="*/ 9 h 12"/>
                  <a:gd name="T48" fmla="*/ 30 w 33"/>
                  <a:gd name="T49" fmla="*/ 9 h 12"/>
                  <a:gd name="T50" fmla="*/ 30 w 33"/>
                  <a:gd name="T51" fmla="*/ 9 h 12"/>
                  <a:gd name="T52" fmla="*/ 30 w 33"/>
                  <a:gd name="T53" fmla="*/ 9 h 12"/>
                  <a:gd name="T54" fmla="*/ 29 w 33"/>
                  <a:gd name="T55" fmla="*/ 9 h 12"/>
                  <a:gd name="T56" fmla="*/ 29 w 33"/>
                  <a:gd name="T57" fmla="*/ 9 h 12"/>
                  <a:gd name="T58" fmla="*/ 29 w 33"/>
                  <a:gd name="T59" fmla="*/ 9 h 12"/>
                  <a:gd name="T60" fmla="*/ 29 w 33"/>
                  <a:gd name="T61" fmla="*/ 9 h 12"/>
                  <a:gd name="T62" fmla="*/ 21 w 33"/>
                  <a:gd name="T63" fmla="*/ 7 h 12"/>
                  <a:gd name="T64" fmla="*/ 14 w 33"/>
                  <a:gd name="T65" fmla="*/ 5 h 12"/>
                  <a:gd name="T66" fmla="*/ 14 w 33"/>
                  <a:gd name="T67" fmla="*/ 5 h 12"/>
                  <a:gd name="T68" fmla="*/ 7 w 33"/>
                  <a:gd name="T69" fmla="*/ 2 h 12"/>
                  <a:gd name="T70" fmla="*/ 7 w 33"/>
                  <a:gd name="T71" fmla="*/ 2 h 12"/>
                  <a:gd name="T72" fmla="*/ 1 w 33"/>
                  <a:gd name="T73" fmla="*/ 0 h 12"/>
                  <a:gd name="T74" fmla="*/ 1 w 33"/>
                  <a:gd name="T75" fmla="*/ 0 h 12"/>
                  <a:gd name="T76" fmla="*/ 0 w 33"/>
                  <a:gd name="T77" fmla="*/ 0 h 12"/>
                  <a:gd name="T78" fmla="*/ 31 w 33"/>
                  <a:gd name="T79" fmla="*/ 10 h 12"/>
                  <a:gd name="T80" fmla="*/ 31 w 33"/>
                  <a:gd name="T81" fmla="*/ 10 h 12"/>
                  <a:gd name="T82" fmla="*/ 31 w 33"/>
                  <a:gd name="T83" fmla="*/ 10 h 12"/>
                  <a:gd name="T84" fmla="*/ 7 w 33"/>
                  <a:gd name="T85" fmla="*/ 2 h 12"/>
                  <a:gd name="T86" fmla="*/ 6 w 33"/>
                  <a:gd name="T87" fmla="*/ 2 h 12"/>
                  <a:gd name="T88" fmla="*/ 7 w 33"/>
                  <a:gd name="T89" fmla="*/ 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33" h="12">
                    <a:moveTo>
                      <a:pt x="0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5" y="4"/>
                      <a:pt x="9" y="6"/>
                      <a:pt x="14" y="7"/>
                    </a:cubicBezTo>
                    <a:cubicBezTo>
                      <a:pt x="14" y="7"/>
                      <a:pt x="14" y="7"/>
                      <a:pt x="14" y="7"/>
                    </a:cubicBezTo>
                    <a:cubicBezTo>
                      <a:pt x="14" y="8"/>
                      <a:pt x="14" y="8"/>
                      <a:pt x="14" y="8"/>
                    </a:cubicBezTo>
                    <a:cubicBezTo>
                      <a:pt x="16" y="8"/>
                      <a:pt x="19" y="9"/>
                      <a:pt x="21" y="10"/>
                    </a:cubicBezTo>
                    <a:cubicBezTo>
                      <a:pt x="21" y="10"/>
                      <a:pt x="21" y="10"/>
                      <a:pt x="21" y="10"/>
                    </a:cubicBezTo>
                    <a:cubicBezTo>
                      <a:pt x="24" y="10"/>
                      <a:pt x="26" y="11"/>
                      <a:pt x="28" y="11"/>
                    </a:cubicBezTo>
                    <a:cubicBezTo>
                      <a:pt x="28" y="11"/>
                      <a:pt x="28" y="11"/>
                      <a:pt x="28" y="11"/>
                    </a:cubicBezTo>
                    <a:cubicBezTo>
                      <a:pt x="29" y="11"/>
                      <a:pt x="29" y="11"/>
                      <a:pt x="29" y="11"/>
                    </a:cubicBezTo>
                    <a:cubicBezTo>
                      <a:pt x="29" y="11"/>
                      <a:pt x="29" y="11"/>
                      <a:pt x="29" y="11"/>
                    </a:cubicBezTo>
                    <a:cubicBezTo>
                      <a:pt x="29" y="11"/>
                      <a:pt x="29" y="11"/>
                      <a:pt x="29" y="11"/>
                    </a:cubicBezTo>
                    <a:cubicBezTo>
                      <a:pt x="29" y="11"/>
                      <a:pt x="29" y="11"/>
                      <a:pt x="29" y="11"/>
                    </a:cubicBezTo>
                    <a:cubicBezTo>
                      <a:pt x="30" y="11"/>
                      <a:pt x="30" y="11"/>
                      <a:pt x="30" y="11"/>
                    </a:cubicBezTo>
                    <a:cubicBezTo>
                      <a:pt x="30" y="11"/>
                      <a:pt x="30" y="11"/>
                      <a:pt x="30" y="11"/>
                    </a:cubicBezTo>
                    <a:cubicBezTo>
                      <a:pt x="31" y="12"/>
                      <a:pt x="31" y="12"/>
                      <a:pt x="32" y="12"/>
                    </a:cubicBezTo>
                    <a:cubicBezTo>
                      <a:pt x="33" y="12"/>
                      <a:pt x="33" y="12"/>
                      <a:pt x="33" y="12"/>
                    </a:cubicBezTo>
                    <a:cubicBezTo>
                      <a:pt x="33" y="11"/>
                      <a:pt x="33" y="11"/>
                      <a:pt x="33" y="11"/>
                    </a:cubicBezTo>
                    <a:cubicBezTo>
                      <a:pt x="33" y="10"/>
                      <a:pt x="33" y="10"/>
                      <a:pt x="33" y="10"/>
                    </a:cubicBezTo>
                    <a:cubicBezTo>
                      <a:pt x="32" y="10"/>
                      <a:pt x="32" y="10"/>
                      <a:pt x="32" y="10"/>
                    </a:cubicBezTo>
                    <a:cubicBezTo>
                      <a:pt x="32" y="10"/>
                      <a:pt x="31" y="10"/>
                      <a:pt x="31" y="10"/>
                    </a:cubicBezTo>
                    <a:cubicBezTo>
                      <a:pt x="31" y="10"/>
                      <a:pt x="31" y="10"/>
                      <a:pt x="31" y="10"/>
                    </a:cubicBezTo>
                    <a:cubicBezTo>
                      <a:pt x="31" y="9"/>
                      <a:pt x="31" y="9"/>
                      <a:pt x="31" y="9"/>
                    </a:cubicBezTo>
                    <a:cubicBezTo>
                      <a:pt x="30" y="9"/>
                      <a:pt x="30" y="9"/>
                      <a:pt x="30" y="9"/>
                    </a:cubicBezTo>
                    <a:cubicBezTo>
                      <a:pt x="30" y="9"/>
                      <a:pt x="30" y="9"/>
                      <a:pt x="30" y="9"/>
                    </a:cubicBezTo>
                    <a:cubicBezTo>
                      <a:pt x="30" y="9"/>
                      <a:pt x="30" y="9"/>
                      <a:pt x="30" y="9"/>
                    </a:cubicBezTo>
                    <a:cubicBezTo>
                      <a:pt x="30" y="9"/>
                      <a:pt x="30" y="9"/>
                      <a:pt x="30" y="9"/>
                    </a:cubicBezTo>
                    <a:cubicBezTo>
                      <a:pt x="29" y="9"/>
                      <a:pt x="29" y="9"/>
                      <a:pt x="29" y="9"/>
                    </a:cubicBezTo>
                    <a:cubicBezTo>
                      <a:pt x="29" y="9"/>
                      <a:pt x="29" y="9"/>
                      <a:pt x="29" y="9"/>
                    </a:cubicBezTo>
                    <a:cubicBezTo>
                      <a:pt x="29" y="9"/>
                      <a:pt x="29" y="9"/>
                      <a:pt x="29" y="9"/>
                    </a:cubicBezTo>
                    <a:cubicBezTo>
                      <a:pt x="29" y="9"/>
                      <a:pt x="29" y="9"/>
                      <a:pt x="29" y="9"/>
                    </a:cubicBezTo>
                    <a:cubicBezTo>
                      <a:pt x="26" y="9"/>
                      <a:pt x="24" y="8"/>
                      <a:pt x="21" y="7"/>
                    </a:cubicBezTo>
                    <a:cubicBezTo>
                      <a:pt x="19" y="7"/>
                      <a:pt x="17" y="6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2" y="5"/>
                      <a:pt x="9" y="4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5" y="2"/>
                      <a:pt x="3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moveTo>
                      <a:pt x="31" y="10"/>
                    </a:moveTo>
                    <a:cubicBezTo>
                      <a:pt x="31" y="10"/>
                      <a:pt x="31" y="10"/>
                      <a:pt x="31" y="10"/>
                    </a:cubicBezTo>
                    <a:cubicBezTo>
                      <a:pt x="31" y="10"/>
                      <a:pt x="31" y="10"/>
                      <a:pt x="31" y="10"/>
                    </a:cubicBezTo>
                    <a:moveTo>
                      <a:pt x="7" y="2"/>
                    </a:moveTo>
                    <a:cubicBezTo>
                      <a:pt x="6" y="2"/>
                      <a:pt x="6" y="2"/>
                      <a:pt x="6" y="2"/>
                    </a:cubicBezTo>
                    <a:lnTo>
                      <a:pt x="7" y="2"/>
                    </a:lnTo>
                    <a:close/>
                  </a:path>
                </a:pathLst>
              </a:custGeom>
              <a:solidFill>
                <a:srgbClr val="F4E3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4" name="Freeform 736"/>
              <p:cNvSpPr>
                <a:spLocks noEditPoints="1"/>
              </p:cNvSpPr>
              <p:nvPr/>
            </p:nvSpPr>
            <p:spPr bwMode="auto">
              <a:xfrm>
                <a:off x="6471" y="2626"/>
                <a:ext cx="62" cy="23"/>
              </a:xfrm>
              <a:custGeom>
                <a:avLst/>
                <a:gdLst>
                  <a:gd name="T0" fmla="*/ 1 w 33"/>
                  <a:gd name="T1" fmla="*/ 0 h 12"/>
                  <a:gd name="T2" fmla="*/ 0 w 33"/>
                  <a:gd name="T3" fmla="*/ 1 h 12"/>
                  <a:gd name="T4" fmla="*/ 1 w 33"/>
                  <a:gd name="T5" fmla="*/ 2 h 12"/>
                  <a:gd name="T6" fmla="*/ 28 w 33"/>
                  <a:gd name="T7" fmla="*/ 11 h 12"/>
                  <a:gd name="T8" fmla="*/ 28 w 33"/>
                  <a:gd name="T9" fmla="*/ 11 h 12"/>
                  <a:gd name="T10" fmla="*/ 28 w 33"/>
                  <a:gd name="T11" fmla="*/ 11 h 12"/>
                  <a:gd name="T12" fmla="*/ 29 w 33"/>
                  <a:gd name="T13" fmla="*/ 11 h 12"/>
                  <a:gd name="T14" fmla="*/ 29 w 33"/>
                  <a:gd name="T15" fmla="*/ 11 h 12"/>
                  <a:gd name="T16" fmla="*/ 29 w 33"/>
                  <a:gd name="T17" fmla="*/ 12 h 12"/>
                  <a:gd name="T18" fmla="*/ 29 w 33"/>
                  <a:gd name="T19" fmla="*/ 12 h 12"/>
                  <a:gd name="T20" fmla="*/ 29 w 33"/>
                  <a:gd name="T21" fmla="*/ 12 h 12"/>
                  <a:gd name="T22" fmla="*/ 30 w 33"/>
                  <a:gd name="T23" fmla="*/ 12 h 12"/>
                  <a:gd name="T24" fmla="*/ 30 w 33"/>
                  <a:gd name="T25" fmla="*/ 12 h 12"/>
                  <a:gd name="T26" fmla="*/ 32 w 33"/>
                  <a:gd name="T27" fmla="*/ 12 h 12"/>
                  <a:gd name="T28" fmla="*/ 33 w 33"/>
                  <a:gd name="T29" fmla="*/ 12 h 12"/>
                  <a:gd name="T30" fmla="*/ 33 w 33"/>
                  <a:gd name="T31" fmla="*/ 11 h 12"/>
                  <a:gd name="T32" fmla="*/ 33 w 33"/>
                  <a:gd name="T33" fmla="*/ 10 h 12"/>
                  <a:gd name="T34" fmla="*/ 32 w 33"/>
                  <a:gd name="T35" fmla="*/ 10 h 12"/>
                  <a:gd name="T36" fmla="*/ 31 w 33"/>
                  <a:gd name="T37" fmla="*/ 10 h 12"/>
                  <a:gd name="T38" fmla="*/ 31 w 33"/>
                  <a:gd name="T39" fmla="*/ 10 h 12"/>
                  <a:gd name="T40" fmla="*/ 31 w 33"/>
                  <a:gd name="T41" fmla="*/ 10 h 12"/>
                  <a:gd name="T42" fmla="*/ 30 w 33"/>
                  <a:gd name="T43" fmla="*/ 10 h 12"/>
                  <a:gd name="T44" fmla="*/ 30 w 33"/>
                  <a:gd name="T45" fmla="*/ 10 h 12"/>
                  <a:gd name="T46" fmla="*/ 30 w 33"/>
                  <a:gd name="T47" fmla="*/ 10 h 12"/>
                  <a:gd name="T48" fmla="*/ 30 w 33"/>
                  <a:gd name="T49" fmla="*/ 10 h 12"/>
                  <a:gd name="T50" fmla="*/ 30 w 33"/>
                  <a:gd name="T51" fmla="*/ 10 h 12"/>
                  <a:gd name="T52" fmla="*/ 29 w 33"/>
                  <a:gd name="T53" fmla="*/ 9 h 12"/>
                  <a:gd name="T54" fmla="*/ 29 w 33"/>
                  <a:gd name="T55" fmla="*/ 9 h 12"/>
                  <a:gd name="T56" fmla="*/ 29 w 33"/>
                  <a:gd name="T57" fmla="*/ 9 h 12"/>
                  <a:gd name="T58" fmla="*/ 29 w 33"/>
                  <a:gd name="T59" fmla="*/ 9 h 12"/>
                  <a:gd name="T60" fmla="*/ 29 w 33"/>
                  <a:gd name="T61" fmla="*/ 9 h 12"/>
                  <a:gd name="T62" fmla="*/ 29 w 33"/>
                  <a:gd name="T63" fmla="*/ 9 h 12"/>
                  <a:gd name="T64" fmla="*/ 29 w 33"/>
                  <a:gd name="T65" fmla="*/ 9 h 12"/>
                  <a:gd name="T66" fmla="*/ 6 w 33"/>
                  <a:gd name="T67" fmla="*/ 2 h 12"/>
                  <a:gd name="T68" fmla="*/ 6 w 33"/>
                  <a:gd name="T69" fmla="*/ 2 h 12"/>
                  <a:gd name="T70" fmla="*/ 2 w 33"/>
                  <a:gd name="T71" fmla="*/ 0 h 12"/>
                  <a:gd name="T72" fmla="*/ 1 w 33"/>
                  <a:gd name="T73" fmla="*/ 0 h 12"/>
                  <a:gd name="T74" fmla="*/ 1 w 33"/>
                  <a:gd name="T75" fmla="*/ 0 h 12"/>
                  <a:gd name="T76" fmla="*/ 6 w 33"/>
                  <a:gd name="T77" fmla="*/ 2 h 12"/>
                  <a:gd name="T78" fmla="*/ 6 w 33"/>
                  <a:gd name="T79" fmla="*/ 3 h 12"/>
                  <a:gd name="T80" fmla="*/ 6 w 33"/>
                  <a:gd name="T81" fmla="*/ 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3" h="12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9" y="7"/>
                      <a:pt x="18" y="10"/>
                      <a:pt x="28" y="11"/>
                    </a:cubicBezTo>
                    <a:cubicBezTo>
                      <a:pt x="28" y="11"/>
                      <a:pt x="28" y="11"/>
                      <a:pt x="28" y="11"/>
                    </a:cubicBezTo>
                    <a:cubicBezTo>
                      <a:pt x="28" y="11"/>
                      <a:pt x="28" y="11"/>
                      <a:pt x="28" y="11"/>
                    </a:cubicBezTo>
                    <a:cubicBezTo>
                      <a:pt x="29" y="11"/>
                      <a:pt x="29" y="11"/>
                      <a:pt x="29" y="11"/>
                    </a:cubicBezTo>
                    <a:cubicBezTo>
                      <a:pt x="29" y="11"/>
                      <a:pt x="29" y="11"/>
                      <a:pt x="29" y="11"/>
                    </a:cubicBezTo>
                    <a:cubicBezTo>
                      <a:pt x="29" y="12"/>
                      <a:pt x="29" y="12"/>
                      <a:pt x="29" y="12"/>
                    </a:cubicBezTo>
                    <a:cubicBezTo>
                      <a:pt x="29" y="12"/>
                      <a:pt x="29" y="12"/>
                      <a:pt x="29" y="12"/>
                    </a:cubicBezTo>
                    <a:cubicBezTo>
                      <a:pt x="29" y="12"/>
                      <a:pt x="29" y="12"/>
                      <a:pt x="29" y="12"/>
                    </a:cubicBezTo>
                    <a:cubicBezTo>
                      <a:pt x="30" y="12"/>
                      <a:pt x="30" y="12"/>
                      <a:pt x="30" y="12"/>
                    </a:cubicBezTo>
                    <a:cubicBezTo>
                      <a:pt x="30" y="12"/>
                      <a:pt x="30" y="12"/>
                      <a:pt x="30" y="12"/>
                    </a:cubicBezTo>
                    <a:cubicBezTo>
                      <a:pt x="30" y="12"/>
                      <a:pt x="31" y="12"/>
                      <a:pt x="32" y="12"/>
                    </a:cubicBezTo>
                    <a:cubicBezTo>
                      <a:pt x="33" y="12"/>
                      <a:pt x="33" y="12"/>
                      <a:pt x="33" y="12"/>
                    </a:cubicBezTo>
                    <a:cubicBezTo>
                      <a:pt x="33" y="11"/>
                      <a:pt x="33" y="11"/>
                      <a:pt x="33" y="11"/>
                    </a:cubicBezTo>
                    <a:cubicBezTo>
                      <a:pt x="33" y="10"/>
                      <a:pt x="33" y="10"/>
                      <a:pt x="33" y="10"/>
                    </a:cubicBezTo>
                    <a:cubicBezTo>
                      <a:pt x="32" y="10"/>
                      <a:pt x="32" y="10"/>
                      <a:pt x="32" y="10"/>
                    </a:cubicBezTo>
                    <a:cubicBezTo>
                      <a:pt x="32" y="10"/>
                      <a:pt x="31" y="10"/>
                      <a:pt x="31" y="10"/>
                    </a:cubicBezTo>
                    <a:cubicBezTo>
                      <a:pt x="31" y="10"/>
                      <a:pt x="31" y="10"/>
                      <a:pt x="31" y="10"/>
                    </a:cubicBezTo>
                    <a:cubicBezTo>
                      <a:pt x="31" y="10"/>
                      <a:pt x="31" y="10"/>
                      <a:pt x="31" y="10"/>
                    </a:cubicBezTo>
                    <a:cubicBezTo>
                      <a:pt x="30" y="10"/>
                      <a:pt x="30" y="10"/>
                      <a:pt x="30" y="10"/>
                    </a:cubicBezTo>
                    <a:cubicBezTo>
                      <a:pt x="30" y="10"/>
                      <a:pt x="30" y="10"/>
                      <a:pt x="30" y="10"/>
                    </a:cubicBezTo>
                    <a:cubicBezTo>
                      <a:pt x="30" y="10"/>
                      <a:pt x="30" y="10"/>
                      <a:pt x="30" y="10"/>
                    </a:cubicBezTo>
                    <a:cubicBezTo>
                      <a:pt x="30" y="10"/>
                      <a:pt x="30" y="10"/>
                      <a:pt x="30" y="10"/>
                    </a:cubicBezTo>
                    <a:cubicBezTo>
                      <a:pt x="30" y="10"/>
                      <a:pt x="30" y="10"/>
                      <a:pt x="30" y="10"/>
                    </a:cubicBezTo>
                    <a:cubicBezTo>
                      <a:pt x="29" y="9"/>
                      <a:pt x="29" y="9"/>
                      <a:pt x="29" y="9"/>
                    </a:cubicBezTo>
                    <a:cubicBezTo>
                      <a:pt x="29" y="9"/>
                      <a:pt x="29" y="9"/>
                      <a:pt x="29" y="9"/>
                    </a:cubicBezTo>
                    <a:cubicBezTo>
                      <a:pt x="29" y="9"/>
                      <a:pt x="29" y="9"/>
                      <a:pt x="29" y="9"/>
                    </a:cubicBezTo>
                    <a:cubicBezTo>
                      <a:pt x="29" y="9"/>
                      <a:pt x="29" y="9"/>
                      <a:pt x="29" y="9"/>
                    </a:cubicBezTo>
                    <a:cubicBezTo>
                      <a:pt x="29" y="9"/>
                      <a:pt x="29" y="9"/>
                      <a:pt x="29" y="9"/>
                    </a:cubicBezTo>
                    <a:cubicBezTo>
                      <a:pt x="29" y="9"/>
                      <a:pt x="29" y="9"/>
                      <a:pt x="29" y="9"/>
                    </a:cubicBezTo>
                    <a:cubicBezTo>
                      <a:pt x="29" y="9"/>
                      <a:pt x="29" y="9"/>
                      <a:pt x="29" y="9"/>
                    </a:cubicBezTo>
                    <a:cubicBezTo>
                      <a:pt x="21" y="8"/>
                      <a:pt x="13" y="6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5" y="2"/>
                      <a:pt x="3" y="1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moveTo>
                      <a:pt x="6" y="2"/>
                    </a:moveTo>
                    <a:cubicBezTo>
                      <a:pt x="6" y="3"/>
                      <a:pt x="6" y="3"/>
                      <a:pt x="6" y="3"/>
                    </a:cubicBezTo>
                    <a:cubicBezTo>
                      <a:pt x="6" y="2"/>
                      <a:pt x="6" y="2"/>
                      <a:pt x="6" y="2"/>
                    </a:cubicBezTo>
                  </a:path>
                </a:pathLst>
              </a:custGeom>
              <a:solidFill>
                <a:srgbClr val="F4E3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5" name="Freeform 737"/>
              <p:cNvSpPr>
                <a:spLocks noEditPoints="1"/>
              </p:cNvSpPr>
              <p:nvPr/>
            </p:nvSpPr>
            <p:spPr bwMode="auto">
              <a:xfrm>
                <a:off x="6467" y="2640"/>
                <a:ext cx="62" cy="22"/>
              </a:xfrm>
              <a:custGeom>
                <a:avLst/>
                <a:gdLst>
                  <a:gd name="T0" fmla="*/ 0 w 33"/>
                  <a:gd name="T1" fmla="*/ 2 h 12"/>
                  <a:gd name="T2" fmla="*/ 20 w 33"/>
                  <a:gd name="T3" fmla="*/ 9 h 12"/>
                  <a:gd name="T4" fmla="*/ 20 w 33"/>
                  <a:gd name="T5" fmla="*/ 9 h 12"/>
                  <a:gd name="T6" fmla="*/ 24 w 33"/>
                  <a:gd name="T7" fmla="*/ 10 h 12"/>
                  <a:gd name="T8" fmla="*/ 24 w 33"/>
                  <a:gd name="T9" fmla="*/ 10 h 12"/>
                  <a:gd name="T10" fmla="*/ 25 w 33"/>
                  <a:gd name="T11" fmla="*/ 10 h 12"/>
                  <a:gd name="T12" fmla="*/ 25 w 33"/>
                  <a:gd name="T13" fmla="*/ 10 h 12"/>
                  <a:gd name="T14" fmla="*/ 25 w 33"/>
                  <a:gd name="T15" fmla="*/ 10 h 12"/>
                  <a:gd name="T16" fmla="*/ 25 w 33"/>
                  <a:gd name="T17" fmla="*/ 11 h 12"/>
                  <a:gd name="T18" fmla="*/ 28 w 33"/>
                  <a:gd name="T19" fmla="*/ 11 h 12"/>
                  <a:gd name="T20" fmla="*/ 29 w 33"/>
                  <a:gd name="T21" fmla="*/ 11 h 12"/>
                  <a:gd name="T22" fmla="*/ 29 w 33"/>
                  <a:gd name="T23" fmla="*/ 11 h 12"/>
                  <a:gd name="T24" fmla="*/ 29 w 33"/>
                  <a:gd name="T25" fmla="*/ 11 h 12"/>
                  <a:gd name="T26" fmla="*/ 29 w 33"/>
                  <a:gd name="T27" fmla="*/ 11 h 12"/>
                  <a:gd name="T28" fmla="*/ 30 w 33"/>
                  <a:gd name="T29" fmla="*/ 11 h 12"/>
                  <a:gd name="T30" fmla="*/ 32 w 33"/>
                  <a:gd name="T31" fmla="*/ 12 h 12"/>
                  <a:gd name="T32" fmla="*/ 33 w 33"/>
                  <a:gd name="T33" fmla="*/ 11 h 12"/>
                  <a:gd name="T34" fmla="*/ 32 w 33"/>
                  <a:gd name="T35" fmla="*/ 10 h 12"/>
                  <a:gd name="T36" fmla="*/ 31 w 33"/>
                  <a:gd name="T37" fmla="*/ 9 h 12"/>
                  <a:gd name="T38" fmla="*/ 31 w 33"/>
                  <a:gd name="T39" fmla="*/ 9 h 12"/>
                  <a:gd name="T40" fmla="*/ 30 w 33"/>
                  <a:gd name="T41" fmla="*/ 9 h 12"/>
                  <a:gd name="T42" fmla="*/ 30 w 33"/>
                  <a:gd name="T43" fmla="*/ 9 h 12"/>
                  <a:gd name="T44" fmla="*/ 30 w 33"/>
                  <a:gd name="T45" fmla="*/ 9 h 12"/>
                  <a:gd name="T46" fmla="*/ 30 w 33"/>
                  <a:gd name="T47" fmla="*/ 9 h 12"/>
                  <a:gd name="T48" fmla="*/ 29 w 33"/>
                  <a:gd name="T49" fmla="*/ 9 h 12"/>
                  <a:gd name="T50" fmla="*/ 29 w 33"/>
                  <a:gd name="T51" fmla="*/ 9 h 12"/>
                  <a:gd name="T52" fmla="*/ 29 w 33"/>
                  <a:gd name="T53" fmla="*/ 9 h 12"/>
                  <a:gd name="T54" fmla="*/ 26 w 33"/>
                  <a:gd name="T55" fmla="*/ 9 h 12"/>
                  <a:gd name="T56" fmla="*/ 26 w 33"/>
                  <a:gd name="T57" fmla="*/ 9 h 12"/>
                  <a:gd name="T58" fmla="*/ 25 w 33"/>
                  <a:gd name="T59" fmla="*/ 8 h 12"/>
                  <a:gd name="T60" fmla="*/ 25 w 33"/>
                  <a:gd name="T61" fmla="*/ 8 h 12"/>
                  <a:gd name="T62" fmla="*/ 21 w 33"/>
                  <a:gd name="T63" fmla="*/ 7 h 12"/>
                  <a:gd name="T64" fmla="*/ 6 w 33"/>
                  <a:gd name="T65" fmla="*/ 2 h 12"/>
                  <a:gd name="T66" fmla="*/ 1 w 33"/>
                  <a:gd name="T67" fmla="*/ 0 h 12"/>
                  <a:gd name="T68" fmla="*/ 6 w 33"/>
                  <a:gd name="T69" fmla="*/ 2 h 12"/>
                  <a:gd name="T70" fmla="*/ 6 w 33"/>
                  <a:gd name="T71" fmla="*/ 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" h="12">
                    <a:moveTo>
                      <a:pt x="0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7" y="5"/>
                      <a:pt x="13" y="8"/>
                      <a:pt x="20" y="9"/>
                    </a:cubicBezTo>
                    <a:cubicBezTo>
                      <a:pt x="20" y="9"/>
                      <a:pt x="20" y="9"/>
                      <a:pt x="20" y="9"/>
                    </a:cubicBezTo>
                    <a:cubicBezTo>
                      <a:pt x="20" y="9"/>
                      <a:pt x="20" y="9"/>
                      <a:pt x="20" y="9"/>
                    </a:cubicBezTo>
                    <a:cubicBezTo>
                      <a:pt x="20" y="9"/>
                      <a:pt x="20" y="9"/>
                      <a:pt x="20" y="9"/>
                    </a:cubicBezTo>
                    <a:cubicBezTo>
                      <a:pt x="22" y="10"/>
                      <a:pt x="23" y="10"/>
                      <a:pt x="24" y="10"/>
                    </a:cubicBezTo>
                    <a:cubicBezTo>
                      <a:pt x="24" y="10"/>
                      <a:pt x="24" y="10"/>
                      <a:pt x="24" y="10"/>
                    </a:cubicBezTo>
                    <a:cubicBezTo>
                      <a:pt x="24" y="10"/>
                      <a:pt x="24" y="10"/>
                      <a:pt x="24" y="10"/>
                    </a:cubicBezTo>
                    <a:cubicBezTo>
                      <a:pt x="24" y="10"/>
                      <a:pt x="24" y="10"/>
                      <a:pt x="24" y="10"/>
                    </a:cubicBezTo>
                    <a:cubicBezTo>
                      <a:pt x="24" y="10"/>
                      <a:pt x="24" y="10"/>
                      <a:pt x="24" y="10"/>
                    </a:cubicBezTo>
                    <a:cubicBezTo>
                      <a:pt x="25" y="10"/>
                      <a:pt x="25" y="10"/>
                      <a:pt x="25" y="10"/>
                    </a:cubicBezTo>
                    <a:cubicBezTo>
                      <a:pt x="25" y="10"/>
                      <a:pt x="25" y="10"/>
                      <a:pt x="25" y="10"/>
                    </a:cubicBezTo>
                    <a:cubicBezTo>
                      <a:pt x="25" y="10"/>
                      <a:pt x="25" y="10"/>
                      <a:pt x="25" y="10"/>
                    </a:cubicBezTo>
                    <a:cubicBezTo>
                      <a:pt x="25" y="10"/>
                      <a:pt x="25" y="10"/>
                      <a:pt x="25" y="10"/>
                    </a:cubicBezTo>
                    <a:cubicBezTo>
                      <a:pt x="25" y="10"/>
                      <a:pt x="25" y="10"/>
                      <a:pt x="25" y="10"/>
                    </a:cubicBezTo>
                    <a:cubicBezTo>
                      <a:pt x="25" y="11"/>
                      <a:pt x="25" y="11"/>
                      <a:pt x="25" y="11"/>
                    </a:cubicBezTo>
                    <a:cubicBezTo>
                      <a:pt x="25" y="11"/>
                      <a:pt x="25" y="11"/>
                      <a:pt x="25" y="11"/>
                    </a:cubicBezTo>
                    <a:cubicBezTo>
                      <a:pt x="26" y="11"/>
                      <a:pt x="27" y="11"/>
                      <a:pt x="28" y="11"/>
                    </a:cubicBezTo>
                    <a:cubicBezTo>
                      <a:pt x="28" y="11"/>
                      <a:pt x="28" y="11"/>
                      <a:pt x="28" y="11"/>
                    </a:cubicBezTo>
                    <a:cubicBezTo>
                      <a:pt x="29" y="11"/>
                      <a:pt x="29" y="11"/>
                      <a:pt x="29" y="11"/>
                    </a:cubicBezTo>
                    <a:cubicBezTo>
                      <a:pt x="29" y="11"/>
                      <a:pt x="29" y="11"/>
                      <a:pt x="29" y="11"/>
                    </a:cubicBezTo>
                    <a:cubicBezTo>
                      <a:pt x="29" y="11"/>
                      <a:pt x="29" y="11"/>
                      <a:pt x="29" y="11"/>
                    </a:cubicBezTo>
                    <a:cubicBezTo>
                      <a:pt x="29" y="11"/>
                      <a:pt x="29" y="11"/>
                      <a:pt x="29" y="11"/>
                    </a:cubicBezTo>
                    <a:cubicBezTo>
                      <a:pt x="29" y="11"/>
                      <a:pt x="29" y="11"/>
                      <a:pt x="29" y="11"/>
                    </a:cubicBezTo>
                    <a:cubicBezTo>
                      <a:pt x="29" y="11"/>
                      <a:pt x="29" y="11"/>
                      <a:pt x="29" y="11"/>
                    </a:cubicBezTo>
                    <a:cubicBezTo>
                      <a:pt x="29" y="11"/>
                      <a:pt x="29" y="11"/>
                      <a:pt x="29" y="11"/>
                    </a:cubicBezTo>
                    <a:cubicBezTo>
                      <a:pt x="29" y="11"/>
                      <a:pt x="29" y="11"/>
                      <a:pt x="29" y="11"/>
                    </a:cubicBezTo>
                    <a:cubicBezTo>
                      <a:pt x="29" y="11"/>
                      <a:pt x="29" y="11"/>
                      <a:pt x="29" y="11"/>
                    </a:cubicBezTo>
                    <a:cubicBezTo>
                      <a:pt x="30" y="11"/>
                      <a:pt x="30" y="11"/>
                      <a:pt x="30" y="11"/>
                    </a:cubicBezTo>
                    <a:cubicBezTo>
                      <a:pt x="30" y="11"/>
                      <a:pt x="30" y="11"/>
                      <a:pt x="30" y="11"/>
                    </a:cubicBezTo>
                    <a:cubicBezTo>
                      <a:pt x="31" y="12"/>
                      <a:pt x="31" y="12"/>
                      <a:pt x="32" y="12"/>
                    </a:cubicBezTo>
                    <a:cubicBezTo>
                      <a:pt x="33" y="11"/>
                      <a:pt x="33" y="11"/>
                      <a:pt x="33" y="11"/>
                    </a:cubicBezTo>
                    <a:cubicBezTo>
                      <a:pt x="33" y="11"/>
                      <a:pt x="33" y="11"/>
                      <a:pt x="33" y="11"/>
                    </a:cubicBezTo>
                    <a:cubicBezTo>
                      <a:pt x="33" y="10"/>
                      <a:pt x="33" y="10"/>
                      <a:pt x="33" y="10"/>
                    </a:cubicBezTo>
                    <a:cubicBezTo>
                      <a:pt x="32" y="10"/>
                      <a:pt x="32" y="10"/>
                      <a:pt x="32" y="10"/>
                    </a:cubicBezTo>
                    <a:cubicBezTo>
                      <a:pt x="32" y="10"/>
                      <a:pt x="31" y="10"/>
                      <a:pt x="31" y="9"/>
                    </a:cubicBezTo>
                    <a:cubicBezTo>
                      <a:pt x="31" y="9"/>
                      <a:pt x="31" y="9"/>
                      <a:pt x="31" y="9"/>
                    </a:cubicBezTo>
                    <a:cubicBezTo>
                      <a:pt x="31" y="9"/>
                      <a:pt x="31" y="9"/>
                      <a:pt x="31" y="9"/>
                    </a:cubicBezTo>
                    <a:cubicBezTo>
                      <a:pt x="31" y="9"/>
                      <a:pt x="31" y="9"/>
                      <a:pt x="31" y="9"/>
                    </a:cubicBezTo>
                    <a:cubicBezTo>
                      <a:pt x="31" y="9"/>
                      <a:pt x="31" y="9"/>
                      <a:pt x="31" y="9"/>
                    </a:cubicBezTo>
                    <a:cubicBezTo>
                      <a:pt x="30" y="9"/>
                      <a:pt x="30" y="9"/>
                      <a:pt x="30" y="9"/>
                    </a:cubicBezTo>
                    <a:cubicBezTo>
                      <a:pt x="30" y="9"/>
                      <a:pt x="30" y="9"/>
                      <a:pt x="30" y="9"/>
                    </a:cubicBezTo>
                    <a:cubicBezTo>
                      <a:pt x="30" y="9"/>
                      <a:pt x="30" y="9"/>
                      <a:pt x="30" y="9"/>
                    </a:cubicBezTo>
                    <a:cubicBezTo>
                      <a:pt x="30" y="9"/>
                      <a:pt x="30" y="9"/>
                      <a:pt x="30" y="9"/>
                    </a:cubicBezTo>
                    <a:cubicBezTo>
                      <a:pt x="30" y="9"/>
                      <a:pt x="30" y="9"/>
                      <a:pt x="30" y="9"/>
                    </a:cubicBezTo>
                    <a:cubicBezTo>
                      <a:pt x="30" y="9"/>
                      <a:pt x="30" y="9"/>
                      <a:pt x="30" y="9"/>
                    </a:cubicBezTo>
                    <a:cubicBezTo>
                      <a:pt x="30" y="9"/>
                      <a:pt x="30" y="9"/>
                      <a:pt x="30" y="9"/>
                    </a:cubicBezTo>
                    <a:cubicBezTo>
                      <a:pt x="29" y="9"/>
                      <a:pt x="29" y="9"/>
                      <a:pt x="29" y="9"/>
                    </a:cubicBezTo>
                    <a:cubicBezTo>
                      <a:pt x="29" y="9"/>
                      <a:pt x="29" y="9"/>
                      <a:pt x="29" y="9"/>
                    </a:cubicBezTo>
                    <a:cubicBezTo>
                      <a:pt x="29" y="9"/>
                      <a:pt x="29" y="9"/>
                      <a:pt x="29" y="9"/>
                    </a:cubicBezTo>
                    <a:cubicBezTo>
                      <a:pt x="29" y="9"/>
                      <a:pt x="29" y="9"/>
                      <a:pt x="29" y="9"/>
                    </a:cubicBezTo>
                    <a:cubicBezTo>
                      <a:pt x="29" y="9"/>
                      <a:pt x="29" y="9"/>
                      <a:pt x="29" y="9"/>
                    </a:cubicBezTo>
                    <a:cubicBezTo>
                      <a:pt x="29" y="9"/>
                      <a:pt x="29" y="9"/>
                      <a:pt x="29" y="9"/>
                    </a:cubicBezTo>
                    <a:cubicBezTo>
                      <a:pt x="28" y="9"/>
                      <a:pt x="27" y="9"/>
                      <a:pt x="26" y="9"/>
                    </a:cubicBezTo>
                    <a:cubicBezTo>
                      <a:pt x="26" y="9"/>
                      <a:pt x="26" y="9"/>
                      <a:pt x="26" y="9"/>
                    </a:cubicBezTo>
                    <a:cubicBezTo>
                      <a:pt x="26" y="9"/>
                      <a:pt x="26" y="9"/>
                      <a:pt x="26" y="9"/>
                    </a:cubicBezTo>
                    <a:cubicBezTo>
                      <a:pt x="26" y="9"/>
                      <a:pt x="26" y="9"/>
                      <a:pt x="26" y="9"/>
                    </a:cubicBezTo>
                    <a:cubicBezTo>
                      <a:pt x="26" y="8"/>
                      <a:pt x="26" y="8"/>
                      <a:pt x="26" y="8"/>
                    </a:cubicBezTo>
                    <a:cubicBezTo>
                      <a:pt x="25" y="8"/>
                      <a:pt x="25" y="8"/>
                      <a:pt x="25" y="8"/>
                    </a:cubicBezTo>
                    <a:cubicBezTo>
                      <a:pt x="25" y="8"/>
                      <a:pt x="25" y="8"/>
                      <a:pt x="25" y="8"/>
                    </a:cubicBezTo>
                    <a:cubicBezTo>
                      <a:pt x="25" y="8"/>
                      <a:pt x="25" y="8"/>
                      <a:pt x="25" y="8"/>
                    </a:cubicBezTo>
                    <a:cubicBezTo>
                      <a:pt x="23" y="8"/>
                      <a:pt x="22" y="8"/>
                      <a:pt x="21" y="7"/>
                    </a:cubicBezTo>
                    <a:cubicBezTo>
                      <a:pt x="21" y="7"/>
                      <a:pt x="21" y="7"/>
                      <a:pt x="21" y="7"/>
                    </a:cubicBezTo>
                    <a:cubicBezTo>
                      <a:pt x="16" y="6"/>
                      <a:pt x="11" y="4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5" y="2"/>
                      <a:pt x="3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moveTo>
                      <a:pt x="6" y="2"/>
                    </a:move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</a:path>
                </a:pathLst>
              </a:custGeom>
              <a:solidFill>
                <a:srgbClr val="F4E3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6" name="Freeform 738"/>
              <p:cNvSpPr>
                <a:spLocks noEditPoints="1"/>
              </p:cNvSpPr>
              <p:nvPr/>
            </p:nvSpPr>
            <p:spPr bwMode="auto">
              <a:xfrm>
                <a:off x="6460" y="2444"/>
                <a:ext cx="117" cy="245"/>
              </a:xfrm>
              <a:custGeom>
                <a:avLst/>
                <a:gdLst>
                  <a:gd name="T0" fmla="*/ 47 w 62"/>
                  <a:gd name="T1" fmla="*/ 1 h 130"/>
                  <a:gd name="T2" fmla="*/ 43 w 62"/>
                  <a:gd name="T3" fmla="*/ 4 h 130"/>
                  <a:gd name="T4" fmla="*/ 34 w 62"/>
                  <a:gd name="T5" fmla="*/ 15 h 130"/>
                  <a:gd name="T6" fmla="*/ 31 w 62"/>
                  <a:gd name="T7" fmla="*/ 21 h 130"/>
                  <a:gd name="T8" fmla="*/ 29 w 62"/>
                  <a:gd name="T9" fmla="*/ 24 h 130"/>
                  <a:gd name="T10" fmla="*/ 28 w 62"/>
                  <a:gd name="T11" fmla="*/ 23 h 130"/>
                  <a:gd name="T12" fmla="*/ 23 w 62"/>
                  <a:gd name="T13" fmla="*/ 36 h 130"/>
                  <a:gd name="T14" fmla="*/ 23 w 62"/>
                  <a:gd name="T15" fmla="*/ 38 h 130"/>
                  <a:gd name="T16" fmla="*/ 17 w 62"/>
                  <a:gd name="T17" fmla="*/ 56 h 130"/>
                  <a:gd name="T18" fmla="*/ 17 w 62"/>
                  <a:gd name="T19" fmla="*/ 58 h 130"/>
                  <a:gd name="T20" fmla="*/ 11 w 62"/>
                  <a:gd name="T21" fmla="*/ 79 h 130"/>
                  <a:gd name="T22" fmla="*/ 9 w 62"/>
                  <a:gd name="T23" fmla="*/ 86 h 130"/>
                  <a:gd name="T24" fmla="*/ 0 w 62"/>
                  <a:gd name="T25" fmla="*/ 117 h 130"/>
                  <a:gd name="T26" fmla="*/ 6 w 62"/>
                  <a:gd name="T27" fmla="*/ 124 h 130"/>
                  <a:gd name="T28" fmla="*/ 25 w 62"/>
                  <a:gd name="T29" fmla="*/ 130 h 130"/>
                  <a:gd name="T30" fmla="*/ 29 w 62"/>
                  <a:gd name="T31" fmla="*/ 130 h 130"/>
                  <a:gd name="T32" fmla="*/ 34 w 62"/>
                  <a:gd name="T33" fmla="*/ 129 h 130"/>
                  <a:gd name="T34" fmla="*/ 35 w 62"/>
                  <a:gd name="T35" fmla="*/ 128 h 130"/>
                  <a:gd name="T36" fmla="*/ 46 w 62"/>
                  <a:gd name="T37" fmla="*/ 92 h 130"/>
                  <a:gd name="T38" fmla="*/ 46 w 62"/>
                  <a:gd name="T39" fmla="*/ 91 h 130"/>
                  <a:gd name="T40" fmla="*/ 52 w 62"/>
                  <a:gd name="T41" fmla="*/ 69 h 130"/>
                  <a:gd name="T42" fmla="*/ 53 w 62"/>
                  <a:gd name="T43" fmla="*/ 67 h 130"/>
                  <a:gd name="T44" fmla="*/ 58 w 62"/>
                  <a:gd name="T45" fmla="*/ 49 h 130"/>
                  <a:gd name="T46" fmla="*/ 59 w 62"/>
                  <a:gd name="T47" fmla="*/ 47 h 130"/>
                  <a:gd name="T48" fmla="*/ 59 w 62"/>
                  <a:gd name="T49" fmla="*/ 47 h 130"/>
                  <a:gd name="T50" fmla="*/ 62 w 62"/>
                  <a:gd name="T51" fmla="*/ 33 h 130"/>
                  <a:gd name="T52" fmla="*/ 61 w 62"/>
                  <a:gd name="T53" fmla="*/ 33 h 130"/>
                  <a:gd name="T54" fmla="*/ 61 w 62"/>
                  <a:gd name="T55" fmla="*/ 29 h 130"/>
                  <a:gd name="T56" fmla="*/ 61 w 62"/>
                  <a:gd name="T57" fmla="*/ 25 h 130"/>
                  <a:gd name="T58" fmla="*/ 58 w 62"/>
                  <a:gd name="T59" fmla="*/ 7 h 130"/>
                  <a:gd name="T60" fmla="*/ 54 w 62"/>
                  <a:gd name="T61" fmla="*/ 1 h 130"/>
                  <a:gd name="T62" fmla="*/ 51 w 62"/>
                  <a:gd name="T63" fmla="*/ 0 h 130"/>
                  <a:gd name="T64" fmla="*/ 47 w 62"/>
                  <a:gd name="T65" fmla="*/ 4 h 130"/>
                  <a:gd name="T66" fmla="*/ 50 w 62"/>
                  <a:gd name="T67" fmla="*/ 3 h 130"/>
                  <a:gd name="T68" fmla="*/ 52 w 62"/>
                  <a:gd name="T69" fmla="*/ 3 h 130"/>
                  <a:gd name="T70" fmla="*/ 54 w 62"/>
                  <a:gd name="T71" fmla="*/ 4 h 130"/>
                  <a:gd name="T72" fmla="*/ 57 w 62"/>
                  <a:gd name="T73" fmla="*/ 9 h 130"/>
                  <a:gd name="T74" fmla="*/ 59 w 62"/>
                  <a:gd name="T75" fmla="*/ 24 h 130"/>
                  <a:gd name="T76" fmla="*/ 59 w 62"/>
                  <a:gd name="T77" fmla="*/ 25 h 130"/>
                  <a:gd name="T78" fmla="*/ 59 w 62"/>
                  <a:gd name="T79" fmla="*/ 29 h 130"/>
                  <a:gd name="T80" fmla="*/ 59 w 62"/>
                  <a:gd name="T81" fmla="*/ 33 h 130"/>
                  <a:gd name="T82" fmla="*/ 56 w 62"/>
                  <a:gd name="T83" fmla="*/ 33 h 130"/>
                  <a:gd name="T84" fmla="*/ 43 w 62"/>
                  <a:gd name="T85" fmla="*/ 31 h 130"/>
                  <a:gd name="T86" fmla="*/ 31 w 62"/>
                  <a:gd name="T87" fmla="*/ 25 h 130"/>
                  <a:gd name="T88" fmla="*/ 32 w 62"/>
                  <a:gd name="T89" fmla="*/ 22 h 130"/>
                  <a:gd name="T90" fmla="*/ 35 w 62"/>
                  <a:gd name="T91" fmla="*/ 17 h 130"/>
                  <a:gd name="T92" fmla="*/ 42 w 62"/>
                  <a:gd name="T93" fmla="*/ 8 h 130"/>
                  <a:gd name="T94" fmla="*/ 25 w 62"/>
                  <a:gd name="T95" fmla="*/ 128 h 130"/>
                  <a:gd name="T96" fmla="*/ 6 w 62"/>
                  <a:gd name="T97" fmla="*/ 121 h 130"/>
                  <a:gd name="T98" fmla="*/ 2 w 62"/>
                  <a:gd name="T99" fmla="*/ 118 h 130"/>
                  <a:gd name="T100" fmla="*/ 9 w 62"/>
                  <a:gd name="T101" fmla="*/ 94 h 130"/>
                  <a:gd name="T102" fmla="*/ 22 w 62"/>
                  <a:gd name="T103" fmla="*/ 48 h 130"/>
                  <a:gd name="T104" fmla="*/ 35 w 62"/>
                  <a:gd name="T105" fmla="*/ 30 h 130"/>
                  <a:gd name="T106" fmla="*/ 52 w 62"/>
                  <a:gd name="T107" fmla="*/ 35 h 130"/>
                  <a:gd name="T108" fmla="*/ 59 w 62"/>
                  <a:gd name="T109" fmla="*/ 35 h 130"/>
                  <a:gd name="T110" fmla="*/ 46 w 62"/>
                  <a:gd name="T111" fmla="*/ 82 h 130"/>
                  <a:gd name="T112" fmla="*/ 33 w 62"/>
                  <a:gd name="T113" fmla="*/ 127 h 130"/>
                  <a:gd name="T114" fmla="*/ 27 w 62"/>
                  <a:gd name="T115" fmla="*/ 128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62" h="130">
                    <a:moveTo>
                      <a:pt x="49" y="1"/>
                    </a:moveTo>
                    <a:cubicBezTo>
                      <a:pt x="49" y="1"/>
                      <a:pt x="48" y="1"/>
                      <a:pt x="47" y="1"/>
                    </a:cubicBezTo>
                    <a:cubicBezTo>
                      <a:pt x="46" y="2"/>
                      <a:pt x="46" y="2"/>
                      <a:pt x="45" y="2"/>
                    </a:cubicBezTo>
                    <a:cubicBezTo>
                      <a:pt x="44" y="3"/>
                      <a:pt x="43" y="4"/>
                      <a:pt x="43" y="4"/>
                    </a:cubicBezTo>
                    <a:cubicBezTo>
                      <a:pt x="41" y="5"/>
                      <a:pt x="40" y="7"/>
                      <a:pt x="38" y="9"/>
                    </a:cubicBezTo>
                    <a:cubicBezTo>
                      <a:pt x="37" y="11"/>
                      <a:pt x="35" y="13"/>
                      <a:pt x="34" y="15"/>
                    </a:cubicBezTo>
                    <a:cubicBezTo>
                      <a:pt x="33" y="16"/>
                      <a:pt x="32" y="18"/>
                      <a:pt x="31" y="20"/>
                    </a:cubicBezTo>
                    <a:cubicBezTo>
                      <a:pt x="31" y="21"/>
                      <a:pt x="31" y="21"/>
                      <a:pt x="31" y="21"/>
                    </a:cubicBezTo>
                    <a:cubicBezTo>
                      <a:pt x="31" y="21"/>
                      <a:pt x="31" y="21"/>
                      <a:pt x="31" y="21"/>
                    </a:cubicBezTo>
                    <a:cubicBezTo>
                      <a:pt x="30" y="22"/>
                      <a:pt x="29" y="23"/>
                      <a:pt x="29" y="24"/>
                    </a:cubicBezTo>
                    <a:cubicBezTo>
                      <a:pt x="28" y="24"/>
                      <a:pt x="28" y="24"/>
                      <a:pt x="28" y="24"/>
                    </a:cubicBezTo>
                    <a:cubicBezTo>
                      <a:pt x="28" y="23"/>
                      <a:pt x="28" y="23"/>
                      <a:pt x="28" y="23"/>
                    </a:cubicBezTo>
                    <a:cubicBezTo>
                      <a:pt x="27" y="23"/>
                      <a:pt x="27" y="24"/>
                      <a:pt x="27" y="24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3" y="37"/>
                      <a:pt x="23" y="37"/>
                      <a:pt x="23" y="37"/>
                    </a:cubicBezTo>
                    <a:cubicBezTo>
                      <a:pt x="23" y="38"/>
                      <a:pt x="23" y="38"/>
                      <a:pt x="23" y="38"/>
                    </a:cubicBezTo>
                    <a:cubicBezTo>
                      <a:pt x="18" y="55"/>
                      <a:pt x="18" y="55"/>
                      <a:pt x="18" y="55"/>
                    </a:cubicBezTo>
                    <a:cubicBezTo>
                      <a:pt x="17" y="56"/>
                      <a:pt x="17" y="56"/>
                      <a:pt x="17" y="56"/>
                    </a:cubicBezTo>
                    <a:cubicBezTo>
                      <a:pt x="17" y="56"/>
                      <a:pt x="17" y="56"/>
                      <a:pt x="17" y="56"/>
                    </a:cubicBezTo>
                    <a:cubicBezTo>
                      <a:pt x="17" y="58"/>
                      <a:pt x="17" y="58"/>
                      <a:pt x="17" y="58"/>
                    </a:cubicBezTo>
                    <a:cubicBezTo>
                      <a:pt x="11" y="79"/>
                      <a:pt x="11" y="79"/>
                      <a:pt x="11" y="79"/>
                    </a:cubicBezTo>
                    <a:cubicBezTo>
                      <a:pt x="11" y="79"/>
                      <a:pt x="11" y="79"/>
                      <a:pt x="11" y="79"/>
                    </a:cubicBezTo>
                    <a:cubicBezTo>
                      <a:pt x="10" y="80"/>
                      <a:pt x="10" y="80"/>
                      <a:pt x="10" y="80"/>
                    </a:cubicBezTo>
                    <a:cubicBezTo>
                      <a:pt x="9" y="86"/>
                      <a:pt x="9" y="86"/>
                      <a:pt x="9" y="86"/>
                    </a:cubicBezTo>
                    <a:cubicBezTo>
                      <a:pt x="0" y="117"/>
                      <a:pt x="0" y="117"/>
                      <a:pt x="0" y="117"/>
                    </a:cubicBezTo>
                    <a:cubicBezTo>
                      <a:pt x="0" y="117"/>
                      <a:pt x="0" y="117"/>
                      <a:pt x="0" y="117"/>
                    </a:cubicBezTo>
                    <a:cubicBezTo>
                      <a:pt x="0" y="118"/>
                      <a:pt x="0" y="118"/>
                      <a:pt x="0" y="118"/>
                    </a:cubicBezTo>
                    <a:cubicBezTo>
                      <a:pt x="1" y="120"/>
                      <a:pt x="3" y="122"/>
                      <a:pt x="6" y="124"/>
                    </a:cubicBezTo>
                    <a:cubicBezTo>
                      <a:pt x="9" y="126"/>
                      <a:pt x="12" y="127"/>
                      <a:pt x="15" y="128"/>
                    </a:cubicBezTo>
                    <a:cubicBezTo>
                      <a:pt x="18" y="129"/>
                      <a:pt x="21" y="130"/>
                      <a:pt x="25" y="130"/>
                    </a:cubicBezTo>
                    <a:cubicBezTo>
                      <a:pt x="25" y="130"/>
                      <a:pt x="26" y="130"/>
                      <a:pt x="27" y="130"/>
                    </a:cubicBezTo>
                    <a:cubicBezTo>
                      <a:pt x="28" y="130"/>
                      <a:pt x="28" y="130"/>
                      <a:pt x="29" y="130"/>
                    </a:cubicBezTo>
                    <a:cubicBezTo>
                      <a:pt x="30" y="130"/>
                      <a:pt x="30" y="130"/>
                      <a:pt x="31" y="130"/>
                    </a:cubicBezTo>
                    <a:cubicBezTo>
                      <a:pt x="32" y="130"/>
                      <a:pt x="33" y="129"/>
                      <a:pt x="34" y="129"/>
                    </a:cubicBezTo>
                    <a:cubicBezTo>
                      <a:pt x="35" y="128"/>
                      <a:pt x="35" y="128"/>
                      <a:pt x="35" y="128"/>
                    </a:cubicBezTo>
                    <a:cubicBezTo>
                      <a:pt x="35" y="128"/>
                      <a:pt x="35" y="128"/>
                      <a:pt x="35" y="128"/>
                    </a:cubicBezTo>
                    <a:cubicBezTo>
                      <a:pt x="41" y="106"/>
                      <a:pt x="41" y="106"/>
                      <a:pt x="41" y="106"/>
                    </a:cubicBezTo>
                    <a:cubicBezTo>
                      <a:pt x="46" y="92"/>
                      <a:pt x="46" y="92"/>
                      <a:pt x="46" y="92"/>
                    </a:cubicBezTo>
                    <a:cubicBezTo>
                      <a:pt x="46" y="92"/>
                      <a:pt x="46" y="92"/>
                      <a:pt x="46" y="92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8" y="84"/>
                      <a:pt x="48" y="84"/>
                      <a:pt x="48" y="84"/>
                    </a:cubicBezTo>
                    <a:cubicBezTo>
                      <a:pt x="52" y="69"/>
                      <a:pt x="52" y="69"/>
                      <a:pt x="52" y="69"/>
                    </a:cubicBezTo>
                    <a:cubicBezTo>
                      <a:pt x="52" y="69"/>
                      <a:pt x="52" y="69"/>
                      <a:pt x="52" y="69"/>
                    </a:cubicBezTo>
                    <a:cubicBezTo>
                      <a:pt x="53" y="67"/>
                      <a:pt x="53" y="67"/>
                      <a:pt x="53" y="67"/>
                    </a:cubicBezTo>
                    <a:cubicBezTo>
                      <a:pt x="53" y="66"/>
                      <a:pt x="53" y="66"/>
                      <a:pt x="53" y="66"/>
                    </a:cubicBezTo>
                    <a:cubicBezTo>
                      <a:pt x="58" y="49"/>
                      <a:pt x="58" y="49"/>
                      <a:pt x="58" y="49"/>
                    </a:cubicBezTo>
                    <a:cubicBezTo>
                      <a:pt x="58" y="49"/>
                      <a:pt x="58" y="49"/>
                      <a:pt x="58" y="49"/>
                    </a:cubicBezTo>
                    <a:cubicBezTo>
                      <a:pt x="59" y="47"/>
                      <a:pt x="59" y="47"/>
                      <a:pt x="59" y="47"/>
                    </a:cubicBezTo>
                    <a:cubicBezTo>
                      <a:pt x="59" y="47"/>
                      <a:pt x="59" y="47"/>
                      <a:pt x="59" y="47"/>
                    </a:cubicBezTo>
                    <a:cubicBezTo>
                      <a:pt x="59" y="47"/>
                      <a:pt x="59" y="47"/>
                      <a:pt x="59" y="47"/>
                    </a:cubicBezTo>
                    <a:cubicBezTo>
                      <a:pt x="62" y="34"/>
                      <a:pt x="62" y="34"/>
                      <a:pt x="62" y="34"/>
                    </a:cubicBezTo>
                    <a:cubicBezTo>
                      <a:pt x="62" y="33"/>
                      <a:pt x="62" y="33"/>
                      <a:pt x="62" y="33"/>
                    </a:cubicBezTo>
                    <a:cubicBezTo>
                      <a:pt x="62" y="33"/>
                      <a:pt x="62" y="33"/>
                      <a:pt x="62" y="33"/>
                    </a:cubicBezTo>
                    <a:cubicBezTo>
                      <a:pt x="61" y="33"/>
                      <a:pt x="61" y="33"/>
                      <a:pt x="61" y="33"/>
                    </a:cubicBezTo>
                    <a:cubicBezTo>
                      <a:pt x="61" y="33"/>
                      <a:pt x="61" y="33"/>
                      <a:pt x="61" y="33"/>
                    </a:cubicBezTo>
                    <a:cubicBezTo>
                      <a:pt x="61" y="32"/>
                      <a:pt x="61" y="31"/>
                      <a:pt x="61" y="29"/>
                    </a:cubicBezTo>
                    <a:cubicBezTo>
                      <a:pt x="61" y="28"/>
                      <a:pt x="61" y="28"/>
                      <a:pt x="61" y="28"/>
                    </a:cubicBezTo>
                    <a:cubicBezTo>
                      <a:pt x="61" y="27"/>
                      <a:pt x="61" y="26"/>
                      <a:pt x="61" y="25"/>
                    </a:cubicBezTo>
                    <a:cubicBezTo>
                      <a:pt x="61" y="23"/>
                      <a:pt x="61" y="21"/>
                      <a:pt x="61" y="19"/>
                    </a:cubicBezTo>
                    <a:cubicBezTo>
                      <a:pt x="60" y="15"/>
                      <a:pt x="60" y="11"/>
                      <a:pt x="58" y="7"/>
                    </a:cubicBezTo>
                    <a:cubicBezTo>
                      <a:pt x="58" y="5"/>
                      <a:pt x="57" y="4"/>
                      <a:pt x="56" y="3"/>
                    </a:cubicBezTo>
                    <a:cubicBezTo>
                      <a:pt x="55" y="2"/>
                      <a:pt x="54" y="2"/>
                      <a:pt x="54" y="1"/>
                    </a:cubicBezTo>
                    <a:cubicBezTo>
                      <a:pt x="53" y="1"/>
                      <a:pt x="52" y="1"/>
                      <a:pt x="51" y="0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50" y="0"/>
                      <a:pt x="50" y="0"/>
                      <a:pt x="49" y="1"/>
                    </a:cubicBezTo>
                    <a:moveTo>
                      <a:pt x="47" y="4"/>
                    </a:moveTo>
                    <a:cubicBezTo>
                      <a:pt x="47" y="3"/>
                      <a:pt x="48" y="3"/>
                      <a:pt x="49" y="3"/>
                    </a:cubicBezTo>
                    <a:cubicBezTo>
                      <a:pt x="49" y="3"/>
                      <a:pt x="50" y="3"/>
                      <a:pt x="50" y="3"/>
                    </a:cubicBezTo>
                    <a:cubicBezTo>
                      <a:pt x="50" y="3"/>
                      <a:pt x="50" y="3"/>
                      <a:pt x="50" y="3"/>
                    </a:cubicBezTo>
                    <a:cubicBezTo>
                      <a:pt x="51" y="3"/>
                      <a:pt x="51" y="3"/>
                      <a:pt x="52" y="3"/>
                    </a:cubicBezTo>
                    <a:cubicBezTo>
                      <a:pt x="52" y="3"/>
                      <a:pt x="52" y="3"/>
                      <a:pt x="53" y="3"/>
                    </a:cubicBezTo>
                    <a:cubicBezTo>
                      <a:pt x="53" y="3"/>
                      <a:pt x="54" y="4"/>
                      <a:pt x="54" y="4"/>
                    </a:cubicBezTo>
                    <a:cubicBezTo>
                      <a:pt x="54" y="4"/>
                      <a:pt x="55" y="5"/>
                      <a:pt x="55" y="6"/>
                    </a:cubicBezTo>
                    <a:cubicBezTo>
                      <a:pt x="56" y="7"/>
                      <a:pt x="56" y="8"/>
                      <a:pt x="57" y="9"/>
                    </a:cubicBezTo>
                    <a:cubicBezTo>
                      <a:pt x="58" y="13"/>
                      <a:pt x="58" y="17"/>
                      <a:pt x="59" y="21"/>
                    </a:cubicBezTo>
                    <a:cubicBezTo>
                      <a:pt x="59" y="22"/>
                      <a:pt x="59" y="23"/>
                      <a:pt x="59" y="24"/>
                    </a:cubicBezTo>
                    <a:cubicBezTo>
                      <a:pt x="59" y="24"/>
                      <a:pt x="59" y="24"/>
                      <a:pt x="59" y="24"/>
                    </a:cubicBezTo>
                    <a:cubicBezTo>
                      <a:pt x="59" y="25"/>
                      <a:pt x="59" y="25"/>
                      <a:pt x="59" y="25"/>
                    </a:cubicBezTo>
                    <a:cubicBezTo>
                      <a:pt x="59" y="26"/>
                      <a:pt x="59" y="27"/>
                      <a:pt x="59" y="28"/>
                    </a:cubicBezTo>
                    <a:cubicBezTo>
                      <a:pt x="59" y="29"/>
                      <a:pt x="59" y="29"/>
                      <a:pt x="59" y="29"/>
                    </a:cubicBezTo>
                    <a:cubicBezTo>
                      <a:pt x="59" y="31"/>
                      <a:pt x="59" y="32"/>
                      <a:pt x="59" y="33"/>
                    </a:cubicBezTo>
                    <a:cubicBezTo>
                      <a:pt x="59" y="33"/>
                      <a:pt x="59" y="33"/>
                      <a:pt x="59" y="33"/>
                    </a:cubicBezTo>
                    <a:cubicBezTo>
                      <a:pt x="58" y="33"/>
                      <a:pt x="58" y="33"/>
                      <a:pt x="58" y="33"/>
                    </a:cubicBezTo>
                    <a:cubicBezTo>
                      <a:pt x="57" y="33"/>
                      <a:pt x="57" y="33"/>
                      <a:pt x="56" y="33"/>
                    </a:cubicBezTo>
                    <a:cubicBezTo>
                      <a:pt x="56" y="33"/>
                      <a:pt x="55" y="33"/>
                      <a:pt x="55" y="33"/>
                    </a:cubicBezTo>
                    <a:cubicBezTo>
                      <a:pt x="51" y="33"/>
                      <a:pt x="47" y="32"/>
                      <a:pt x="43" y="31"/>
                    </a:cubicBezTo>
                    <a:cubicBezTo>
                      <a:pt x="39" y="29"/>
                      <a:pt x="35" y="28"/>
                      <a:pt x="31" y="25"/>
                    </a:cubicBezTo>
                    <a:cubicBezTo>
                      <a:pt x="31" y="25"/>
                      <a:pt x="31" y="25"/>
                      <a:pt x="31" y="25"/>
                    </a:cubicBezTo>
                    <a:cubicBezTo>
                      <a:pt x="31" y="24"/>
                      <a:pt x="32" y="23"/>
                      <a:pt x="32" y="22"/>
                    </a:cubicBezTo>
                    <a:cubicBezTo>
                      <a:pt x="32" y="22"/>
                      <a:pt x="32" y="22"/>
                      <a:pt x="32" y="22"/>
                    </a:cubicBezTo>
                    <a:cubicBezTo>
                      <a:pt x="33" y="22"/>
                      <a:pt x="33" y="22"/>
                      <a:pt x="33" y="22"/>
                    </a:cubicBezTo>
                    <a:cubicBezTo>
                      <a:pt x="34" y="20"/>
                      <a:pt x="34" y="19"/>
                      <a:pt x="35" y="17"/>
                    </a:cubicBezTo>
                    <a:cubicBezTo>
                      <a:pt x="37" y="14"/>
                      <a:pt x="39" y="11"/>
                      <a:pt x="42" y="8"/>
                    </a:cubicBezTo>
                    <a:cubicBezTo>
                      <a:pt x="42" y="8"/>
                      <a:pt x="42" y="8"/>
                      <a:pt x="42" y="8"/>
                    </a:cubicBezTo>
                    <a:cubicBezTo>
                      <a:pt x="44" y="6"/>
                      <a:pt x="45" y="5"/>
                      <a:pt x="47" y="4"/>
                    </a:cubicBezTo>
                    <a:moveTo>
                      <a:pt x="25" y="128"/>
                    </a:moveTo>
                    <a:cubicBezTo>
                      <a:pt x="21" y="128"/>
                      <a:pt x="18" y="127"/>
                      <a:pt x="14" y="126"/>
                    </a:cubicBezTo>
                    <a:cubicBezTo>
                      <a:pt x="11" y="124"/>
                      <a:pt x="9" y="123"/>
                      <a:pt x="6" y="121"/>
                    </a:cubicBezTo>
                    <a:cubicBezTo>
                      <a:pt x="6" y="121"/>
                      <a:pt x="6" y="121"/>
                      <a:pt x="6" y="121"/>
                    </a:cubicBezTo>
                    <a:cubicBezTo>
                      <a:pt x="5" y="120"/>
                      <a:pt x="3" y="119"/>
                      <a:pt x="2" y="118"/>
                    </a:cubicBezTo>
                    <a:cubicBezTo>
                      <a:pt x="2" y="117"/>
                      <a:pt x="2" y="117"/>
                      <a:pt x="2" y="117"/>
                    </a:cubicBezTo>
                    <a:cubicBezTo>
                      <a:pt x="9" y="94"/>
                      <a:pt x="9" y="94"/>
                      <a:pt x="9" y="94"/>
                    </a:cubicBezTo>
                    <a:cubicBezTo>
                      <a:pt x="15" y="71"/>
                      <a:pt x="15" y="71"/>
                      <a:pt x="15" y="71"/>
                    </a:cubicBezTo>
                    <a:cubicBezTo>
                      <a:pt x="22" y="48"/>
                      <a:pt x="22" y="48"/>
                      <a:pt x="22" y="48"/>
                    </a:cubicBezTo>
                    <a:cubicBezTo>
                      <a:pt x="29" y="26"/>
                      <a:pt x="29" y="26"/>
                      <a:pt x="29" y="26"/>
                    </a:cubicBezTo>
                    <a:cubicBezTo>
                      <a:pt x="30" y="28"/>
                      <a:pt x="33" y="29"/>
                      <a:pt x="35" y="30"/>
                    </a:cubicBezTo>
                    <a:cubicBezTo>
                      <a:pt x="37" y="31"/>
                      <a:pt x="40" y="32"/>
                      <a:pt x="43" y="33"/>
                    </a:cubicBezTo>
                    <a:cubicBezTo>
                      <a:pt x="46" y="34"/>
                      <a:pt x="49" y="35"/>
                      <a:pt x="52" y="35"/>
                    </a:cubicBezTo>
                    <a:cubicBezTo>
                      <a:pt x="53" y="35"/>
                      <a:pt x="55" y="35"/>
                      <a:pt x="56" y="35"/>
                    </a:cubicBezTo>
                    <a:cubicBezTo>
                      <a:pt x="57" y="35"/>
                      <a:pt x="58" y="35"/>
                      <a:pt x="59" y="35"/>
                    </a:cubicBezTo>
                    <a:cubicBezTo>
                      <a:pt x="59" y="35"/>
                      <a:pt x="59" y="35"/>
                      <a:pt x="60" y="35"/>
                    </a:cubicBezTo>
                    <a:cubicBezTo>
                      <a:pt x="46" y="82"/>
                      <a:pt x="46" y="82"/>
                      <a:pt x="46" y="82"/>
                    </a:cubicBezTo>
                    <a:cubicBezTo>
                      <a:pt x="43" y="92"/>
                      <a:pt x="43" y="92"/>
                      <a:pt x="43" y="92"/>
                    </a:cubicBezTo>
                    <a:cubicBezTo>
                      <a:pt x="40" y="104"/>
                      <a:pt x="36" y="115"/>
                      <a:pt x="33" y="127"/>
                    </a:cubicBezTo>
                    <a:cubicBezTo>
                      <a:pt x="32" y="128"/>
                      <a:pt x="31" y="128"/>
                      <a:pt x="30" y="128"/>
                    </a:cubicBezTo>
                    <a:cubicBezTo>
                      <a:pt x="29" y="128"/>
                      <a:pt x="28" y="128"/>
                      <a:pt x="27" y="128"/>
                    </a:cubicBezTo>
                    <a:cubicBezTo>
                      <a:pt x="26" y="128"/>
                      <a:pt x="25" y="128"/>
                      <a:pt x="25" y="128"/>
                    </a:cubicBezTo>
                  </a:path>
                </a:pathLst>
              </a:custGeom>
              <a:solidFill>
                <a:srgbClr val="ED78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7" name="Freeform 739"/>
              <p:cNvSpPr>
                <a:spLocks/>
              </p:cNvSpPr>
              <p:nvPr/>
            </p:nvSpPr>
            <p:spPr bwMode="auto">
              <a:xfrm>
                <a:off x="6522" y="2487"/>
                <a:ext cx="43" cy="15"/>
              </a:xfrm>
              <a:custGeom>
                <a:avLst/>
                <a:gdLst>
                  <a:gd name="T0" fmla="*/ 1 w 23"/>
                  <a:gd name="T1" fmla="*/ 0 h 8"/>
                  <a:gd name="T2" fmla="*/ 0 w 23"/>
                  <a:gd name="T3" fmla="*/ 0 h 8"/>
                  <a:gd name="T4" fmla="*/ 0 w 23"/>
                  <a:gd name="T5" fmla="*/ 1 h 8"/>
                  <a:gd name="T6" fmla="*/ 0 w 23"/>
                  <a:gd name="T7" fmla="*/ 2 h 8"/>
                  <a:gd name="T8" fmla="*/ 11 w 23"/>
                  <a:gd name="T9" fmla="*/ 6 h 8"/>
                  <a:gd name="T10" fmla="*/ 16 w 23"/>
                  <a:gd name="T11" fmla="*/ 8 h 8"/>
                  <a:gd name="T12" fmla="*/ 21 w 23"/>
                  <a:gd name="T13" fmla="*/ 8 h 8"/>
                  <a:gd name="T14" fmla="*/ 22 w 23"/>
                  <a:gd name="T15" fmla="*/ 8 h 8"/>
                  <a:gd name="T16" fmla="*/ 23 w 23"/>
                  <a:gd name="T17" fmla="*/ 7 h 8"/>
                  <a:gd name="T18" fmla="*/ 23 w 23"/>
                  <a:gd name="T19" fmla="*/ 6 h 8"/>
                  <a:gd name="T20" fmla="*/ 22 w 23"/>
                  <a:gd name="T21" fmla="*/ 6 h 8"/>
                  <a:gd name="T22" fmla="*/ 21 w 23"/>
                  <a:gd name="T23" fmla="*/ 6 h 8"/>
                  <a:gd name="T24" fmla="*/ 17 w 23"/>
                  <a:gd name="T25" fmla="*/ 6 h 8"/>
                  <a:gd name="T26" fmla="*/ 6 w 23"/>
                  <a:gd name="T27" fmla="*/ 3 h 8"/>
                  <a:gd name="T28" fmla="*/ 1 w 23"/>
                  <a:gd name="T29" fmla="*/ 0 h 8"/>
                  <a:gd name="T30" fmla="*/ 1 w 23"/>
                  <a:gd name="T31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3" h="8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3" y="4"/>
                      <a:pt x="7" y="5"/>
                      <a:pt x="11" y="6"/>
                    </a:cubicBezTo>
                    <a:cubicBezTo>
                      <a:pt x="12" y="7"/>
                      <a:pt x="14" y="8"/>
                      <a:pt x="16" y="8"/>
                    </a:cubicBezTo>
                    <a:cubicBezTo>
                      <a:pt x="18" y="8"/>
                      <a:pt x="20" y="8"/>
                      <a:pt x="21" y="8"/>
                    </a:cubicBezTo>
                    <a:cubicBezTo>
                      <a:pt x="22" y="8"/>
                      <a:pt x="22" y="8"/>
                      <a:pt x="22" y="8"/>
                    </a:cubicBezTo>
                    <a:cubicBezTo>
                      <a:pt x="23" y="8"/>
                      <a:pt x="23" y="8"/>
                      <a:pt x="23" y="7"/>
                    </a:cubicBezTo>
                    <a:cubicBezTo>
                      <a:pt x="23" y="6"/>
                      <a:pt x="23" y="6"/>
                      <a:pt x="23" y="6"/>
                    </a:cubicBezTo>
                    <a:cubicBezTo>
                      <a:pt x="22" y="6"/>
                      <a:pt x="22" y="6"/>
                      <a:pt x="22" y="6"/>
                    </a:cubicBezTo>
                    <a:cubicBezTo>
                      <a:pt x="21" y="6"/>
                      <a:pt x="21" y="6"/>
                      <a:pt x="21" y="6"/>
                    </a:cubicBezTo>
                    <a:cubicBezTo>
                      <a:pt x="20" y="6"/>
                      <a:pt x="19" y="6"/>
                      <a:pt x="17" y="6"/>
                    </a:cubicBezTo>
                    <a:cubicBezTo>
                      <a:pt x="14" y="5"/>
                      <a:pt x="10" y="4"/>
                      <a:pt x="6" y="3"/>
                    </a:cubicBezTo>
                    <a:cubicBezTo>
                      <a:pt x="5" y="2"/>
                      <a:pt x="3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</a:path>
                </a:pathLst>
              </a:custGeom>
              <a:solidFill>
                <a:srgbClr val="ED78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8" name="Freeform 740"/>
              <p:cNvSpPr>
                <a:spLocks/>
              </p:cNvSpPr>
              <p:nvPr/>
            </p:nvSpPr>
            <p:spPr bwMode="auto">
              <a:xfrm>
                <a:off x="6394" y="2657"/>
                <a:ext cx="53" cy="66"/>
              </a:xfrm>
              <a:custGeom>
                <a:avLst/>
                <a:gdLst>
                  <a:gd name="T0" fmla="*/ 1 w 28"/>
                  <a:gd name="T1" fmla="*/ 0 h 35"/>
                  <a:gd name="T2" fmla="*/ 1 w 28"/>
                  <a:gd name="T3" fmla="*/ 0 h 35"/>
                  <a:gd name="T4" fmla="*/ 1 w 28"/>
                  <a:gd name="T5" fmla="*/ 0 h 35"/>
                  <a:gd name="T6" fmla="*/ 0 w 28"/>
                  <a:gd name="T7" fmla="*/ 0 h 35"/>
                  <a:gd name="T8" fmla="*/ 0 w 28"/>
                  <a:gd name="T9" fmla="*/ 1 h 35"/>
                  <a:gd name="T10" fmla="*/ 7 w 28"/>
                  <a:gd name="T11" fmla="*/ 23 h 35"/>
                  <a:gd name="T12" fmla="*/ 15 w 28"/>
                  <a:gd name="T13" fmla="*/ 31 h 35"/>
                  <a:gd name="T14" fmla="*/ 27 w 28"/>
                  <a:gd name="T15" fmla="*/ 35 h 35"/>
                  <a:gd name="T16" fmla="*/ 27 w 28"/>
                  <a:gd name="T17" fmla="*/ 35 h 35"/>
                  <a:gd name="T18" fmla="*/ 27 w 28"/>
                  <a:gd name="T19" fmla="*/ 35 h 35"/>
                  <a:gd name="T20" fmla="*/ 28 w 28"/>
                  <a:gd name="T21" fmla="*/ 35 h 35"/>
                  <a:gd name="T22" fmla="*/ 28 w 28"/>
                  <a:gd name="T23" fmla="*/ 34 h 35"/>
                  <a:gd name="T24" fmla="*/ 27 w 28"/>
                  <a:gd name="T25" fmla="*/ 33 h 35"/>
                  <a:gd name="T26" fmla="*/ 21 w 28"/>
                  <a:gd name="T27" fmla="*/ 31 h 35"/>
                  <a:gd name="T28" fmla="*/ 15 w 28"/>
                  <a:gd name="T29" fmla="*/ 28 h 35"/>
                  <a:gd name="T30" fmla="*/ 10 w 28"/>
                  <a:gd name="T31" fmla="*/ 23 h 35"/>
                  <a:gd name="T32" fmla="*/ 5 w 28"/>
                  <a:gd name="T33" fmla="*/ 14 h 35"/>
                  <a:gd name="T34" fmla="*/ 2 w 28"/>
                  <a:gd name="T35" fmla="*/ 4 h 35"/>
                  <a:gd name="T36" fmla="*/ 2 w 28"/>
                  <a:gd name="T37" fmla="*/ 1 h 35"/>
                  <a:gd name="T38" fmla="*/ 2 w 28"/>
                  <a:gd name="T39" fmla="*/ 0 h 35"/>
                  <a:gd name="T40" fmla="*/ 1 w 28"/>
                  <a:gd name="T41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8" h="35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9"/>
                      <a:pt x="3" y="17"/>
                      <a:pt x="7" y="23"/>
                    </a:cubicBezTo>
                    <a:cubicBezTo>
                      <a:pt x="10" y="26"/>
                      <a:pt x="12" y="29"/>
                      <a:pt x="15" y="31"/>
                    </a:cubicBezTo>
                    <a:cubicBezTo>
                      <a:pt x="19" y="33"/>
                      <a:pt x="22" y="35"/>
                      <a:pt x="27" y="35"/>
                    </a:cubicBezTo>
                    <a:cubicBezTo>
                      <a:pt x="27" y="35"/>
                      <a:pt x="27" y="35"/>
                      <a:pt x="27" y="35"/>
                    </a:cubicBezTo>
                    <a:cubicBezTo>
                      <a:pt x="27" y="35"/>
                      <a:pt x="27" y="35"/>
                      <a:pt x="27" y="35"/>
                    </a:cubicBezTo>
                    <a:cubicBezTo>
                      <a:pt x="28" y="35"/>
                      <a:pt x="28" y="35"/>
                      <a:pt x="28" y="35"/>
                    </a:cubicBezTo>
                    <a:cubicBezTo>
                      <a:pt x="28" y="34"/>
                      <a:pt x="28" y="34"/>
                      <a:pt x="28" y="34"/>
                    </a:cubicBezTo>
                    <a:cubicBezTo>
                      <a:pt x="27" y="33"/>
                      <a:pt x="27" y="33"/>
                      <a:pt x="27" y="33"/>
                    </a:cubicBezTo>
                    <a:cubicBezTo>
                      <a:pt x="25" y="33"/>
                      <a:pt x="23" y="32"/>
                      <a:pt x="21" y="31"/>
                    </a:cubicBezTo>
                    <a:cubicBezTo>
                      <a:pt x="19" y="31"/>
                      <a:pt x="17" y="29"/>
                      <a:pt x="15" y="28"/>
                    </a:cubicBezTo>
                    <a:cubicBezTo>
                      <a:pt x="13" y="26"/>
                      <a:pt x="11" y="25"/>
                      <a:pt x="10" y="23"/>
                    </a:cubicBezTo>
                    <a:cubicBezTo>
                      <a:pt x="8" y="20"/>
                      <a:pt x="6" y="17"/>
                      <a:pt x="5" y="14"/>
                    </a:cubicBezTo>
                    <a:cubicBezTo>
                      <a:pt x="4" y="11"/>
                      <a:pt x="3" y="7"/>
                      <a:pt x="2" y="4"/>
                    </a:cubicBezTo>
                    <a:cubicBezTo>
                      <a:pt x="2" y="3"/>
                      <a:pt x="2" y="2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</a:path>
                </a:pathLst>
              </a:custGeom>
              <a:solidFill>
                <a:srgbClr val="CCD6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9" name="Freeform 741"/>
              <p:cNvSpPr>
                <a:spLocks/>
              </p:cNvSpPr>
              <p:nvPr/>
            </p:nvSpPr>
            <p:spPr bwMode="auto">
              <a:xfrm>
                <a:off x="6411" y="2630"/>
                <a:ext cx="22" cy="53"/>
              </a:xfrm>
              <a:custGeom>
                <a:avLst/>
                <a:gdLst>
                  <a:gd name="T0" fmla="*/ 2 w 12"/>
                  <a:gd name="T1" fmla="*/ 0 h 28"/>
                  <a:gd name="T2" fmla="*/ 2 w 12"/>
                  <a:gd name="T3" fmla="*/ 0 h 28"/>
                  <a:gd name="T4" fmla="*/ 1 w 12"/>
                  <a:gd name="T5" fmla="*/ 0 h 28"/>
                  <a:gd name="T6" fmla="*/ 0 w 12"/>
                  <a:gd name="T7" fmla="*/ 1 h 28"/>
                  <a:gd name="T8" fmla="*/ 2 w 12"/>
                  <a:gd name="T9" fmla="*/ 15 h 28"/>
                  <a:gd name="T10" fmla="*/ 5 w 12"/>
                  <a:gd name="T11" fmla="*/ 22 h 28"/>
                  <a:gd name="T12" fmla="*/ 7 w 12"/>
                  <a:gd name="T13" fmla="*/ 25 h 28"/>
                  <a:gd name="T14" fmla="*/ 10 w 12"/>
                  <a:gd name="T15" fmla="*/ 27 h 28"/>
                  <a:gd name="T16" fmla="*/ 11 w 12"/>
                  <a:gd name="T17" fmla="*/ 28 h 28"/>
                  <a:gd name="T18" fmla="*/ 11 w 12"/>
                  <a:gd name="T19" fmla="*/ 28 h 28"/>
                  <a:gd name="T20" fmla="*/ 12 w 12"/>
                  <a:gd name="T21" fmla="*/ 27 h 28"/>
                  <a:gd name="T22" fmla="*/ 12 w 12"/>
                  <a:gd name="T23" fmla="*/ 26 h 28"/>
                  <a:gd name="T24" fmla="*/ 11 w 12"/>
                  <a:gd name="T25" fmla="*/ 26 h 28"/>
                  <a:gd name="T26" fmla="*/ 8 w 12"/>
                  <a:gd name="T27" fmla="*/ 22 h 28"/>
                  <a:gd name="T28" fmla="*/ 4 w 12"/>
                  <a:gd name="T29" fmla="*/ 16 h 28"/>
                  <a:gd name="T30" fmla="*/ 4 w 12"/>
                  <a:gd name="T31" fmla="*/ 16 h 28"/>
                  <a:gd name="T32" fmla="*/ 2 w 12"/>
                  <a:gd name="T33" fmla="*/ 8 h 28"/>
                  <a:gd name="T34" fmla="*/ 3 w 12"/>
                  <a:gd name="T35" fmla="*/ 1 h 28"/>
                  <a:gd name="T36" fmla="*/ 2 w 12"/>
                  <a:gd name="T37" fmla="*/ 0 h 28"/>
                  <a:gd name="T38" fmla="*/ 2 w 12"/>
                  <a:gd name="T39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2" h="28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6"/>
                      <a:pt x="0" y="11"/>
                      <a:pt x="2" y="15"/>
                    </a:cubicBezTo>
                    <a:cubicBezTo>
                      <a:pt x="3" y="18"/>
                      <a:pt x="4" y="20"/>
                      <a:pt x="5" y="22"/>
                    </a:cubicBezTo>
                    <a:cubicBezTo>
                      <a:pt x="6" y="23"/>
                      <a:pt x="6" y="24"/>
                      <a:pt x="7" y="25"/>
                    </a:cubicBezTo>
                    <a:cubicBezTo>
                      <a:pt x="8" y="26"/>
                      <a:pt x="9" y="27"/>
                      <a:pt x="10" y="27"/>
                    </a:cubicBezTo>
                    <a:cubicBezTo>
                      <a:pt x="11" y="28"/>
                      <a:pt x="11" y="28"/>
                      <a:pt x="11" y="28"/>
                    </a:cubicBezTo>
                    <a:cubicBezTo>
                      <a:pt x="11" y="28"/>
                      <a:pt x="11" y="28"/>
                      <a:pt x="11" y="28"/>
                    </a:cubicBezTo>
                    <a:cubicBezTo>
                      <a:pt x="12" y="27"/>
                      <a:pt x="12" y="27"/>
                      <a:pt x="12" y="27"/>
                    </a:cubicBezTo>
                    <a:cubicBezTo>
                      <a:pt x="12" y="26"/>
                      <a:pt x="12" y="26"/>
                      <a:pt x="12" y="26"/>
                    </a:cubicBezTo>
                    <a:cubicBezTo>
                      <a:pt x="11" y="26"/>
                      <a:pt x="11" y="26"/>
                      <a:pt x="11" y="26"/>
                    </a:cubicBezTo>
                    <a:cubicBezTo>
                      <a:pt x="10" y="24"/>
                      <a:pt x="9" y="23"/>
                      <a:pt x="8" y="22"/>
                    </a:cubicBezTo>
                    <a:cubicBezTo>
                      <a:pt x="6" y="20"/>
                      <a:pt x="5" y="18"/>
                      <a:pt x="4" y="16"/>
                    </a:cubicBezTo>
                    <a:cubicBezTo>
                      <a:pt x="4" y="16"/>
                      <a:pt x="4" y="16"/>
                      <a:pt x="4" y="16"/>
                    </a:cubicBezTo>
                    <a:cubicBezTo>
                      <a:pt x="3" y="14"/>
                      <a:pt x="3" y="11"/>
                      <a:pt x="2" y="8"/>
                    </a:cubicBezTo>
                    <a:cubicBezTo>
                      <a:pt x="2" y="6"/>
                      <a:pt x="2" y="3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</a:path>
                </a:pathLst>
              </a:custGeom>
              <a:solidFill>
                <a:srgbClr val="CCD6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0" name="Freeform 742"/>
              <p:cNvSpPr>
                <a:spLocks/>
              </p:cNvSpPr>
              <p:nvPr/>
            </p:nvSpPr>
            <p:spPr bwMode="auto">
              <a:xfrm>
                <a:off x="6594" y="2412"/>
                <a:ext cx="39" cy="67"/>
              </a:xfrm>
              <a:custGeom>
                <a:avLst/>
                <a:gdLst>
                  <a:gd name="T0" fmla="*/ 1 w 21"/>
                  <a:gd name="T1" fmla="*/ 0 h 36"/>
                  <a:gd name="T2" fmla="*/ 1 w 21"/>
                  <a:gd name="T3" fmla="*/ 0 h 36"/>
                  <a:gd name="T4" fmla="*/ 0 w 21"/>
                  <a:gd name="T5" fmla="*/ 0 h 36"/>
                  <a:gd name="T6" fmla="*/ 0 w 21"/>
                  <a:gd name="T7" fmla="*/ 1 h 36"/>
                  <a:gd name="T8" fmla="*/ 1 w 21"/>
                  <a:gd name="T9" fmla="*/ 2 h 36"/>
                  <a:gd name="T10" fmla="*/ 5 w 21"/>
                  <a:gd name="T11" fmla="*/ 4 h 36"/>
                  <a:gd name="T12" fmla="*/ 5 w 21"/>
                  <a:gd name="T13" fmla="*/ 4 h 36"/>
                  <a:gd name="T14" fmla="*/ 10 w 21"/>
                  <a:gd name="T15" fmla="*/ 10 h 36"/>
                  <a:gd name="T16" fmla="*/ 16 w 21"/>
                  <a:gd name="T17" fmla="*/ 20 h 36"/>
                  <a:gd name="T18" fmla="*/ 18 w 21"/>
                  <a:gd name="T19" fmla="*/ 30 h 36"/>
                  <a:gd name="T20" fmla="*/ 18 w 21"/>
                  <a:gd name="T21" fmla="*/ 31 h 36"/>
                  <a:gd name="T22" fmla="*/ 19 w 21"/>
                  <a:gd name="T23" fmla="*/ 35 h 36"/>
                  <a:gd name="T24" fmla="*/ 19 w 21"/>
                  <a:gd name="T25" fmla="*/ 36 h 36"/>
                  <a:gd name="T26" fmla="*/ 20 w 21"/>
                  <a:gd name="T27" fmla="*/ 36 h 36"/>
                  <a:gd name="T28" fmla="*/ 21 w 21"/>
                  <a:gd name="T29" fmla="*/ 35 h 36"/>
                  <a:gd name="T30" fmla="*/ 20 w 21"/>
                  <a:gd name="T31" fmla="*/ 25 h 36"/>
                  <a:gd name="T32" fmla="*/ 16 w 21"/>
                  <a:gd name="T33" fmla="*/ 15 h 36"/>
                  <a:gd name="T34" fmla="*/ 10 w 21"/>
                  <a:gd name="T35" fmla="*/ 6 h 36"/>
                  <a:gd name="T36" fmla="*/ 2 w 21"/>
                  <a:gd name="T37" fmla="*/ 0 h 36"/>
                  <a:gd name="T38" fmla="*/ 1 w 21"/>
                  <a:gd name="T39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1" h="36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3" y="3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7" y="6"/>
                      <a:pt x="9" y="8"/>
                      <a:pt x="10" y="10"/>
                    </a:cubicBezTo>
                    <a:cubicBezTo>
                      <a:pt x="12" y="13"/>
                      <a:pt x="14" y="16"/>
                      <a:pt x="16" y="20"/>
                    </a:cubicBezTo>
                    <a:cubicBezTo>
                      <a:pt x="17" y="23"/>
                      <a:pt x="18" y="27"/>
                      <a:pt x="18" y="30"/>
                    </a:cubicBezTo>
                    <a:cubicBezTo>
                      <a:pt x="18" y="31"/>
                      <a:pt x="18" y="31"/>
                      <a:pt x="18" y="31"/>
                    </a:cubicBezTo>
                    <a:cubicBezTo>
                      <a:pt x="19" y="32"/>
                      <a:pt x="19" y="34"/>
                      <a:pt x="19" y="35"/>
                    </a:cubicBezTo>
                    <a:cubicBezTo>
                      <a:pt x="19" y="36"/>
                      <a:pt x="19" y="36"/>
                      <a:pt x="19" y="36"/>
                    </a:cubicBezTo>
                    <a:cubicBezTo>
                      <a:pt x="20" y="36"/>
                      <a:pt x="20" y="36"/>
                      <a:pt x="20" y="36"/>
                    </a:cubicBezTo>
                    <a:cubicBezTo>
                      <a:pt x="20" y="36"/>
                      <a:pt x="21" y="35"/>
                      <a:pt x="21" y="35"/>
                    </a:cubicBezTo>
                    <a:cubicBezTo>
                      <a:pt x="21" y="32"/>
                      <a:pt x="20" y="29"/>
                      <a:pt x="20" y="25"/>
                    </a:cubicBezTo>
                    <a:cubicBezTo>
                      <a:pt x="19" y="22"/>
                      <a:pt x="17" y="18"/>
                      <a:pt x="16" y="15"/>
                    </a:cubicBezTo>
                    <a:cubicBezTo>
                      <a:pt x="14" y="12"/>
                      <a:pt x="12" y="9"/>
                      <a:pt x="10" y="6"/>
                    </a:cubicBezTo>
                    <a:cubicBezTo>
                      <a:pt x="7" y="3"/>
                      <a:pt x="5" y="1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</a:path>
                </a:pathLst>
              </a:custGeom>
              <a:solidFill>
                <a:srgbClr val="CCD6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1" name="Freeform 743"/>
              <p:cNvSpPr>
                <a:spLocks/>
              </p:cNvSpPr>
              <p:nvPr/>
            </p:nvSpPr>
            <p:spPr bwMode="auto">
              <a:xfrm>
                <a:off x="6603" y="2380"/>
                <a:ext cx="38" cy="47"/>
              </a:xfrm>
              <a:custGeom>
                <a:avLst/>
                <a:gdLst>
                  <a:gd name="T0" fmla="*/ 1 w 20"/>
                  <a:gd name="T1" fmla="*/ 0 h 25"/>
                  <a:gd name="T2" fmla="*/ 0 w 20"/>
                  <a:gd name="T3" fmla="*/ 0 h 25"/>
                  <a:gd name="T4" fmla="*/ 0 w 20"/>
                  <a:gd name="T5" fmla="*/ 1 h 25"/>
                  <a:gd name="T6" fmla="*/ 0 w 20"/>
                  <a:gd name="T7" fmla="*/ 2 h 25"/>
                  <a:gd name="T8" fmla="*/ 1 w 20"/>
                  <a:gd name="T9" fmla="*/ 2 h 25"/>
                  <a:gd name="T10" fmla="*/ 1 w 20"/>
                  <a:gd name="T11" fmla="*/ 2 h 25"/>
                  <a:gd name="T12" fmla="*/ 6 w 20"/>
                  <a:gd name="T13" fmla="*/ 5 h 25"/>
                  <a:gd name="T14" fmla="*/ 11 w 20"/>
                  <a:gd name="T15" fmla="*/ 10 h 25"/>
                  <a:gd name="T16" fmla="*/ 11 w 20"/>
                  <a:gd name="T17" fmla="*/ 11 h 25"/>
                  <a:gd name="T18" fmla="*/ 16 w 20"/>
                  <a:gd name="T19" fmla="*/ 21 h 25"/>
                  <a:gd name="T20" fmla="*/ 16 w 20"/>
                  <a:gd name="T21" fmla="*/ 20 h 25"/>
                  <a:gd name="T22" fmla="*/ 18 w 20"/>
                  <a:gd name="T23" fmla="*/ 24 h 25"/>
                  <a:gd name="T24" fmla="*/ 19 w 20"/>
                  <a:gd name="T25" fmla="*/ 25 h 25"/>
                  <a:gd name="T26" fmla="*/ 19 w 20"/>
                  <a:gd name="T27" fmla="*/ 25 h 25"/>
                  <a:gd name="T28" fmla="*/ 20 w 20"/>
                  <a:gd name="T29" fmla="*/ 24 h 25"/>
                  <a:gd name="T30" fmla="*/ 20 w 20"/>
                  <a:gd name="T31" fmla="*/ 23 h 25"/>
                  <a:gd name="T32" fmla="*/ 13 w 20"/>
                  <a:gd name="T33" fmla="*/ 10 h 25"/>
                  <a:gd name="T34" fmla="*/ 8 w 20"/>
                  <a:gd name="T35" fmla="*/ 4 h 25"/>
                  <a:gd name="T36" fmla="*/ 5 w 20"/>
                  <a:gd name="T37" fmla="*/ 2 h 25"/>
                  <a:gd name="T38" fmla="*/ 1 w 20"/>
                  <a:gd name="T39" fmla="*/ 0 h 25"/>
                  <a:gd name="T40" fmla="*/ 1 w 20"/>
                  <a:gd name="T4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0" h="25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3"/>
                      <a:pt x="4" y="4"/>
                      <a:pt x="6" y="5"/>
                    </a:cubicBezTo>
                    <a:cubicBezTo>
                      <a:pt x="7" y="7"/>
                      <a:pt x="9" y="8"/>
                      <a:pt x="11" y="10"/>
                    </a:cubicBezTo>
                    <a:cubicBezTo>
                      <a:pt x="11" y="11"/>
                      <a:pt x="11" y="11"/>
                      <a:pt x="11" y="11"/>
                    </a:cubicBezTo>
                    <a:cubicBezTo>
                      <a:pt x="13" y="14"/>
                      <a:pt x="15" y="17"/>
                      <a:pt x="16" y="21"/>
                    </a:cubicBezTo>
                    <a:cubicBezTo>
                      <a:pt x="16" y="20"/>
                      <a:pt x="16" y="20"/>
                      <a:pt x="16" y="20"/>
                    </a:cubicBezTo>
                    <a:cubicBezTo>
                      <a:pt x="17" y="22"/>
                      <a:pt x="17" y="23"/>
                      <a:pt x="18" y="24"/>
                    </a:cubicBezTo>
                    <a:cubicBezTo>
                      <a:pt x="18" y="25"/>
                      <a:pt x="18" y="25"/>
                      <a:pt x="19" y="25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20" y="24"/>
                      <a:pt x="20" y="24"/>
                      <a:pt x="20" y="24"/>
                    </a:cubicBezTo>
                    <a:cubicBezTo>
                      <a:pt x="20" y="23"/>
                      <a:pt x="20" y="23"/>
                      <a:pt x="20" y="23"/>
                    </a:cubicBezTo>
                    <a:cubicBezTo>
                      <a:pt x="18" y="18"/>
                      <a:pt x="16" y="14"/>
                      <a:pt x="13" y="10"/>
                    </a:cubicBezTo>
                    <a:cubicBezTo>
                      <a:pt x="11" y="8"/>
                      <a:pt x="10" y="6"/>
                      <a:pt x="8" y="4"/>
                    </a:cubicBezTo>
                    <a:cubicBezTo>
                      <a:pt x="7" y="3"/>
                      <a:pt x="6" y="2"/>
                      <a:pt x="5" y="2"/>
                    </a:cubicBezTo>
                    <a:cubicBezTo>
                      <a:pt x="4" y="1"/>
                      <a:pt x="3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</a:path>
                </a:pathLst>
              </a:custGeom>
              <a:solidFill>
                <a:srgbClr val="CCD6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2" name="Freeform 744"/>
              <p:cNvSpPr>
                <a:spLocks noEditPoints="1"/>
              </p:cNvSpPr>
              <p:nvPr/>
            </p:nvSpPr>
            <p:spPr bwMode="auto">
              <a:xfrm>
                <a:off x="6354" y="2476"/>
                <a:ext cx="149" cy="120"/>
              </a:xfrm>
              <a:custGeom>
                <a:avLst/>
                <a:gdLst>
                  <a:gd name="T0" fmla="*/ 13 w 79"/>
                  <a:gd name="T1" fmla="*/ 0 h 64"/>
                  <a:gd name="T2" fmla="*/ 0 w 79"/>
                  <a:gd name="T3" fmla="*/ 43 h 64"/>
                  <a:gd name="T4" fmla="*/ 0 w 79"/>
                  <a:gd name="T5" fmla="*/ 44 h 64"/>
                  <a:gd name="T6" fmla="*/ 18 w 79"/>
                  <a:gd name="T7" fmla="*/ 49 h 64"/>
                  <a:gd name="T8" fmla="*/ 66 w 79"/>
                  <a:gd name="T9" fmla="*/ 64 h 64"/>
                  <a:gd name="T10" fmla="*/ 66 w 79"/>
                  <a:gd name="T11" fmla="*/ 61 h 64"/>
                  <a:gd name="T12" fmla="*/ 66 w 79"/>
                  <a:gd name="T13" fmla="*/ 61 h 64"/>
                  <a:gd name="T14" fmla="*/ 70 w 79"/>
                  <a:gd name="T15" fmla="*/ 47 h 64"/>
                  <a:gd name="T16" fmla="*/ 73 w 79"/>
                  <a:gd name="T17" fmla="*/ 41 h 64"/>
                  <a:gd name="T18" fmla="*/ 73 w 79"/>
                  <a:gd name="T19" fmla="*/ 39 h 64"/>
                  <a:gd name="T20" fmla="*/ 74 w 79"/>
                  <a:gd name="T21" fmla="*/ 34 h 64"/>
                  <a:gd name="T22" fmla="*/ 78 w 79"/>
                  <a:gd name="T23" fmla="*/ 21 h 64"/>
                  <a:gd name="T24" fmla="*/ 79 w 79"/>
                  <a:gd name="T25" fmla="*/ 19 h 64"/>
                  <a:gd name="T26" fmla="*/ 17 w 79"/>
                  <a:gd name="T27" fmla="*/ 1 h 64"/>
                  <a:gd name="T28" fmla="*/ 13 w 79"/>
                  <a:gd name="T29" fmla="*/ 0 h 64"/>
                  <a:gd name="T30" fmla="*/ 20 w 79"/>
                  <a:gd name="T31" fmla="*/ 24 h 64"/>
                  <a:gd name="T32" fmla="*/ 14 w 79"/>
                  <a:gd name="T33" fmla="*/ 2 h 64"/>
                  <a:gd name="T34" fmla="*/ 16 w 79"/>
                  <a:gd name="T35" fmla="*/ 3 h 64"/>
                  <a:gd name="T36" fmla="*/ 25 w 79"/>
                  <a:gd name="T37" fmla="*/ 6 h 64"/>
                  <a:gd name="T38" fmla="*/ 34 w 79"/>
                  <a:gd name="T39" fmla="*/ 28 h 64"/>
                  <a:gd name="T40" fmla="*/ 32 w 79"/>
                  <a:gd name="T41" fmla="*/ 27 h 64"/>
                  <a:gd name="T42" fmla="*/ 22 w 79"/>
                  <a:gd name="T43" fmla="*/ 25 h 64"/>
                  <a:gd name="T44" fmla="*/ 27 w 79"/>
                  <a:gd name="T45" fmla="*/ 6 h 64"/>
                  <a:gd name="T46" fmla="*/ 39 w 79"/>
                  <a:gd name="T47" fmla="*/ 10 h 64"/>
                  <a:gd name="T48" fmla="*/ 34 w 79"/>
                  <a:gd name="T49" fmla="*/ 28 h 64"/>
                  <a:gd name="T50" fmla="*/ 36 w 79"/>
                  <a:gd name="T51" fmla="*/ 28 h 64"/>
                  <a:gd name="T52" fmla="*/ 41 w 79"/>
                  <a:gd name="T53" fmla="*/ 10 h 64"/>
                  <a:gd name="T54" fmla="*/ 50 w 79"/>
                  <a:gd name="T55" fmla="*/ 20 h 64"/>
                  <a:gd name="T56" fmla="*/ 59 w 79"/>
                  <a:gd name="T57" fmla="*/ 35 h 64"/>
                  <a:gd name="T58" fmla="*/ 54 w 79"/>
                  <a:gd name="T59" fmla="*/ 14 h 64"/>
                  <a:gd name="T60" fmla="*/ 64 w 79"/>
                  <a:gd name="T61" fmla="*/ 17 h 64"/>
                  <a:gd name="T62" fmla="*/ 70 w 79"/>
                  <a:gd name="T63" fmla="*/ 38 h 64"/>
                  <a:gd name="T64" fmla="*/ 62 w 79"/>
                  <a:gd name="T65" fmla="*/ 32 h 64"/>
                  <a:gd name="T66" fmla="*/ 75 w 79"/>
                  <a:gd name="T67" fmla="*/ 21 h 64"/>
                  <a:gd name="T68" fmla="*/ 14 w 79"/>
                  <a:gd name="T69" fmla="*/ 46 h 64"/>
                  <a:gd name="T70" fmla="*/ 4 w 79"/>
                  <a:gd name="T71" fmla="*/ 43 h 64"/>
                  <a:gd name="T72" fmla="*/ 3 w 79"/>
                  <a:gd name="T73" fmla="*/ 43 h 64"/>
                  <a:gd name="T74" fmla="*/ 2 w 79"/>
                  <a:gd name="T75" fmla="*/ 42 h 64"/>
                  <a:gd name="T76" fmla="*/ 8 w 79"/>
                  <a:gd name="T77" fmla="*/ 23 h 64"/>
                  <a:gd name="T78" fmla="*/ 17 w 79"/>
                  <a:gd name="T79" fmla="*/ 36 h 64"/>
                  <a:gd name="T80" fmla="*/ 14 w 79"/>
                  <a:gd name="T81" fmla="*/ 46 h 64"/>
                  <a:gd name="T82" fmla="*/ 16 w 79"/>
                  <a:gd name="T83" fmla="*/ 46 h 64"/>
                  <a:gd name="T84" fmla="*/ 22 w 79"/>
                  <a:gd name="T85" fmla="*/ 27 h 64"/>
                  <a:gd name="T86" fmla="*/ 27 w 79"/>
                  <a:gd name="T87" fmla="*/ 50 h 64"/>
                  <a:gd name="T88" fmla="*/ 40 w 79"/>
                  <a:gd name="T89" fmla="*/ 54 h 64"/>
                  <a:gd name="T90" fmla="*/ 29 w 79"/>
                  <a:gd name="T91" fmla="*/ 51 h 64"/>
                  <a:gd name="T92" fmla="*/ 30 w 79"/>
                  <a:gd name="T93" fmla="*/ 48 h 64"/>
                  <a:gd name="T94" fmla="*/ 46 w 79"/>
                  <a:gd name="T95" fmla="*/ 34 h 64"/>
                  <a:gd name="T96" fmla="*/ 40 w 79"/>
                  <a:gd name="T97" fmla="*/ 54 h 64"/>
                  <a:gd name="T98" fmla="*/ 43 w 79"/>
                  <a:gd name="T99" fmla="*/ 54 h 64"/>
                  <a:gd name="T100" fmla="*/ 42 w 79"/>
                  <a:gd name="T101" fmla="*/ 54 h 64"/>
                  <a:gd name="T102" fmla="*/ 58 w 79"/>
                  <a:gd name="T103" fmla="*/ 37 h 64"/>
                  <a:gd name="T104" fmla="*/ 56 w 79"/>
                  <a:gd name="T105" fmla="*/ 44 h 64"/>
                  <a:gd name="T106" fmla="*/ 53 w 79"/>
                  <a:gd name="T107" fmla="*/ 55 h 64"/>
                  <a:gd name="T108" fmla="*/ 52 w 79"/>
                  <a:gd name="T109" fmla="*/ 57 h 64"/>
                  <a:gd name="T110" fmla="*/ 52 w 79"/>
                  <a:gd name="T111" fmla="*/ 57 h 64"/>
                  <a:gd name="T112" fmla="*/ 54 w 79"/>
                  <a:gd name="T113" fmla="*/ 58 h 64"/>
                  <a:gd name="T114" fmla="*/ 55 w 79"/>
                  <a:gd name="T115" fmla="*/ 56 h 64"/>
                  <a:gd name="T116" fmla="*/ 58 w 79"/>
                  <a:gd name="T117" fmla="*/ 45 h 64"/>
                  <a:gd name="T118" fmla="*/ 61 w 79"/>
                  <a:gd name="T119" fmla="*/ 38 h 64"/>
                  <a:gd name="T120" fmla="*/ 70 w 79"/>
                  <a:gd name="T121" fmla="*/ 40 h 64"/>
                  <a:gd name="T122" fmla="*/ 67 w 79"/>
                  <a:gd name="T123" fmla="*/ 51 h 64"/>
                  <a:gd name="T124" fmla="*/ 64 w 79"/>
                  <a:gd name="T125" fmla="*/ 60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9" h="64">
                    <a:moveTo>
                      <a:pt x="13" y="0"/>
                    </a:moveTo>
                    <a:cubicBezTo>
                      <a:pt x="13" y="0"/>
                      <a:pt x="13" y="0"/>
                      <a:pt x="13" y="0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8" y="15"/>
                      <a:pt x="4" y="29"/>
                      <a:pt x="0" y="43"/>
                    </a:cubicBezTo>
                    <a:cubicBezTo>
                      <a:pt x="0" y="43"/>
                      <a:pt x="0" y="43"/>
                      <a:pt x="0" y="43"/>
                    </a:cubicBezTo>
                    <a:cubicBezTo>
                      <a:pt x="0" y="44"/>
                      <a:pt x="0" y="44"/>
                      <a:pt x="0" y="44"/>
                    </a:cubicBezTo>
                    <a:cubicBezTo>
                      <a:pt x="0" y="44"/>
                      <a:pt x="0" y="44"/>
                      <a:pt x="0" y="44"/>
                    </a:cubicBezTo>
                    <a:cubicBezTo>
                      <a:pt x="18" y="49"/>
                      <a:pt x="18" y="49"/>
                      <a:pt x="18" y="49"/>
                    </a:cubicBezTo>
                    <a:cubicBezTo>
                      <a:pt x="35" y="54"/>
                      <a:pt x="35" y="54"/>
                      <a:pt x="35" y="54"/>
                    </a:cubicBezTo>
                    <a:cubicBezTo>
                      <a:pt x="66" y="64"/>
                      <a:pt x="66" y="64"/>
                      <a:pt x="66" y="64"/>
                    </a:cubicBezTo>
                    <a:cubicBezTo>
                      <a:pt x="67" y="62"/>
                      <a:pt x="67" y="62"/>
                      <a:pt x="67" y="62"/>
                    </a:cubicBezTo>
                    <a:cubicBezTo>
                      <a:pt x="66" y="61"/>
                      <a:pt x="66" y="61"/>
                      <a:pt x="66" y="61"/>
                    </a:cubicBezTo>
                    <a:cubicBezTo>
                      <a:pt x="66" y="61"/>
                      <a:pt x="66" y="61"/>
                      <a:pt x="66" y="61"/>
                    </a:cubicBezTo>
                    <a:cubicBezTo>
                      <a:pt x="66" y="61"/>
                      <a:pt x="66" y="61"/>
                      <a:pt x="66" y="61"/>
                    </a:cubicBezTo>
                    <a:cubicBezTo>
                      <a:pt x="67" y="58"/>
                      <a:pt x="68" y="55"/>
                      <a:pt x="68" y="52"/>
                    </a:cubicBezTo>
                    <a:cubicBezTo>
                      <a:pt x="70" y="47"/>
                      <a:pt x="70" y="47"/>
                      <a:pt x="70" y="47"/>
                    </a:cubicBezTo>
                    <a:cubicBezTo>
                      <a:pt x="72" y="41"/>
                      <a:pt x="72" y="41"/>
                      <a:pt x="72" y="41"/>
                    </a:cubicBezTo>
                    <a:cubicBezTo>
                      <a:pt x="73" y="41"/>
                      <a:pt x="73" y="41"/>
                      <a:pt x="73" y="41"/>
                    </a:cubicBezTo>
                    <a:cubicBezTo>
                      <a:pt x="73" y="39"/>
                      <a:pt x="73" y="39"/>
                      <a:pt x="73" y="39"/>
                    </a:cubicBezTo>
                    <a:cubicBezTo>
                      <a:pt x="73" y="39"/>
                      <a:pt x="73" y="39"/>
                      <a:pt x="73" y="39"/>
                    </a:cubicBezTo>
                    <a:cubicBezTo>
                      <a:pt x="72" y="39"/>
                      <a:pt x="72" y="39"/>
                      <a:pt x="72" y="39"/>
                    </a:cubicBezTo>
                    <a:cubicBezTo>
                      <a:pt x="74" y="34"/>
                      <a:pt x="74" y="34"/>
                      <a:pt x="74" y="34"/>
                    </a:cubicBezTo>
                    <a:cubicBezTo>
                      <a:pt x="77" y="21"/>
                      <a:pt x="77" y="21"/>
                      <a:pt x="77" y="21"/>
                    </a:cubicBezTo>
                    <a:cubicBezTo>
                      <a:pt x="78" y="21"/>
                      <a:pt x="78" y="21"/>
                      <a:pt x="78" y="21"/>
                    </a:cubicBezTo>
                    <a:cubicBezTo>
                      <a:pt x="79" y="22"/>
                      <a:pt x="79" y="22"/>
                      <a:pt x="79" y="22"/>
                    </a:cubicBezTo>
                    <a:cubicBezTo>
                      <a:pt x="79" y="19"/>
                      <a:pt x="79" y="19"/>
                      <a:pt x="79" y="19"/>
                    </a:cubicBezTo>
                    <a:cubicBezTo>
                      <a:pt x="66" y="16"/>
                      <a:pt x="66" y="16"/>
                      <a:pt x="66" y="16"/>
                    </a:cubicBezTo>
                    <a:cubicBezTo>
                      <a:pt x="17" y="1"/>
                      <a:pt x="17" y="1"/>
                      <a:pt x="17" y="1"/>
                    </a:cubicBezTo>
                    <a:cubicBezTo>
                      <a:pt x="17" y="1"/>
                      <a:pt x="17" y="1"/>
                      <a:pt x="16" y="1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lose/>
                    <a:moveTo>
                      <a:pt x="20" y="24"/>
                    </a:moveTo>
                    <a:cubicBezTo>
                      <a:pt x="8" y="21"/>
                      <a:pt x="8" y="21"/>
                      <a:pt x="8" y="21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5" y="2"/>
                      <a:pt x="15" y="2"/>
                      <a:pt x="15" y="2"/>
                    </a:cubicBezTo>
                    <a:cubicBezTo>
                      <a:pt x="16" y="3"/>
                      <a:pt x="16" y="3"/>
                      <a:pt x="16" y="3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5" y="6"/>
                      <a:pt x="25" y="6"/>
                      <a:pt x="25" y="6"/>
                    </a:cubicBezTo>
                    <a:lnTo>
                      <a:pt x="20" y="24"/>
                    </a:lnTo>
                    <a:close/>
                    <a:moveTo>
                      <a:pt x="34" y="28"/>
                    </a:moveTo>
                    <a:cubicBezTo>
                      <a:pt x="33" y="28"/>
                      <a:pt x="33" y="28"/>
                      <a:pt x="33" y="28"/>
                    </a:cubicBezTo>
                    <a:cubicBezTo>
                      <a:pt x="32" y="27"/>
                      <a:pt x="32" y="27"/>
                      <a:pt x="32" y="27"/>
                    </a:cubicBezTo>
                    <a:cubicBezTo>
                      <a:pt x="26" y="26"/>
                      <a:pt x="26" y="26"/>
                      <a:pt x="26" y="26"/>
                    </a:cubicBezTo>
                    <a:cubicBezTo>
                      <a:pt x="22" y="25"/>
                      <a:pt x="22" y="25"/>
                      <a:pt x="22" y="25"/>
                    </a:cubicBezTo>
                    <a:cubicBezTo>
                      <a:pt x="23" y="23"/>
                      <a:pt x="23" y="23"/>
                      <a:pt x="23" y="23"/>
                    </a:cubicBezTo>
                    <a:cubicBezTo>
                      <a:pt x="27" y="6"/>
                      <a:pt x="27" y="6"/>
                      <a:pt x="27" y="6"/>
                    </a:cubicBezTo>
                    <a:cubicBezTo>
                      <a:pt x="31" y="7"/>
                      <a:pt x="31" y="7"/>
                      <a:pt x="31" y="7"/>
                    </a:cubicBezTo>
                    <a:cubicBezTo>
                      <a:pt x="39" y="10"/>
                      <a:pt x="39" y="10"/>
                      <a:pt x="39" y="10"/>
                    </a:cubicBezTo>
                    <a:cubicBezTo>
                      <a:pt x="34" y="27"/>
                      <a:pt x="34" y="27"/>
                      <a:pt x="34" y="27"/>
                    </a:cubicBezTo>
                    <a:lnTo>
                      <a:pt x="34" y="28"/>
                    </a:lnTo>
                    <a:close/>
                    <a:moveTo>
                      <a:pt x="47" y="32"/>
                    </a:moveTo>
                    <a:cubicBezTo>
                      <a:pt x="36" y="28"/>
                      <a:pt x="36" y="28"/>
                      <a:pt x="36" y="28"/>
                    </a:cubicBezTo>
                    <a:cubicBezTo>
                      <a:pt x="38" y="21"/>
                      <a:pt x="38" y="21"/>
                      <a:pt x="38" y="21"/>
                    </a:cubicBezTo>
                    <a:cubicBezTo>
                      <a:pt x="41" y="10"/>
                      <a:pt x="41" y="10"/>
                      <a:pt x="41" y="10"/>
                    </a:cubicBezTo>
                    <a:cubicBezTo>
                      <a:pt x="52" y="14"/>
                      <a:pt x="52" y="14"/>
                      <a:pt x="52" y="14"/>
                    </a:cubicBezTo>
                    <a:cubicBezTo>
                      <a:pt x="50" y="20"/>
                      <a:pt x="50" y="20"/>
                      <a:pt x="50" y="20"/>
                    </a:cubicBezTo>
                    <a:lnTo>
                      <a:pt x="47" y="32"/>
                    </a:lnTo>
                    <a:close/>
                    <a:moveTo>
                      <a:pt x="59" y="35"/>
                    </a:moveTo>
                    <a:cubicBezTo>
                      <a:pt x="49" y="32"/>
                      <a:pt x="49" y="32"/>
                      <a:pt x="49" y="32"/>
                    </a:cubicBezTo>
                    <a:cubicBezTo>
                      <a:pt x="54" y="14"/>
                      <a:pt x="54" y="14"/>
                      <a:pt x="54" y="14"/>
                    </a:cubicBezTo>
                    <a:cubicBezTo>
                      <a:pt x="56" y="15"/>
                      <a:pt x="56" y="15"/>
                      <a:pt x="56" y="15"/>
                    </a:cubicBezTo>
                    <a:cubicBezTo>
                      <a:pt x="64" y="17"/>
                      <a:pt x="64" y="17"/>
                      <a:pt x="64" y="17"/>
                    </a:cubicBezTo>
                    <a:lnTo>
                      <a:pt x="59" y="35"/>
                    </a:lnTo>
                    <a:close/>
                    <a:moveTo>
                      <a:pt x="70" y="38"/>
                    </a:moveTo>
                    <a:cubicBezTo>
                      <a:pt x="61" y="36"/>
                      <a:pt x="61" y="36"/>
                      <a:pt x="61" y="36"/>
                    </a:cubicBezTo>
                    <a:cubicBezTo>
                      <a:pt x="62" y="32"/>
                      <a:pt x="62" y="32"/>
                      <a:pt x="62" y="32"/>
                    </a:cubicBezTo>
                    <a:cubicBezTo>
                      <a:pt x="66" y="18"/>
                      <a:pt x="66" y="18"/>
                      <a:pt x="66" y="18"/>
                    </a:cubicBezTo>
                    <a:cubicBezTo>
                      <a:pt x="75" y="21"/>
                      <a:pt x="75" y="21"/>
                      <a:pt x="75" y="21"/>
                    </a:cubicBezTo>
                    <a:lnTo>
                      <a:pt x="70" y="38"/>
                    </a:lnTo>
                    <a:close/>
                    <a:moveTo>
                      <a:pt x="14" y="46"/>
                    </a:moveTo>
                    <a:cubicBezTo>
                      <a:pt x="12" y="45"/>
                      <a:pt x="12" y="45"/>
                      <a:pt x="12" y="45"/>
                    </a:cubicBezTo>
                    <a:cubicBezTo>
                      <a:pt x="4" y="43"/>
                      <a:pt x="4" y="43"/>
                      <a:pt x="4" y="43"/>
                    </a:cubicBezTo>
                    <a:cubicBezTo>
                      <a:pt x="4" y="43"/>
                      <a:pt x="4" y="43"/>
                      <a:pt x="4" y="43"/>
                    </a:cubicBezTo>
                    <a:cubicBezTo>
                      <a:pt x="3" y="43"/>
                      <a:pt x="3" y="43"/>
                      <a:pt x="3" y="43"/>
                    </a:cubicBezTo>
                    <a:cubicBezTo>
                      <a:pt x="2" y="42"/>
                      <a:pt x="2" y="42"/>
                      <a:pt x="2" y="42"/>
                    </a:cubicBezTo>
                    <a:cubicBezTo>
                      <a:pt x="2" y="42"/>
                      <a:pt x="2" y="42"/>
                      <a:pt x="2" y="42"/>
                    </a:cubicBezTo>
                    <a:cubicBezTo>
                      <a:pt x="6" y="29"/>
                      <a:pt x="6" y="29"/>
                      <a:pt x="6" y="29"/>
                    </a:cubicBezTo>
                    <a:cubicBezTo>
                      <a:pt x="8" y="23"/>
                      <a:pt x="8" y="23"/>
                      <a:pt x="8" y="23"/>
                    </a:cubicBezTo>
                    <a:cubicBezTo>
                      <a:pt x="20" y="26"/>
                      <a:pt x="20" y="26"/>
                      <a:pt x="20" y="26"/>
                    </a:cubicBezTo>
                    <a:cubicBezTo>
                      <a:pt x="17" y="36"/>
                      <a:pt x="17" y="36"/>
                      <a:pt x="17" y="36"/>
                    </a:cubicBezTo>
                    <a:cubicBezTo>
                      <a:pt x="14" y="46"/>
                      <a:pt x="14" y="46"/>
                      <a:pt x="14" y="46"/>
                    </a:cubicBezTo>
                    <a:cubicBezTo>
                      <a:pt x="14" y="46"/>
                      <a:pt x="14" y="46"/>
                      <a:pt x="14" y="46"/>
                    </a:cubicBezTo>
                    <a:moveTo>
                      <a:pt x="27" y="50"/>
                    </a:moveTo>
                    <a:cubicBezTo>
                      <a:pt x="16" y="46"/>
                      <a:pt x="16" y="46"/>
                      <a:pt x="16" y="46"/>
                    </a:cubicBezTo>
                    <a:cubicBezTo>
                      <a:pt x="16" y="46"/>
                      <a:pt x="16" y="46"/>
                      <a:pt x="16" y="46"/>
                    </a:cubicBezTo>
                    <a:cubicBezTo>
                      <a:pt x="22" y="27"/>
                      <a:pt x="22" y="27"/>
                      <a:pt x="22" y="27"/>
                    </a:cubicBezTo>
                    <a:cubicBezTo>
                      <a:pt x="33" y="30"/>
                      <a:pt x="33" y="30"/>
                      <a:pt x="33" y="30"/>
                    </a:cubicBezTo>
                    <a:cubicBezTo>
                      <a:pt x="27" y="50"/>
                      <a:pt x="27" y="50"/>
                      <a:pt x="27" y="50"/>
                    </a:cubicBezTo>
                    <a:cubicBezTo>
                      <a:pt x="27" y="50"/>
                      <a:pt x="27" y="50"/>
                      <a:pt x="27" y="50"/>
                    </a:cubicBezTo>
                    <a:close/>
                    <a:moveTo>
                      <a:pt x="40" y="54"/>
                    </a:moveTo>
                    <a:cubicBezTo>
                      <a:pt x="35" y="52"/>
                      <a:pt x="35" y="52"/>
                      <a:pt x="35" y="52"/>
                    </a:cubicBezTo>
                    <a:cubicBezTo>
                      <a:pt x="29" y="51"/>
                      <a:pt x="29" y="51"/>
                      <a:pt x="29" y="51"/>
                    </a:cubicBezTo>
                    <a:cubicBezTo>
                      <a:pt x="29" y="50"/>
                      <a:pt x="29" y="50"/>
                      <a:pt x="29" y="50"/>
                    </a:cubicBezTo>
                    <a:cubicBezTo>
                      <a:pt x="30" y="48"/>
                      <a:pt x="30" y="48"/>
                      <a:pt x="30" y="48"/>
                    </a:cubicBezTo>
                    <a:cubicBezTo>
                      <a:pt x="35" y="30"/>
                      <a:pt x="35" y="30"/>
                      <a:pt x="35" y="30"/>
                    </a:cubicBezTo>
                    <a:cubicBezTo>
                      <a:pt x="46" y="34"/>
                      <a:pt x="46" y="34"/>
                      <a:pt x="46" y="34"/>
                    </a:cubicBezTo>
                    <a:cubicBezTo>
                      <a:pt x="40" y="53"/>
                      <a:pt x="40" y="53"/>
                      <a:pt x="40" y="53"/>
                    </a:cubicBezTo>
                    <a:cubicBezTo>
                      <a:pt x="40" y="54"/>
                      <a:pt x="40" y="54"/>
                      <a:pt x="40" y="54"/>
                    </a:cubicBezTo>
                    <a:moveTo>
                      <a:pt x="52" y="57"/>
                    </a:moveTo>
                    <a:cubicBezTo>
                      <a:pt x="43" y="54"/>
                      <a:pt x="43" y="54"/>
                      <a:pt x="43" y="54"/>
                    </a:cubicBezTo>
                    <a:cubicBezTo>
                      <a:pt x="42" y="54"/>
                      <a:pt x="42" y="54"/>
                      <a:pt x="42" y="54"/>
                    </a:cubicBezTo>
                    <a:cubicBezTo>
                      <a:pt x="42" y="54"/>
                      <a:pt x="42" y="54"/>
                      <a:pt x="42" y="54"/>
                    </a:cubicBezTo>
                    <a:cubicBezTo>
                      <a:pt x="48" y="34"/>
                      <a:pt x="48" y="34"/>
                      <a:pt x="48" y="34"/>
                    </a:cubicBezTo>
                    <a:cubicBezTo>
                      <a:pt x="58" y="37"/>
                      <a:pt x="58" y="37"/>
                      <a:pt x="58" y="37"/>
                    </a:cubicBezTo>
                    <a:cubicBezTo>
                      <a:pt x="56" y="43"/>
                      <a:pt x="56" y="43"/>
                      <a:pt x="56" y="43"/>
                    </a:cubicBezTo>
                    <a:cubicBezTo>
                      <a:pt x="56" y="44"/>
                      <a:pt x="56" y="44"/>
                      <a:pt x="56" y="44"/>
                    </a:cubicBezTo>
                    <a:cubicBezTo>
                      <a:pt x="55" y="48"/>
                      <a:pt x="55" y="48"/>
                      <a:pt x="55" y="48"/>
                    </a:cubicBezTo>
                    <a:cubicBezTo>
                      <a:pt x="53" y="55"/>
                      <a:pt x="53" y="55"/>
                      <a:pt x="53" y="55"/>
                    </a:cubicBezTo>
                    <a:cubicBezTo>
                      <a:pt x="53" y="55"/>
                      <a:pt x="53" y="55"/>
                      <a:pt x="53" y="55"/>
                    </a:cubicBezTo>
                    <a:cubicBezTo>
                      <a:pt x="52" y="57"/>
                      <a:pt x="52" y="57"/>
                      <a:pt x="52" y="57"/>
                    </a:cubicBezTo>
                    <a:cubicBezTo>
                      <a:pt x="52" y="57"/>
                      <a:pt x="52" y="57"/>
                      <a:pt x="52" y="57"/>
                    </a:cubicBezTo>
                    <a:cubicBezTo>
                      <a:pt x="52" y="57"/>
                      <a:pt x="52" y="57"/>
                      <a:pt x="52" y="57"/>
                    </a:cubicBezTo>
                    <a:moveTo>
                      <a:pt x="64" y="61"/>
                    </a:moveTo>
                    <a:cubicBezTo>
                      <a:pt x="54" y="58"/>
                      <a:pt x="54" y="58"/>
                      <a:pt x="54" y="58"/>
                    </a:cubicBezTo>
                    <a:cubicBezTo>
                      <a:pt x="54" y="58"/>
                      <a:pt x="54" y="58"/>
                      <a:pt x="54" y="58"/>
                    </a:cubicBezTo>
                    <a:cubicBezTo>
                      <a:pt x="54" y="57"/>
                      <a:pt x="55" y="57"/>
                      <a:pt x="55" y="56"/>
                    </a:cubicBezTo>
                    <a:cubicBezTo>
                      <a:pt x="55" y="55"/>
                      <a:pt x="55" y="55"/>
                      <a:pt x="55" y="55"/>
                    </a:cubicBezTo>
                    <a:cubicBezTo>
                      <a:pt x="56" y="52"/>
                      <a:pt x="57" y="48"/>
                      <a:pt x="58" y="45"/>
                    </a:cubicBezTo>
                    <a:cubicBezTo>
                      <a:pt x="60" y="38"/>
                      <a:pt x="60" y="38"/>
                      <a:pt x="60" y="38"/>
                    </a:cubicBezTo>
                    <a:cubicBezTo>
                      <a:pt x="61" y="38"/>
                      <a:pt x="61" y="38"/>
                      <a:pt x="61" y="38"/>
                    </a:cubicBezTo>
                    <a:cubicBezTo>
                      <a:pt x="68" y="40"/>
                      <a:pt x="68" y="40"/>
                      <a:pt x="68" y="40"/>
                    </a:cubicBezTo>
                    <a:cubicBezTo>
                      <a:pt x="70" y="40"/>
                      <a:pt x="70" y="40"/>
                      <a:pt x="70" y="40"/>
                    </a:cubicBezTo>
                    <a:cubicBezTo>
                      <a:pt x="68" y="46"/>
                      <a:pt x="68" y="46"/>
                      <a:pt x="68" y="46"/>
                    </a:cubicBezTo>
                    <a:cubicBezTo>
                      <a:pt x="67" y="51"/>
                      <a:pt x="67" y="51"/>
                      <a:pt x="67" y="51"/>
                    </a:cubicBezTo>
                    <a:cubicBezTo>
                      <a:pt x="66" y="52"/>
                      <a:pt x="66" y="52"/>
                      <a:pt x="66" y="52"/>
                    </a:cubicBezTo>
                    <a:cubicBezTo>
                      <a:pt x="65" y="55"/>
                      <a:pt x="65" y="58"/>
                      <a:pt x="64" y="60"/>
                    </a:cubicBezTo>
                    <a:cubicBezTo>
                      <a:pt x="64" y="61"/>
                      <a:pt x="64" y="61"/>
                      <a:pt x="64" y="61"/>
                    </a:cubicBezTo>
                  </a:path>
                </a:pathLst>
              </a:custGeom>
              <a:solidFill>
                <a:srgbClr val="83A0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3" name="Freeform 745"/>
              <p:cNvSpPr>
                <a:spLocks noEditPoints="1"/>
              </p:cNvSpPr>
              <p:nvPr/>
            </p:nvSpPr>
            <p:spPr bwMode="auto">
              <a:xfrm>
                <a:off x="6545" y="2532"/>
                <a:ext cx="150" cy="123"/>
              </a:xfrm>
              <a:custGeom>
                <a:avLst/>
                <a:gdLst>
                  <a:gd name="T0" fmla="*/ 14 w 80"/>
                  <a:gd name="T1" fmla="*/ 0 h 65"/>
                  <a:gd name="T2" fmla="*/ 14 w 80"/>
                  <a:gd name="T3" fmla="*/ 3 h 65"/>
                  <a:gd name="T4" fmla="*/ 9 w 80"/>
                  <a:gd name="T5" fmla="*/ 20 h 65"/>
                  <a:gd name="T6" fmla="*/ 7 w 80"/>
                  <a:gd name="T7" fmla="*/ 22 h 65"/>
                  <a:gd name="T8" fmla="*/ 6 w 80"/>
                  <a:gd name="T9" fmla="*/ 28 h 65"/>
                  <a:gd name="T10" fmla="*/ 2 w 80"/>
                  <a:gd name="T11" fmla="*/ 42 h 65"/>
                  <a:gd name="T12" fmla="*/ 1 w 80"/>
                  <a:gd name="T13" fmla="*/ 43 h 65"/>
                  <a:gd name="T14" fmla="*/ 15 w 80"/>
                  <a:gd name="T15" fmla="*/ 49 h 65"/>
                  <a:gd name="T16" fmla="*/ 49 w 80"/>
                  <a:gd name="T17" fmla="*/ 59 h 65"/>
                  <a:gd name="T18" fmla="*/ 66 w 80"/>
                  <a:gd name="T19" fmla="*/ 65 h 65"/>
                  <a:gd name="T20" fmla="*/ 67 w 80"/>
                  <a:gd name="T21" fmla="*/ 64 h 65"/>
                  <a:gd name="T22" fmla="*/ 80 w 80"/>
                  <a:gd name="T23" fmla="*/ 22 h 65"/>
                  <a:gd name="T24" fmla="*/ 80 w 80"/>
                  <a:gd name="T25" fmla="*/ 21 h 65"/>
                  <a:gd name="T26" fmla="*/ 77 w 80"/>
                  <a:gd name="T27" fmla="*/ 20 h 65"/>
                  <a:gd name="T28" fmla="*/ 50 w 80"/>
                  <a:gd name="T29" fmla="*/ 11 h 65"/>
                  <a:gd name="T30" fmla="*/ 20 w 80"/>
                  <a:gd name="T31" fmla="*/ 24 h 65"/>
                  <a:gd name="T32" fmla="*/ 11 w 80"/>
                  <a:gd name="T33" fmla="*/ 21 h 65"/>
                  <a:gd name="T34" fmla="*/ 26 w 80"/>
                  <a:gd name="T35" fmla="*/ 6 h 65"/>
                  <a:gd name="T36" fmla="*/ 20 w 80"/>
                  <a:gd name="T37" fmla="*/ 24 h 65"/>
                  <a:gd name="T38" fmla="*/ 22 w 80"/>
                  <a:gd name="T39" fmla="*/ 25 h 65"/>
                  <a:gd name="T40" fmla="*/ 36 w 80"/>
                  <a:gd name="T41" fmla="*/ 9 h 65"/>
                  <a:gd name="T42" fmla="*/ 32 w 80"/>
                  <a:gd name="T43" fmla="*/ 28 h 65"/>
                  <a:gd name="T44" fmla="*/ 34 w 80"/>
                  <a:gd name="T45" fmla="*/ 29 h 65"/>
                  <a:gd name="T46" fmla="*/ 48 w 80"/>
                  <a:gd name="T47" fmla="*/ 13 h 65"/>
                  <a:gd name="T48" fmla="*/ 46 w 80"/>
                  <a:gd name="T49" fmla="*/ 31 h 65"/>
                  <a:gd name="T50" fmla="*/ 58 w 80"/>
                  <a:gd name="T51" fmla="*/ 36 h 65"/>
                  <a:gd name="T52" fmla="*/ 48 w 80"/>
                  <a:gd name="T53" fmla="*/ 33 h 65"/>
                  <a:gd name="T54" fmla="*/ 49 w 80"/>
                  <a:gd name="T55" fmla="*/ 28 h 65"/>
                  <a:gd name="T56" fmla="*/ 64 w 80"/>
                  <a:gd name="T57" fmla="*/ 18 h 65"/>
                  <a:gd name="T58" fmla="*/ 72 w 80"/>
                  <a:gd name="T59" fmla="*/ 41 h 65"/>
                  <a:gd name="T60" fmla="*/ 66 w 80"/>
                  <a:gd name="T61" fmla="*/ 19 h 65"/>
                  <a:gd name="T62" fmla="*/ 76 w 80"/>
                  <a:gd name="T63" fmla="*/ 22 h 65"/>
                  <a:gd name="T64" fmla="*/ 72 w 80"/>
                  <a:gd name="T65" fmla="*/ 41 h 65"/>
                  <a:gd name="T66" fmla="*/ 4 w 80"/>
                  <a:gd name="T67" fmla="*/ 43 h 65"/>
                  <a:gd name="T68" fmla="*/ 7 w 80"/>
                  <a:gd name="T69" fmla="*/ 34 h 65"/>
                  <a:gd name="T70" fmla="*/ 10 w 80"/>
                  <a:gd name="T71" fmla="*/ 23 h 65"/>
                  <a:gd name="T72" fmla="*/ 17 w 80"/>
                  <a:gd name="T73" fmla="*/ 25 h 65"/>
                  <a:gd name="T74" fmla="*/ 17 w 80"/>
                  <a:gd name="T75" fmla="*/ 33 h 65"/>
                  <a:gd name="T76" fmla="*/ 14 w 80"/>
                  <a:gd name="T77" fmla="*/ 44 h 65"/>
                  <a:gd name="T78" fmla="*/ 14 w 80"/>
                  <a:gd name="T79" fmla="*/ 45 h 65"/>
                  <a:gd name="T80" fmla="*/ 13 w 80"/>
                  <a:gd name="T81" fmla="*/ 46 h 65"/>
                  <a:gd name="T82" fmla="*/ 18 w 80"/>
                  <a:gd name="T83" fmla="*/ 48 h 65"/>
                  <a:gd name="T84" fmla="*/ 15 w 80"/>
                  <a:gd name="T85" fmla="*/ 47 h 65"/>
                  <a:gd name="T86" fmla="*/ 16 w 80"/>
                  <a:gd name="T87" fmla="*/ 45 h 65"/>
                  <a:gd name="T88" fmla="*/ 18 w 80"/>
                  <a:gd name="T89" fmla="*/ 39 h 65"/>
                  <a:gd name="T90" fmla="*/ 20 w 80"/>
                  <a:gd name="T91" fmla="*/ 31 h 65"/>
                  <a:gd name="T92" fmla="*/ 28 w 80"/>
                  <a:gd name="T93" fmla="*/ 29 h 65"/>
                  <a:gd name="T94" fmla="*/ 25 w 80"/>
                  <a:gd name="T95" fmla="*/ 50 h 65"/>
                  <a:gd name="T96" fmla="*/ 38 w 80"/>
                  <a:gd name="T97" fmla="*/ 54 h 65"/>
                  <a:gd name="T98" fmla="*/ 27 w 80"/>
                  <a:gd name="T99" fmla="*/ 50 h 65"/>
                  <a:gd name="T100" fmla="*/ 34 w 80"/>
                  <a:gd name="T101" fmla="*/ 31 h 65"/>
                  <a:gd name="T102" fmla="*/ 40 w 80"/>
                  <a:gd name="T103" fmla="*/ 49 h 65"/>
                  <a:gd name="T104" fmla="*/ 52 w 80"/>
                  <a:gd name="T105" fmla="*/ 58 h 65"/>
                  <a:gd name="T106" fmla="*/ 43 w 80"/>
                  <a:gd name="T107" fmla="*/ 45 h 65"/>
                  <a:gd name="T108" fmla="*/ 58 w 80"/>
                  <a:gd name="T109" fmla="*/ 38 h 65"/>
                  <a:gd name="T110" fmla="*/ 52 w 80"/>
                  <a:gd name="T111" fmla="*/ 58 h 65"/>
                  <a:gd name="T112" fmla="*/ 65 w 80"/>
                  <a:gd name="T113" fmla="*/ 62 h 65"/>
                  <a:gd name="T114" fmla="*/ 64 w 80"/>
                  <a:gd name="T115" fmla="*/ 62 h 65"/>
                  <a:gd name="T116" fmla="*/ 58 w 80"/>
                  <a:gd name="T117" fmla="*/ 60 h 65"/>
                  <a:gd name="T118" fmla="*/ 54 w 80"/>
                  <a:gd name="T119" fmla="*/ 58 h 65"/>
                  <a:gd name="T120" fmla="*/ 60 w 80"/>
                  <a:gd name="T121" fmla="*/ 39 h 65"/>
                  <a:gd name="T122" fmla="*/ 65 w 80"/>
                  <a:gd name="T123" fmla="*/ 62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80" h="65">
                    <a:moveTo>
                      <a:pt x="14" y="0"/>
                    </a:moveTo>
                    <a:cubicBezTo>
                      <a:pt x="14" y="0"/>
                      <a:pt x="14" y="0"/>
                      <a:pt x="14" y="0"/>
                    </a:cubicBezTo>
                    <a:cubicBezTo>
                      <a:pt x="13" y="2"/>
                      <a:pt x="13" y="2"/>
                      <a:pt x="13" y="2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15" y="3"/>
                      <a:pt x="15" y="3"/>
                      <a:pt x="15" y="3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8" y="20"/>
                      <a:pt x="8" y="20"/>
                      <a:pt x="8" y="20"/>
                    </a:cubicBezTo>
                    <a:cubicBezTo>
                      <a:pt x="7" y="22"/>
                      <a:pt x="7" y="22"/>
                      <a:pt x="7" y="22"/>
                    </a:cubicBezTo>
                    <a:cubicBezTo>
                      <a:pt x="8" y="23"/>
                      <a:pt x="8" y="23"/>
                      <a:pt x="8" y="23"/>
                    </a:cubicBezTo>
                    <a:cubicBezTo>
                      <a:pt x="6" y="28"/>
                      <a:pt x="6" y="28"/>
                      <a:pt x="6" y="28"/>
                    </a:cubicBezTo>
                    <a:cubicBezTo>
                      <a:pt x="5" y="33"/>
                      <a:pt x="5" y="33"/>
                      <a:pt x="5" y="33"/>
                    </a:cubicBezTo>
                    <a:cubicBezTo>
                      <a:pt x="4" y="36"/>
                      <a:pt x="3" y="39"/>
                      <a:pt x="2" y="42"/>
                    </a:cubicBezTo>
                    <a:cubicBezTo>
                      <a:pt x="2" y="43"/>
                      <a:pt x="2" y="43"/>
                      <a:pt x="2" y="43"/>
                    </a:cubicBezTo>
                    <a:cubicBezTo>
                      <a:pt x="1" y="43"/>
                      <a:pt x="1" y="43"/>
                      <a:pt x="1" y="43"/>
                    </a:cubicBezTo>
                    <a:cubicBezTo>
                      <a:pt x="0" y="45"/>
                      <a:pt x="0" y="45"/>
                      <a:pt x="0" y="45"/>
                    </a:cubicBezTo>
                    <a:cubicBezTo>
                      <a:pt x="15" y="49"/>
                      <a:pt x="15" y="49"/>
                      <a:pt x="15" y="49"/>
                    </a:cubicBezTo>
                    <a:cubicBezTo>
                      <a:pt x="31" y="54"/>
                      <a:pt x="31" y="54"/>
                      <a:pt x="31" y="54"/>
                    </a:cubicBezTo>
                    <a:cubicBezTo>
                      <a:pt x="49" y="59"/>
                      <a:pt x="49" y="59"/>
                      <a:pt x="49" y="59"/>
                    </a:cubicBezTo>
                    <a:cubicBezTo>
                      <a:pt x="66" y="65"/>
                      <a:pt x="66" y="65"/>
                      <a:pt x="66" y="65"/>
                    </a:cubicBezTo>
                    <a:cubicBezTo>
                      <a:pt x="66" y="65"/>
                      <a:pt x="66" y="65"/>
                      <a:pt x="66" y="65"/>
                    </a:cubicBezTo>
                    <a:cubicBezTo>
                      <a:pt x="67" y="65"/>
                      <a:pt x="67" y="65"/>
                      <a:pt x="67" y="65"/>
                    </a:cubicBezTo>
                    <a:cubicBezTo>
                      <a:pt x="67" y="64"/>
                      <a:pt x="67" y="64"/>
                      <a:pt x="67" y="64"/>
                    </a:cubicBezTo>
                    <a:cubicBezTo>
                      <a:pt x="67" y="64"/>
                      <a:pt x="67" y="64"/>
                      <a:pt x="67" y="64"/>
                    </a:cubicBezTo>
                    <a:cubicBezTo>
                      <a:pt x="72" y="50"/>
                      <a:pt x="76" y="36"/>
                      <a:pt x="80" y="22"/>
                    </a:cubicBezTo>
                    <a:cubicBezTo>
                      <a:pt x="80" y="21"/>
                      <a:pt x="80" y="21"/>
                      <a:pt x="80" y="21"/>
                    </a:cubicBezTo>
                    <a:cubicBezTo>
                      <a:pt x="80" y="21"/>
                      <a:pt x="80" y="21"/>
                      <a:pt x="80" y="21"/>
                    </a:cubicBezTo>
                    <a:cubicBezTo>
                      <a:pt x="80" y="21"/>
                      <a:pt x="80" y="21"/>
                      <a:pt x="80" y="21"/>
                    </a:cubicBezTo>
                    <a:cubicBezTo>
                      <a:pt x="77" y="20"/>
                      <a:pt x="77" y="20"/>
                      <a:pt x="77" y="20"/>
                    </a:cubicBezTo>
                    <a:cubicBezTo>
                      <a:pt x="75" y="19"/>
                      <a:pt x="75" y="19"/>
                      <a:pt x="75" y="19"/>
                    </a:cubicBezTo>
                    <a:cubicBezTo>
                      <a:pt x="50" y="11"/>
                      <a:pt x="50" y="11"/>
                      <a:pt x="50" y="11"/>
                    </a:cubicBezTo>
                    <a:cubicBezTo>
                      <a:pt x="14" y="0"/>
                      <a:pt x="14" y="0"/>
                      <a:pt x="14" y="0"/>
                    </a:cubicBezTo>
                    <a:moveTo>
                      <a:pt x="20" y="24"/>
                    </a:moveTo>
                    <a:cubicBezTo>
                      <a:pt x="16" y="23"/>
                      <a:pt x="16" y="23"/>
                      <a:pt x="16" y="23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3" y="15"/>
                      <a:pt x="15" y="9"/>
                      <a:pt x="17" y="3"/>
                    </a:cubicBezTo>
                    <a:cubicBezTo>
                      <a:pt x="26" y="6"/>
                      <a:pt x="26" y="6"/>
                      <a:pt x="26" y="6"/>
                    </a:cubicBezTo>
                    <a:cubicBezTo>
                      <a:pt x="22" y="18"/>
                      <a:pt x="22" y="18"/>
                      <a:pt x="22" y="18"/>
                    </a:cubicBezTo>
                    <a:lnTo>
                      <a:pt x="20" y="24"/>
                    </a:lnTo>
                    <a:close/>
                    <a:moveTo>
                      <a:pt x="32" y="28"/>
                    </a:moveTo>
                    <a:cubicBezTo>
                      <a:pt x="22" y="25"/>
                      <a:pt x="22" y="25"/>
                      <a:pt x="22" y="25"/>
                    </a:cubicBezTo>
                    <a:cubicBezTo>
                      <a:pt x="28" y="7"/>
                      <a:pt x="28" y="7"/>
                      <a:pt x="28" y="7"/>
                    </a:cubicBezTo>
                    <a:cubicBezTo>
                      <a:pt x="36" y="9"/>
                      <a:pt x="36" y="9"/>
                      <a:pt x="36" y="9"/>
                    </a:cubicBezTo>
                    <a:cubicBezTo>
                      <a:pt x="38" y="10"/>
                      <a:pt x="38" y="10"/>
                      <a:pt x="38" y="10"/>
                    </a:cubicBezTo>
                    <a:lnTo>
                      <a:pt x="32" y="28"/>
                    </a:lnTo>
                    <a:close/>
                    <a:moveTo>
                      <a:pt x="45" y="32"/>
                    </a:moveTo>
                    <a:cubicBezTo>
                      <a:pt x="34" y="29"/>
                      <a:pt x="34" y="29"/>
                      <a:pt x="34" y="29"/>
                    </a:cubicBezTo>
                    <a:cubicBezTo>
                      <a:pt x="40" y="11"/>
                      <a:pt x="40" y="11"/>
                      <a:pt x="40" y="11"/>
                    </a:cubicBezTo>
                    <a:cubicBezTo>
                      <a:pt x="48" y="13"/>
                      <a:pt x="48" y="13"/>
                      <a:pt x="48" y="13"/>
                    </a:cubicBezTo>
                    <a:cubicBezTo>
                      <a:pt x="51" y="14"/>
                      <a:pt x="51" y="14"/>
                      <a:pt x="51" y="14"/>
                    </a:cubicBezTo>
                    <a:cubicBezTo>
                      <a:pt x="46" y="31"/>
                      <a:pt x="46" y="31"/>
                      <a:pt x="46" y="31"/>
                    </a:cubicBezTo>
                    <a:lnTo>
                      <a:pt x="45" y="32"/>
                    </a:lnTo>
                    <a:close/>
                    <a:moveTo>
                      <a:pt x="58" y="36"/>
                    </a:moveTo>
                    <a:cubicBezTo>
                      <a:pt x="49" y="33"/>
                      <a:pt x="49" y="33"/>
                      <a:pt x="49" y="33"/>
                    </a:cubicBezTo>
                    <a:cubicBezTo>
                      <a:pt x="48" y="33"/>
                      <a:pt x="48" y="33"/>
                      <a:pt x="48" y="33"/>
                    </a:cubicBezTo>
                    <a:cubicBezTo>
                      <a:pt x="47" y="33"/>
                      <a:pt x="47" y="33"/>
                      <a:pt x="47" y="33"/>
                    </a:cubicBezTo>
                    <a:cubicBezTo>
                      <a:pt x="49" y="28"/>
                      <a:pt x="49" y="28"/>
                      <a:pt x="49" y="28"/>
                    </a:cubicBezTo>
                    <a:cubicBezTo>
                      <a:pt x="53" y="15"/>
                      <a:pt x="53" y="15"/>
                      <a:pt x="53" y="15"/>
                    </a:cubicBezTo>
                    <a:cubicBezTo>
                      <a:pt x="64" y="18"/>
                      <a:pt x="64" y="18"/>
                      <a:pt x="64" y="18"/>
                    </a:cubicBezTo>
                    <a:lnTo>
                      <a:pt x="58" y="36"/>
                    </a:lnTo>
                    <a:close/>
                    <a:moveTo>
                      <a:pt x="72" y="41"/>
                    </a:moveTo>
                    <a:cubicBezTo>
                      <a:pt x="61" y="37"/>
                      <a:pt x="61" y="37"/>
                      <a:pt x="61" y="37"/>
                    </a:cubicBezTo>
                    <a:cubicBezTo>
                      <a:pt x="66" y="19"/>
                      <a:pt x="66" y="19"/>
                      <a:pt x="66" y="19"/>
                    </a:cubicBezTo>
                    <a:cubicBezTo>
                      <a:pt x="69" y="19"/>
                      <a:pt x="69" y="19"/>
                      <a:pt x="69" y="19"/>
                    </a:cubicBezTo>
                    <a:cubicBezTo>
                      <a:pt x="76" y="22"/>
                      <a:pt x="76" y="22"/>
                      <a:pt x="76" y="22"/>
                    </a:cubicBezTo>
                    <a:cubicBezTo>
                      <a:pt x="78" y="22"/>
                      <a:pt x="78" y="22"/>
                      <a:pt x="78" y="22"/>
                    </a:cubicBezTo>
                    <a:lnTo>
                      <a:pt x="72" y="41"/>
                    </a:lnTo>
                    <a:close/>
                    <a:moveTo>
                      <a:pt x="13" y="46"/>
                    </a:moveTo>
                    <a:cubicBezTo>
                      <a:pt x="4" y="43"/>
                      <a:pt x="4" y="43"/>
                      <a:pt x="4" y="43"/>
                    </a:cubicBezTo>
                    <a:cubicBezTo>
                      <a:pt x="4" y="43"/>
                      <a:pt x="4" y="43"/>
                      <a:pt x="4" y="43"/>
                    </a:cubicBezTo>
                    <a:cubicBezTo>
                      <a:pt x="5" y="40"/>
                      <a:pt x="6" y="37"/>
                      <a:pt x="7" y="34"/>
                    </a:cubicBezTo>
                    <a:cubicBezTo>
                      <a:pt x="9" y="29"/>
                      <a:pt x="9" y="29"/>
                      <a:pt x="9" y="29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7" y="25"/>
                      <a:pt x="17" y="25"/>
                      <a:pt x="17" y="25"/>
                    </a:cubicBezTo>
                    <a:cubicBezTo>
                      <a:pt x="20" y="26"/>
                      <a:pt x="20" y="26"/>
                      <a:pt x="20" y="26"/>
                    </a:cubicBezTo>
                    <a:cubicBezTo>
                      <a:pt x="17" y="33"/>
                      <a:pt x="17" y="33"/>
                      <a:pt x="17" y="33"/>
                    </a:cubicBezTo>
                    <a:cubicBezTo>
                      <a:pt x="15" y="40"/>
                      <a:pt x="15" y="40"/>
                      <a:pt x="15" y="40"/>
                    </a:cubicBezTo>
                    <a:cubicBezTo>
                      <a:pt x="14" y="44"/>
                      <a:pt x="14" y="44"/>
                      <a:pt x="14" y="44"/>
                    </a:cubicBezTo>
                    <a:cubicBezTo>
                      <a:pt x="14" y="44"/>
                      <a:pt x="14" y="44"/>
                      <a:pt x="14" y="44"/>
                    </a:cubicBezTo>
                    <a:cubicBezTo>
                      <a:pt x="14" y="45"/>
                      <a:pt x="14" y="45"/>
                      <a:pt x="14" y="45"/>
                    </a:cubicBezTo>
                    <a:cubicBezTo>
                      <a:pt x="14" y="45"/>
                      <a:pt x="14" y="46"/>
                      <a:pt x="13" y="46"/>
                    </a:cubicBezTo>
                    <a:cubicBezTo>
                      <a:pt x="13" y="46"/>
                      <a:pt x="13" y="46"/>
                      <a:pt x="13" y="46"/>
                    </a:cubicBezTo>
                    <a:moveTo>
                      <a:pt x="25" y="50"/>
                    </a:moveTo>
                    <a:cubicBezTo>
                      <a:pt x="18" y="48"/>
                      <a:pt x="18" y="48"/>
                      <a:pt x="18" y="48"/>
                    </a:cubicBezTo>
                    <a:cubicBezTo>
                      <a:pt x="15" y="47"/>
                      <a:pt x="15" y="47"/>
                      <a:pt x="15" y="47"/>
                    </a:cubicBezTo>
                    <a:cubicBezTo>
                      <a:pt x="15" y="47"/>
                      <a:pt x="15" y="47"/>
                      <a:pt x="15" y="47"/>
                    </a:cubicBezTo>
                    <a:cubicBezTo>
                      <a:pt x="16" y="46"/>
                      <a:pt x="16" y="46"/>
                      <a:pt x="16" y="46"/>
                    </a:cubicBezTo>
                    <a:cubicBezTo>
                      <a:pt x="16" y="45"/>
                      <a:pt x="16" y="45"/>
                      <a:pt x="16" y="45"/>
                    </a:cubicBezTo>
                    <a:cubicBezTo>
                      <a:pt x="16" y="44"/>
                      <a:pt x="16" y="44"/>
                      <a:pt x="16" y="44"/>
                    </a:cubicBezTo>
                    <a:cubicBezTo>
                      <a:pt x="18" y="39"/>
                      <a:pt x="18" y="39"/>
                      <a:pt x="18" y="39"/>
                    </a:cubicBezTo>
                    <a:cubicBezTo>
                      <a:pt x="20" y="34"/>
                      <a:pt x="20" y="34"/>
                      <a:pt x="20" y="34"/>
                    </a:cubicBezTo>
                    <a:cubicBezTo>
                      <a:pt x="20" y="31"/>
                      <a:pt x="20" y="31"/>
                      <a:pt x="20" y="31"/>
                    </a:cubicBezTo>
                    <a:cubicBezTo>
                      <a:pt x="22" y="27"/>
                      <a:pt x="22" y="27"/>
                      <a:pt x="22" y="27"/>
                    </a:cubicBezTo>
                    <a:cubicBezTo>
                      <a:pt x="28" y="29"/>
                      <a:pt x="28" y="29"/>
                      <a:pt x="28" y="29"/>
                    </a:cubicBezTo>
                    <a:cubicBezTo>
                      <a:pt x="32" y="30"/>
                      <a:pt x="32" y="30"/>
                      <a:pt x="32" y="30"/>
                    </a:cubicBezTo>
                    <a:cubicBezTo>
                      <a:pt x="25" y="50"/>
                      <a:pt x="25" y="50"/>
                      <a:pt x="25" y="50"/>
                    </a:cubicBezTo>
                    <a:cubicBezTo>
                      <a:pt x="25" y="50"/>
                      <a:pt x="25" y="50"/>
                      <a:pt x="25" y="50"/>
                    </a:cubicBezTo>
                    <a:moveTo>
                      <a:pt x="38" y="54"/>
                    </a:moveTo>
                    <a:cubicBezTo>
                      <a:pt x="38" y="54"/>
                      <a:pt x="38" y="54"/>
                      <a:pt x="38" y="54"/>
                    </a:cubicBezTo>
                    <a:cubicBezTo>
                      <a:pt x="27" y="50"/>
                      <a:pt x="27" y="50"/>
                      <a:pt x="27" y="50"/>
                    </a:cubicBezTo>
                    <a:cubicBezTo>
                      <a:pt x="27" y="50"/>
                      <a:pt x="27" y="50"/>
                      <a:pt x="27" y="50"/>
                    </a:cubicBezTo>
                    <a:cubicBezTo>
                      <a:pt x="34" y="31"/>
                      <a:pt x="34" y="31"/>
                      <a:pt x="34" y="31"/>
                    </a:cubicBezTo>
                    <a:cubicBezTo>
                      <a:pt x="44" y="34"/>
                      <a:pt x="44" y="34"/>
                      <a:pt x="44" y="34"/>
                    </a:cubicBezTo>
                    <a:cubicBezTo>
                      <a:pt x="43" y="39"/>
                      <a:pt x="41" y="44"/>
                      <a:pt x="40" y="49"/>
                    </a:cubicBezTo>
                    <a:cubicBezTo>
                      <a:pt x="38" y="54"/>
                      <a:pt x="38" y="54"/>
                      <a:pt x="38" y="54"/>
                    </a:cubicBezTo>
                    <a:close/>
                    <a:moveTo>
                      <a:pt x="52" y="58"/>
                    </a:moveTo>
                    <a:cubicBezTo>
                      <a:pt x="40" y="54"/>
                      <a:pt x="40" y="54"/>
                      <a:pt x="40" y="54"/>
                    </a:cubicBezTo>
                    <a:cubicBezTo>
                      <a:pt x="43" y="45"/>
                      <a:pt x="43" y="45"/>
                      <a:pt x="43" y="45"/>
                    </a:cubicBezTo>
                    <a:cubicBezTo>
                      <a:pt x="46" y="35"/>
                      <a:pt x="46" y="35"/>
                      <a:pt x="46" y="35"/>
                    </a:cubicBezTo>
                    <a:cubicBezTo>
                      <a:pt x="58" y="38"/>
                      <a:pt x="58" y="38"/>
                      <a:pt x="58" y="38"/>
                    </a:cubicBezTo>
                    <a:cubicBezTo>
                      <a:pt x="57" y="41"/>
                      <a:pt x="57" y="41"/>
                      <a:pt x="57" y="41"/>
                    </a:cubicBezTo>
                    <a:cubicBezTo>
                      <a:pt x="52" y="58"/>
                      <a:pt x="52" y="58"/>
                      <a:pt x="52" y="58"/>
                    </a:cubicBezTo>
                    <a:cubicBezTo>
                      <a:pt x="52" y="58"/>
                      <a:pt x="52" y="58"/>
                      <a:pt x="52" y="58"/>
                    </a:cubicBezTo>
                    <a:close/>
                    <a:moveTo>
                      <a:pt x="65" y="62"/>
                    </a:moveTo>
                    <a:cubicBezTo>
                      <a:pt x="65" y="62"/>
                      <a:pt x="65" y="62"/>
                      <a:pt x="65" y="62"/>
                    </a:cubicBezTo>
                    <a:cubicBezTo>
                      <a:pt x="64" y="62"/>
                      <a:pt x="64" y="62"/>
                      <a:pt x="64" y="62"/>
                    </a:cubicBezTo>
                    <a:cubicBezTo>
                      <a:pt x="63" y="62"/>
                      <a:pt x="63" y="62"/>
                      <a:pt x="63" y="62"/>
                    </a:cubicBezTo>
                    <a:cubicBezTo>
                      <a:pt x="58" y="60"/>
                      <a:pt x="58" y="60"/>
                      <a:pt x="58" y="60"/>
                    </a:cubicBezTo>
                    <a:cubicBezTo>
                      <a:pt x="54" y="59"/>
                      <a:pt x="54" y="59"/>
                      <a:pt x="54" y="59"/>
                    </a:cubicBezTo>
                    <a:cubicBezTo>
                      <a:pt x="54" y="58"/>
                      <a:pt x="54" y="58"/>
                      <a:pt x="54" y="58"/>
                    </a:cubicBezTo>
                    <a:cubicBezTo>
                      <a:pt x="59" y="42"/>
                      <a:pt x="59" y="42"/>
                      <a:pt x="59" y="42"/>
                    </a:cubicBezTo>
                    <a:cubicBezTo>
                      <a:pt x="60" y="39"/>
                      <a:pt x="60" y="39"/>
                      <a:pt x="60" y="39"/>
                    </a:cubicBezTo>
                    <a:cubicBezTo>
                      <a:pt x="72" y="43"/>
                      <a:pt x="72" y="43"/>
                      <a:pt x="72" y="43"/>
                    </a:cubicBezTo>
                    <a:lnTo>
                      <a:pt x="65" y="62"/>
                    </a:lnTo>
                    <a:close/>
                  </a:path>
                </a:pathLst>
              </a:custGeom>
              <a:solidFill>
                <a:srgbClr val="83A0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4" name="Freeform 746"/>
              <p:cNvSpPr>
                <a:spLocks/>
              </p:cNvSpPr>
              <p:nvPr/>
            </p:nvSpPr>
            <p:spPr bwMode="auto">
              <a:xfrm>
                <a:off x="5838" y="2487"/>
                <a:ext cx="328" cy="300"/>
              </a:xfrm>
              <a:custGeom>
                <a:avLst/>
                <a:gdLst>
                  <a:gd name="T0" fmla="*/ 31 w 174"/>
                  <a:gd name="T1" fmla="*/ 11 h 159"/>
                  <a:gd name="T2" fmla="*/ 26 w 174"/>
                  <a:gd name="T3" fmla="*/ 22 h 159"/>
                  <a:gd name="T4" fmla="*/ 19 w 174"/>
                  <a:gd name="T5" fmla="*/ 33 h 159"/>
                  <a:gd name="T6" fmla="*/ 15 w 174"/>
                  <a:gd name="T7" fmla="*/ 40 h 159"/>
                  <a:gd name="T8" fmla="*/ 10 w 174"/>
                  <a:gd name="T9" fmla="*/ 48 h 159"/>
                  <a:gd name="T10" fmla="*/ 3 w 174"/>
                  <a:gd name="T11" fmla="*/ 65 h 159"/>
                  <a:gd name="T12" fmla="*/ 2 w 174"/>
                  <a:gd name="T13" fmla="*/ 93 h 159"/>
                  <a:gd name="T14" fmla="*/ 6 w 174"/>
                  <a:gd name="T15" fmla="*/ 104 h 159"/>
                  <a:gd name="T16" fmla="*/ 10 w 174"/>
                  <a:gd name="T17" fmla="*/ 112 h 159"/>
                  <a:gd name="T18" fmla="*/ 16 w 174"/>
                  <a:gd name="T19" fmla="*/ 119 h 159"/>
                  <a:gd name="T20" fmla="*/ 24 w 174"/>
                  <a:gd name="T21" fmla="*/ 125 h 159"/>
                  <a:gd name="T22" fmla="*/ 34 w 174"/>
                  <a:gd name="T23" fmla="*/ 132 h 159"/>
                  <a:gd name="T24" fmla="*/ 45 w 174"/>
                  <a:gd name="T25" fmla="*/ 138 h 159"/>
                  <a:gd name="T26" fmla="*/ 54 w 174"/>
                  <a:gd name="T27" fmla="*/ 140 h 159"/>
                  <a:gd name="T28" fmla="*/ 60 w 174"/>
                  <a:gd name="T29" fmla="*/ 142 h 159"/>
                  <a:gd name="T30" fmla="*/ 63 w 174"/>
                  <a:gd name="T31" fmla="*/ 152 h 159"/>
                  <a:gd name="T32" fmla="*/ 69 w 174"/>
                  <a:gd name="T33" fmla="*/ 157 h 159"/>
                  <a:gd name="T34" fmla="*/ 79 w 174"/>
                  <a:gd name="T35" fmla="*/ 158 h 159"/>
                  <a:gd name="T36" fmla="*/ 91 w 174"/>
                  <a:gd name="T37" fmla="*/ 148 h 159"/>
                  <a:gd name="T38" fmla="*/ 94 w 174"/>
                  <a:gd name="T39" fmla="*/ 146 h 159"/>
                  <a:gd name="T40" fmla="*/ 103 w 174"/>
                  <a:gd name="T41" fmla="*/ 144 h 159"/>
                  <a:gd name="T42" fmla="*/ 110 w 174"/>
                  <a:gd name="T43" fmla="*/ 143 h 159"/>
                  <a:gd name="T44" fmla="*/ 116 w 174"/>
                  <a:gd name="T45" fmla="*/ 140 h 159"/>
                  <a:gd name="T46" fmla="*/ 126 w 174"/>
                  <a:gd name="T47" fmla="*/ 136 h 159"/>
                  <a:gd name="T48" fmla="*/ 134 w 174"/>
                  <a:gd name="T49" fmla="*/ 128 h 159"/>
                  <a:gd name="T50" fmla="*/ 138 w 174"/>
                  <a:gd name="T51" fmla="*/ 124 h 159"/>
                  <a:gd name="T52" fmla="*/ 140 w 174"/>
                  <a:gd name="T53" fmla="*/ 121 h 159"/>
                  <a:gd name="T54" fmla="*/ 144 w 174"/>
                  <a:gd name="T55" fmla="*/ 122 h 159"/>
                  <a:gd name="T56" fmla="*/ 149 w 174"/>
                  <a:gd name="T57" fmla="*/ 123 h 159"/>
                  <a:gd name="T58" fmla="*/ 156 w 174"/>
                  <a:gd name="T59" fmla="*/ 121 h 159"/>
                  <a:gd name="T60" fmla="*/ 162 w 174"/>
                  <a:gd name="T61" fmla="*/ 119 h 159"/>
                  <a:gd name="T62" fmla="*/ 164 w 174"/>
                  <a:gd name="T63" fmla="*/ 117 h 159"/>
                  <a:gd name="T64" fmla="*/ 174 w 174"/>
                  <a:gd name="T65" fmla="*/ 101 h 159"/>
                  <a:gd name="T66" fmla="*/ 173 w 174"/>
                  <a:gd name="T67" fmla="*/ 93 h 159"/>
                  <a:gd name="T68" fmla="*/ 169 w 174"/>
                  <a:gd name="T69" fmla="*/ 90 h 159"/>
                  <a:gd name="T70" fmla="*/ 160 w 174"/>
                  <a:gd name="T71" fmla="*/ 86 h 159"/>
                  <a:gd name="T72" fmla="*/ 156 w 174"/>
                  <a:gd name="T73" fmla="*/ 90 h 159"/>
                  <a:gd name="T74" fmla="*/ 147 w 174"/>
                  <a:gd name="T75" fmla="*/ 97 h 159"/>
                  <a:gd name="T76" fmla="*/ 142 w 174"/>
                  <a:gd name="T77" fmla="*/ 96 h 159"/>
                  <a:gd name="T78" fmla="*/ 140 w 174"/>
                  <a:gd name="T79" fmla="*/ 91 h 159"/>
                  <a:gd name="T80" fmla="*/ 143 w 174"/>
                  <a:gd name="T81" fmla="*/ 80 h 159"/>
                  <a:gd name="T82" fmla="*/ 147 w 174"/>
                  <a:gd name="T83" fmla="*/ 73 h 159"/>
                  <a:gd name="T84" fmla="*/ 150 w 174"/>
                  <a:gd name="T85" fmla="*/ 69 h 159"/>
                  <a:gd name="T86" fmla="*/ 143 w 174"/>
                  <a:gd name="T87" fmla="*/ 66 h 159"/>
                  <a:gd name="T88" fmla="*/ 137 w 174"/>
                  <a:gd name="T89" fmla="*/ 58 h 159"/>
                  <a:gd name="T90" fmla="*/ 137 w 174"/>
                  <a:gd name="T91" fmla="*/ 47 h 159"/>
                  <a:gd name="T92" fmla="*/ 138 w 174"/>
                  <a:gd name="T93" fmla="*/ 41 h 159"/>
                  <a:gd name="T94" fmla="*/ 137 w 174"/>
                  <a:gd name="T95" fmla="*/ 37 h 159"/>
                  <a:gd name="T96" fmla="*/ 130 w 174"/>
                  <a:gd name="T97" fmla="*/ 37 h 159"/>
                  <a:gd name="T98" fmla="*/ 119 w 174"/>
                  <a:gd name="T99" fmla="*/ 32 h 159"/>
                  <a:gd name="T100" fmla="*/ 114 w 174"/>
                  <a:gd name="T101" fmla="*/ 26 h 159"/>
                  <a:gd name="T102" fmla="*/ 111 w 174"/>
                  <a:gd name="T103" fmla="*/ 14 h 159"/>
                  <a:gd name="T104" fmla="*/ 109 w 174"/>
                  <a:gd name="T105" fmla="*/ 11 h 159"/>
                  <a:gd name="T106" fmla="*/ 100 w 174"/>
                  <a:gd name="T107" fmla="*/ 14 h 159"/>
                  <a:gd name="T108" fmla="*/ 91 w 174"/>
                  <a:gd name="T109" fmla="*/ 15 h 159"/>
                  <a:gd name="T110" fmla="*/ 75 w 174"/>
                  <a:gd name="T111" fmla="*/ 13 h 159"/>
                  <a:gd name="T112" fmla="*/ 61 w 174"/>
                  <a:gd name="T113" fmla="*/ 10 h 159"/>
                  <a:gd name="T114" fmla="*/ 52 w 174"/>
                  <a:gd name="T115" fmla="*/ 7 h 159"/>
                  <a:gd name="T116" fmla="*/ 42 w 174"/>
                  <a:gd name="T117" fmla="*/ 2 h 159"/>
                  <a:gd name="T118" fmla="*/ 39 w 174"/>
                  <a:gd name="T119" fmla="*/ 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74" h="159">
                    <a:moveTo>
                      <a:pt x="37" y="0"/>
                    </a:moveTo>
                    <a:cubicBezTo>
                      <a:pt x="36" y="2"/>
                      <a:pt x="36" y="3"/>
                      <a:pt x="35" y="4"/>
                    </a:cubicBezTo>
                    <a:cubicBezTo>
                      <a:pt x="34" y="6"/>
                      <a:pt x="34" y="6"/>
                      <a:pt x="34" y="6"/>
                    </a:cubicBezTo>
                    <a:cubicBezTo>
                      <a:pt x="34" y="7"/>
                      <a:pt x="33" y="7"/>
                      <a:pt x="33" y="8"/>
                    </a:cubicBezTo>
                    <a:cubicBezTo>
                      <a:pt x="32" y="9"/>
                      <a:pt x="32" y="10"/>
                      <a:pt x="31" y="11"/>
                    </a:cubicBezTo>
                    <a:cubicBezTo>
                      <a:pt x="31" y="12"/>
                      <a:pt x="31" y="12"/>
                      <a:pt x="31" y="12"/>
                    </a:cubicBezTo>
                    <a:cubicBezTo>
                      <a:pt x="31" y="12"/>
                      <a:pt x="31" y="13"/>
                      <a:pt x="30" y="14"/>
                    </a:cubicBezTo>
                    <a:cubicBezTo>
                      <a:pt x="30" y="14"/>
                      <a:pt x="30" y="15"/>
                      <a:pt x="29" y="16"/>
                    </a:cubicBezTo>
                    <a:cubicBezTo>
                      <a:pt x="29" y="16"/>
                      <a:pt x="29" y="16"/>
                      <a:pt x="29" y="16"/>
                    </a:cubicBezTo>
                    <a:cubicBezTo>
                      <a:pt x="28" y="18"/>
                      <a:pt x="27" y="20"/>
                      <a:pt x="26" y="22"/>
                    </a:cubicBezTo>
                    <a:cubicBezTo>
                      <a:pt x="25" y="23"/>
                      <a:pt x="24" y="25"/>
                      <a:pt x="23" y="27"/>
                    </a:cubicBezTo>
                    <a:cubicBezTo>
                      <a:pt x="23" y="27"/>
                      <a:pt x="23" y="27"/>
                      <a:pt x="23" y="27"/>
                    </a:cubicBezTo>
                    <a:cubicBezTo>
                      <a:pt x="23" y="27"/>
                      <a:pt x="23" y="27"/>
                      <a:pt x="23" y="27"/>
                    </a:cubicBezTo>
                    <a:cubicBezTo>
                      <a:pt x="22" y="29"/>
                      <a:pt x="21" y="30"/>
                      <a:pt x="20" y="31"/>
                    </a:cubicBezTo>
                    <a:cubicBezTo>
                      <a:pt x="20" y="32"/>
                      <a:pt x="19" y="33"/>
                      <a:pt x="19" y="33"/>
                    </a:cubicBezTo>
                    <a:cubicBezTo>
                      <a:pt x="18" y="34"/>
                      <a:pt x="18" y="35"/>
                      <a:pt x="17" y="36"/>
                    </a:cubicBezTo>
                    <a:cubicBezTo>
                      <a:pt x="17" y="36"/>
                      <a:pt x="17" y="36"/>
                      <a:pt x="17" y="36"/>
                    </a:cubicBezTo>
                    <a:cubicBezTo>
                      <a:pt x="17" y="37"/>
                      <a:pt x="16" y="38"/>
                      <a:pt x="16" y="38"/>
                    </a:cubicBezTo>
                    <a:cubicBezTo>
                      <a:pt x="15" y="39"/>
                      <a:pt x="15" y="39"/>
                      <a:pt x="15" y="39"/>
                    </a:cubicBezTo>
                    <a:cubicBezTo>
                      <a:pt x="15" y="39"/>
                      <a:pt x="15" y="40"/>
                      <a:pt x="15" y="40"/>
                    </a:cubicBezTo>
                    <a:cubicBezTo>
                      <a:pt x="14" y="41"/>
                      <a:pt x="14" y="42"/>
                      <a:pt x="13" y="43"/>
                    </a:cubicBezTo>
                    <a:cubicBezTo>
                      <a:pt x="12" y="44"/>
                      <a:pt x="12" y="44"/>
                      <a:pt x="12" y="44"/>
                    </a:cubicBezTo>
                    <a:cubicBezTo>
                      <a:pt x="12" y="45"/>
                      <a:pt x="12" y="45"/>
                      <a:pt x="12" y="45"/>
                    </a:cubicBezTo>
                    <a:cubicBezTo>
                      <a:pt x="12" y="45"/>
                      <a:pt x="11" y="46"/>
                      <a:pt x="11" y="47"/>
                    </a:cubicBezTo>
                    <a:cubicBezTo>
                      <a:pt x="11" y="47"/>
                      <a:pt x="10" y="48"/>
                      <a:pt x="10" y="48"/>
                    </a:cubicBezTo>
                    <a:cubicBezTo>
                      <a:pt x="10" y="49"/>
                      <a:pt x="10" y="49"/>
                      <a:pt x="9" y="49"/>
                    </a:cubicBezTo>
                    <a:cubicBezTo>
                      <a:pt x="8" y="51"/>
                      <a:pt x="8" y="52"/>
                      <a:pt x="7" y="55"/>
                    </a:cubicBezTo>
                    <a:cubicBezTo>
                      <a:pt x="6" y="56"/>
                      <a:pt x="5" y="57"/>
                      <a:pt x="5" y="59"/>
                    </a:cubicBezTo>
                    <a:cubicBezTo>
                      <a:pt x="5" y="59"/>
                      <a:pt x="5" y="59"/>
                      <a:pt x="5" y="59"/>
                    </a:cubicBezTo>
                    <a:cubicBezTo>
                      <a:pt x="4" y="61"/>
                      <a:pt x="4" y="63"/>
                      <a:pt x="3" y="65"/>
                    </a:cubicBezTo>
                    <a:cubicBezTo>
                      <a:pt x="2" y="67"/>
                      <a:pt x="1" y="71"/>
                      <a:pt x="1" y="74"/>
                    </a:cubicBezTo>
                    <a:cubicBezTo>
                      <a:pt x="0" y="79"/>
                      <a:pt x="0" y="83"/>
                      <a:pt x="0" y="87"/>
                    </a:cubicBezTo>
                    <a:cubicBezTo>
                      <a:pt x="0" y="88"/>
                      <a:pt x="1" y="89"/>
                      <a:pt x="1" y="90"/>
                    </a:cubicBezTo>
                    <a:cubicBezTo>
                      <a:pt x="1" y="91"/>
                      <a:pt x="1" y="91"/>
                      <a:pt x="1" y="91"/>
                    </a:cubicBezTo>
                    <a:cubicBezTo>
                      <a:pt x="1" y="92"/>
                      <a:pt x="1" y="92"/>
                      <a:pt x="2" y="93"/>
                    </a:cubicBezTo>
                    <a:cubicBezTo>
                      <a:pt x="2" y="94"/>
                      <a:pt x="2" y="94"/>
                      <a:pt x="2" y="95"/>
                    </a:cubicBezTo>
                    <a:cubicBezTo>
                      <a:pt x="2" y="96"/>
                      <a:pt x="2" y="96"/>
                      <a:pt x="2" y="96"/>
                    </a:cubicBezTo>
                    <a:cubicBezTo>
                      <a:pt x="3" y="97"/>
                      <a:pt x="3" y="97"/>
                      <a:pt x="3" y="97"/>
                    </a:cubicBezTo>
                    <a:cubicBezTo>
                      <a:pt x="3" y="97"/>
                      <a:pt x="3" y="98"/>
                      <a:pt x="3" y="98"/>
                    </a:cubicBezTo>
                    <a:cubicBezTo>
                      <a:pt x="4" y="100"/>
                      <a:pt x="5" y="102"/>
                      <a:pt x="6" y="104"/>
                    </a:cubicBezTo>
                    <a:cubicBezTo>
                      <a:pt x="6" y="105"/>
                      <a:pt x="7" y="106"/>
                      <a:pt x="7" y="107"/>
                    </a:cubicBezTo>
                    <a:cubicBezTo>
                      <a:pt x="7" y="108"/>
                      <a:pt x="7" y="108"/>
                      <a:pt x="7" y="108"/>
                    </a:cubicBezTo>
                    <a:cubicBezTo>
                      <a:pt x="8" y="108"/>
                      <a:pt x="8" y="109"/>
                      <a:pt x="9" y="109"/>
                    </a:cubicBezTo>
                    <a:cubicBezTo>
                      <a:pt x="10" y="111"/>
                      <a:pt x="10" y="111"/>
                      <a:pt x="10" y="111"/>
                    </a:cubicBezTo>
                    <a:cubicBezTo>
                      <a:pt x="10" y="112"/>
                      <a:pt x="10" y="112"/>
                      <a:pt x="10" y="112"/>
                    </a:cubicBezTo>
                    <a:cubicBezTo>
                      <a:pt x="10" y="112"/>
                      <a:pt x="11" y="113"/>
                      <a:pt x="11" y="113"/>
                    </a:cubicBezTo>
                    <a:cubicBezTo>
                      <a:pt x="12" y="114"/>
                      <a:pt x="12" y="114"/>
                      <a:pt x="12" y="114"/>
                    </a:cubicBezTo>
                    <a:cubicBezTo>
                      <a:pt x="12" y="115"/>
                      <a:pt x="12" y="115"/>
                      <a:pt x="12" y="115"/>
                    </a:cubicBezTo>
                    <a:cubicBezTo>
                      <a:pt x="13" y="115"/>
                      <a:pt x="13" y="116"/>
                      <a:pt x="14" y="116"/>
                    </a:cubicBezTo>
                    <a:cubicBezTo>
                      <a:pt x="14" y="117"/>
                      <a:pt x="15" y="118"/>
                      <a:pt x="16" y="119"/>
                    </a:cubicBezTo>
                    <a:cubicBezTo>
                      <a:pt x="17" y="120"/>
                      <a:pt x="18" y="121"/>
                      <a:pt x="19" y="122"/>
                    </a:cubicBezTo>
                    <a:cubicBezTo>
                      <a:pt x="19" y="122"/>
                      <a:pt x="19" y="122"/>
                      <a:pt x="19" y="122"/>
                    </a:cubicBezTo>
                    <a:cubicBezTo>
                      <a:pt x="20" y="122"/>
                      <a:pt x="20" y="122"/>
                      <a:pt x="20" y="122"/>
                    </a:cubicBezTo>
                    <a:cubicBezTo>
                      <a:pt x="20" y="123"/>
                      <a:pt x="21" y="123"/>
                      <a:pt x="21" y="124"/>
                    </a:cubicBezTo>
                    <a:cubicBezTo>
                      <a:pt x="22" y="124"/>
                      <a:pt x="23" y="125"/>
                      <a:pt x="24" y="125"/>
                    </a:cubicBezTo>
                    <a:cubicBezTo>
                      <a:pt x="24" y="126"/>
                      <a:pt x="24" y="126"/>
                      <a:pt x="24" y="126"/>
                    </a:cubicBezTo>
                    <a:cubicBezTo>
                      <a:pt x="25" y="126"/>
                      <a:pt x="25" y="126"/>
                      <a:pt x="25" y="126"/>
                    </a:cubicBezTo>
                    <a:cubicBezTo>
                      <a:pt x="26" y="127"/>
                      <a:pt x="28" y="128"/>
                      <a:pt x="29" y="129"/>
                    </a:cubicBezTo>
                    <a:cubicBezTo>
                      <a:pt x="30" y="130"/>
                      <a:pt x="32" y="131"/>
                      <a:pt x="33" y="131"/>
                    </a:cubicBezTo>
                    <a:cubicBezTo>
                      <a:pt x="34" y="132"/>
                      <a:pt x="34" y="132"/>
                      <a:pt x="34" y="132"/>
                    </a:cubicBezTo>
                    <a:cubicBezTo>
                      <a:pt x="35" y="133"/>
                      <a:pt x="35" y="133"/>
                      <a:pt x="36" y="133"/>
                    </a:cubicBezTo>
                    <a:cubicBezTo>
                      <a:pt x="37" y="134"/>
                      <a:pt x="37" y="134"/>
                      <a:pt x="37" y="134"/>
                    </a:cubicBezTo>
                    <a:cubicBezTo>
                      <a:pt x="37" y="134"/>
                      <a:pt x="38" y="134"/>
                      <a:pt x="38" y="135"/>
                    </a:cubicBezTo>
                    <a:cubicBezTo>
                      <a:pt x="39" y="135"/>
                      <a:pt x="39" y="135"/>
                      <a:pt x="39" y="135"/>
                    </a:cubicBezTo>
                    <a:cubicBezTo>
                      <a:pt x="41" y="136"/>
                      <a:pt x="43" y="137"/>
                      <a:pt x="45" y="138"/>
                    </a:cubicBezTo>
                    <a:cubicBezTo>
                      <a:pt x="46" y="138"/>
                      <a:pt x="46" y="138"/>
                      <a:pt x="47" y="138"/>
                    </a:cubicBezTo>
                    <a:cubicBezTo>
                      <a:pt x="48" y="139"/>
                      <a:pt x="48" y="139"/>
                      <a:pt x="48" y="139"/>
                    </a:cubicBezTo>
                    <a:cubicBezTo>
                      <a:pt x="49" y="139"/>
                      <a:pt x="49" y="139"/>
                      <a:pt x="50" y="139"/>
                    </a:cubicBezTo>
                    <a:cubicBezTo>
                      <a:pt x="50" y="140"/>
                      <a:pt x="50" y="140"/>
                      <a:pt x="50" y="140"/>
                    </a:cubicBezTo>
                    <a:cubicBezTo>
                      <a:pt x="52" y="140"/>
                      <a:pt x="53" y="140"/>
                      <a:pt x="54" y="140"/>
                    </a:cubicBezTo>
                    <a:cubicBezTo>
                      <a:pt x="54" y="141"/>
                      <a:pt x="55" y="141"/>
                      <a:pt x="55" y="141"/>
                    </a:cubicBezTo>
                    <a:cubicBezTo>
                      <a:pt x="56" y="141"/>
                      <a:pt x="56" y="141"/>
                      <a:pt x="56" y="141"/>
                    </a:cubicBezTo>
                    <a:cubicBezTo>
                      <a:pt x="57" y="141"/>
                      <a:pt x="57" y="142"/>
                      <a:pt x="58" y="142"/>
                    </a:cubicBezTo>
                    <a:cubicBezTo>
                      <a:pt x="58" y="142"/>
                      <a:pt x="58" y="142"/>
                      <a:pt x="59" y="142"/>
                    </a:cubicBezTo>
                    <a:cubicBezTo>
                      <a:pt x="60" y="142"/>
                      <a:pt x="60" y="142"/>
                      <a:pt x="60" y="142"/>
                    </a:cubicBezTo>
                    <a:cubicBezTo>
                      <a:pt x="60" y="142"/>
                      <a:pt x="60" y="142"/>
                      <a:pt x="60" y="142"/>
                    </a:cubicBezTo>
                    <a:cubicBezTo>
                      <a:pt x="61" y="142"/>
                      <a:pt x="61" y="142"/>
                      <a:pt x="62" y="143"/>
                    </a:cubicBezTo>
                    <a:cubicBezTo>
                      <a:pt x="61" y="143"/>
                      <a:pt x="61" y="144"/>
                      <a:pt x="61" y="145"/>
                    </a:cubicBezTo>
                    <a:cubicBezTo>
                      <a:pt x="61" y="146"/>
                      <a:pt x="61" y="147"/>
                      <a:pt x="61" y="148"/>
                    </a:cubicBezTo>
                    <a:cubicBezTo>
                      <a:pt x="61" y="149"/>
                      <a:pt x="62" y="151"/>
                      <a:pt x="63" y="152"/>
                    </a:cubicBezTo>
                    <a:cubicBezTo>
                      <a:pt x="64" y="153"/>
                      <a:pt x="65" y="154"/>
                      <a:pt x="66" y="155"/>
                    </a:cubicBezTo>
                    <a:cubicBezTo>
                      <a:pt x="66" y="155"/>
                      <a:pt x="66" y="155"/>
                      <a:pt x="66" y="155"/>
                    </a:cubicBezTo>
                    <a:cubicBezTo>
                      <a:pt x="67" y="155"/>
                      <a:pt x="67" y="156"/>
                      <a:pt x="68" y="156"/>
                    </a:cubicBezTo>
                    <a:cubicBezTo>
                      <a:pt x="68" y="156"/>
                      <a:pt x="68" y="156"/>
                      <a:pt x="68" y="156"/>
                    </a:cubicBezTo>
                    <a:cubicBezTo>
                      <a:pt x="69" y="157"/>
                      <a:pt x="69" y="157"/>
                      <a:pt x="69" y="157"/>
                    </a:cubicBezTo>
                    <a:cubicBezTo>
                      <a:pt x="69" y="157"/>
                      <a:pt x="70" y="157"/>
                      <a:pt x="70" y="158"/>
                    </a:cubicBezTo>
                    <a:cubicBezTo>
                      <a:pt x="72" y="158"/>
                      <a:pt x="73" y="158"/>
                      <a:pt x="74" y="159"/>
                    </a:cubicBezTo>
                    <a:cubicBezTo>
                      <a:pt x="75" y="159"/>
                      <a:pt x="75" y="159"/>
                      <a:pt x="75" y="159"/>
                    </a:cubicBezTo>
                    <a:cubicBezTo>
                      <a:pt x="76" y="159"/>
                      <a:pt x="77" y="159"/>
                      <a:pt x="77" y="159"/>
                    </a:cubicBezTo>
                    <a:cubicBezTo>
                      <a:pt x="78" y="158"/>
                      <a:pt x="78" y="158"/>
                      <a:pt x="79" y="158"/>
                    </a:cubicBezTo>
                    <a:cubicBezTo>
                      <a:pt x="80" y="158"/>
                      <a:pt x="81" y="158"/>
                      <a:pt x="82" y="158"/>
                    </a:cubicBezTo>
                    <a:cubicBezTo>
                      <a:pt x="83" y="157"/>
                      <a:pt x="84" y="157"/>
                      <a:pt x="85" y="156"/>
                    </a:cubicBezTo>
                    <a:cubicBezTo>
                      <a:pt x="86" y="155"/>
                      <a:pt x="88" y="154"/>
                      <a:pt x="89" y="152"/>
                    </a:cubicBezTo>
                    <a:cubicBezTo>
                      <a:pt x="90" y="151"/>
                      <a:pt x="90" y="150"/>
                      <a:pt x="91" y="149"/>
                    </a:cubicBezTo>
                    <a:cubicBezTo>
                      <a:pt x="91" y="148"/>
                      <a:pt x="91" y="148"/>
                      <a:pt x="91" y="148"/>
                    </a:cubicBezTo>
                    <a:cubicBezTo>
                      <a:pt x="91" y="148"/>
                      <a:pt x="91" y="148"/>
                      <a:pt x="91" y="148"/>
                    </a:cubicBezTo>
                    <a:cubicBezTo>
                      <a:pt x="92" y="147"/>
                      <a:pt x="92" y="147"/>
                      <a:pt x="92" y="146"/>
                    </a:cubicBezTo>
                    <a:cubicBezTo>
                      <a:pt x="93" y="146"/>
                      <a:pt x="93" y="146"/>
                      <a:pt x="93" y="146"/>
                    </a:cubicBezTo>
                    <a:cubicBezTo>
                      <a:pt x="93" y="146"/>
                      <a:pt x="94" y="146"/>
                      <a:pt x="94" y="146"/>
                    </a:cubicBezTo>
                    <a:cubicBezTo>
                      <a:pt x="94" y="146"/>
                      <a:pt x="94" y="146"/>
                      <a:pt x="94" y="146"/>
                    </a:cubicBezTo>
                    <a:cubicBezTo>
                      <a:pt x="95" y="146"/>
                      <a:pt x="95" y="146"/>
                      <a:pt x="95" y="146"/>
                    </a:cubicBezTo>
                    <a:cubicBezTo>
                      <a:pt x="96" y="146"/>
                      <a:pt x="97" y="146"/>
                      <a:pt x="97" y="146"/>
                    </a:cubicBezTo>
                    <a:cubicBezTo>
                      <a:pt x="98" y="146"/>
                      <a:pt x="99" y="145"/>
                      <a:pt x="100" y="145"/>
                    </a:cubicBezTo>
                    <a:cubicBezTo>
                      <a:pt x="101" y="145"/>
                      <a:pt x="101" y="145"/>
                      <a:pt x="102" y="145"/>
                    </a:cubicBezTo>
                    <a:cubicBezTo>
                      <a:pt x="102" y="145"/>
                      <a:pt x="103" y="145"/>
                      <a:pt x="103" y="144"/>
                    </a:cubicBezTo>
                    <a:cubicBezTo>
                      <a:pt x="104" y="144"/>
                      <a:pt x="104" y="144"/>
                      <a:pt x="105" y="144"/>
                    </a:cubicBezTo>
                    <a:cubicBezTo>
                      <a:pt x="106" y="143"/>
                      <a:pt x="106" y="143"/>
                      <a:pt x="106" y="143"/>
                    </a:cubicBezTo>
                    <a:cubicBezTo>
                      <a:pt x="107" y="144"/>
                      <a:pt x="107" y="144"/>
                      <a:pt x="107" y="144"/>
                    </a:cubicBezTo>
                    <a:cubicBezTo>
                      <a:pt x="107" y="143"/>
                      <a:pt x="107" y="143"/>
                      <a:pt x="107" y="143"/>
                    </a:cubicBezTo>
                    <a:cubicBezTo>
                      <a:pt x="108" y="143"/>
                      <a:pt x="109" y="143"/>
                      <a:pt x="110" y="143"/>
                    </a:cubicBezTo>
                    <a:cubicBezTo>
                      <a:pt x="110" y="143"/>
                      <a:pt x="110" y="143"/>
                      <a:pt x="110" y="143"/>
                    </a:cubicBezTo>
                    <a:cubicBezTo>
                      <a:pt x="111" y="142"/>
                      <a:pt x="113" y="142"/>
                      <a:pt x="114" y="142"/>
                    </a:cubicBezTo>
                    <a:cubicBezTo>
                      <a:pt x="114" y="142"/>
                      <a:pt x="115" y="141"/>
                      <a:pt x="115" y="141"/>
                    </a:cubicBezTo>
                    <a:cubicBezTo>
                      <a:pt x="115" y="141"/>
                      <a:pt x="116" y="141"/>
                      <a:pt x="116" y="140"/>
                    </a:cubicBezTo>
                    <a:cubicBezTo>
                      <a:pt x="116" y="140"/>
                      <a:pt x="116" y="140"/>
                      <a:pt x="116" y="140"/>
                    </a:cubicBezTo>
                    <a:cubicBezTo>
                      <a:pt x="116" y="140"/>
                      <a:pt x="116" y="140"/>
                      <a:pt x="116" y="140"/>
                    </a:cubicBezTo>
                    <a:cubicBezTo>
                      <a:pt x="117" y="140"/>
                      <a:pt x="118" y="140"/>
                      <a:pt x="119" y="139"/>
                    </a:cubicBezTo>
                    <a:cubicBezTo>
                      <a:pt x="120" y="139"/>
                      <a:pt x="120" y="139"/>
                      <a:pt x="120" y="139"/>
                    </a:cubicBezTo>
                    <a:cubicBezTo>
                      <a:pt x="120" y="139"/>
                      <a:pt x="121" y="138"/>
                      <a:pt x="122" y="138"/>
                    </a:cubicBezTo>
                    <a:cubicBezTo>
                      <a:pt x="123" y="137"/>
                      <a:pt x="124" y="136"/>
                      <a:pt x="126" y="136"/>
                    </a:cubicBezTo>
                    <a:cubicBezTo>
                      <a:pt x="127" y="134"/>
                      <a:pt x="129" y="133"/>
                      <a:pt x="130" y="132"/>
                    </a:cubicBezTo>
                    <a:cubicBezTo>
                      <a:pt x="131" y="132"/>
                      <a:pt x="131" y="132"/>
                      <a:pt x="131" y="132"/>
                    </a:cubicBezTo>
                    <a:cubicBezTo>
                      <a:pt x="131" y="131"/>
                      <a:pt x="132" y="131"/>
                      <a:pt x="132" y="130"/>
                    </a:cubicBezTo>
                    <a:cubicBezTo>
                      <a:pt x="133" y="129"/>
                      <a:pt x="133" y="129"/>
                      <a:pt x="133" y="129"/>
                    </a:cubicBezTo>
                    <a:cubicBezTo>
                      <a:pt x="133" y="129"/>
                      <a:pt x="134" y="128"/>
                      <a:pt x="134" y="128"/>
                    </a:cubicBezTo>
                    <a:cubicBezTo>
                      <a:pt x="135" y="127"/>
                      <a:pt x="135" y="127"/>
                      <a:pt x="135" y="127"/>
                    </a:cubicBezTo>
                    <a:cubicBezTo>
                      <a:pt x="136" y="126"/>
                      <a:pt x="136" y="126"/>
                      <a:pt x="136" y="126"/>
                    </a:cubicBezTo>
                    <a:cubicBezTo>
                      <a:pt x="136" y="126"/>
                      <a:pt x="137" y="125"/>
                      <a:pt x="137" y="125"/>
                    </a:cubicBezTo>
                    <a:cubicBezTo>
                      <a:pt x="137" y="125"/>
                      <a:pt x="137" y="125"/>
                      <a:pt x="137" y="125"/>
                    </a:cubicBezTo>
                    <a:cubicBezTo>
                      <a:pt x="138" y="124"/>
                      <a:pt x="138" y="124"/>
                      <a:pt x="138" y="124"/>
                    </a:cubicBezTo>
                    <a:cubicBezTo>
                      <a:pt x="138" y="124"/>
                      <a:pt x="138" y="124"/>
                      <a:pt x="139" y="123"/>
                    </a:cubicBezTo>
                    <a:cubicBezTo>
                      <a:pt x="139" y="123"/>
                      <a:pt x="139" y="123"/>
                      <a:pt x="139" y="123"/>
                    </a:cubicBezTo>
                    <a:cubicBezTo>
                      <a:pt x="139" y="123"/>
                      <a:pt x="139" y="123"/>
                      <a:pt x="139" y="123"/>
                    </a:cubicBezTo>
                    <a:cubicBezTo>
                      <a:pt x="140" y="122"/>
                      <a:pt x="140" y="122"/>
                      <a:pt x="140" y="122"/>
                    </a:cubicBezTo>
                    <a:cubicBezTo>
                      <a:pt x="140" y="121"/>
                      <a:pt x="140" y="121"/>
                      <a:pt x="140" y="121"/>
                    </a:cubicBezTo>
                    <a:cubicBezTo>
                      <a:pt x="140" y="121"/>
                      <a:pt x="140" y="121"/>
                      <a:pt x="140" y="121"/>
                    </a:cubicBezTo>
                    <a:cubicBezTo>
                      <a:pt x="141" y="122"/>
                      <a:pt x="141" y="122"/>
                      <a:pt x="141" y="122"/>
                    </a:cubicBezTo>
                    <a:cubicBezTo>
                      <a:pt x="141" y="122"/>
                      <a:pt x="142" y="122"/>
                      <a:pt x="142" y="122"/>
                    </a:cubicBezTo>
                    <a:cubicBezTo>
                      <a:pt x="142" y="122"/>
                      <a:pt x="142" y="122"/>
                      <a:pt x="142" y="122"/>
                    </a:cubicBezTo>
                    <a:cubicBezTo>
                      <a:pt x="143" y="122"/>
                      <a:pt x="143" y="122"/>
                      <a:pt x="144" y="122"/>
                    </a:cubicBezTo>
                    <a:cubicBezTo>
                      <a:pt x="144" y="122"/>
                      <a:pt x="144" y="122"/>
                      <a:pt x="144" y="122"/>
                    </a:cubicBezTo>
                    <a:cubicBezTo>
                      <a:pt x="145" y="122"/>
                      <a:pt x="146" y="122"/>
                      <a:pt x="147" y="123"/>
                    </a:cubicBezTo>
                    <a:cubicBezTo>
                      <a:pt x="147" y="123"/>
                      <a:pt x="147" y="123"/>
                      <a:pt x="147" y="123"/>
                    </a:cubicBezTo>
                    <a:cubicBezTo>
                      <a:pt x="148" y="123"/>
                      <a:pt x="148" y="123"/>
                      <a:pt x="148" y="123"/>
                    </a:cubicBezTo>
                    <a:cubicBezTo>
                      <a:pt x="149" y="123"/>
                      <a:pt x="149" y="123"/>
                      <a:pt x="149" y="123"/>
                    </a:cubicBezTo>
                    <a:cubicBezTo>
                      <a:pt x="149" y="123"/>
                      <a:pt x="150" y="123"/>
                      <a:pt x="150" y="123"/>
                    </a:cubicBezTo>
                    <a:cubicBezTo>
                      <a:pt x="151" y="123"/>
                      <a:pt x="152" y="123"/>
                      <a:pt x="152" y="122"/>
                    </a:cubicBezTo>
                    <a:cubicBezTo>
                      <a:pt x="153" y="122"/>
                      <a:pt x="153" y="122"/>
                      <a:pt x="153" y="122"/>
                    </a:cubicBezTo>
                    <a:cubicBezTo>
                      <a:pt x="154" y="122"/>
                      <a:pt x="154" y="122"/>
                      <a:pt x="155" y="122"/>
                    </a:cubicBezTo>
                    <a:cubicBezTo>
                      <a:pt x="155" y="122"/>
                      <a:pt x="156" y="122"/>
                      <a:pt x="156" y="121"/>
                    </a:cubicBezTo>
                    <a:cubicBezTo>
                      <a:pt x="157" y="121"/>
                      <a:pt x="157" y="121"/>
                      <a:pt x="157" y="121"/>
                    </a:cubicBezTo>
                    <a:cubicBezTo>
                      <a:pt x="157" y="121"/>
                      <a:pt x="157" y="121"/>
                      <a:pt x="157" y="121"/>
                    </a:cubicBezTo>
                    <a:cubicBezTo>
                      <a:pt x="158" y="121"/>
                      <a:pt x="159" y="121"/>
                      <a:pt x="159" y="120"/>
                    </a:cubicBezTo>
                    <a:cubicBezTo>
                      <a:pt x="160" y="120"/>
                      <a:pt x="160" y="120"/>
                      <a:pt x="161" y="119"/>
                    </a:cubicBezTo>
                    <a:cubicBezTo>
                      <a:pt x="161" y="119"/>
                      <a:pt x="162" y="119"/>
                      <a:pt x="162" y="119"/>
                    </a:cubicBezTo>
                    <a:cubicBezTo>
                      <a:pt x="163" y="118"/>
                      <a:pt x="163" y="118"/>
                      <a:pt x="163" y="118"/>
                    </a:cubicBezTo>
                    <a:cubicBezTo>
                      <a:pt x="163" y="118"/>
                      <a:pt x="163" y="118"/>
                      <a:pt x="163" y="118"/>
                    </a:cubicBezTo>
                    <a:cubicBezTo>
                      <a:pt x="163" y="118"/>
                      <a:pt x="163" y="118"/>
                      <a:pt x="163" y="118"/>
                    </a:cubicBezTo>
                    <a:cubicBezTo>
                      <a:pt x="163" y="118"/>
                      <a:pt x="163" y="118"/>
                      <a:pt x="163" y="118"/>
                    </a:cubicBezTo>
                    <a:cubicBezTo>
                      <a:pt x="164" y="117"/>
                      <a:pt x="164" y="117"/>
                      <a:pt x="164" y="117"/>
                    </a:cubicBezTo>
                    <a:cubicBezTo>
                      <a:pt x="165" y="117"/>
                      <a:pt x="166" y="116"/>
                      <a:pt x="167" y="115"/>
                    </a:cubicBezTo>
                    <a:cubicBezTo>
                      <a:pt x="168" y="114"/>
                      <a:pt x="169" y="113"/>
                      <a:pt x="170" y="112"/>
                    </a:cubicBezTo>
                    <a:cubicBezTo>
                      <a:pt x="171" y="111"/>
                      <a:pt x="171" y="110"/>
                      <a:pt x="172" y="109"/>
                    </a:cubicBezTo>
                    <a:cubicBezTo>
                      <a:pt x="173" y="107"/>
                      <a:pt x="173" y="106"/>
                      <a:pt x="174" y="104"/>
                    </a:cubicBezTo>
                    <a:cubicBezTo>
                      <a:pt x="174" y="103"/>
                      <a:pt x="174" y="102"/>
                      <a:pt x="174" y="101"/>
                    </a:cubicBezTo>
                    <a:cubicBezTo>
                      <a:pt x="174" y="100"/>
                      <a:pt x="174" y="99"/>
                      <a:pt x="174" y="98"/>
                    </a:cubicBezTo>
                    <a:cubicBezTo>
                      <a:pt x="174" y="97"/>
                      <a:pt x="174" y="96"/>
                      <a:pt x="173" y="96"/>
                    </a:cubicBezTo>
                    <a:cubicBezTo>
                      <a:pt x="173" y="95"/>
                      <a:pt x="173" y="95"/>
                      <a:pt x="173" y="94"/>
                    </a:cubicBezTo>
                    <a:cubicBezTo>
                      <a:pt x="173" y="94"/>
                      <a:pt x="173" y="94"/>
                      <a:pt x="173" y="94"/>
                    </a:cubicBezTo>
                    <a:cubicBezTo>
                      <a:pt x="173" y="93"/>
                      <a:pt x="173" y="93"/>
                      <a:pt x="173" y="93"/>
                    </a:cubicBezTo>
                    <a:cubicBezTo>
                      <a:pt x="173" y="93"/>
                      <a:pt x="173" y="93"/>
                      <a:pt x="173" y="93"/>
                    </a:cubicBezTo>
                    <a:cubicBezTo>
                      <a:pt x="172" y="93"/>
                      <a:pt x="172" y="92"/>
                      <a:pt x="172" y="92"/>
                    </a:cubicBezTo>
                    <a:cubicBezTo>
                      <a:pt x="172" y="92"/>
                      <a:pt x="172" y="92"/>
                      <a:pt x="172" y="92"/>
                    </a:cubicBezTo>
                    <a:cubicBezTo>
                      <a:pt x="171" y="92"/>
                      <a:pt x="171" y="92"/>
                      <a:pt x="170" y="91"/>
                    </a:cubicBezTo>
                    <a:cubicBezTo>
                      <a:pt x="170" y="91"/>
                      <a:pt x="170" y="91"/>
                      <a:pt x="169" y="90"/>
                    </a:cubicBezTo>
                    <a:cubicBezTo>
                      <a:pt x="168" y="90"/>
                      <a:pt x="168" y="90"/>
                      <a:pt x="168" y="90"/>
                    </a:cubicBezTo>
                    <a:cubicBezTo>
                      <a:pt x="168" y="89"/>
                      <a:pt x="167" y="89"/>
                      <a:pt x="167" y="89"/>
                    </a:cubicBezTo>
                    <a:cubicBezTo>
                      <a:pt x="166" y="88"/>
                      <a:pt x="165" y="88"/>
                      <a:pt x="164" y="88"/>
                    </a:cubicBezTo>
                    <a:cubicBezTo>
                      <a:pt x="163" y="87"/>
                      <a:pt x="162" y="87"/>
                      <a:pt x="161" y="86"/>
                    </a:cubicBezTo>
                    <a:cubicBezTo>
                      <a:pt x="160" y="86"/>
                      <a:pt x="160" y="86"/>
                      <a:pt x="160" y="86"/>
                    </a:cubicBezTo>
                    <a:cubicBezTo>
                      <a:pt x="160" y="86"/>
                      <a:pt x="160" y="86"/>
                      <a:pt x="160" y="86"/>
                    </a:cubicBezTo>
                    <a:cubicBezTo>
                      <a:pt x="160" y="86"/>
                      <a:pt x="160" y="86"/>
                      <a:pt x="160" y="86"/>
                    </a:cubicBezTo>
                    <a:cubicBezTo>
                      <a:pt x="159" y="86"/>
                      <a:pt x="159" y="86"/>
                      <a:pt x="158" y="86"/>
                    </a:cubicBezTo>
                    <a:cubicBezTo>
                      <a:pt x="158" y="87"/>
                      <a:pt x="158" y="87"/>
                      <a:pt x="158" y="87"/>
                    </a:cubicBezTo>
                    <a:cubicBezTo>
                      <a:pt x="157" y="88"/>
                      <a:pt x="157" y="89"/>
                      <a:pt x="156" y="90"/>
                    </a:cubicBezTo>
                    <a:cubicBezTo>
                      <a:pt x="155" y="91"/>
                      <a:pt x="154" y="92"/>
                      <a:pt x="154" y="92"/>
                    </a:cubicBezTo>
                    <a:cubicBezTo>
                      <a:pt x="153" y="93"/>
                      <a:pt x="153" y="93"/>
                      <a:pt x="153" y="93"/>
                    </a:cubicBezTo>
                    <a:cubicBezTo>
                      <a:pt x="152" y="94"/>
                      <a:pt x="151" y="95"/>
                      <a:pt x="150" y="96"/>
                    </a:cubicBezTo>
                    <a:cubicBezTo>
                      <a:pt x="150" y="96"/>
                      <a:pt x="150" y="96"/>
                      <a:pt x="149" y="96"/>
                    </a:cubicBezTo>
                    <a:cubicBezTo>
                      <a:pt x="149" y="97"/>
                      <a:pt x="148" y="97"/>
                      <a:pt x="147" y="97"/>
                    </a:cubicBezTo>
                    <a:cubicBezTo>
                      <a:pt x="146" y="97"/>
                      <a:pt x="146" y="97"/>
                      <a:pt x="145" y="97"/>
                    </a:cubicBezTo>
                    <a:cubicBezTo>
                      <a:pt x="144" y="97"/>
                      <a:pt x="144" y="97"/>
                      <a:pt x="144" y="97"/>
                    </a:cubicBezTo>
                    <a:cubicBezTo>
                      <a:pt x="144" y="97"/>
                      <a:pt x="143" y="97"/>
                      <a:pt x="143" y="97"/>
                    </a:cubicBezTo>
                    <a:cubicBezTo>
                      <a:pt x="143" y="97"/>
                      <a:pt x="143" y="97"/>
                      <a:pt x="143" y="97"/>
                    </a:cubicBezTo>
                    <a:cubicBezTo>
                      <a:pt x="142" y="97"/>
                      <a:pt x="142" y="97"/>
                      <a:pt x="142" y="96"/>
                    </a:cubicBezTo>
                    <a:cubicBezTo>
                      <a:pt x="141" y="96"/>
                      <a:pt x="141" y="96"/>
                      <a:pt x="141" y="96"/>
                    </a:cubicBezTo>
                    <a:cubicBezTo>
                      <a:pt x="141" y="96"/>
                      <a:pt x="141" y="96"/>
                      <a:pt x="141" y="96"/>
                    </a:cubicBezTo>
                    <a:cubicBezTo>
                      <a:pt x="141" y="95"/>
                      <a:pt x="141" y="95"/>
                      <a:pt x="140" y="94"/>
                    </a:cubicBezTo>
                    <a:cubicBezTo>
                      <a:pt x="140" y="94"/>
                      <a:pt x="140" y="94"/>
                      <a:pt x="140" y="94"/>
                    </a:cubicBezTo>
                    <a:cubicBezTo>
                      <a:pt x="140" y="93"/>
                      <a:pt x="140" y="92"/>
                      <a:pt x="140" y="91"/>
                    </a:cubicBezTo>
                    <a:cubicBezTo>
                      <a:pt x="140" y="90"/>
                      <a:pt x="140" y="90"/>
                      <a:pt x="140" y="89"/>
                    </a:cubicBezTo>
                    <a:cubicBezTo>
                      <a:pt x="140" y="88"/>
                      <a:pt x="140" y="88"/>
                      <a:pt x="140" y="87"/>
                    </a:cubicBezTo>
                    <a:cubicBezTo>
                      <a:pt x="140" y="86"/>
                      <a:pt x="140" y="86"/>
                      <a:pt x="140" y="86"/>
                    </a:cubicBezTo>
                    <a:cubicBezTo>
                      <a:pt x="141" y="86"/>
                      <a:pt x="141" y="85"/>
                      <a:pt x="141" y="85"/>
                    </a:cubicBezTo>
                    <a:cubicBezTo>
                      <a:pt x="141" y="83"/>
                      <a:pt x="142" y="82"/>
                      <a:pt x="143" y="80"/>
                    </a:cubicBezTo>
                    <a:cubicBezTo>
                      <a:pt x="143" y="80"/>
                      <a:pt x="143" y="80"/>
                      <a:pt x="143" y="80"/>
                    </a:cubicBezTo>
                    <a:cubicBezTo>
                      <a:pt x="143" y="79"/>
                      <a:pt x="144" y="78"/>
                      <a:pt x="144" y="77"/>
                    </a:cubicBezTo>
                    <a:cubicBezTo>
                      <a:pt x="145" y="76"/>
                      <a:pt x="146" y="75"/>
                      <a:pt x="146" y="74"/>
                    </a:cubicBezTo>
                    <a:cubicBezTo>
                      <a:pt x="147" y="74"/>
                      <a:pt x="147" y="74"/>
                      <a:pt x="147" y="74"/>
                    </a:cubicBezTo>
                    <a:cubicBezTo>
                      <a:pt x="147" y="73"/>
                      <a:pt x="147" y="73"/>
                      <a:pt x="147" y="73"/>
                    </a:cubicBezTo>
                    <a:cubicBezTo>
                      <a:pt x="147" y="73"/>
                      <a:pt x="147" y="73"/>
                      <a:pt x="147" y="73"/>
                    </a:cubicBezTo>
                    <a:cubicBezTo>
                      <a:pt x="148" y="72"/>
                      <a:pt x="148" y="72"/>
                      <a:pt x="148" y="71"/>
                    </a:cubicBezTo>
                    <a:cubicBezTo>
                      <a:pt x="149" y="71"/>
                      <a:pt x="149" y="70"/>
                      <a:pt x="149" y="70"/>
                    </a:cubicBezTo>
                    <a:cubicBezTo>
                      <a:pt x="149" y="70"/>
                      <a:pt x="149" y="70"/>
                      <a:pt x="149" y="70"/>
                    </a:cubicBezTo>
                    <a:cubicBezTo>
                      <a:pt x="150" y="69"/>
                      <a:pt x="150" y="69"/>
                      <a:pt x="150" y="69"/>
                    </a:cubicBezTo>
                    <a:cubicBezTo>
                      <a:pt x="150" y="69"/>
                      <a:pt x="150" y="69"/>
                      <a:pt x="150" y="69"/>
                    </a:cubicBezTo>
                    <a:cubicBezTo>
                      <a:pt x="150" y="69"/>
                      <a:pt x="149" y="68"/>
                      <a:pt x="148" y="68"/>
                    </a:cubicBezTo>
                    <a:cubicBezTo>
                      <a:pt x="147" y="68"/>
                      <a:pt x="147" y="67"/>
                      <a:pt x="146" y="67"/>
                    </a:cubicBezTo>
                    <a:cubicBezTo>
                      <a:pt x="145" y="67"/>
                      <a:pt x="145" y="67"/>
                      <a:pt x="145" y="67"/>
                    </a:cubicBezTo>
                    <a:cubicBezTo>
                      <a:pt x="144" y="66"/>
                      <a:pt x="143" y="66"/>
                      <a:pt x="143" y="66"/>
                    </a:cubicBezTo>
                    <a:cubicBezTo>
                      <a:pt x="143" y="66"/>
                      <a:pt x="143" y="66"/>
                      <a:pt x="143" y="66"/>
                    </a:cubicBezTo>
                    <a:cubicBezTo>
                      <a:pt x="143" y="66"/>
                      <a:pt x="143" y="66"/>
                      <a:pt x="143" y="66"/>
                    </a:cubicBezTo>
                    <a:cubicBezTo>
                      <a:pt x="142" y="65"/>
                      <a:pt x="141" y="64"/>
                      <a:pt x="140" y="64"/>
                    </a:cubicBezTo>
                    <a:cubicBezTo>
                      <a:pt x="139" y="63"/>
                      <a:pt x="139" y="62"/>
                      <a:pt x="138" y="60"/>
                    </a:cubicBezTo>
                    <a:cubicBezTo>
                      <a:pt x="138" y="59"/>
                      <a:pt x="137" y="58"/>
                      <a:pt x="137" y="58"/>
                    </a:cubicBezTo>
                    <a:cubicBezTo>
                      <a:pt x="137" y="57"/>
                      <a:pt x="137" y="57"/>
                      <a:pt x="137" y="57"/>
                    </a:cubicBezTo>
                    <a:cubicBezTo>
                      <a:pt x="137" y="56"/>
                      <a:pt x="137" y="56"/>
                      <a:pt x="137" y="56"/>
                    </a:cubicBezTo>
                    <a:cubicBezTo>
                      <a:pt x="137" y="55"/>
                      <a:pt x="137" y="54"/>
                      <a:pt x="137" y="53"/>
                    </a:cubicBezTo>
                    <a:cubicBezTo>
                      <a:pt x="137" y="52"/>
                      <a:pt x="136" y="51"/>
                      <a:pt x="136" y="50"/>
                    </a:cubicBezTo>
                    <a:cubicBezTo>
                      <a:pt x="136" y="49"/>
                      <a:pt x="136" y="48"/>
                      <a:pt x="137" y="47"/>
                    </a:cubicBezTo>
                    <a:cubicBezTo>
                      <a:pt x="137" y="46"/>
                      <a:pt x="137" y="46"/>
                      <a:pt x="137" y="46"/>
                    </a:cubicBezTo>
                    <a:cubicBezTo>
                      <a:pt x="137" y="46"/>
                      <a:pt x="137" y="46"/>
                      <a:pt x="137" y="46"/>
                    </a:cubicBezTo>
                    <a:cubicBezTo>
                      <a:pt x="137" y="46"/>
                      <a:pt x="137" y="46"/>
                      <a:pt x="137" y="46"/>
                    </a:cubicBezTo>
                    <a:cubicBezTo>
                      <a:pt x="137" y="45"/>
                      <a:pt x="137" y="45"/>
                      <a:pt x="137" y="44"/>
                    </a:cubicBezTo>
                    <a:cubicBezTo>
                      <a:pt x="137" y="43"/>
                      <a:pt x="137" y="42"/>
                      <a:pt x="138" y="41"/>
                    </a:cubicBezTo>
                    <a:cubicBezTo>
                      <a:pt x="138" y="40"/>
                      <a:pt x="138" y="40"/>
                      <a:pt x="138" y="39"/>
                    </a:cubicBezTo>
                    <a:cubicBezTo>
                      <a:pt x="138" y="39"/>
                      <a:pt x="138" y="38"/>
                      <a:pt x="139" y="38"/>
                    </a:cubicBezTo>
                    <a:cubicBezTo>
                      <a:pt x="139" y="37"/>
                      <a:pt x="139" y="37"/>
                      <a:pt x="139" y="37"/>
                    </a:cubicBezTo>
                    <a:cubicBezTo>
                      <a:pt x="138" y="37"/>
                      <a:pt x="138" y="37"/>
                      <a:pt x="138" y="37"/>
                    </a:cubicBezTo>
                    <a:cubicBezTo>
                      <a:pt x="138" y="37"/>
                      <a:pt x="137" y="37"/>
                      <a:pt x="137" y="37"/>
                    </a:cubicBezTo>
                    <a:cubicBezTo>
                      <a:pt x="136" y="37"/>
                      <a:pt x="136" y="37"/>
                      <a:pt x="135" y="37"/>
                    </a:cubicBezTo>
                    <a:cubicBezTo>
                      <a:pt x="135" y="37"/>
                      <a:pt x="134" y="37"/>
                      <a:pt x="134" y="37"/>
                    </a:cubicBezTo>
                    <a:cubicBezTo>
                      <a:pt x="133" y="37"/>
                      <a:pt x="133" y="37"/>
                      <a:pt x="133" y="37"/>
                    </a:cubicBezTo>
                    <a:cubicBezTo>
                      <a:pt x="133" y="37"/>
                      <a:pt x="133" y="37"/>
                      <a:pt x="133" y="37"/>
                    </a:cubicBezTo>
                    <a:cubicBezTo>
                      <a:pt x="132" y="37"/>
                      <a:pt x="131" y="37"/>
                      <a:pt x="130" y="37"/>
                    </a:cubicBezTo>
                    <a:cubicBezTo>
                      <a:pt x="129" y="37"/>
                      <a:pt x="129" y="37"/>
                      <a:pt x="129" y="37"/>
                    </a:cubicBezTo>
                    <a:cubicBezTo>
                      <a:pt x="129" y="36"/>
                      <a:pt x="128" y="36"/>
                      <a:pt x="128" y="36"/>
                    </a:cubicBezTo>
                    <a:cubicBezTo>
                      <a:pt x="127" y="36"/>
                      <a:pt x="126" y="36"/>
                      <a:pt x="125" y="36"/>
                    </a:cubicBezTo>
                    <a:cubicBezTo>
                      <a:pt x="124" y="35"/>
                      <a:pt x="122" y="35"/>
                      <a:pt x="121" y="34"/>
                    </a:cubicBezTo>
                    <a:cubicBezTo>
                      <a:pt x="120" y="33"/>
                      <a:pt x="120" y="33"/>
                      <a:pt x="119" y="32"/>
                    </a:cubicBezTo>
                    <a:cubicBezTo>
                      <a:pt x="118" y="31"/>
                      <a:pt x="118" y="31"/>
                      <a:pt x="118" y="31"/>
                    </a:cubicBezTo>
                    <a:cubicBezTo>
                      <a:pt x="118" y="31"/>
                      <a:pt x="117" y="30"/>
                      <a:pt x="116" y="29"/>
                    </a:cubicBezTo>
                    <a:cubicBezTo>
                      <a:pt x="116" y="29"/>
                      <a:pt x="116" y="29"/>
                      <a:pt x="116" y="29"/>
                    </a:cubicBezTo>
                    <a:cubicBezTo>
                      <a:pt x="116" y="28"/>
                      <a:pt x="116" y="28"/>
                      <a:pt x="116" y="28"/>
                    </a:cubicBezTo>
                    <a:cubicBezTo>
                      <a:pt x="115" y="28"/>
                      <a:pt x="114" y="27"/>
                      <a:pt x="114" y="26"/>
                    </a:cubicBezTo>
                    <a:cubicBezTo>
                      <a:pt x="113" y="25"/>
                      <a:pt x="113" y="24"/>
                      <a:pt x="113" y="23"/>
                    </a:cubicBezTo>
                    <a:cubicBezTo>
                      <a:pt x="112" y="22"/>
                      <a:pt x="111" y="20"/>
                      <a:pt x="111" y="19"/>
                    </a:cubicBezTo>
                    <a:cubicBezTo>
                      <a:pt x="111" y="18"/>
                      <a:pt x="111" y="18"/>
                      <a:pt x="111" y="17"/>
                    </a:cubicBezTo>
                    <a:cubicBezTo>
                      <a:pt x="111" y="16"/>
                      <a:pt x="111" y="15"/>
                      <a:pt x="111" y="15"/>
                    </a:cubicBezTo>
                    <a:cubicBezTo>
                      <a:pt x="111" y="14"/>
                      <a:pt x="111" y="14"/>
                      <a:pt x="111" y="14"/>
                    </a:cubicBezTo>
                    <a:cubicBezTo>
                      <a:pt x="111" y="14"/>
                      <a:pt x="111" y="14"/>
                      <a:pt x="111" y="13"/>
                    </a:cubicBezTo>
                    <a:cubicBezTo>
                      <a:pt x="111" y="13"/>
                      <a:pt x="111" y="12"/>
                      <a:pt x="111" y="11"/>
                    </a:cubicBezTo>
                    <a:cubicBezTo>
                      <a:pt x="111" y="11"/>
                      <a:pt x="111" y="11"/>
                      <a:pt x="110" y="11"/>
                    </a:cubicBezTo>
                    <a:cubicBezTo>
                      <a:pt x="109" y="11"/>
                      <a:pt x="109" y="11"/>
                      <a:pt x="109" y="11"/>
                    </a:cubicBezTo>
                    <a:cubicBezTo>
                      <a:pt x="109" y="11"/>
                      <a:pt x="109" y="11"/>
                      <a:pt x="109" y="11"/>
                    </a:cubicBezTo>
                    <a:cubicBezTo>
                      <a:pt x="108" y="11"/>
                      <a:pt x="107" y="12"/>
                      <a:pt x="106" y="12"/>
                    </a:cubicBezTo>
                    <a:cubicBezTo>
                      <a:pt x="106" y="12"/>
                      <a:pt x="105" y="12"/>
                      <a:pt x="104" y="13"/>
                    </a:cubicBezTo>
                    <a:cubicBezTo>
                      <a:pt x="104" y="13"/>
                      <a:pt x="103" y="13"/>
                      <a:pt x="102" y="13"/>
                    </a:cubicBezTo>
                    <a:cubicBezTo>
                      <a:pt x="102" y="13"/>
                      <a:pt x="102" y="13"/>
                      <a:pt x="102" y="13"/>
                    </a:cubicBezTo>
                    <a:cubicBezTo>
                      <a:pt x="101" y="13"/>
                      <a:pt x="101" y="13"/>
                      <a:pt x="100" y="14"/>
                    </a:cubicBezTo>
                    <a:cubicBezTo>
                      <a:pt x="100" y="14"/>
                      <a:pt x="99" y="14"/>
                      <a:pt x="98" y="14"/>
                    </a:cubicBezTo>
                    <a:cubicBezTo>
                      <a:pt x="98" y="14"/>
                      <a:pt x="97" y="14"/>
                      <a:pt x="96" y="14"/>
                    </a:cubicBezTo>
                    <a:cubicBezTo>
                      <a:pt x="96" y="14"/>
                      <a:pt x="95" y="14"/>
                      <a:pt x="95" y="14"/>
                    </a:cubicBezTo>
                    <a:cubicBezTo>
                      <a:pt x="95" y="14"/>
                      <a:pt x="95" y="14"/>
                      <a:pt x="95" y="14"/>
                    </a:cubicBezTo>
                    <a:cubicBezTo>
                      <a:pt x="94" y="15"/>
                      <a:pt x="92" y="15"/>
                      <a:pt x="91" y="15"/>
                    </a:cubicBezTo>
                    <a:cubicBezTo>
                      <a:pt x="91" y="15"/>
                      <a:pt x="91" y="15"/>
                      <a:pt x="91" y="15"/>
                    </a:cubicBezTo>
                    <a:cubicBezTo>
                      <a:pt x="88" y="15"/>
                      <a:pt x="86" y="15"/>
                      <a:pt x="84" y="14"/>
                    </a:cubicBezTo>
                    <a:cubicBezTo>
                      <a:pt x="83" y="14"/>
                      <a:pt x="83" y="14"/>
                      <a:pt x="83" y="14"/>
                    </a:cubicBezTo>
                    <a:cubicBezTo>
                      <a:pt x="82" y="14"/>
                      <a:pt x="81" y="14"/>
                      <a:pt x="81" y="14"/>
                    </a:cubicBezTo>
                    <a:cubicBezTo>
                      <a:pt x="79" y="14"/>
                      <a:pt x="77" y="14"/>
                      <a:pt x="75" y="13"/>
                    </a:cubicBezTo>
                    <a:cubicBezTo>
                      <a:pt x="73" y="13"/>
                      <a:pt x="71" y="13"/>
                      <a:pt x="69" y="12"/>
                    </a:cubicBezTo>
                    <a:cubicBezTo>
                      <a:pt x="67" y="12"/>
                      <a:pt x="67" y="12"/>
                      <a:pt x="67" y="12"/>
                    </a:cubicBezTo>
                    <a:cubicBezTo>
                      <a:pt x="66" y="12"/>
                      <a:pt x="65" y="11"/>
                      <a:pt x="63" y="11"/>
                    </a:cubicBezTo>
                    <a:cubicBezTo>
                      <a:pt x="63" y="11"/>
                      <a:pt x="62" y="11"/>
                      <a:pt x="61" y="11"/>
                    </a:cubicBezTo>
                    <a:cubicBezTo>
                      <a:pt x="61" y="10"/>
                      <a:pt x="61" y="10"/>
                      <a:pt x="61" y="10"/>
                    </a:cubicBezTo>
                    <a:cubicBezTo>
                      <a:pt x="60" y="10"/>
                      <a:pt x="59" y="10"/>
                      <a:pt x="58" y="9"/>
                    </a:cubicBezTo>
                    <a:cubicBezTo>
                      <a:pt x="57" y="9"/>
                      <a:pt x="57" y="9"/>
                      <a:pt x="57" y="9"/>
                    </a:cubicBezTo>
                    <a:cubicBezTo>
                      <a:pt x="56" y="9"/>
                      <a:pt x="56" y="9"/>
                      <a:pt x="55" y="8"/>
                    </a:cubicBezTo>
                    <a:cubicBezTo>
                      <a:pt x="55" y="8"/>
                      <a:pt x="54" y="8"/>
                      <a:pt x="53" y="8"/>
                    </a:cubicBezTo>
                    <a:cubicBezTo>
                      <a:pt x="53" y="8"/>
                      <a:pt x="52" y="7"/>
                      <a:pt x="52" y="7"/>
                    </a:cubicBezTo>
                    <a:cubicBezTo>
                      <a:pt x="51" y="7"/>
                      <a:pt x="51" y="7"/>
                      <a:pt x="51" y="7"/>
                    </a:cubicBezTo>
                    <a:cubicBezTo>
                      <a:pt x="49" y="6"/>
                      <a:pt x="48" y="6"/>
                      <a:pt x="47" y="5"/>
                    </a:cubicBezTo>
                    <a:cubicBezTo>
                      <a:pt x="46" y="5"/>
                      <a:pt x="46" y="5"/>
                      <a:pt x="46" y="5"/>
                    </a:cubicBezTo>
                    <a:cubicBezTo>
                      <a:pt x="45" y="4"/>
                      <a:pt x="44" y="4"/>
                      <a:pt x="43" y="3"/>
                    </a:cubicBezTo>
                    <a:cubicBezTo>
                      <a:pt x="43" y="3"/>
                      <a:pt x="42" y="2"/>
                      <a:pt x="42" y="2"/>
                    </a:cubicBezTo>
                    <a:cubicBezTo>
                      <a:pt x="42" y="2"/>
                      <a:pt x="42" y="2"/>
                      <a:pt x="42" y="2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0" y="1"/>
                      <a:pt x="40" y="1"/>
                      <a:pt x="40" y="1"/>
                    </a:cubicBezTo>
                    <a:cubicBezTo>
                      <a:pt x="40" y="0"/>
                      <a:pt x="40" y="0"/>
                      <a:pt x="40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8" y="0"/>
                      <a:pt x="38" y="0"/>
                      <a:pt x="38" y="0"/>
                    </a:cubicBezTo>
                    <a:cubicBezTo>
                      <a:pt x="38" y="0"/>
                      <a:pt x="37" y="0"/>
                      <a:pt x="37" y="0"/>
                    </a:cubicBezTo>
                  </a:path>
                </a:pathLst>
              </a:custGeom>
              <a:solidFill>
                <a:srgbClr val="F5D4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5" name="Freeform 747"/>
              <p:cNvSpPr>
                <a:spLocks/>
              </p:cNvSpPr>
              <p:nvPr/>
            </p:nvSpPr>
            <p:spPr bwMode="auto">
              <a:xfrm>
                <a:off x="5877" y="2366"/>
                <a:ext cx="370" cy="396"/>
              </a:xfrm>
              <a:custGeom>
                <a:avLst/>
                <a:gdLst>
                  <a:gd name="T0" fmla="*/ 8 w 196"/>
                  <a:gd name="T1" fmla="*/ 7 h 210"/>
                  <a:gd name="T2" fmla="*/ 3 w 196"/>
                  <a:gd name="T3" fmla="*/ 14 h 210"/>
                  <a:gd name="T4" fmla="*/ 0 w 196"/>
                  <a:gd name="T5" fmla="*/ 28 h 210"/>
                  <a:gd name="T6" fmla="*/ 3 w 196"/>
                  <a:gd name="T7" fmla="*/ 45 h 210"/>
                  <a:gd name="T8" fmla="*/ 12 w 196"/>
                  <a:gd name="T9" fmla="*/ 58 h 210"/>
                  <a:gd name="T10" fmla="*/ 17 w 196"/>
                  <a:gd name="T11" fmla="*/ 62 h 210"/>
                  <a:gd name="T12" fmla="*/ 37 w 196"/>
                  <a:gd name="T13" fmla="*/ 73 h 210"/>
                  <a:gd name="T14" fmla="*/ 60 w 196"/>
                  <a:gd name="T15" fmla="*/ 78 h 210"/>
                  <a:gd name="T16" fmla="*/ 78 w 196"/>
                  <a:gd name="T17" fmla="*/ 78 h 210"/>
                  <a:gd name="T18" fmla="*/ 90 w 196"/>
                  <a:gd name="T19" fmla="*/ 77 h 210"/>
                  <a:gd name="T20" fmla="*/ 109 w 196"/>
                  <a:gd name="T21" fmla="*/ 101 h 210"/>
                  <a:gd name="T22" fmla="*/ 116 w 196"/>
                  <a:gd name="T23" fmla="*/ 108 h 210"/>
                  <a:gd name="T24" fmla="*/ 116 w 196"/>
                  <a:gd name="T25" fmla="*/ 118 h 210"/>
                  <a:gd name="T26" fmla="*/ 128 w 196"/>
                  <a:gd name="T27" fmla="*/ 134 h 210"/>
                  <a:gd name="T28" fmla="*/ 122 w 196"/>
                  <a:gd name="T29" fmla="*/ 144 h 210"/>
                  <a:gd name="T30" fmla="*/ 119 w 196"/>
                  <a:gd name="T31" fmla="*/ 153 h 210"/>
                  <a:gd name="T32" fmla="*/ 126 w 196"/>
                  <a:gd name="T33" fmla="*/ 161 h 210"/>
                  <a:gd name="T34" fmla="*/ 130 w 196"/>
                  <a:gd name="T35" fmla="*/ 158 h 210"/>
                  <a:gd name="T36" fmla="*/ 140 w 196"/>
                  <a:gd name="T37" fmla="*/ 150 h 210"/>
                  <a:gd name="T38" fmla="*/ 151 w 196"/>
                  <a:gd name="T39" fmla="*/ 156 h 210"/>
                  <a:gd name="T40" fmla="*/ 153 w 196"/>
                  <a:gd name="T41" fmla="*/ 168 h 210"/>
                  <a:gd name="T42" fmla="*/ 141 w 196"/>
                  <a:gd name="T43" fmla="*/ 183 h 210"/>
                  <a:gd name="T44" fmla="*/ 134 w 196"/>
                  <a:gd name="T45" fmla="*/ 186 h 210"/>
                  <a:gd name="T46" fmla="*/ 126 w 196"/>
                  <a:gd name="T47" fmla="*/ 187 h 210"/>
                  <a:gd name="T48" fmla="*/ 118 w 196"/>
                  <a:gd name="T49" fmla="*/ 187 h 210"/>
                  <a:gd name="T50" fmla="*/ 114 w 196"/>
                  <a:gd name="T51" fmla="*/ 191 h 210"/>
                  <a:gd name="T52" fmla="*/ 108 w 196"/>
                  <a:gd name="T53" fmla="*/ 197 h 210"/>
                  <a:gd name="T54" fmla="*/ 102 w 196"/>
                  <a:gd name="T55" fmla="*/ 201 h 210"/>
                  <a:gd name="T56" fmla="*/ 95 w 196"/>
                  <a:gd name="T57" fmla="*/ 207 h 210"/>
                  <a:gd name="T58" fmla="*/ 100 w 196"/>
                  <a:gd name="T59" fmla="*/ 210 h 210"/>
                  <a:gd name="T60" fmla="*/ 114 w 196"/>
                  <a:gd name="T61" fmla="*/ 208 h 210"/>
                  <a:gd name="T62" fmla="*/ 124 w 196"/>
                  <a:gd name="T63" fmla="*/ 206 h 210"/>
                  <a:gd name="T64" fmla="*/ 134 w 196"/>
                  <a:gd name="T65" fmla="*/ 202 h 210"/>
                  <a:gd name="T66" fmla="*/ 143 w 196"/>
                  <a:gd name="T67" fmla="*/ 195 h 210"/>
                  <a:gd name="T68" fmla="*/ 159 w 196"/>
                  <a:gd name="T69" fmla="*/ 179 h 210"/>
                  <a:gd name="T70" fmla="*/ 171 w 196"/>
                  <a:gd name="T71" fmla="*/ 156 h 210"/>
                  <a:gd name="T72" fmla="*/ 178 w 196"/>
                  <a:gd name="T73" fmla="*/ 134 h 210"/>
                  <a:gd name="T74" fmla="*/ 177 w 196"/>
                  <a:gd name="T75" fmla="*/ 115 h 210"/>
                  <a:gd name="T76" fmla="*/ 185 w 196"/>
                  <a:gd name="T77" fmla="*/ 114 h 210"/>
                  <a:gd name="T78" fmla="*/ 195 w 196"/>
                  <a:gd name="T79" fmla="*/ 101 h 210"/>
                  <a:gd name="T80" fmla="*/ 186 w 196"/>
                  <a:gd name="T81" fmla="*/ 97 h 210"/>
                  <a:gd name="T82" fmla="*/ 181 w 196"/>
                  <a:gd name="T83" fmla="*/ 97 h 210"/>
                  <a:gd name="T84" fmla="*/ 188 w 196"/>
                  <a:gd name="T85" fmla="*/ 87 h 210"/>
                  <a:gd name="T86" fmla="*/ 188 w 196"/>
                  <a:gd name="T87" fmla="*/ 75 h 210"/>
                  <a:gd name="T88" fmla="*/ 171 w 196"/>
                  <a:gd name="T89" fmla="*/ 85 h 210"/>
                  <a:gd name="T90" fmla="*/ 159 w 196"/>
                  <a:gd name="T91" fmla="*/ 69 h 210"/>
                  <a:gd name="T92" fmla="*/ 148 w 196"/>
                  <a:gd name="T93" fmla="*/ 55 h 210"/>
                  <a:gd name="T94" fmla="*/ 140 w 196"/>
                  <a:gd name="T95" fmla="*/ 47 h 210"/>
                  <a:gd name="T96" fmla="*/ 129 w 196"/>
                  <a:gd name="T97" fmla="*/ 41 h 210"/>
                  <a:gd name="T98" fmla="*/ 114 w 196"/>
                  <a:gd name="T99" fmla="*/ 33 h 210"/>
                  <a:gd name="T100" fmla="*/ 110 w 196"/>
                  <a:gd name="T101" fmla="*/ 31 h 210"/>
                  <a:gd name="T102" fmla="*/ 95 w 196"/>
                  <a:gd name="T103" fmla="*/ 22 h 210"/>
                  <a:gd name="T104" fmla="*/ 87 w 196"/>
                  <a:gd name="T105" fmla="*/ 15 h 210"/>
                  <a:gd name="T106" fmla="*/ 82 w 196"/>
                  <a:gd name="T107" fmla="*/ 8 h 210"/>
                  <a:gd name="T108" fmla="*/ 76 w 196"/>
                  <a:gd name="T109" fmla="*/ 2 h 210"/>
                  <a:gd name="T110" fmla="*/ 69 w 196"/>
                  <a:gd name="T111" fmla="*/ 0 h 210"/>
                  <a:gd name="T112" fmla="*/ 60 w 196"/>
                  <a:gd name="T113" fmla="*/ 11 h 210"/>
                  <a:gd name="T114" fmla="*/ 63 w 196"/>
                  <a:gd name="T115" fmla="*/ 23 h 210"/>
                  <a:gd name="T116" fmla="*/ 50 w 196"/>
                  <a:gd name="T117" fmla="*/ 11 h 210"/>
                  <a:gd name="T118" fmla="*/ 35 w 196"/>
                  <a:gd name="T119" fmla="*/ 2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96" h="210">
                    <a:moveTo>
                      <a:pt x="24" y="0"/>
                    </a:moveTo>
                    <a:cubicBezTo>
                      <a:pt x="20" y="0"/>
                      <a:pt x="18" y="1"/>
                      <a:pt x="16" y="1"/>
                    </a:cubicBezTo>
                    <a:cubicBezTo>
                      <a:pt x="15" y="2"/>
                      <a:pt x="14" y="2"/>
                      <a:pt x="13" y="3"/>
                    </a:cubicBezTo>
                    <a:cubicBezTo>
                      <a:pt x="13" y="3"/>
                      <a:pt x="12" y="4"/>
                      <a:pt x="11" y="4"/>
                    </a:cubicBezTo>
                    <a:cubicBezTo>
                      <a:pt x="10" y="5"/>
                      <a:pt x="9" y="6"/>
                      <a:pt x="8" y="7"/>
                    </a:cubicBezTo>
                    <a:cubicBezTo>
                      <a:pt x="8" y="7"/>
                      <a:pt x="8" y="7"/>
                      <a:pt x="8" y="7"/>
                    </a:cubicBezTo>
                    <a:cubicBezTo>
                      <a:pt x="8" y="7"/>
                      <a:pt x="8" y="7"/>
                      <a:pt x="8" y="7"/>
                    </a:cubicBezTo>
                    <a:cubicBezTo>
                      <a:pt x="8" y="7"/>
                      <a:pt x="8" y="7"/>
                      <a:pt x="8" y="7"/>
                    </a:cubicBezTo>
                    <a:cubicBezTo>
                      <a:pt x="8" y="8"/>
                      <a:pt x="8" y="8"/>
                      <a:pt x="8" y="8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6" y="10"/>
                      <a:pt x="6" y="10"/>
                      <a:pt x="6" y="10"/>
                    </a:cubicBezTo>
                    <a:cubicBezTo>
                      <a:pt x="6" y="10"/>
                      <a:pt x="6" y="10"/>
                      <a:pt x="6" y="10"/>
                    </a:cubicBezTo>
                    <a:cubicBezTo>
                      <a:pt x="5" y="11"/>
                      <a:pt x="4" y="12"/>
                      <a:pt x="3" y="13"/>
                    </a:cubicBezTo>
                    <a:cubicBezTo>
                      <a:pt x="3" y="13"/>
                      <a:pt x="3" y="14"/>
                      <a:pt x="3" y="14"/>
                    </a:cubicBezTo>
                    <a:cubicBezTo>
                      <a:pt x="2" y="15"/>
                      <a:pt x="2" y="16"/>
                      <a:pt x="2" y="17"/>
                    </a:cubicBezTo>
                    <a:cubicBezTo>
                      <a:pt x="2" y="17"/>
                      <a:pt x="2" y="18"/>
                      <a:pt x="1" y="19"/>
                    </a:cubicBezTo>
                    <a:cubicBezTo>
                      <a:pt x="1" y="19"/>
                      <a:pt x="1" y="19"/>
                      <a:pt x="1" y="19"/>
                    </a:cubicBezTo>
                    <a:cubicBezTo>
                      <a:pt x="1" y="20"/>
                      <a:pt x="1" y="20"/>
                      <a:pt x="1" y="21"/>
                    </a:cubicBezTo>
                    <a:cubicBezTo>
                      <a:pt x="1" y="21"/>
                      <a:pt x="1" y="22"/>
                      <a:pt x="1" y="22"/>
                    </a:cubicBezTo>
                    <a:cubicBezTo>
                      <a:pt x="1" y="23"/>
                      <a:pt x="0" y="24"/>
                      <a:pt x="0" y="25"/>
                    </a:cubicBezTo>
                    <a:cubicBezTo>
                      <a:pt x="0" y="26"/>
                      <a:pt x="0" y="27"/>
                      <a:pt x="0" y="28"/>
                    </a:cubicBezTo>
                    <a:cubicBezTo>
                      <a:pt x="0" y="28"/>
                      <a:pt x="0" y="28"/>
                      <a:pt x="0" y="28"/>
                    </a:cubicBezTo>
                    <a:cubicBezTo>
                      <a:pt x="0" y="29"/>
                      <a:pt x="0" y="30"/>
                      <a:pt x="0" y="31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0" y="32"/>
                      <a:pt x="0" y="33"/>
                      <a:pt x="0" y="33"/>
                    </a:cubicBezTo>
                    <a:cubicBezTo>
                      <a:pt x="0" y="36"/>
                      <a:pt x="1" y="38"/>
                      <a:pt x="1" y="40"/>
                    </a:cubicBezTo>
                    <a:cubicBezTo>
                      <a:pt x="1" y="40"/>
                      <a:pt x="2" y="41"/>
                      <a:pt x="2" y="42"/>
                    </a:cubicBezTo>
                    <a:cubicBezTo>
                      <a:pt x="2" y="43"/>
                      <a:pt x="3" y="44"/>
                      <a:pt x="3" y="45"/>
                    </a:cubicBezTo>
                    <a:cubicBezTo>
                      <a:pt x="4" y="47"/>
                      <a:pt x="4" y="47"/>
                      <a:pt x="4" y="47"/>
                    </a:cubicBezTo>
                    <a:cubicBezTo>
                      <a:pt x="4" y="48"/>
                      <a:pt x="4" y="48"/>
                      <a:pt x="4" y="48"/>
                    </a:cubicBezTo>
                    <a:cubicBezTo>
                      <a:pt x="5" y="49"/>
                      <a:pt x="5" y="50"/>
                      <a:pt x="6" y="51"/>
                    </a:cubicBezTo>
                    <a:cubicBezTo>
                      <a:pt x="6" y="51"/>
                      <a:pt x="7" y="52"/>
                      <a:pt x="7" y="52"/>
                    </a:cubicBezTo>
                    <a:cubicBezTo>
                      <a:pt x="9" y="54"/>
                      <a:pt x="10" y="56"/>
                      <a:pt x="12" y="57"/>
                    </a:cubicBezTo>
                    <a:cubicBezTo>
                      <a:pt x="12" y="58"/>
                      <a:pt x="12" y="58"/>
                      <a:pt x="12" y="58"/>
                    </a:cubicBezTo>
                    <a:cubicBezTo>
                      <a:pt x="12" y="58"/>
                      <a:pt x="12" y="58"/>
                      <a:pt x="12" y="58"/>
                    </a:cubicBezTo>
                    <a:cubicBezTo>
                      <a:pt x="12" y="58"/>
                      <a:pt x="12" y="59"/>
                      <a:pt x="13" y="59"/>
                    </a:cubicBezTo>
                    <a:cubicBezTo>
                      <a:pt x="13" y="59"/>
                      <a:pt x="13" y="59"/>
                      <a:pt x="13" y="59"/>
                    </a:cubicBezTo>
                    <a:cubicBezTo>
                      <a:pt x="13" y="60"/>
                      <a:pt x="13" y="60"/>
                      <a:pt x="13" y="60"/>
                    </a:cubicBezTo>
                    <a:cubicBezTo>
                      <a:pt x="14" y="60"/>
                      <a:pt x="14" y="60"/>
                      <a:pt x="14" y="60"/>
                    </a:cubicBezTo>
                    <a:cubicBezTo>
                      <a:pt x="15" y="61"/>
                      <a:pt x="15" y="61"/>
                      <a:pt x="15" y="61"/>
                    </a:cubicBezTo>
                    <a:cubicBezTo>
                      <a:pt x="15" y="61"/>
                      <a:pt x="15" y="61"/>
                      <a:pt x="15" y="61"/>
                    </a:cubicBezTo>
                    <a:cubicBezTo>
                      <a:pt x="16" y="62"/>
                      <a:pt x="16" y="62"/>
                      <a:pt x="17" y="62"/>
                    </a:cubicBezTo>
                    <a:cubicBezTo>
                      <a:pt x="17" y="63"/>
                      <a:pt x="17" y="63"/>
                      <a:pt x="17" y="63"/>
                    </a:cubicBezTo>
                    <a:cubicBezTo>
                      <a:pt x="19" y="64"/>
                      <a:pt x="20" y="65"/>
                      <a:pt x="22" y="66"/>
                    </a:cubicBezTo>
                    <a:cubicBezTo>
                      <a:pt x="23" y="67"/>
                      <a:pt x="25" y="68"/>
                      <a:pt x="27" y="69"/>
                    </a:cubicBezTo>
                    <a:cubicBezTo>
                      <a:pt x="28" y="70"/>
                      <a:pt x="30" y="70"/>
                      <a:pt x="32" y="71"/>
                    </a:cubicBezTo>
                    <a:cubicBezTo>
                      <a:pt x="32" y="72"/>
                      <a:pt x="33" y="72"/>
                      <a:pt x="34" y="72"/>
                    </a:cubicBezTo>
                    <a:cubicBezTo>
                      <a:pt x="35" y="73"/>
                      <a:pt x="35" y="73"/>
                      <a:pt x="36" y="73"/>
                    </a:cubicBezTo>
                    <a:cubicBezTo>
                      <a:pt x="37" y="73"/>
                      <a:pt x="37" y="73"/>
                      <a:pt x="37" y="73"/>
                    </a:cubicBezTo>
                    <a:cubicBezTo>
                      <a:pt x="38" y="74"/>
                      <a:pt x="39" y="74"/>
                      <a:pt x="40" y="74"/>
                    </a:cubicBezTo>
                    <a:cubicBezTo>
                      <a:pt x="40" y="75"/>
                      <a:pt x="40" y="75"/>
                      <a:pt x="40" y="75"/>
                    </a:cubicBezTo>
                    <a:cubicBezTo>
                      <a:pt x="41" y="75"/>
                      <a:pt x="42" y="75"/>
                      <a:pt x="42" y="75"/>
                    </a:cubicBezTo>
                    <a:cubicBezTo>
                      <a:pt x="44" y="75"/>
                      <a:pt x="45" y="76"/>
                      <a:pt x="46" y="76"/>
                    </a:cubicBezTo>
                    <a:cubicBezTo>
                      <a:pt x="48" y="76"/>
                      <a:pt x="48" y="76"/>
                      <a:pt x="48" y="76"/>
                    </a:cubicBezTo>
                    <a:cubicBezTo>
                      <a:pt x="50" y="77"/>
                      <a:pt x="52" y="77"/>
                      <a:pt x="54" y="77"/>
                    </a:cubicBezTo>
                    <a:cubicBezTo>
                      <a:pt x="56" y="78"/>
                      <a:pt x="58" y="78"/>
                      <a:pt x="60" y="78"/>
                    </a:cubicBezTo>
                    <a:cubicBezTo>
                      <a:pt x="62" y="78"/>
                      <a:pt x="63" y="78"/>
                      <a:pt x="65" y="78"/>
                    </a:cubicBezTo>
                    <a:cubicBezTo>
                      <a:pt x="66" y="78"/>
                      <a:pt x="66" y="78"/>
                      <a:pt x="66" y="78"/>
                    </a:cubicBezTo>
                    <a:cubicBezTo>
                      <a:pt x="67" y="78"/>
                      <a:pt x="68" y="78"/>
                      <a:pt x="69" y="78"/>
                    </a:cubicBezTo>
                    <a:cubicBezTo>
                      <a:pt x="70" y="78"/>
                      <a:pt x="70" y="78"/>
                      <a:pt x="71" y="78"/>
                    </a:cubicBezTo>
                    <a:cubicBezTo>
                      <a:pt x="72" y="78"/>
                      <a:pt x="73" y="78"/>
                      <a:pt x="73" y="78"/>
                    </a:cubicBezTo>
                    <a:cubicBezTo>
                      <a:pt x="74" y="78"/>
                      <a:pt x="74" y="78"/>
                      <a:pt x="74" y="78"/>
                    </a:cubicBezTo>
                    <a:cubicBezTo>
                      <a:pt x="75" y="78"/>
                      <a:pt x="77" y="78"/>
                      <a:pt x="78" y="78"/>
                    </a:cubicBezTo>
                    <a:cubicBezTo>
                      <a:pt x="80" y="77"/>
                      <a:pt x="83" y="77"/>
                      <a:pt x="85" y="76"/>
                    </a:cubicBezTo>
                    <a:cubicBezTo>
                      <a:pt x="86" y="76"/>
                      <a:pt x="88" y="75"/>
                      <a:pt x="89" y="74"/>
                    </a:cubicBezTo>
                    <a:cubicBezTo>
                      <a:pt x="90" y="74"/>
                      <a:pt x="90" y="74"/>
                      <a:pt x="90" y="74"/>
                    </a:cubicBezTo>
                    <a:cubicBezTo>
                      <a:pt x="90" y="74"/>
                      <a:pt x="90" y="74"/>
                      <a:pt x="90" y="74"/>
                    </a:cubicBezTo>
                    <a:cubicBezTo>
                      <a:pt x="90" y="74"/>
                      <a:pt x="90" y="74"/>
                      <a:pt x="90" y="74"/>
                    </a:cubicBezTo>
                    <a:cubicBezTo>
                      <a:pt x="90" y="74"/>
                      <a:pt x="90" y="74"/>
                      <a:pt x="90" y="74"/>
                    </a:cubicBezTo>
                    <a:cubicBezTo>
                      <a:pt x="90" y="75"/>
                      <a:pt x="90" y="76"/>
                      <a:pt x="90" y="77"/>
                    </a:cubicBezTo>
                    <a:cubicBezTo>
                      <a:pt x="90" y="79"/>
                      <a:pt x="91" y="81"/>
                      <a:pt x="91" y="83"/>
                    </a:cubicBezTo>
                    <a:cubicBezTo>
                      <a:pt x="91" y="85"/>
                      <a:pt x="92" y="86"/>
                      <a:pt x="93" y="88"/>
                    </a:cubicBezTo>
                    <a:cubicBezTo>
                      <a:pt x="94" y="90"/>
                      <a:pt x="95" y="92"/>
                      <a:pt x="96" y="93"/>
                    </a:cubicBezTo>
                    <a:cubicBezTo>
                      <a:pt x="97" y="95"/>
                      <a:pt x="99" y="96"/>
                      <a:pt x="100" y="97"/>
                    </a:cubicBezTo>
                    <a:cubicBezTo>
                      <a:pt x="101" y="97"/>
                      <a:pt x="102" y="98"/>
                      <a:pt x="103" y="99"/>
                    </a:cubicBezTo>
                    <a:cubicBezTo>
                      <a:pt x="104" y="99"/>
                      <a:pt x="105" y="99"/>
                      <a:pt x="106" y="100"/>
                    </a:cubicBezTo>
                    <a:cubicBezTo>
                      <a:pt x="107" y="100"/>
                      <a:pt x="108" y="100"/>
                      <a:pt x="109" y="101"/>
                    </a:cubicBezTo>
                    <a:cubicBezTo>
                      <a:pt x="110" y="101"/>
                      <a:pt x="111" y="101"/>
                      <a:pt x="112" y="101"/>
                    </a:cubicBezTo>
                    <a:cubicBezTo>
                      <a:pt x="114" y="101"/>
                      <a:pt x="115" y="101"/>
                      <a:pt x="116" y="101"/>
                    </a:cubicBezTo>
                    <a:cubicBezTo>
                      <a:pt x="117" y="101"/>
                      <a:pt x="118" y="101"/>
                      <a:pt x="119" y="100"/>
                    </a:cubicBezTo>
                    <a:cubicBezTo>
                      <a:pt x="118" y="101"/>
                      <a:pt x="118" y="101"/>
                      <a:pt x="118" y="102"/>
                    </a:cubicBezTo>
                    <a:cubicBezTo>
                      <a:pt x="117" y="102"/>
                      <a:pt x="117" y="103"/>
                      <a:pt x="117" y="103"/>
                    </a:cubicBezTo>
                    <a:cubicBezTo>
                      <a:pt x="117" y="104"/>
                      <a:pt x="117" y="104"/>
                      <a:pt x="117" y="105"/>
                    </a:cubicBezTo>
                    <a:cubicBezTo>
                      <a:pt x="116" y="106"/>
                      <a:pt x="116" y="107"/>
                      <a:pt x="116" y="108"/>
                    </a:cubicBezTo>
                    <a:cubicBezTo>
                      <a:pt x="116" y="109"/>
                      <a:pt x="116" y="109"/>
                      <a:pt x="116" y="110"/>
                    </a:cubicBezTo>
                    <a:cubicBezTo>
                      <a:pt x="116" y="110"/>
                      <a:pt x="116" y="110"/>
                      <a:pt x="116" y="110"/>
                    </a:cubicBezTo>
                    <a:cubicBezTo>
                      <a:pt x="116" y="110"/>
                      <a:pt x="116" y="110"/>
                      <a:pt x="116" y="110"/>
                    </a:cubicBezTo>
                    <a:cubicBezTo>
                      <a:pt x="116" y="111"/>
                      <a:pt x="116" y="112"/>
                      <a:pt x="115" y="112"/>
                    </a:cubicBezTo>
                    <a:cubicBezTo>
                      <a:pt x="115" y="113"/>
                      <a:pt x="115" y="113"/>
                      <a:pt x="115" y="113"/>
                    </a:cubicBezTo>
                    <a:cubicBezTo>
                      <a:pt x="115" y="113"/>
                      <a:pt x="115" y="114"/>
                      <a:pt x="115" y="115"/>
                    </a:cubicBezTo>
                    <a:cubicBezTo>
                      <a:pt x="116" y="116"/>
                      <a:pt x="116" y="117"/>
                      <a:pt x="116" y="118"/>
                    </a:cubicBezTo>
                    <a:cubicBezTo>
                      <a:pt x="116" y="120"/>
                      <a:pt x="117" y="122"/>
                      <a:pt x="118" y="123"/>
                    </a:cubicBezTo>
                    <a:cubicBezTo>
                      <a:pt x="119" y="126"/>
                      <a:pt x="120" y="127"/>
                      <a:pt x="122" y="129"/>
                    </a:cubicBezTo>
                    <a:cubicBezTo>
                      <a:pt x="122" y="129"/>
                      <a:pt x="123" y="130"/>
                      <a:pt x="124" y="131"/>
                    </a:cubicBezTo>
                    <a:cubicBezTo>
                      <a:pt x="125" y="131"/>
                      <a:pt x="126" y="132"/>
                      <a:pt x="127" y="132"/>
                    </a:cubicBezTo>
                    <a:cubicBezTo>
                      <a:pt x="128" y="132"/>
                      <a:pt x="129" y="133"/>
                      <a:pt x="129" y="133"/>
                    </a:cubicBezTo>
                    <a:cubicBezTo>
                      <a:pt x="129" y="133"/>
                      <a:pt x="129" y="133"/>
                      <a:pt x="128" y="134"/>
                    </a:cubicBezTo>
                    <a:cubicBezTo>
                      <a:pt x="128" y="134"/>
                      <a:pt x="128" y="134"/>
                      <a:pt x="128" y="134"/>
                    </a:cubicBezTo>
                    <a:cubicBezTo>
                      <a:pt x="128" y="134"/>
                      <a:pt x="128" y="135"/>
                      <a:pt x="127" y="135"/>
                    </a:cubicBezTo>
                    <a:cubicBezTo>
                      <a:pt x="127" y="136"/>
                      <a:pt x="127" y="136"/>
                      <a:pt x="126" y="137"/>
                    </a:cubicBezTo>
                    <a:cubicBezTo>
                      <a:pt x="126" y="137"/>
                      <a:pt x="126" y="137"/>
                      <a:pt x="126" y="137"/>
                    </a:cubicBezTo>
                    <a:cubicBezTo>
                      <a:pt x="125" y="138"/>
                      <a:pt x="125" y="138"/>
                      <a:pt x="125" y="138"/>
                    </a:cubicBezTo>
                    <a:cubicBezTo>
                      <a:pt x="125" y="139"/>
                      <a:pt x="125" y="139"/>
                      <a:pt x="125" y="139"/>
                    </a:cubicBezTo>
                    <a:cubicBezTo>
                      <a:pt x="124" y="140"/>
                      <a:pt x="123" y="141"/>
                      <a:pt x="123" y="142"/>
                    </a:cubicBezTo>
                    <a:cubicBezTo>
                      <a:pt x="123" y="143"/>
                      <a:pt x="122" y="144"/>
                      <a:pt x="122" y="144"/>
                    </a:cubicBezTo>
                    <a:cubicBezTo>
                      <a:pt x="122" y="145"/>
                      <a:pt x="122" y="145"/>
                      <a:pt x="122" y="145"/>
                    </a:cubicBezTo>
                    <a:cubicBezTo>
                      <a:pt x="121" y="146"/>
                      <a:pt x="121" y="146"/>
                      <a:pt x="121" y="146"/>
                    </a:cubicBezTo>
                    <a:cubicBezTo>
                      <a:pt x="121" y="147"/>
                      <a:pt x="121" y="147"/>
                      <a:pt x="121" y="147"/>
                    </a:cubicBezTo>
                    <a:cubicBezTo>
                      <a:pt x="121" y="147"/>
                      <a:pt x="121" y="147"/>
                      <a:pt x="121" y="147"/>
                    </a:cubicBezTo>
                    <a:cubicBezTo>
                      <a:pt x="120" y="148"/>
                      <a:pt x="120" y="148"/>
                      <a:pt x="120" y="148"/>
                    </a:cubicBezTo>
                    <a:cubicBezTo>
                      <a:pt x="120" y="149"/>
                      <a:pt x="120" y="150"/>
                      <a:pt x="119" y="151"/>
                    </a:cubicBezTo>
                    <a:cubicBezTo>
                      <a:pt x="119" y="152"/>
                      <a:pt x="119" y="152"/>
                      <a:pt x="119" y="153"/>
                    </a:cubicBezTo>
                    <a:cubicBezTo>
                      <a:pt x="119" y="154"/>
                      <a:pt x="119" y="154"/>
                      <a:pt x="119" y="155"/>
                    </a:cubicBezTo>
                    <a:cubicBezTo>
                      <a:pt x="119" y="156"/>
                      <a:pt x="119" y="157"/>
                      <a:pt x="119" y="158"/>
                    </a:cubicBezTo>
                    <a:cubicBezTo>
                      <a:pt x="119" y="158"/>
                      <a:pt x="119" y="158"/>
                      <a:pt x="119" y="158"/>
                    </a:cubicBezTo>
                    <a:cubicBezTo>
                      <a:pt x="120" y="159"/>
                      <a:pt x="120" y="159"/>
                      <a:pt x="120" y="160"/>
                    </a:cubicBezTo>
                    <a:cubicBezTo>
                      <a:pt x="121" y="161"/>
                      <a:pt x="122" y="161"/>
                      <a:pt x="123" y="161"/>
                    </a:cubicBezTo>
                    <a:cubicBezTo>
                      <a:pt x="124" y="161"/>
                      <a:pt x="124" y="161"/>
                      <a:pt x="124" y="161"/>
                    </a:cubicBezTo>
                    <a:cubicBezTo>
                      <a:pt x="125" y="161"/>
                      <a:pt x="125" y="161"/>
                      <a:pt x="126" y="161"/>
                    </a:cubicBezTo>
                    <a:cubicBezTo>
                      <a:pt x="126" y="161"/>
                      <a:pt x="127" y="161"/>
                      <a:pt x="127" y="160"/>
                    </a:cubicBezTo>
                    <a:cubicBezTo>
                      <a:pt x="127" y="160"/>
                      <a:pt x="127" y="160"/>
                      <a:pt x="127" y="160"/>
                    </a:cubicBezTo>
                    <a:cubicBezTo>
                      <a:pt x="127" y="160"/>
                      <a:pt x="127" y="160"/>
                      <a:pt x="127" y="160"/>
                    </a:cubicBezTo>
                    <a:cubicBezTo>
                      <a:pt x="127" y="160"/>
                      <a:pt x="127" y="160"/>
                      <a:pt x="127" y="160"/>
                    </a:cubicBezTo>
                    <a:cubicBezTo>
                      <a:pt x="128" y="160"/>
                      <a:pt x="128" y="160"/>
                      <a:pt x="128" y="160"/>
                    </a:cubicBezTo>
                    <a:cubicBezTo>
                      <a:pt x="128" y="160"/>
                      <a:pt x="128" y="160"/>
                      <a:pt x="128" y="160"/>
                    </a:cubicBezTo>
                    <a:cubicBezTo>
                      <a:pt x="128" y="160"/>
                      <a:pt x="129" y="159"/>
                      <a:pt x="130" y="158"/>
                    </a:cubicBezTo>
                    <a:cubicBezTo>
                      <a:pt x="131" y="158"/>
                      <a:pt x="131" y="158"/>
                      <a:pt x="131" y="158"/>
                    </a:cubicBezTo>
                    <a:cubicBezTo>
                      <a:pt x="131" y="157"/>
                      <a:pt x="132" y="157"/>
                      <a:pt x="133" y="156"/>
                    </a:cubicBezTo>
                    <a:cubicBezTo>
                      <a:pt x="133" y="156"/>
                      <a:pt x="134" y="155"/>
                      <a:pt x="135" y="154"/>
                    </a:cubicBezTo>
                    <a:cubicBezTo>
                      <a:pt x="136" y="153"/>
                      <a:pt x="136" y="152"/>
                      <a:pt x="137" y="151"/>
                    </a:cubicBezTo>
                    <a:cubicBezTo>
                      <a:pt x="138" y="150"/>
                      <a:pt x="138" y="150"/>
                      <a:pt x="138" y="150"/>
                    </a:cubicBezTo>
                    <a:cubicBezTo>
                      <a:pt x="138" y="150"/>
                      <a:pt x="138" y="150"/>
                      <a:pt x="138" y="150"/>
                    </a:cubicBezTo>
                    <a:cubicBezTo>
                      <a:pt x="139" y="150"/>
                      <a:pt x="139" y="150"/>
                      <a:pt x="140" y="150"/>
                    </a:cubicBezTo>
                    <a:cubicBezTo>
                      <a:pt x="141" y="151"/>
                      <a:pt x="142" y="151"/>
                      <a:pt x="143" y="152"/>
                    </a:cubicBezTo>
                    <a:cubicBezTo>
                      <a:pt x="144" y="152"/>
                      <a:pt x="145" y="152"/>
                      <a:pt x="146" y="153"/>
                    </a:cubicBezTo>
                    <a:cubicBezTo>
                      <a:pt x="146" y="153"/>
                      <a:pt x="147" y="153"/>
                      <a:pt x="147" y="154"/>
                    </a:cubicBezTo>
                    <a:cubicBezTo>
                      <a:pt x="148" y="154"/>
                      <a:pt x="148" y="154"/>
                      <a:pt x="148" y="154"/>
                    </a:cubicBezTo>
                    <a:cubicBezTo>
                      <a:pt x="149" y="155"/>
                      <a:pt x="149" y="155"/>
                      <a:pt x="149" y="155"/>
                    </a:cubicBezTo>
                    <a:cubicBezTo>
                      <a:pt x="150" y="156"/>
                      <a:pt x="150" y="156"/>
                      <a:pt x="151" y="156"/>
                    </a:cubicBezTo>
                    <a:cubicBezTo>
                      <a:pt x="151" y="156"/>
                      <a:pt x="151" y="156"/>
                      <a:pt x="151" y="156"/>
                    </a:cubicBezTo>
                    <a:cubicBezTo>
                      <a:pt x="151" y="156"/>
                      <a:pt x="152" y="157"/>
                      <a:pt x="152" y="157"/>
                    </a:cubicBezTo>
                    <a:cubicBezTo>
                      <a:pt x="152" y="158"/>
                      <a:pt x="152" y="158"/>
                      <a:pt x="152" y="158"/>
                    </a:cubicBezTo>
                    <a:cubicBezTo>
                      <a:pt x="152" y="158"/>
                      <a:pt x="152" y="158"/>
                      <a:pt x="152" y="158"/>
                    </a:cubicBezTo>
                    <a:cubicBezTo>
                      <a:pt x="152" y="159"/>
                      <a:pt x="152" y="159"/>
                      <a:pt x="152" y="160"/>
                    </a:cubicBezTo>
                    <a:cubicBezTo>
                      <a:pt x="153" y="160"/>
                      <a:pt x="153" y="161"/>
                      <a:pt x="153" y="162"/>
                    </a:cubicBezTo>
                    <a:cubicBezTo>
                      <a:pt x="153" y="163"/>
                      <a:pt x="153" y="164"/>
                      <a:pt x="153" y="165"/>
                    </a:cubicBezTo>
                    <a:cubicBezTo>
                      <a:pt x="153" y="166"/>
                      <a:pt x="153" y="167"/>
                      <a:pt x="153" y="168"/>
                    </a:cubicBezTo>
                    <a:cubicBezTo>
                      <a:pt x="152" y="170"/>
                      <a:pt x="152" y="171"/>
                      <a:pt x="151" y="173"/>
                    </a:cubicBezTo>
                    <a:cubicBezTo>
                      <a:pt x="150" y="174"/>
                      <a:pt x="150" y="175"/>
                      <a:pt x="149" y="176"/>
                    </a:cubicBezTo>
                    <a:cubicBezTo>
                      <a:pt x="148" y="177"/>
                      <a:pt x="147" y="178"/>
                      <a:pt x="146" y="179"/>
                    </a:cubicBezTo>
                    <a:cubicBezTo>
                      <a:pt x="145" y="180"/>
                      <a:pt x="144" y="181"/>
                      <a:pt x="143" y="181"/>
                    </a:cubicBezTo>
                    <a:cubicBezTo>
                      <a:pt x="142" y="182"/>
                      <a:pt x="142" y="182"/>
                      <a:pt x="142" y="182"/>
                    </a:cubicBezTo>
                    <a:cubicBezTo>
                      <a:pt x="141" y="182"/>
                      <a:pt x="141" y="182"/>
                      <a:pt x="141" y="182"/>
                    </a:cubicBezTo>
                    <a:cubicBezTo>
                      <a:pt x="141" y="183"/>
                      <a:pt x="141" y="183"/>
                      <a:pt x="141" y="183"/>
                    </a:cubicBezTo>
                    <a:cubicBezTo>
                      <a:pt x="141" y="183"/>
                      <a:pt x="140" y="183"/>
                      <a:pt x="140" y="183"/>
                    </a:cubicBezTo>
                    <a:cubicBezTo>
                      <a:pt x="139" y="184"/>
                      <a:pt x="139" y="184"/>
                      <a:pt x="138" y="184"/>
                    </a:cubicBezTo>
                    <a:cubicBezTo>
                      <a:pt x="138" y="185"/>
                      <a:pt x="137" y="185"/>
                      <a:pt x="137" y="185"/>
                    </a:cubicBezTo>
                    <a:cubicBezTo>
                      <a:pt x="136" y="185"/>
                      <a:pt x="136" y="185"/>
                      <a:pt x="136" y="185"/>
                    </a:cubicBezTo>
                    <a:cubicBezTo>
                      <a:pt x="136" y="185"/>
                      <a:pt x="136" y="185"/>
                      <a:pt x="136" y="185"/>
                    </a:cubicBezTo>
                    <a:cubicBezTo>
                      <a:pt x="135" y="185"/>
                      <a:pt x="135" y="185"/>
                      <a:pt x="135" y="185"/>
                    </a:cubicBezTo>
                    <a:cubicBezTo>
                      <a:pt x="135" y="186"/>
                      <a:pt x="134" y="186"/>
                      <a:pt x="134" y="186"/>
                    </a:cubicBezTo>
                    <a:cubicBezTo>
                      <a:pt x="133" y="186"/>
                      <a:pt x="133" y="186"/>
                      <a:pt x="132" y="186"/>
                    </a:cubicBezTo>
                    <a:cubicBezTo>
                      <a:pt x="131" y="186"/>
                      <a:pt x="131" y="186"/>
                      <a:pt x="131" y="186"/>
                    </a:cubicBezTo>
                    <a:cubicBezTo>
                      <a:pt x="131" y="187"/>
                      <a:pt x="130" y="187"/>
                      <a:pt x="129" y="187"/>
                    </a:cubicBezTo>
                    <a:cubicBezTo>
                      <a:pt x="128" y="187"/>
                      <a:pt x="128" y="187"/>
                      <a:pt x="128" y="187"/>
                    </a:cubicBezTo>
                    <a:cubicBezTo>
                      <a:pt x="128" y="187"/>
                      <a:pt x="128" y="187"/>
                      <a:pt x="128" y="187"/>
                    </a:cubicBezTo>
                    <a:cubicBezTo>
                      <a:pt x="126" y="187"/>
                      <a:pt x="126" y="187"/>
                      <a:pt x="126" y="187"/>
                    </a:cubicBezTo>
                    <a:cubicBezTo>
                      <a:pt x="126" y="187"/>
                      <a:pt x="126" y="187"/>
                      <a:pt x="126" y="187"/>
                    </a:cubicBezTo>
                    <a:cubicBezTo>
                      <a:pt x="125" y="186"/>
                      <a:pt x="124" y="186"/>
                      <a:pt x="123" y="186"/>
                    </a:cubicBezTo>
                    <a:cubicBezTo>
                      <a:pt x="123" y="186"/>
                      <a:pt x="123" y="186"/>
                      <a:pt x="123" y="186"/>
                    </a:cubicBezTo>
                    <a:cubicBezTo>
                      <a:pt x="122" y="186"/>
                      <a:pt x="122" y="186"/>
                      <a:pt x="121" y="186"/>
                    </a:cubicBezTo>
                    <a:cubicBezTo>
                      <a:pt x="121" y="186"/>
                      <a:pt x="121" y="186"/>
                      <a:pt x="121" y="186"/>
                    </a:cubicBezTo>
                    <a:cubicBezTo>
                      <a:pt x="121" y="186"/>
                      <a:pt x="120" y="186"/>
                      <a:pt x="120" y="186"/>
                    </a:cubicBezTo>
                    <a:cubicBezTo>
                      <a:pt x="120" y="186"/>
                      <a:pt x="120" y="186"/>
                      <a:pt x="120" y="186"/>
                    </a:cubicBezTo>
                    <a:cubicBezTo>
                      <a:pt x="119" y="186"/>
                      <a:pt x="118" y="186"/>
                      <a:pt x="118" y="187"/>
                    </a:cubicBezTo>
                    <a:cubicBezTo>
                      <a:pt x="118" y="187"/>
                      <a:pt x="118" y="187"/>
                      <a:pt x="118" y="187"/>
                    </a:cubicBezTo>
                    <a:cubicBezTo>
                      <a:pt x="118" y="187"/>
                      <a:pt x="118" y="187"/>
                      <a:pt x="118" y="187"/>
                    </a:cubicBezTo>
                    <a:cubicBezTo>
                      <a:pt x="117" y="188"/>
                      <a:pt x="117" y="188"/>
                      <a:pt x="117" y="188"/>
                    </a:cubicBezTo>
                    <a:cubicBezTo>
                      <a:pt x="116" y="189"/>
                      <a:pt x="116" y="189"/>
                      <a:pt x="116" y="189"/>
                    </a:cubicBezTo>
                    <a:cubicBezTo>
                      <a:pt x="116" y="189"/>
                      <a:pt x="116" y="189"/>
                      <a:pt x="116" y="189"/>
                    </a:cubicBezTo>
                    <a:cubicBezTo>
                      <a:pt x="116" y="189"/>
                      <a:pt x="115" y="190"/>
                      <a:pt x="115" y="190"/>
                    </a:cubicBezTo>
                    <a:cubicBezTo>
                      <a:pt x="114" y="191"/>
                      <a:pt x="114" y="191"/>
                      <a:pt x="114" y="191"/>
                    </a:cubicBezTo>
                    <a:cubicBezTo>
                      <a:pt x="113" y="192"/>
                      <a:pt x="113" y="192"/>
                      <a:pt x="113" y="192"/>
                    </a:cubicBezTo>
                    <a:cubicBezTo>
                      <a:pt x="113" y="192"/>
                      <a:pt x="112" y="193"/>
                      <a:pt x="112" y="193"/>
                    </a:cubicBezTo>
                    <a:cubicBezTo>
                      <a:pt x="111" y="194"/>
                      <a:pt x="111" y="194"/>
                      <a:pt x="111" y="194"/>
                    </a:cubicBezTo>
                    <a:cubicBezTo>
                      <a:pt x="111" y="195"/>
                      <a:pt x="110" y="195"/>
                      <a:pt x="110" y="196"/>
                    </a:cubicBezTo>
                    <a:cubicBezTo>
                      <a:pt x="109" y="196"/>
                      <a:pt x="109" y="196"/>
                      <a:pt x="109" y="196"/>
                    </a:cubicBezTo>
                    <a:cubicBezTo>
                      <a:pt x="109" y="197"/>
                      <a:pt x="109" y="197"/>
                      <a:pt x="109" y="197"/>
                    </a:cubicBezTo>
                    <a:cubicBezTo>
                      <a:pt x="108" y="197"/>
                      <a:pt x="108" y="197"/>
                      <a:pt x="108" y="197"/>
                    </a:cubicBezTo>
                    <a:cubicBezTo>
                      <a:pt x="108" y="197"/>
                      <a:pt x="108" y="197"/>
                      <a:pt x="108" y="197"/>
                    </a:cubicBezTo>
                    <a:cubicBezTo>
                      <a:pt x="107" y="198"/>
                      <a:pt x="107" y="198"/>
                      <a:pt x="107" y="198"/>
                    </a:cubicBezTo>
                    <a:cubicBezTo>
                      <a:pt x="107" y="199"/>
                      <a:pt x="107" y="199"/>
                      <a:pt x="107" y="199"/>
                    </a:cubicBezTo>
                    <a:cubicBezTo>
                      <a:pt x="106" y="199"/>
                      <a:pt x="106" y="199"/>
                      <a:pt x="106" y="199"/>
                    </a:cubicBezTo>
                    <a:cubicBezTo>
                      <a:pt x="106" y="199"/>
                      <a:pt x="105" y="200"/>
                      <a:pt x="104" y="200"/>
                    </a:cubicBezTo>
                    <a:cubicBezTo>
                      <a:pt x="103" y="201"/>
                      <a:pt x="103" y="201"/>
                      <a:pt x="103" y="201"/>
                    </a:cubicBezTo>
                    <a:cubicBezTo>
                      <a:pt x="103" y="201"/>
                      <a:pt x="102" y="201"/>
                      <a:pt x="102" y="201"/>
                    </a:cubicBezTo>
                    <a:cubicBezTo>
                      <a:pt x="101" y="202"/>
                      <a:pt x="100" y="202"/>
                      <a:pt x="99" y="203"/>
                    </a:cubicBezTo>
                    <a:cubicBezTo>
                      <a:pt x="98" y="203"/>
                      <a:pt x="98" y="203"/>
                      <a:pt x="98" y="203"/>
                    </a:cubicBezTo>
                    <a:cubicBezTo>
                      <a:pt x="97" y="204"/>
                      <a:pt x="96" y="204"/>
                      <a:pt x="95" y="204"/>
                    </a:cubicBezTo>
                    <a:cubicBezTo>
                      <a:pt x="95" y="204"/>
                      <a:pt x="95" y="204"/>
                      <a:pt x="95" y="204"/>
                    </a:cubicBezTo>
                    <a:cubicBezTo>
                      <a:pt x="95" y="204"/>
                      <a:pt x="95" y="204"/>
                      <a:pt x="95" y="204"/>
                    </a:cubicBezTo>
                    <a:cubicBezTo>
                      <a:pt x="95" y="205"/>
                      <a:pt x="94" y="205"/>
                      <a:pt x="94" y="205"/>
                    </a:cubicBezTo>
                    <a:cubicBezTo>
                      <a:pt x="94" y="206"/>
                      <a:pt x="94" y="207"/>
                      <a:pt x="95" y="207"/>
                    </a:cubicBezTo>
                    <a:cubicBezTo>
                      <a:pt x="95" y="207"/>
                      <a:pt x="95" y="207"/>
                      <a:pt x="95" y="207"/>
                    </a:cubicBezTo>
                    <a:cubicBezTo>
                      <a:pt x="95" y="208"/>
                      <a:pt x="96" y="208"/>
                      <a:pt x="96" y="208"/>
                    </a:cubicBezTo>
                    <a:cubicBezTo>
                      <a:pt x="96" y="208"/>
                      <a:pt x="96" y="208"/>
                      <a:pt x="96" y="208"/>
                    </a:cubicBezTo>
                    <a:cubicBezTo>
                      <a:pt x="97" y="208"/>
                      <a:pt x="97" y="208"/>
                      <a:pt x="97" y="208"/>
                    </a:cubicBezTo>
                    <a:cubicBezTo>
                      <a:pt x="98" y="208"/>
                      <a:pt x="98" y="209"/>
                      <a:pt x="99" y="209"/>
                    </a:cubicBezTo>
                    <a:cubicBezTo>
                      <a:pt x="99" y="209"/>
                      <a:pt x="99" y="209"/>
                      <a:pt x="99" y="209"/>
                    </a:cubicBezTo>
                    <a:cubicBezTo>
                      <a:pt x="100" y="210"/>
                      <a:pt x="100" y="210"/>
                      <a:pt x="100" y="210"/>
                    </a:cubicBezTo>
                    <a:cubicBezTo>
                      <a:pt x="100" y="210"/>
                      <a:pt x="101" y="210"/>
                      <a:pt x="101" y="210"/>
                    </a:cubicBezTo>
                    <a:cubicBezTo>
                      <a:pt x="101" y="210"/>
                      <a:pt x="101" y="210"/>
                      <a:pt x="101" y="210"/>
                    </a:cubicBezTo>
                    <a:cubicBezTo>
                      <a:pt x="102" y="210"/>
                      <a:pt x="102" y="210"/>
                      <a:pt x="102" y="210"/>
                    </a:cubicBezTo>
                    <a:cubicBezTo>
                      <a:pt x="103" y="210"/>
                      <a:pt x="103" y="210"/>
                      <a:pt x="103" y="210"/>
                    </a:cubicBezTo>
                    <a:cubicBezTo>
                      <a:pt x="104" y="210"/>
                      <a:pt x="105" y="210"/>
                      <a:pt x="106" y="210"/>
                    </a:cubicBezTo>
                    <a:cubicBezTo>
                      <a:pt x="108" y="210"/>
                      <a:pt x="110" y="209"/>
                      <a:pt x="113" y="208"/>
                    </a:cubicBezTo>
                    <a:cubicBezTo>
                      <a:pt x="114" y="208"/>
                      <a:pt x="114" y="208"/>
                      <a:pt x="114" y="208"/>
                    </a:cubicBezTo>
                    <a:cubicBezTo>
                      <a:pt x="114" y="208"/>
                      <a:pt x="114" y="208"/>
                      <a:pt x="114" y="208"/>
                    </a:cubicBezTo>
                    <a:cubicBezTo>
                      <a:pt x="115" y="208"/>
                      <a:pt x="115" y="208"/>
                      <a:pt x="115" y="208"/>
                    </a:cubicBezTo>
                    <a:cubicBezTo>
                      <a:pt x="116" y="208"/>
                      <a:pt x="117" y="208"/>
                      <a:pt x="118" y="208"/>
                    </a:cubicBezTo>
                    <a:cubicBezTo>
                      <a:pt x="119" y="208"/>
                      <a:pt x="120" y="207"/>
                      <a:pt x="120" y="207"/>
                    </a:cubicBezTo>
                    <a:cubicBezTo>
                      <a:pt x="121" y="207"/>
                      <a:pt x="121" y="207"/>
                      <a:pt x="121" y="207"/>
                    </a:cubicBezTo>
                    <a:cubicBezTo>
                      <a:pt x="122" y="207"/>
                      <a:pt x="123" y="206"/>
                      <a:pt x="123" y="206"/>
                    </a:cubicBezTo>
                    <a:cubicBezTo>
                      <a:pt x="124" y="206"/>
                      <a:pt x="124" y="206"/>
                      <a:pt x="124" y="206"/>
                    </a:cubicBezTo>
                    <a:cubicBezTo>
                      <a:pt x="125" y="205"/>
                      <a:pt x="126" y="205"/>
                      <a:pt x="127" y="204"/>
                    </a:cubicBezTo>
                    <a:cubicBezTo>
                      <a:pt x="128" y="203"/>
                      <a:pt x="128" y="203"/>
                      <a:pt x="128" y="203"/>
                    </a:cubicBezTo>
                    <a:cubicBezTo>
                      <a:pt x="129" y="203"/>
                      <a:pt x="129" y="203"/>
                      <a:pt x="129" y="203"/>
                    </a:cubicBezTo>
                    <a:cubicBezTo>
                      <a:pt x="129" y="203"/>
                      <a:pt x="130" y="203"/>
                      <a:pt x="130" y="203"/>
                    </a:cubicBezTo>
                    <a:cubicBezTo>
                      <a:pt x="131" y="203"/>
                      <a:pt x="131" y="203"/>
                      <a:pt x="131" y="203"/>
                    </a:cubicBezTo>
                    <a:cubicBezTo>
                      <a:pt x="132" y="203"/>
                      <a:pt x="132" y="203"/>
                      <a:pt x="133" y="202"/>
                    </a:cubicBezTo>
                    <a:cubicBezTo>
                      <a:pt x="133" y="202"/>
                      <a:pt x="134" y="202"/>
                      <a:pt x="134" y="202"/>
                    </a:cubicBezTo>
                    <a:cubicBezTo>
                      <a:pt x="135" y="201"/>
                      <a:pt x="136" y="201"/>
                      <a:pt x="136" y="200"/>
                    </a:cubicBezTo>
                    <a:cubicBezTo>
                      <a:pt x="137" y="200"/>
                      <a:pt x="137" y="200"/>
                      <a:pt x="137" y="200"/>
                    </a:cubicBezTo>
                    <a:cubicBezTo>
                      <a:pt x="137" y="200"/>
                      <a:pt x="138" y="199"/>
                      <a:pt x="138" y="199"/>
                    </a:cubicBezTo>
                    <a:cubicBezTo>
                      <a:pt x="138" y="199"/>
                      <a:pt x="138" y="199"/>
                      <a:pt x="138" y="199"/>
                    </a:cubicBezTo>
                    <a:cubicBezTo>
                      <a:pt x="139" y="198"/>
                      <a:pt x="140" y="198"/>
                      <a:pt x="141" y="197"/>
                    </a:cubicBezTo>
                    <a:cubicBezTo>
                      <a:pt x="142" y="197"/>
                      <a:pt x="142" y="196"/>
                      <a:pt x="143" y="195"/>
                    </a:cubicBezTo>
                    <a:cubicBezTo>
                      <a:pt x="143" y="195"/>
                      <a:pt x="143" y="195"/>
                      <a:pt x="143" y="195"/>
                    </a:cubicBezTo>
                    <a:cubicBezTo>
                      <a:pt x="144" y="194"/>
                      <a:pt x="146" y="193"/>
                      <a:pt x="147" y="192"/>
                    </a:cubicBezTo>
                    <a:cubicBezTo>
                      <a:pt x="147" y="192"/>
                      <a:pt x="147" y="191"/>
                      <a:pt x="148" y="191"/>
                    </a:cubicBezTo>
                    <a:cubicBezTo>
                      <a:pt x="149" y="190"/>
                      <a:pt x="149" y="189"/>
                      <a:pt x="150" y="189"/>
                    </a:cubicBezTo>
                    <a:cubicBezTo>
                      <a:pt x="151" y="188"/>
                      <a:pt x="151" y="188"/>
                      <a:pt x="152" y="187"/>
                    </a:cubicBezTo>
                    <a:cubicBezTo>
                      <a:pt x="152" y="186"/>
                      <a:pt x="152" y="186"/>
                      <a:pt x="152" y="186"/>
                    </a:cubicBezTo>
                    <a:cubicBezTo>
                      <a:pt x="154" y="185"/>
                      <a:pt x="155" y="183"/>
                      <a:pt x="157" y="181"/>
                    </a:cubicBezTo>
                    <a:cubicBezTo>
                      <a:pt x="157" y="181"/>
                      <a:pt x="158" y="180"/>
                      <a:pt x="159" y="179"/>
                    </a:cubicBezTo>
                    <a:cubicBezTo>
                      <a:pt x="159" y="178"/>
                      <a:pt x="159" y="178"/>
                      <a:pt x="159" y="178"/>
                    </a:cubicBezTo>
                    <a:cubicBezTo>
                      <a:pt x="160" y="178"/>
                      <a:pt x="160" y="177"/>
                      <a:pt x="160" y="177"/>
                    </a:cubicBezTo>
                    <a:cubicBezTo>
                      <a:pt x="162" y="175"/>
                      <a:pt x="163" y="173"/>
                      <a:pt x="164" y="172"/>
                    </a:cubicBezTo>
                    <a:cubicBezTo>
                      <a:pt x="165" y="169"/>
                      <a:pt x="166" y="166"/>
                      <a:pt x="168" y="163"/>
                    </a:cubicBezTo>
                    <a:cubicBezTo>
                      <a:pt x="169" y="161"/>
                      <a:pt x="169" y="161"/>
                      <a:pt x="169" y="161"/>
                    </a:cubicBezTo>
                    <a:cubicBezTo>
                      <a:pt x="170" y="159"/>
                      <a:pt x="170" y="159"/>
                      <a:pt x="170" y="159"/>
                    </a:cubicBezTo>
                    <a:cubicBezTo>
                      <a:pt x="170" y="158"/>
                      <a:pt x="170" y="157"/>
                      <a:pt x="171" y="156"/>
                    </a:cubicBezTo>
                    <a:cubicBezTo>
                      <a:pt x="172" y="154"/>
                      <a:pt x="172" y="153"/>
                      <a:pt x="173" y="151"/>
                    </a:cubicBezTo>
                    <a:cubicBezTo>
                      <a:pt x="173" y="151"/>
                      <a:pt x="173" y="151"/>
                      <a:pt x="173" y="151"/>
                    </a:cubicBezTo>
                    <a:cubicBezTo>
                      <a:pt x="173" y="150"/>
                      <a:pt x="173" y="150"/>
                      <a:pt x="174" y="149"/>
                    </a:cubicBezTo>
                    <a:cubicBezTo>
                      <a:pt x="174" y="149"/>
                      <a:pt x="174" y="148"/>
                      <a:pt x="174" y="148"/>
                    </a:cubicBezTo>
                    <a:cubicBezTo>
                      <a:pt x="175" y="147"/>
                      <a:pt x="175" y="146"/>
                      <a:pt x="175" y="145"/>
                    </a:cubicBezTo>
                    <a:cubicBezTo>
                      <a:pt x="176" y="143"/>
                      <a:pt x="176" y="141"/>
                      <a:pt x="177" y="140"/>
                    </a:cubicBezTo>
                    <a:cubicBezTo>
                      <a:pt x="177" y="137"/>
                      <a:pt x="178" y="136"/>
                      <a:pt x="178" y="134"/>
                    </a:cubicBezTo>
                    <a:cubicBezTo>
                      <a:pt x="178" y="132"/>
                      <a:pt x="178" y="132"/>
                      <a:pt x="178" y="132"/>
                    </a:cubicBezTo>
                    <a:cubicBezTo>
                      <a:pt x="178" y="132"/>
                      <a:pt x="178" y="131"/>
                      <a:pt x="178" y="131"/>
                    </a:cubicBezTo>
                    <a:cubicBezTo>
                      <a:pt x="178" y="130"/>
                      <a:pt x="178" y="129"/>
                      <a:pt x="178" y="128"/>
                    </a:cubicBezTo>
                    <a:cubicBezTo>
                      <a:pt x="178" y="128"/>
                      <a:pt x="178" y="128"/>
                      <a:pt x="178" y="128"/>
                    </a:cubicBezTo>
                    <a:cubicBezTo>
                      <a:pt x="179" y="125"/>
                      <a:pt x="178" y="122"/>
                      <a:pt x="178" y="119"/>
                    </a:cubicBezTo>
                    <a:cubicBezTo>
                      <a:pt x="177" y="118"/>
                      <a:pt x="177" y="117"/>
                      <a:pt x="177" y="116"/>
                    </a:cubicBezTo>
                    <a:cubicBezTo>
                      <a:pt x="177" y="116"/>
                      <a:pt x="177" y="115"/>
                      <a:pt x="177" y="115"/>
                    </a:cubicBezTo>
                    <a:cubicBezTo>
                      <a:pt x="177" y="115"/>
                      <a:pt x="177" y="114"/>
                      <a:pt x="177" y="114"/>
                    </a:cubicBezTo>
                    <a:cubicBezTo>
                      <a:pt x="177" y="114"/>
                      <a:pt x="177" y="114"/>
                      <a:pt x="178" y="114"/>
                    </a:cubicBezTo>
                    <a:cubicBezTo>
                      <a:pt x="178" y="114"/>
                      <a:pt x="179" y="114"/>
                      <a:pt x="179" y="114"/>
                    </a:cubicBezTo>
                    <a:cubicBezTo>
                      <a:pt x="180" y="114"/>
                      <a:pt x="180" y="114"/>
                      <a:pt x="180" y="114"/>
                    </a:cubicBezTo>
                    <a:cubicBezTo>
                      <a:pt x="180" y="114"/>
                      <a:pt x="181" y="114"/>
                      <a:pt x="181" y="114"/>
                    </a:cubicBezTo>
                    <a:cubicBezTo>
                      <a:pt x="182" y="114"/>
                      <a:pt x="183" y="114"/>
                      <a:pt x="184" y="114"/>
                    </a:cubicBezTo>
                    <a:cubicBezTo>
                      <a:pt x="185" y="114"/>
                      <a:pt x="185" y="114"/>
                      <a:pt x="185" y="114"/>
                    </a:cubicBezTo>
                    <a:cubicBezTo>
                      <a:pt x="185" y="114"/>
                      <a:pt x="186" y="113"/>
                      <a:pt x="186" y="113"/>
                    </a:cubicBezTo>
                    <a:cubicBezTo>
                      <a:pt x="187" y="113"/>
                      <a:pt x="188" y="113"/>
                      <a:pt x="189" y="112"/>
                    </a:cubicBezTo>
                    <a:cubicBezTo>
                      <a:pt x="189" y="112"/>
                      <a:pt x="189" y="112"/>
                      <a:pt x="189" y="112"/>
                    </a:cubicBezTo>
                    <a:cubicBezTo>
                      <a:pt x="190" y="112"/>
                      <a:pt x="191" y="111"/>
                      <a:pt x="192" y="111"/>
                    </a:cubicBezTo>
                    <a:cubicBezTo>
                      <a:pt x="193" y="110"/>
                      <a:pt x="193" y="110"/>
                      <a:pt x="194" y="109"/>
                    </a:cubicBezTo>
                    <a:cubicBezTo>
                      <a:pt x="195" y="107"/>
                      <a:pt x="196" y="105"/>
                      <a:pt x="195" y="103"/>
                    </a:cubicBezTo>
                    <a:cubicBezTo>
                      <a:pt x="195" y="102"/>
                      <a:pt x="195" y="102"/>
                      <a:pt x="195" y="101"/>
                    </a:cubicBezTo>
                    <a:cubicBezTo>
                      <a:pt x="195" y="100"/>
                      <a:pt x="194" y="100"/>
                      <a:pt x="194" y="99"/>
                    </a:cubicBezTo>
                    <a:cubicBezTo>
                      <a:pt x="193" y="99"/>
                      <a:pt x="193" y="99"/>
                      <a:pt x="193" y="99"/>
                    </a:cubicBezTo>
                    <a:cubicBezTo>
                      <a:pt x="193" y="98"/>
                      <a:pt x="192" y="98"/>
                      <a:pt x="192" y="98"/>
                    </a:cubicBezTo>
                    <a:cubicBezTo>
                      <a:pt x="191" y="98"/>
                      <a:pt x="191" y="97"/>
                      <a:pt x="190" y="97"/>
                    </a:cubicBezTo>
                    <a:cubicBezTo>
                      <a:pt x="190" y="97"/>
                      <a:pt x="190" y="97"/>
                      <a:pt x="190" y="97"/>
                    </a:cubicBezTo>
                    <a:cubicBezTo>
                      <a:pt x="189" y="97"/>
                      <a:pt x="188" y="97"/>
                      <a:pt x="187" y="97"/>
                    </a:cubicBezTo>
                    <a:cubicBezTo>
                      <a:pt x="186" y="97"/>
                      <a:pt x="186" y="97"/>
                      <a:pt x="186" y="97"/>
                    </a:cubicBezTo>
                    <a:cubicBezTo>
                      <a:pt x="186" y="97"/>
                      <a:pt x="186" y="97"/>
                      <a:pt x="186" y="97"/>
                    </a:cubicBezTo>
                    <a:cubicBezTo>
                      <a:pt x="185" y="97"/>
                      <a:pt x="184" y="97"/>
                      <a:pt x="184" y="97"/>
                    </a:cubicBezTo>
                    <a:cubicBezTo>
                      <a:pt x="183" y="97"/>
                      <a:pt x="183" y="97"/>
                      <a:pt x="182" y="97"/>
                    </a:cubicBezTo>
                    <a:cubicBezTo>
                      <a:pt x="182" y="97"/>
                      <a:pt x="182" y="97"/>
                      <a:pt x="181" y="97"/>
                    </a:cubicBezTo>
                    <a:cubicBezTo>
                      <a:pt x="181" y="97"/>
                      <a:pt x="181" y="97"/>
                      <a:pt x="181" y="97"/>
                    </a:cubicBezTo>
                    <a:cubicBezTo>
                      <a:pt x="181" y="97"/>
                      <a:pt x="181" y="97"/>
                      <a:pt x="181" y="97"/>
                    </a:cubicBezTo>
                    <a:cubicBezTo>
                      <a:pt x="181" y="97"/>
                      <a:pt x="181" y="97"/>
                      <a:pt x="181" y="97"/>
                    </a:cubicBezTo>
                    <a:cubicBezTo>
                      <a:pt x="181" y="97"/>
                      <a:pt x="181" y="97"/>
                      <a:pt x="181" y="97"/>
                    </a:cubicBezTo>
                    <a:cubicBezTo>
                      <a:pt x="180" y="98"/>
                      <a:pt x="179" y="98"/>
                      <a:pt x="178" y="98"/>
                    </a:cubicBezTo>
                    <a:cubicBezTo>
                      <a:pt x="179" y="97"/>
                      <a:pt x="179" y="97"/>
                      <a:pt x="179" y="97"/>
                    </a:cubicBezTo>
                    <a:cubicBezTo>
                      <a:pt x="180" y="96"/>
                      <a:pt x="181" y="95"/>
                      <a:pt x="182" y="94"/>
                    </a:cubicBezTo>
                    <a:cubicBezTo>
                      <a:pt x="182" y="93"/>
                      <a:pt x="183" y="93"/>
                      <a:pt x="184" y="92"/>
                    </a:cubicBezTo>
                    <a:cubicBezTo>
                      <a:pt x="184" y="91"/>
                      <a:pt x="185" y="90"/>
                      <a:pt x="186" y="90"/>
                    </a:cubicBezTo>
                    <a:cubicBezTo>
                      <a:pt x="187" y="89"/>
                      <a:pt x="187" y="88"/>
                      <a:pt x="188" y="87"/>
                    </a:cubicBezTo>
                    <a:cubicBezTo>
                      <a:pt x="188" y="87"/>
                      <a:pt x="188" y="87"/>
                      <a:pt x="188" y="87"/>
                    </a:cubicBezTo>
                    <a:cubicBezTo>
                      <a:pt x="189" y="86"/>
                      <a:pt x="189" y="86"/>
                      <a:pt x="189" y="85"/>
                    </a:cubicBezTo>
                    <a:cubicBezTo>
                      <a:pt x="190" y="85"/>
                      <a:pt x="190" y="84"/>
                      <a:pt x="190" y="84"/>
                    </a:cubicBezTo>
                    <a:cubicBezTo>
                      <a:pt x="190" y="83"/>
                      <a:pt x="191" y="83"/>
                      <a:pt x="191" y="82"/>
                    </a:cubicBezTo>
                    <a:cubicBezTo>
                      <a:pt x="191" y="81"/>
                      <a:pt x="191" y="80"/>
                      <a:pt x="191" y="79"/>
                    </a:cubicBezTo>
                    <a:cubicBezTo>
                      <a:pt x="190" y="78"/>
                      <a:pt x="190" y="77"/>
                      <a:pt x="190" y="77"/>
                    </a:cubicBezTo>
                    <a:cubicBezTo>
                      <a:pt x="189" y="76"/>
                      <a:pt x="189" y="76"/>
                      <a:pt x="188" y="75"/>
                    </a:cubicBezTo>
                    <a:cubicBezTo>
                      <a:pt x="187" y="75"/>
                      <a:pt x="186" y="74"/>
                      <a:pt x="185" y="74"/>
                    </a:cubicBezTo>
                    <a:cubicBezTo>
                      <a:pt x="184" y="74"/>
                      <a:pt x="184" y="74"/>
                      <a:pt x="184" y="74"/>
                    </a:cubicBezTo>
                    <a:cubicBezTo>
                      <a:pt x="182" y="74"/>
                      <a:pt x="181" y="75"/>
                      <a:pt x="179" y="75"/>
                    </a:cubicBezTo>
                    <a:cubicBezTo>
                      <a:pt x="178" y="76"/>
                      <a:pt x="176" y="78"/>
                      <a:pt x="175" y="79"/>
                    </a:cubicBezTo>
                    <a:cubicBezTo>
                      <a:pt x="174" y="80"/>
                      <a:pt x="173" y="81"/>
                      <a:pt x="172" y="83"/>
                    </a:cubicBezTo>
                    <a:cubicBezTo>
                      <a:pt x="172" y="83"/>
                      <a:pt x="172" y="83"/>
                      <a:pt x="172" y="83"/>
                    </a:cubicBezTo>
                    <a:cubicBezTo>
                      <a:pt x="171" y="84"/>
                      <a:pt x="171" y="84"/>
                      <a:pt x="171" y="85"/>
                    </a:cubicBezTo>
                    <a:cubicBezTo>
                      <a:pt x="170" y="85"/>
                      <a:pt x="170" y="86"/>
                      <a:pt x="169" y="87"/>
                    </a:cubicBezTo>
                    <a:cubicBezTo>
                      <a:pt x="169" y="87"/>
                      <a:pt x="169" y="87"/>
                      <a:pt x="169" y="87"/>
                    </a:cubicBezTo>
                    <a:cubicBezTo>
                      <a:pt x="169" y="87"/>
                      <a:pt x="169" y="87"/>
                      <a:pt x="169" y="87"/>
                    </a:cubicBezTo>
                    <a:cubicBezTo>
                      <a:pt x="169" y="87"/>
                      <a:pt x="169" y="87"/>
                      <a:pt x="169" y="87"/>
                    </a:cubicBezTo>
                    <a:cubicBezTo>
                      <a:pt x="168" y="86"/>
                      <a:pt x="168" y="84"/>
                      <a:pt x="167" y="82"/>
                    </a:cubicBezTo>
                    <a:cubicBezTo>
                      <a:pt x="165" y="80"/>
                      <a:pt x="164" y="77"/>
                      <a:pt x="163" y="74"/>
                    </a:cubicBezTo>
                    <a:cubicBezTo>
                      <a:pt x="162" y="73"/>
                      <a:pt x="161" y="71"/>
                      <a:pt x="159" y="69"/>
                    </a:cubicBezTo>
                    <a:cubicBezTo>
                      <a:pt x="159" y="68"/>
                      <a:pt x="158" y="67"/>
                      <a:pt x="158" y="67"/>
                    </a:cubicBezTo>
                    <a:cubicBezTo>
                      <a:pt x="158" y="66"/>
                      <a:pt x="157" y="66"/>
                      <a:pt x="157" y="66"/>
                    </a:cubicBezTo>
                    <a:cubicBezTo>
                      <a:pt x="157" y="65"/>
                      <a:pt x="156" y="65"/>
                      <a:pt x="156" y="64"/>
                    </a:cubicBezTo>
                    <a:cubicBezTo>
                      <a:pt x="155" y="63"/>
                      <a:pt x="154" y="61"/>
                      <a:pt x="152" y="60"/>
                    </a:cubicBezTo>
                    <a:cubicBezTo>
                      <a:pt x="151" y="58"/>
                      <a:pt x="150" y="57"/>
                      <a:pt x="148" y="55"/>
                    </a:cubicBezTo>
                    <a:cubicBezTo>
                      <a:pt x="148" y="55"/>
                      <a:pt x="148" y="55"/>
                      <a:pt x="148" y="55"/>
                    </a:cubicBezTo>
                    <a:cubicBezTo>
                      <a:pt x="148" y="55"/>
                      <a:pt x="148" y="55"/>
                      <a:pt x="148" y="55"/>
                    </a:cubicBezTo>
                    <a:cubicBezTo>
                      <a:pt x="147" y="54"/>
                      <a:pt x="147" y="54"/>
                      <a:pt x="147" y="54"/>
                    </a:cubicBezTo>
                    <a:cubicBezTo>
                      <a:pt x="147" y="53"/>
                      <a:pt x="146" y="53"/>
                      <a:pt x="145" y="52"/>
                    </a:cubicBezTo>
                    <a:cubicBezTo>
                      <a:pt x="145" y="52"/>
                      <a:pt x="145" y="52"/>
                      <a:pt x="145" y="52"/>
                    </a:cubicBezTo>
                    <a:cubicBezTo>
                      <a:pt x="144" y="51"/>
                      <a:pt x="144" y="50"/>
                      <a:pt x="143" y="49"/>
                    </a:cubicBezTo>
                    <a:cubicBezTo>
                      <a:pt x="142" y="49"/>
                      <a:pt x="142" y="49"/>
                      <a:pt x="141" y="48"/>
                    </a:cubicBezTo>
                    <a:cubicBezTo>
                      <a:pt x="141" y="48"/>
                      <a:pt x="141" y="48"/>
                      <a:pt x="141" y="48"/>
                    </a:cubicBezTo>
                    <a:cubicBezTo>
                      <a:pt x="140" y="48"/>
                      <a:pt x="140" y="47"/>
                      <a:pt x="140" y="47"/>
                    </a:cubicBezTo>
                    <a:cubicBezTo>
                      <a:pt x="139" y="46"/>
                      <a:pt x="138" y="46"/>
                      <a:pt x="137" y="45"/>
                    </a:cubicBezTo>
                    <a:cubicBezTo>
                      <a:pt x="136" y="45"/>
                      <a:pt x="136" y="45"/>
                      <a:pt x="136" y="45"/>
                    </a:cubicBezTo>
                    <a:cubicBezTo>
                      <a:pt x="135" y="45"/>
                      <a:pt x="135" y="45"/>
                      <a:pt x="135" y="44"/>
                    </a:cubicBezTo>
                    <a:cubicBezTo>
                      <a:pt x="134" y="44"/>
                      <a:pt x="134" y="44"/>
                      <a:pt x="134" y="44"/>
                    </a:cubicBezTo>
                    <a:cubicBezTo>
                      <a:pt x="134" y="43"/>
                      <a:pt x="133" y="43"/>
                      <a:pt x="132" y="43"/>
                    </a:cubicBezTo>
                    <a:cubicBezTo>
                      <a:pt x="131" y="42"/>
                      <a:pt x="131" y="42"/>
                      <a:pt x="130" y="41"/>
                    </a:cubicBezTo>
                    <a:cubicBezTo>
                      <a:pt x="129" y="41"/>
                      <a:pt x="129" y="41"/>
                      <a:pt x="129" y="41"/>
                    </a:cubicBezTo>
                    <a:cubicBezTo>
                      <a:pt x="128" y="40"/>
                      <a:pt x="126" y="39"/>
                      <a:pt x="124" y="38"/>
                    </a:cubicBezTo>
                    <a:cubicBezTo>
                      <a:pt x="123" y="37"/>
                      <a:pt x="121" y="36"/>
                      <a:pt x="119" y="35"/>
                    </a:cubicBezTo>
                    <a:cubicBezTo>
                      <a:pt x="118" y="35"/>
                      <a:pt x="117" y="34"/>
                      <a:pt x="117" y="34"/>
                    </a:cubicBezTo>
                    <a:cubicBezTo>
                      <a:pt x="116" y="34"/>
                      <a:pt x="116" y="34"/>
                      <a:pt x="116" y="34"/>
                    </a:cubicBezTo>
                    <a:cubicBezTo>
                      <a:pt x="115" y="33"/>
                      <a:pt x="115" y="33"/>
                      <a:pt x="115" y="33"/>
                    </a:cubicBezTo>
                    <a:cubicBezTo>
                      <a:pt x="115" y="33"/>
                      <a:pt x="115" y="33"/>
                      <a:pt x="115" y="33"/>
                    </a:cubicBezTo>
                    <a:cubicBezTo>
                      <a:pt x="114" y="33"/>
                      <a:pt x="114" y="33"/>
                      <a:pt x="114" y="33"/>
                    </a:cubicBezTo>
                    <a:cubicBezTo>
                      <a:pt x="114" y="33"/>
                      <a:pt x="113" y="33"/>
                      <a:pt x="113" y="33"/>
                    </a:cubicBezTo>
                    <a:cubicBezTo>
                      <a:pt x="113" y="32"/>
                      <a:pt x="113" y="32"/>
                      <a:pt x="113" y="32"/>
                    </a:cubicBezTo>
                    <a:cubicBezTo>
                      <a:pt x="112" y="32"/>
                      <a:pt x="112" y="32"/>
                      <a:pt x="112" y="32"/>
                    </a:cubicBezTo>
                    <a:cubicBezTo>
                      <a:pt x="112" y="32"/>
                      <a:pt x="112" y="32"/>
                      <a:pt x="112" y="32"/>
                    </a:cubicBezTo>
                    <a:cubicBezTo>
                      <a:pt x="111" y="32"/>
                      <a:pt x="111" y="32"/>
                      <a:pt x="111" y="32"/>
                    </a:cubicBezTo>
                    <a:cubicBezTo>
                      <a:pt x="111" y="32"/>
                      <a:pt x="111" y="32"/>
                      <a:pt x="111" y="32"/>
                    </a:cubicBezTo>
                    <a:cubicBezTo>
                      <a:pt x="110" y="31"/>
                      <a:pt x="110" y="31"/>
                      <a:pt x="110" y="31"/>
                    </a:cubicBezTo>
                    <a:cubicBezTo>
                      <a:pt x="109" y="31"/>
                      <a:pt x="107" y="30"/>
                      <a:pt x="106" y="29"/>
                    </a:cubicBezTo>
                    <a:cubicBezTo>
                      <a:pt x="105" y="28"/>
                      <a:pt x="105" y="28"/>
                      <a:pt x="105" y="28"/>
                    </a:cubicBezTo>
                    <a:cubicBezTo>
                      <a:pt x="103" y="27"/>
                      <a:pt x="102" y="27"/>
                      <a:pt x="101" y="26"/>
                    </a:cubicBezTo>
                    <a:cubicBezTo>
                      <a:pt x="100" y="25"/>
                      <a:pt x="100" y="25"/>
                      <a:pt x="99" y="25"/>
                    </a:cubicBezTo>
                    <a:cubicBezTo>
                      <a:pt x="98" y="24"/>
                      <a:pt x="98" y="24"/>
                      <a:pt x="97" y="23"/>
                    </a:cubicBezTo>
                    <a:cubicBezTo>
                      <a:pt x="96" y="22"/>
                      <a:pt x="96" y="22"/>
                      <a:pt x="96" y="22"/>
                    </a:cubicBezTo>
                    <a:cubicBezTo>
                      <a:pt x="95" y="22"/>
                      <a:pt x="95" y="22"/>
                      <a:pt x="95" y="22"/>
                    </a:cubicBezTo>
                    <a:cubicBezTo>
                      <a:pt x="94" y="21"/>
                      <a:pt x="93" y="21"/>
                      <a:pt x="93" y="20"/>
                    </a:cubicBezTo>
                    <a:cubicBezTo>
                      <a:pt x="93" y="20"/>
                      <a:pt x="93" y="20"/>
                      <a:pt x="93" y="20"/>
                    </a:cubicBezTo>
                    <a:cubicBezTo>
                      <a:pt x="93" y="20"/>
                      <a:pt x="93" y="20"/>
                      <a:pt x="93" y="20"/>
                    </a:cubicBezTo>
                    <a:cubicBezTo>
                      <a:pt x="92" y="20"/>
                      <a:pt x="92" y="19"/>
                      <a:pt x="91" y="19"/>
                    </a:cubicBezTo>
                    <a:cubicBezTo>
                      <a:pt x="91" y="18"/>
                      <a:pt x="91" y="18"/>
                      <a:pt x="91" y="18"/>
                    </a:cubicBezTo>
                    <a:cubicBezTo>
                      <a:pt x="90" y="18"/>
                      <a:pt x="89" y="17"/>
                      <a:pt x="89" y="16"/>
                    </a:cubicBezTo>
                    <a:cubicBezTo>
                      <a:pt x="88" y="16"/>
                      <a:pt x="88" y="15"/>
                      <a:pt x="87" y="15"/>
                    </a:cubicBezTo>
                    <a:cubicBezTo>
                      <a:pt x="87" y="14"/>
                      <a:pt x="87" y="14"/>
                      <a:pt x="87" y="14"/>
                    </a:cubicBezTo>
                    <a:cubicBezTo>
                      <a:pt x="86" y="13"/>
                      <a:pt x="86" y="13"/>
                      <a:pt x="86" y="13"/>
                    </a:cubicBezTo>
                    <a:cubicBezTo>
                      <a:pt x="86" y="13"/>
                      <a:pt x="86" y="12"/>
                      <a:pt x="85" y="12"/>
                    </a:cubicBezTo>
                    <a:cubicBezTo>
                      <a:pt x="85" y="11"/>
                      <a:pt x="85" y="11"/>
                      <a:pt x="85" y="11"/>
                    </a:cubicBezTo>
                    <a:cubicBezTo>
                      <a:pt x="85" y="11"/>
                      <a:pt x="84" y="10"/>
                      <a:pt x="84" y="10"/>
                    </a:cubicBezTo>
                    <a:cubicBezTo>
                      <a:pt x="83" y="9"/>
                      <a:pt x="83" y="9"/>
                      <a:pt x="83" y="9"/>
                    </a:cubicBezTo>
                    <a:cubicBezTo>
                      <a:pt x="82" y="8"/>
                      <a:pt x="82" y="8"/>
                      <a:pt x="82" y="8"/>
                    </a:cubicBezTo>
                    <a:cubicBezTo>
                      <a:pt x="82" y="8"/>
                      <a:pt x="81" y="7"/>
                      <a:pt x="81" y="7"/>
                    </a:cubicBezTo>
                    <a:cubicBezTo>
                      <a:pt x="81" y="6"/>
                      <a:pt x="81" y="6"/>
                      <a:pt x="81" y="6"/>
                    </a:cubicBezTo>
                    <a:cubicBezTo>
                      <a:pt x="80" y="6"/>
                      <a:pt x="80" y="5"/>
                      <a:pt x="80" y="5"/>
                    </a:cubicBezTo>
                    <a:cubicBezTo>
                      <a:pt x="79" y="4"/>
                      <a:pt x="79" y="4"/>
                      <a:pt x="78" y="4"/>
                    </a:cubicBezTo>
                    <a:cubicBezTo>
                      <a:pt x="78" y="3"/>
                      <a:pt x="77" y="3"/>
                      <a:pt x="77" y="3"/>
                    </a:cubicBezTo>
                    <a:cubicBezTo>
                      <a:pt x="76" y="2"/>
                      <a:pt x="76" y="2"/>
                      <a:pt x="76" y="2"/>
                    </a:cubicBezTo>
                    <a:cubicBezTo>
                      <a:pt x="76" y="2"/>
                      <a:pt x="76" y="2"/>
                      <a:pt x="76" y="2"/>
                    </a:cubicBezTo>
                    <a:cubicBezTo>
                      <a:pt x="75" y="2"/>
                      <a:pt x="74" y="1"/>
                      <a:pt x="74" y="1"/>
                    </a:cubicBezTo>
                    <a:cubicBezTo>
                      <a:pt x="73" y="1"/>
                      <a:pt x="73" y="1"/>
                      <a:pt x="73" y="1"/>
                    </a:cubicBezTo>
                    <a:cubicBezTo>
                      <a:pt x="72" y="1"/>
                      <a:pt x="72" y="1"/>
                      <a:pt x="72" y="1"/>
                    </a:cubicBezTo>
                    <a:cubicBezTo>
                      <a:pt x="72" y="1"/>
                      <a:pt x="71" y="0"/>
                      <a:pt x="71" y="0"/>
                    </a:cubicBezTo>
                    <a:cubicBezTo>
                      <a:pt x="70" y="0"/>
                      <a:pt x="70" y="0"/>
                      <a:pt x="70" y="0"/>
                    </a:cubicBezTo>
                    <a:cubicBezTo>
                      <a:pt x="70" y="0"/>
                      <a:pt x="70" y="0"/>
                      <a:pt x="70" y="0"/>
                    </a:cubicBezTo>
                    <a:cubicBezTo>
                      <a:pt x="69" y="0"/>
                      <a:pt x="69" y="0"/>
                      <a:pt x="69" y="0"/>
                    </a:cubicBezTo>
                    <a:cubicBezTo>
                      <a:pt x="69" y="1"/>
                      <a:pt x="69" y="1"/>
                      <a:pt x="69" y="1"/>
                    </a:cubicBezTo>
                    <a:cubicBezTo>
                      <a:pt x="68" y="2"/>
                      <a:pt x="68" y="2"/>
                      <a:pt x="68" y="2"/>
                    </a:cubicBezTo>
                    <a:cubicBezTo>
                      <a:pt x="68" y="2"/>
                      <a:pt x="67" y="2"/>
                      <a:pt x="67" y="2"/>
                    </a:cubicBezTo>
                    <a:cubicBezTo>
                      <a:pt x="66" y="2"/>
                      <a:pt x="65" y="3"/>
                      <a:pt x="65" y="3"/>
                    </a:cubicBezTo>
                    <a:cubicBezTo>
                      <a:pt x="64" y="3"/>
                      <a:pt x="63" y="4"/>
                      <a:pt x="63" y="5"/>
                    </a:cubicBezTo>
                    <a:cubicBezTo>
                      <a:pt x="61" y="6"/>
                      <a:pt x="60" y="7"/>
                      <a:pt x="60" y="9"/>
                    </a:cubicBezTo>
                    <a:cubicBezTo>
                      <a:pt x="60" y="9"/>
                      <a:pt x="60" y="10"/>
                      <a:pt x="60" y="11"/>
                    </a:cubicBezTo>
                    <a:cubicBezTo>
                      <a:pt x="60" y="12"/>
                      <a:pt x="60" y="12"/>
                      <a:pt x="60" y="12"/>
                    </a:cubicBezTo>
                    <a:cubicBezTo>
                      <a:pt x="60" y="12"/>
                      <a:pt x="59" y="12"/>
                      <a:pt x="59" y="13"/>
                    </a:cubicBezTo>
                    <a:cubicBezTo>
                      <a:pt x="59" y="13"/>
                      <a:pt x="60" y="14"/>
                      <a:pt x="60" y="14"/>
                    </a:cubicBezTo>
                    <a:cubicBezTo>
                      <a:pt x="60" y="15"/>
                      <a:pt x="60" y="16"/>
                      <a:pt x="60" y="17"/>
                    </a:cubicBezTo>
                    <a:cubicBezTo>
                      <a:pt x="60" y="17"/>
                      <a:pt x="60" y="17"/>
                      <a:pt x="60" y="17"/>
                    </a:cubicBezTo>
                    <a:cubicBezTo>
                      <a:pt x="61" y="18"/>
                      <a:pt x="61" y="19"/>
                      <a:pt x="61" y="20"/>
                    </a:cubicBezTo>
                    <a:cubicBezTo>
                      <a:pt x="62" y="21"/>
                      <a:pt x="62" y="22"/>
                      <a:pt x="63" y="23"/>
                    </a:cubicBezTo>
                    <a:cubicBezTo>
                      <a:pt x="62" y="22"/>
                      <a:pt x="62" y="22"/>
                      <a:pt x="61" y="22"/>
                    </a:cubicBezTo>
                    <a:cubicBezTo>
                      <a:pt x="60" y="21"/>
                      <a:pt x="59" y="19"/>
                      <a:pt x="57" y="18"/>
                    </a:cubicBezTo>
                    <a:cubicBezTo>
                      <a:pt x="56" y="17"/>
                      <a:pt x="56" y="17"/>
                      <a:pt x="56" y="17"/>
                    </a:cubicBezTo>
                    <a:cubicBezTo>
                      <a:pt x="56" y="17"/>
                      <a:pt x="55" y="16"/>
                      <a:pt x="54" y="15"/>
                    </a:cubicBezTo>
                    <a:cubicBezTo>
                      <a:pt x="54" y="15"/>
                      <a:pt x="53" y="15"/>
                      <a:pt x="53" y="14"/>
                    </a:cubicBezTo>
                    <a:cubicBezTo>
                      <a:pt x="52" y="13"/>
                      <a:pt x="52" y="13"/>
                      <a:pt x="52" y="13"/>
                    </a:cubicBezTo>
                    <a:cubicBezTo>
                      <a:pt x="51" y="13"/>
                      <a:pt x="50" y="12"/>
                      <a:pt x="50" y="11"/>
                    </a:cubicBezTo>
                    <a:cubicBezTo>
                      <a:pt x="49" y="11"/>
                      <a:pt x="49" y="11"/>
                      <a:pt x="49" y="11"/>
                    </a:cubicBezTo>
                    <a:cubicBezTo>
                      <a:pt x="49" y="10"/>
                      <a:pt x="48" y="10"/>
                      <a:pt x="47" y="9"/>
                    </a:cubicBezTo>
                    <a:cubicBezTo>
                      <a:pt x="46" y="8"/>
                      <a:pt x="46" y="8"/>
                      <a:pt x="46" y="8"/>
                    </a:cubicBezTo>
                    <a:cubicBezTo>
                      <a:pt x="45" y="7"/>
                      <a:pt x="44" y="7"/>
                      <a:pt x="43" y="6"/>
                    </a:cubicBezTo>
                    <a:cubicBezTo>
                      <a:pt x="42" y="5"/>
                      <a:pt x="40" y="4"/>
                      <a:pt x="39" y="3"/>
                    </a:cubicBezTo>
                    <a:cubicBezTo>
                      <a:pt x="38" y="3"/>
                      <a:pt x="37" y="3"/>
                      <a:pt x="36" y="2"/>
                    </a:cubicBezTo>
                    <a:cubicBezTo>
                      <a:pt x="36" y="2"/>
                      <a:pt x="35" y="2"/>
                      <a:pt x="35" y="2"/>
                    </a:cubicBezTo>
                    <a:cubicBezTo>
                      <a:pt x="34" y="1"/>
                      <a:pt x="34" y="1"/>
                      <a:pt x="34" y="1"/>
                    </a:cubicBezTo>
                    <a:cubicBezTo>
                      <a:pt x="33" y="1"/>
                      <a:pt x="32" y="1"/>
                      <a:pt x="31" y="1"/>
                    </a:cubicBezTo>
                    <a:cubicBezTo>
                      <a:pt x="30" y="0"/>
                      <a:pt x="29" y="0"/>
                      <a:pt x="28" y="0"/>
                    </a:cubicBezTo>
                    <a:cubicBezTo>
                      <a:pt x="27" y="0"/>
                      <a:pt x="26" y="0"/>
                      <a:pt x="25" y="0"/>
                    </a:cubicBezTo>
                    <a:cubicBezTo>
                      <a:pt x="25" y="0"/>
                      <a:pt x="24" y="0"/>
                      <a:pt x="24" y="0"/>
                    </a:cubicBezTo>
                  </a:path>
                </a:pathLst>
              </a:custGeom>
              <a:solidFill>
                <a:srgbClr val="FBCF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6" name="Freeform 748"/>
              <p:cNvSpPr>
                <a:spLocks/>
              </p:cNvSpPr>
              <p:nvPr/>
            </p:nvSpPr>
            <p:spPr bwMode="auto">
              <a:xfrm>
                <a:off x="5860" y="2478"/>
                <a:ext cx="47" cy="88"/>
              </a:xfrm>
              <a:custGeom>
                <a:avLst/>
                <a:gdLst>
                  <a:gd name="T0" fmla="*/ 22 w 25"/>
                  <a:gd name="T1" fmla="*/ 1 h 47"/>
                  <a:gd name="T2" fmla="*/ 20 w 25"/>
                  <a:gd name="T3" fmla="*/ 1 h 47"/>
                  <a:gd name="T4" fmla="*/ 17 w 25"/>
                  <a:gd name="T5" fmla="*/ 4 h 47"/>
                  <a:gd name="T6" fmla="*/ 14 w 25"/>
                  <a:gd name="T7" fmla="*/ 8 h 47"/>
                  <a:gd name="T8" fmla="*/ 14 w 25"/>
                  <a:gd name="T9" fmla="*/ 9 h 47"/>
                  <a:gd name="T10" fmla="*/ 13 w 25"/>
                  <a:gd name="T11" fmla="*/ 10 h 47"/>
                  <a:gd name="T12" fmla="*/ 11 w 25"/>
                  <a:gd name="T13" fmla="*/ 12 h 47"/>
                  <a:gd name="T14" fmla="*/ 9 w 25"/>
                  <a:gd name="T15" fmla="*/ 16 h 47"/>
                  <a:gd name="T16" fmla="*/ 7 w 25"/>
                  <a:gd name="T17" fmla="*/ 20 h 47"/>
                  <a:gd name="T18" fmla="*/ 7 w 25"/>
                  <a:gd name="T19" fmla="*/ 19 h 47"/>
                  <a:gd name="T20" fmla="*/ 6 w 25"/>
                  <a:gd name="T21" fmla="*/ 22 h 47"/>
                  <a:gd name="T22" fmla="*/ 4 w 25"/>
                  <a:gd name="T23" fmla="*/ 24 h 47"/>
                  <a:gd name="T24" fmla="*/ 4 w 25"/>
                  <a:gd name="T25" fmla="*/ 27 h 47"/>
                  <a:gd name="T26" fmla="*/ 3 w 25"/>
                  <a:gd name="T27" fmla="*/ 29 h 47"/>
                  <a:gd name="T28" fmla="*/ 2 w 25"/>
                  <a:gd name="T29" fmla="*/ 32 h 47"/>
                  <a:gd name="T30" fmla="*/ 1 w 25"/>
                  <a:gd name="T31" fmla="*/ 37 h 47"/>
                  <a:gd name="T32" fmla="*/ 1 w 25"/>
                  <a:gd name="T33" fmla="*/ 41 h 47"/>
                  <a:gd name="T34" fmla="*/ 0 w 25"/>
                  <a:gd name="T35" fmla="*/ 43 h 47"/>
                  <a:gd name="T36" fmla="*/ 0 w 25"/>
                  <a:gd name="T37" fmla="*/ 44 h 47"/>
                  <a:gd name="T38" fmla="*/ 0 w 25"/>
                  <a:gd name="T39" fmla="*/ 45 h 47"/>
                  <a:gd name="T40" fmla="*/ 1 w 25"/>
                  <a:gd name="T41" fmla="*/ 46 h 47"/>
                  <a:gd name="T42" fmla="*/ 3 w 25"/>
                  <a:gd name="T43" fmla="*/ 46 h 47"/>
                  <a:gd name="T44" fmla="*/ 3 w 25"/>
                  <a:gd name="T45" fmla="*/ 45 h 47"/>
                  <a:gd name="T46" fmla="*/ 3 w 25"/>
                  <a:gd name="T47" fmla="*/ 45 h 47"/>
                  <a:gd name="T48" fmla="*/ 4 w 25"/>
                  <a:gd name="T49" fmla="*/ 43 h 47"/>
                  <a:gd name="T50" fmla="*/ 5 w 25"/>
                  <a:gd name="T51" fmla="*/ 40 h 47"/>
                  <a:gd name="T52" fmla="*/ 7 w 25"/>
                  <a:gd name="T53" fmla="*/ 37 h 47"/>
                  <a:gd name="T54" fmla="*/ 8 w 25"/>
                  <a:gd name="T55" fmla="*/ 36 h 47"/>
                  <a:gd name="T56" fmla="*/ 9 w 25"/>
                  <a:gd name="T57" fmla="*/ 35 h 47"/>
                  <a:gd name="T58" fmla="*/ 10 w 25"/>
                  <a:gd name="T59" fmla="*/ 33 h 47"/>
                  <a:gd name="T60" fmla="*/ 12 w 25"/>
                  <a:gd name="T61" fmla="*/ 30 h 47"/>
                  <a:gd name="T62" fmla="*/ 13 w 25"/>
                  <a:gd name="T63" fmla="*/ 28 h 47"/>
                  <a:gd name="T64" fmla="*/ 16 w 25"/>
                  <a:gd name="T65" fmla="*/ 23 h 47"/>
                  <a:gd name="T66" fmla="*/ 17 w 25"/>
                  <a:gd name="T67" fmla="*/ 23 h 47"/>
                  <a:gd name="T68" fmla="*/ 19 w 25"/>
                  <a:gd name="T69" fmla="*/ 19 h 47"/>
                  <a:gd name="T70" fmla="*/ 21 w 25"/>
                  <a:gd name="T71" fmla="*/ 14 h 47"/>
                  <a:gd name="T72" fmla="*/ 23 w 25"/>
                  <a:gd name="T73" fmla="*/ 9 h 47"/>
                  <a:gd name="T74" fmla="*/ 24 w 25"/>
                  <a:gd name="T75" fmla="*/ 7 h 47"/>
                  <a:gd name="T76" fmla="*/ 25 w 25"/>
                  <a:gd name="T77" fmla="*/ 6 h 47"/>
                  <a:gd name="T78" fmla="*/ 25 w 25"/>
                  <a:gd name="T79" fmla="*/ 4 h 47"/>
                  <a:gd name="T80" fmla="*/ 25 w 25"/>
                  <a:gd name="T81" fmla="*/ 3 h 47"/>
                  <a:gd name="T82" fmla="*/ 25 w 25"/>
                  <a:gd name="T83" fmla="*/ 2 h 47"/>
                  <a:gd name="T84" fmla="*/ 25 w 25"/>
                  <a:gd name="T85" fmla="*/ 1 h 47"/>
                  <a:gd name="T86" fmla="*/ 24 w 25"/>
                  <a:gd name="T87" fmla="*/ 0 h 47"/>
                  <a:gd name="T88" fmla="*/ 23 w 25"/>
                  <a:gd name="T89" fmla="*/ 0 h 47"/>
                  <a:gd name="T90" fmla="*/ 22 w 25"/>
                  <a:gd name="T91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5" h="47">
                    <a:moveTo>
                      <a:pt x="22" y="1"/>
                    </a:moveTo>
                    <a:cubicBezTo>
                      <a:pt x="21" y="0"/>
                      <a:pt x="21" y="0"/>
                      <a:pt x="20" y="1"/>
                    </a:cubicBezTo>
                    <a:cubicBezTo>
                      <a:pt x="19" y="2"/>
                      <a:pt x="18" y="3"/>
                      <a:pt x="17" y="4"/>
                    </a:cubicBezTo>
                    <a:cubicBezTo>
                      <a:pt x="16" y="5"/>
                      <a:pt x="15" y="7"/>
                      <a:pt x="14" y="8"/>
                    </a:cubicBezTo>
                    <a:cubicBezTo>
                      <a:pt x="14" y="9"/>
                      <a:pt x="14" y="9"/>
                      <a:pt x="14" y="9"/>
                    </a:cubicBezTo>
                    <a:cubicBezTo>
                      <a:pt x="13" y="9"/>
                      <a:pt x="13" y="9"/>
                      <a:pt x="13" y="10"/>
                    </a:cubicBezTo>
                    <a:cubicBezTo>
                      <a:pt x="12" y="10"/>
                      <a:pt x="12" y="11"/>
                      <a:pt x="11" y="12"/>
                    </a:cubicBezTo>
                    <a:cubicBezTo>
                      <a:pt x="10" y="13"/>
                      <a:pt x="9" y="14"/>
                      <a:pt x="9" y="16"/>
                    </a:cubicBezTo>
                    <a:cubicBezTo>
                      <a:pt x="8" y="17"/>
                      <a:pt x="7" y="18"/>
                      <a:pt x="7" y="20"/>
                    </a:cubicBezTo>
                    <a:cubicBezTo>
                      <a:pt x="7" y="19"/>
                      <a:pt x="7" y="19"/>
                      <a:pt x="7" y="19"/>
                    </a:cubicBezTo>
                    <a:cubicBezTo>
                      <a:pt x="6" y="20"/>
                      <a:pt x="6" y="21"/>
                      <a:pt x="6" y="22"/>
                    </a:cubicBezTo>
                    <a:cubicBezTo>
                      <a:pt x="5" y="23"/>
                      <a:pt x="5" y="24"/>
                      <a:pt x="4" y="24"/>
                    </a:cubicBezTo>
                    <a:cubicBezTo>
                      <a:pt x="4" y="25"/>
                      <a:pt x="4" y="26"/>
                      <a:pt x="4" y="27"/>
                    </a:cubicBezTo>
                    <a:cubicBezTo>
                      <a:pt x="3" y="28"/>
                      <a:pt x="3" y="28"/>
                      <a:pt x="3" y="29"/>
                    </a:cubicBezTo>
                    <a:cubicBezTo>
                      <a:pt x="3" y="30"/>
                      <a:pt x="3" y="31"/>
                      <a:pt x="2" y="32"/>
                    </a:cubicBezTo>
                    <a:cubicBezTo>
                      <a:pt x="2" y="33"/>
                      <a:pt x="2" y="35"/>
                      <a:pt x="1" y="37"/>
                    </a:cubicBezTo>
                    <a:cubicBezTo>
                      <a:pt x="1" y="38"/>
                      <a:pt x="1" y="39"/>
                      <a:pt x="1" y="41"/>
                    </a:cubicBezTo>
                    <a:cubicBezTo>
                      <a:pt x="1" y="41"/>
                      <a:pt x="0" y="42"/>
                      <a:pt x="0" y="43"/>
                    </a:cubicBezTo>
                    <a:cubicBezTo>
                      <a:pt x="0" y="43"/>
                      <a:pt x="0" y="44"/>
                      <a:pt x="0" y="44"/>
                    </a:cubicBezTo>
                    <a:cubicBezTo>
                      <a:pt x="0" y="45"/>
                      <a:pt x="0" y="45"/>
                      <a:pt x="0" y="45"/>
                    </a:cubicBezTo>
                    <a:cubicBezTo>
                      <a:pt x="0" y="46"/>
                      <a:pt x="1" y="46"/>
                      <a:pt x="1" y="46"/>
                    </a:cubicBezTo>
                    <a:cubicBezTo>
                      <a:pt x="2" y="47"/>
                      <a:pt x="2" y="46"/>
                      <a:pt x="3" y="46"/>
                    </a:cubicBezTo>
                    <a:cubicBezTo>
                      <a:pt x="3" y="45"/>
                      <a:pt x="3" y="45"/>
                      <a:pt x="3" y="45"/>
                    </a:cubicBezTo>
                    <a:cubicBezTo>
                      <a:pt x="3" y="45"/>
                      <a:pt x="3" y="45"/>
                      <a:pt x="3" y="45"/>
                    </a:cubicBezTo>
                    <a:cubicBezTo>
                      <a:pt x="3" y="44"/>
                      <a:pt x="4" y="44"/>
                      <a:pt x="4" y="43"/>
                    </a:cubicBezTo>
                    <a:cubicBezTo>
                      <a:pt x="4" y="42"/>
                      <a:pt x="5" y="41"/>
                      <a:pt x="5" y="40"/>
                    </a:cubicBezTo>
                    <a:cubicBezTo>
                      <a:pt x="6" y="39"/>
                      <a:pt x="6" y="38"/>
                      <a:pt x="7" y="37"/>
                    </a:cubicBezTo>
                    <a:cubicBezTo>
                      <a:pt x="8" y="36"/>
                      <a:pt x="8" y="36"/>
                      <a:pt x="8" y="36"/>
                    </a:cubicBezTo>
                    <a:cubicBezTo>
                      <a:pt x="8" y="36"/>
                      <a:pt x="8" y="36"/>
                      <a:pt x="9" y="35"/>
                    </a:cubicBezTo>
                    <a:cubicBezTo>
                      <a:pt x="9" y="34"/>
                      <a:pt x="10" y="34"/>
                      <a:pt x="10" y="33"/>
                    </a:cubicBezTo>
                    <a:cubicBezTo>
                      <a:pt x="11" y="32"/>
                      <a:pt x="11" y="31"/>
                      <a:pt x="12" y="30"/>
                    </a:cubicBezTo>
                    <a:cubicBezTo>
                      <a:pt x="12" y="29"/>
                      <a:pt x="13" y="29"/>
                      <a:pt x="13" y="28"/>
                    </a:cubicBezTo>
                    <a:cubicBezTo>
                      <a:pt x="14" y="26"/>
                      <a:pt x="15" y="25"/>
                      <a:pt x="16" y="23"/>
                    </a:cubicBezTo>
                    <a:cubicBezTo>
                      <a:pt x="16" y="23"/>
                      <a:pt x="16" y="23"/>
                      <a:pt x="17" y="23"/>
                    </a:cubicBezTo>
                    <a:cubicBezTo>
                      <a:pt x="17" y="21"/>
                      <a:pt x="18" y="20"/>
                      <a:pt x="19" y="19"/>
                    </a:cubicBezTo>
                    <a:cubicBezTo>
                      <a:pt x="20" y="17"/>
                      <a:pt x="20" y="16"/>
                      <a:pt x="21" y="14"/>
                    </a:cubicBezTo>
                    <a:cubicBezTo>
                      <a:pt x="22" y="12"/>
                      <a:pt x="22" y="11"/>
                      <a:pt x="23" y="9"/>
                    </a:cubicBezTo>
                    <a:cubicBezTo>
                      <a:pt x="23" y="8"/>
                      <a:pt x="24" y="8"/>
                      <a:pt x="24" y="7"/>
                    </a:cubicBezTo>
                    <a:cubicBezTo>
                      <a:pt x="24" y="6"/>
                      <a:pt x="24" y="6"/>
                      <a:pt x="25" y="6"/>
                    </a:cubicBezTo>
                    <a:cubicBezTo>
                      <a:pt x="25" y="5"/>
                      <a:pt x="25" y="5"/>
                      <a:pt x="25" y="4"/>
                    </a:cubicBezTo>
                    <a:cubicBezTo>
                      <a:pt x="25" y="4"/>
                      <a:pt x="25" y="3"/>
                      <a:pt x="25" y="3"/>
                    </a:cubicBezTo>
                    <a:cubicBezTo>
                      <a:pt x="25" y="2"/>
                      <a:pt x="25" y="2"/>
                      <a:pt x="25" y="2"/>
                    </a:cubicBezTo>
                    <a:cubicBezTo>
                      <a:pt x="25" y="2"/>
                      <a:pt x="25" y="1"/>
                      <a:pt x="25" y="1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0"/>
                      <a:pt x="22" y="0"/>
                      <a:pt x="22" y="1"/>
                    </a:cubicBezTo>
                  </a:path>
                </a:pathLst>
              </a:custGeom>
              <a:solidFill>
                <a:srgbClr val="FBCF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7" name="Freeform 749"/>
              <p:cNvSpPr>
                <a:spLocks/>
              </p:cNvSpPr>
              <p:nvPr/>
            </p:nvSpPr>
            <p:spPr bwMode="auto">
              <a:xfrm>
                <a:off x="5881" y="2753"/>
                <a:ext cx="213" cy="214"/>
              </a:xfrm>
              <a:custGeom>
                <a:avLst/>
                <a:gdLst>
                  <a:gd name="T0" fmla="*/ 25 w 113"/>
                  <a:gd name="T1" fmla="*/ 1 h 114"/>
                  <a:gd name="T2" fmla="*/ 18 w 113"/>
                  <a:gd name="T3" fmla="*/ 4 h 114"/>
                  <a:gd name="T4" fmla="*/ 15 w 113"/>
                  <a:gd name="T5" fmla="*/ 7 h 114"/>
                  <a:gd name="T6" fmla="*/ 11 w 113"/>
                  <a:gd name="T7" fmla="*/ 11 h 114"/>
                  <a:gd name="T8" fmla="*/ 6 w 113"/>
                  <a:gd name="T9" fmla="*/ 18 h 114"/>
                  <a:gd name="T10" fmla="*/ 3 w 113"/>
                  <a:gd name="T11" fmla="*/ 27 h 114"/>
                  <a:gd name="T12" fmla="*/ 1 w 113"/>
                  <a:gd name="T13" fmla="*/ 36 h 114"/>
                  <a:gd name="T14" fmla="*/ 1 w 113"/>
                  <a:gd name="T15" fmla="*/ 38 h 114"/>
                  <a:gd name="T16" fmla="*/ 0 w 113"/>
                  <a:gd name="T17" fmla="*/ 45 h 114"/>
                  <a:gd name="T18" fmla="*/ 1 w 113"/>
                  <a:gd name="T19" fmla="*/ 56 h 114"/>
                  <a:gd name="T20" fmla="*/ 5 w 113"/>
                  <a:gd name="T21" fmla="*/ 73 h 114"/>
                  <a:gd name="T22" fmla="*/ 7 w 113"/>
                  <a:gd name="T23" fmla="*/ 79 h 114"/>
                  <a:gd name="T24" fmla="*/ 13 w 113"/>
                  <a:gd name="T25" fmla="*/ 85 h 114"/>
                  <a:gd name="T26" fmla="*/ 22 w 113"/>
                  <a:gd name="T27" fmla="*/ 91 h 114"/>
                  <a:gd name="T28" fmla="*/ 25 w 113"/>
                  <a:gd name="T29" fmla="*/ 93 h 114"/>
                  <a:gd name="T30" fmla="*/ 27 w 113"/>
                  <a:gd name="T31" fmla="*/ 94 h 114"/>
                  <a:gd name="T32" fmla="*/ 31 w 113"/>
                  <a:gd name="T33" fmla="*/ 98 h 114"/>
                  <a:gd name="T34" fmla="*/ 36 w 113"/>
                  <a:gd name="T35" fmla="*/ 101 h 114"/>
                  <a:gd name="T36" fmla="*/ 39 w 113"/>
                  <a:gd name="T37" fmla="*/ 104 h 114"/>
                  <a:gd name="T38" fmla="*/ 47 w 113"/>
                  <a:gd name="T39" fmla="*/ 112 h 114"/>
                  <a:gd name="T40" fmla="*/ 50 w 113"/>
                  <a:gd name="T41" fmla="*/ 114 h 114"/>
                  <a:gd name="T42" fmla="*/ 55 w 113"/>
                  <a:gd name="T43" fmla="*/ 111 h 114"/>
                  <a:gd name="T44" fmla="*/ 58 w 113"/>
                  <a:gd name="T45" fmla="*/ 108 h 114"/>
                  <a:gd name="T46" fmla="*/ 65 w 113"/>
                  <a:gd name="T47" fmla="*/ 104 h 114"/>
                  <a:gd name="T48" fmla="*/ 71 w 113"/>
                  <a:gd name="T49" fmla="*/ 100 h 114"/>
                  <a:gd name="T50" fmla="*/ 76 w 113"/>
                  <a:gd name="T51" fmla="*/ 97 h 114"/>
                  <a:gd name="T52" fmla="*/ 86 w 113"/>
                  <a:gd name="T53" fmla="*/ 92 h 114"/>
                  <a:gd name="T54" fmla="*/ 89 w 113"/>
                  <a:gd name="T55" fmla="*/ 90 h 114"/>
                  <a:gd name="T56" fmla="*/ 90 w 113"/>
                  <a:gd name="T57" fmla="*/ 90 h 114"/>
                  <a:gd name="T58" fmla="*/ 95 w 113"/>
                  <a:gd name="T59" fmla="*/ 88 h 114"/>
                  <a:gd name="T60" fmla="*/ 102 w 113"/>
                  <a:gd name="T61" fmla="*/ 77 h 114"/>
                  <a:gd name="T62" fmla="*/ 107 w 113"/>
                  <a:gd name="T63" fmla="*/ 67 h 114"/>
                  <a:gd name="T64" fmla="*/ 108 w 113"/>
                  <a:gd name="T65" fmla="*/ 61 h 114"/>
                  <a:gd name="T66" fmla="*/ 110 w 113"/>
                  <a:gd name="T67" fmla="*/ 56 h 114"/>
                  <a:gd name="T68" fmla="*/ 112 w 113"/>
                  <a:gd name="T69" fmla="*/ 47 h 114"/>
                  <a:gd name="T70" fmla="*/ 112 w 113"/>
                  <a:gd name="T71" fmla="*/ 44 h 114"/>
                  <a:gd name="T72" fmla="*/ 112 w 113"/>
                  <a:gd name="T73" fmla="*/ 33 h 114"/>
                  <a:gd name="T74" fmla="*/ 112 w 113"/>
                  <a:gd name="T75" fmla="*/ 27 h 114"/>
                  <a:gd name="T76" fmla="*/ 109 w 113"/>
                  <a:gd name="T77" fmla="*/ 19 h 114"/>
                  <a:gd name="T78" fmla="*/ 105 w 113"/>
                  <a:gd name="T79" fmla="*/ 12 h 114"/>
                  <a:gd name="T80" fmla="*/ 100 w 113"/>
                  <a:gd name="T81" fmla="*/ 7 h 114"/>
                  <a:gd name="T82" fmla="*/ 94 w 113"/>
                  <a:gd name="T83" fmla="*/ 3 h 114"/>
                  <a:gd name="T84" fmla="*/ 86 w 113"/>
                  <a:gd name="T85" fmla="*/ 3 h 114"/>
                  <a:gd name="T86" fmla="*/ 80 w 113"/>
                  <a:gd name="T87" fmla="*/ 4 h 114"/>
                  <a:gd name="T88" fmla="*/ 73 w 113"/>
                  <a:gd name="T89" fmla="*/ 5 h 114"/>
                  <a:gd name="T90" fmla="*/ 68 w 113"/>
                  <a:gd name="T91" fmla="*/ 9 h 114"/>
                  <a:gd name="T92" fmla="*/ 64 w 113"/>
                  <a:gd name="T93" fmla="*/ 14 h 114"/>
                  <a:gd name="T94" fmla="*/ 54 w 113"/>
                  <a:gd name="T95" fmla="*/ 19 h 114"/>
                  <a:gd name="T96" fmla="*/ 46 w 113"/>
                  <a:gd name="T97" fmla="*/ 18 h 114"/>
                  <a:gd name="T98" fmla="*/ 43 w 113"/>
                  <a:gd name="T99" fmla="*/ 15 h 114"/>
                  <a:gd name="T100" fmla="*/ 39 w 113"/>
                  <a:gd name="T101" fmla="*/ 10 h 114"/>
                  <a:gd name="T102" fmla="*/ 38 w 113"/>
                  <a:gd name="T103" fmla="*/ 6 h 114"/>
                  <a:gd name="T104" fmla="*/ 36 w 113"/>
                  <a:gd name="T105" fmla="*/ 2 h 114"/>
                  <a:gd name="T106" fmla="*/ 33 w 113"/>
                  <a:gd name="T107" fmla="*/ 1 h 114"/>
                  <a:gd name="T108" fmla="*/ 29 w 113"/>
                  <a:gd name="T10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13" h="114">
                    <a:moveTo>
                      <a:pt x="28" y="0"/>
                    </a:moveTo>
                    <a:cubicBezTo>
                      <a:pt x="27" y="0"/>
                      <a:pt x="27" y="0"/>
                      <a:pt x="27" y="0"/>
                    </a:cubicBezTo>
                    <a:cubicBezTo>
                      <a:pt x="27" y="0"/>
                      <a:pt x="26" y="0"/>
                      <a:pt x="26" y="1"/>
                    </a:cubicBezTo>
                    <a:cubicBezTo>
                      <a:pt x="25" y="1"/>
                      <a:pt x="25" y="1"/>
                      <a:pt x="25" y="1"/>
                    </a:cubicBezTo>
                    <a:cubicBezTo>
                      <a:pt x="25" y="1"/>
                      <a:pt x="24" y="1"/>
                      <a:pt x="24" y="1"/>
                    </a:cubicBezTo>
                    <a:cubicBezTo>
                      <a:pt x="23" y="2"/>
                      <a:pt x="22" y="2"/>
                      <a:pt x="22" y="2"/>
                    </a:cubicBezTo>
                    <a:cubicBezTo>
                      <a:pt x="21" y="3"/>
                      <a:pt x="20" y="3"/>
                      <a:pt x="20" y="3"/>
                    </a:cubicBezTo>
                    <a:cubicBezTo>
                      <a:pt x="19" y="4"/>
                      <a:pt x="19" y="4"/>
                      <a:pt x="18" y="4"/>
                    </a:cubicBezTo>
                    <a:cubicBezTo>
                      <a:pt x="18" y="5"/>
                      <a:pt x="17" y="5"/>
                      <a:pt x="17" y="5"/>
                    </a:cubicBezTo>
                    <a:cubicBezTo>
                      <a:pt x="16" y="6"/>
                      <a:pt x="16" y="6"/>
                      <a:pt x="16" y="6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4" y="7"/>
                      <a:pt x="14" y="8"/>
                      <a:pt x="13" y="8"/>
                    </a:cubicBezTo>
                    <a:cubicBezTo>
                      <a:pt x="13" y="9"/>
                      <a:pt x="12" y="9"/>
                      <a:pt x="12" y="10"/>
                    </a:cubicBezTo>
                    <a:cubicBezTo>
                      <a:pt x="11" y="10"/>
                      <a:pt x="11" y="10"/>
                      <a:pt x="11" y="10"/>
                    </a:cubicBezTo>
                    <a:cubicBezTo>
                      <a:pt x="11" y="11"/>
                      <a:pt x="11" y="11"/>
                      <a:pt x="11" y="11"/>
                    </a:cubicBezTo>
                    <a:cubicBezTo>
                      <a:pt x="10" y="11"/>
                      <a:pt x="10" y="12"/>
                      <a:pt x="9" y="13"/>
                    </a:cubicBezTo>
                    <a:cubicBezTo>
                      <a:pt x="9" y="14"/>
                      <a:pt x="8" y="15"/>
                      <a:pt x="8" y="15"/>
                    </a:cubicBezTo>
                    <a:cubicBezTo>
                      <a:pt x="7" y="16"/>
                      <a:pt x="7" y="16"/>
                      <a:pt x="7" y="16"/>
                    </a:cubicBezTo>
                    <a:cubicBezTo>
                      <a:pt x="7" y="17"/>
                      <a:pt x="6" y="18"/>
                      <a:pt x="6" y="18"/>
                    </a:cubicBezTo>
                    <a:cubicBezTo>
                      <a:pt x="5" y="19"/>
                      <a:pt x="5" y="20"/>
                      <a:pt x="5" y="21"/>
                    </a:cubicBezTo>
                    <a:cubicBezTo>
                      <a:pt x="4" y="22"/>
                      <a:pt x="4" y="23"/>
                      <a:pt x="4" y="24"/>
                    </a:cubicBezTo>
                    <a:cubicBezTo>
                      <a:pt x="4" y="24"/>
                      <a:pt x="4" y="25"/>
                      <a:pt x="3" y="25"/>
                    </a:cubicBezTo>
                    <a:cubicBezTo>
                      <a:pt x="3" y="26"/>
                      <a:pt x="3" y="26"/>
                      <a:pt x="3" y="27"/>
                    </a:cubicBezTo>
                    <a:cubicBezTo>
                      <a:pt x="3" y="28"/>
                      <a:pt x="2" y="29"/>
                      <a:pt x="2" y="30"/>
                    </a:cubicBezTo>
                    <a:cubicBezTo>
                      <a:pt x="2" y="32"/>
                      <a:pt x="1" y="33"/>
                      <a:pt x="1" y="35"/>
                    </a:cubicBezTo>
                    <a:cubicBezTo>
                      <a:pt x="1" y="36"/>
                      <a:pt x="1" y="36"/>
                      <a:pt x="1" y="36"/>
                    </a:cubicBezTo>
                    <a:cubicBezTo>
                      <a:pt x="1" y="36"/>
                      <a:pt x="1" y="36"/>
                      <a:pt x="1" y="36"/>
                    </a:cubicBezTo>
                    <a:cubicBezTo>
                      <a:pt x="1" y="36"/>
                      <a:pt x="1" y="36"/>
                      <a:pt x="1" y="36"/>
                    </a:cubicBezTo>
                    <a:cubicBezTo>
                      <a:pt x="1" y="37"/>
                      <a:pt x="1" y="37"/>
                      <a:pt x="1" y="37"/>
                    </a:cubicBezTo>
                    <a:cubicBezTo>
                      <a:pt x="1" y="38"/>
                      <a:pt x="1" y="38"/>
                      <a:pt x="1" y="38"/>
                    </a:cubicBezTo>
                    <a:cubicBezTo>
                      <a:pt x="1" y="38"/>
                      <a:pt x="1" y="38"/>
                      <a:pt x="1" y="38"/>
                    </a:cubicBezTo>
                    <a:cubicBezTo>
                      <a:pt x="1" y="38"/>
                      <a:pt x="1" y="38"/>
                      <a:pt x="1" y="38"/>
                    </a:cubicBezTo>
                    <a:cubicBezTo>
                      <a:pt x="0" y="40"/>
                      <a:pt x="0" y="42"/>
                      <a:pt x="0" y="43"/>
                    </a:cubicBezTo>
                    <a:cubicBezTo>
                      <a:pt x="0" y="44"/>
                      <a:pt x="0" y="44"/>
                      <a:pt x="0" y="45"/>
                    </a:cubicBezTo>
                    <a:cubicBezTo>
                      <a:pt x="0" y="45"/>
                      <a:pt x="0" y="45"/>
                      <a:pt x="0" y="45"/>
                    </a:cubicBezTo>
                    <a:cubicBezTo>
                      <a:pt x="0" y="46"/>
                      <a:pt x="0" y="46"/>
                      <a:pt x="0" y="46"/>
                    </a:cubicBezTo>
                    <a:cubicBezTo>
                      <a:pt x="0" y="46"/>
                      <a:pt x="0" y="47"/>
                      <a:pt x="0" y="48"/>
                    </a:cubicBezTo>
                    <a:cubicBezTo>
                      <a:pt x="0" y="49"/>
                      <a:pt x="0" y="51"/>
                      <a:pt x="1" y="52"/>
                    </a:cubicBezTo>
                    <a:cubicBezTo>
                      <a:pt x="1" y="54"/>
                      <a:pt x="1" y="55"/>
                      <a:pt x="1" y="56"/>
                    </a:cubicBezTo>
                    <a:cubicBezTo>
                      <a:pt x="1" y="58"/>
                      <a:pt x="2" y="60"/>
                      <a:pt x="2" y="62"/>
                    </a:cubicBezTo>
                    <a:cubicBezTo>
                      <a:pt x="2" y="63"/>
                      <a:pt x="3" y="65"/>
                      <a:pt x="3" y="67"/>
                    </a:cubicBezTo>
                    <a:cubicBezTo>
                      <a:pt x="3" y="69"/>
                      <a:pt x="4" y="71"/>
                      <a:pt x="4" y="72"/>
                    </a:cubicBezTo>
                    <a:cubicBezTo>
                      <a:pt x="5" y="73"/>
                      <a:pt x="5" y="73"/>
                      <a:pt x="5" y="73"/>
                    </a:cubicBezTo>
                    <a:cubicBezTo>
                      <a:pt x="5" y="74"/>
                      <a:pt x="5" y="74"/>
                      <a:pt x="5" y="75"/>
                    </a:cubicBezTo>
                    <a:cubicBezTo>
                      <a:pt x="5" y="76"/>
                      <a:pt x="6" y="77"/>
                      <a:pt x="6" y="77"/>
                    </a:cubicBezTo>
                    <a:cubicBezTo>
                      <a:pt x="6" y="78"/>
                      <a:pt x="6" y="78"/>
                      <a:pt x="6" y="78"/>
                    </a:cubicBezTo>
                    <a:cubicBezTo>
                      <a:pt x="7" y="78"/>
                      <a:pt x="7" y="79"/>
                      <a:pt x="7" y="79"/>
                    </a:cubicBezTo>
                    <a:cubicBezTo>
                      <a:pt x="8" y="80"/>
                      <a:pt x="8" y="81"/>
                      <a:pt x="9" y="82"/>
                    </a:cubicBezTo>
                    <a:cubicBezTo>
                      <a:pt x="9" y="82"/>
                      <a:pt x="10" y="83"/>
                      <a:pt x="11" y="83"/>
                    </a:cubicBezTo>
                    <a:cubicBezTo>
                      <a:pt x="11" y="84"/>
                      <a:pt x="11" y="84"/>
                      <a:pt x="11" y="84"/>
                    </a:cubicBezTo>
                    <a:cubicBezTo>
                      <a:pt x="12" y="84"/>
                      <a:pt x="12" y="85"/>
                      <a:pt x="13" y="85"/>
                    </a:cubicBezTo>
                    <a:cubicBezTo>
                      <a:pt x="14" y="86"/>
                      <a:pt x="15" y="86"/>
                      <a:pt x="15" y="86"/>
                    </a:cubicBezTo>
                    <a:cubicBezTo>
                      <a:pt x="16" y="87"/>
                      <a:pt x="16" y="87"/>
                      <a:pt x="17" y="87"/>
                    </a:cubicBezTo>
                    <a:cubicBezTo>
                      <a:pt x="17" y="87"/>
                      <a:pt x="17" y="88"/>
                      <a:pt x="18" y="88"/>
                    </a:cubicBezTo>
                    <a:cubicBezTo>
                      <a:pt x="19" y="89"/>
                      <a:pt x="21" y="90"/>
                      <a:pt x="22" y="91"/>
                    </a:cubicBezTo>
                    <a:cubicBezTo>
                      <a:pt x="23" y="91"/>
                      <a:pt x="23" y="91"/>
                      <a:pt x="23" y="91"/>
                    </a:cubicBezTo>
                    <a:cubicBezTo>
                      <a:pt x="23" y="91"/>
                      <a:pt x="24" y="92"/>
                      <a:pt x="24" y="92"/>
                    </a:cubicBezTo>
                    <a:cubicBezTo>
                      <a:pt x="24" y="92"/>
                      <a:pt x="24" y="92"/>
                      <a:pt x="24" y="92"/>
                    </a:cubicBezTo>
                    <a:cubicBezTo>
                      <a:pt x="25" y="93"/>
                      <a:pt x="25" y="93"/>
                      <a:pt x="25" y="93"/>
                    </a:cubicBezTo>
                    <a:cubicBezTo>
                      <a:pt x="26" y="93"/>
                      <a:pt x="26" y="93"/>
                      <a:pt x="26" y="93"/>
                    </a:cubicBezTo>
                    <a:cubicBezTo>
                      <a:pt x="26" y="93"/>
                      <a:pt x="26" y="93"/>
                      <a:pt x="26" y="93"/>
                    </a:cubicBezTo>
                    <a:cubicBezTo>
                      <a:pt x="26" y="93"/>
                      <a:pt x="26" y="93"/>
                      <a:pt x="26" y="93"/>
                    </a:cubicBezTo>
                    <a:cubicBezTo>
                      <a:pt x="26" y="94"/>
                      <a:pt x="27" y="94"/>
                      <a:pt x="27" y="94"/>
                    </a:cubicBezTo>
                    <a:cubicBezTo>
                      <a:pt x="28" y="95"/>
                      <a:pt x="28" y="95"/>
                      <a:pt x="28" y="95"/>
                    </a:cubicBezTo>
                    <a:cubicBezTo>
                      <a:pt x="29" y="96"/>
                      <a:pt x="29" y="96"/>
                      <a:pt x="29" y="96"/>
                    </a:cubicBezTo>
                    <a:cubicBezTo>
                      <a:pt x="29" y="96"/>
                      <a:pt x="29" y="96"/>
                      <a:pt x="29" y="96"/>
                    </a:cubicBezTo>
                    <a:cubicBezTo>
                      <a:pt x="30" y="97"/>
                      <a:pt x="31" y="97"/>
                      <a:pt x="31" y="98"/>
                    </a:cubicBezTo>
                    <a:cubicBezTo>
                      <a:pt x="31" y="98"/>
                      <a:pt x="32" y="98"/>
                      <a:pt x="32" y="98"/>
                    </a:cubicBezTo>
                    <a:cubicBezTo>
                      <a:pt x="33" y="99"/>
                      <a:pt x="33" y="99"/>
                      <a:pt x="33" y="99"/>
                    </a:cubicBezTo>
                    <a:cubicBezTo>
                      <a:pt x="34" y="100"/>
                      <a:pt x="34" y="100"/>
                      <a:pt x="34" y="100"/>
                    </a:cubicBezTo>
                    <a:cubicBezTo>
                      <a:pt x="35" y="100"/>
                      <a:pt x="35" y="101"/>
                      <a:pt x="36" y="101"/>
                    </a:cubicBezTo>
                    <a:cubicBezTo>
                      <a:pt x="36" y="101"/>
                      <a:pt x="36" y="101"/>
                      <a:pt x="36" y="101"/>
                    </a:cubicBezTo>
                    <a:cubicBezTo>
                      <a:pt x="36" y="101"/>
                      <a:pt x="36" y="101"/>
                      <a:pt x="36" y="101"/>
                    </a:cubicBezTo>
                    <a:cubicBezTo>
                      <a:pt x="37" y="102"/>
                      <a:pt x="38" y="103"/>
                      <a:pt x="38" y="103"/>
                    </a:cubicBezTo>
                    <a:cubicBezTo>
                      <a:pt x="39" y="104"/>
                      <a:pt x="39" y="104"/>
                      <a:pt x="39" y="104"/>
                    </a:cubicBezTo>
                    <a:cubicBezTo>
                      <a:pt x="40" y="105"/>
                      <a:pt x="41" y="105"/>
                      <a:pt x="42" y="106"/>
                    </a:cubicBezTo>
                    <a:cubicBezTo>
                      <a:pt x="43" y="108"/>
                      <a:pt x="44" y="109"/>
                      <a:pt x="46" y="111"/>
                    </a:cubicBezTo>
                    <a:cubicBezTo>
                      <a:pt x="46" y="112"/>
                      <a:pt x="46" y="112"/>
                      <a:pt x="46" y="112"/>
                    </a:cubicBezTo>
                    <a:cubicBezTo>
                      <a:pt x="47" y="112"/>
                      <a:pt x="47" y="112"/>
                      <a:pt x="47" y="112"/>
                    </a:cubicBezTo>
                    <a:cubicBezTo>
                      <a:pt x="47" y="113"/>
                      <a:pt x="48" y="113"/>
                      <a:pt x="48" y="114"/>
                    </a:cubicBezTo>
                    <a:cubicBezTo>
                      <a:pt x="49" y="114"/>
                      <a:pt x="49" y="114"/>
                      <a:pt x="49" y="114"/>
                    </a:cubicBezTo>
                    <a:cubicBezTo>
                      <a:pt x="49" y="114"/>
                      <a:pt x="49" y="114"/>
                      <a:pt x="49" y="114"/>
                    </a:cubicBezTo>
                    <a:cubicBezTo>
                      <a:pt x="50" y="114"/>
                      <a:pt x="50" y="114"/>
                      <a:pt x="50" y="114"/>
                    </a:cubicBezTo>
                    <a:cubicBezTo>
                      <a:pt x="51" y="113"/>
                      <a:pt x="51" y="113"/>
                      <a:pt x="51" y="113"/>
                    </a:cubicBezTo>
                    <a:cubicBezTo>
                      <a:pt x="52" y="113"/>
                      <a:pt x="52" y="113"/>
                      <a:pt x="53" y="112"/>
                    </a:cubicBezTo>
                    <a:cubicBezTo>
                      <a:pt x="53" y="112"/>
                      <a:pt x="54" y="112"/>
                      <a:pt x="54" y="111"/>
                    </a:cubicBezTo>
                    <a:cubicBezTo>
                      <a:pt x="55" y="111"/>
                      <a:pt x="55" y="111"/>
                      <a:pt x="55" y="111"/>
                    </a:cubicBezTo>
                    <a:cubicBezTo>
                      <a:pt x="55" y="110"/>
                      <a:pt x="56" y="110"/>
                      <a:pt x="56" y="110"/>
                    </a:cubicBezTo>
                    <a:cubicBezTo>
                      <a:pt x="57" y="109"/>
                      <a:pt x="57" y="109"/>
                      <a:pt x="57" y="109"/>
                    </a:cubicBezTo>
                    <a:cubicBezTo>
                      <a:pt x="57" y="109"/>
                      <a:pt x="57" y="109"/>
                      <a:pt x="57" y="109"/>
                    </a:cubicBezTo>
                    <a:cubicBezTo>
                      <a:pt x="58" y="108"/>
                      <a:pt x="58" y="108"/>
                      <a:pt x="58" y="108"/>
                    </a:cubicBezTo>
                    <a:cubicBezTo>
                      <a:pt x="59" y="108"/>
                      <a:pt x="59" y="107"/>
                      <a:pt x="60" y="107"/>
                    </a:cubicBezTo>
                    <a:cubicBezTo>
                      <a:pt x="61" y="107"/>
                      <a:pt x="61" y="107"/>
                      <a:pt x="61" y="107"/>
                    </a:cubicBezTo>
                    <a:cubicBezTo>
                      <a:pt x="61" y="106"/>
                      <a:pt x="62" y="105"/>
                      <a:pt x="63" y="105"/>
                    </a:cubicBezTo>
                    <a:cubicBezTo>
                      <a:pt x="64" y="105"/>
                      <a:pt x="65" y="104"/>
                      <a:pt x="65" y="104"/>
                    </a:cubicBezTo>
                    <a:cubicBezTo>
                      <a:pt x="66" y="103"/>
                      <a:pt x="66" y="103"/>
                      <a:pt x="66" y="103"/>
                    </a:cubicBezTo>
                    <a:cubicBezTo>
                      <a:pt x="67" y="103"/>
                      <a:pt x="67" y="102"/>
                      <a:pt x="68" y="102"/>
                    </a:cubicBezTo>
                    <a:cubicBezTo>
                      <a:pt x="68" y="102"/>
                      <a:pt x="69" y="102"/>
                      <a:pt x="69" y="101"/>
                    </a:cubicBezTo>
                    <a:cubicBezTo>
                      <a:pt x="70" y="101"/>
                      <a:pt x="70" y="101"/>
                      <a:pt x="71" y="100"/>
                    </a:cubicBezTo>
                    <a:cubicBezTo>
                      <a:pt x="72" y="100"/>
                      <a:pt x="72" y="100"/>
                      <a:pt x="72" y="100"/>
                    </a:cubicBezTo>
                    <a:cubicBezTo>
                      <a:pt x="72" y="99"/>
                      <a:pt x="73" y="99"/>
                      <a:pt x="73" y="99"/>
                    </a:cubicBezTo>
                    <a:cubicBezTo>
                      <a:pt x="74" y="99"/>
                      <a:pt x="74" y="98"/>
                      <a:pt x="74" y="98"/>
                    </a:cubicBezTo>
                    <a:cubicBezTo>
                      <a:pt x="75" y="98"/>
                      <a:pt x="75" y="98"/>
                      <a:pt x="76" y="97"/>
                    </a:cubicBezTo>
                    <a:cubicBezTo>
                      <a:pt x="77" y="96"/>
                      <a:pt x="79" y="95"/>
                      <a:pt x="80" y="94"/>
                    </a:cubicBezTo>
                    <a:cubicBezTo>
                      <a:pt x="82" y="94"/>
                      <a:pt x="83" y="93"/>
                      <a:pt x="84" y="93"/>
                    </a:cubicBezTo>
                    <a:cubicBezTo>
                      <a:pt x="84" y="93"/>
                      <a:pt x="84" y="93"/>
                      <a:pt x="84" y="93"/>
                    </a:cubicBezTo>
                    <a:cubicBezTo>
                      <a:pt x="84" y="92"/>
                      <a:pt x="85" y="92"/>
                      <a:pt x="86" y="92"/>
                    </a:cubicBezTo>
                    <a:cubicBezTo>
                      <a:pt x="87" y="91"/>
                      <a:pt x="87" y="91"/>
                      <a:pt x="88" y="91"/>
                    </a:cubicBezTo>
                    <a:cubicBezTo>
                      <a:pt x="89" y="90"/>
                      <a:pt x="89" y="90"/>
                      <a:pt x="89" y="90"/>
                    </a:cubicBezTo>
                    <a:cubicBezTo>
                      <a:pt x="89" y="90"/>
                      <a:pt x="89" y="90"/>
                      <a:pt x="89" y="90"/>
                    </a:cubicBezTo>
                    <a:cubicBezTo>
                      <a:pt x="89" y="90"/>
                      <a:pt x="89" y="90"/>
                      <a:pt x="89" y="90"/>
                    </a:cubicBezTo>
                    <a:cubicBezTo>
                      <a:pt x="90" y="90"/>
                      <a:pt x="90" y="90"/>
                      <a:pt x="90" y="90"/>
                    </a:cubicBezTo>
                    <a:cubicBezTo>
                      <a:pt x="90" y="90"/>
                      <a:pt x="90" y="90"/>
                      <a:pt x="90" y="90"/>
                    </a:cubicBezTo>
                    <a:cubicBezTo>
                      <a:pt x="90" y="90"/>
                      <a:pt x="90" y="90"/>
                      <a:pt x="90" y="90"/>
                    </a:cubicBezTo>
                    <a:cubicBezTo>
                      <a:pt x="90" y="90"/>
                      <a:pt x="90" y="90"/>
                      <a:pt x="90" y="90"/>
                    </a:cubicBezTo>
                    <a:cubicBezTo>
                      <a:pt x="91" y="90"/>
                      <a:pt x="91" y="90"/>
                      <a:pt x="91" y="90"/>
                    </a:cubicBezTo>
                    <a:cubicBezTo>
                      <a:pt x="92" y="89"/>
                      <a:pt x="92" y="89"/>
                      <a:pt x="93" y="89"/>
                    </a:cubicBezTo>
                    <a:cubicBezTo>
                      <a:pt x="93" y="89"/>
                      <a:pt x="93" y="89"/>
                      <a:pt x="93" y="89"/>
                    </a:cubicBezTo>
                    <a:cubicBezTo>
                      <a:pt x="94" y="88"/>
                      <a:pt x="94" y="88"/>
                      <a:pt x="95" y="88"/>
                    </a:cubicBezTo>
                    <a:cubicBezTo>
                      <a:pt x="95" y="88"/>
                      <a:pt x="96" y="87"/>
                      <a:pt x="96" y="87"/>
                    </a:cubicBezTo>
                    <a:cubicBezTo>
                      <a:pt x="97" y="86"/>
                      <a:pt x="97" y="86"/>
                      <a:pt x="98" y="85"/>
                    </a:cubicBezTo>
                    <a:cubicBezTo>
                      <a:pt x="99" y="84"/>
                      <a:pt x="100" y="82"/>
                      <a:pt x="101" y="80"/>
                    </a:cubicBezTo>
                    <a:cubicBezTo>
                      <a:pt x="101" y="79"/>
                      <a:pt x="102" y="78"/>
                      <a:pt x="102" y="77"/>
                    </a:cubicBezTo>
                    <a:cubicBezTo>
                      <a:pt x="103" y="76"/>
                      <a:pt x="103" y="76"/>
                      <a:pt x="103" y="76"/>
                    </a:cubicBezTo>
                    <a:cubicBezTo>
                      <a:pt x="103" y="75"/>
                      <a:pt x="104" y="73"/>
                      <a:pt x="104" y="72"/>
                    </a:cubicBezTo>
                    <a:cubicBezTo>
                      <a:pt x="105" y="71"/>
                      <a:pt x="106" y="69"/>
                      <a:pt x="107" y="68"/>
                    </a:cubicBezTo>
                    <a:cubicBezTo>
                      <a:pt x="107" y="67"/>
                      <a:pt x="107" y="67"/>
                      <a:pt x="107" y="67"/>
                    </a:cubicBezTo>
                    <a:cubicBezTo>
                      <a:pt x="107" y="66"/>
                      <a:pt x="108" y="65"/>
                      <a:pt x="108" y="63"/>
                    </a:cubicBezTo>
                    <a:cubicBezTo>
                      <a:pt x="108" y="63"/>
                      <a:pt x="108" y="62"/>
                      <a:pt x="108" y="62"/>
                    </a:cubicBezTo>
                    <a:cubicBezTo>
                      <a:pt x="108" y="61"/>
                      <a:pt x="108" y="61"/>
                      <a:pt x="108" y="61"/>
                    </a:cubicBezTo>
                    <a:cubicBezTo>
                      <a:pt x="108" y="61"/>
                      <a:pt x="108" y="61"/>
                      <a:pt x="108" y="61"/>
                    </a:cubicBezTo>
                    <a:cubicBezTo>
                      <a:pt x="108" y="61"/>
                      <a:pt x="108" y="61"/>
                      <a:pt x="108" y="61"/>
                    </a:cubicBezTo>
                    <a:cubicBezTo>
                      <a:pt x="109" y="60"/>
                      <a:pt x="109" y="60"/>
                      <a:pt x="109" y="60"/>
                    </a:cubicBezTo>
                    <a:cubicBezTo>
                      <a:pt x="109" y="59"/>
                      <a:pt x="109" y="59"/>
                      <a:pt x="110" y="58"/>
                    </a:cubicBezTo>
                    <a:cubicBezTo>
                      <a:pt x="110" y="57"/>
                      <a:pt x="110" y="56"/>
                      <a:pt x="110" y="56"/>
                    </a:cubicBezTo>
                    <a:cubicBezTo>
                      <a:pt x="110" y="55"/>
                      <a:pt x="110" y="55"/>
                      <a:pt x="111" y="54"/>
                    </a:cubicBezTo>
                    <a:cubicBezTo>
                      <a:pt x="111" y="53"/>
                      <a:pt x="111" y="51"/>
                      <a:pt x="111" y="50"/>
                    </a:cubicBezTo>
                    <a:cubicBezTo>
                      <a:pt x="112" y="50"/>
                      <a:pt x="112" y="49"/>
                      <a:pt x="112" y="48"/>
                    </a:cubicBezTo>
                    <a:cubicBezTo>
                      <a:pt x="112" y="47"/>
                      <a:pt x="112" y="47"/>
                      <a:pt x="112" y="47"/>
                    </a:cubicBezTo>
                    <a:cubicBezTo>
                      <a:pt x="112" y="47"/>
                      <a:pt x="112" y="47"/>
                      <a:pt x="112" y="47"/>
                    </a:cubicBezTo>
                    <a:cubicBezTo>
                      <a:pt x="112" y="46"/>
                      <a:pt x="112" y="46"/>
                      <a:pt x="112" y="46"/>
                    </a:cubicBezTo>
                    <a:cubicBezTo>
                      <a:pt x="112" y="45"/>
                      <a:pt x="112" y="45"/>
                      <a:pt x="112" y="45"/>
                    </a:cubicBezTo>
                    <a:cubicBezTo>
                      <a:pt x="112" y="45"/>
                      <a:pt x="112" y="45"/>
                      <a:pt x="112" y="44"/>
                    </a:cubicBezTo>
                    <a:cubicBezTo>
                      <a:pt x="113" y="43"/>
                      <a:pt x="113" y="43"/>
                      <a:pt x="113" y="42"/>
                    </a:cubicBezTo>
                    <a:cubicBezTo>
                      <a:pt x="113" y="41"/>
                      <a:pt x="113" y="39"/>
                      <a:pt x="113" y="37"/>
                    </a:cubicBezTo>
                    <a:cubicBezTo>
                      <a:pt x="113" y="36"/>
                      <a:pt x="113" y="35"/>
                      <a:pt x="112" y="34"/>
                    </a:cubicBezTo>
                    <a:cubicBezTo>
                      <a:pt x="112" y="33"/>
                      <a:pt x="112" y="33"/>
                      <a:pt x="112" y="33"/>
                    </a:cubicBezTo>
                    <a:cubicBezTo>
                      <a:pt x="112" y="31"/>
                      <a:pt x="112" y="30"/>
                      <a:pt x="112" y="28"/>
                    </a:cubicBezTo>
                    <a:cubicBezTo>
                      <a:pt x="112" y="28"/>
                      <a:pt x="112" y="28"/>
                      <a:pt x="112" y="28"/>
                    </a:cubicBezTo>
                    <a:cubicBezTo>
                      <a:pt x="112" y="28"/>
                      <a:pt x="112" y="28"/>
                      <a:pt x="112" y="28"/>
                    </a:cubicBezTo>
                    <a:cubicBezTo>
                      <a:pt x="112" y="27"/>
                      <a:pt x="112" y="27"/>
                      <a:pt x="112" y="27"/>
                    </a:cubicBezTo>
                    <a:cubicBezTo>
                      <a:pt x="112" y="27"/>
                      <a:pt x="112" y="27"/>
                      <a:pt x="112" y="27"/>
                    </a:cubicBezTo>
                    <a:cubicBezTo>
                      <a:pt x="111" y="27"/>
                      <a:pt x="111" y="27"/>
                      <a:pt x="111" y="27"/>
                    </a:cubicBezTo>
                    <a:cubicBezTo>
                      <a:pt x="111" y="27"/>
                      <a:pt x="111" y="27"/>
                      <a:pt x="111" y="27"/>
                    </a:cubicBezTo>
                    <a:cubicBezTo>
                      <a:pt x="111" y="24"/>
                      <a:pt x="110" y="21"/>
                      <a:pt x="109" y="19"/>
                    </a:cubicBezTo>
                    <a:cubicBezTo>
                      <a:pt x="109" y="18"/>
                      <a:pt x="108" y="17"/>
                      <a:pt x="108" y="17"/>
                    </a:cubicBezTo>
                    <a:cubicBezTo>
                      <a:pt x="108" y="16"/>
                      <a:pt x="108" y="16"/>
                      <a:pt x="108" y="16"/>
                    </a:cubicBezTo>
                    <a:cubicBezTo>
                      <a:pt x="108" y="16"/>
                      <a:pt x="107" y="15"/>
                      <a:pt x="107" y="15"/>
                    </a:cubicBezTo>
                    <a:cubicBezTo>
                      <a:pt x="106" y="14"/>
                      <a:pt x="105" y="13"/>
                      <a:pt x="105" y="12"/>
                    </a:cubicBezTo>
                    <a:cubicBezTo>
                      <a:pt x="104" y="11"/>
                      <a:pt x="104" y="11"/>
                      <a:pt x="104" y="11"/>
                    </a:cubicBezTo>
                    <a:cubicBezTo>
                      <a:pt x="103" y="10"/>
                      <a:pt x="103" y="10"/>
                      <a:pt x="102" y="9"/>
                    </a:cubicBezTo>
                    <a:cubicBezTo>
                      <a:pt x="102" y="9"/>
                      <a:pt x="101" y="8"/>
                      <a:pt x="100" y="7"/>
                    </a:cubicBezTo>
                    <a:cubicBezTo>
                      <a:pt x="100" y="7"/>
                      <a:pt x="100" y="7"/>
                      <a:pt x="100" y="7"/>
                    </a:cubicBezTo>
                    <a:cubicBezTo>
                      <a:pt x="99" y="6"/>
                      <a:pt x="97" y="5"/>
                      <a:pt x="96" y="4"/>
                    </a:cubicBezTo>
                    <a:cubicBezTo>
                      <a:pt x="96" y="4"/>
                      <a:pt x="95" y="4"/>
                      <a:pt x="95" y="3"/>
                    </a:cubicBezTo>
                    <a:cubicBezTo>
                      <a:pt x="95" y="3"/>
                      <a:pt x="95" y="3"/>
                      <a:pt x="95" y="3"/>
                    </a:cubicBezTo>
                    <a:cubicBezTo>
                      <a:pt x="94" y="3"/>
                      <a:pt x="94" y="3"/>
                      <a:pt x="94" y="3"/>
                    </a:cubicBezTo>
                    <a:cubicBezTo>
                      <a:pt x="93" y="2"/>
                      <a:pt x="92" y="2"/>
                      <a:pt x="91" y="2"/>
                    </a:cubicBezTo>
                    <a:cubicBezTo>
                      <a:pt x="91" y="2"/>
                      <a:pt x="90" y="2"/>
                      <a:pt x="89" y="2"/>
                    </a:cubicBezTo>
                    <a:cubicBezTo>
                      <a:pt x="89" y="2"/>
                      <a:pt x="88" y="2"/>
                      <a:pt x="87" y="2"/>
                    </a:cubicBezTo>
                    <a:cubicBezTo>
                      <a:pt x="87" y="2"/>
                      <a:pt x="86" y="2"/>
                      <a:pt x="86" y="3"/>
                    </a:cubicBezTo>
                    <a:cubicBezTo>
                      <a:pt x="86" y="3"/>
                      <a:pt x="86" y="3"/>
                      <a:pt x="86" y="3"/>
                    </a:cubicBezTo>
                    <a:cubicBezTo>
                      <a:pt x="85" y="3"/>
                      <a:pt x="84" y="3"/>
                      <a:pt x="84" y="3"/>
                    </a:cubicBezTo>
                    <a:cubicBezTo>
                      <a:pt x="83" y="3"/>
                      <a:pt x="82" y="3"/>
                      <a:pt x="81" y="4"/>
                    </a:cubicBezTo>
                    <a:cubicBezTo>
                      <a:pt x="81" y="4"/>
                      <a:pt x="80" y="4"/>
                      <a:pt x="80" y="4"/>
                    </a:cubicBezTo>
                    <a:cubicBezTo>
                      <a:pt x="79" y="4"/>
                      <a:pt x="79" y="4"/>
                      <a:pt x="79" y="4"/>
                    </a:cubicBezTo>
                    <a:cubicBezTo>
                      <a:pt x="78" y="5"/>
                      <a:pt x="77" y="5"/>
                      <a:pt x="76" y="5"/>
                    </a:cubicBezTo>
                    <a:cubicBezTo>
                      <a:pt x="75" y="5"/>
                      <a:pt x="74" y="5"/>
                      <a:pt x="73" y="5"/>
                    </a:cubicBezTo>
                    <a:cubicBezTo>
                      <a:pt x="73" y="5"/>
                      <a:pt x="73" y="5"/>
                      <a:pt x="73" y="5"/>
                    </a:cubicBezTo>
                    <a:cubicBezTo>
                      <a:pt x="72" y="5"/>
                      <a:pt x="72" y="6"/>
                      <a:pt x="71" y="6"/>
                    </a:cubicBezTo>
                    <a:cubicBezTo>
                      <a:pt x="71" y="6"/>
                      <a:pt x="71" y="6"/>
                      <a:pt x="70" y="6"/>
                    </a:cubicBezTo>
                    <a:cubicBezTo>
                      <a:pt x="70" y="6"/>
                      <a:pt x="69" y="6"/>
                      <a:pt x="69" y="7"/>
                    </a:cubicBezTo>
                    <a:cubicBezTo>
                      <a:pt x="68" y="7"/>
                      <a:pt x="68" y="8"/>
                      <a:pt x="68" y="9"/>
                    </a:cubicBezTo>
                    <a:cubicBezTo>
                      <a:pt x="68" y="9"/>
                      <a:pt x="68" y="9"/>
                      <a:pt x="68" y="9"/>
                    </a:cubicBezTo>
                    <a:cubicBezTo>
                      <a:pt x="67" y="10"/>
                      <a:pt x="67" y="10"/>
                      <a:pt x="67" y="11"/>
                    </a:cubicBezTo>
                    <a:cubicBezTo>
                      <a:pt x="67" y="12"/>
                      <a:pt x="66" y="13"/>
                      <a:pt x="65" y="13"/>
                    </a:cubicBezTo>
                    <a:cubicBezTo>
                      <a:pt x="65" y="14"/>
                      <a:pt x="65" y="14"/>
                      <a:pt x="64" y="14"/>
                    </a:cubicBezTo>
                    <a:cubicBezTo>
                      <a:pt x="64" y="15"/>
                      <a:pt x="63" y="16"/>
                      <a:pt x="62" y="16"/>
                    </a:cubicBezTo>
                    <a:cubicBezTo>
                      <a:pt x="61" y="17"/>
                      <a:pt x="60" y="18"/>
                      <a:pt x="59" y="18"/>
                    </a:cubicBezTo>
                    <a:cubicBezTo>
                      <a:pt x="58" y="18"/>
                      <a:pt x="57" y="19"/>
                      <a:pt x="56" y="19"/>
                    </a:cubicBezTo>
                    <a:cubicBezTo>
                      <a:pt x="55" y="19"/>
                      <a:pt x="54" y="19"/>
                      <a:pt x="54" y="19"/>
                    </a:cubicBezTo>
                    <a:cubicBezTo>
                      <a:pt x="53" y="19"/>
                      <a:pt x="53" y="19"/>
                      <a:pt x="53" y="19"/>
                    </a:cubicBezTo>
                    <a:cubicBezTo>
                      <a:pt x="52" y="19"/>
                      <a:pt x="52" y="19"/>
                      <a:pt x="51" y="19"/>
                    </a:cubicBezTo>
                    <a:cubicBezTo>
                      <a:pt x="50" y="19"/>
                      <a:pt x="49" y="19"/>
                      <a:pt x="49" y="19"/>
                    </a:cubicBezTo>
                    <a:cubicBezTo>
                      <a:pt x="48" y="18"/>
                      <a:pt x="47" y="18"/>
                      <a:pt x="46" y="18"/>
                    </a:cubicBezTo>
                    <a:cubicBezTo>
                      <a:pt x="46" y="17"/>
                      <a:pt x="45" y="17"/>
                      <a:pt x="45" y="17"/>
                    </a:cubicBezTo>
                    <a:cubicBezTo>
                      <a:pt x="45" y="17"/>
                      <a:pt x="45" y="16"/>
                      <a:pt x="44" y="16"/>
                    </a:cubicBezTo>
                    <a:cubicBezTo>
                      <a:pt x="44" y="15"/>
                      <a:pt x="44" y="15"/>
                      <a:pt x="44" y="15"/>
                    </a:cubicBezTo>
                    <a:cubicBezTo>
                      <a:pt x="43" y="15"/>
                      <a:pt x="43" y="15"/>
                      <a:pt x="43" y="15"/>
                    </a:cubicBezTo>
                    <a:cubicBezTo>
                      <a:pt x="43" y="14"/>
                      <a:pt x="43" y="14"/>
                      <a:pt x="43" y="14"/>
                    </a:cubicBezTo>
                    <a:cubicBezTo>
                      <a:pt x="42" y="14"/>
                      <a:pt x="42" y="14"/>
                      <a:pt x="41" y="13"/>
                    </a:cubicBezTo>
                    <a:cubicBezTo>
                      <a:pt x="41" y="13"/>
                      <a:pt x="40" y="12"/>
                      <a:pt x="40" y="12"/>
                    </a:cubicBezTo>
                    <a:cubicBezTo>
                      <a:pt x="39" y="11"/>
                      <a:pt x="39" y="11"/>
                      <a:pt x="39" y="10"/>
                    </a:cubicBezTo>
                    <a:cubicBezTo>
                      <a:pt x="38" y="10"/>
                      <a:pt x="38" y="10"/>
                      <a:pt x="38" y="10"/>
                    </a:cubicBezTo>
                    <a:cubicBezTo>
                      <a:pt x="38" y="9"/>
                      <a:pt x="38" y="9"/>
                      <a:pt x="38" y="8"/>
                    </a:cubicBezTo>
                    <a:cubicBezTo>
                      <a:pt x="38" y="8"/>
                      <a:pt x="38" y="8"/>
                      <a:pt x="38" y="8"/>
                    </a:cubicBezTo>
                    <a:cubicBezTo>
                      <a:pt x="38" y="7"/>
                      <a:pt x="38" y="6"/>
                      <a:pt x="38" y="6"/>
                    </a:cubicBezTo>
                    <a:cubicBezTo>
                      <a:pt x="38" y="5"/>
                      <a:pt x="38" y="5"/>
                      <a:pt x="38" y="5"/>
                    </a:cubicBezTo>
                    <a:cubicBezTo>
                      <a:pt x="38" y="5"/>
                      <a:pt x="38" y="5"/>
                      <a:pt x="38" y="5"/>
                    </a:cubicBezTo>
                    <a:cubicBezTo>
                      <a:pt x="38" y="4"/>
                      <a:pt x="38" y="3"/>
                      <a:pt x="37" y="3"/>
                    </a:cubicBezTo>
                    <a:cubicBezTo>
                      <a:pt x="36" y="2"/>
                      <a:pt x="36" y="2"/>
                      <a:pt x="36" y="2"/>
                    </a:cubicBezTo>
                    <a:cubicBezTo>
                      <a:pt x="36" y="2"/>
                      <a:pt x="36" y="2"/>
                      <a:pt x="36" y="2"/>
                    </a:cubicBezTo>
                    <a:cubicBezTo>
                      <a:pt x="35" y="1"/>
                      <a:pt x="34" y="1"/>
                      <a:pt x="33" y="1"/>
                    </a:cubicBezTo>
                    <a:cubicBezTo>
                      <a:pt x="33" y="1"/>
                      <a:pt x="33" y="1"/>
                      <a:pt x="33" y="1"/>
                    </a:cubicBezTo>
                    <a:cubicBezTo>
                      <a:pt x="33" y="1"/>
                      <a:pt x="33" y="1"/>
                      <a:pt x="33" y="1"/>
                    </a:cubicBezTo>
                    <a:cubicBezTo>
                      <a:pt x="32" y="1"/>
                      <a:pt x="32" y="1"/>
                      <a:pt x="32" y="1"/>
                    </a:cubicBezTo>
                    <a:cubicBezTo>
                      <a:pt x="31" y="1"/>
                      <a:pt x="31" y="1"/>
                      <a:pt x="30" y="0"/>
                    </a:cubicBezTo>
                    <a:cubicBezTo>
                      <a:pt x="30" y="0"/>
                      <a:pt x="30" y="0"/>
                      <a:pt x="30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9" y="0"/>
                      <a:pt x="29" y="0"/>
                      <a:pt x="28" y="0"/>
                    </a:cubicBezTo>
                    <a:cubicBezTo>
                      <a:pt x="28" y="0"/>
                      <a:pt x="28" y="0"/>
                      <a:pt x="28" y="0"/>
                    </a:cubicBezTo>
                  </a:path>
                </a:pathLst>
              </a:custGeom>
              <a:solidFill>
                <a:srgbClr val="297D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8" name="Freeform 750"/>
              <p:cNvSpPr>
                <a:spLocks/>
              </p:cNvSpPr>
              <p:nvPr/>
            </p:nvSpPr>
            <p:spPr bwMode="auto">
              <a:xfrm>
                <a:off x="5781" y="2881"/>
                <a:ext cx="392" cy="203"/>
              </a:xfrm>
              <a:custGeom>
                <a:avLst/>
                <a:gdLst>
                  <a:gd name="T0" fmla="*/ 11 w 208"/>
                  <a:gd name="T1" fmla="*/ 3 h 108"/>
                  <a:gd name="T2" fmla="*/ 2 w 208"/>
                  <a:gd name="T3" fmla="*/ 13 h 108"/>
                  <a:gd name="T4" fmla="*/ 1 w 208"/>
                  <a:gd name="T5" fmla="*/ 24 h 108"/>
                  <a:gd name="T6" fmla="*/ 4 w 208"/>
                  <a:gd name="T7" fmla="*/ 38 h 108"/>
                  <a:gd name="T8" fmla="*/ 11 w 208"/>
                  <a:gd name="T9" fmla="*/ 48 h 108"/>
                  <a:gd name="T10" fmla="*/ 27 w 208"/>
                  <a:gd name="T11" fmla="*/ 64 h 108"/>
                  <a:gd name="T12" fmla="*/ 32 w 208"/>
                  <a:gd name="T13" fmla="*/ 69 h 108"/>
                  <a:gd name="T14" fmla="*/ 32 w 208"/>
                  <a:gd name="T15" fmla="*/ 69 h 108"/>
                  <a:gd name="T16" fmla="*/ 41 w 208"/>
                  <a:gd name="T17" fmla="*/ 76 h 108"/>
                  <a:gd name="T18" fmla="*/ 51 w 208"/>
                  <a:gd name="T19" fmla="*/ 81 h 108"/>
                  <a:gd name="T20" fmla="*/ 55 w 208"/>
                  <a:gd name="T21" fmla="*/ 81 h 108"/>
                  <a:gd name="T22" fmla="*/ 59 w 208"/>
                  <a:gd name="T23" fmla="*/ 81 h 108"/>
                  <a:gd name="T24" fmla="*/ 59 w 208"/>
                  <a:gd name="T25" fmla="*/ 84 h 108"/>
                  <a:gd name="T26" fmla="*/ 59 w 208"/>
                  <a:gd name="T27" fmla="*/ 88 h 108"/>
                  <a:gd name="T28" fmla="*/ 62 w 208"/>
                  <a:gd name="T29" fmla="*/ 93 h 108"/>
                  <a:gd name="T30" fmla="*/ 66 w 208"/>
                  <a:gd name="T31" fmla="*/ 101 h 108"/>
                  <a:gd name="T32" fmla="*/ 69 w 208"/>
                  <a:gd name="T33" fmla="*/ 104 h 108"/>
                  <a:gd name="T34" fmla="*/ 78 w 208"/>
                  <a:gd name="T35" fmla="*/ 104 h 108"/>
                  <a:gd name="T36" fmla="*/ 87 w 208"/>
                  <a:gd name="T37" fmla="*/ 104 h 108"/>
                  <a:gd name="T38" fmla="*/ 96 w 208"/>
                  <a:gd name="T39" fmla="*/ 104 h 108"/>
                  <a:gd name="T40" fmla="*/ 107 w 208"/>
                  <a:gd name="T41" fmla="*/ 106 h 108"/>
                  <a:gd name="T42" fmla="*/ 111 w 208"/>
                  <a:gd name="T43" fmla="*/ 107 h 108"/>
                  <a:gd name="T44" fmla="*/ 125 w 208"/>
                  <a:gd name="T45" fmla="*/ 108 h 108"/>
                  <a:gd name="T46" fmla="*/ 130 w 208"/>
                  <a:gd name="T47" fmla="*/ 106 h 108"/>
                  <a:gd name="T48" fmla="*/ 135 w 208"/>
                  <a:gd name="T49" fmla="*/ 101 h 108"/>
                  <a:gd name="T50" fmla="*/ 138 w 208"/>
                  <a:gd name="T51" fmla="*/ 96 h 108"/>
                  <a:gd name="T52" fmla="*/ 140 w 208"/>
                  <a:gd name="T53" fmla="*/ 93 h 108"/>
                  <a:gd name="T54" fmla="*/ 146 w 208"/>
                  <a:gd name="T55" fmla="*/ 90 h 108"/>
                  <a:gd name="T56" fmla="*/ 158 w 208"/>
                  <a:gd name="T57" fmla="*/ 84 h 108"/>
                  <a:gd name="T58" fmla="*/ 168 w 208"/>
                  <a:gd name="T59" fmla="*/ 79 h 108"/>
                  <a:gd name="T60" fmla="*/ 189 w 208"/>
                  <a:gd name="T61" fmla="*/ 63 h 108"/>
                  <a:gd name="T62" fmla="*/ 198 w 208"/>
                  <a:gd name="T63" fmla="*/ 54 h 108"/>
                  <a:gd name="T64" fmla="*/ 207 w 208"/>
                  <a:gd name="T65" fmla="*/ 38 h 108"/>
                  <a:gd name="T66" fmla="*/ 205 w 208"/>
                  <a:gd name="T67" fmla="*/ 23 h 108"/>
                  <a:gd name="T68" fmla="*/ 197 w 208"/>
                  <a:gd name="T69" fmla="*/ 12 h 108"/>
                  <a:gd name="T70" fmla="*/ 187 w 208"/>
                  <a:gd name="T71" fmla="*/ 10 h 108"/>
                  <a:gd name="T72" fmla="*/ 178 w 208"/>
                  <a:gd name="T73" fmla="*/ 10 h 108"/>
                  <a:gd name="T74" fmla="*/ 171 w 208"/>
                  <a:gd name="T75" fmla="*/ 12 h 108"/>
                  <a:gd name="T76" fmla="*/ 154 w 208"/>
                  <a:gd name="T77" fmla="*/ 18 h 108"/>
                  <a:gd name="T78" fmla="*/ 141 w 208"/>
                  <a:gd name="T79" fmla="*/ 24 h 108"/>
                  <a:gd name="T80" fmla="*/ 125 w 208"/>
                  <a:gd name="T81" fmla="*/ 32 h 108"/>
                  <a:gd name="T82" fmla="*/ 112 w 208"/>
                  <a:gd name="T83" fmla="*/ 40 h 108"/>
                  <a:gd name="T84" fmla="*/ 102 w 208"/>
                  <a:gd name="T85" fmla="*/ 47 h 108"/>
                  <a:gd name="T86" fmla="*/ 94 w 208"/>
                  <a:gd name="T87" fmla="*/ 38 h 108"/>
                  <a:gd name="T88" fmla="*/ 87 w 208"/>
                  <a:gd name="T89" fmla="*/ 33 h 108"/>
                  <a:gd name="T90" fmla="*/ 83 w 208"/>
                  <a:gd name="T91" fmla="*/ 29 h 108"/>
                  <a:gd name="T92" fmla="*/ 71 w 208"/>
                  <a:gd name="T93" fmla="*/ 21 h 108"/>
                  <a:gd name="T94" fmla="*/ 62 w 208"/>
                  <a:gd name="T95" fmla="*/ 15 h 108"/>
                  <a:gd name="T96" fmla="*/ 55 w 208"/>
                  <a:gd name="T97" fmla="*/ 11 h 108"/>
                  <a:gd name="T98" fmla="*/ 34 w 208"/>
                  <a:gd name="T99" fmla="*/ 1 h 108"/>
                  <a:gd name="T100" fmla="*/ 21 w 208"/>
                  <a:gd name="T101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208" h="108">
                    <a:moveTo>
                      <a:pt x="19" y="0"/>
                    </a:moveTo>
                    <a:cubicBezTo>
                      <a:pt x="18" y="0"/>
                      <a:pt x="16" y="0"/>
                      <a:pt x="15" y="1"/>
                    </a:cubicBezTo>
                    <a:cubicBezTo>
                      <a:pt x="14" y="1"/>
                      <a:pt x="14" y="1"/>
                      <a:pt x="13" y="2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0" y="3"/>
                      <a:pt x="9" y="4"/>
                      <a:pt x="8" y="5"/>
                    </a:cubicBezTo>
                    <a:cubicBezTo>
                      <a:pt x="7" y="5"/>
                      <a:pt x="7" y="6"/>
                      <a:pt x="6" y="6"/>
                    </a:cubicBezTo>
                    <a:cubicBezTo>
                      <a:pt x="6" y="6"/>
                      <a:pt x="6" y="6"/>
                      <a:pt x="6" y="6"/>
                    </a:cubicBezTo>
                    <a:cubicBezTo>
                      <a:pt x="6" y="7"/>
                      <a:pt x="5" y="7"/>
                      <a:pt x="4" y="8"/>
                    </a:cubicBezTo>
                    <a:cubicBezTo>
                      <a:pt x="3" y="10"/>
                      <a:pt x="2" y="11"/>
                      <a:pt x="2" y="13"/>
                    </a:cubicBezTo>
                    <a:cubicBezTo>
                      <a:pt x="1" y="14"/>
                      <a:pt x="1" y="14"/>
                      <a:pt x="1" y="15"/>
                    </a:cubicBezTo>
                    <a:cubicBezTo>
                      <a:pt x="1" y="16"/>
                      <a:pt x="1" y="17"/>
                      <a:pt x="0" y="18"/>
                    </a:cubicBezTo>
                    <a:cubicBezTo>
                      <a:pt x="0" y="18"/>
                      <a:pt x="0" y="19"/>
                      <a:pt x="0" y="19"/>
                    </a:cubicBezTo>
                    <a:cubicBezTo>
                      <a:pt x="0" y="20"/>
                      <a:pt x="0" y="21"/>
                      <a:pt x="0" y="21"/>
                    </a:cubicBezTo>
                    <a:cubicBezTo>
                      <a:pt x="1" y="22"/>
                      <a:pt x="1" y="23"/>
                      <a:pt x="1" y="24"/>
                    </a:cubicBezTo>
                    <a:cubicBezTo>
                      <a:pt x="1" y="25"/>
                      <a:pt x="1" y="25"/>
                      <a:pt x="1" y="25"/>
                    </a:cubicBezTo>
                    <a:cubicBezTo>
                      <a:pt x="1" y="25"/>
                      <a:pt x="1" y="25"/>
                      <a:pt x="1" y="26"/>
                    </a:cubicBezTo>
                    <a:cubicBezTo>
                      <a:pt x="1" y="27"/>
                      <a:pt x="1" y="27"/>
                      <a:pt x="1" y="27"/>
                    </a:cubicBezTo>
                    <a:cubicBezTo>
                      <a:pt x="1" y="29"/>
                      <a:pt x="2" y="31"/>
                      <a:pt x="2" y="32"/>
                    </a:cubicBezTo>
                    <a:cubicBezTo>
                      <a:pt x="3" y="35"/>
                      <a:pt x="3" y="37"/>
                      <a:pt x="4" y="38"/>
                    </a:cubicBezTo>
                    <a:cubicBezTo>
                      <a:pt x="5" y="39"/>
                      <a:pt x="5" y="40"/>
                      <a:pt x="6" y="41"/>
                    </a:cubicBezTo>
                    <a:cubicBezTo>
                      <a:pt x="6" y="42"/>
                      <a:pt x="7" y="42"/>
                      <a:pt x="7" y="43"/>
                    </a:cubicBezTo>
                    <a:cubicBezTo>
                      <a:pt x="7" y="44"/>
                      <a:pt x="7" y="44"/>
                      <a:pt x="7" y="44"/>
                    </a:cubicBezTo>
                    <a:cubicBezTo>
                      <a:pt x="8" y="45"/>
                      <a:pt x="10" y="46"/>
                      <a:pt x="11" y="48"/>
                    </a:cubicBezTo>
                    <a:cubicBezTo>
                      <a:pt x="11" y="48"/>
                      <a:pt x="11" y="48"/>
                      <a:pt x="11" y="48"/>
                    </a:cubicBezTo>
                    <a:cubicBezTo>
                      <a:pt x="12" y="49"/>
                      <a:pt x="12" y="49"/>
                      <a:pt x="13" y="50"/>
                    </a:cubicBezTo>
                    <a:cubicBezTo>
                      <a:pt x="13" y="50"/>
                      <a:pt x="14" y="51"/>
                      <a:pt x="14" y="51"/>
                    </a:cubicBezTo>
                    <a:cubicBezTo>
                      <a:pt x="15" y="52"/>
                      <a:pt x="15" y="52"/>
                      <a:pt x="15" y="52"/>
                    </a:cubicBezTo>
                    <a:cubicBezTo>
                      <a:pt x="16" y="54"/>
                      <a:pt x="17" y="55"/>
                      <a:pt x="18" y="56"/>
                    </a:cubicBezTo>
                    <a:cubicBezTo>
                      <a:pt x="21" y="59"/>
                      <a:pt x="23" y="61"/>
                      <a:pt x="27" y="64"/>
                    </a:cubicBezTo>
                    <a:cubicBezTo>
                      <a:pt x="28" y="65"/>
                      <a:pt x="29" y="66"/>
                      <a:pt x="30" y="67"/>
                    </a:cubicBezTo>
                    <a:cubicBezTo>
                      <a:pt x="31" y="68"/>
                      <a:pt x="31" y="68"/>
                      <a:pt x="31" y="68"/>
                    </a:cubicBezTo>
                    <a:cubicBezTo>
                      <a:pt x="31" y="68"/>
                      <a:pt x="31" y="68"/>
                      <a:pt x="31" y="68"/>
                    </a:cubicBezTo>
                    <a:cubicBezTo>
                      <a:pt x="31" y="68"/>
                      <a:pt x="31" y="68"/>
                      <a:pt x="31" y="68"/>
                    </a:cubicBezTo>
                    <a:cubicBezTo>
                      <a:pt x="32" y="69"/>
                      <a:pt x="32" y="69"/>
                      <a:pt x="32" y="69"/>
                    </a:cubicBezTo>
                    <a:cubicBezTo>
                      <a:pt x="32" y="69"/>
                      <a:pt x="32" y="69"/>
                      <a:pt x="32" y="69"/>
                    </a:cubicBezTo>
                    <a:cubicBezTo>
                      <a:pt x="32" y="69"/>
                      <a:pt x="32" y="69"/>
                      <a:pt x="32" y="69"/>
                    </a:cubicBezTo>
                    <a:cubicBezTo>
                      <a:pt x="32" y="69"/>
                      <a:pt x="32" y="69"/>
                      <a:pt x="32" y="69"/>
                    </a:cubicBezTo>
                    <a:cubicBezTo>
                      <a:pt x="32" y="69"/>
                      <a:pt x="32" y="69"/>
                      <a:pt x="32" y="69"/>
                    </a:cubicBezTo>
                    <a:cubicBezTo>
                      <a:pt x="32" y="69"/>
                      <a:pt x="32" y="69"/>
                      <a:pt x="32" y="69"/>
                    </a:cubicBezTo>
                    <a:cubicBezTo>
                      <a:pt x="34" y="70"/>
                      <a:pt x="35" y="71"/>
                      <a:pt x="36" y="72"/>
                    </a:cubicBezTo>
                    <a:cubicBezTo>
                      <a:pt x="37" y="73"/>
                      <a:pt x="37" y="73"/>
                      <a:pt x="38" y="74"/>
                    </a:cubicBezTo>
                    <a:cubicBezTo>
                      <a:pt x="39" y="74"/>
                      <a:pt x="39" y="74"/>
                      <a:pt x="39" y="74"/>
                    </a:cubicBezTo>
                    <a:cubicBezTo>
                      <a:pt x="39" y="75"/>
                      <a:pt x="39" y="75"/>
                      <a:pt x="39" y="75"/>
                    </a:cubicBezTo>
                    <a:cubicBezTo>
                      <a:pt x="40" y="75"/>
                      <a:pt x="41" y="76"/>
                      <a:pt x="41" y="76"/>
                    </a:cubicBezTo>
                    <a:cubicBezTo>
                      <a:pt x="42" y="76"/>
                      <a:pt x="42" y="76"/>
                      <a:pt x="42" y="76"/>
                    </a:cubicBezTo>
                    <a:cubicBezTo>
                      <a:pt x="42" y="77"/>
                      <a:pt x="43" y="77"/>
                      <a:pt x="43" y="78"/>
                    </a:cubicBezTo>
                    <a:cubicBezTo>
                      <a:pt x="44" y="78"/>
                      <a:pt x="45" y="78"/>
                      <a:pt x="45" y="79"/>
                    </a:cubicBezTo>
                    <a:cubicBezTo>
                      <a:pt x="46" y="80"/>
                      <a:pt x="48" y="80"/>
                      <a:pt x="49" y="81"/>
                    </a:cubicBezTo>
                    <a:cubicBezTo>
                      <a:pt x="49" y="81"/>
                      <a:pt x="50" y="81"/>
                      <a:pt x="51" y="81"/>
                    </a:cubicBezTo>
                    <a:cubicBezTo>
                      <a:pt x="51" y="82"/>
                      <a:pt x="51" y="82"/>
                      <a:pt x="52" y="82"/>
                    </a:cubicBezTo>
                    <a:cubicBezTo>
                      <a:pt x="52" y="82"/>
                      <a:pt x="52" y="82"/>
                      <a:pt x="52" y="82"/>
                    </a:cubicBezTo>
                    <a:cubicBezTo>
                      <a:pt x="53" y="82"/>
                      <a:pt x="53" y="82"/>
                      <a:pt x="53" y="82"/>
                    </a:cubicBezTo>
                    <a:cubicBezTo>
                      <a:pt x="54" y="82"/>
                      <a:pt x="54" y="82"/>
                      <a:pt x="54" y="82"/>
                    </a:cubicBezTo>
                    <a:cubicBezTo>
                      <a:pt x="54" y="82"/>
                      <a:pt x="55" y="81"/>
                      <a:pt x="55" y="81"/>
                    </a:cubicBezTo>
                    <a:cubicBezTo>
                      <a:pt x="55" y="81"/>
                      <a:pt x="55" y="81"/>
                      <a:pt x="55" y="81"/>
                    </a:cubicBezTo>
                    <a:cubicBezTo>
                      <a:pt x="56" y="81"/>
                      <a:pt x="56" y="81"/>
                      <a:pt x="56" y="81"/>
                    </a:cubicBezTo>
                    <a:cubicBezTo>
                      <a:pt x="57" y="81"/>
                      <a:pt x="57" y="81"/>
                      <a:pt x="57" y="81"/>
                    </a:cubicBezTo>
                    <a:cubicBezTo>
                      <a:pt x="58" y="81"/>
                      <a:pt x="58" y="81"/>
                      <a:pt x="58" y="81"/>
                    </a:cubicBezTo>
                    <a:cubicBezTo>
                      <a:pt x="59" y="81"/>
                      <a:pt x="59" y="81"/>
                      <a:pt x="59" y="81"/>
                    </a:cubicBezTo>
                    <a:cubicBezTo>
                      <a:pt x="59" y="81"/>
                      <a:pt x="59" y="81"/>
                      <a:pt x="59" y="81"/>
                    </a:cubicBezTo>
                    <a:cubicBezTo>
                      <a:pt x="59" y="82"/>
                      <a:pt x="59" y="82"/>
                      <a:pt x="59" y="82"/>
                    </a:cubicBezTo>
                    <a:cubicBezTo>
                      <a:pt x="59" y="83"/>
                      <a:pt x="59" y="83"/>
                      <a:pt x="59" y="83"/>
                    </a:cubicBezTo>
                    <a:cubicBezTo>
                      <a:pt x="59" y="83"/>
                      <a:pt x="59" y="83"/>
                      <a:pt x="59" y="83"/>
                    </a:cubicBezTo>
                    <a:cubicBezTo>
                      <a:pt x="59" y="84"/>
                      <a:pt x="59" y="84"/>
                      <a:pt x="59" y="84"/>
                    </a:cubicBezTo>
                    <a:cubicBezTo>
                      <a:pt x="59" y="84"/>
                      <a:pt x="59" y="84"/>
                      <a:pt x="59" y="84"/>
                    </a:cubicBezTo>
                    <a:cubicBezTo>
                      <a:pt x="59" y="85"/>
                      <a:pt x="59" y="85"/>
                      <a:pt x="59" y="85"/>
                    </a:cubicBezTo>
                    <a:cubicBezTo>
                      <a:pt x="59" y="85"/>
                      <a:pt x="59" y="85"/>
                      <a:pt x="59" y="85"/>
                    </a:cubicBezTo>
                    <a:cubicBezTo>
                      <a:pt x="59" y="86"/>
                      <a:pt x="59" y="86"/>
                      <a:pt x="59" y="87"/>
                    </a:cubicBezTo>
                    <a:cubicBezTo>
                      <a:pt x="59" y="87"/>
                      <a:pt x="59" y="88"/>
                      <a:pt x="59" y="88"/>
                    </a:cubicBezTo>
                    <a:cubicBezTo>
                      <a:pt x="60" y="89"/>
                      <a:pt x="60" y="89"/>
                      <a:pt x="60" y="89"/>
                    </a:cubicBezTo>
                    <a:cubicBezTo>
                      <a:pt x="60" y="90"/>
                      <a:pt x="60" y="90"/>
                      <a:pt x="60" y="91"/>
                    </a:cubicBezTo>
                    <a:cubicBezTo>
                      <a:pt x="61" y="91"/>
                      <a:pt x="61" y="91"/>
                      <a:pt x="61" y="92"/>
                    </a:cubicBezTo>
                    <a:cubicBezTo>
                      <a:pt x="61" y="92"/>
                      <a:pt x="61" y="92"/>
                      <a:pt x="61" y="92"/>
                    </a:cubicBezTo>
                    <a:cubicBezTo>
                      <a:pt x="62" y="93"/>
                      <a:pt x="62" y="93"/>
                      <a:pt x="62" y="93"/>
                    </a:cubicBezTo>
                    <a:cubicBezTo>
                      <a:pt x="62" y="94"/>
                      <a:pt x="62" y="94"/>
                      <a:pt x="63" y="95"/>
                    </a:cubicBezTo>
                    <a:cubicBezTo>
                      <a:pt x="63" y="96"/>
                      <a:pt x="63" y="96"/>
                      <a:pt x="64" y="97"/>
                    </a:cubicBezTo>
                    <a:cubicBezTo>
                      <a:pt x="64" y="97"/>
                      <a:pt x="64" y="98"/>
                      <a:pt x="65" y="98"/>
                    </a:cubicBezTo>
                    <a:cubicBezTo>
                      <a:pt x="65" y="99"/>
                      <a:pt x="65" y="100"/>
                      <a:pt x="66" y="100"/>
                    </a:cubicBezTo>
                    <a:cubicBezTo>
                      <a:pt x="66" y="101"/>
                      <a:pt x="66" y="101"/>
                      <a:pt x="66" y="101"/>
                    </a:cubicBezTo>
                    <a:cubicBezTo>
                      <a:pt x="66" y="101"/>
                      <a:pt x="66" y="101"/>
                      <a:pt x="66" y="101"/>
                    </a:cubicBezTo>
                    <a:cubicBezTo>
                      <a:pt x="66" y="101"/>
                      <a:pt x="67" y="101"/>
                      <a:pt x="67" y="102"/>
                    </a:cubicBezTo>
                    <a:cubicBezTo>
                      <a:pt x="67" y="102"/>
                      <a:pt x="67" y="102"/>
                      <a:pt x="67" y="102"/>
                    </a:cubicBezTo>
                    <a:cubicBezTo>
                      <a:pt x="67" y="103"/>
                      <a:pt x="68" y="103"/>
                      <a:pt x="68" y="103"/>
                    </a:cubicBezTo>
                    <a:cubicBezTo>
                      <a:pt x="69" y="104"/>
                      <a:pt x="69" y="104"/>
                      <a:pt x="69" y="104"/>
                    </a:cubicBezTo>
                    <a:cubicBezTo>
                      <a:pt x="69" y="104"/>
                      <a:pt x="70" y="104"/>
                      <a:pt x="70" y="105"/>
                    </a:cubicBezTo>
                    <a:cubicBezTo>
                      <a:pt x="71" y="105"/>
                      <a:pt x="71" y="105"/>
                      <a:pt x="72" y="105"/>
                    </a:cubicBezTo>
                    <a:cubicBezTo>
                      <a:pt x="72" y="105"/>
                      <a:pt x="73" y="105"/>
                      <a:pt x="73" y="105"/>
                    </a:cubicBezTo>
                    <a:cubicBezTo>
                      <a:pt x="74" y="105"/>
                      <a:pt x="75" y="105"/>
                      <a:pt x="76" y="104"/>
                    </a:cubicBezTo>
                    <a:cubicBezTo>
                      <a:pt x="77" y="104"/>
                      <a:pt x="77" y="104"/>
                      <a:pt x="78" y="104"/>
                    </a:cubicBezTo>
                    <a:cubicBezTo>
                      <a:pt x="79" y="104"/>
                      <a:pt x="79" y="104"/>
                      <a:pt x="80" y="104"/>
                    </a:cubicBezTo>
                    <a:cubicBezTo>
                      <a:pt x="80" y="104"/>
                      <a:pt x="80" y="104"/>
                      <a:pt x="80" y="104"/>
                    </a:cubicBezTo>
                    <a:cubicBezTo>
                      <a:pt x="81" y="104"/>
                      <a:pt x="82" y="104"/>
                      <a:pt x="83" y="104"/>
                    </a:cubicBezTo>
                    <a:cubicBezTo>
                      <a:pt x="84" y="104"/>
                      <a:pt x="85" y="104"/>
                      <a:pt x="86" y="104"/>
                    </a:cubicBezTo>
                    <a:cubicBezTo>
                      <a:pt x="87" y="104"/>
                      <a:pt x="87" y="104"/>
                      <a:pt x="87" y="104"/>
                    </a:cubicBezTo>
                    <a:cubicBezTo>
                      <a:pt x="87" y="104"/>
                      <a:pt x="87" y="104"/>
                      <a:pt x="87" y="104"/>
                    </a:cubicBezTo>
                    <a:cubicBezTo>
                      <a:pt x="88" y="104"/>
                      <a:pt x="89" y="104"/>
                      <a:pt x="89" y="104"/>
                    </a:cubicBezTo>
                    <a:cubicBezTo>
                      <a:pt x="90" y="104"/>
                      <a:pt x="91" y="104"/>
                      <a:pt x="91" y="104"/>
                    </a:cubicBezTo>
                    <a:cubicBezTo>
                      <a:pt x="91" y="104"/>
                      <a:pt x="91" y="104"/>
                      <a:pt x="91" y="104"/>
                    </a:cubicBezTo>
                    <a:cubicBezTo>
                      <a:pt x="93" y="104"/>
                      <a:pt x="94" y="104"/>
                      <a:pt x="96" y="104"/>
                    </a:cubicBezTo>
                    <a:cubicBezTo>
                      <a:pt x="96" y="104"/>
                      <a:pt x="96" y="104"/>
                      <a:pt x="96" y="104"/>
                    </a:cubicBezTo>
                    <a:cubicBezTo>
                      <a:pt x="97" y="104"/>
                      <a:pt x="98" y="104"/>
                      <a:pt x="99" y="104"/>
                    </a:cubicBezTo>
                    <a:cubicBezTo>
                      <a:pt x="99" y="104"/>
                      <a:pt x="100" y="104"/>
                      <a:pt x="100" y="104"/>
                    </a:cubicBezTo>
                    <a:cubicBezTo>
                      <a:pt x="101" y="104"/>
                      <a:pt x="102" y="105"/>
                      <a:pt x="104" y="105"/>
                    </a:cubicBezTo>
                    <a:cubicBezTo>
                      <a:pt x="105" y="105"/>
                      <a:pt x="106" y="105"/>
                      <a:pt x="107" y="106"/>
                    </a:cubicBezTo>
                    <a:cubicBezTo>
                      <a:pt x="107" y="106"/>
                      <a:pt x="107" y="106"/>
                      <a:pt x="107" y="106"/>
                    </a:cubicBezTo>
                    <a:cubicBezTo>
                      <a:pt x="107" y="106"/>
                      <a:pt x="107" y="106"/>
                      <a:pt x="107" y="106"/>
                    </a:cubicBezTo>
                    <a:cubicBezTo>
                      <a:pt x="108" y="106"/>
                      <a:pt x="108" y="106"/>
                      <a:pt x="109" y="106"/>
                    </a:cubicBezTo>
                    <a:cubicBezTo>
                      <a:pt x="109" y="106"/>
                      <a:pt x="109" y="106"/>
                      <a:pt x="109" y="106"/>
                    </a:cubicBezTo>
                    <a:cubicBezTo>
                      <a:pt x="110" y="106"/>
                      <a:pt x="111" y="106"/>
                      <a:pt x="111" y="107"/>
                    </a:cubicBezTo>
                    <a:cubicBezTo>
                      <a:pt x="112" y="107"/>
                      <a:pt x="112" y="107"/>
                      <a:pt x="112" y="107"/>
                    </a:cubicBezTo>
                    <a:cubicBezTo>
                      <a:pt x="114" y="107"/>
                      <a:pt x="116" y="107"/>
                      <a:pt x="118" y="108"/>
                    </a:cubicBezTo>
                    <a:cubicBezTo>
                      <a:pt x="119" y="108"/>
                      <a:pt x="121" y="108"/>
                      <a:pt x="122" y="108"/>
                    </a:cubicBezTo>
                    <a:cubicBezTo>
                      <a:pt x="123" y="108"/>
                      <a:pt x="124" y="108"/>
                      <a:pt x="124" y="108"/>
                    </a:cubicBezTo>
                    <a:cubicBezTo>
                      <a:pt x="125" y="108"/>
                      <a:pt x="125" y="108"/>
                      <a:pt x="125" y="108"/>
                    </a:cubicBezTo>
                    <a:cubicBezTo>
                      <a:pt x="125" y="108"/>
                      <a:pt x="126" y="108"/>
                      <a:pt x="127" y="108"/>
                    </a:cubicBezTo>
                    <a:cubicBezTo>
                      <a:pt x="127" y="108"/>
                      <a:pt x="128" y="108"/>
                      <a:pt x="128" y="108"/>
                    </a:cubicBezTo>
                    <a:cubicBezTo>
                      <a:pt x="129" y="107"/>
                      <a:pt x="129" y="107"/>
                      <a:pt x="130" y="107"/>
                    </a:cubicBezTo>
                    <a:cubicBezTo>
                      <a:pt x="130" y="106"/>
                      <a:pt x="130" y="106"/>
                      <a:pt x="130" y="106"/>
                    </a:cubicBezTo>
                    <a:cubicBezTo>
                      <a:pt x="130" y="106"/>
                      <a:pt x="130" y="106"/>
                      <a:pt x="130" y="106"/>
                    </a:cubicBezTo>
                    <a:cubicBezTo>
                      <a:pt x="131" y="106"/>
                      <a:pt x="132" y="105"/>
                      <a:pt x="132" y="104"/>
                    </a:cubicBezTo>
                    <a:cubicBezTo>
                      <a:pt x="133" y="104"/>
                      <a:pt x="133" y="103"/>
                      <a:pt x="134" y="103"/>
                    </a:cubicBezTo>
                    <a:cubicBezTo>
                      <a:pt x="134" y="102"/>
                      <a:pt x="134" y="102"/>
                      <a:pt x="134" y="102"/>
                    </a:cubicBezTo>
                    <a:cubicBezTo>
                      <a:pt x="135" y="102"/>
                      <a:pt x="135" y="102"/>
                      <a:pt x="135" y="102"/>
                    </a:cubicBezTo>
                    <a:cubicBezTo>
                      <a:pt x="135" y="102"/>
                      <a:pt x="135" y="101"/>
                      <a:pt x="135" y="101"/>
                    </a:cubicBezTo>
                    <a:cubicBezTo>
                      <a:pt x="136" y="100"/>
                      <a:pt x="136" y="100"/>
                      <a:pt x="137" y="99"/>
                    </a:cubicBezTo>
                    <a:cubicBezTo>
                      <a:pt x="137" y="99"/>
                      <a:pt x="137" y="99"/>
                      <a:pt x="137" y="99"/>
                    </a:cubicBezTo>
                    <a:cubicBezTo>
                      <a:pt x="137" y="99"/>
                      <a:pt x="137" y="99"/>
                      <a:pt x="137" y="99"/>
                    </a:cubicBezTo>
                    <a:cubicBezTo>
                      <a:pt x="137" y="98"/>
                      <a:pt x="137" y="98"/>
                      <a:pt x="137" y="98"/>
                    </a:cubicBezTo>
                    <a:cubicBezTo>
                      <a:pt x="138" y="97"/>
                      <a:pt x="138" y="97"/>
                      <a:pt x="138" y="96"/>
                    </a:cubicBezTo>
                    <a:cubicBezTo>
                      <a:pt x="139" y="95"/>
                      <a:pt x="139" y="95"/>
                      <a:pt x="139" y="95"/>
                    </a:cubicBezTo>
                    <a:cubicBezTo>
                      <a:pt x="139" y="94"/>
                      <a:pt x="139" y="94"/>
                      <a:pt x="139" y="94"/>
                    </a:cubicBezTo>
                    <a:cubicBezTo>
                      <a:pt x="140" y="94"/>
                      <a:pt x="140" y="94"/>
                      <a:pt x="140" y="94"/>
                    </a:cubicBezTo>
                    <a:cubicBezTo>
                      <a:pt x="140" y="93"/>
                      <a:pt x="140" y="93"/>
                      <a:pt x="140" y="93"/>
                    </a:cubicBezTo>
                    <a:cubicBezTo>
                      <a:pt x="140" y="93"/>
                      <a:pt x="140" y="93"/>
                      <a:pt x="140" y="93"/>
                    </a:cubicBezTo>
                    <a:cubicBezTo>
                      <a:pt x="140" y="93"/>
                      <a:pt x="140" y="93"/>
                      <a:pt x="140" y="93"/>
                    </a:cubicBezTo>
                    <a:cubicBezTo>
                      <a:pt x="141" y="92"/>
                      <a:pt x="141" y="92"/>
                      <a:pt x="141" y="92"/>
                    </a:cubicBezTo>
                    <a:cubicBezTo>
                      <a:pt x="142" y="92"/>
                      <a:pt x="142" y="92"/>
                      <a:pt x="142" y="92"/>
                    </a:cubicBezTo>
                    <a:cubicBezTo>
                      <a:pt x="143" y="91"/>
                      <a:pt x="143" y="91"/>
                      <a:pt x="144" y="91"/>
                    </a:cubicBezTo>
                    <a:cubicBezTo>
                      <a:pt x="145" y="91"/>
                      <a:pt x="145" y="91"/>
                      <a:pt x="146" y="90"/>
                    </a:cubicBezTo>
                    <a:cubicBezTo>
                      <a:pt x="147" y="90"/>
                      <a:pt x="148" y="90"/>
                      <a:pt x="148" y="89"/>
                    </a:cubicBezTo>
                    <a:cubicBezTo>
                      <a:pt x="149" y="89"/>
                      <a:pt x="150" y="88"/>
                      <a:pt x="150" y="88"/>
                    </a:cubicBezTo>
                    <a:cubicBezTo>
                      <a:pt x="151" y="88"/>
                      <a:pt x="152" y="87"/>
                      <a:pt x="153" y="87"/>
                    </a:cubicBezTo>
                    <a:cubicBezTo>
                      <a:pt x="155" y="86"/>
                      <a:pt x="155" y="86"/>
                      <a:pt x="155" y="86"/>
                    </a:cubicBezTo>
                    <a:cubicBezTo>
                      <a:pt x="156" y="85"/>
                      <a:pt x="157" y="85"/>
                      <a:pt x="158" y="84"/>
                    </a:cubicBezTo>
                    <a:cubicBezTo>
                      <a:pt x="159" y="84"/>
                      <a:pt x="160" y="83"/>
                      <a:pt x="161" y="83"/>
                    </a:cubicBezTo>
                    <a:cubicBezTo>
                      <a:pt x="162" y="82"/>
                      <a:pt x="162" y="82"/>
                      <a:pt x="162" y="82"/>
                    </a:cubicBezTo>
                    <a:cubicBezTo>
                      <a:pt x="163" y="81"/>
                      <a:pt x="163" y="81"/>
                      <a:pt x="164" y="81"/>
                    </a:cubicBezTo>
                    <a:cubicBezTo>
                      <a:pt x="164" y="81"/>
                      <a:pt x="165" y="81"/>
                      <a:pt x="165" y="80"/>
                    </a:cubicBezTo>
                    <a:cubicBezTo>
                      <a:pt x="166" y="80"/>
                      <a:pt x="167" y="79"/>
                      <a:pt x="168" y="79"/>
                    </a:cubicBezTo>
                    <a:cubicBezTo>
                      <a:pt x="171" y="77"/>
                      <a:pt x="174" y="75"/>
                      <a:pt x="177" y="73"/>
                    </a:cubicBezTo>
                    <a:cubicBezTo>
                      <a:pt x="178" y="72"/>
                      <a:pt x="179" y="71"/>
                      <a:pt x="180" y="71"/>
                    </a:cubicBezTo>
                    <a:cubicBezTo>
                      <a:pt x="182" y="69"/>
                      <a:pt x="183" y="68"/>
                      <a:pt x="185" y="67"/>
                    </a:cubicBezTo>
                    <a:cubicBezTo>
                      <a:pt x="185" y="66"/>
                      <a:pt x="186" y="66"/>
                      <a:pt x="186" y="66"/>
                    </a:cubicBezTo>
                    <a:cubicBezTo>
                      <a:pt x="187" y="65"/>
                      <a:pt x="188" y="64"/>
                      <a:pt x="189" y="63"/>
                    </a:cubicBezTo>
                    <a:cubicBezTo>
                      <a:pt x="190" y="62"/>
                      <a:pt x="190" y="62"/>
                      <a:pt x="190" y="62"/>
                    </a:cubicBezTo>
                    <a:cubicBezTo>
                      <a:pt x="191" y="61"/>
                      <a:pt x="191" y="61"/>
                      <a:pt x="191" y="61"/>
                    </a:cubicBezTo>
                    <a:cubicBezTo>
                      <a:pt x="192" y="60"/>
                      <a:pt x="192" y="60"/>
                      <a:pt x="192" y="60"/>
                    </a:cubicBezTo>
                    <a:cubicBezTo>
                      <a:pt x="193" y="60"/>
                      <a:pt x="193" y="59"/>
                      <a:pt x="194" y="59"/>
                    </a:cubicBezTo>
                    <a:cubicBezTo>
                      <a:pt x="195" y="57"/>
                      <a:pt x="197" y="56"/>
                      <a:pt x="198" y="54"/>
                    </a:cubicBezTo>
                    <a:cubicBezTo>
                      <a:pt x="198" y="53"/>
                      <a:pt x="199" y="53"/>
                      <a:pt x="199" y="52"/>
                    </a:cubicBezTo>
                    <a:cubicBezTo>
                      <a:pt x="200" y="51"/>
                      <a:pt x="201" y="50"/>
                      <a:pt x="202" y="49"/>
                    </a:cubicBezTo>
                    <a:cubicBezTo>
                      <a:pt x="202" y="48"/>
                      <a:pt x="203" y="48"/>
                      <a:pt x="203" y="47"/>
                    </a:cubicBezTo>
                    <a:cubicBezTo>
                      <a:pt x="204" y="46"/>
                      <a:pt x="204" y="45"/>
                      <a:pt x="205" y="44"/>
                    </a:cubicBezTo>
                    <a:cubicBezTo>
                      <a:pt x="205" y="42"/>
                      <a:pt x="206" y="40"/>
                      <a:pt x="207" y="38"/>
                    </a:cubicBezTo>
                    <a:cubicBezTo>
                      <a:pt x="207" y="38"/>
                      <a:pt x="207" y="38"/>
                      <a:pt x="207" y="38"/>
                    </a:cubicBezTo>
                    <a:cubicBezTo>
                      <a:pt x="207" y="37"/>
                      <a:pt x="207" y="36"/>
                      <a:pt x="207" y="36"/>
                    </a:cubicBezTo>
                    <a:cubicBezTo>
                      <a:pt x="207" y="35"/>
                      <a:pt x="207" y="34"/>
                      <a:pt x="207" y="33"/>
                    </a:cubicBezTo>
                    <a:cubicBezTo>
                      <a:pt x="208" y="31"/>
                      <a:pt x="207" y="29"/>
                      <a:pt x="207" y="27"/>
                    </a:cubicBezTo>
                    <a:cubicBezTo>
                      <a:pt x="206" y="26"/>
                      <a:pt x="205" y="24"/>
                      <a:pt x="205" y="23"/>
                    </a:cubicBezTo>
                    <a:cubicBezTo>
                      <a:pt x="204" y="22"/>
                      <a:pt x="204" y="22"/>
                      <a:pt x="204" y="22"/>
                    </a:cubicBezTo>
                    <a:cubicBezTo>
                      <a:pt x="203" y="21"/>
                      <a:pt x="203" y="21"/>
                      <a:pt x="203" y="21"/>
                    </a:cubicBezTo>
                    <a:cubicBezTo>
                      <a:pt x="203" y="19"/>
                      <a:pt x="202" y="18"/>
                      <a:pt x="201" y="17"/>
                    </a:cubicBezTo>
                    <a:cubicBezTo>
                      <a:pt x="200" y="16"/>
                      <a:pt x="200" y="15"/>
                      <a:pt x="199" y="14"/>
                    </a:cubicBezTo>
                    <a:cubicBezTo>
                      <a:pt x="198" y="13"/>
                      <a:pt x="197" y="13"/>
                      <a:pt x="197" y="12"/>
                    </a:cubicBezTo>
                    <a:cubicBezTo>
                      <a:pt x="196" y="12"/>
                      <a:pt x="195" y="11"/>
                      <a:pt x="194" y="11"/>
                    </a:cubicBezTo>
                    <a:cubicBezTo>
                      <a:pt x="193" y="11"/>
                      <a:pt x="192" y="10"/>
                      <a:pt x="191" y="10"/>
                    </a:cubicBezTo>
                    <a:cubicBezTo>
                      <a:pt x="191" y="10"/>
                      <a:pt x="191" y="10"/>
                      <a:pt x="190" y="10"/>
                    </a:cubicBezTo>
                    <a:cubicBezTo>
                      <a:pt x="190" y="10"/>
                      <a:pt x="190" y="10"/>
                      <a:pt x="190" y="10"/>
                    </a:cubicBezTo>
                    <a:cubicBezTo>
                      <a:pt x="189" y="10"/>
                      <a:pt x="188" y="10"/>
                      <a:pt x="187" y="10"/>
                    </a:cubicBezTo>
                    <a:cubicBezTo>
                      <a:pt x="186" y="10"/>
                      <a:pt x="185" y="10"/>
                      <a:pt x="185" y="10"/>
                    </a:cubicBezTo>
                    <a:cubicBezTo>
                      <a:pt x="184" y="10"/>
                      <a:pt x="184" y="10"/>
                      <a:pt x="184" y="10"/>
                    </a:cubicBezTo>
                    <a:cubicBezTo>
                      <a:pt x="184" y="10"/>
                      <a:pt x="183" y="10"/>
                      <a:pt x="183" y="10"/>
                    </a:cubicBezTo>
                    <a:cubicBezTo>
                      <a:pt x="182" y="10"/>
                      <a:pt x="182" y="10"/>
                      <a:pt x="182" y="10"/>
                    </a:cubicBezTo>
                    <a:cubicBezTo>
                      <a:pt x="181" y="10"/>
                      <a:pt x="180" y="10"/>
                      <a:pt x="178" y="10"/>
                    </a:cubicBezTo>
                    <a:cubicBezTo>
                      <a:pt x="177" y="11"/>
                      <a:pt x="177" y="11"/>
                      <a:pt x="177" y="11"/>
                    </a:cubicBezTo>
                    <a:cubicBezTo>
                      <a:pt x="177" y="11"/>
                      <a:pt x="177" y="11"/>
                      <a:pt x="177" y="11"/>
                    </a:cubicBezTo>
                    <a:cubicBezTo>
                      <a:pt x="176" y="11"/>
                      <a:pt x="175" y="11"/>
                      <a:pt x="174" y="11"/>
                    </a:cubicBezTo>
                    <a:cubicBezTo>
                      <a:pt x="173" y="11"/>
                      <a:pt x="172" y="11"/>
                      <a:pt x="172" y="12"/>
                    </a:cubicBezTo>
                    <a:cubicBezTo>
                      <a:pt x="171" y="12"/>
                      <a:pt x="171" y="12"/>
                      <a:pt x="171" y="12"/>
                    </a:cubicBezTo>
                    <a:cubicBezTo>
                      <a:pt x="170" y="12"/>
                      <a:pt x="169" y="12"/>
                      <a:pt x="168" y="13"/>
                    </a:cubicBezTo>
                    <a:cubicBezTo>
                      <a:pt x="167" y="13"/>
                      <a:pt x="166" y="13"/>
                      <a:pt x="165" y="14"/>
                    </a:cubicBezTo>
                    <a:cubicBezTo>
                      <a:pt x="164" y="14"/>
                      <a:pt x="163" y="14"/>
                      <a:pt x="162" y="15"/>
                    </a:cubicBezTo>
                    <a:cubicBezTo>
                      <a:pt x="160" y="16"/>
                      <a:pt x="160" y="16"/>
                      <a:pt x="160" y="16"/>
                    </a:cubicBezTo>
                    <a:cubicBezTo>
                      <a:pt x="158" y="16"/>
                      <a:pt x="156" y="17"/>
                      <a:pt x="154" y="18"/>
                    </a:cubicBezTo>
                    <a:cubicBezTo>
                      <a:pt x="152" y="18"/>
                      <a:pt x="150" y="19"/>
                      <a:pt x="148" y="20"/>
                    </a:cubicBezTo>
                    <a:cubicBezTo>
                      <a:pt x="148" y="20"/>
                      <a:pt x="148" y="20"/>
                      <a:pt x="148" y="20"/>
                    </a:cubicBezTo>
                    <a:cubicBezTo>
                      <a:pt x="146" y="21"/>
                      <a:pt x="145" y="22"/>
                      <a:pt x="143" y="23"/>
                    </a:cubicBezTo>
                    <a:cubicBezTo>
                      <a:pt x="143" y="23"/>
                      <a:pt x="142" y="23"/>
                      <a:pt x="142" y="23"/>
                    </a:cubicBezTo>
                    <a:cubicBezTo>
                      <a:pt x="141" y="24"/>
                      <a:pt x="141" y="24"/>
                      <a:pt x="141" y="24"/>
                    </a:cubicBezTo>
                    <a:cubicBezTo>
                      <a:pt x="140" y="24"/>
                      <a:pt x="139" y="24"/>
                      <a:pt x="138" y="25"/>
                    </a:cubicBezTo>
                    <a:cubicBezTo>
                      <a:pt x="137" y="25"/>
                      <a:pt x="136" y="26"/>
                      <a:pt x="135" y="26"/>
                    </a:cubicBezTo>
                    <a:cubicBezTo>
                      <a:pt x="135" y="26"/>
                      <a:pt x="135" y="26"/>
                      <a:pt x="135" y="26"/>
                    </a:cubicBezTo>
                    <a:cubicBezTo>
                      <a:pt x="133" y="27"/>
                      <a:pt x="131" y="28"/>
                      <a:pt x="130" y="29"/>
                    </a:cubicBezTo>
                    <a:cubicBezTo>
                      <a:pt x="128" y="30"/>
                      <a:pt x="126" y="31"/>
                      <a:pt x="125" y="32"/>
                    </a:cubicBezTo>
                    <a:cubicBezTo>
                      <a:pt x="123" y="33"/>
                      <a:pt x="121" y="34"/>
                      <a:pt x="120" y="35"/>
                    </a:cubicBezTo>
                    <a:cubicBezTo>
                      <a:pt x="119" y="35"/>
                      <a:pt x="119" y="36"/>
                      <a:pt x="118" y="36"/>
                    </a:cubicBezTo>
                    <a:cubicBezTo>
                      <a:pt x="118" y="36"/>
                      <a:pt x="117" y="37"/>
                      <a:pt x="117" y="37"/>
                    </a:cubicBezTo>
                    <a:cubicBezTo>
                      <a:pt x="116" y="37"/>
                      <a:pt x="115" y="38"/>
                      <a:pt x="114" y="39"/>
                    </a:cubicBezTo>
                    <a:cubicBezTo>
                      <a:pt x="114" y="39"/>
                      <a:pt x="113" y="40"/>
                      <a:pt x="112" y="40"/>
                    </a:cubicBezTo>
                    <a:cubicBezTo>
                      <a:pt x="111" y="41"/>
                      <a:pt x="110" y="42"/>
                      <a:pt x="109" y="42"/>
                    </a:cubicBezTo>
                    <a:cubicBezTo>
                      <a:pt x="108" y="43"/>
                      <a:pt x="107" y="44"/>
                      <a:pt x="105" y="45"/>
                    </a:cubicBezTo>
                    <a:cubicBezTo>
                      <a:pt x="104" y="46"/>
                      <a:pt x="104" y="46"/>
                      <a:pt x="104" y="46"/>
                    </a:cubicBezTo>
                    <a:cubicBezTo>
                      <a:pt x="104" y="46"/>
                      <a:pt x="103" y="46"/>
                      <a:pt x="103" y="46"/>
                    </a:cubicBezTo>
                    <a:cubicBezTo>
                      <a:pt x="102" y="47"/>
                      <a:pt x="102" y="47"/>
                      <a:pt x="102" y="47"/>
                    </a:cubicBezTo>
                    <a:cubicBezTo>
                      <a:pt x="102" y="47"/>
                      <a:pt x="102" y="47"/>
                      <a:pt x="102" y="47"/>
                    </a:cubicBezTo>
                    <a:cubicBezTo>
                      <a:pt x="101" y="46"/>
                      <a:pt x="101" y="45"/>
                      <a:pt x="100" y="44"/>
                    </a:cubicBezTo>
                    <a:cubicBezTo>
                      <a:pt x="99" y="44"/>
                      <a:pt x="99" y="44"/>
                      <a:pt x="99" y="44"/>
                    </a:cubicBezTo>
                    <a:cubicBezTo>
                      <a:pt x="98" y="42"/>
                      <a:pt x="96" y="41"/>
                      <a:pt x="95" y="39"/>
                    </a:cubicBezTo>
                    <a:cubicBezTo>
                      <a:pt x="94" y="38"/>
                      <a:pt x="94" y="38"/>
                      <a:pt x="94" y="38"/>
                    </a:cubicBezTo>
                    <a:cubicBezTo>
                      <a:pt x="93" y="38"/>
                      <a:pt x="93" y="38"/>
                      <a:pt x="93" y="38"/>
                    </a:cubicBezTo>
                    <a:cubicBezTo>
                      <a:pt x="92" y="37"/>
                      <a:pt x="92" y="37"/>
                      <a:pt x="92" y="37"/>
                    </a:cubicBezTo>
                    <a:cubicBezTo>
                      <a:pt x="91" y="36"/>
                      <a:pt x="91" y="36"/>
                      <a:pt x="90" y="35"/>
                    </a:cubicBezTo>
                    <a:cubicBezTo>
                      <a:pt x="88" y="34"/>
                      <a:pt x="88" y="34"/>
                      <a:pt x="88" y="34"/>
                    </a:cubicBezTo>
                    <a:cubicBezTo>
                      <a:pt x="88" y="34"/>
                      <a:pt x="88" y="33"/>
                      <a:pt x="87" y="33"/>
                    </a:cubicBezTo>
                    <a:cubicBezTo>
                      <a:pt x="87" y="33"/>
                      <a:pt x="86" y="32"/>
                      <a:pt x="86" y="32"/>
                    </a:cubicBezTo>
                    <a:cubicBezTo>
                      <a:pt x="85" y="31"/>
                      <a:pt x="85" y="31"/>
                      <a:pt x="84" y="30"/>
                    </a:cubicBezTo>
                    <a:cubicBezTo>
                      <a:pt x="83" y="29"/>
                      <a:pt x="83" y="29"/>
                      <a:pt x="83" y="29"/>
                    </a:cubicBezTo>
                    <a:cubicBezTo>
                      <a:pt x="83" y="29"/>
                      <a:pt x="83" y="29"/>
                      <a:pt x="83" y="29"/>
                    </a:cubicBezTo>
                    <a:cubicBezTo>
                      <a:pt x="83" y="29"/>
                      <a:pt x="83" y="29"/>
                      <a:pt x="83" y="29"/>
                    </a:cubicBezTo>
                    <a:cubicBezTo>
                      <a:pt x="82" y="29"/>
                      <a:pt x="81" y="28"/>
                      <a:pt x="80" y="27"/>
                    </a:cubicBezTo>
                    <a:cubicBezTo>
                      <a:pt x="80" y="26"/>
                      <a:pt x="79" y="25"/>
                      <a:pt x="77" y="24"/>
                    </a:cubicBezTo>
                    <a:cubicBezTo>
                      <a:pt x="77" y="24"/>
                      <a:pt x="77" y="24"/>
                      <a:pt x="76" y="24"/>
                    </a:cubicBezTo>
                    <a:cubicBezTo>
                      <a:pt x="75" y="24"/>
                      <a:pt x="75" y="24"/>
                      <a:pt x="75" y="24"/>
                    </a:cubicBezTo>
                    <a:cubicBezTo>
                      <a:pt x="74" y="23"/>
                      <a:pt x="72" y="22"/>
                      <a:pt x="71" y="21"/>
                    </a:cubicBezTo>
                    <a:cubicBezTo>
                      <a:pt x="70" y="20"/>
                      <a:pt x="69" y="19"/>
                      <a:pt x="68" y="19"/>
                    </a:cubicBezTo>
                    <a:cubicBezTo>
                      <a:pt x="68" y="18"/>
                      <a:pt x="67" y="18"/>
                      <a:pt x="66" y="18"/>
                    </a:cubicBezTo>
                    <a:cubicBezTo>
                      <a:pt x="66" y="17"/>
                      <a:pt x="66" y="17"/>
                      <a:pt x="66" y="17"/>
                    </a:cubicBezTo>
                    <a:cubicBezTo>
                      <a:pt x="65" y="17"/>
                      <a:pt x="64" y="16"/>
                      <a:pt x="64" y="16"/>
                    </a:cubicBezTo>
                    <a:cubicBezTo>
                      <a:pt x="63" y="16"/>
                      <a:pt x="62" y="15"/>
                      <a:pt x="62" y="15"/>
                    </a:cubicBezTo>
                    <a:cubicBezTo>
                      <a:pt x="61" y="14"/>
                      <a:pt x="61" y="14"/>
                      <a:pt x="61" y="14"/>
                    </a:cubicBezTo>
                    <a:cubicBezTo>
                      <a:pt x="60" y="14"/>
                      <a:pt x="58" y="13"/>
                      <a:pt x="57" y="12"/>
                    </a:cubicBezTo>
                    <a:cubicBezTo>
                      <a:pt x="57" y="12"/>
                      <a:pt x="57" y="12"/>
                      <a:pt x="57" y="12"/>
                    </a:cubicBezTo>
                    <a:cubicBezTo>
                      <a:pt x="56" y="12"/>
                      <a:pt x="56" y="11"/>
                      <a:pt x="56" y="11"/>
                    </a:cubicBezTo>
                    <a:cubicBezTo>
                      <a:pt x="55" y="11"/>
                      <a:pt x="55" y="11"/>
                      <a:pt x="55" y="11"/>
                    </a:cubicBezTo>
                    <a:cubicBezTo>
                      <a:pt x="54" y="10"/>
                      <a:pt x="53" y="10"/>
                      <a:pt x="52" y="9"/>
                    </a:cubicBezTo>
                    <a:cubicBezTo>
                      <a:pt x="51" y="9"/>
                      <a:pt x="50" y="8"/>
                      <a:pt x="48" y="7"/>
                    </a:cubicBezTo>
                    <a:cubicBezTo>
                      <a:pt x="48" y="7"/>
                      <a:pt x="48" y="7"/>
                      <a:pt x="48" y="7"/>
                    </a:cubicBezTo>
                    <a:cubicBezTo>
                      <a:pt x="44" y="5"/>
                      <a:pt x="41" y="4"/>
                      <a:pt x="38" y="3"/>
                    </a:cubicBezTo>
                    <a:cubicBezTo>
                      <a:pt x="37" y="2"/>
                      <a:pt x="35" y="2"/>
                      <a:pt x="34" y="1"/>
                    </a:cubicBezTo>
                    <a:cubicBezTo>
                      <a:pt x="33" y="1"/>
                      <a:pt x="33" y="1"/>
                      <a:pt x="32" y="1"/>
                    </a:cubicBezTo>
                    <a:cubicBezTo>
                      <a:pt x="32" y="1"/>
                      <a:pt x="32" y="1"/>
                      <a:pt x="32" y="1"/>
                    </a:cubicBezTo>
                    <a:cubicBezTo>
                      <a:pt x="31" y="1"/>
                      <a:pt x="30" y="1"/>
                      <a:pt x="30" y="0"/>
                    </a:cubicBezTo>
                    <a:cubicBezTo>
                      <a:pt x="28" y="0"/>
                      <a:pt x="25" y="0"/>
                      <a:pt x="22" y="0"/>
                    </a:cubicBezTo>
                    <a:cubicBezTo>
                      <a:pt x="22" y="0"/>
                      <a:pt x="21" y="0"/>
                      <a:pt x="21" y="0"/>
                    </a:cubicBezTo>
                    <a:cubicBezTo>
                      <a:pt x="20" y="0"/>
                      <a:pt x="20" y="0"/>
                      <a:pt x="19" y="0"/>
                    </a:cubicBezTo>
                  </a:path>
                </a:pathLst>
              </a:custGeom>
              <a:solidFill>
                <a:srgbClr val="8D74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9" name="Freeform 751"/>
              <p:cNvSpPr>
                <a:spLocks/>
              </p:cNvSpPr>
              <p:nvPr/>
            </p:nvSpPr>
            <p:spPr bwMode="auto">
              <a:xfrm>
                <a:off x="6024" y="3050"/>
                <a:ext cx="108" cy="59"/>
              </a:xfrm>
              <a:custGeom>
                <a:avLst/>
                <a:gdLst>
                  <a:gd name="T0" fmla="*/ 19 w 57"/>
                  <a:gd name="T1" fmla="*/ 0 h 31"/>
                  <a:gd name="T2" fmla="*/ 15 w 57"/>
                  <a:gd name="T3" fmla="*/ 1 h 31"/>
                  <a:gd name="T4" fmla="*/ 12 w 57"/>
                  <a:gd name="T5" fmla="*/ 2 h 31"/>
                  <a:gd name="T6" fmla="*/ 11 w 57"/>
                  <a:gd name="T7" fmla="*/ 3 h 31"/>
                  <a:gd name="T8" fmla="*/ 10 w 57"/>
                  <a:gd name="T9" fmla="*/ 5 h 31"/>
                  <a:gd name="T10" fmla="*/ 8 w 57"/>
                  <a:gd name="T11" fmla="*/ 8 h 31"/>
                  <a:gd name="T12" fmla="*/ 6 w 57"/>
                  <a:gd name="T13" fmla="*/ 11 h 31"/>
                  <a:gd name="T14" fmla="*/ 4 w 57"/>
                  <a:gd name="T15" fmla="*/ 14 h 31"/>
                  <a:gd name="T16" fmla="*/ 3 w 57"/>
                  <a:gd name="T17" fmla="*/ 16 h 31"/>
                  <a:gd name="T18" fmla="*/ 2 w 57"/>
                  <a:gd name="T19" fmla="*/ 16 h 31"/>
                  <a:gd name="T20" fmla="*/ 1 w 57"/>
                  <a:gd name="T21" fmla="*/ 19 h 31"/>
                  <a:gd name="T22" fmla="*/ 4 w 57"/>
                  <a:gd name="T23" fmla="*/ 21 h 31"/>
                  <a:gd name="T24" fmla="*/ 8 w 57"/>
                  <a:gd name="T25" fmla="*/ 23 h 31"/>
                  <a:gd name="T26" fmla="*/ 12 w 57"/>
                  <a:gd name="T27" fmla="*/ 25 h 31"/>
                  <a:gd name="T28" fmla="*/ 15 w 57"/>
                  <a:gd name="T29" fmla="*/ 26 h 31"/>
                  <a:gd name="T30" fmla="*/ 19 w 57"/>
                  <a:gd name="T31" fmla="*/ 28 h 31"/>
                  <a:gd name="T32" fmla="*/ 22 w 57"/>
                  <a:gd name="T33" fmla="*/ 29 h 31"/>
                  <a:gd name="T34" fmla="*/ 27 w 57"/>
                  <a:gd name="T35" fmla="*/ 31 h 31"/>
                  <a:gd name="T36" fmla="*/ 31 w 57"/>
                  <a:gd name="T37" fmla="*/ 31 h 31"/>
                  <a:gd name="T38" fmla="*/ 37 w 57"/>
                  <a:gd name="T39" fmla="*/ 31 h 31"/>
                  <a:gd name="T40" fmla="*/ 45 w 57"/>
                  <a:gd name="T41" fmla="*/ 30 h 31"/>
                  <a:gd name="T42" fmla="*/ 50 w 57"/>
                  <a:gd name="T43" fmla="*/ 28 h 31"/>
                  <a:gd name="T44" fmla="*/ 54 w 57"/>
                  <a:gd name="T45" fmla="*/ 24 h 31"/>
                  <a:gd name="T46" fmla="*/ 57 w 57"/>
                  <a:gd name="T47" fmla="*/ 18 h 31"/>
                  <a:gd name="T48" fmla="*/ 57 w 57"/>
                  <a:gd name="T49" fmla="*/ 17 h 31"/>
                  <a:gd name="T50" fmla="*/ 56 w 57"/>
                  <a:gd name="T51" fmla="*/ 13 h 31"/>
                  <a:gd name="T52" fmla="*/ 56 w 57"/>
                  <a:gd name="T53" fmla="*/ 12 h 31"/>
                  <a:gd name="T54" fmla="*/ 55 w 57"/>
                  <a:gd name="T55" fmla="*/ 10 h 31"/>
                  <a:gd name="T56" fmla="*/ 52 w 57"/>
                  <a:gd name="T57" fmla="*/ 7 h 31"/>
                  <a:gd name="T58" fmla="*/ 46 w 57"/>
                  <a:gd name="T59" fmla="*/ 4 h 31"/>
                  <a:gd name="T60" fmla="*/ 40 w 57"/>
                  <a:gd name="T61" fmla="*/ 3 h 31"/>
                  <a:gd name="T62" fmla="*/ 33 w 57"/>
                  <a:gd name="T63" fmla="*/ 2 h 31"/>
                  <a:gd name="T64" fmla="*/ 30 w 57"/>
                  <a:gd name="T65" fmla="*/ 2 h 31"/>
                  <a:gd name="T66" fmla="*/ 27 w 57"/>
                  <a:gd name="T67" fmla="*/ 1 h 31"/>
                  <a:gd name="T68" fmla="*/ 25 w 57"/>
                  <a:gd name="T69" fmla="*/ 1 h 31"/>
                  <a:gd name="T70" fmla="*/ 22 w 57"/>
                  <a:gd name="T71" fmla="*/ 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" h="31">
                    <a:moveTo>
                      <a:pt x="19" y="0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18" y="0"/>
                      <a:pt x="17" y="1"/>
                      <a:pt x="16" y="1"/>
                    </a:cubicBezTo>
                    <a:cubicBezTo>
                      <a:pt x="15" y="1"/>
                      <a:pt x="15" y="1"/>
                      <a:pt x="15" y="1"/>
                    </a:cubicBezTo>
                    <a:cubicBezTo>
                      <a:pt x="14" y="1"/>
                      <a:pt x="14" y="1"/>
                      <a:pt x="13" y="2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9" y="7"/>
                      <a:pt x="9" y="7"/>
                      <a:pt x="8" y="8"/>
                    </a:cubicBezTo>
                    <a:cubicBezTo>
                      <a:pt x="8" y="8"/>
                      <a:pt x="8" y="9"/>
                      <a:pt x="8" y="9"/>
                    </a:cubicBezTo>
                    <a:cubicBezTo>
                      <a:pt x="7" y="10"/>
                      <a:pt x="7" y="10"/>
                      <a:pt x="6" y="11"/>
                    </a:cubicBezTo>
                    <a:cubicBezTo>
                      <a:pt x="6" y="11"/>
                      <a:pt x="5" y="12"/>
                      <a:pt x="5" y="13"/>
                    </a:cubicBezTo>
                    <a:cubicBezTo>
                      <a:pt x="5" y="13"/>
                      <a:pt x="4" y="14"/>
                      <a:pt x="4" y="14"/>
                    </a:cubicBezTo>
                    <a:cubicBezTo>
                      <a:pt x="3" y="15"/>
                      <a:pt x="3" y="15"/>
                      <a:pt x="3" y="15"/>
                    </a:cubicBezTo>
                    <a:cubicBezTo>
                      <a:pt x="3" y="16"/>
                      <a:pt x="3" y="16"/>
                      <a:pt x="3" y="16"/>
                    </a:cubicBezTo>
                    <a:cubicBezTo>
                      <a:pt x="2" y="16"/>
                      <a:pt x="2" y="16"/>
                      <a:pt x="2" y="16"/>
                    </a:cubicBezTo>
                    <a:cubicBezTo>
                      <a:pt x="2" y="16"/>
                      <a:pt x="2" y="16"/>
                      <a:pt x="2" y="16"/>
                    </a:cubicBezTo>
                    <a:cubicBezTo>
                      <a:pt x="1" y="16"/>
                      <a:pt x="1" y="17"/>
                      <a:pt x="0" y="17"/>
                    </a:cubicBezTo>
                    <a:cubicBezTo>
                      <a:pt x="0" y="18"/>
                      <a:pt x="0" y="19"/>
                      <a:pt x="1" y="19"/>
                    </a:cubicBezTo>
                    <a:cubicBezTo>
                      <a:pt x="2" y="19"/>
                      <a:pt x="2" y="19"/>
                      <a:pt x="2" y="20"/>
                    </a:cubicBezTo>
                    <a:cubicBezTo>
                      <a:pt x="3" y="20"/>
                      <a:pt x="4" y="20"/>
                      <a:pt x="4" y="21"/>
                    </a:cubicBezTo>
                    <a:cubicBezTo>
                      <a:pt x="5" y="21"/>
                      <a:pt x="6" y="22"/>
                      <a:pt x="7" y="23"/>
                    </a:cubicBezTo>
                    <a:cubicBezTo>
                      <a:pt x="8" y="23"/>
                      <a:pt x="8" y="23"/>
                      <a:pt x="8" y="23"/>
                    </a:cubicBezTo>
                    <a:cubicBezTo>
                      <a:pt x="9" y="23"/>
                      <a:pt x="9" y="24"/>
                      <a:pt x="10" y="24"/>
                    </a:cubicBezTo>
                    <a:cubicBezTo>
                      <a:pt x="11" y="24"/>
                      <a:pt x="11" y="25"/>
                      <a:pt x="12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4" y="26"/>
                      <a:pt x="14" y="26"/>
                      <a:pt x="15" y="26"/>
                    </a:cubicBezTo>
                    <a:cubicBezTo>
                      <a:pt x="15" y="26"/>
                      <a:pt x="16" y="27"/>
                      <a:pt x="17" y="27"/>
                    </a:cubicBezTo>
                    <a:cubicBezTo>
                      <a:pt x="18" y="27"/>
                      <a:pt x="18" y="27"/>
                      <a:pt x="19" y="28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28"/>
                      <a:pt x="21" y="29"/>
                      <a:pt x="22" y="29"/>
                    </a:cubicBezTo>
                    <a:cubicBezTo>
                      <a:pt x="22" y="29"/>
                      <a:pt x="22" y="29"/>
                      <a:pt x="22" y="29"/>
                    </a:cubicBezTo>
                    <a:cubicBezTo>
                      <a:pt x="24" y="30"/>
                      <a:pt x="26" y="30"/>
                      <a:pt x="27" y="31"/>
                    </a:cubicBezTo>
                    <a:cubicBezTo>
                      <a:pt x="28" y="31"/>
                      <a:pt x="28" y="31"/>
                      <a:pt x="28" y="31"/>
                    </a:cubicBezTo>
                    <a:cubicBezTo>
                      <a:pt x="29" y="31"/>
                      <a:pt x="30" y="31"/>
                      <a:pt x="31" y="31"/>
                    </a:cubicBezTo>
                    <a:cubicBezTo>
                      <a:pt x="32" y="31"/>
                      <a:pt x="33" y="31"/>
                      <a:pt x="34" y="31"/>
                    </a:cubicBezTo>
                    <a:cubicBezTo>
                      <a:pt x="35" y="31"/>
                      <a:pt x="36" y="31"/>
                      <a:pt x="37" y="31"/>
                    </a:cubicBezTo>
                    <a:cubicBezTo>
                      <a:pt x="38" y="31"/>
                      <a:pt x="38" y="31"/>
                      <a:pt x="39" y="31"/>
                    </a:cubicBezTo>
                    <a:cubicBezTo>
                      <a:pt x="41" y="31"/>
                      <a:pt x="43" y="30"/>
                      <a:pt x="45" y="30"/>
                    </a:cubicBezTo>
                    <a:cubicBezTo>
                      <a:pt x="46" y="29"/>
                      <a:pt x="46" y="29"/>
                      <a:pt x="47" y="29"/>
                    </a:cubicBezTo>
                    <a:cubicBezTo>
                      <a:pt x="48" y="29"/>
                      <a:pt x="49" y="28"/>
                      <a:pt x="50" y="28"/>
                    </a:cubicBezTo>
                    <a:cubicBezTo>
                      <a:pt x="50" y="27"/>
                      <a:pt x="51" y="27"/>
                      <a:pt x="52" y="26"/>
                    </a:cubicBezTo>
                    <a:cubicBezTo>
                      <a:pt x="53" y="26"/>
                      <a:pt x="54" y="25"/>
                      <a:pt x="54" y="24"/>
                    </a:cubicBezTo>
                    <a:cubicBezTo>
                      <a:pt x="55" y="23"/>
                      <a:pt x="56" y="22"/>
                      <a:pt x="56" y="20"/>
                    </a:cubicBezTo>
                    <a:cubicBezTo>
                      <a:pt x="57" y="20"/>
                      <a:pt x="57" y="19"/>
                      <a:pt x="57" y="18"/>
                    </a:cubicBezTo>
                    <a:cubicBezTo>
                      <a:pt x="57" y="18"/>
                      <a:pt x="57" y="17"/>
                      <a:pt x="57" y="17"/>
                    </a:cubicBezTo>
                    <a:cubicBezTo>
                      <a:pt x="57" y="17"/>
                      <a:pt x="57" y="17"/>
                      <a:pt x="57" y="17"/>
                    </a:cubicBezTo>
                    <a:cubicBezTo>
                      <a:pt x="57" y="16"/>
                      <a:pt x="57" y="15"/>
                      <a:pt x="57" y="15"/>
                    </a:cubicBezTo>
                    <a:cubicBezTo>
                      <a:pt x="57" y="14"/>
                      <a:pt x="56" y="14"/>
                      <a:pt x="56" y="13"/>
                    </a:cubicBezTo>
                    <a:cubicBezTo>
                      <a:pt x="56" y="13"/>
                      <a:pt x="56" y="13"/>
                      <a:pt x="56" y="13"/>
                    </a:cubicBezTo>
                    <a:cubicBezTo>
                      <a:pt x="56" y="12"/>
                      <a:pt x="56" y="12"/>
                      <a:pt x="56" y="12"/>
                    </a:cubicBezTo>
                    <a:cubicBezTo>
                      <a:pt x="56" y="11"/>
                      <a:pt x="55" y="11"/>
                      <a:pt x="55" y="11"/>
                    </a:cubicBezTo>
                    <a:cubicBezTo>
                      <a:pt x="55" y="10"/>
                      <a:pt x="55" y="10"/>
                      <a:pt x="55" y="10"/>
                    </a:cubicBezTo>
                    <a:cubicBezTo>
                      <a:pt x="55" y="10"/>
                      <a:pt x="54" y="9"/>
                      <a:pt x="54" y="9"/>
                    </a:cubicBezTo>
                    <a:cubicBezTo>
                      <a:pt x="54" y="8"/>
                      <a:pt x="53" y="8"/>
                      <a:pt x="52" y="7"/>
                    </a:cubicBezTo>
                    <a:cubicBezTo>
                      <a:pt x="51" y="6"/>
                      <a:pt x="49" y="5"/>
                      <a:pt x="47" y="5"/>
                    </a:cubicBezTo>
                    <a:cubicBezTo>
                      <a:pt x="46" y="4"/>
                      <a:pt x="46" y="4"/>
                      <a:pt x="46" y="4"/>
                    </a:cubicBezTo>
                    <a:cubicBezTo>
                      <a:pt x="45" y="4"/>
                      <a:pt x="45" y="4"/>
                      <a:pt x="45" y="4"/>
                    </a:cubicBezTo>
                    <a:cubicBezTo>
                      <a:pt x="44" y="4"/>
                      <a:pt x="42" y="3"/>
                      <a:pt x="40" y="3"/>
                    </a:cubicBezTo>
                    <a:cubicBezTo>
                      <a:pt x="38" y="3"/>
                      <a:pt x="36" y="3"/>
                      <a:pt x="35" y="3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33" y="2"/>
                      <a:pt x="32" y="2"/>
                      <a:pt x="32" y="2"/>
                    </a:cubicBezTo>
                    <a:cubicBezTo>
                      <a:pt x="31" y="2"/>
                      <a:pt x="31" y="2"/>
                      <a:pt x="30" y="2"/>
                    </a:cubicBezTo>
                    <a:cubicBezTo>
                      <a:pt x="30" y="2"/>
                      <a:pt x="29" y="2"/>
                      <a:pt x="28" y="2"/>
                    </a:cubicBezTo>
                    <a:cubicBezTo>
                      <a:pt x="27" y="1"/>
                      <a:pt x="27" y="1"/>
                      <a:pt x="27" y="1"/>
                    </a:cubicBezTo>
                    <a:cubicBezTo>
                      <a:pt x="26" y="1"/>
                      <a:pt x="26" y="1"/>
                      <a:pt x="26" y="1"/>
                    </a:cubicBezTo>
                    <a:cubicBezTo>
                      <a:pt x="25" y="1"/>
                      <a:pt x="25" y="1"/>
                      <a:pt x="25" y="1"/>
                    </a:cubicBezTo>
                    <a:cubicBezTo>
                      <a:pt x="24" y="1"/>
                      <a:pt x="24" y="1"/>
                      <a:pt x="24" y="1"/>
                    </a:cubicBezTo>
                    <a:cubicBezTo>
                      <a:pt x="24" y="1"/>
                      <a:pt x="23" y="1"/>
                      <a:pt x="22" y="1"/>
                    </a:cubicBezTo>
                    <a:cubicBezTo>
                      <a:pt x="21" y="0"/>
                      <a:pt x="20" y="0"/>
                      <a:pt x="19" y="0"/>
                    </a:cubicBezTo>
                  </a:path>
                </a:pathLst>
              </a:custGeom>
              <a:solidFill>
                <a:srgbClr val="5754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0" name="Freeform 752"/>
              <p:cNvSpPr>
                <a:spLocks/>
              </p:cNvSpPr>
              <p:nvPr/>
            </p:nvSpPr>
            <p:spPr bwMode="auto">
              <a:xfrm>
                <a:off x="6053" y="3094"/>
                <a:ext cx="32" cy="13"/>
              </a:xfrm>
              <a:custGeom>
                <a:avLst/>
                <a:gdLst>
                  <a:gd name="T0" fmla="*/ 0 w 17"/>
                  <a:gd name="T1" fmla="*/ 0 h 7"/>
                  <a:gd name="T2" fmla="*/ 0 w 17"/>
                  <a:gd name="T3" fmla="*/ 1 h 7"/>
                  <a:gd name="T4" fmla="*/ 1 w 17"/>
                  <a:gd name="T5" fmla="*/ 1 h 7"/>
                  <a:gd name="T6" fmla="*/ 1 w 17"/>
                  <a:gd name="T7" fmla="*/ 2 h 7"/>
                  <a:gd name="T8" fmla="*/ 2 w 17"/>
                  <a:gd name="T9" fmla="*/ 2 h 7"/>
                  <a:gd name="T10" fmla="*/ 2 w 17"/>
                  <a:gd name="T11" fmla="*/ 3 h 7"/>
                  <a:gd name="T12" fmla="*/ 4 w 17"/>
                  <a:gd name="T13" fmla="*/ 4 h 7"/>
                  <a:gd name="T14" fmla="*/ 5 w 17"/>
                  <a:gd name="T15" fmla="*/ 4 h 7"/>
                  <a:gd name="T16" fmla="*/ 6 w 17"/>
                  <a:gd name="T17" fmla="*/ 5 h 7"/>
                  <a:gd name="T18" fmla="*/ 7 w 17"/>
                  <a:gd name="T19" fmla="*/ 5 h 7"/>
                  <a:gd name="T20" fmla="*/ 8 w 17"/>
                  <a:gd name="T21" fmla="*/ 6 h 7"/>
                  <a:gd name="T22" fmla="*/ 9 w 17"/>
                  <a:gd name="T23" fmla="*/ 6 h 7"/>
                  <a:gd name="T24" fmla="*/ 10 w 17"/>
                  <a:gd name="T25" fmla="*/ 6 h 7"/>
                  <a:gd name="T26" fmla="*/ 13 w 17"/>
                  <a:gd name="T27" fmla="*/ 7 h 7"/>
                  <a:gd name="T28" fmla="*/ 13 w 17"/>
                  <a:gd name="T29" fmla="*/ 7 h 7"/>
                  <a:gd name="T30" fmla="*/ 15 w 17"/>
                  <a:gd name="T31" fmla="*/ 6 h 7"/>
                  <a:gd name="T32" fmla="*/ 15 w 17"/>
                  <a:gd name="T33" fmla="*/ 6 h 7"/>
                  <a:gd name="T34" fmla="*/ 17 w 17"/>
                  <a:gd name="T35" fmla="*/ 6 h 7"/>
                  <a:gd name="T36" fmla="*/ 17 w 17"/>
                  <a:gd name="T37" fmla="*/ 5 h 7"/>
                  <a:gd name="T38" fmla="*/ 17 w 17"/>
                  <a:gd name="T39" fmla="*/ 5 h 7"/>
                  <a:gd name="T40" fmla="*/ 17 w 17"/>
                  <a:gd name="T41" fmla="*/ 5 h 7"/>
                  <a:gd name="T42" fmla="*/ 16 w 17"/>
                  <a:gd name="T43" fmla="*/ 5 h 7"/>
                  <a:gd name="T44" fmla="*/ 14 w 17"/>
                  <a:gd name="T45" fmla="*/ 5 h 7"/>
                  <a:gd name="T46" fmla="*/ 14 w 17"/>
                  <a:gd name="T47" fmla="*/ 5 h 7"/>
                  <a:gd name="T48" fmla="*/ 13 w 17"/>
                  <a:gd name="T49" fmla="*/ 5 h 7"/>
                  <a:gd name="T50" fmla="*/ 13 w 17"/>
                  <a:gd name="T51" fmla="*/ 5 h 7"/>
                  <a:gd name="T52" fmla="*/ 10 w 17"/>
                  <a:gd name="T53" fmla="*/ 5 h 7"/>
                  <a:gd name="T54" fmla="*/ 9 w 17"/>
                  <a:gd name="T55" fmla="*/ 5 h 7"/>
                  <a:gd name="T56" fmla="*/ 7 w 17"/>
                  <a:gd name="T57" fmla="*/ 4 h 7"/>
                  <a:gd name="T58" fmla="*/ 6 w 17"/>
                  <a:gd name="T59" fmla="*/ 4 h 7"/>
                  <a:gd name="T60" fmla="*/ 5 w 17"/>
                  <a:gd name="T61" fmla="*/ 3 h 7"/>
                  <a:gd name="T62" fmla="*/ 5 w 17"/>
                  <a:gd name="T63" fmla="*/ 3 h 7"/>
                  <a:gd name="T64" fmla="*/ 5 w 17"/>
                  <a:gd name="T65" fmla="*/ 3 h 7"/>
                  <a:gd name="T66" fmla="*/ 3 w 17"/>
                  <a:gd name="T67" fmla="*/ 2 h 7"/>
                  <a:gd name="T68" fmla="*/ 2 w 17"/>
                  <a:gd name="T69" fmla="*/ 1 h 7"/>
                  <a:gd name="T70" fmla="*/ 1 w 17"/>
                  <a:gd name="T71" fmla="*/ 0 h 7"/>
                  <a:gd name="T72" fmla="*/ 1 w 17"/>
                  <a:gd name="T73" fmla="*/ 0 h 7"/>
                  <a:gd name="T74" fmla="*/ 1 w 17"/>
                  <a:gd name="T75" fmla="*/ 0 h 7"/>
                  <a:gd name="T76" fmla="*/ 0 w 17"/>
                  <a:gd name="T7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7" h="7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3"/>
                      <a:pt x="3" y="3"/>
                      <a:pt x="4" y="4"/>
                    </a:cubicBezTo>
                    <a:cubicBezTo>
                      <a:pt x="4" y="4"/>
                      <a:pt x="5" y="4"/>
                      <a:pt x="5" y="4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7" y="5"/>
                      <a:pt x="8" y="6"/>
                      <a:pt x="8" y="6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10" y="6"/>
                      <a:pt x="10" y="6"/>
                      <a:pt x="10" y="6"/>
                    </a:cubicBezTo>
                    <a:cubicBezTo>
                      <a:pt x="11" y="6"/>
                      <a:pt x="12" y="7"/>
                      <a:pt x="13" y="7"/>
                    </a:cubicBezTo>
                    <a:cubicBezTo>
                      <a:pt x="13" y="7"/>
                      <a:pt x="13" y="7"/>
                      <a:pt x="13" y="7"/>
                    </a:cubicBezTo>
                    <a:cubicBezTo>
                      <a:pt x="14" y="7"/>
                      <a:pt x="14" y="6"/>
                      <a:pt x="15" y="6"/>
                    </a:cubicBezTo>
                    <a:cubicBezTo>
                      <a:pt x="15" y="6"/>
                      <a:pt x="15" y="6"/>
                      <a:pt x="15" y="6"/>
                    </a:cubicBezTo>
                    <a:cubicBezTo>
                      <a:pt x="16" y="6"/>
                      <a:pt x="16" y="6"/>
                      <a:pt x="17" y="6"/>
                    </a:cubicBezTo>
                    <a:cubicBezTo>
                      <a:pt x="17" y="5"/>
                      <a:pt x="17" y="5"/>
                      <a:pt x="17" y="5"/>
                    </a:cubicBezTo>
                    <a:cubicBezTo>
                      <a:pt x="17" y="5"/>
                      <a:pt x="17" y="5"/>
                      <a:pt x="17" y="5"/>
                    </a:cubicBezTo>
                    <a:cubicBezTo>
                      <a:pt x="17" y="5"/>
                      <a:pt x="17" y="5"/>
                      <a:pt x="17" y="5"/>
                    </a:cubicBezTo>
                    <a:cubicBezTo>
                      <a:pt x="16" y="5"/>
                      <a:pt x="16" y="5"/>
                      <a:pt x="16" y="5"/>
                    </a:cubicBezTo>
                    <a:cubicBezTo>
                      <a:pt x="15" y="5"/>
                      <a:pt x="15" y="5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3" y="5"/>
                      <a:pt x="13" y="5"/>
                      <a:pt x="13" y="5"/>
                    </a:cubicBezTo>
                    <a:cubicBezTo>
                      <a:pt x="13" y="5"/>
                      <a:pt x="13" y="5"/>
                      <a:pt x="13" y="5"/>
                    </a:cubicBezTo>
                    <a:cubicBezTo>
                      <a:pt x="12" y="5"/>
                      <a:pt x="11" y="5"/>
                      <a:pt x="10" y="5"/>
                    </a:cubicBezTo>
                    <a:cubicBezTo>
                      <a:pt x="9" y="5"/>
                      <a:pt x="9" y="5"/>
                      <a:pt x="9" y="5"/>
                    </a:cubicBezTo>
                    <a:cubicBezTo>
                      <a:pt x="8" y="5"/>
                      <a:pt x="8" y="4"/>
                      <a:pt x="7" y="4"/>
                    </a:cubicBezTo>
                    <a:cubicBezTo>
                      <a:pt x="7" y="4"/>
                      <a:pt x="6" y="4"/>
                      <a:pt x="6" y="4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2"/>
                      <a:pt x="4" y="2"/>
                      <a:pt x="3" y="2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5754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1" name="Freeform 753"/>
              <p:cNvSpPr>
                <a:spLocks/>
              </p:cNvSpPr>
              <p:nvPr/>
            </p:nvSpPr>
            <p:spPr bwMode="auto">
              <a:xfrm>
                <a:off x="5802" y="3033"/>
                <a:ext cx="105" cy="61"/>
              </a:xfrm>
              <a:custGeom>
                <a:avLst/>
                <a:gdLst>
                  <a:gd name="T0" fmla="*/ 44 w 56"/>
                  <a:gd name="T1" fmla="*/ 0 h 32"/>
                  <a:gd name="T2" fmla="*/ 40 w 56"/>
                  <a:gd name="T3" fmla="*/ 1 h 32"/>
                  <a:gd name="T4" fmla="*/ 35 w 56"/>
                  <a:gd name="T5" fmla="*/ 1 h 32"/>
                  <a:gd name="T6" fmla="*/ 30 w 56"/>
                  <a:gd name="T7" fmla="*/ 1 h 32"/>
                  <a:gd name="T8" fmla="*/ 25 w 56"/>
                  <a:gd name="T9" fmla="*/ 1 h 32"/>
                  <a:gd name="T10" fmla="*/ 21 w 56"/>
                  <a:gd name="T11" fmla="*/ 1 h 32"/>
                  <a:gd name="T12" fmla="*/ 15 w 56"/>
                  <a:gd name="T13" fmla="*/ 1 h 32"/>
                  <a:gd name="T14" fmla="*/ 9 w 56"/>
                  <a:gd name="T15" fmla="*/ 3 h 32"/>
                  <a:gd name="T16" fmla="*/ 5 w 56"/>
                  <a:gd name="T17" fmla="*/ 5 h 32"/>
                  <a:gd name="T18" fmla="*/ 3 w 56"/>
                  <a:gd name="T19" fmla="*/ 7 h 32"/>
                  <a:gd name="T20" fmla="*/ 1 w 56"/>
                  <a:gd name="T21" fmla="*/ 12 h 32"/>
                  <a:gd name="T22" fmla="*/ 0 w 56"/>
                  <a:gd name="T23" fmla="*/ 14 h 32"/>
                  <a:gd name="T24" fmla="*/ 0 w 56"/>
                  <a:gd name="T25" fmla="*/ 18 h 32"/>
                  <a:gd name="T26" fmla="*/ 2 w 56"/>
                  <a:gd name="T27" fmla="*/ 22 h 32"/>
                  <a:gd name="T28" fmla="*/ 5 w 56"/>
                  <a:gd name="T29" fmla="*/ 26 h 32"/>
                  <a:gd name="T30" fmla="*/ 7 w 56"/>
                  <a:gd name="T31" fmla="*/ 27 h 32"/>
                  <a:gd name="T32" fmla="*/ 8 w 56"/>
                  <a:gd name="T33" fmla="*/ 28 h 32"/>
                  <a:gd name="T34" fmla="*/ 17 w 56"/>
                  <a:gd name="T35" fmla="*/ 31 h 32"/>
                  <a:gd name="T36" fmla="*/ 20 w 56"/>
                  <a:gd name="T37" fmla="*/ 32 h 32"/>
                  <a:gd name="T38" fmla="*/ 22 w 56"/>
                  <a:gd name="T39" fmla="*/ 32 h 32"/>
                  <a:gd name="T40" fmla="*/ 25 w 56"/>
                  <a:gd name="T41" fmla="*/ 32 h 32"/>
                  <a:gd name="T42" fmla="*/ 27 w 56"/>
                  <a:gd name="T43" fmla="*/ 31 h 32"/>
                  <a:gd name="T44" fmla="*/ 31 w 56"/>
                  <a:gd name="T45" fmla="*/ 31 h 32"/>
                  <a:gd name="T46" fmla="*/ 35 w 56"/>
                  <a:gd name="T47" fmla="*/ 30 h 32"/>
                  <a:gd name="T48" fmla="*/ 39 w 56"/>
                  <a:gd name="T49" fmla="*/ 29 h 32"/>
                  <a:gd name="T50" fmla="*/ 40 w 56"/>
                  <a:gd name="T51" fmla="*/ 29 h 32"/>
                  <a:gd name="T52" fmla="*/ 46 w 56"/>
                  <a:gd name="T53" fmla="*/ 27 h 32"/>
                  <a:gd name="T54" fmla="*/ 50 w 56"/>
                  <a:gd name="T55" fmla="*/ 25 h 32"/>
                  <a:gd name="T56" fmla="*/ 54 w 56"/>
                  <a:gd name="T57" fmla="*/ 24 h 32"/>
                  <a:gd name="T58" fmla="*/ 55 w 56"/>
                  <a:gd name="T59" fmla="*/ 20 h 32"/>
                  <a:gd name="T60" fmla="*/ 53 w 56"/>
                  <a:gd name="T61" fmla="*/ 18 h 32"/>
                  <a:gd name="T62" fmla="*/ 53 w 56"/>
                  <a:gd name="T63" fmla="*/ 16 h 32"/>
                  <a:gd name="T64" fmla="*/ 52 w 56"/>
                  <a:gd name="T65" fmla="*/ 15 h 32"/>
                  <a:gd name="T66" fmla="*/ 51 w 56"/>
                  <a:gd name="T67" fmla="*/ 14 h 32"/>
                  <a:gd name="T68" fmla="*/ 50 w 56"/>
                  <a:gd name="T69" fmla="*/ 12 h 32"/>
                  <a:gd name="T70" fmla="*/ 50 w 56"/>
                  <a:gd name="T71" fmla="*/ 11 h 32"/>
                  <a:gd name="T72" fmla="*/ 48 w 56"/>
                  <a:gd name="T73" fmla="*/ 7 h 32"/>
                  <a:gd name="T74" fmla="*/ 48 w 56"/>
                  <a:gd name="T75" fmla="*/ 6 h 32"/>
                  <a:gd name="T76" fmla="*/ 47 w 56"/>
                  <a:gd name="T77" fmla="*/ 4 h 32"/>
                  <a:gd name="T78" fmla="*/ 47 w 56"/>
                  <a:gd name="T79" fmla="*/ 4 h 32"/>
                  <a:gd name="T80" fmla="*/ 47 w 56"/>
                  <a:gd name="T81" fmla="*/ 3 h 32"/>
                  <a:gd name="T82" fmla="*/ 47 w 56"/>
                  <a:gd name="T83" fmla="*/ 1 h 32"/>
                  <a:gd name="T84" fmla="*/ 45 w 56"/>
                  <a:gd name="T85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56" h="32">
                    <a:moveTo>
                      <a:pt x="45" y="0"/>
                    </a:moveTo>
                    <a:cubicBezTo>
                      <a:pt x="44" y="0"/>
                      <a:pt x="44" y="0"/>
                      <a:pt x="44" y="0"/>
                    </a:cubicBezTo>
                    <a:cubicBezTo>
                      <a:pt x="43" y="1"/>
                      <a:pt x="43" y="1"/>
                      <a:pt x="42" y="1"/>
                    </a:cubicBezTo>
                    <a:cubicBezTo>
                      <a:pt x="41" y="1"/>
                      <a:pt x="41" y="1"/>
                      <a:pt x="40" y="1"/>
                    </a:cubicBezTo>
                    <a:cubicBezTo>
                      <a:pt x="39" y="1"/>
                      <a:pt x="39" y="1"/>
                      <a:pt x="38" y="1"/>
                    </a:cubicBezTo>
                    <a:cubicBezTo>
                      <a:pt x="37" y="1"/>
                      <a:pt x="36" y="1"/>
                      <a:pt x="35" y="1"/>
                    </a:cubicBezTo>
                    <a:cubicBezTo>
                      <a:pt x="34" y="1"/>
                      <a:pt x="33" y="1"/>
                      <a:pt x="32" y="1"/>
                    </a:cubicBezTo>
                    <a:cubicBezTo>
                      <a:pt x="31" y="1"/>
                      <a:pt x="30" y="1"/>
                      <a:pt x="30" y="1"/>
                    </a:cubicBezTo>
                    <a:cubicBezTo>
                      <a:pt x="29" y="1"/>
                      <a:pt x="29" y="1"/>
                      <a:pt x="28" y="1"/>
                    </a:cubicBezTo>
                    <a:cubicBezTo>
                      <a:pt x="27" y="1"/>
                      <a:pt x="26" y="1"/>
                      <a:pt x="25" y="1"/>
                    </a:cubicBezTo>
                    <a:cubicBezTo>
                      <a:pt x="24" y="1"/>
                      <a:pt x="23" y="1"/>
                      <a:pt x="22" y="1"/>
                    </a:cubicBezTo>
                    <a:cubicBezTo>
                      <a:pt x="21" y="1"/>
                      <a:pt x="21" y="1"/>
                      <a:pt x="21" y="1"/>
                    </a:cubicBezTo>
                    <a:cubicBezTo>
                      <a:pt x="21" y="1"/>
                      <a:pt x="21" y="1"/>
                      <a:pt x="21" y="1"/>
                    </a:cubicBezTo>
                    <a:cubicBezTo>
                      <a:pt x="19" y="1"/>
                      <a:pt x="17" y="1"/>
                      <a:pt x="15" y="1"/>
                    </a:cubicBezTo>
                    <a:cubicBezTo>
                      <a:pt x="14" y="1"/>
                      <a:pt x="13" y="2"/>
                      <a:pt x="12" y="2"/>
                    </a:cubicBezTo>
                    <a:cubicBezTo>
                      <a:pt x="11" y="2"/>
                      <a:pt x="10" y="2"/>
                      <a:pt x="9" y="3"/>
                    </a:cubicBezTo>
                    <a:cubicBezTo>
                      <a:pt x="9" y="3"/>
                      <a:pt x="8" y="3"/>
                      <a:pt x="7" y="4"/>
                    </a:cubicBezTo>
                    <a:cubicBezTo>
                      <a:pt x="6" y="4"/>
                      <a:pt x="6" y="5"/>
                      <a:pt x="5" y="5"/>
                    </a:cubicBezTo>
                    <a:cubicBezTo>
                      <a:pt x="4" y="6"/>
                      <a:pt x="4" y="6"/>
                      <a:pt x="3" y="7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2" y="8"/>
                      <a:pt x="2" y="9"/>
                      <a:pt x="2" y="9"/>
                    </a:cubicBezTo>
                    <a:cubicBezTo>
                      <a:pt x="1" y="10"/>
                      <a:pt x="1" y="11"/>
                      <a:pt x="1" y="12"/>
                    </a:cubicBezTo>
                    <a:cubicBezTo>
                      <a:pt x="0" y="12"/>
                      <a:pt x="0" y="13"/>
                      <a:pt x="0" y="13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16"/>
                      <a:pt x="0" y="17"/>
                      <a:pt x="0" y="18"/>
                    </a:cubicBezTo>
                    <a:cubicBezTo>
                      <a:pt x="1" y="19"/>
                      <a:pt x="1" y="20"/>
                      <a:pt x="2" y="21"/>
                    </a:cubicBezTo>
                    <a:cubicBezTo>
                      <a:pt x="2" y="22"/>
                      <a:pt x="2" y="22"/>
                      <a:pt x="2" y="22"/>
                    </a:cubicBezTo>
                    <a:cubicBezTo>
                      <a:pt x="3" y="22"/>
                      <a:pt x="3" y="23"/>
                      <a:pt x="3" y="24"/>
                    </a:cubicBezTo>
                    <a:cubicBezTo>
                      <a:pt x="4" y="24"/>
                      <a:pt x="4" y="25"/>
                      <a:pt x="5" y="26"/>
                    </a:cubicBezTo>
                    <a:cubicBezTo>
                      <a:pt x="6" y="27"/>
                      <a:pt x="6" y="27"/>
                      <a:pt x="6" y="27"/>
                    </a:cubicBezTo>
                    <a:cubicBezTo>
                      <a:pt x="7" y="27"/>
                      <a:pt x="7" y="27"/>
                      <a:pt x="7" y="27"/>
                    </a:cubicBezTo>
                    <a:cubicBezTo>
                      <a:pt x="8" y="28"/>
                      <a:pt x="8" y="28"/>
                      <a:pt x="8" y="28"/>
                    </a:cubicBezTo>
                    <a:cubicBezTo>
                      <a:pt x="8" y="28"/>
                      <a:pt x="8" y="28"/>
                      <a:pt x="8" y="28"/>
                    </a:cubicBezTo>
                    <a:cubicBezTo>
                      <a:pt x="9" y="28"/>
                      <a:pt x="10" y="29"/>
                      <a:pt x="11" y="29"/>
                    </a:cubicBezTo>
                    <a:cubicBezTo>
                      <a:pt x="12" y="30"/>
                      <a:pt x="14" y="31"/>
                      <a:pt x="17" y="31"/>
                    </a:cubicBezTo>
                    <a:cubicBezTo>
                      <a:pt x="17" y="31"/>
                      <a:pt x="18" y="32"/>
                      <a:pt x="19" y="32"/>
                    </a:cubicBezTo>
                    <a:cubicBezTo>
                      <a:pt x="20" y="32"/>
                      <a:pt x="20" y="32"/>
                      <a:pt x="20" y="32"/>
                    </a:cubicBezTo>
                    <a:cubicBezTo>
                      <a:pt x="20" y="32"/>
                      <a:pt x="21" y="32"/>
                      <a:pt x="21" y="32"/>
                    </a:cubicBezTo>
                    <a:cubicBezTo>
                      <a:pt x="22" y="32"/>
                      <a:pt x="22" y="32"/>
                      <a:pt x="22" y="32"/>
                    </a:cubicBezTo>
                    <a:cubicBezTo>
                      <a:pt x="23" y="32"/>
                      <a:pt x="23" y="32"/>
                      <a:pt x="23" y="32"/>
                    </a:cubicBezTo>
                    <a:cubicBezTo>
                      <a:pt x="24" y="32"/>
                      <a:pt x="24" y="32"/>
                      <a:pt x="25" y="32"/>
                    </a:cubicBezTo>
                    <a:cubicBezTo>
                      <a:pt x="26" y="32"/>
                      <a:pt x="26" y="32"/>
                      <a:pt x="27" y="31"/>
                    </a:cubicBezTo>
                    <a:cubicBezTo>
                      <a:pt x="27" y="31"/>
                      <a:pt x="27" y="31"/>
                      <a:pt x="27" y="31"/>
                    </a:cubicBezTo>
                    <a:cubicBezTo>
                      <a:pt x="28" y="31"/>
                      <a:pt x="29" y="31"/>
                      <a:pt x="29" y="31"/>
                    </a:cubicBezTo>
                    <a:cubicBezTo>
                      <a:pt x="30" y="31"/>
                      <a:pt x="30" y="31"/>
                      <a:pt x="31" y="31"/>
                    </a:cubicBezTo>
                    <a:cubicBezTo>
                      <a:pt x="32" y="31"/>
                      <a:pt x="33" y="30"/>
                      <a:pt x="34" y="30"/>
                    </a:cubicBezTo>
                    <a:cubicBezTo>
                      <a:pt x="35" y="30"/>
                      <a:pt x="35" y="30"/>
                      <a:pt x="35" y="30"/>
                    </a:cubicBezTo>
                    <a:cubicBezTo>
                      <a:pt x="36" y="30"/>
                      <a:pt x="37" y="30"/>
                      <a:pt x="38" y="29"/>
                    </a:cubicBezTo>
                    <a:cubicBezTo>
                      <a:pt x="38" y="29"/>
                      <a:pt x="39" y="29"/>
                      <a:pt x="39" y="29"/>
                    </a:cubicBezTo>
                    <a:cubicBezTo>
                      <a:pt x="40" y="29"/>
                      <a:pt x="40" y="29"/>
                      <a:pt x="40" y="29"/>
                    </a:cubicBezTo>
                    <a:cubicBezTo>
                      <a:pt x="40" y="29"/>
                      <a:pt x="40" y="29"/>
                      <a:pt x="40" y="29"/>
                    </a:cubicBezTo>
                    <a:cubicBezTo>
                      <a:pt x="41" y="28"/>
                      <a:pt x="43" y="28"/>
                      <a:pt x="44" y="27"/>
                    </a:cubicBezTo>
                    <a:cubicBezTo>
                      <a:pt x="45" y="27"/>
                      <a:pt x="45" y="27"/>
                      <a:pt x="46" y="27"/>
                    </a:cubicBezTo>
                    <a:cubicBezTo>
                      <a:pt x="47" y="26"/>
                      <a:pt x="48" y="26"/>
                      <a:pt x="48" y="26"/>
                    </a:cubicBezTo>
                    <a:cubicBezTo>
                      <a:pt x="49" y="26"/>
                      <a:pt x="50" y="25"/>
                      <a:pt x="50" y="25"/>
                    </a:cubicBezTo>
                    <a:cubicBezTo>
                      <a:pt x="51" y="25"/>
                      <a:pt x="53" y="24"/>
                      <a:pt x="54" y="24"/>
                    </a:cubicBezTo>
                    <a:cubicBezTo>
                      <a:pt x="54" y="24"/>
                      <a:pt x="54" y="24"/>
                      <a:pt x="54" y="24"/>
                    </a:cubicBezTo>
                    <a:cubicBezTo>
                      <a:pt x="55" y="24"/>
                      <a:pt x="56" y="23"/>
                      <a:pt x="56" y="22"/>
                    </a:cubicBezTo>
                    <a:cubicBezTo>
                      <a:pt x="56" y="21"/>
                      <a:pt x="56" y="20"/>
                      <a:pt x="55" y="20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4" y="19"/>
                      <a:pt x="54" y="18"/>
                      <a:pt x="53" y="18"/>
                    </a:cubicBezTo>
                    <a:cubicBezTo>
                      <a:pt x="53" y="17"/>
                      <a:pt x="53" y="17"/>
                      <a:pt x="53" y="17"/>
                    </a:cubicBezTo>
                    <a:cubicBezTo>
                      <a:pt x="53" y="16"/>
                      <a:pt x="53" y="16"/>
                      <a:pt x="53" y="16"/>
                    </a:cubicBezTo>
                    <a:cubicBezTo>
                      <a:pt x="52" y="16"/>
                      <a:pt x="52" y="16"/>
                      <a:pt x="52" y="16"/>
                    </a:cubicBezTo>
                    <a:cubicBezTo>
                      <a:pt x="52" y="15"/>
                      <a:pt x="52" y="15"/>
                      <a:pt x="52" y="15"/>
                    </a:cubicBezTo>
                    <a:cubicBezTo>
                      <a:pt x="52" y="15"/>
                      <a:pt x="52" y="15"/>
                      <a:pt x="52" y="15"/>
                    </a:cubicBezTo>
                    <a:cubicBezTo>
                      <a:pt x="52" y="15"/>
                      <a:pt x="51" y="14"/>
                      <a:pt x="51" y="14"/>
                    </a:cubicBezTo>
                    <a:cubicBezTo>
                      <a:pt x="51" y="13"/>
                      <a:pt x="51" y="13"/>
                      <a:pt x="51" y="13"/>
                    </a:cubicBezTo>
                    <a:cubicBezTo>
                      <a:pt x="51" y="13"/>
                      <a:pt x="51" y="13"/>
                      <a:pt x="50" y="12"/>
                    </a:cubicBezTo>
                    <a:cubicBezTo>
                      <a:pt x="50" y="11"/>
                      <a:pt x="50" y="11"/>
                      <a:pt x="50" y="11"/>
                    </a:cubicBezTo>
                    <a:cubicBezTo>
                      <a:pt x="50" y="11"/>
                      <a:pt x="50" y="11"/>
                      <a:pt x="50" y="11"/>
                    </a:cubicBezTo>
                    <a:cubicBezTo>
                      <a:pt x="50" y="10"/>
                      <a:pt x="50" y="10"/>
                      <a:pt x="49" y="10"/>
                    </a:cubicBezTo>
                    <a:cubicBezTo>
                      <a:pt x="49" y="9"/>
                      <a:pt x="49" y="8"/>
                      <a:pt x="48" y="7"/>
                    </a:cubicBezTo>
                    <a:cubicBezTo>
                      <a:pt x="48" y="7"/>
                      <a:pt x="48" y="7"/>
                      <a:pt x="48" y="7"/>
                    </a:cubicBezTo>
                    <a:cubicBezTo>
                      <a:pt x="48" y="6"/>
                      <a:pt x="48" y="6"/>
                      <a:pt x="48" y="6"/>
                    </a:cubicBezTo>
                    <a:cubicBezTo>
                      <a:pt x="47" y="5"/>
                      <a:pt x="47" y="5"/>
                      <a:pt x="47" y="5"/>
                    </a:cubicBezTo>
                    <a:cubicBezTo>
                      <a:pt x="47" y="4"/>
                      <a:pt x="47" y="4"/>
                      <a:pt x="47" y="4"/>
                    </a:cubicBezTo>
                    <a:cubicBezTo>
                      <a:pt x="47" y="4"/>
                      <a:pt x="47" y="4"/>
                      <a:pt x="47" y="4"/>
                    </a:cubicBezTo>
                    <a:cubicBezTo>
                      <a:pt x="47" y="4"/>
                      <a:pt x="47" y="4"/>
                      <a:pt x="47" y="4"/>
                    </a:cubicBezTo>
                    <a:cubicBezTo>
                      <a:pt x="47" y="3"/>
                      <a:pt x="47" y="3"/>
                      <a:pt x="47" y="3"/>
                    </a:cubicBezTo>
                    <a:cubicBezTo>
                      <a:pt x="47" y="3"/>
                      <a:pt x="47" y="3"/>
                      <a:pt x="47" y="3"/>
                    </a:cubicBezTo>
                    <a:cubicBezTo>
                      <a:pt x="47" y="2"/>
                      <a:pt x="47" y="2"/>
                      <a:pt x="47" y="2"/>
                    </a:cubicBezTo>
                    <a:cubicBezTo>
                      <a:pt x="47" y="1"/>
                      <a:pt x="47" y="1"/>
                      <a:pt x="47" y="1"/>
                    </a:cubicBezTo>
                    <a:cubicBezTo>
                      <a:pt x="46" y="1"/>
                      <a:pt x="46" y="0"/>
                      <a:pt x="45" y="0"/>
                    </a:cubicBezTo>
                    <a:cubicBezTo>
                      <a:pt x="45" y="0"/>
                      <a:pt x="45" y="0"/>
                      <a:pt x="45" y="0"/>
                    </a:cubicBezTo>
                  </a:path>
                </a:pathLst>
              </a:custGeom>
              <a:solidFill>
                <a:srgbClr val="5754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2" name="Freeform 754"/>
              <p:cNvSpPr>
                <a:spLocks noEditPoints="1"/>
              </p:cNvSpPr>
              <p:nvPr/>
            </p:nvSpPr>
            <p:spPr bwMode="auto">
              <a:xfrm>
                <a:off x="5902" y="2489"/>
                <a:ext cx="145" cy="41"/>
              </a:xfrm>
              <a:custGeom>
                <a:avLst/>
                <a:gdLst>
                  <a:gd name="T0" fmla="*/ 1 w 77"/>
                  <a:gd name="T1" fmla="*/ 3 h 22"/>
                  <a:gd name="T2" fmla="*/ 1 w 77"/>
                  <a:gd name="T3" fmla="*/ 4 h 22"/>
                  <a:gd name="T4" fmla="*/ 2 w 77"/>
                  <a:gd name="T5" fmla="*/ 7 h 22"/>
                  <a:gd name="T6" fmla="*/ 3 w 77"/>
                  <a:gd name="T7" fmla="*/ 8 h 22"/>
                  <a:gd name="T8" fmla="*/ 7 w 77"/>
                  <a:gd name="T9" fmla="*/ 11 h 22"/>
                  <a:gd name="T10" fmla="*/ 12 w 77"/>
                  <a:gd name="T11" fmla="*/ 13 h 22"/>
                  <a:gd name="T12" fmla="*/ 17 w 77"/>
                  <a:gd name="T13" fmla="*/ 16 h 22"/>
                  <a:gd name="T14" fmla="*/ 26 w 77"/>
                  <a:gd name="T15" fmla="*/ 19 h 22"/>
                  <a:gd name="T16" fmla="*/ 35 w 77"/>
                  <a:gd name="T17" fmla="*/ 21 h 22"/>
                  <a:gd name="T18" fmla="*/ 56 w 77"/>
                  <a:gd name="T19" fmla="*/ 21 h 22"/>
                  <a:gd name="T20" fmla="*/ 56 w 77"/>
                  <a:gd name="T21" fmla="*/ 21 h 22"/>
                  <a:gd name="T22" fmla="*/ 56 w 77"/>
                  <a:gd name="T23" fmla="*/ 21 h 22"/>
                  <a:gd name="T24" fmla="*/ 57 w 77"/>
                  <a:gd name="T25" fmla="*/ 21 h 22"/>
                  <a:gd name="T26" fmla="*/ 68 w 77"/>
                  <a:gd name="T27" fmla="*/ 19 h 22"/>
                  <a:gd name="T28" fmla="*/ 73 w 77"/>
                  <a:gd name="T29" fmla="*/ 18 h 22"/>
                  <a:gd name="T30" fmla="*/ 76 w 77"/>
                  <a:gd name="T31" fmla="*/ 14 h 22"/>
                  <a:gd name="T32" fmla="*/ 77 w 77"/>
                  <a:gd name="T33" fmla="*/ 12 h 22"/>
                  <a:gd name="T34" fmla="*/ 74 w 77"/>
                  <a:gd name="T35" fmla="*/ 10 h 22"/>
                  <a:gd name="T36" fmla="*/ 63 w 77"/>
                  <a:gd name="T37" fmla="*/ 14 h 22"/>
                  <a:gd name="T38" fmla="*/ 54 w 77"/>
                  <a:gd name="T39" fmla="*/ 14 h 22"/>
                  <a:gd name="T40" fmla="*/ 47 w 77"/>
                  <a:gd name="T41" fmla="*/ 14 h 22"/>
                  <a:gd name="T42" fmla="*/ 34 w 77"/>
                  <a:gd name="T43" fmla="*/ 11 h 22"/>
                  <a:gd name="T44" fmla="*/ 27 w 77"/>
                  <a:gd name="T45" fmla="*/ 10 h 22"/>
                  <a:gd name="T46" fmla="*/ 15 w 77"/>
                  <a:gd name="T47" fmla="*/ 5 h 22"/>
                  <a:gd name="T48" fmla="*/ 10 w 77"/>
                  <a:gd name="T49" fmla="*/ 2 h 22"/>
                  <a:gd name="T50" fmla="*/ 7 w 77"/>
                  <a:gd name="T51" fmla="*/ 0 h 22"/>
                  <a:gd name="T52" fmla="*/ 5 w 77"/>
                  <a:gd name="T53" fmla="*/ 0 h 22"/>
                  <a:gd name="T54" fmla="*/ 5 w 77"/>
                  <a:gd name="T55" fmla="*/ 0 h 22"/>
                  <a:gd name="T56" fmla="*/ 7 w 77"/>
                  <a:gd name="T57" fmla="*/ 0 h 22"/>
                  <a:gd name="T58" fmla="*/ 7 w 77"/>
                  <a:gd name="T59" fmla="*/ 0 h 22"/>
                  <a:gd name="T60" fmla="*/ 39 w 77"/>
                  <a:gd name="T61" fmla="*/ 13 h 22"/>
                  <a:gd name="T62" fmla="*/ 56 w 77"/>
                  <a:gd name="T63" fmla="*/ 21 h 22"/>
                  <a:gd name="T64" fmla="*/ 56 w 77"/>
                  <a:gd name="T65" fmla="*/ 2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7" h="22">
                    <a:moveTo>
                      <a:pt x="2" y="1"/>
                    </a:moveTo>
                    <a:cubicBezTo>
                      <a:pt x="2" y="2"/>
                      <a:pt x="2" y="2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0" y="5"/>
                      <a:pt x="0" y="6"/>
                      <a:pt x="1" y="6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3" y="8"/>
                      <a:pt x="3" y="8"/>
                      <a:pt x="3" y="8"/>
                    </a:cubicBezTo>
                    <a:cubicBezTo>
                      <a:pt x="3" y="8"/>
                      <a:pt x="3" y="8"/>
                      <a:pt x="3" y="8"/>
                    </a:cubicBezTo>
                    <a:cubicBezTo>
                      <a:pt x="3" y="8"/>
                      <a:pt x="4" y="9"/>
                      <a:pt x="4" y="9"/>
                    </a:cubicBezTo>
                    <a:cubicBezTo>
                      <a:pt x="5" y="10"/>
                      <a:pt x="6" y="10"/>
                      <a:pt x="7" y="11"/>
                    </a:cubicBezTo>
                    <a:cubicBezTo>
                      <a:pt x="8" y="12"/>
                      <a:pt x="10" y="13"/>
                      <a:pt x="12" y="13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12" y="14"/>
                      <a:pt x="13" y="14"/>
                      <a:pt x="14" y="15"/>
                    </a:cubicBezTo>
                    <a:cubicBezTo>
                      <a:pt x="15" y="15"/>
                      <a:pt x="16" y="16"/>
                      <a:pt x="17" y="16"/>
                    </a:cubicBezTo>
                    <a:cubicBezTo>
                      <a:pt x="19" y="17"/>
                      <a:pt x="21" y="17"/>
                      <a:pt x="23" y="18"/>
                    </a:cubicBezTo>
                    <a:cubicBezTo>
                      <a:pt x="24" y="18"/>
                      <a:pt x="25" y="19"/>
                      <a:pt x="26" y="19"/>
                    </a:cubicBezTo>
                    <a:cubicBezTo>
                      <a:pt x="27" y="19"/>
                      <a:pt x="28" y="19"/>
                      <a:pt x="29" y="20"/>
                    </a:cubicBezTo>
                    <a:cubicBezTo>
                      <a:pt x="31" y="20"/>
                      <a:pt x="33" y="21"/>
                      <a:pt x="35" y="21"/>
                    </a:cubicBezTo>
                    <a:cubicBezTo>
                      <a:pt x="38" y="21"/>
                      <a:pt x="42" y="22"/>
                      <a:pt x="45" y="22"/>
                    </a:cubicBezTo>
                    <a:cubicBezTo>
                      <a:pt x="49" y="22"/>
                      <a:pt x="52" y="22"/>
                      <a:pt x="56" y="21"/>
                    </a:cubicBezTo>
                    <a:cubicBezTo>
                      <a:pt x="56" y="21"/>
                      <a:pt x="56" y="21"/>
                      <a:pt x="56" y="21"/>
                    </a:cubicBezTo>
                    <a:cubicBezTo>
                      <a:pt x="56" y="21"/>
                      <a:pt x="56" y="21"/>
                      <a:pt x="56" y="21"/>
                    </a:cubicBezTo>
                    <a:cubicBezTo>
                      <a:pt x="56" y="21"/>
                      <a:pt x="56" y="21"/>
                      <a:pt x="56" y="21"/>
                    </a:cubicBezTo>
                    <a:cubicBezTo>
                      <a:pt x="56" y="21"/>
                      <a:pt x="56" y="21"/>
                      <a:pt x="56" y="21"/>
                    </a:cubicBezTo>
                    <a:cubicBezTo>
                      <a:pt x="56" y="21"/>
                      <a:pt x="57" y="21"/>
                      <a:pt x="57" y="21"/>
                    </a:cubicBezTo>
                    <a:cubicBezTo>
                      <a:pt x="57" y="21"/>
                      <a:pt x="57" y="21"/>
                      <a:pt x="57" y="21"/>
                    </a:cubicBezTo>
                    <a:cubicBezTo>
                      <a:pt x="59" y="21"/>
                      <a:pt x="61" y="21"/>
                      <a:pt x="63" y="21"/>
                    </a:cubicBezTo>
                    <a:cubicBezTo>
                      <a:pt x="65" y="21"/>
                      <a:pt x="67" y="20"/>
                      <a:pt x="68" y="19"/>
                    </a:cubicBezTo>
                    <a:cubicBezTo>
                      <a:pt x="69" y="19"/>
                      <a:pt x="70" y="19"/>
                      <a:pt x="71" y="19"/>
                    </a:cubicBezTo>
                    <a:cubicBezTo>
                      <a:pt x="71" y="18"/>
                      <a:pt x="72" y="18"/>
                      <a:pt x="73" y="18"/>
                    </a:cubicBezTo>
                    <a:cubicBezTo>
                      <a:pt x="73" y="17"/>
                      <a:pt x="74" y="17"/>
                      <a:pt x="74" y="16"/>
                    </a:cubicBezTo>
                    <a:cubicBezTo>
                      <a:pt x="75" y="16"/>
                      <a:pt x="76" y="15"/>
                      <a:pt x="76" y="14"/>
                    </a:cubicBezTo>
                    <a:cubicBezTo>
                      <a:pt x="76" y="14"/>
                      <a:pt x="77" y="14"/>
                      <a:pt x="77" y="13"/>
                    </a:cubicBezTo>
                    <a:cubicBezTo>
                      <a:pt x="77" y="13"/>
                      <a:pt x="77" y="12"/>
                      <a:pt x="77" y="12"/>
                    </a:cubicBezTo>
                    <a:cubicBezTo>
                      <a:pt x="77" y="11"/>
                      <a:pt x="76" y="11"/>
                      <a:pt x="76" y="10"/>
                    </a:cubicBezTo>
                    <a:cubicBezTo>
                      <a:pt x="75" y="10"/>
                      <a:pt x="74" y="10"/>
                      <a:pt x="74" y="10"/>
                    </a:cubicBezTo>
                    <a:cubicBezTo>
                      <a:pt x="72" y="11"/>
                      <a:pt x="71" y="11"/>
                      <a:pt x="70" y="12"/>
                    </a:cubicBezTo>
                    <a:cubicBezTo>
                      <a:pt x="67" y="12"/>
                      <a:pt x="65" y="13"/>
                      <a:pt x="63" y="14"/>
                    </a:cubicBezTo>
                    <a:cubicBezTo>
                      <a:pt x="63" y="13"/>
                      <a:pt x="62" y="13"/>
                      <a:pt x="61" y="13"/>
                    </a:cubicBezTo>
                    <a:cubicBezTo>
                      <a:pt x="59" y="13"/>
                      <a:pt x="57" y="14"/>
                      <a:pt x="54" y="14"/>
                    </a:cubicBezTo>
                    <a:cubicBezTo>
                      <a:pt x="53" y="14"/>
                      <a:pt x="52" y="14"/>
                      <a:pt x="51" y="14"/>
                    </a:cubicBezTo>
                    <a:cubicBezTo>
                      <a:pt x="49" y="14"/>
                      <a:pt x="48" y="14"/>
                      <a:pt x="47" y="14"/>
                    </a:cubicBezTo>
                    <a:cubicBezTo>
                      <a:pt x="44" y="13"/>
                      <a:pt x="41" y="13"/>
                      <a:pt x="39" y="13"/>
                    </a:cubicBezTo>
                    <a:cubicBezTo>
                      <a:pt x="37" y="12"/>
                      <a:pt x="35" y="12"/>
                      <a:pt x="34" y="11"/>
                    </a:cubicBezTo>
                    <a:cubicBezTo>
                      <a:pt x="32" y="11"/>
                      <a:pt x="31" y="11"/>
                      <a:pt x="30" y="11"/>
                    </a:cubicBezTo>
                    <a:cubicBezTo>
                      <a:pt x="29" y="10"/>
                      <a:pt x="28" y="10"/>
                      <a:pt x="27" y="10"/>
                    </a:cubicBezTo>
                    <a:cubicBezTo>
                      <a:pt x="25" y="9"/>
                      <a:pt x="23" y="8"/>
                      <a:pt x="21" y="7"/>
                    </a:cubicBezTo>
                    <a:cubicBezTo>
                      <a:pt x="19" y="6"/>
                      <a:pt x="17" y="6"/>
                      <a:pt x="15" y="5"/>
                    </a:cubicBezTo>
                    <a:cubicBezTo>
                      <a:pt x="14" y="4"/>
                      <a:pt x="13" y="4"/>
                      <a:pt x="12" y="3"/>
                    </a:cubicBezTo>
                    <a:cubicBezTo>
                      <a:pt x="11" y="3"/>
                      <a:pt x="11" y="2"/>
                      <a:pt x="10" y="2"/>
                    </a:cubicBezTo>
                    <a:cubicBezTo>
                      <a:pt x="9" y="2"/>
                      <a:pt x="9" y="1"/>
                      <a:pt x="8" y="1"/>
                    </a:cubicBezTo>
                    <a:cubicBezTo>
                      <a:pt x="8" y="1"/>
                      <a:pt x="8" y="0"/>
                      <a:pt x="7" y="0"/>
                    </a:cubicBezTo>
                    <a:cubicBezTo>
                      <a:pt x="7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4" y="0"/>
                      <a:pt x="3" y="0"/>
                      <a:pt x="2" y="1"/>
                    </a:cubicBezTo>
                    <a:moveTo>
                      <a:pt x="7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  <a:moveTo>
                      <a:pt x="39" y="13"/>
                    </a:moveTo>
                    <a:cubicBezTo>
                      <a:pt x="39" y="13"/>
                      <a:pt x="39" y="13"/>
                      <a:pt x="39" y="13"/>
                    </a:cubicBezTo>
                    <a:cubicBezTo>
                      <a:pt x="39" y="13"/>
                      <a:pt x="39" y="13"/>
                      <a:pt x="39" y="13"/>
                    </a:cubicBezTo>
                    <a:moveTo>
                      <a:pt x="56" y="21"/>
                    </a:moveTo>
                    <a:cubicBezTo>
                      <a:pt x="56" y="21"/>
                      <a:pt x="56" y="21"/>
                      <a:pt x="56" y="21"/>
                    </a:cubicBezTo>
                    <a:cubicBezTo>
                      <a:pt x="56" y="21"/>
                      <a:pt x="56" y="21"/>
                      <a:pt x="56" y="21"/>
                    </a:cubicBezTo>
                    <a:cubicBezTo>
                      <a:pt x="56" y="21"/>
                      <a:pt x="56" y="21"/>
                      <a:pt x="56" y="21"/>
                    </a:cubicBezTo>
                  </a:path>
                </a:pathLst>
              </a:custGeom>
              <a:solidFill>
                <a:srgbClr val="ECCE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3" name="Freeform 755"/>
              <p:cNvSpPr>
                <a:spLocks noEditPoints="1"/>
              </p:cNvSpPr>
              <p:nvPr/>
            </p:nvSpPr>
            <p:spPr bwMode="auto">
              <a:xfrm>
                <a:off x="6030" y="2511"/>
                <a:ext cx="70" cy="57"/>
              </a:xfrm>
              <a:custGeom>
                <a:avLst/>
                <a:gdLst>
                  <a:gd name="T0" fmla="*/ 7 w 37"/>
                  <a:gd name="T1" fmla="*/ 0 h 30"/>
                  <a:gd name="T2" fmla="*/ 6 w 37"/>
                  <a:gd name="T3" fmla="*/ 0 h 30"/>
                  <a:gd name="T4" fmla="*/ 5 w 37"/>
                  <a:gd name="T5" fmla="*/ 2 h 30"/>
                  <a:gd name="T6" fmla="*/ 4 w 37"/>
                  <a:gd name="T7" fmla="*/ 3 h 30"/>
                  <a:gd name="T8" fmla="*/ 4 w 37"/>
                  <a:gd name="T9" fmla="*/ 4 h 30"/>
                  <a:gd name="T10" fmla="*/ 2 w 37"/>
                  <a:gd name="T11" fmla="*/ 3 h 30"/>
                  <a:gd name="T12" fmla="*/ 1 w 37"/>
                  <a:gd name="T13" fmla="*/ 5 h 30"/>
                  <a:gd name="T14" fmla="*/ 1 w 37"/>
                  <a:gd name="T15" fmla="*/ 8 h 30"/>
                  <a:gd name="T16" fmla="*/ 2 w 37"/>
                  <a:gd name="T17" fmla="*/ 10 h 30"/>
                  <a:gd name="T18" fmla="*/ 5 w 37"/>
                  <a:gd name="T19" fmla="*/ 16 h 30"/>
                  <a:gd name="T20" fmla="*/ 7 w 37"/>
                  <a:gd name="T21" fmla="*/ 19 h 30"/>
                  <a:gd name="T22" fmla="*/ 9 w 37"/>
                  <a:gd name="T23" fmla="*/ 21 h 30"/>
                  <a:gd name="T24" fmla="*/ 14 w 37"/>
                  <a:gd name="T25" fmla="*/ 25 h 30"/>
                  <a:gd name="T26" fmla="*/ 17 w 37"/>
                  <a:gd name="T27" fmla="*/ 26 h 30"/>
                  <a:gd name="T28" fmla="*/ 20 w 37"/>
                  <a:gd name="T29" fmla="*/ 27 h 30"/>
                  <a:gd name="T30" fmla="*/ 26 w 37"/>
                  <a:gd name="T31" fmla="*/ 29 h 30"/>
                  <a:gd name="T32" fmla="*/ 29 w 37"/>
                  <a:gd name="T33" fmla="*/ 30 h 30"/>
                  <a:gd name="T34" fmla="*/ 32 w 37"/>
                  <a:gd name="T35" fmla="*/ 29 h 30"/>
                  <a:gd name="T36" fmla="*/ 36 w 37"/>
                  <a:gd name="T37" fmla="*/ 28 h 30"/>
                  <a:gd name="T38" fmla="*/ 37 w 37"/>
                  <a:gd name="T39" fmla="*/ 27 h 30"/>
                  <a:gd name="T40" fmla="*/ 36 w 37"/>
                  <a:gd name="T41" fmla="*/ 24 h 30"/>
                  <a:gd name="T42" fmla="*/ 33 w 37"/>
                  <a:gd name="T43" fmla="*/ 24 h 30"/>
                  <a:gd name="T44" fmla="*/ 32 w 37"/>
                  <a:gd name="T45" fmla="*/ 24 h 30"/>
                  <a:gd name="T46" fmla="*/ 30 w 37"/>
                  <a:gd name="T47" fmla="*/ 24 h 30"/>
                  <a:gd name="T48" fmla="*/ 27 w 37"/>
                  <a:gd name="T49" fmla="*/ 23 h 30"/>
                  <a:gd name="T50" fmla="*/ 24 w 37"/>
                  <a:gd name="T51" fmla="*/ 22 h 30"/>
                  <a:gd name="T52" fmla="*/ 21 w 37"/>
                  <a:gd name="T53" fmla="*/ 21 h 30"/>
                  <a:gd name="T54" fmla="*/ 18 w 37"/>
                  <a:gd name="T55" fmla="*/ 18 h 30"/>
                  <a:gd name="T56" fmla="*/ 18 w 37"/>
                  <a:gd name="T57" fmla="*/ 19 h 30"/>
                  <a:gd name="T58" fmla="*/ 15 w 37"/>
                  <a:gd name="T59" fmla="*/ 16 h 30"/>
                  <a:gd name="T60" fmla="*/ 12 w 37"/>
                  <a:gd name="T61" fmla="*/ 13 h 30"/>
                  <a:gd name="T62" fmla="*/ 10 w 37"/>
                  <a:gd name="T63" fmla="*/ 10 h 30"/>
                  <a:gd name="T64" fmla="*/ 9 w 37"/>
                  <a:gd name="T65" fmla="*/ 5 h 30"/>
                  <a:gd name="T66" fmla="*/ 9 w 37"/>
                  <a:gd name="T67" fmla="*/ 3 h 30"/>
                  <a:gd name="T68" fmla="*/ 9 w 37"/>
                  <a:gd name="T69" fmla="*/ 2 h 30"/>
                  <a:gd name="T70" fmla="*/ 8 w 37"/>
                  <a:gd name="T71" fmla="*/ 0 h 30"/>
                  <a:gd name="T72" fmla="*/ 7 w 37"/>
                  <a:gd name="T73" fmla="*/ 0 h 30"/>
                  <a:gd name="T74" fmla="*/ 7 w 37"/>
                  <a:gd name="T75" fmla="*/ 0 h 30"/>
                  <a:gd name="T76" fmla="*/ 24 w 37"/>
                  <a:gd name="T77" fmla="*/ 22 h 30"/>
                  <a:gd name="T78" fmla="*/ 24 w 37"/>
                  <a:gd name="T79" fmla="*/ 22 h 30"/>
                  <a:gd name="T80" fmla="*/ 24 w 37"/>
                  <a:gd name="T81" fmla="*/ 22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7" h="30">
                    <a:moveTo>
                      <a:pt x="7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5" y="1"/>
                      <a:pt x="5" y="2"/>
                    </a:cubicBezTo>
                    <a:cubicBezTo>
                      <a:pt x="5" y="2"/>
                      <a:pt x="5" y="2"/>
                      <a:pt x="4" y="3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3"/>
                      <a:pt x="3" y="2"/>
                      <a:pt x="2" y="3"/>
                    </a:cubicBezTo>
                    <a:cubicBezTo>
                      <a:pt x="1" y="3"/>
                      <a:pt x="0" y="4"/>
                      <a:pt x="1" y="5"/>
                    </a:cubicBezTo>
                    <a:cubicBezTo>
                      <a:pt x="1" y="6"/>
                      <a:pt x="1" y="7"/>
                      <a:pt x="1" y="8"/>
                    </a:cubicBezTo>
                    <a:cubicBezTo>
                      <a:pt x="1" y="9"/>
                      <a:pt x="2" y="10"/>
                      <a:pt x="2" y="10"/>
                    </a:cubicBezTo>
                    <a:cubicBezTo>
                      <a:pt x="3" y="12"/>
                      <a:pt x="4" y="14"/>
                      <a:pt x="5" y="16"/>
                    </a:cubicBezTo>
                    <a:cubicBezTo>
                      <a:pt x="6" y="17"/>
                      <a:pt x="6" y="18"/>
                      <a:pt x="7" y="19"/>
                    </a:cubicBezTo>
                    <a:cubicBezTo>
                      <a:pt x="8" y="19"/>
                      <a:pt x="8" y="20"/>
                      <a:pt x="9" y="21"/>
                    </a:cubicBezTo>
                    <a:cubicBezTo>
                      <a:pt x="11" y="22"/>
                      <a:pt x="12" y="24"/>
                      <a:pt x="14" y="25"/>
                    </a:cubicBezTo>
                    <a:cubicBezTo>
                      <a:pt x="15" y="25"/>
                      <a:pt x="16" y="26"/>
                      <a:pt x="17" y="26"/>
                    </a:cubicBezTo>
                    <a:cubicBezTo>
                      <a:pt x="18" y="27"/>
                      <a:pt x="19" y="27"/>
                      <a:pt x="20" y="27"/>
                    </a:cubicBezTo>
                    <a:cubicBezTo>
                      <a:pt x="22" y="28"/>
                      <a:pt x="24" y="29"/>
                      <a:pt x="26" y="29"/>
                    </a:cubicBezTo>
                    <a:cubicBezTo>
                      <a:pt x="27" y="30"/>
                      <a:pt x="28" y="30"/>
                      <a:pt x="29" y="30"/>
                    </a:cubicBezTo>
                    <a:cubicBezTo>
                      <a:pt x="30" y="30"/>
                      <a:pt x="31" y="30"/>
                      <a:pt x="32" y="29"/>
                    </a:cubicBezTo>
                    <a:cubicBezTo>
                      <a:pt x="33" y="29"/>
                      <a:pt x="34" y="29"/>
                      <a:pt x="36" y="28"/>
                    </a:cubicBezTo>
                    <a:cubicBezTo>
                      <a:pt x="36" y="28"/>
                      <a:pt x="37" y="27"/>
                      <a:pt x="37" y="27"/>
                    </a:cubicBezTo>
                    <a:cubicBezTo>
                      <a:pt x="37" y="26"/>
                      <a:pt x="36" y="25"/>
                      <a:pt x="36" y="24"/>
                    </a:cubicBezTo>
                    <a:cubicBezTo>
                      <a:pt x="35" y="24"/>
                      <a:pt x="34" y="24"/>
                      <a:pt x="33" y="24"/>
                    </a:cubicBezTo>
                    <a:cubicBezTo>
                      <a:pt x="33" y="24"/>
                      <a:pt x="32" y="24"/>
                      <a:pt x="32" y="24"/>
                    </a:cubicBezTo>
                    <a:cubicBezTo>
                      <a:pt x="31" y="24"/>
                      <a:pt x="31" y="24"/>
                      <a:pt x="30" y="24"/>
                    </a:cubicBezTo>
                    <a:cubicBezTo>
                      <a:pt x="29" y="24"/>
                      <a:pt x="28" y="23"/>
                      <a:pt x="27" y="23"/>
                    </a:cubicBezTo>
                    <a:cubicBezTo>
                      <a:pt x="26" y="23"/>
                      <a:pt x="25" y="23"/>
                      <a:pt x="24" y="22"/>
                    </a:cubicBezTo>
                    <a:cubicBezTo>
                      <a:pt x="23" y="22"/>
                      <a:pt x="22" y="21"/>
                      <a:pt x="21" y="21"/>
                    </a:cubicBezTo>
                    <a:cubicBezTo>
                      <a:pt x="20" y="20"/>
                      <a:pt x="19" y="19"/>
                      <a:pt x="18" y="18"/>
                    </a:cubicBezTo>
                    <a:cubicBezTo>
                      <a:pt x="18" y="19"/>
                      <a:pt x="18" y="19"/>
                      <a:pt x="18" y="19"/>
                    </a:cubicBezTo>
                    <a:cubicBezTo>
                      <a:pt x="17" y="18"/>
                      <a:pt x="16" y="17"/>
                      <a:pt x="15" y="16"/>
                    </a:cubicBezTo>
                    <a:cubicBezTo>
                      <a:pt x="14" y="15"/>
                      <a:pt x="13" y="14"/>
                      <a:pt x="12" y="13"/>
                    </a:cubicBezTo>
                    <a:cubicBezTo>
                      <a:pt x="11" y="12"/>
                      <a:pt x="11" y="11"/>
                      <a:pt x="10" y="10"/>
                    </a:cubicBezTo>
                    <a:cubicBezTo>
                      <a:pt x="9" y="8"/>
                      <a:pt x="9" y="7"/>
                      <a:pt x="9" y="5"/>
                    </a:cubicBezTo>
                    <a:cubicBezTo>
                      <a:pt x="9" y="5"/>
                      <a:pt x="9" y="4"/>
                      <a:pt x="9" y="3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9" y="2"/>
                      <a:pt x="9" y="0"/>
                      <a:pt x="8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  <a:moveTo>
                      <a:pt x="24" y="22"/>
                    </a:moveTo>
                    <a:cubicBezTo>
                      <a:pt x="24" y="22"/>
                      <a:pt x="24" y="22"/>
                      <a:pt x="24" y="22"/>
                    </a:cubicBezTo>
                    <a:cubicBezTo>
                      <a:pt x="24" y="22"/>
                      <a:pt x="24" y="22"/>
                      <a:pt x="24" y="22"/>
                    </a:cubicBezTo>
                  </a:path>
                </a:pathLst>
              </a:custGeom>
              <a:solidFill>
                <a:srgbClr val="ECCE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4" name="Freeform 756"/>
              <p:cNvSpPr>
                <a:spLocks/>
              </p:cNvSpPr>
              <p:nvPr/>
            </p:nvSpPr>
            <p:spPr bwMode="auto">
              <a:xfrm>
                <a:off x="6071" y="2555"/>
                <a:ext cx="23" cy="5"/>
              </a:xfrm>
              <a:custGeom>
                <a:avLst/>
                <a:gdLst>
                  <a:gd name="T0" fmla="*/ 0 w 12"/>
                  <a:gd name="T1" fmla="*/ 0 h 3"/>
                  <a:gd name="T2" fmla="*/ 1 w 12"/>
                  <a:gd name="T3" fmla="*/ 1 h 3"/>
                  <a:gd name="T4" fmla="*/ 1 w 12"/>
                  <a:gd name="T5" fmla="*/ 1 h 3"/>
                  <a:gd name="T6" fmla="*/ 2 w 12"/>
                  <a:gd name="T7" fmla="*/ 1 h 3"/>
                  <a:gd name="T8" fmla="*/ 2 w 12"/>
                  <a:gd name="T9" fmla="*/ 2 h 3"/>
                  <a:gd name="T10" fmla="*/ 4 w 12"/>
                  <a:gd name="T11" fmla="*/ 2 h 3"/>
                  <a:gd name="T12" fmla="*/ 6 w 12"/>
                  <a:gd name="T13" fmla="*/ 2 h 3"/>
                  <a:gd name="T14" fmla="*/ 7 w 12"/>
                  <a:gd name="T15" fmla="*/ 2 h 3"/>
                  <a:gd name="T16" fmla="*/ 9 w 12"/>
                  <a:gd name="T17" fmla="*/ 3 h 3"/>
                  <a:gd name="T18" fmla="*/ 11 w 12"/>
                  <a:gd name="T19" fmla="*/ 3 h 3"/>
                  <a:gd name="T20" fmla="*/ 11 w 12"/>
                  <a:gd name="T21" fmla="*/ 3 h 3"/>
                  <a:gd name="T22" fmla="*/ 11 w 12"/>
                  <a:gd name="T23" fmla="*/ 3 h 3"/>
                  <a:gd name="T24" fmla="*/ 12 w 12"/>
                  <a:gd name="T25" fmla="*/ 3 h 3"/>
                  <a:gd name="T26" fmla="*/ 12 w 12"/>
                  <a:gd name="T27" fmla="*/ 3 h 3"/>
                  <a:gd name="T28" fmla="*/ 12 w 12"/>
                  <a:gd name="T29" fmla="*/ 2 h 3"/>
                  <a:gd name="T30" fmla="*/ 12 w 12"/>
                  <a:gd name="T31" fmla="*/ 2 h 3"/>
                  <a:gd name="T32" fmla="*/ 11 w 12"/>
                  <a:gd name="T33" fmla="*/ 2 h 3"/>
                  <a:gd name="T34" fmla="*/ 10 w 12"/>
                  <a:gd name="T35" fmla="*/ 1 h 3"/>
                  <a:gd name="T36" fmla="*/ 8 w 12"/>
                  <a:gd name="T37" fmla="*/ 1 h 3"/>
                  <a:gd name="T38" fmla="*/ 7 w 12"/>
                  <a:gd name="T39" fmla="*/ 1 h 3"/>
                  <a:gd name="T40" fmla="*/ 5 w 12"/>
                  <a:gd name="T41" fmla="*/ 1 h 3"/>
                  <a:gd name="T42" fmla="*/ 2 w 12"/>
                  <a:gd name="T43" fmla="*/ 0 h 3"/>
                  <a:gd name="T44" fmla="*/ 1 w 12"/>
                  <a:gd name="T45" fmla="*/ 0 h 3"/>
                  <a:gd name="T46" fmla="*/ 1 w 12"/>
                  <a:gd name="T47" fmla="*/ 0 h 3"/>
                  <a:gd name="T48" fmla="*/ 0 w 12"/>
                  <a:gd name="T4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2" h="3">
                    <a:moveTo>
                      <a:pt x="0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3" y="2"/>
                      <a:pt x="3" y="2"/>
                      <a:pt x="4" y="2"/>
                    </a:cubicBezTo>
                    <a:cubicBezTo>
                      <a:pt x="5" y="2"/>
                      <a:pt x="6" y="2"/>
                      <a:pt x="6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8" y="2"/>
                      <a:pt x="8" y="2"/>
                      <a:pt x="9" y="3"/>
                    </a:cubicBezTo>
                    <a:cubicBezTo>
                      <a:pt x="9" y="3"/>
                      <a:pt x="10" y="3"/>
                      <a:pt x="11" y="3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2" y="3"/>
                      <a:pt x="12" y="3"/>
                      <a:pt x="12" y="3"/>
                    </a:cubicBezTo>
                    <a:cubicBezTo>
                      <a:pt x="12" y="3"/>
                      <a:pt x="12" y="3"/>
                      <a:pt x="12" y="3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0" y="2"/>
                      <a:pt x="10" y="1"/>
                      <a:pt x="10" y="1"/>
                    </a:cubicBezTo>
                    <a:cubicBezTo>
                      <a:pt x="9" y="1"/>
                      <a:pt x="9" y="1"/>
                      <a:pt x="8" y="1"/>
                    </a:cubicBezTo>
                    <a:cubicBezTo>
                      <a:pt x="8" y="1"/>
                      <a:pt x="8" y="1"/>
                      <a:pt x="7" y="1"/>
                    </a:cubicBezTo>
                    <a:cubicBezTo>
                      <a:pt x="6" y="1"/>
                      <a:pt x="5" y="1"/>
                      <a:pt x="5" y="1"/>
                    </a:cubicBezTo>
                    <a:cubicBezTo>
                      <a:pt x="4" y="0"/>
                      <a:pt x="3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ECCE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5" name="Freeform 757"/>
              <p:cNvSpPr>
                <a:spLocks noEditPoints="1"/>
              </p:cNvSpPr>
              <p:nvPr/>
            </p:nvSpPr>
            <p:spPr bwMode="auto">
              <a:xfrm>
                <a:off x="6079" y="2562"/>
                <a:ext cx="40" cy="59"/>
              </a:xfrm>
              <a:custGeom>
                <a:avLst/>
                <a:gdLst>
                  <a:gd name="T0" fmla="*/ 3 w 21"/>
                  <a:gd name="T1" fmla="*/ 0 h 31"/>
                  <a:gd name="T2" fmla="*/ 2 w 21"/>
                  <a:gd name="T3" fmla="*/ 2 h 31"/>
                  <a:gd name="T4" fmla="*/ 1 w 21"/>
                  <a:gd name="T5" fmla="*/ 3 h 31"/>
                  <a:gd name="T6" fmla="*/ 0 w 21"/>
                  <a:gd name="T7" fmla="*/ 6 h 31"/>
                  <a:gd name="T8" fmla="*/ 0 w 21"/>
                  <a:gd name="T9" fmla="*/ 8 h 31"/>
                  <a:gd name="T10" fmla="*/ 0 w 21"/>
                  <a:gd name="T11" fmla="*/ 10 h 31"/>
                  <a:gd name="T12" fmla="*/ 0 w 21"/>
                  <a:gd name="T13" fmla="*/ 13 h 31"/>
                  <a:gd name="T14" fmla="*/ 1 w 21"/>
                  <a:gd name="T15" fmla="*/ 16 h 31"/>
                  <a:gd name="T16" fmla="*/ 2 w 21"/>
                  <a:gd name="T17" fmla="*/ 19 h 31"/>
                  <a:gd name="T18" fmla="*/ 4 w 21"/>
                  <a:gd name="T19" fmla="*/ 22 h 31"/>
                  <a:gd name="T20" fmla="*/ 5 w 21"/>
                  <a:gd name="T21" fmla="*/ 24 h 31"/>
                  <a:gd name="T22" fmla="*/ 7 w 21"/>
                  <a:gd name="T23" fmla="*/ 26 h 31"/>
                  <a:gd name="T24" fmla="*/ 8 w 21"/>
                  <a:gd name="T25" fmla="*/ 28 h 31"/>
                  <a:gd name="T26" fmla="*/ 10 w 21"/>
                  <a:gd name="T27" fmla="*/ 29 h 31"/>
                  <a:gd name="T28" fmla="*/ 12 w 21"/>
                  <a:gd name="T29" fmla="*/ 31 h 31"/>
                  <a:gd name="T30" fmla="*/ 15 w 21"/>
                  <a:gd name="T31" fmla="*/ 31 h 31"/>
                  <a:gd name="T32" fmla="*/ 17 w 21"/>
                  <a:gd name="T33" fmla="*/ 31 h 31"/>
                  <a:gd name="T34" fmla="*/ 19 w 21"/>
                  <a:gd name="T35" fmla="*/ 31 h 31"/>
                  <a:gd name="T36" fmla="*/ 19 w 21"/>
                  <a:gd name="T37" fmla="*/ 31 h 31"/>
                  <a:gd name="T38" fmla="*/ 21 w 21"/>
                  <a:gd name="T39" fmla="*/ 30 h 31"/>
                  <a:gd name="T40" fmla="*/ 21 w 21"/>
                  <a:gd name="T41" fmla="*/ 29 h 31"/>
                  <a:gd name="T42" fmla="*/ 21 w 21"/>
                  <a:gd name="T43" fmla="*/ 27 h 31"/>
                  <a:gd name="T44" fmla="*/ 20 w 21"/>
                  <a:gd name="T45" fmla="*/ 27 h 31"/>
                  <a:gd name="T46" fmla="*/ 19 w 21"/>
                  <a:gd name="T47" fmla="*/ 27 h 31"/>
                  <a:gd name="T48" fmla="*/ 19 w 21"/>
                  <a:gd name="T49" fmla="*/ 27 h 31"/>
                  <a:gd name="T50" fmla="*/ 16 w 21"/>
                  <a:gd name="T51" fmla="*/ 26 h 31"/>
                  <a:gd name="T52" fmla="*/ 15 w 21"/>
                  <a:gd name="T53" fmla="*/ 24 h 31"/>
                  <a:gd name="T54" fmla="*/ 13 w 21"/>
                  <a:gd name="T55" fmla="*/ 23 h 31"/>
                  <a:gd name="T56" fmla="*/ 12 w 21"/>
                  <a:gd name="T57" fmla="*/ 22 h 31"/>
                  <a:gd name="T58" fmla="*/ 9 w 21"/>
                  <a:gd name="T59" fmla="*/ 18 h 31"/>
                  <a:gd name="T60" fmla="*/ 8 w 21"/>
                  <a:gd name="T61" fmla="*/ 15 h 31"/>
                  <a:gd name="T62" fmla="*/ 8 w 21"/>
                  <a:gd name="T63" fmla="*/ 13 h 31"/>
                  <a:gd name="T64" fmla="*/ 7 w 21"/>
                  <a:gd name="T65" fmla="*/ 12 h 31"/>
                  <a:gd name="T66" fmla="*/ 7 w 21"/>
                  <a:gd name="T67" fmla="*/ 8 h 31"/>
                  <a:gd name="T68" fmla="*/ 8 w 21"/>
                  <a:gd name="T69" fmla="*/ 5 h 31"/>
                  <a:gd name="T70" fmla="*/ 8 w 21"/>
                  <a:gd name="T71" fmla="*/ 4 h 31"/>
                  <a:gd name="T72" fmla="*/ 8 w 21"/>
                  <a:gd name="T73" fmla="*/ 3 h 31"/>
                  <a:gd name="T74" fmla="*/ 8 w 21"/>
                  <a:gd name="T75" fmla="*/ 1 h 31"/>
                  <a:gd name="T76" fmla="*/ 6 w 21"/>
                  <a:gd name="T77" fmla="*/ 0 h 31"/>
                  <a:gd name="T78" fmla="*/ 6 w 21"/>
                  <a:gd name="T79" fmla="*/ 1 h 31"/>
                  <a:gd name="T80" fmla="*/ 5 w 21"/>
                  <a:gd name="T81" fmla="*/ 0 h 31"/>
                  <a:gd name="T82" fmla="*/ 4 w 21"/>
                  <a:gd name="T83" fmla="*/ 0 h 31"/>
                  <a:gd name="T84" fmla="*/ 3 w 21"/>
                  <a:gd name="T85" fmla="*/ 0 h 31"/>
                  <a:gd name="T86" fmla="*/ 8 w 21"/>
                  <a:gd name="T87" fmla="*/ 7 h 31"/>
                  <a:gd name="T88" fmla="*/ 7 w 21"/>
                  <a:gd name="T89" fmla="*/ 7 h 31"/>
                  <a:gd name="T90" fmla="*/ 8 w 21"/>
                  <a:gd name="T91" fmla="*/ 7 h 31"/>
                  <a:gd name="T92" fmla="*/ 7 w 21"/>
                  <a:gd name="T93" fmla="*/ 8 h 31"/>
                  <a:gd name="T94" fmla="*/ 7 w 21"/>
                  <a:gd name="T95" fmla="*/ 8 h 31"/>
                  <a:gd name="T96" fmla="*/ 7 w 21"/>
                  <a:gd name="T97" fmla="*/ 8 h 31"/>
                  <a:gd name="T98" fmla="*/ 19 w 21"/>
                  <a:gd name="T99" fmla="*/ 27 h 31"/>
                  <a:gd name="T100" fmla="*/ 19 w 21"/>
                  <a:gd name="T101" fmla="*/ 27 h 31"/>
                  <a:gd name="T102" fmla="*/ 19 w 21"/>
                  <a:gd name="T103" fmla="*/ 27 h 31"/>
                  <a:gd name="T104" fmla="*/ 19 w 21"/>
                  <a:gd name="T105" fmla="*/ 27 h 31"/>
                  <a:gd name="T106" fmla="*/ 19 w 21"/>
                  <a:gd name="T107" fmla="*/ 27 h 31"/>
                  <a:gd name="T108" fmla="*/ 19 w 21"/>
                  <a:gd name="T109" fmla="*/ 27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1" h="31">
                    <a:moveTo>
                      <a:pt x="3" y="0"/>
                    </a:moveTo>
                    <a:cubicBezTo>
                      <a:pt x="2" y="1"/>
                      <a:pt x="2" y="1"/>
                      <a:pt x="2" y="2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1" y="4"/>
                      <a:pt x="0" y="5"/>
                      <a:pt x="0" y="6"/>
                    </a:cubicBezTo>
                    <a:cubicBezTo>
                      <a:pt x="0" y="7"/>
                      <a:pt x="0" y="8"/>
                      <a:pt x="0" y="8"/>
                    </a:cubicBezTo>
                    <a:cubicBezTo>
                      <a:pt x="0" y="9"/>
                      <a:pt x="0" y="9"/>
                      <a:pt x="0" y="10"/>
                    </a:cubicBezTo>
                    <a:cubicBezTo>
                      <a:pt x="0" y="11"/>
                      <a:pt x="0" y="12"/>
                      <a:pt x="0" y="13"/>
                    </a:cubicBezTo>
                    <a:cubicBezTo>
                      <a:pt x="1" y="14"/>
                      <a:pt x="1" y="15"/>
                      <a:pt x="1" y="16"/>
                    </a:cubicBezTo>
                    <a:cubicBezTo>
                      <a:pt x="1" y="17"/>
                      <a:pt x="2" y="18"/>
                      <a:pt x="2" y="19"/>
                    </a:cubicBezTo>
                    <a:cubicBezTo>
                      <a:pt x="3" y="20"/>
                      <a:pt x="3" y="21"/>
                      <a:pt x="4" y="22"/>
                    </a:cubicBezTo>
                    <a:cubicBezTo>
                      <a:pt x="4" y="23"/>
                      <a:pt x="4" y="24"/>
                      <a:pt x="5" y="24"/>
                    </a:cubicBezTo>
                    <a:cubicBezTo>
                      <a:pt x="6" y="25"/>
                      <a:pt x="6" y="26"/>
                      <a:pt x="7" y="26"/>
                    </a:cubicBezTo>
                    <a:cubicBezTo>
                      <a:pt x="7" y="27"/>
                      <a:pt x="8" y="27"/>
                      <a:pt x="8" y="28"/>
                    </a:cubicBezTo>
                    <a:cubicBezTo>
                      <a:pt x="9" y="28"/>
                      <a:pt x="10" y="29"/>
                      <a:pt x="10" y="29"/>
                    </a:cubicBezTo>
                    <a:cubicBezTo>
                      <a:pt x="11" y="30"/>
                      <a:pt x="12" y="30"/>
                      <a:pt x="12" y="31"/>
                    </a:cubicBezTo>
                    <a:cubicBezTo>
                      <a:pt x="13" y="31"/>
                      <a:pt x="14" y="31"/>
                      <a:pt x="15" y="31"/>
                    </a:cubicBezTo>
                    <a:cubicBezTo>
                      <a:pt x="15" y="31"/>
                      <a:pt x="16" y="31"/>
                      <a:pt x="17" y="31"/>
                    </a:cubicBezTo>
                    <a:cubicBezTo>
                      <a:pt x="18" y="31"/>
                      <a:pt x="18" y="31"/>
                      <a:pt x="19" y="31"/>
                    </a:cubicBezTo>
                    <a:cubicBezTo>
                      <a:pt x="19" y="31"/>
                      <a:pt x="19" y="31"/>
                      <a:pt x="19" y="31"/>
                    </a:cubicBezTo>
                    <a:cubicBezTo>
                      <a:pt x="20" y="31"/>
                      <a:pt x="21" y="31"/>
                      <a:pt x="21" y="30"/>
                    </a:cubicBezTo>
                    <a:cubicBezTo>
                      <a:pt x="21" y="30"/>
                      <a:pt x="21" y="29"/>
                      <a:pt x="21" y="29"/>
                    </a:cubicBezTo>
                    <a:cubicBezTo>
                      <a:pt x="21" y="28"/>
                      <a:pt x="21" y="28"/>
                      <a:pt x="21" y="27"/>
                    </a:cubicBezTo>
                    <a:cubicBezTo>
                      <a:pt x="20" y="27"/>
                      <a:pt x="20" y="27"/>
                      <a:pt x="20" y="27"/>
                    </a:cubicBezTo>
                    <a:cubicBezTo>
                      <a:pt x="19" y="27"/>
                      <a:pt x="19" y="27"/>
                      <a:pt x="19" y="27"/>
                    </a:cubicBezTo>
                    <a:cubicBezTo>
                      <a:pt x="19" y="27"/>
                      <a:pt x="19" y="27"/>
                      <a:pt x="19" y="27"/>
                    </a:cubicBezTo>
                    <a:cubicBezTo>
                      <a:pt x="18" y="26"/>
                      <a:pt x="17" y="26"/>
                      <a:pt x="16" y="26"/>
                    </a:cubicBezTo>
                    <a:cubicBezTo>
                      <a:pt x="16" y="25"/>
                      <a:pt x="15" y="25"/>
                      <a:pt x="15" y="24"/>
                    </a:cubicBezTo>
                    <a:cubicBezTo>
                      <a:pt x="14" y="24"/>
                      <a:pt x="13" y="24"/>
                      <a:pt x="13" y="23"/>
                    </a:cubicBezTo>
                    <a:cubicBezTo>
                      <a:pt x="13" y="23"/>
                      <a:pt x="12" y="22"/>
                      <a:pt x="12" y="22"/>
                    </a:cubicBezTo>
                    <a:cubicBezTo>
                      <a:pt x="11" y="20"/>
                      <a:pt x="10" y="19"/>
                      <a:pt x="9" y="18"/>
                    </a:cubicBezTo>
                    <a:cubicBezTo>
                      <a:pt x="9" y="17"/>
                      <a:pt x="8" y="16"/>
                      <a:pt x="8" y="15"/>
                    </a:cubicBezTo>
                    <a:cubicBezTo>
                      <a:pt x="8" y="14"/>
                      <a:pt x="8" y="14"/>
                      <a:pt x="8" y="13"/>
                    </a:cubicBezTo>
                    <a:cubicBezTo>
                      <a:pt x="8" y="13"/>
                      <a:pt x="7" y="12"/>
                      <a:pt x="7" y="12"/>
                    </a:cubicBezTo>
                    <a:cubicBezTo>
                      <a:pt x="7" y="11"/>
                      <a:pt x="7" y="9"/>
                      <a:pt x="7" y="8"/>
                    </a:cubicBezTo>
                    <a:cubicBezTo>
                      <a:pt x="8" y="7"/>
                      <a:pt x="8" y="6"/>
                      <a:pt x="8" y="5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9" y="2"/>
                      <a:pt x="9" y="1"/>
                      <a:pt x="8" y="1"/>
                    </a:cubicBezTo>
                    <a:cubicBezTo>
                      <a:pt x="8" y="0"/>
                      <a:pt x="7" y="0"/>
                      <a:pt x="6" y="0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4" y="0"/>
                      <a:pt x="4" y="0"/>
                    </a:cubicBezTo>
                    <a:cubicBezTo>
                      <a:pt x="4" y="0"/>
                      <a:pt x="3" y="0"/>
                      <a:pt x="3" y="0"/>
                    </a:cubicBezTo>
                    <a:moveTo>
                      <a:pt x="8" y="7"/>
                    </a:moveTo>
                    <a:cubicBezTo>
                      <a:pt x="7" y="7"/>
                      <a:pt x="7" y="7"/>
                      <a:pt x="7" y="7"/>
                    </a:cubicBezTo>
                    <a:cubicBezTo>
                      <a:pt x="8" y="7"/>
                      <a:pt x="8" y="7"/>
                      <a:pt x="8" y="7"/>
                    </a:cubicBezTo>
                    <a:moveTo>
                      <a:pt x="7" y="8"/>
                    </a:moveTo>
                    <a:cubicBezTo>
                      <a:pt x="7" y="8"/>
                      <a:pt x="7" y="8"/>
                      <a:pt x="7" y="8"/>
                    </a:cubicBezTo>
                    <a:cubicBezTo>
                      <a:pt x="7" y="8"/>
                      <a:pt x="7" y="8"/>
                      <a:pt x="7" y="8"/>
                    </a:cubicBezTo>
                    <a:moveTo>
                      <a:pt x="19" y="27"/>
                    </a:moveTo>
                    <a:cubicBezTo>
                      <a:pt x="19" y="27"/>
                      <a:pt x="19" y="27"/>
                      <a:pt x="19" y="27"/>
                    </a:cubicBezTo>
                    <a:cubicBezTo>
                      <a:pt x="19" y="27"/>
                      <a:pt x="19" y="27"/>
                      <a:pt x="19" y="27"/>
                    </a:cubicBezTo>
                    <a:moveTo>
                      <a:pt x="19" y="27"/>
                    </a:moveTo>
                    <a:cubicBezTo>
                      <a:pt x="19" y="27"/>
                      <a:pt x="19" y="27"/>
                      <a:pt x="19" y="27"/>
                    </a:cubicBezTo>
                    <a:cubicBezTo>
                      <a:pt x="19" y="27"/>
                      <a:pt x="19" y="27"/>
                      <a:pt x="19" y="27"/>
                    </a:cubicBezTo>
                  </a:path>
                </a:pathLst>
              </a:custGeom>
              <a:solidFill>
                <a:srgbClr val="ECCE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6" name="Freeform 758"/>
              <p:cNvSpPr>
                <a:spLocks/>
              </p:cNvSpPr>
              <p:nvPr/>
            </p:nvSpPr>
            <p:spPr bwMode="auto">
              <a:xfrm>
                <a:off x="6094" y="2617"/>
                <a:ext cx="23" cy="49"/>
              </a:xfrm>
              <a:custGeom>
                <a:avLst/>
                <a:gdLst>
                  <a:gd name="T0" fmla="*/ 9 w 12"/>
                  <a:gd name="T1" fmla="*/ 1 h 26"/>
                  <a:gd name="T2" fmla="*/ 6 w 12"/>
                  <a:gd name="T3" fmla="*/ 3 h 26"/>
                  <a:gd name="T4" fmla="*/ 5 w 12"/>
                  <a:gd name="T5" fmla="*/ 5 h 26"/>
                  <a:gd name="T6" fmla="*/ 3 w 12"/>
                  <a:gd name="T7" fmla="*/ 8 h 26"/>
                  <a:gd name="T8" fmla="*/ 2 w 12"/>
                  <a:gd name="T9" fmla="*/ 10 h 26"/>
                  <a:gd name="T10" fmla="*/ 1 w 12"/>
                  <a:gd name="T11" fmla="*/ 16 h 26"/>
                  <a:gd name="T12" fmla="*/ 1 w 12"/>
                  <a:gd name="T13" fmla="*/ 22 h 26"/>
                  <a:gd name="T14" fmla="*/ 1 w 12"/>
                  <a:gd name="T15" fmla="*/ 24 h 26"/>
                  <a:gd name="T16" fmla="*/ 2 w 12"/>
                  <a:gd name="T17" fmla="*/ 25 h 26"/>
                  <a:gd name="T18" fmla="*/ 3 w 12"/>
                  <a:gd name="T19" fmla="*/ 26 h 26"/>
                  <a:gd name="T20" fmla="*/ 4 w 12"/>
                  <a:gd name="T21" fmla="*/ 25 h 26"/>
                  <a:gd name="T22" fmla="*/ 4 w 12"/>
                  <a:gd name="T23" fmla="*/ 24 h 26"/>
                  <a:gd name="T24" fmla="*/ 4 w 12"/>
                  <a:gd name="T25" fmla="*/ 23 h 26"/>
                  <a:gd name="T26" fmla="*/ 4 w 12"/>
                  <a:gd name="T27" fmla="*/ 18 h 26"/>
                  <a:gd name="T28" fmla="*/ 5 w 12"/>
                  <a:gd name="T29" fmla="*/ 16 h 26"/>
                  <a:gd name="T30" fmla="*/ 5 w 12"/>
                  <a:gd name="T31" fmla="*/ 13 h 26"/>
                  <a:gd name="T32" fmla="*/ 5 w 12"/>
                  <a:gd name="T33" fmla="*/ 14 h 26"/>
                  <a:gd name="T34" fmla="*/ 8 w 12"/>
                  <a:gd name="T35" fmla="*/ 8 h 26"/>
                  <a:gd name="T36" fmla="*/ 10 w 12"/>
                  <a:gd name="T37" fmla="*/ 6 h 26"/>
                  <a:gd name="T38" fmla="*/ 10 w 12"/>
                  <a:gd name="T39" fmla="*/ 5 h 26"/>
                  <a:gd name="T40" fmla="*/ 11 w 12"/>
                  <a:gd name="T41" fmla="*/ 4 h 26"/>
                  <a:gd name="T42" fmla="*/ 11 w 12"/>
                  <a:gd name="T43" fmla="*/ 4 h 26"/>
                  <a:gd name="T44" fmla="*/ 12 w 12"/>
                  <a:gd name="T45" fmla="*/ 2 h 26"/>
                  <a:gd name="T46" fmla="*/ 11 w 12"/>
                  <a:gd name="T47" fmla="*/ 1 h 26"/>
                  <a:gd name="T48" fmla="*/ 11 w 12"/>
                  <a:gd name="T49" fmla="*/ 1 h 26"/>
                  <a:gd name="T50" fmla="*/ 9 w 12"/>
                  <a:gd name="T51" fmla="*/ 0 h 26"/>
                  <a:gd name="T52" fmla="*/ 9 w 12"/>
                  <a:gd name="T53" fmla="*/ 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" h="26">
                    <a:moveTo>
                      <a:pt x="9" y="1"/>
                    </a:moveTo>
                    <a:cubicBezTo>
                      <a:pt x="8" y="1"/>
                      <a:pt x="7" y="2"/>
                      <a:pt x="6" y="3"/>
                    </a:cubicBezTo>
                    <a:cubicBezTo>
                      <a:pt x="6" y="3"/>
                      <a:pt x="6" y="4"/>
                      <a:pt x="5" y="5"/>
                    </a:cubicBezTo>
                    <a:cubicBezTo>
                      <a:pt x="4" y="6"/>
                      <a:pt x="4" y="7"/>
                      <a:pt x="3" y="8"/>
                    </a:cubicBezTo>
                    <a:cubicBezTo>
                      <a:pt x="3" y="8"/>
                      <a:pt x="3" y="9"/>
                      <a:pt x="2" y="10"/>
                    </a:cubicBezTo>
                    <a:cubicBezTo>
                      <a:pt x="2" y="12"/>
                      <a:pt x="1" y="14"/>
                      <a:pt x="1" y="16"/>
                    </a:cubicBezTo>
                    <a:cubicBezTo>
                      <a:pt x="0" y="18"/>
                      <a:pt x="0" y="20"/>
                      <a:pt x="1" y="22"/>
                    </a:cubicBezTo>
                    <a:cubicBezTo>
                      <a:pt x="1" y="23"/>
                      <a:pt x="1" y="23"/>
                      <a:pt x="1" y="24"/>
                    </a:cubicBezTo>
                    <a:cubicBezTo>
                      <a:pt x="2" y="25"/>
                      <a:pt x="2" y="25"/>
                      <a:pt x="2" y="25"/>
                    </a:cubicBezTo>
                    <a:cubicBezTo>
                      <a:pt x="2" y="25"/>
                      <a:pt x="3" y="26"/>
                      <a:pt x="3" y="26"/>
                    </a:cubicBezTo>
                    <a:cubicBezTo>
                      <a:pt x="4" y="25"/>
                      <a:pt x="4" y="25"/>
                      <a:pt x="4" y="25"/>
                    </a:cubicBezTo>
                    <a:cubicBezTo>
                      <a:pt x="4" y="24"/>
                      <a:pt x="4" y="24"/>
                      <a:pt x="4" y="24"/>
                    </a:cubicBezTo>
                    <a:cubicBezTo>
                      <a:pt x="4" y="23"/>
                      <a:pt x="4" y="23"/>
                      <a:pt x="4" y="23"/>
                    </a:cubicBezTo>
                    <a:cubicBezTo>
                      <a:pt x="4" y="21"/>
                      <a:pt x="4" y="20"/>
                      <a:pt x="4" y="18"/>
                    </a:cubicBezTo>
                    <a:cubicBezTo>
                      <a:pt x="5" y="17"/>
                      <a:pt x="5" y="16"/>
                      <a:pt x="5" y="16"/>
                    </a:cubicBezTo>
                    <a:cubicBezTo>
                      <a:pt x="5" y="15"/>
                      <a:pt x="5" y="14"/>
                      <a:pt x="5" y="13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6" y="12"/>
                      <a:pt x="7" y="10"/>
                      <a:pt x="8" y="8"/>
                    </a:cubicBezTo>
                    <a:cubicBezTo>
                      <a:pt x="8" y="7"/>
                      <a:pt x="9" y="6"/>
                      <a:pt x="10" y="6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11" y="4"/>
                      <a:pt x="11" y="4"/>
                      <a:pt x="11" y="4"/>
                    </a:cubicBezTo>
                    <a:cubicBezTo>
                      <a:pt x="11" y="4"/>
                      <a:pt x="11" y="4"/>
                      <a:pt x="11" y="4"/>
                    </a:cubicBezTo>
                    <a:cubicBezTo>
                      <a:pt x="12" y="3"/>
                      <a:pt x="12" y="2"/>
                      <a:pt x="12" y="2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0" y="1"/>
                      <a:pt x="10" y="0"/>
                      <a:pt x="9" y="0"/>
                    </a:cubicBezTo>
                    <a:cubicBezTo>
                      <a:pt x="9" y="1"/>
                      <a:pt x="9" y="1"/>
                      <a:pt x="9" y="1"/>
                    </a:cubicBezTo>
                  </a:path>
                </a:pathLst>
              </a:custGeom>
              <a:solidFill>
                <a:srgbClr val="ECCE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7" name="Freeform 759"/>
              <p:cNvSpPr>
                <a:spLocks noEditPoints="1"/>
              </p:cNvSpPr>
              <p:nvPr/>
            </p:nvSpPr>
            <p:spPr bwMode="auto">
              <a:xfrm>
                <a:off x="6113" y="2670"/>
                <a:ext cx="36" cy="36"/>
              </a:xfrm>
              <a:custGeom>
                <a:avLst/>
                <a:gdLst>
                  <a:gd name="T0" fmla="*/ 15 w 19"/>
                  <a:gd name="T1" fmla="*/ 0 h 19"/>
                  <a:gd name="T2" fmla="*/ 13 w 19"/>
                  <a:gd name="T3" fmla="*/ 0 h 19"/>
                  <a:gd name="T4" fmla="*/ 9 w 19"/>
                  <a:gd name="T5" fmla="*/ 3 h 19"/>
                  <a:gd name="T6" fmla="*/ 8 w 19"/>
                  <a:gd name="T7" fmla="*/ 3 h 19"/>
                  <a:gd name="T8" fmla="*/ 7 w 19"/>
                  <a:gd name="T9" fmla="*/ 6 h 19"/>
                  <a:gd name="T10" fmla="*/ 7 w 19"/>
                  <a:gd name="T11" fmla="*/ 8 h 19"/>
                  <a:gd name="T12" fmla="*/ 6 w 19"/>
                  <a:gd name="T13" fmla="*/ 9 h 19"/>
                  <a:gd name="T14" fmla="*/ 6 w 19"/>
                  <a:gd name="T15" fmla="*/ 10 h 19"/>
                  <a:gd name="T16" fmla="*/ 6 w 19"/>
                  <a:gd name="T17" fmla="*/ 10 h 19"/>
                  <a:gd name="T18" fmla="*/ 6 w 19"/>
                  <a:gd name="T19" fmla="*/ 10 h 19"/>
                  <a:gd name="T20" fmla="*/ 4 w 19"/>
                  <a:gd name="T21" fmla="*/ 12 h 19"/>
                  <a:gd name="T22" fmla="*/ 4 w 19"/>
                  <a:gd name="T23" fmla="*/ 13 h 19"/>
                  <a:gd name="T24" fmla="*/ 4 w 19"/>
                  <a:gd name="T25" fmla="*/ 13 h 19"/>
                  <a:gd name="T26" fmla="*/ 3 w 19"/>
                  <a:gd name="T27" fmla="*/ 15 h 19"/>
                  <a:gd name="T28" fmla="*/ 2 w 19"/>
                  <a:gd name="T29" fmla="*/ 16 h 19"/>
                  <a:gd name="T30" fmla="*/ 1 w 19"/>
                  <a:gd name="T31" fmla="*/ 16 h 19"/>
                  <a:gd name="T32" fmla="*/ 1 w 19"/>
                  <a:gd name="T33" fmla="*/ 18 h 19"/>
                  <a:gd name="T34" fmla="*/ 2 w 19"/>
                  <a:gd name="T35" fmla="*/ 19 h 19"/>
                  <a:gd name="T36" fmla="*/ 4 w 19"/>
                  <a:gd name="T37" fmla="*/ 18 h 19"/>
                  <a:gd name="T38" fmla="*/ 6 w 19"/>
                  <a:gd name="T39" fmla="*/ 16 h 19"/>
                  <a:gd name="T40" fmla="*/ 8 w 19"/>
                  <a:gd name="T41" fmla="*/ 14 h 19"/>
                  <a:gd name="T42" fmla="*/ 9 w 19"/>
                  <a:gd name="T43" fmla="*/ 13 h 19"/>
                  <a:gd name="T44" fmla="*/ 9 w 19"/>
                  <a:gd name="T45" fmla="*/ 11 h 19"/>
                  <a:gd name="T46" fmla="*/ 10 w 19"/>
                  <a:gd name="T47" fmla="*/ 10 h 19"/>
                  <a:gd name="T48" fmla="*/ 10 w 19"/>
                  <a:gd name="T49" fmla="*/ 9 h 19"/>
                  <a:gd name="T50" fmla="*/ 10 w 19"/>
                  <a:gd name="T51" fmla="*/ 8 h 19"/>
                  <a:gd name="T52" fmla="*/ 11 w 19"/>
                  <a:gd name="T53" fmla="*/ 6 h 19"/>
                  <a:gd name="T54" fmla="*/ 12 w 19"/>
                  <a:gd name="T55" fmla="*/ 5 h 19"/>
                  <a:gd name="T56" fmla="*/ 13 w 19"/>
                  <a:gd name="T57" fmla="*/ 4 h 19"/>
                  <a:gd name="T58" fmla="*/ 15 w 19"/>
                  <a:gd name="T59" fmla="*/ 3 h 19"/>
                  <a:gd name="T60" fmla="*/ 16 w 19"/>
                  <a:gd name="T61" fmla="*/ 3 h 19"/>
                  <a:gd name="T62" fmla="*/ 17 w 19"/>
                  <a:gd name="T63" fmla="*/ 3 h 19"/>
                  <a:gd name="T64" fmla="*/ 17 w 19"/>
                  <a:gd name="T65" fmla="*/ 3 h 19"/>
                  <a:gd name="T66" fmla="*/ 19 w 19"/>
                  <a:gd name="T67" fmla="*/ 2 h 19"/>
                  <a:gd name="T68" fmla="*/ 18 w 19"/>
                  <a:gd name="T69" fmla="*/ 0 h 19"/>
                  <a:gd name="T70" fmla="*/ 17 w 19"/>
                  <a:gd name="T71" fmla="*/ 0 h 19"/>
                  <a:gd name="T72" fmla="*/ 16 w 19"/>
                  <a:gd name="T73" fmla="*/ 0 h 19"/>
                  <a:gd name="T74" fmla="*/ 15 w 19"/>
                  <a:gd name="T75" fmla="*/ 0 h 19"/>
                  <a:gd name="T76" fmla="*/ 12 w 19"/>
                  <a:gd name="T77" fmla="*/ 5 h 19"/>
                  <a:gd name="T78" fmla="*/ 12 w 19"/>
                  <a:gd name="T79" fmla="*/ 5 h 19"/>
                  <a:gd name="T80" fmla="*/ 12 w 19"/>
                  <a:gd name="T81" fmla="*/ 5 h 19"/>
                  <a:gd name="T82" fmla="*/ 11 w 19"/>
                  <a:gd name="T83" fmla="*/ 7 h 19"/>
                  <a:gd name="T84" fmla="*/ 11 w 19"/>
                  <a:gd name="T85" fmla="*/ 8 h 19"/>
                  <a:gd name="T86" fmla="*/ 11 w 19"/>
                  <a:gd name="T87" fmla="*/ 7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9" h="19">
                    <a:moveTo>
                      <a:pt x="15" y="0"/>
                    </a:moveTo>
                    <a:cubicBezTo>
                      <a:pt x="14" y="0"/>
                      <a:pt x="14" y="0"/>
                      <a:pt x="13" y="0"/>
                    </a:cubicBezTo>
                    <a:cubicBezTo>
                      <a:pt x="11" y="1"/>
                      <a:pt x="10" y="2"/>
                      <a:pt x="9" y="3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7" y="4"/>
                      <a:pt x="7" y="5"/>
                      <a:pt x="7" y="6"/>
                    </a:cubicBezTo>
                    <a:cubicBezTo>
                      <a:pt x="7" y="7"/>
                      <a:pt x="7" y="7"/>
                      <a:pt x="7" y="8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6" y="9"/>
                      <a:pt x="6" y="9"/>
                      <a:pt x="6" y="10"/>
                    </a:cubicBezTo>
                    <a:cubicBezTo>
                      <a:pt x="6" y="10"/>
                      <a:pt x="6" y="10"/>
                      <a:pt x="6" y="10"/>
                    </a:cubicBezTo>
                    <a:cubicBezTo>
                      <a:pt x="6" y="10"/>
                      <a:pt x="6" y="10"/>
                      <a:pt x="6" y="10"/>
                    </a:cubicBezTo>
                    <a:cubicBezTo>
                      <a:pt x="6" y="11"/>
                      <a:pt x="5" y="12"/>
                      <a:pt x="4" y="12"/>
                    </a:cubicBezTo>
                    <a:cubicBezTo>
                      <a:pt x="4" y="13"/>
                      <a:pt x="4" y="13"/>
                      <a:pt x="4" y="13"/>
                    </a:cubicBezTo>
                    <a:cubicBezTo>
                      <a:pt x="4" y="13"/>
                      <a:pt x="4" y="13"/>
                      <a:pt x="4" y="13"/>
                    </a:cubicBezTo>
                    <a:cubicBezTo>
                      <a:pt x="4" y="14"/>
                      <a:pt x="3" y="14"/>
                      <a:pt x="3" y="15"/>
                    </a:cubicBezTo>
                    <a:cubicBezTo>
                      <a:pt x="2" y="16"/>
                      <a:pt x="2" y="16"/>
                      <a:pt x="2" y="16"/>
                    </a:cubicBezTo>
                    <a:cubicBezTo>
                      <a:pt x="1" y="16"/>
                      <a:pt x="1" y="16"/>
                      <a:pt x="1" y="16"/>
                    </a:cubicBezTo>
                    <a:cubicBezTo>
                      <a:pt x="1" y="17"/>
                      <a:pt x="0" y="17"/>
                      <a:pt x="1" y="18"/>
                    </a:cubicBezTo>
                    <a:cubicBezTo>
                      <a:pt x="1" y="18"/>
                      <a:pt x="1" y="18"/>
                      <a:pt x="2" y="19"/>
                    </a:cubicBezTo>
                    <a:cubicBezTo>
                      <a:pt x="2" y="19"/>
                      <a:pt x="3" y="18"/>
                      <a:pt x="4" y="18"/>
                    </a:cubicBezTo>
                    <a:cubicBezTo>
                      <a:pt x="5" y="18"/>
                      <a:pt x="5" y="17"/>
                      <a:pt x="6" y="16"/>
                    </a:cubicBezTo>
                    <a:cubicBezTo>
                      <a:pt x="7" y="16"/>
                      <a:pt x="7" y="15"/>
                      <a:pt x="8" y="14"/>
                    </a:cubicBezTo>
                    <a:cubicBezTo>
                      <a:pt x="8" y="14"/>
                      <a:pt x="8" y="13"/>
                      <a:pt x="9" y="13"/>
                    </a:cubicBezTo>
                    <a:cubicBezTo>
                      <a:pt x="9" y="12"/>
                      <a:pt x="9" y="12"/>
                      <a:pt x="9" y="11"/>
                    </a:cubicBezTo>
                    <a:cubicBezTo>
                      <a:pt x="10" y="11"/>
                      <a:pt x="10" y="11"/>
                      <a:pt x="10" y="10"/>
                    </a:cubicBezTo>
                    <a:cubicBezTo>
                      <a:pt x="10" y="9"/>
                      <a:pt x="10" y="9"/>
                      <a:pt x="10" y="9"/>
                    </a:cubicBezTo>
                    <a:cubicBezTo>
                      <a:pt x="10" y="9"/>
                      <a:pt x="10" y="8"/>
                      <a:pt x="10" y="8"/>
                    </a:cubicBezTo>
                    <a:cubicBezTo>
                      <a:pt x="11" y="7"/>
                      <a:pt x="11" y="7"/>
                      <a:pt x="11" y="6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5"/>
                      <a:pt x="12" y="4"/>
                      <a:pt x="13" y="4"/>
                    </a:cubicBezTo>
                    <a:cubicBezTo>
                      <a:pt x="13" y="4"/>
                      <a:pt x="14" y="3"/>
                      <a:pt x="15" y="3"/>
                    </a:cubicBezTo>
                    <a:cubicBezTo>
                      <a:pt x="15" y="3"/>
                      <a:pt x="16" y="3"/>
                      <a:pt x="16" y="3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18" y="3"/>
                      <a:pt x="19" y="3"/>
                      <a:pt x="19" y="2"/>
                    </a:cubicBezTo>
                    <a:cubicBezTo>
                      <a:pt x="19" y="1"/>
                      <a:pt x="19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5" y="0"/>
                      <a:pt x="15" y="0"/>
                      <a:pt x="15" y="0"/>
                    </a:cubicBezTo>
                    <a:moveTo>
                      <a:pt x="12" y="5"/>
                    </a:moveTo>
                    <a:cubicBezTo>
                      <a:pt x="12" y="5"/>
                      <a:pt x="12" y="5"/>
                      <a:pt x="12" y="5"/>
                    </a:cubicBezTo>
                    <a:cubicBezTo>
                      <a:pt x="12" y="5"/>
                      <a:pt x="12" y="5"/>
                      <a:pt x="12" y="5"/>
                    </a:cubicBezTo>
                    <a:moveTo>
                      <a:pt x="11" y="7"/>
                    </a:moveTo>
                    <a:cubicBezTo>
                      <a:pt x="11" y="8"/>
                      <a:pt x="11" y="8"/>
                      <a:pt x="11" y="8"/>
                    </a:cubicBezTo>
                    <a:cubicBezTo>
                      <a:pt x="11" y="7"/>
                      <a:pt x="11" y="7"/>
                      <a:pt x="11" y="7"/>
                    </a:cubicBezTo>
                  </a:path>
                </a:pathLst>
              </a:custGeom>
              <a:solidFill>
                <a:srgbClr val="ECCE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8" name="Freeform 760"/>
              <p:cNvSpPr>
                <a:spLocks noEditPoints="1"/>
              </p:cNvSpPr>
              <p:nvPr/>
            </p:nvSpPr>
            <p:spPr bwMode="auto">
              <a:xfrm>
                <a:off x="5975" y="2675"/>
                <a:ext cx="191" cy="89"/>
              </a:xfrm>
              <a:custGeom>
                <a:avLst/>
                <a:gdLst>
                  <a:gd name="T0" fmla="*/ 100 w 101"/>
                  <a:gd name="T1" fmla="*/ 1 h 47"/>
                  <a:gd name="T2" fmla="*/ 95 w 101"/>
                  <a:gd name="T3" fmla="*/ 7 h 47"/>
                  <a:gd name="T4" fmla="*/ 84 w 101"/>
                  <a:gd name="T5" fmla="*/ 15 h 47"/>
                  <a:gd name="T6" fmla="*/ 77 w 101"/>
                  <a:gd name="T7" fmla="*/ 16 h 47"/>
                  <a:gd name="T8" fmla="*/ 72 w 101"/>
                  <a:gd name="T9" fmla="*/ 15 h 47"/>
                  <a:gd name="T10" fmla="*/ 63 w 101"/>
                  <a:gd name="T11" fmla="*/ 16 h 47"/>
                  <a:gd name="T12" fmla="*/ 60 w 101"/>
                  <a:gd name="T13" fmla="*/ 21 h 47"/>
                  <a:gd name="T14" fmla="*/ 53 w 101"/>
                  <a:gd name="T15" fmla="*/ 28 h 47"/>
                  <a:gd name="T16" fmla="*/ 48 w 101"/>
                  <a:gd name="T17" fmla="*/ 32 h 47"/>
                  <a:gd name="T18" fmla="*/ 47 w 101"/>
                  <a:gd name="T19" fmla="*/ 33 h 47"/>
                  <a:gd name="T20" fmla="*/ 47 w 101"/>
                  <a:gd name="T21" fmla="*/ 33 h 47"/>
                  <a:gd name="T22" fmla="*/ 46 w 101"/>
                  <a:gd name="T23" fmla="*/ 33 h 47"/>
                  <a:gd name="T24" fmla="*/ 39 w 101"/>
                  <a:gd name="T25" fmla="*/ 37 h 47"/>
                  <a:gd name="T26" fmla="*/ 36 w 101"/>
                  <a:gd name="T27" fmla="*/ 38 h 47"/>
                  <a:gd name="T28" fmla="*/ 32 w 101"/>
                  <a:gd name="T29" fmla="*/ 39 h 47"/>
                  <a:gd name="T30" fmla="*/ 31 w 101"/>
                  <a:gd name="T31" fmla="*/ 39 h 47"/>
                  <a:gd name="T32" fmla="*/ 26 w 101"/>
                  <a:gd name="T33" fmla="*/ 41 h 47"/>
                  <a:gd name="T34" fmla="*/ 14 w 101"/>
                  <a:gd name="T35" fmla="*/ 43 h 47"/>
                  <a:gd name="T36" fmla="*/ 10 w 101"/>
                  <a:gd name="T37" fmla="*/ 43 h 47"/>
                  <a:gd name="T38" fmla="*/ 4 w 101"/>
                  <a:gd name="T39" fmla="*/ 43 h 47"/>
                  <a:gd name="T40" fmla="*/ 0 w 101"/>
                  <a:gd name="T41" fmla="*/ 44 h 47"/>
                  <a:gd name="T42" fmla="*/ 2 w 101"/>
                  <a:gd name="T43" fmla="*/ 47 h 47"/>
                  <a:gd name="T44" fmla="*/ 7 w 101"/>
                  <a:gd name="T45" fmla="*/ 47 h 47"/>
                  <a:gd name="T46" fmla="*/ 16 w 101"/>
                  <a:gd name="T47" fmla="*/ 47 h 47"/>
                  <a:gd name="T48" fmla="*/ 20 w 101"/>
                  <a:gd name="T49" fmla="*/ 46 h 47"/>
                  <a:gd name="T50" fmla="*/ 27 w 101"/>
                  <a:gd name="T51" fmla="*/ 45 h 47"/>
                  <a:gd name="T52" fmla="*/ 34 w 101"/>
                  <a:gd name="T53" fmla="*/ 43 h 47"/>
                  <a:gd name="T54" fmla="*/ 37 w 101"/>
                  <a:gd name="T55" fmla="*/ 42 h 47"/>
                  <a:gd name="T56" fmla="*/ 42 w 101"/>
                  <a:gd name="T57" fmla="*/ 40 h 47"/>
                  <a:gd name="T58" fmla="*/ 49 w 101"/>
                  <a:gd name="T59" fmla="*/ 36 h 47"/>
                  <a:gd name="T60" fmla="*/ 51 w 101"/>
                  <a:gd name="T61" fmla="*/ 35 h 47"/>
                  <a:gd name="T62" fmla="*/ 60 w 101"/>
                  <a:gd name="T63" fmla="*/ 27 h 47"/>
                  <a:gd name="T64" fmla="*/ 65 w 101"/>
                  <a:gd name="T65" fmla="*/ 20 h 47"/>
                  <a:gd name="T66" fmla="*/ 66 w 101"/>
                  <a:gd name="T67" fmla="*/ 19 h 47"/>
                  <a:gd name="T68" fmla="*/ 68 w 101"/>
                  <a:gd name="T69" fmla="*/ 18 h 47"/>
                  <a:gd name="T70" fmla="*/ 76 w 101"/>
                  <a:gd name="T71" fmla="*/ 20 h 47"/>
                  <a:gd name="T72" fmla="*/ 91 w 101"/>
                  <a:gd name="T73" fmla="*/ 16 h 47"/>
                  <a:gd name="T74" fmla="*/ 97 w 101"/>
                  <a:gd name="T75" fmla="*/ 11 h 47"/>
                  <a:gd name="T76" fmla="*/ 100 w 101"/>
                  <a:gd name="T77" fmla="*/ 6 h 47"/>
                  <a:gd name="T78" fmla="*/ 101 w 101"/>
                  <a:gd name="T79" fmla="*/ 3 h 47"/>
                  <a:gd name="T80" fmla="*/ 101 w 101"/>
                  <a:gd name="T81" fmla="*/ 0 h 47"/>
                  <a:gd name="T82" fmla="*/ 90 w 101"/>
                  <a:gd name="T83" fmla="*/ 12 h 47"/>
                  <a:gd name="T84" fmla="*/ 58 w 101"/>
                  <a:gd name="T85" fmla="*/ 23 h 47"/>
                  <a:gd name="T86" fmla="*/ 47 w 101"/>
                  <a:gd name="T87" fmla="*/ 32 h 47"/>
                  <a:gd name="T88" fmla="*/ 47 w 101"/>
                  <a:gd name="T89" fmla="*/ 33 h 47"/>
                  <a:gd name="T90" fmla="*/ 49 w 101"/>
                  <a:gd name="T91" fmla="*/ 36 h 47"/>
                  <a:gd name="T92" fmla="*/ 14 w 101"/>
                  <a:gd name="T93" fmla="*/ 43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01" h="47">
                    <a:moveTo>
                      <a:pt x="101" y="0"/>
                    </a:moveTo>
                    <a:cubicBezTo>
                      <a:pt x="101" y="0"/>
                      <a:pt x="100" y="0"/>
                      <a:pt x="100" y="1"/>
                    </a:cubicBezTo>
                    <a:cubicBezTo>
                      <a:pt x="100" y="1"/>
                      <a:pt x="100" y="1"/>
                      <a:pt x="100" y="1"/>
                    </a:cubicBezTo>
                    <a:cubicBezTo>
                      <a:pt x="100" y="2"/>
                      <a:pt x="99" y="3"/>
                      <a:pt x="99" y="4"/>
                    </a:cubicBezTo>
                    <a:cubicBezTo>
                      <a:pt x="98" y="4"/>
                      <a:pt x="98" y="5"/>
                      <a:pt x="97" y="6"/>
                    </a:cubicBezTo>
                    <a:cubicBezTo>
                      <a:pt x="96" y="6"/>
                      <a:pt x="96" y="7"/>
                      <a:pt x="95" y="7"/>
                    </a:cubicBezTo>
                    <a:cubicBezTo>
                      <a:pt x="95" y="8"/>
                      <a:pt x="94" y="9"/>
                      <a:pt x="93" y="9"/>
                    </a:cubicBezTo>
                    <a:cubicBezTo>
                      <a:pt x="92" y="10"/>
                      <a:pt x="91" y="11"/>
                      <a:pt x="90" y="12"/>
                    </a:cubicBezTo>
                    <a:cubicBezTo>
                      <a:pt x="88" y="13"/>
                      <a:pt x="86" y="14"/>
                      <a:pt x="84" y="15"/>
                    </a:cubicBezTo>
                    <a:cubicBezTo>
                      <a:pt x="83" y="15"/>
                      <a:pt x="82" y="16"/>
                      <a:pt x="81" y="16"/>
                    </a:cubicBezTo>
                    <a:cubicBezTo>
                      <a:pt x="80" y="16"/>
                      <a:pt x="79" y="16"/>
                      <a:pt x="78" y="16"/>
                    </a:cubicBezTo>
                    <a:cubicBezTo>
                      <a:pt x="78" y="16"/>
                      <a:pt x="77" y="16"/>
                      <a:pt x="77" y="16"/>
                    </a:cubicBezTo>
                    <a:cubicBezTo>
                      <a:pt x="77" y="16"/>
                      <a:pt x="76" y="16"/>
                      <a:pt x="76" y="16"/>
                    </a:cubicBezTo>
                    <a:cubicBezTo>
                      <a:pt x="75" y="16"/>
                      <a:pt x="75" y="16"/>
                      <a:pt x="74" y="16"/>
                    </a:cubicBezTo>
                    <a:cubicBezTo>
                      <a:pt x="73" y="15"/>
                      <a:pt x="72" y="15"/>
                      <a:pt x="72" y="15"/>
                    </a:cubicBezTo>
                    <a:cubicBezTo>
                      <a:pt x="70" y="14"/>
                      <a:pt x="69" y="14"/>
                      <a:pt x="67" y="14"/>
                    </a:cubicBezTo>
                    <a:cubicBezTo>
                      <a:pt x="66" y="14"/>
                      <a:pt x="66" y="15"/>
                      <a:pt x="65" y="15"/>
                    </a:cubicBezTo>
                    <a:cubicBezTo>
                      <a:pt x="64" y="15"/>
                      <a:pt x="64" y="16"/>
                      <a:pt x="63" y="16"/>
                    </a:cubicBezTo>
                    <a:cubicBezTo>
                      <a:pt x="63" y="17"/>
                      <a:pt x="63" y="17"/>
                      <a:pt x="63" y="17"/>
                    </a:cubicBezTo>
                    <a:cubicBezTo>
                      <a:pt x="62" y="17"/>
                      <a:pt x="62" y="18"/>
                      <a:pt x="61" y="18"/>
                    </a:cubicBezTo>
                    <a:cubicBezTo>
                      <a:pt x="61" y="19"/>
                      <a:pt x="60" y="20"/>
                      <a:pt x="60" y="21"/>
                    </a:cubicBezTo>
                    <a:cubicBezTo>
                      <a:pt x="59" y="22"/>
                      <a:pt x="59" y="22"/>
                      <a:pt x="58" y="23"/>
                    </a:cubicBezTo>
                    <a:cubicBezTo>
                      <a:pt x="58" y="23"/>
                      <a:pt x="58" y="23"/>
                      <a:pt x="58" y="23"/>
                    </a:cubicBezTo>
                    <a:cubicBezTo>
                      <a:pt x="56" y="25"/>
                      <a:pt x="55" y="27"/>
                      <a:pt x="53" y="28"/>
                    </a:cubicBezTo>
                    <a:cubicBezTo>
                      <a:pt x="52" y="29"/>
                      <a:pt x="50" y="30"/>
                      <a:pt x="48" y="31"/>
                    </a:cubicBezTo>
                    <a:cubicBezTo>
                      <a:pt x="49" y="31"/>
                      <a:pt x="49" y="31"/>
                      <a:pt x="49" y="31"/>
                    </a:cubicBezTo>
                    <a:cubicBezTo>
                      <a:pt x="48" y="32"/>
                      <a:pt x="48" y="32"/>
                      <a:pt x="48" y="32"/>
                    </a:cubicBezTo>
                    <a:cubicBezTo>
                      <a:pt x="48" y="31"/>
                      <a:pt x="48" y="31"/>
                      <a:pt x="48" y="31"/>
                    </a:cubicBezTo>
                    <a:cubicBezTo>
                      <a:pt x="48" y="32"/>
                      <a:pt x="47" y="32"/>
                      <a:pt x="47" y="33"/>
                    </a:cubicBezTo>
                    <a:cubicBezTo>
                      <a:pt x="47" y="33"/>
                      <a:pt x="47" y="33"/>
                      <a:pt x="47" y="33"/>
                    </a:cubicBezTo>
                    <a:cubicBezTo>
                      <a:pt x="47" y="33"/>
                      <a:pt x="47" y="33"/>
                      <a:pt x="47" y="33"/>
                    </a:cubicBezTo>
                    <a:cubicBezTo>
                      <a:pt x="47" y="33"/>
                      <a:pt x="47" y="33"/>
                      <a:pt x="47" y="33"/>
                    </a:cubicBezTo>
                    <a:cubicBezTo>
                      <a:pt x="47" y="33"/>
                      <a:pt x="47" y="33"/>
                      <a:pt x="47" y="33"/>
                    </a:cubicBezTo>
                    <a:cubicBezTo>
                      <a:pt x="47" y="33"/>
                      <a:pt x="47" y="33"/>
                      <a:pt x="47" y="33"/>
                    </a:cubicBezTo>
                    <a:cubicBezTo>
                      <a:pt x="47" y="33"/>
                      <a:pt x="47" y="33"/>
                      <a:pt x="47" y="33"/>
                    </a:cubicBezTo>
                    <a:cubicBezTo>
                      <a:pt x="46" y="33"/>
                      <a:pt x="46" y="33"/>
                      <a:pt x="46" y="33"/>
                    </a:cubicBezTo>
                    <a:cubicBezTo>
                      <a:pt x="47" y="33"/>
                      <a:pt x="47" y="33"/>
                      <a:pt x="47" y="33"/>
                    </a:cubicBezTo>
                    <a:cubicBezTo>
                      <a:pt x="45" y="34"/>
                      <a:pt x="43" y="35"/>
                      <a:pt x="42" y="35"/>
                    </a:cubicBezTo>
                    <a:cubicBezTo>
                      <a:pt x="41" y="36"/>
                      <a:pt x="40" y="36"/>
                      <a:pt x="39" y="37"/>
                    </a:cubicBezTo>
                    <a:cubicBezTo>
                      <a:pt x="38" y="37"/>
                      <a:pt x="37" y="38"/>
                      <a:pt x="36" y="38"/>
                    </a:cubicBezTo>
                    <a:cubicBezTo>
                      <a:pt x="36" y="38"/>
                      <a:pt x="36" y="38"/>
                      <a:pt x="36" y="38"/>
                    </a:cubicBezTo>
                    <a:cubicBezTo>
                      <a:pt x="36" y="38"/>
                      <a:pt x="36" y="38"/>
                      <a:pt x="36" y="38"/>
                    </a:cubicBezTo>
                    <a:cubicBezTo>
                      <a:pt x="35" y="38"/>
                      <a:pt x="35" y="38"/>
                      <a:pt x="35" y="38"/>
                    </a:cubicBezTo>
                    <a:cubicBezTo>
                      <a:pt x="35" y="38"/>
                      <a:pt x="34" y="39"/>
                      <a:pt x="34" y="39"/>
                    </a:cubicBezTo>
                    <a:cubicBezTo>
                      <a:pt x="33" y="39"/>
                      <a:pt x="32" y="39"/>
                      <a:pt x="32" y="39"/>
                    </a:cubicBezTo>
                    <a:cubicBezTo>
                      <a:pt x="32" y="39"/>
                      <a:pt x="32" y="39"/>
                      <a:pt x="32" y="39"/>
                    </a:cubicBezTo>
                    <a:cubicBezTo>
                      <a:pt x="32" y="39"/>
                      <a:pt x="32" y="39"/>
                      <a:pt x="32" y="39"/>
                    </a:cubicBezTo>
                    <a:cubicBezTo>
                      <a:pt x="31" y="39"/>
                      <a:pt x="31" y="39"/>
                      <a:pt x="31" y="39"/>
                    </a:cubicBezTo>
                    <a:cubicBezTo>
                      <a:pt x="32" y="39"/>
                      <a:pt x="32" y="39"/>
                      <a:pt x="32" y="39"/>
                    </a:cubicBezTo>
                    <a:cubicBezTo>
                      <a:pt x="30" y="40"/>
                      <a:pt x="29" y="40"/>
                      <a:pt x="28" y="41"/>
                    </a:cubicBezTo>
                    <a:cubicBezTo>
                      <a:pt x="27" y="41"/>
                      <a:pt x="26" y="41"/>
                      <a:pt x="26" y="41"/>
                    </a:cubicBezTo>
                    <a:cubicBezTo>
                      <a:pt x="25" y="41"/>
                      <a:pt x="24" y="41"/>
                      <a:pt x="23" y="41"/>
                    </a:cubicBezTo>
                    <a:cubicBezTo>
                      <a:pt x="22" y="42"/>
                      <a:pt x="20" y="42"/>
                      <a:pt x="19" y="42"/>
                    </a:cubicBezTo>
                    <a:cubicBezTo>
                      <a:pt x="17" y="42"/>
                      <a:pt x="16" y="43"/>
                      <a:pt x="14" y="43"/>
                    </a:cubicBezTo>
                    <a:cubicBezTo>
                      <a:pt x="14" y="43"/>
                      <a:pt x="13" y="43"/>
                      <a:pt x="13" y="43"/>
                    </a:cubicBezTo>
                    <a:cubicBezTo>
                      <a:pt x="12" y="43"/>
                      <a:pt x="12" y="43"/>
                      <a:pt x="11" y="43"/>
                    </a:cubicBezTo>
                    <a:cubicBezTo>
                      <a:pt x="10" y="43"/>
                      <a:pt x="10" y="43"/>
                      <a:pt x="10" y="43"/>
                    </a:cubicBezTo>
                    <a:cubicBezTo>
                      <a:pt x="9" y="43"/>
                      <a:pt x="9" y="43"/>
                      <a:pt x="8" y="43"/>
                    </a:cubicBezTo>
                    <a:cubicBezTo>
                      <a:pt x="7" y="43"/>
                      <a:pt x="6" y="43"/>
                      <a:pt x="6" y="43"/>
                    </a:cubicBezTo>
                    <a:cubicBezTo>
                      <a:pt x="5" y="43"/>
                      <a:pt x="4" y="43"/>
                      <a:pt x="4" y="43"/>
                    </a:cubicBezTo>
                    <a:cubicBezTo>
                      <a:pt x="3" y="43"/>
                      <a:pt x="3" y="43"/>
                      <a:pt x="3" y="43"/>
                    </a:cubicBezTo>
                    <a:cubicBezTo>
                      <a:pt x="2" y="43"/>
                      <a:pt x="2" y="43"/>
                      <a:pt x="1" y="43"/>
                    </a:cubicBezTo>
                    <a:cubicBezTo>
                      <a:pt x="0" y="44"/>
                      <a:pt x="0" y="44"/>
                      <a:pt x="0" y="44"/>
                    </a:cubicBezTo>
                    <a:cubicBezTo>
                      <a:pt x="0" y="44"/>
                      <a:pt x="0" y="45"/>
                      <a:pt x="0" y="45"/>
                    </a:cubicBezTo>
                    <a:cubicBezTo>
                      <a:pt x="0" y="46"/>
                      <a:pt x="0" y="46"/>
                      <a:pt x="1" y="46"/>
                    </a:cubicBezTo>
                    <a:cubicBezTo>
                      <a:pt x="1" y="47"/>
                      <a:pt x="2" y="47"/>
                      <a:pt x="2" y="47"/>
                    </a:cubicBezTo>
                    <a:cubicBezTo>
                      <a:pt x="2" y="47"/>
                      <a:pt x="2" y="47"/>
                      <a:pt x="2" y="47"/>
                    </a:cubicBezTo>
                    <a:cubicBezTo>
                      <a:pt x="3" y="47"/>
                      <a:pt x="4" y="47"/>
                      <a:pt x="5" y="47"/>
                    </a:cubicBezTo>
                    <a:cubicBezTo>
                      <a:pt x="6" y="47"/>
                      <a:pt x="7" y="47"/>
                      <a:pt x="7" y="47"/>
                    </a:cubicBezTo>
                    <a:cubicBezTo>
                      <a:pt x="8" y="47"/>
                      <a:pt x="9" y="47"/>
                      <a:pt x="9" y="47"/>
                    </a:cubicBezTo>
                    <a:cubicBezTo>
                      <a:pt x="10" y="47"/>
                      <a:pt x="11" y="47"/>
                      <a:pt x="12" y="47"/>
                    </a:cubicBezTo>
                    <a:cubicBezTo>
                      <a:pt x="13" y="47"/>
                      <a:pt x="15" y="47"/>
                      <a:pt x="16" y="47"/>
                    </a:cubicBezTo>
                    <a:cubicBezTo>
                      <a:pt x="16" y="47"/>
                      <a:pt x="17" y="47"/>
                      <a:pt x="18" y="46"/>
                    </a:cubicBezTo>
                    <a:cubicBezTo>
                      <a:pt x="18" y="46"/>
                      <a:pt x="19" y="46"/>
                      <a:pt x="19" y="46"/>
                    </a:cubicBezTo>
                    <a:cubicBezTo>
                      <a:pt x="20" y="46"/>
                      <a:pt x="20" y="46"/>
                      <a:pt x="20" y="46"/>
                    </a:cubicBezTo>
                    <a:cubicBezTo>
                      <a:pt x="21" y="46"/>
                      <a:pt x="21" y="46"/>
                      <a:pt x="21" y="46"/>
                    </a:cubicBezTo>
                    <a:cubicBezTo>
                      <a:pt x="22" y="46"/>
                      <a:pt x="23" y="46"/>
                      <a:pt x="25" y="45"/>
                    </a:cubicBezTo>
                    <a:cubicBezTo>
                      <a:pt x="26" y="45"/>
                      <a:pt x="26" y="45"/>
                      <a:pt x="27" y="45"/>
                    </a:cubicBezTo>
                    <a:cubicBezTo>
                      <a:pt x="28" y="45"/>
                      <a:pt x="29" y="45"/>
                      <a:pt x="30" y="44"/>
                    </a:cubicBezTo>
                    <a:cubicBezTo>
                      <a:pt x="31" y="44"/>
                      <a:pt x="33" y="43"/>
                      <a:pt x="34" y="43"/>
                    </a:cubicBezTo>
                    <a:cubicBezTo>
                      <a:pt x="34" y="43"/>
                      <a:pt x="34" y="43"/>
                      <a:pt x="34" y="43"/>
                    </a:cubicBezTo>
                    <a:cubicBezTo>
                      <a:pt x="35" y="43"/>
                      <a:pt x="35" y="43"/>
                      <a:pt x="35" y="43"/>
                    </a:cubicBezTo>
                    <a:cubicBezTo>
                      <a:pt x="35" y="43"/>
                      <a:pt x="35" y="43"/>
                      <a:pt x="35" y="43"/>
                    </a:cubicBezTo>
                    <a:cubicBezTo>
                      <a:pt x="35" y="43"/>
                      <a:pt x="36" y="42"/>
                      <a:pt x="37" y="42"/>
                    </a:cubicBezTo>
                    <a:cubicBezTo>
                      <a:pt x="36" y="42"/>
                      <a:pt x="36" y="42"/>
                      <a:pt x="36" y="42"/>
                    </a:cubicBezTo>
                    <a:cubicBezTo>
                      <a:pt x="38" y="42"/>
                      <a:pt x="39" y="41"/>
                      <a:pt x="40" y="41"/>
                    </a:cubicBezTo>
                    <a:cubicBezTo>
                      <a:pt x="41" y="40"/>
                      <a:pt x="41" y="40"/>
                      <a:pt x="42" y="40"/>
                    </a:cubicBezTo>
                    <a:cubicBezTo>
                      <a:pt x="42" y="40"/>
                      <a:pt x="43" y="39"/>
                      <a:pt x="43" y="39"/>
                    </a:cubicBezTo>
                    <a:cubicBezTo>
                      <a:pt x="46" y="38"/>
                      <a:pt x="47" y="37"/>
                      <a:pt x="49" y="36"/>
                    </a:cubicBezTo>
                    <a:cubicBezTo>
                      <a:pt x="49" y="36"/>
                      <a:pt x="49" y="36"/>
                      <a:pt x="49" y="36"/>
                    </a:cubicBezTo>
                    <a:cubicBezTo>
                      <a:pt x="50" y="36"/>
                      <a:pt x="50" y="35"/>
                      <a:pt x="51" y="35"/>
                    </a:cubicBezTo>
                    <a:cubicBezTo>
                      <a:pt x="51" y="35"/>
                      <a:pt x="51" y="35"/>
                      <a:pt x="51" y="35"/>
                    </a:cubicBezTo>
                    <a:cubicBezTo>
                      <a:pt x="51" y="35"/>
                      <a:pt x="51" y="35"/>
                      <a:pt x="51" y="35"/>
                    </a:cubicBezTo>
                    <a:cubicBezTo>
                      <a:pt x="52" y="34"/>
                      <a:pt x="53" y="33"/>
                      <a:pt x="54" y="32"/>
                    </a:cubicBezTo>
                    <a:cubicBezTo>
                      <a:pt x="56" y="31"/>
                      <a:pt x="57" y="30"/>
                      <a:pt x="58" y="29"/>
                    </a:cubicBezTo>
                    <a:cubicBezTo>
                      <a:pt x="59" y="28"/>
                      <a:pt x="59" y="28"/>
                      <a:pt x="60" y="27"/>
                    </a:cubicBezTo>
                    <a:cubicBezTo>
                      <a:pt x="61" y="26"/>
                      <a:pt x="61" y="25"/>
                      <a:pt x="62" y="25"/>
                    </a:cubicBezTo>
                    <a:cubicBezTo>
                      <a:pt x="63" y="24"/>
                      <a:pt x="63" y="23"/>
                      <a:pt x="64" y="22"/>
                    </a:cubicBezTo>
                    <a:cubicBezTo>
                      <a:pt x="64" y="21"/>
                      <a:pt x="65" y="21"/>
                      <a:pt x="65" y="20"/>
                    </a:cubicBezTo>
                    <a:cubicBezTo>
                      <a:pt x="66" y="20"/>
                      <a:pt x="66" y="20"/>
                      <a:pt x="66" y="20"/>
                    </a:cubicBezTo>
                    <a:cubicBezTo>
                      <a:pt x="66" y="19"/>
                      <a:pt x="66" y="19"/>
                      <a:pt x="66" y="19"/>
                    </a:cubicBezTo>
                    <a:cubicBezTo>
                      <a:pt x="66" y="19"/>
                      <a:pt x="66" y="19"/>
                      <a:pt x="66" y="19"/>
                    </a:cubicBezTo>
                    <a:cubicBezTo>
                      <a:pt x="67" y="19"/>
                      <a:pt x="67" y="18"/>
                      <a:pt x="68" y="18"/>
                    </a:cubicBezTo>
                    <a:cubicBezTo>
                      <a:pt x="68" y="18"/>
                      <a:pt x="68" y="18"/>
                      <a:pt x="68" y="18"/>
                    </a:cubicBezTo>
                    <a:cubicBezTo>
                      <a:pt x="68" y="18"/>
                      <a:pt x="68" y="18"/>
                      <a:pt x="68" y="18"/>
                    </a:cubicBezTo>
                    <a:cubicBezTo>
                      <a:pt x="69" y="18"/>
                      <a:pt x="69" y="18"/>
                      <a:pt x="70" y="19"/>
                    </a:cubicBezTo>
                    <a:cubicBezTo>
                      <a:pt x="70" y="19"/>
                      <a:pt x="71" y="19"/>
                      <a:pt x="72" y="19"/>
                    </a:cubicBezTo>
                    <a:cubicBezTo>
                      <a:pt x="73" y="20"/>
                      <a:pt x="75" y="20"/>
                      <a:pt x="76" y="20"/>
                    </a:cubicBezTo>
                    <a:cubicBezTo>
                      <a:pt x="77" y="21"/>
                      <a:pt x="79" y="20"/>
                      <a:pt x="80" y="20"/>
                    </a:cubicBezTo>
                    <a:cubicBezTo>
                      <a:pt x="82" y="20"/>
                      <a:pt x="84" y="19"/>
                      <a:pt x="86" y="19"/>
                    </a:cubicBezTo>
                    <a:cubicBezTo>
                      <a:pt x="87" y="18"/>
                      <a:pt x="89" y="17"/>
                      <a:pt x="91" y="16"/>
                    </a:cubicBezTo>
                    <a:cubicBezTo>
                      <a:pt x="91" y="16"/>
                      <a:pt x="92" y="15"/>
                      <a:pt x="93" y="15"/>
                    </a:cubicBezTo>
                    <a:cubicBezTo>
                      <a:pt x="94" y="14"/>
                      <a:pt x="94" y="14"/>
                      <a:pt x="95" y="13"/>
                    </a:cubicBezTo>
                    <a:cubicBezTo>
                      <a:pt x="95" y="12"/>
                      <a:pt x="96" y="11"/>
                      <a:pt x="97" y="11"/>
                    </a:cubicBezTo>
                    <a:cubicBezTo>
                      <a:pt x="98" y="10"/>
                      <a:pt x="98" y="10"/>
                      <a:pt x="98" y="10"/>
                    </a:cubicBezTo>
                    <a:cubicBezTo>
                      <a:pt x="98" y="9"/>
                      <a:pt x="98" y="9"/>
                      <a:pt x="98" y="8"/>
                    </a:cubicBezTo>
                    <a:cubicBezTo>
                      <a:pt x="99" y="8"/>
                      <a:pt x="99" y="7"/>
                      <a:pt x="100" y="6"/>
                    </a:cubicBezTo>
                    <a:cubicBezTo>
                      <a:pt x="100" y="5"/>
                      <a:pt x="100" y="5"/>
                      <a:pt x="100" y="5"/>
                    </a:cubicBezTo>
                    <a:cubicBezTo>
                      <a:pt x="100" y="5"/>
                      <a:pt x="101" y="5"/>
                      <a:pt x="101" y="4"/>
                    </a:cubicBezTo>
                    <a:cubicBezTo>
                      <a:pt x="101" y="4"/>
                      <a:pt x="101" y="3"/>
                      <a:pt x="101" y="3"/>
                    </a:cubicBezTo>
                    <a:cubicBezTo>
                      <a:pt x="101" y="2"/>
                      <a:pt x="101" y="2"/>
                      <a:pt x="101" y="2"/>
                    </a:cubicBezTo>
                    <a:cubicBezTo>
                      <a:pt x="101" y="2"/>
                      <a:pt x="101" y="1"/>
                      <a:pt x="101" y="1"/>
                    </a:cubicBezTo>
                    <a:cubicBezTo>
                      <a:pt x="101" y="1"/>
                      <a:pt x="101" y="0"/>
                      <a:pt x="101" y="0"/>
                    </a:cubicBezTo>
                    <a:close/>
                    <a:moveTo>
                      <a:pt x="90" y="12"/>
                    </a:moveTo>
                    <a:cubicBezTo>
                      <a:pt x="90" y="12"/>
                      <a:pt x="90" y="12"/>
                      <a:pt x="90" y="12"/>
                    </a:cubicBezTo>
                    <a:cubicBezTo>
                      <a:pt x="90" y="12"/>
                      <a:pt x="90" y="12"/>
                      <a:pt x="90" y="12"/>
                    </a:cubicBezTo>
                    <a:moveTo>
                      <a:pt x="58" y="23"/>
                    </a:moveTo>
                    <a:cubicBezTo>
                      <a:pt x="58" y="23"/>
                      <a:pt x="58" y="23"/>
                      <a:pt x="58" y="23"/>
                    </a:cubicBezTo>
                    <a:cubicBezTo>
                      <a:pt x="58" y="23"/>
                      <a:pt x="58" y="23"/>
                      <a:pt x="58" y="23"/>
                    </a:cubicBezTo>
                    <a:moveTo>
                      <a:pt x="47" y="32"/>
                    </a:moveTo>
                    <a:cubicBezTo>
                      <a:pt x="47" y="32"/>
                      <a:pt x="47" y="32"/>
                      <a:pt x="47" y="32"/>
                    </a:cubicBezTo>
                    <a:cubicBezTo>
                      <a:pt x="47" y="32"/>
                      <a:pt x="47" y="32"/>
                      <a:pt x="47" y="32"/>
                    </a:cubicBezTo>
                    <a:moveTo>
                      <a:pt x="47" y="33"/>
                    </a:moveTo>
                    <a:cubicBezTo>
                      <a:pt x="47" y="33"/>
                      <a:pt x="47" y="33"/>
                      <a:pt x="47" y="33"/>
                    </a:cubicBezTo>
                    <a:cubicBezTo>
                      <a:pt x="47" y="33"/>
                      <a:pt x="47" y="33"/>
                      <a:pt x="47" y="33"/>
                    </a:cubicBezTo>
                    <a:moveTo>
                      <a:pt x="50" y="35"/>
                    </a:moveTo>
                    <a:cubicBezTo>
                      <a:pt x="50" y="35"/>
                      <a:pt x="50" y="35"/>
                      <a:pt x="50" y="35"/>
                    </a:cubicBezTo>
                    <a:close/>
                    <a:moveTo>
                      <a:pt x="49" y="36"/>
                    </a:moveTo>
                    <a:cubicBezTo>
                      <a:pt x="49" y="36"/>
                      <a:pt x="49" y="36"/>
                      <a:pt x="49" y="36"/>
                    </a:cubicBezTo>
                    <a:cubicBezTo>
                      <a:pt x="49" y="36"/>
                      <a:pt x="49" y="36"/>
                      <a:pt x="49" y="36"/>
                    </a:cubicBezTo>
                    <a:moveTo>
                      <a:pt x="14" y="43"/>
                    </a:moveTo>
                    <a:cubicBezTo>
                      <a:pt x="14" y="43"/>
                      <a:pt x="14" y="43"/>
                      <a:pt x="14" y="43"/>
                    </a:cubicBezTo>
                    <a:cubicBezTo>
                      <a:pt x="14" y="43"/>
                      <a:pt x="14" y="43"/>
                      <a:pt x="14" y="43"/>
                    </a:cubicBezTo>
                  </a:path>
                </a:pathLst>
              </a:custGeom>
              <a:solidFill>
                <a:srgbClr val="ECCE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9" name="Freeform 761"/>
              <p:cNvSpPr>
                <a:spLocks noEditPoints="1"/>
              </p:cNvSpPr>
              <p:nvPr/>
            </p:nvSpPr>
            <p:spPr bwMode="auto">
              <a:xfrm>
                <a:off x="5932" y="2709"/>
                <a:ext cx="171" cy="51"/>
              </a:xfrm>
              <a:custGeom>
                <a:avLst/>
                <a:gdLst>
                  <a:gd name="T0" fmla="*/ 87 w 91"/>
                  <a:gd name="T1" fmla="*/ 1 h 27"/>
                  <a:gd name="T2" fmla="*/ 86 w 91"/>
                  <a:gd name="T3" fmla="*/ 3 h 27"/>
                  <a:gd name="T4" fmla="*/ 84 w 91"/>
                  <a:gd name="T5" fmla="*/ 4 h 27"/>
                  <a:gd name="T6" fmla="*/ 81 w 91"/>
                  <a:gd name="T7" fmla="*/ 6 h 27"/>
                  <a:gd name="T8" fmla="*/ 72 w 91"/>
                  <a:gd name="T9" fmla="*/ 13 h 27"/>
                  <a:gd name="T10" fmla="*/ 70 w 91"/>
                  <a:gd name="T11" fmla="*/ 14 h 27"/>
                  <a:gd name="T12" fmla="*/ 70 w 91"/>
                  <a:gd name="T13" fmla="*/ 14 h 27"/>
                  <a:gd name="T14" fmla="*/ 64 w 91"/>
                  <a:gd name="T15" fmla="*/ 17 h 27"/>
                  <a:gd name="T16" fmla="*/ 57 w 91"/>
                  <a:gd name="T17" fmla="*/ 20 h 27"/>
                  <a:gd name="T18" fmla="*/ 50 w 91"/>
                  <a:gd name="T19" fmla="*/ 22 h 27"/>
                  <a:gd name="T20" fmla="*/ 36 w 91"/>
                  <a:gd name="T21" fmla="*/ 24 h 27"/>
                  <a:gd name="T22" fmla="*/ 29 w 91"/>
                  <a:gd name="T23" fmla="*/ 24 h 27"/>
                  <a:gd name="T24" fmla="*/ 29 w 91"/>
                  <a:gd name="T25" fmla="*/ 24 h 27"/>
                  <a:gd name="T26" fmla="*/ 23 w 91"/>
                  <a:gd name="T27" fmla="*/ 23 h 27"/>
                  <a:gd name="T28" fmla="*/ 22 w 91"/>
                  <a:gd name="T29" fmla="*/ 23 h 27"/>
                  <a:gd name="T30" fmla="*/ 22 w 91"/>
                  <a:gd name="T31" fmla="*/ 23 h 27"/>
                  <a:gd name="T32" fmla="*/ 21 w 91"/>
                  <a:gd name="T33" fmla="*/ 23 h 27"/>
                  <a:gd name="T34" fmla="*/ 21 w 91"/>
                  <a:gd name="T35" fmla="*/ 23 h 27"/>
                  <a:gd name="T36" fmla="*/ 19 w 91"/>
                  <a:gd name="T37" fmla="*/ 23 h 27"/>
                  <a:gd name="T38" fmla="*/ 14 w 91"/>
                  <a:gd name="T39" fmla="*/ 23 h 27"/>
                  <a:gd name="T40" fmla="*/ 7 w 91"/>
                  <a:gd name="T41" fmla="*/ 23 h 27"/>
                  <a:gd name="T42" fmla="*/ 4 w 91"/>
                  <a:gd name="T43" fmla="*/ 22 h 27"/>
                  <a:gd name="T44" fmla="*/ 1 w 91"/>
                  <a:gd name="T45" fmla="*/ 22 h 27"/>
                  <a:gd name="T46" fmla="*/ 6 w 91"/>
                  <a:gd name="T47" fmla="*/ 24 h 27"/>
                  <a:gd name="T48" fmla="*/ 8 w 91"/>
                  <a:gd name="T49" fmla="*/ 24 h 27"/>
                  <a:gd name="T50" fmla="*/ 8 w 91"/>
                  <a:gd name="T51" fmla="*/ 24 h 27"/>
                  <a:gd name="T52" fmla="*/ 15 w 91"/>
                  <a:gd name="T53" fmla="*/ 26 h 27"/>
                  <a:gd name="T54" fmla="*/ 23 w 91"/>
                  <a:gd name="T55" fmla="*/ 27 h 27"/>
                  <a:gd name="T56" fmla="*/ 28 w 91"/>
                  <a:gd name="T57" fmla="*/ 27 h 27"/>
                  <a:gd name="T58" fmla="*/ 33 w 91"/>
                  <a:gd name="T59" fmla="*/ 27 h 27"/>
                  <a:gd name="T60" fmla="*/ 44 w 91"/>
                  <a:gd name="T61" fmla="*/ 26 h 27"/>
                  <a:gd name="T62" fmla="*/ 52 w 91"/>
                  <a:gd name="T63" fmla="*/ 24 h 27"/>
                  <a:gd name="T64" fmla="*/ 60 w 91"/>
                  <a:gd name="T65" fmla="*/ 22 h 27"/>
                  <a:gd name="T66" fmla="*/ 66 w 91"/>
                  <a:gd name="T67" fmla="*/ 20 h 27"/>
                  <a:gd name="T68" fmla="*/ 69 w 91"/>
                  <a:gd name="T69" fmla="*/ 20 h 27"/>
                  <a:gd name="T70" fmla="*/ 75 w 91"/>
                  <a:gd name="T71" fmla="*/ 17 h 27"/>
                  <a:gd name="T72" fmla="*/ 77 w 91"/>
                  <a:gd name="T73" fmla="*/ 16 h 27"/>
                  <a:gd name="T74" fmla="*/ 79 w 91"/>
                  <a:gd name="T75" fmla="*/ 14 h 27"/>
                  <a:gd name="T76" fmla="*/ 84 w 91"/>
                  <a:gd name="T77" fmla="*/ 10 h 27"/>
                  <a:gd name="T78" fmla="*/ 89 w 91"/>
                  <a:gd name="T79" fmla="*/ 4 h 27"/>
                  <a:gd name="T80" fmla="*/ 90 w 91"/>
                  <a:gd name="T81" fmla="*/ 3 h 27"/>
                  <a:gd name="T82" fmla="*/ 90 w 91"/>
                  <a:gd name="T83" fmla="*/ 0 h 27"/>
                  <a:gd name="T84" fmla="*/ 72 w 91"/>
                  <a:gd name="T85" fmla="*/ 17 h 27"/>
                  <a:gd name="T86" fmla="*/ 19 w 91"/>
                  <a:gd name="T87" fmla="*/ 23 h 27"/>
                  <a:gd name="T88" fmla="*/ 21 w 91"/>
                  <a:gd name="T89" fmla="*/ 23 h 27"/>
                  <a:gd name="T90" fmla="*/ 24 w 91"/>
                  <a:gd name="T91" fmla="*/ 23 h 27"/>
                  <a:gd name="T92" fmla="*/ 8 w 91"/>
                  <a:gd name="T93" fmla="*/ 24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91" h="27">
                    <a:moveTo>
                      <a:pt x="89" y="0"/>
                    </a:moveTo>
                    <a:cubicBezTo>
                      <a:pt x="88" y="0"/>
                      <a:pt x="88" y="0"/>
                      <a:pt x="88" y="0"/>
                    </a:cubicBezTo>
                    <a:cubicBezTo>
                      <a:pt x="87" y="1"/>
                      <a:pt x="87" y="1"/>
                      <a:pt x="87" y="1"/>
                    </a:cubicBezTo>
                    <a:cubicBezTo>
                      <a:pt x="87" y="2"/>
                      <a:pt x="87" y="2"/>
                      <a:pt x="87" y="2"/>
                    </a:cubicBezTo>
                    <a:cubicBezTo>
                      <a:pt x="87" y="2"/>
                      <a:pt x="87" y="2"/>
                      <a:pt x="87" y="2"/>
                    </a:cubicBezTo>
                    <a:cubicBezTo>
                      <a:pt x="87" y="2"/>
                      <a:pt x="86" y="3"/>
                      <a:pt x="86" y="3"/>
                    </a:cubicBezTo>
                    <a:cubicBezTo>
                      <a:pt x="85" y="4"/>
                      <a:pt x="85" y="4"/>
                      <a:pt x="85" y="4"/>
                    </a:cubicBezTo>
                    <a:cubicBezTo>
                      <a:pt x="85" y="4"/>
                      <a:pt x="85" y="4"/>
                      <a:pt x="85" y="4"/>
                    </a:cubicBezTo>
                    <a:cubicBezTo>
                      <a:pt x="84" y="4"/>
                      <a:pt x="84" y="4"/>
                      <a:pt x="84" y="4"/>
                    </a:cubicBezTo>
                    <a:cubicBezTo>
                      <a:pt x="84" y="5"/>
                      <a:pt x="84" y="5"/>
                      <a:pt x="84" y="5"/>
                    </a:cubicBezTo>
                    <a:cubicBezTo>
                      <a:pt x="83" y="5"/>
                      <a:pt x="83" y="5"/>
                      <a:pt x="83" y="5"/>
                    </a:cubicBezTo>
                    <a:cubicBezTo>
                      <a:pt x="82" y="6"/>
                      <a:pt x="82" y="6"/>
                      <a:pt x="81" y="6"/>
                    </a:cubicBezTo>
                    <a:cubicBezTo>
                      <a:pt x="80" y="7"/>
                      <a:pt x="79" y="8"/>
                      <a:pt x="77" y="9"/>
                    </a:cubicBezTo>
                    <a:cubicBezTo>
                      <a:pt x="76" y="10"/>
                      <a:pt x="75" y="11"/>
                      <a:pt x="74" y="12"/>
                    </a:cubicBezTo>
                    <a:cubicBezTo>
                      <a:pt x="73" y="13"/>
                      <a:pt x="72" y="13"/>
                      <a:pt x="72" y="13"/>
                    </a:cubicBezTo>
                    <a:cubicBezTo>
                      <a:pt x="71" y="13"/>
                      <a:pt x="71" y="14"/>
                      <a:pt x="70" y="14"/>
                    </a:cubicBezTo>
                    <a:cubicBezTo>
                      <a:pt x="70" y="14"/>
                      <a:pt x="70" y="14"/>
                      <a:pt x="70" y="14"/>
                    </a:cubicBezTo>
                    <a:cubicBezTo>
                      <a:pt x="70" y="14"/>
                      <a:pt x="70" y="14"/>
                      <a:pt x="70" y="14"/>
                    </a:cubicBezTo>
                    <a:cubicBezTo>
                      <a:pt x="70" y="14"/>
                      <a:pt x="70" y="14"/>
                      <a:pt x="70" y="14"/>
                    </a:cubicBezTo>
                    <a:cubicBezTo>
                      <a:pt x="70" y="14"/>
                      <a:pt x="70" y="14"/>
                      <a:pt x="70" y="14"/>
                    </a:cubicBezTo>
                    <a:cubicBezTo>
                      <a:pt x="70" y="14"/>
                      <a:pt x="70" y="14"/>
                      <a:pt x="70" y="14"/>
                    </a:cubicBezTo>
                    <a:cubicBezTo>
                      <a:pt x="70" y="14"/>
                      <a:pt x="70" y="14"/>
                      <a:pt x="70" y="14"/>
                    </a:cubicBezTo>
                    <a:cubicBezTo>
                      <a:pt x="69" y="15"/>
                      <a:pt x="68" y="16"/>
                      <a:pt x="66" y="16"/>
                    </a:cubicBezTo>
                    <a:cubicBezTo>
                      <a:pt x="65" y="17"/>
                      <a:pt x="65" y="17"/>
                      <a:pt x="64" y="17"/>
                    </a:cubicBezTo>
                    <a:cubicBezTo>
                      <a:pt x="63" y="17"/>
                      <a:pt x="62" y="18"/>
                      <a:pt x="62" y="18"/>
                    </a:cubicBezTo>
                    <a:cubicBezTo>
                      <a:pt x="61" y="18"/>
                      <a:pt x="60" y="19"/>
                      <a:pt x="59" y="19"/>
                    </a:cubicBezTo>
                    <a:cubicBezTo>
                      <a:pt x="59" y="19"/>
                      <a:pt x="58" y="19"/>
                      <a:pt x="57" y="20"/>
                    </a:cubicBezTo>
                    <a:cubicBezTo>
                      <a:pt x="57" y="20"/>
                      <a:pt x="56" y="20"/>
                      <a:pt x="55" y="20"/>
                    </a:cubicBezTo>
                    <a:cubicBezTo>
                      <a:pt x="54" y="21"/>
                      <a:pt x="53" y="21"/>
                      <a:pt x="53" y="21"/>
                    </a:cubicBezTo>
                    <a:cubicBezTo>
                      <a:pt x="52" y="21"/>
                      <a:pt x="51" y="22"/>
                      <a:pt x="50" y="22"/>
                    </a:cubicBezTo>
                    <a:cubicBezTo>
                      <a:pt x="49" y="22"/>
                      <a:pt x="48" y="22"/>
                      <a:pt x="47" y="22"/>
                    </a:cubicBezTo>
                    <a:cubicBezTo>
                      <a:pt x="46" y="23"/>
                      <a:pt x="44" y="23"/>
                      <a:pt x="42" y="23"/>
                    </a:cubicBezTo>
                    <a:cubicBezTo>
                      <a:pt x="40" y="23"/>
                      <a:pt x="38" y="23"/>
                      <a:pt x="36" y="24"/>
                    </a:cubicBezTo>
                    <a:cubicBezTo>
                      <a:pt x="36" y="24"/>
                      <a:pt x="35" y="24"/>
                      <a:pt x="34" y="24"/>
                    </a:cubicBezTo>
                    <a:cubicBezTo>
                      <a:pt x="33" y="24"/>
                      <a:pt x="32" y="24"/>
                      <a:pt x="31" y="24"/>
                    </a:cubicBezTo>
                    <a:cubicBezTo>
                      <a:pt x="30" y="24"/>
                      <a:pt x="30" y="24"/>
                      <a:pt x="29" y="24"/>
                    </a:cubicBezTo>
                    <a:cubicBezTo>
                      <a:pt x="30" y="24"/>
                      <a:pt x="30" y="24"/>
                      <a:pt x="30" y="24"/>
                    </a:cubicBezTo>
                    <a:cubicBezTo>
                      <a:pt x="29" y="24"/>
                      <a:pt x="29" y="24"/>
                      <a:pt x="29" y="24"/>
                    </a:cubicBezTo>
                    <a:cubicBezTo>
                      <a:pt x="29" y="24"/>
                      <a:pt x="29" y="24"/>
                      <a:pt x="29" y="24"/>
                    </a:cubicBezTo>
                    <a:cubicBezTo>
                      <a:pt x="28" y="24"/>
                      <a:pt x="27" y="24"/>
                      <a:pt x="26" y="23"/>
                    </a:cubicBezTo>
                    <a:cubicBezTo>
                      <a:pt x="27" y="24"/>
                      <a:pt x="27" y="24"/>
                      <a:pt x="27" y="24"/>
                    </a:cubicBezTo>
                    <a:cubicBezTo>
                      <a:pt x="25" y="23"/>
                      <a:pt x="24" y="23"/>
                      <a:pt x="23" y="23"/>
                    </a:cubicBezTo>
                    <a:cubicBezTo>
                      <a:pt x="23" y="23"/>
                      <a:pt x="23" y="23"/>
                      <a:pt x="23" y="23"/>
                    </a:cubicBezTo>
                    <a:cubicBezTo>
                      <a:pt x="23" y="23"/>
                      <a:pt x="22" y="23"/>
                      <a:pt x="22" y="23"/>
                    </a:cubicBezTo>
                    <a:cubicBezTo>
                      <a:pt x="22" y="23"/>
                      <a:pt x="22" y="23"/>
                      <a:pt x="22" y="23"/>
                    </a:cubicBezTo>
                    <a:cubicBezTo>
                      <a:pt x="22" y="23"/>
                      <a:pt x="22" y="23"/>
                      <a:pt x="22" y="23"/>
                    </a:cubicBezTo>
                    <a:cubicBezTo>
                      <a:pt x="22" y="23"/>
                      <a:pt x="22" y="23"/>
                      <a:pt x="22" y="23"/>
                    </a:cubicBezTo>
                    <a:cubicBezTo>
                      <a:pt x="22" y="23"/>
                      <a:pt x="22" y="23"/>
                      <a:pt x="22" y="23"/>
                    </a:cubicBezTo>
                    <a:cubicBezTo>
                      <a:pt x="21" y="23"/>
                      <a:pt x="21" y="23"/>
                      <a:pt x="21" y="23"/>
                    </a:cubicBezTo>
                    <a:cubicBezTo>
                      <a:pt x="21" y="23"/>
                      <a:pt x="21" y="23"/>
                      <a:pt x="21" y="23"/>
                    </a:cubicBezTo>
                    <a:cubicBezTo>
                      <a:pt x="21" y="23"/>
                      <a:pt x="21" y="23"/>
                      <a:pt x="21" y="23"/>
                    </a:cubicBezTo>
                    <a:cubicBezTo>
                      <a:pt x="21" y="23"/>
                      <a:pt x="21" y="23"/>
                      <a:pt x="21" y="23"/>
                    </a:cubicBezTo>
                    <a:cubicBezTo>
                      <a:pt x="20" y="23"/>
                      <a:pt x="20" y="23"/>
                      <a:pt x="20" y="23"/>
                    </a:cubicBezTo>
                    <a:cubicBezTo>
                      <a:pt x="21" y="23"/>
                      <a:pt x="21" y="23"/>
                      <a:pt x="21" y="23"/>
                    </a:cubicBezTo>
                    <a:cubicBezTo>
                      <a:pt x="20" y="23"/>
                      <a:pt x="20" y="23"/>
                      <a:pt x="19" y="23"/>
                    </a:cubicBezTo>
                    <a:cubicBezTo>
                      <a:pt x="19" y="23"/>
                      <a:pt x="19" y="23"/>
                      <a:pt x="19" y="23"/>
                    </a:cubicBezTo>
                    <a:cubicBezTo>
                      <a:pt x="19" y="23"/>
                      <a:pt x="19" y="23"/>
                      <a:pt x="19" y="23"/>
                    </a:cubicBezTo>
                    <a:cubicBezTo>
                      <a:pt x="18" y="23"/>
                      <a:pt x="18" y="23"/>
                      <a:pt x="17" y="23"/>
                    </a:cubicBezTo>
                    <a:cubicBezTo>
                      <a:pt x="18" y="23"/>
                      <a:pt x="18" y="23"/>
                      <a:pt x="18" y="23"/>
                    </a:cubicBezTo>
                    <a:cubicBezTo>
                      <a:pt x="16" y="23"/>
                      <a:pt x="15" y="23"/>
                      <a:pt x="14" y="23"/>
                    </a:cubicBezTo>
                    <a:cubicBezTo>
                      <a:pt x="13" y="23"/>
                      <a:pt x="12" y="23"/>
                      <a:pt x="11" y="23"/>
                    </a:cubicBezTo>
                    <a:cubicBezTo>
                      <a:pt x="10" y="23"/>
                      <a:pt x="10" y="23"/>
                      <a:pt x="9" y="23"/>
                    </a:cubicBezTo>
                    <a:cubicBezTo>
                      <a:pt x="9" y="23"/>
                      <a:pt x="8" y="23"/>
                      <a:pt x="7" y="23"/>
                    </a:cubicBezTo>
                    <a:cubicBezTo>
                      <a:pt x="7" y="22"/>
                      <a:pt x="6" y="22"/>
                      <a:pt x="6" y="22"/>
                    </a:cubicBezTo>
                    <a:cubicBezTo>
                      <a:pt x="5" y="22"/>
                      <a:pt x="5" y="22"/>
                      <a:pt x="5" y="22"/>
                    </a:cubicBezTo>
                    <a:cubicBezTo>
                      <a:pt x="4" y="22"/>
                      <a:pt x="4" y="22"/>
                      <a:pt x="4" y="22"/>
                    </a:cubicBezTo>
                    <a:cubicBezTo>
                      <a:pt x="3" y="22"/>
                      <a:pt x="2" y="21"/>
                      <a:pt x="1" y="21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1" y="22"/>
                      <a:pt x="1" y="22"/>
                      <a:pt x="1" y="22"/>
                    </a:cubicBezTo>
                    <a:cubicBezTo>
                      <a:pt x="2" y="22"/>
                      <a:pt x="3" y="23"/>
                      <a:pt x="3" y="23"/>
                    </a:cubicBezTo>
                    <a:cubicBezTo>
                      <a:pt x="3" y="23"/>
                      <a:pt x="3" y="23"/>
                      <a:pt x="3" y="23"/>
                    </a:cubicBezTo>
                    <a:cubicBezTo>
                      <a:pt x="4" y="23"/>
                      <a:pt x="5" y="23"/>
                      <a:pt x="6" y="24"/>
                    </a:cubicBezTo>
                    <a:cubicBezTo>
                      <a:pt x="6" y="24"/>
                      <a:pt x="6" y="24"/>
                      <a:pt x="6" y="24"/>
                    </a:cubicBezTo>
                    <a:cubicBezTo>
                      <a:pt x="6" y="24"/>
                      <a:pt x="7" y="24"/>
                      <a:pt x="7" y="24"/>
                    </a:cubicBezTo>
                    <a:cubicBezTo>
                      <a:pt x="7" y="24"/>
                      <a:pt x="8" y="24"/>
                      <a:pt x="8" y="24"/>
                    </a:cubicBezTo>
                    <a:cubicBezTo>
                      <a:pt x="8" y="24"/>
                      <a:pt x="8" y="24"/>
                      <a:pt x="8" y="24"/>
                    </a:cubicBezTo>
                    <a:cubicBezTo>
                      <a:pt x="8" y="24"/>
                      <a:pt x="8" y="24"/>
                      <a:pt x="8" y="24"/>
                    </a:cubicBezTo>
                    <a:cubicBezTo>
                      <a:pt x="8" y="24"/>
                      <a:pt x="8" y="24"/>
                      <a:pt x="8" y="24"/>
                    </a:cubicBezTo>
                    <a:cubicBezTo>
                      <a:pt x="10" y="25"/>
                      <a:pt x="11" y="25"/>
                      <a:pt x="13" y="25"/>
                    </a:cubicBezTo>
                    <a:cubicBezTo>
                      <a:pt x="13" y="26"/>
                      <a:pt x="14" y="26"/>
                      <a:pt x="14" y="26"/>
                    </a:cubicBezTo>
                    <a:cubicBezTo>
                      <a:pt x="14" y="26"/>
                      <a:pt x="15" y="26"/>
                      <a:pt x="15" y="26"/>
                    </a:cubicBezTo>
                    <a:cubicBezTo>
                      <a:pt x="16" y="26"/>
                      <a:pt x="17" y="26"/>
                      <a:pt x="18" y="26"/>
                    </a:cubicBezTo>
                    <a:cubicBezTo>
                      <a:pt x="19" y="26"/>
                      <a:pt x="20" y="26"/>
                      <a:pt x="21" y="27"/>
                    </a:cubicBezTo>
                    <a:cubicBezTo>
                      <a:pt x="22" y="27"/>
                      <a:pt x="22" y="27"/>
                      <a:pt x="23" y="27"/>
                    </a:cubicBezTo>
                    <a:cubicBezTo>
                      <a:pt x="25" y="27"/>
                      <a:pt x="26" y="27"/>
                      <a:pt x="28" y="27"/>
                    </a:cubicBezTo>
                    <a:cubicBezTo>
                      <a:pt x="27" y="27"/>
                      <a:pt x="27" y="27"/>
                      <a:pt x="27" y="27"/>
                    </a:cubicBezTo>
                    <a:cubicBezTo>
                      <a:pt x="28" y="27"/>
                      <a:pt x="28" y="27"/>
                      <a:pt x="28" y="27"/>
                    </a:cubicBezTo>
                    <a:cubicBezTo>
                      <a:pt x="28" y="27"/>
                      <a:pt x="28" y="27"/>
                      <a:pt x="28" y="27"/>
                    </a:cubicBezTo>
                    <a:cubicBezTo>
                      <a:pt x="29" y="27"/>
                      <a:pt x="30" y="27"/>
                      <a:pt x="31" y="27"/>
                    </a:cubicBezTo>
                    <a:cubicBezTo>
                      <a:pt x="32" y="27"/>
                      <a:pt x="33" y="27"/>
                      <a:pt x="33" y="27"/>
                    </a:cubicBezTo>
                    <a:cubicBezTo>
                      <a:pt x="34" y="27"/>
                      <a:pt x="35" y="27"/>
                      <a:pt x="36" y="27"/>
                    </a:cubicBezTo>
                    <a:cubicBezTo>
                      <a:pt x="37" y="27"/>
                      <a:pt x="38" y="27"/>
                      <a:pt x="39" y="27"/>
                    </a:cubicBezTo>
                    <a:cubicBezTo>
                      <a:pt x="41" y="27"/>
                      <a:pt x="42" y="26"/>
                      <a:pt x="44" y="26"/>
                    </a:cubicBezTo>
                    <a:cubicBezTo>
                      <a:pt x="45" y="26"/>
                      <a:pt x="46" y="26"/>
                      <a:pt x="47" y="26"/>
                    </a:cubicBezTo>
                    <a:cubicBezTo>
                      <a:pt x="48" y="25"/>
                      <a:pt x="49" y="25"/>
                      <a:pt x="50" y="25"/>
                    </a:cubicBezTo>
                    <a:cubicBezTo>
                      <a:pt x="51" y="25"/>
                      <a:pt x="51" y="25"/>
                      <a:pt x="52" y="24"/>
                    </a:cubicBezTo>
                    <a:cubicBezTo>
                      <a:pt x="53" y="24"/>
                      <a:pt x="53" y="24"/>
                      <a:pt x="54" y="24"/>
                    </a:cubicBezTo>
                    <a:cubicBezTo>
                      <a:pt x="54" y="24"/>
                      <a:pt x="55" y="24"/>
                      <a:pt x="55" y="24"/>
                    </a:cubicBezTo>
                    <a:cubicBezTo>
                      <a:pt x="57" y="23"/>
                      <a:pt x="59" y="22"/>
                      <a:pt x="60" y="22"/>
                    </a:cubicBezTo>
                    <a:cubicBezTo>
                      <a:pt x="61" y="22"/>
                      <a:pt x="62" y="21"/>
                      <a:pt x="63" y="21"/>
                    </a:cubicBezTo>
                    <a:cubicBezTo>
                      <a:pt x="64" y="21"/>
                      <a:pt x="64" y="20"/>
                      <a:pt x="65" y="20"/>
                    </a:cubicBezTo>
                    <a:cubicBezTo>
                      <a:pt x="66" y="20"/>
                      <a:pt x="66" y="20"/>
                      <a:pt x="66" y="20"/>
                    </a:cubicBezTo>
                    <a:cubicBezTo>
                      <a:pt x="66" y="21"/>
                      <a:pt x="66" y="21"/>
                      <a:pt x="66" y="21"/>
                    </a:cubicBezTo>
                    <a:cubicBezTo>
                      <a:pt x="66" y="21"/>
                      <a:pt x="67" y="21"/>
                      <a:pt x="68" y="21"/>
                    </a:cubicBezTo>
                    <a:cubicBezTo>
                      <a:pt x="68" y="21"/>
                      <a:pt x="69" y="20"/>
                      <a:pt x="69" y="20"/>
                    </a:cubicBezTo>
                    <a:cubicBezTo>
                      <a:pt x="70" y="20"/>
                      <a:pt x="71" y="20"/>
                      <a:pt x="72" y="19"/>
                    </a:cubicBezTo>
                    <a:cubicBezTo>
                      <a:pt x="72" y="19"/>
                      <a:pt x="73" y="18"/>
                      <a:pt x="74" y="18"/>
                    </a:cubicBezTo>
                    <a:cubicBezTo>
                      <a:pt x="74" y="18"/>
                      <a:pt x="75" y="17"/>
                      <a:pt x="75" y="17"/>
                    </a:cubicBezTo>
                    <a:cubicBezTo>
                      <a:pt x="75" y="17"/>
                      <a:pt x="75" y="17"/>
                      <a:pt x="75" y="17"/>
                    </a:cubicBezTo>
                    <a:cubicBezTo>
                      <a:pt x="76" y="16"/>
                      <a:pt x="76" y="16"/>
                      <a:pt x="76" y="16"/>
                    </a:cubicBezTo>
                    <a:cubicBezTo>
                      <a:pt x="77" y="16"/>
                      <a:pt x="77" y="16"/>
                      <a:pt x="77" y="16"/>
                    </a:cubicBezTo>
                    <a:cubicBezTo>
                      <a:pt x="78" y="15"/>
                      <a:pt x="78" y="15"/>
                      <a:pt x="78" y="15"/>
                    </a:cubicBezTo>
                    <a:cubicBezTo>
                      <a:pt x="78" y="15"/>
                      <a:pt x="78" y="15"/>
                      <a:pt x="78" y="15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80" y="13"/>
                      <a:pt x="81" y="12"/>
                      <a:pt x="82" y="12"/>
                    </a:cubicBezTo>
                    <a:cubicBezTo>
                      <a:pt x="83" y="11"/>
                      <a:pt x="83" y="11"/>
                      <a:pt x="83" y="11"/>
                    </a:cubicBezTo>
                    <a:cubicBezTo>
                      <a:pt x="83" y="11"/>
                      <a:pt x="84" y="10"/>
                      <a:pt x="84" y="10"/>
                    </a:cubicBezTo>
                    <a:cubicBezTo>
                      <a:pt x="85" y="9"/>
                      <a:pt x="85" y="9"/>
                      <a:pt x="85" y="9"/>
                    </a:cubicBezTo>
                    <a:cubicBezTo>
                      <a:pt x="86" y="8"/>
                      <a:pt x="87" y="7"/>
                      <a:pt x="87" y="6"/>
                    </a:cubicBezTo>
                    <a:cubicBezTo>
                      <a:pt x="88" y="6"/>
                      <a:pt x="88" y="5"/>
                      <a:pt x="89" y="4"/>
                    </a:cubicBezTo>
                    <a:cubicBezTo>
                      <a:pt x="89" y="4"/>
                      <a:pt x="89" y="4"/>
                      <a:pt x="89" y="4"/>
                    </a:cubicBezTo>
                    <a:cubicBezTo>
                      <a:pt x="90" y="3"/>
                      <a:pt x="90" y="3"/>
                      <a:pt x="90" y="3"/>
                    </a:cubicBezTo>
                    <a:cubicBezTo>
                      <a:pt x="90" y="3"/>
                      <a:pt x="90" y="3"/>
                      <a:pt x="90" y="3"/>
                    </a:cubicBezTo>
                    <a:cubicBezTo>
                      <a:pt x="90" y="2"/>
                      <a:pt x="90" y="2"/>
                      <a:pt x="90" y="2"/>
                    </a:cubicBezTo>
                    <a:cubicBezTo>
                      <a:pt x="90" y="2"/>
                      <a:pt x="90" y="2"/>
                      <a:pt x="90" y="2"/>
                    </a:cubicBezTo>
                    <a:cubicBezTo>
                      <a:pt x="91" y="1"/>
                      <a:pt x="90" y="1"/>
                      <a:pt x="90" y="0"/>
                    </a:cubicBezTo>
                    <a:cubicBezTo>
                      <a:pt x="89" y="0"/>
                      <a:pt x="89" y="0"/>
                      <a:pt x="89" y="0"/>
                    </a:cubicBezTo>
                    <a:cubicBezTo>
                      <a:pt x="89" y="0"/>
                      <a:pt x="89" y="0"/>
                      <a:pt x="89" y="0"/>
                    </a:cubicBezTo>
                    <a:moveTo>
                      <a:pt x="72" y="17"/>
                    </a:moveTo>
                    <a:cubicBezTo>
                      <a:pt x="72" y="17"/>
                      <a:pt x="72" y="17"/>
                      <a:pt x="72" y="17"/>
                    </a:cubicBezTo>
                    <a:cubicBezTo>
                      <a:pt x="72" y="17"/>
                      <a:pt x="72" y="17"/>
                      <a:pt x="72" y="17"/>
                    </a:cubicBezTo>
                    <a:moveTo>
                      <a:pt x="19" y="23"/>
                    </a:moveTo>
                    <a:cubicBezTo>
                      <a:pt x="19" y="23"/>
                      <a:pt x="19" y="23"/>
                      <a:pt x="19" y="23"/>
                    </a:cubicBezTo>
                    <a:close/>
                    <a:moveTo>
                      <a:pt x="21" y="23"/>
                    </a:moveTo>
                    <a:cubicBezTo>
                      <a:pt x="21" y="23"/>
                      <a:pt x="21" y="23"/>
                      <a:pt x="21" y="23"/>
                    </a:cubicBezTo>
                    <a:cubicBezTo>
                      <a:pt x="21" y="23"/>
                      <a:pt x="21" y="23"/>
                      <a:pt x="21" y="23"/>
                    </a:cubicBezTo>
                    <a:moveTo>
                      <a:pt x="24" y="23"/>
                    </a:moveTo>
                    <a:cubicBezTo>
                      <a:pt x="24" y="23"/>
                      <a:pt x="24" y="23"/>
                      <a:pt x="24" y="23"/>
                    </a:cubicBezTo>
                    <a:cubicBezTo>
                      <a:pt x="24" y="23"/>
                      <a:pt x="24" y="23"/>
                      <a:pt x="24" y="23"/>
                    </a:cubicBezTo>
                    <a:moveTo>
                      <a:pt x="8" y="24"/>
                    </a:moveTo>
                    <a:cubicBezTo>
                      <a:pt x="8" y="24"/>
                      <a:pt x="8" y="24"/>
                      <a:pt x="8" y="24"/>
                    </a:cubicBezTo>
                    <a:cubicBezTo>
                      <a:pt x="8" y="24"/>
                      <a:pt x="8" y="24"/>
                      <a:pt x="8" y="24"/>
                    </a:cubicBezTo>
                  </a:path>
                </a:pathLst>
              </a:custGeom>
              <a:solidFill>
                <a:srgbClr val="ECCE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0" name="Freeform 762"/>
              <p:cNvSpPr>
                <a:spLocks/>
              </p:cNvSpPr>
              <p:nvPr/>
            </p:nvSpPr>
            <p:spPr bwMode="auto">
              <a:xfrm>
                <a:off x="6100" y="2687"/>
                <a:ext cx="62" cy="32"/>
              </a:xfrm>
              <a:custGeom>
                <a:avLst/>
                <a:gdLst>
                  <a:gd name="T0" fmla="*/ 31 w 33"/>
                  <a:gd name="T1" fmla="*/ 1 h 17"/>
                  <a:gd name="T2" fmla="*/ 30 w 33"/>
                  <a:gd name="T3" fmla="*/ 2 h 17"/>
                  <a:gd name="T4" fmla="*/ 29 w 33"/>
                  <a:gd name="T5" fmla="*/ 4 h 17"/>
                  <a:gd name="T6" fmla="*/ 24 w 33"/>
                  <a:gd name="T7" fmla="*/ 9 h 17"/>
                  <a:gd name="T8" fmla="*/ 21 w 33"/>
                  <a:gd name="T9" fmla="*/ 10 h 17"/>
                  <a:gd name="T10" fmla="*/ 19 w 33"/>
                  <a:gd name="T11" fmla="*/ 11 h 17"/>
                  <a:gd name="T12" fmla="*/ 16 w 33"/>
                  <a:gd name="T13" fmla="*/ 12 h 17"/>
                  <a:gd name="T14" fmla="*/ 14 w 33"/>
                  <a:gd name="T15" fmla="*/ 13 h 17"/>
                  <a:gd name="T16" fmla="*/ 14 w 33"/>
                  <a:gd name="T17" fmla="*/ 13 h 17"/>
                  <a:gd name="T18" fmla="*/ 14 w 33"/>
                  <a:gd name="T19" fmla="*/ 13 h 17"/>
                  <a:gd name="T20" fmla="*/ 14 w 33"/>
                  <a:gd name="T21" fmla="*/ 13 h 17"/>
                  <a:gd name="T22" fmla="*/ 14 w 33"/>
                  <a:gd name="T23" fmla="*/ 13 h 17"/>
                  <a:gd name="T24" fmla="*/ 14 w 33"/>
                  <a:gd name="T25" fmla="*/ 13 h 17"/>
                  <a:gd name="T26" fmla="*/ 14 w 33"/>
                  <a:gd name="T27" fmla="*/ 13 h 17"/>
                  <a:gd name="T28" fmla="*/ 13 w 33"/>
                  <a:gd name="T29" fmla="*/ 13 h 17"/>
                  <a:gd name="T30" fmla="*/ 12 w 33"/>
                  <a:gd name="T31" fmla="*/ 12 h 17"/>
                  <a:gd name="T32" fmla="*/ 11 w 33"/>
                  <a:gd name="T33" fmla="*/ 12 h 17"/>
                  <a:gd name="T34" fmla="*/ 8 w 33"/>
                  <a:gd name="T35" fmla="*/ 12 h 17"/>
                  <a:gd name="T36" fmla="*/ 5 w 33"/>
                  <a:gd name="T37" fmla="*/ 12 h 17"/>
                  <a:gd name="T38" fmla="*/ 3 w 33"/>
                  <a:gd name="T39" fmla="*/ 12 h 17"/>
                  <a:gd name="T40" fmla="*/ 1 w 33"/>
                  <a:gd name="T41" fmla="*/ 12 h 17"/>
                  <a:gd name="T42" fmla="*/ 1 w 33"/>
                  <a:gd name="T43" fmla="*/ 14 h 17"/>
                  <a:gd name="T44" fmla="*/ 2 w 33"/>
                  <a:gd name="T45" fmla="*/ 15 h 17"/>
                  <a:gd name="T46" fmla="*/ 2 w 33"/>
                  <a:gd name="T47" fmla="*/ 15 h 17"/>
                  <a:gd name="T48" fmla="*/ 2 w 33"/>
                  <a:gd name="T49" fmla="*/ 15 h 17"/>
                  <a:gd name="T50" fmla="*/ 3 w 33"/>
                  <a:gd name="T51" fmla="*/ 15 h 17"/>
                  <a:gd name="T52" fmla="*/ 5 w 33"/>
                  <a:gd name="T53" fmla="*/ 16 h 17"/>
                  <a:gd name="T54" fmla="*/ 7 w 33"/>
                  <a:gd name="T55" fmla="*/ 17 h 17"/>
                  <a:gd name="T56" fmla="*/ 12 w 33"/>
                  <a:gd name="T57" fmla="*/ 17 h 17"/>
                  <a:gd name="T58" fmla="*/ 15 w 33"/>
                  <a:gd name="T59" fmla="*/ 16 h 17"/>
                  <a:gd name="T60" fmla="*/ 16 w 33"/>
                  <a:gd name="T61" fmla="*/ 16 h 17"/>
                  <a:gd name="T62" fmla="*/ 17 w 33"/>
                  <a:gd name="T63" fmla="*/ 15 h 17"/>
                  <a:gd name="T64" fmla="*/ 19 w 33"/>
                  <a:gd name="T65" fmla="*/ 15 h 17"/>
                  <a:gd name="T66" fmla="*/ 22 w 33"/>
                  <a:gd name="T67" fmla="*/ 13 h 17"/>
                  <a:gd name="T68" fmla="*/ 24 w 33"/>
                  <a:gd name="T69" fmla="*/ 12 h 17"/>
                  <a:gd name="T70" fmla="*/ 25 w 33"/>
                  <a:gd name="T71" fmla="*/ 11 h 17"/>
                  <a:gd name="T72" fmla="*/ 31 w 33"/>
                  <a:gd name="T73" fmla="*/ 6 h 17"/>
                  <a:gd name="T74" fmla="*/ 33 w 33"/>
                  <a:gd name="T75" fmla="*/ 3 h 17"/>
                  <a:gd name="T76" fmla="*/ 33 w 33"/>
                  <a:gd name="T77" fmla="*/ 1 h 17"/>
                  <a:gd name="T78" fmla="*/ 32 w 33"/>
                  <a:gd name="T79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33" h="17">
                    <a:moveTo>
                      <a:pt x="32" y="1"/>
                    </a:moveTo>
                    <a:cubicBezTo>
                      <a:pt x="31" y="1"/>
                      <a:pt x="31" y="1"/>
                      <a:pt x="31" y="1"/>
                    </a:cubicBezTo>
                    <a:cubicBezTo>
                      <a:pt x="31" y="1"/>
                      <a:pt x="31" y="1"/>
                      <a:pt x="31" y="1"/>
                    </a:cubicBezTo>
                    <a:cubicBezTo>
                      <a:pt x="30" y="2"/>
                      <a:pt x="30" y="2"/>
                      <a:pt x="30" y="2"/>
                    </a:cubicBezTo>
                    <a:cubicBezTo>
                      <a:pt x="30" y="3"/>
                      <a:pt x="30" y="3"/>
                      <a:pt x="30" y="3"/>
                    </a:cubicBezTo>
                    <a:cubicBezTo>
                      <a:pt x="29" y="3"/>
                      <a:pt x="29" y="3"/>
                      <a:pt x="29" y="4"/>
                    </a:cubicBezTo>
                    <a:cubicBezTo>
                      <a:pt x="28" y="5"/>
                      <a:pt x="27" y="5"/>
                      <a:pt x="26" y="6"/>
                    </a:cubicBezTo>
                    <a:cubicBezTo>
                      <a:pt x="25" y="7"/>
                      <a:pt x="25" y="8"/>
                      <a:pt x="24" y="9"/>
                    </a:cubicBezTo>
                    <a:cubicBezTo>
                      <a:pt x="23" y="9"/>
                      <a:pt x="22" y="9"/>
                      <a:pt x="22" y="10"/>
                    </a:cubicBezTo>
                    <a:cubicBezTo>
                      <a:pt x="21" y="10"/>
                      <a:pt x="21" y="10"/>
                      <a:pt x="21" y="10"/>
                    </a:cubicBezTo>
                    <a:cubicBezTo>
                      <a:pt x="20" y="10"/>
                      <a:pt x="20" y="10"/>
                      <a:pt x="20" y="10"/>
                    </a:cubicBezTo>
                    <a:cubicBezTo>
                      <a:pt x="19" y="11"/>
                      <a:pt x="19" y="11"/>
                      <a:pt x="19" y="11"/>
                    </a:cubicBezTo>
                    <a:cubicBezTo>
                      <a:pt x="19" y="11"/>
                      <a:pt x="18" y="11"/>
                      <a:pt x="17" y="12"/>
                    </a:cubicBezTo>
                    <a:cubicBezTo>
                      <a:pt x="17" y="12"/>
                      <a:pt x="17" y="12"/>
                      <a:pt x="16" y="12"/>
                    </a:cubicBezTo>
                    <a:cubicBezTo>
                      <a:pt x="16" y="12"/>
                      <a:pt x="15" y="13"/>
                      <a:pt x="14" y="13"/>
                    </a:cubicBezTo>
                    <a:cubicBezTo>
                      <a:pt x="14" y="13"/>
                      <a:pt x="14" y="13"/>
                      <a:pt x="14" y="13"/>
                    </a:cubicBezTo>
                    <a:cubicBezTo>
                      <a:pt x="14" y="13"/>
                      <a:pt x="14" y="13"/>
                      <a:pt x="14" y="13"/>
                    </a:cubicBezTo>
                    <a:cubicBezTo>
                      <a:pt x="14" y="13"/>
                      <a:pt x="14" y="13"/>
                      <a:pt x="14" y="13"/>
                    </a:cubicBezTo>
                    <a:cubicBezTo>
                      <a:pt x="14" y="13"/>
                      <a:pt x="14" y="13"/>
                      <a:pt x="14" y="13"/>
                    </a:cubicBezTo>
                    <a:cubicBezTo>
                      <a:pt x="14" y="13"/>
                      <a:pt x="14" y="13"/>
                      <a:pt x="14" y="13"/>
                    </a:cubicBezTo>
                    <a:cubicBezTo>
                      <a:pt x="14" y="13"/>
                      <a:pt x="14" y="13"/>
                      <a:pt x="14" y="13"/>
                    </a:cubicBezTo>
                    <a:cubicBezTo>
                      <a:pt x="14" y="13"/>
                      <a:pt x="14" y="13"/>
                      <a:pt x="14" y="13"/>
                    </a:cubicBezTo>
                    <a:cubicBezTo>
                      <a:pt x="14" y="13"/>
                      <a:pt x="14" y="13"/>
                      <a:pt x="14" y="13"/>
                    </a:cubicBezTo>
                    <a:cubicBezTo>
                      <a:pt x="14" y="13"/>
                      <a:pt x="14" y="13"/>
                      <a:pt x="14" y="13"/>
                    </a:cubicBezTo>
                    <a:cubicBezTo>
                      <a:pt x="14" y="13"/>
                      <a:pt x="14" y="13"/>
                      <a:pt x="14" y="13"/>
                    </a:cubicBezTo>
                    <a:cubicBezTo>
                      <a:pt x="14" y="13"/>
                      <a:pt x="14" y="13"/>
                      <a:pt x="14" y="13"/>
                    </a:cubicBezTo>
                    <a:cubicBezTo>
                      <a:pt x="14" y="13"/>
                      <a:pt x="14" y="13"/>
                      <a:pt x="14" y="13"/>
                    </a:cubicBezTo>
                    <a:cubicBezTo>
                      <a:pt x="14" y="13"/>
                      <a:pt x="14" y="13"/>
                      <a:pt x="14" y="13"/>
                    </a:cubicBezTo>
                    <a:cubicBezTo>
                      <a:pt x="13" y="13"/>
                      <a:pt x="13" y="13"/>
                      <a:pt x="13" y="13"/>
                    </a:cubicBezTo>
                    <a:cubicBezTo>
                      <a:pt x="13" y="13"/>
                      <a:pt x="13" y="13"/>
                      <a:pt x="13" y="13"/>
                    </a:cubicBezTo>
                    <a:cubicBezTo>
                      <a:pt x="13" y="12"/>
                      <a:pt x="13" y="12"/>
                      <a:pt x="13" y="12"/>
                    </a:cubicBezTo>
                    <a:cubicBezTo>
                      <a:pt x="12" y="12"/>
                      <a:pt x="12" y="12"/>
                      <a:pt x="12" y="12"/>
                    </a:cubicBezTo>
                    <a:cubicBezTo>
                      <a:pt x="11" y="12"/>
                      <a:pt x="11" y="12"/>
                      <a:pt x="11" y="12"/>
                    </a:cubicBezTo>
                    <a:cubicBezTo>
                      <a:pt x="11" y="12"/>
                      <a:pt x="11" y="12"/>
                      <a:pt x="11" y="12"/>
                    </a:cubicBezTo>
                    <a:cubicBezTo>
                      <a:pt x="10" y="12"/>
                      <a:pt x="10" y="12"/>
                      <a:pt x="9" y="12"/>
                    </a:cubicBezTo>
                    <a:cubicBezTo>
                      <a:pt x="9" y="12"/>
                      <a:pt x="8" y="12"/>
                      <a:pt x="8" y="12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6" y="12"/>
                      <a:pt x="5" y="12"/>
                      <a:pt x="5" y="12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4" y="12"/>
                      <a:pt x="4" y="12"/>
                      <a:pt x="3" y="12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2" y="12"/>
                      <a:pt x="2" y="12"/>
                      <a:pt x="1" y="12"/>
                    </a:cubicBezTo>
                    <a:cubicBezTo>
                      <a:pt x="1" y="12"/>
                      <a:pt x="0" y="12"/>
                      <a:pt x="0" y="13"/>
                    </a:cubicBezTo>
                    <a:cubicBezTo>
                      <a:pt x="0" y="13"/>
                      <a:pt x="0" y="14"/>
                      <a:pt x="1" y="14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2" y="15"/>
                      <a:pt x="2" y="15"/>
                      <a:pt x="2" y="15"/>
                    </a:cubicBezTo>
                    <a:cubicBezTo>
                      <a:pt x="2" y="15"/>
                      <a:pt x="2" y="15"/>
                      <a:pt x="2" y="15"/>
                    </a:cubicBezTo>
                    <a:cubicBezTo>
                      <a:pt x="2" y="15"/>
                      <a:pt x="2" y="15"/>
                      <a:pt x="2" y="15"/>
                    </a:cubicBezTo>
                    <a:cubicBezTo>
                      <a:pt x="2" y="15"/>
                      <a:pt x="2" y="15"/>
                      <a:pt x="2" y="15"/>
                    </a:cubicBezTo>
                    <a:cubicBezTo>
                      <a:pt x="2" y="15"/>
                      <a:pt x="2" y="15"/>
                      <a:pt x="2" y="15"/>
                    </a:cubicBezTo>
                    <a:cubicBezTo>
                      <a:pt x="3" y="15"/>
                      <a:pt x="3" y="15"/>
                      <a:pt x="3" y="15"/>
                    </a:cubicBezTo>
                    <a:cubicBezTo>
                      <a:pt x="3" y="15"/>
                      <a:pt x="3" y="15"/>
                      <a:pt x="3" y="15"/>
                    </a:cubicBezTo>
                    <a:cubicBezTo>
                      <a:pt x="4" y="15"/>
                      <a:pt x="4" y="15"/>
                      <a:pt x="4" y="15"/>
                    </a:cubicBezTo>
                    <a:cubicBezTo>
                      <a:pt x="4" y="15"/>
                      <a:pt x="5" y="16"/>
                      <a:pt x="5" y="16"/>
                    </a:cubicBezTo>
                    <a:cubicBezTo>
                      <a:pt x="6" y="16"/>
                      <a:pt x="6" y="16"/>
                      <a:pt x="7" y="17"/>
                    </a:cubicBezTo>
                    <a:cubicBezTo>
                      <a:pt x="7" y="17"/>
                      <a:pt x="7" y="17"/>
                      <a:pt x="7" y="17"/>
                    </a:cubicBezTo>
                    <a:cubicBezTo>
                      <a:pt x="8" y="17"/>
                      <a:pt x="9" y="17"/>
                      <a:pt x="10" y="17"/>
                    </a:cubicBezTo>
                    <a:cubicBezTo>
                      <a:pt x="10" y="17"/>
                      <a:pt x="11" y="17"/>
                      <a:pt x="12" y="17"/>
                    </a:cubicBezTo>
                    <a:cubicBezTo>
                      <a:pt x="13" y="16"/>
                      <a:pt x="14" y="16"/>
                      <a:pt x="14" y="16"/>
                    </a:cubicBezTo>
                    <a:cubicBezTo>
                      <a:pt x="15" y="16"/>
                      <a:pt x="15" y="16"/>
                      <a:pt x="15" y="16"/>
                    </a:cubicBezTo>
                    <a:cubicBezTo>
                      <a:pt x="15" y="16"/>
                      <a:pt x="15" y="16"/>
                      <a:pt x="15" y="16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17" y="15"/>
                      <a:pt x="17" y="15"/>
                      <a:pt x="17" y="15"/>
                    </a:cubicBezTo>
                    <a:cubicBezTo>
                      <a:pt x="17" y="15"/>
                      <a:pt x="17" y="15"/>
                      <a:pt x="18" y="15"/>
                    </a:cubicBezTo>
                    <a:cubicBezTo>
                      <a:pt x="19" y="15"/>
                      <a:pt x="19" y="15"/>
                      <a:pt x="19" y="15"/>
                    </a:cubicBezTo>
                    <a:cubicBezTo>
                      <a:pt x="20" y="14"/>
                      <a:pt x="20" y="14"/>
                      <a:pt x="21" y="13"/>
                    </a:cubicBezTo>
                    <a:cubicBezTo>
                      <a:pt x="22" y="13"/>
                      <a:pt x="22" y="13"/>
                      <a:pt x="22" y="13"/>
                    </a:cubicBezTo>
                    <a:cubicBezTo>
                      <a:pt x="22" y="13"/>
                      <a:pt x="23" y="13"/>
                      <a:pt x="23" y="12"/>
                    </a:cubicBezTo>
                    <a:cubicBezTo>
                      <a:pt x="24" y="12"/>
                      <a:pt x="24" y="12"/>
                      <a:pt x="24" y="12"/>
                    </a:cubicBezTo>
                    <a:cubicBezTo>
                      <a:pt x="24" y="12"/>
                      <a:pt x="24" y="12"/>
                      <a:pt x="24" y="12"/>
                    </a:cubicBezTo>
                    <a:cubicBezTo>
                      <a:pt x="24" y="11"/>
                      <a:pt x="25" y="11"/>
                      <a:pt x="25" y="11"/>
                    </a:cubicBezTo>
                    <a:cubicBezTo>
                      <a:pt x="26" y="10"/>
                      <a:pt x="28" y="9"/>
                      <a:pt x="29" y="8"/>
                    </a:cubicBezTo>
                    <a:cubicBezTo>
                      <a:pt x="29" y="7"/>
                      <a:pt x="30" y="6"/>
                      <a:pt x="31" y="6"/>
                    </a:cubicBezTo>
                    <a:cubicBezTo>
                      <a:pt x="31" y="5"/>
                      <a:pt x="32" y="4"/>
                      <a:pt x="33" y="3"/>
                    </a:cubicBezTo>
                    <a:cubicBezTo>
                      <a:pt x="33" y="3"/>
                      <a:pt x="33" y="3"/>
                      <a:pt x="33" y="3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33" y="2"/>
                      <a:pt x="33" y="2"/>
                      <a:pt x="33" y="1"/>
                    </a:cubicBezTo>
                    <a:cubicBezTo>
                      <a:pt x="33" y="1"/>
                      <a:pt x="33" y="1"/>
                      <a:pt x="33" y="0"/>
                    </a:cubicBezTo>
                    <a:cubicBezTo>
                      <a:pt x="32" y="0"/>
                      <a:pt x="32" y="0"/>
                      <a:pt x="32" y="0"/>
                    </a:cubicBezTo>
                    <a:cubicBezTo>
                      <a:pt x="32" y="0"/>
                      <a:pt x="32" y="1"/>
                      <a:pt x="32" y="1"/>
                    </a:cubicBezTo>
                  </a:path>
                </a:pathLst>
              </a:custGeom>
              <a:solidFill>
                <a:srgbClr val="ECCE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1" name="Freeform 763"/>
              <p:cNvSpPr>
                <a:spLocks/>
              </p:cNvSpPr>
              <p:nvPr/>
            </p:nvSpPr>
            <p:spPr bwMode="auto">
              <a:xfrm>
                <a:off x="5953" y="2758"/>
                <a:ext cx="56" cy="17"/>
              </a:xfrm>
              <a:custGeom>
                <a:avLst/>
                <a:gdLst>
                  <a:gd name="T0" fmla="*/ 2 w 30"/>
                  <a:gd name="T1" fmla="*/ 0 h 9"/>
                  <a:gd name="T2" fmla="*/ 0 w 30"/>
                  <a:gd name="T3" fmla="*/ 1 h 9"/>
                  <a:gd name="T4" fmla="*/ 0 w 30"/>
                  <a:gd name="T5" fmla="*/ 2 h 9"/>
                  <a:gd name="T6" fmla="*/ 0 w 30"/>
                  <a:gd name="T7" fmla="*/ 3 h 9"/>
                  <a:gd name="T8" fmla="*/ 0 w 30"/>
                  <a:gd name="T9" fmla="*/ 4 h 9"/>
                  <a:gd name="T10" fmla="*/ 0 w 30"/>
                  <a:gd name="T11" fmla="*/ 4 h 9"/>
                  <a:gd name="T12" fmla="*/ 1 w 30"/>
                  <a:gd name="T13" fmla="*/ 6 h 9"/>
                  <a:gd name="T14" fmla="*/ 4 w 30"/>
                  <a:gd name="T15" fmla="*/ 7 h 9"/>
                  <a:gd name="T16" fmla="*/ 7 w 30"/>
                  <a:gd name="T17" fmla="*/ 8 h 9"/>
                  <a:gd name="T18" fmla="*/ 6 w 30"/>
                  <a:gd name="T19" fmla="*/ 8 h 9"/>
                  <a:gd name="T20" fmla="*/ 9 w 30"/>
                  <a:gd name="T21" fmla="*/ 8 h 9"/>
                  <a:gd name="T22" fmla="*/ 12 w 30"/>
                  <a:gd name="T23" fmla="*/ 9 h 9"/>
                  <a:gd name="T24" fmla="*/ 18 w 30"/>
                  <a:gd name="T25" fmla="*/ 9 h 9"/>
                  <a:gd name="T26" fmla="*/ 24 w 30"/>
                  <a:gd name="T27" fmla="*/ 9 h 9"/>
                  <a:gd name="T28" fmla="*/ 27 w 30"/>
                  <a:gd name="T29" fmla="*/ 8 h 9"/>
                  <a:gd name="T30" fmla="*/ 29 w 30"/>
                  <a:gd name="T31" fmla="*/ 7 h 9"/>
                  <a:gd name="T32" fmla="*/ 30 w 30"/>
                  <a:gd name="T33" fmla="*/ 6 h 9"/>
                  <a:gd name="T34" fmla="*/ 30 w 30"/>
                  <a:gd name="T35" fmla="*/ 5 h 9"/>
                  <a:gd name="T36" fmla="*/ 30 w 30"/>
                  <a:gd name="T37" fmla="*/ 3 h 9"/>
                  <a:gd name="T38" fmla="*/ 30 w 30"/>
                  <a:gd name="T39" fmla="*/ 3 h 9"/>
                  <a:gd name="T40" fmla="*/ 29 w 30"/>
                  <a:gd name="T41" fmla="*/ 2 h 9"/>
                  <a:gd name="T42" fmla="*/ 28 w 30"/>
                  <a:gd name="T43" fmla="*/ 2 h 9"/>
                  <a:gd name="T44" fmla="*/ 28 w 30"/>
                  <a:gd name="T45" fmla="*/ 2 h 9"/>
                  <a:gd name="T46" fmla="*/ 22 w 30"/>
                  <a:gd name="T47" fmla="*/ 2 h 9"/>
                  <a:gd name="T48" fmla="*/ 23 w 30"/>
                  <a:gd name="T49" fmla="*/ 2 h 9"/>
                  <a:gd name="T50" fmla="*/ 16 w 30"/>
                  <a:gd name="T51" fmla="*/ 2 h 9"/>
                  <a:gd name="T52" fmla="*/ 13 w 30"/>
                  <a:gd name="T53" fmla="*/ 2 h 9"/>
                  <a:gd name="T54" fmla="*/ 10 w 30"/>
                  <a:gd name="T55" fmla="*/ 2 h 9"/>
                  <a:gd name="T56" fmla="*/ 3 w 30"/>
                  <a:gd name="T57" fmla="*/ 0 h 9"/>
                  <a:gd name="T58" fmla="*/ 2 w 30"/>
                  <a:gd name="T59" fmla="*/ 0 h 9"/>
                  <a:gd name="T60" fmla="*/ 2 w 30"/>
                  <a:gd name="T61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30" h="9">
                    <a:moveTo>
                      <a:pt x="2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5"/>
                      <a:pt x="0" y="6"/>
                      <a:pt x="1" y="6"/>
                    </a:cubicBezTo>
                    <a:cubicBezTo>
                      <a:pt x="2" y="6"/>
                      <a:pt x="3" y="6"/>
                      <a:pt x="4" y="7"/>
                    </a:cubicBezTo>
                    <a:cubicBezTo>
                      <a:pt x="5" y="7"/>
                      <a:pt x="6" y="7"/>
                      <a:pt x="7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7" y="8"/>
                      <a:pt x="8" y="8"/>
                      <a:pt x="9" y="8"/>
                    </a:cubicBezTo>
                    <a:cubicBezTo>
                      <a:pt x="10" y="8"/>
                      <a:pt x="11" y="9"/>
                      <a:pt x="12" y="9"/>
                    </a:cubicBezTo>
                    <a:cubicBezTo>
                      <a:pt x="14" y="9"/>
                      <a:pt x="16" y="9"/>
                      <a:pt x="18" y="9"/>
                    </a:cubicBezTo>
                    <a:cubicBezTo>
                      <a:pt x="20" y="9"/>
                      <a:pt x="22" y="9"/>
                      <a:pt x="24" y="9"/>
                    </a:cubicBezTo>
                    <a:cubicBezTo>
                      <a:pt x="25" y="8"/>
                      <a:pt x="26" y="8"/>
                      <a:pt x="27" y="8"/>
                    </a:cubicBezTo>
                    <a:cubicBezTo>
                      <a:pt x="28" y="7"/>
                      <a:pt x="28" y="7"/>
                      <a:pt x="29" y="7"/>
                    </a:cubicBezTo>
                    <a:cubicBezTo>
                      <a:pt x="29" y="7"/>
                      <a:pt x="30" y="7"/>
                      <a:pt x="30" y="6"/>
                    </a:cubicBezTo>
                    <a:cubicBezTo>
                      <a:pt x="30" y="5"/>
                      <a:pt x="30" y="5"/>
                      <a:pt x="30" y="5"/>
                    </a:cubicBezTo>
                    <a:cubicBezTo>
                      <a:pt x="30" y="5"/>
                      <a:pt x="30" y="4"/>
                      <a:pt x="30" y="3"/>
                    </a:cubicBezTo>
                    <a:cubicBezTo>
                      <a:pt x="30" y="3"/>
                      <a:pt x="30" y="3"/>
                      <a:pt x="30" y="3"/>
                    </a:cubicBezTo>
                    <a:cubicBezTo>
                      <a:pt x="30" y="3"/>
                      <a:pt x="29" y="2"/>
                      <a:pt x="29" y="2"/>
                    </a:cubicBezTo>
                    <a:cubicBezTo>
                      <a:pt x="29" y="2"/>
                      <a:pt x="28" y="2"/>
                      <a:pt x="28" y="2"/>
                    </a:cubicBezTo>
                    <a:cubicBezTo>
                      <a:pt x="28" y="2"/>
                      <a:pt x="28" y="2"/>
                      <a:pt x="28" y="2"/>
                    </a:cubicBezTo>
                    <a:cubicBezTo>
                      <a:pt x="26" y="2"/>
                      <a:pt x="24" y="2"/>
                      <a:pt x="22" y="2"/>
                    </a:cubicBezTo>
                    <a:cubicBezTo>
                      <a:pt x="23" y="2"/>
                      <a:pt x="23" y="2"/>
                      <a:pt x="23" y="2"/>
                    </a:cubicBezTo>
                    <a:cubicBezTo>
                      <a:pt x="21" y="2"/>
                      <a:pt x="19" y="2"/>
                      <a:pt x="16" y="2"/>
                    </a:cubicBezTo>
                    <a:cubicBezTo>
                      <a:pt x="15" y="2"/>
                      <a:pt x="14" y="2"/>
                      <a:pt x="13" y="2"/>
                    </a:cubicBezTo>
                    <a:cubicBezTo>
                      <a:pt x="12" y="2"/>
                      <a:pt x="11" y="2"/>
                      <a:pt x="10" y="2"/>
                    </a:cubicBezTo>
                    <a:cubicBezTo>
                      <a:pt x="8" y="1"/>
                      <a:pt x="6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</a:path>
                </a:pathLst>
              </a:custGeom>
              <a:solidFill>
                <a:srgbClr val="ECCE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2" name="Freeform 764"/>
              <p:cNvSpPr>
                <a:spLocks/>
              </p:cNvSpPr>
              <p:nvPr/>
            </p:nvSpPr>
            <p:spPr bwMode="auto">
              <a:xfrm>
                <a:off x="6054" y="2504"/>
                <a:ext cx="193" cy="260"/>
              </a:xfrm>
              <a:custGeom>
                <a:avLst/>
                <a:gdLst>
                  <a:gd name="T0" fmla="*/ 90 w 102"/>
                  <a:gd name="T1" fmla="*/ 3 h 138"/>
                  <a:gd name="T2" fmla="*/ 81 w 102"/>
                  <a:gd name="T3" fmla="*/ 17 h 138"/>
                  <a:gd name="T4" fmla="*/ 70 w 102"/>
                  <a:gd name="T5" fmla="*/ 23 h 138"/>
                  <a:gd name="T6" fmla="*/ 71 w 102"/>
                  <a:gd name="T7" fmla="*/ 32 h 138"/>
                  <a:gd name="T8" fmla="*/ 71 w 102"/>
                  <a:gd name="T9" fmla="*/ 43 h 138"/>
                  <a:gd name="T10" fmla="*/ 68 w 102"/>
                  <a:gd name="T11" fmla="*/ 54 h 138"/>
                  <a:gd name="T12" fmla="*/ 60 w 102"/>
                  <a:gd name="T13" fmla="*/ 67 h 138"/>
                  <a:gd name="T14" fmla="*/ 56 w 102"/>
                  <a:gd name="T15" fmla="*/ 73 h 138"/>
                  <a:gd name="T16" fmla="*/ 54 w 102"/>
                  <a:gd name="T17" fmla="*/ 81 h 138"/>
                  <a:gd name="T18" fmla="*/ 58 w 102"/>
                  <a:gd name="T19" fmla="*/ 86 h 138"/>
                  <a:gd name="T20" fmla="*/ 59 w 102"/>
                  <a:gd name="T21" fmla="*/ 93 h 138"/>
                  <a:gd name="T22" fmla="*/ 57 w 102"/>
                  <a:gd name="T23" fmla="*/ 99 h 138"/>
                  <a:gd name="T24" fmla="*/ 52 w 102"/>
                  <a:gd name="T25" fmla="*/ 106 h 138"/>
                  <a:gd name="T26" fmla="*/ 45 w 102"/>
                  <a:gd name="T27" fmla="*/ 110 h 138"/>
                  <a:gd name="T28" fmla="*/ 40 w 102"/>
                  <a:gd name="T29" fmla="*/ 113 h 138"/>
                  <a:gd name="T30" fmla="*/ 37 w 102"/>
                  <a:gd name="T31" fmla="*/ 113 h 138"/>
                  <a:gd name="T32" fmla="*/ 32 w 102"/>
                  <a:gd name="T33" fmla="*/ 114 h 138"/>
                  <a:gd name="T34" fmla="*/ 27 w 102"/>
                  <a:gd name="T35" fmla="*/ 112 h 138"/>
                  <a:gd name="T36" fmla="*/ 26 w 102"/>
                  <a:gd name="T37" fmla="*/ 112 h 138"/>
                  <a:gd name="T38" fmla="*/ 21 w 102"/>
                  <a:gd name="T39" fmla="*/ 118 h 138"/>
                  <a:gd name="T40" fmla="*/ 15 w 102"/>
                  <a:gd name="T41" fmla="*/ 123 h 138"/>
                  <a:gd name="T42" fmla="*/ 8 w 102"/>
                  <a:gd name="T43" fmla="*/ 128 h 138"/>
                  <a:gd name="T44" fmla="*/ 5 w 102"/>
                  <a:gd name="T45" fmla="*/ 130 h 138"/>
                  <a:gd name="T46" fmla="*/ 2 w 102"/>
                  <a:gd name="T47" fmla="*/ 131 h 138"/>
                  <a:gd name="T48" fmla="*/ 3 w 102"/>
                  <a:gd name="T49" fmla="*/ 135 h 138"/>
                  <a:gd name="T50" fmla="*/ 7 w 102"/>
                  <a:gd name="T51" fmla="*/ 138 h 138"/>
                  <a:gd name="T52" fmla="*/ 10 w 102"/>
                  <a:gd name="T53" fmla="*/ 138 h 138"/>
                  <a:gd name="T54" fmla="*/ 14 w 102"/>
                  <a:gd name="T55" fmla="*/ 137 h 138"/>
                  <a:gd name="T56" fmla="*/ 23 w 102"/>
                  <a:gd name="T57" fmla="*/ 135 h 138"/>
                  <a:gd name="T58" fmla="*/ 31 w 102"/>
                  <a:gd name="T59" fmla="*/ 132 h 138"/>
                  <a:gd name="T60" fmla="*/ 45 w 102"/>
                  <a:gd name="T61" fmla="*/ 125 h 138"/>
                  <a:gd name="T62" fmla="*/ 57 w 102"/>
                  <a:gd name="T63" fmla="*/ 115 h 138"/>
                  <a:gd name="T64" fmla="*/ 62 w 102"/>
                  <a:gd name="T65" fmla="*/ 111 h 138"/>
                  <a:gd name="T66" fmla="*/ 68 w 102"/>
                  <a:gd name="T67" fmla="*/ 102 h 138"/>
                  <a:gd name="T68" fmla="*/ 72 w 102"/>
                  <a:gd name="T69" fmla="*/ 95 h 138"/>
                  <a:gd name="T70" fmla="*/ 79 w 102"/>
                  <a:gd name="T71" fmla="*/ 77 h 138"/>
                  <a:gd name="T72" fmla="*/ 82 w 102"/>
                  <a:gd name="T73" fmla="*/ 67 h 138"/>
                  <a:gd name="T74" fmla="*/ 83 w 102"/>
                  <a:gd name="T75" fmla="*/ 62 h 138"/>
                  <a:gd name="T76" fmla="*/ 84 w 102"/>
                  <a:gd name="T77" fmla="*/ 56 h 138"/>
                  <a:gd name="T78" fmla="*/ 84 w 102"/>
                  <a:gd name="T79" fmla="*/ 47 h 138"/>
                  <a:gd name="T80" fmla="*/ 83 w 102"/>
                  <a:gd name="T81" fmla="*/ 41 h 138"/>
                  <a:gd name="T82" fmla="*/ 87 w 102"/>
                  <a:gd name="T83" fmla="*/ 41 h 138"/>
                  <a:gd name="T84" fmla="*/ 98 w 102"/>
                  <a:gd name="T85" fmla="*/ 38 h 138"/>
                  <a:gd name="T86" fmla="*/ 102 w 102"/>
                  <a:gd name="T87" fmla="*/ 30 h 138"/>
                  <a:gd name="T88" fmla="*/ 96 w 102"/>
                  <a:gd name="T89" fmla="*/ 24 h 138"/>
                  <a:gd name="T90" fmla="*/ 90 w 102"/>
                  <a:gd name="T91" fmla="*/ 24 h 138"/>
                  <a:gd name="T92" fmla="*/ 84 w 102"/>
                  <a:gd name="T93" fmla="*/ 24 h 138"/>
                  <a:gd name="T94" fmla="*/ 93 w 102"/>
                  <a:gd name="T95" fmla="*/ 15 h 138"/>
                  <a:gd name="T96" fmla="*/ 95 w 102"/>
                  <a:gd name="T97" fmla="*/ 10 h 138"/>
                  <a:gd name="T98" fmla="*/ 94 w 102"/>
                  <a:gd name="T99" fmla="*/ 3 h 138"/>
                  <a:gd name="T100" fmla="*/ 91 w 102"/>
                  <a:gd name="T101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02" h="138">
                    <a:moveTo>
                      <a:pt x="91" y="0"/>
                    </a:moveTo>
                    <a:cubicBezTo>
                      <a:pt x="90" y="1"/>
                      <a:pt x="90" y="1"/>
                      <a:pt x="90" y="2"/>
                    </a:cubicBezTo>
                    <a:cubicBezTo>
                      <a:pt x="90" y="3"/>
                      <a:pt x="90" y="3"/>
                      <a:pt x="90" y="3"/>
                    </a:cubicBezTo>
                    <a:cubicBezTo>
                      <a:pt x="90" y="3"/>
                      <a:pt x="90" y="3"/>
                      <a:pt x="90" y="3"/>
                    </a:cubicBezTo>
                    <a:cubicBezTo>
                      <a:pt x="90" y="3"/>
                      <a:pt x="90" y="4"/>
                      <a:pt x="90" y="4"/>
                    </a:cubicBezTo>
                    <a:cubicBezTo>
                      <a:pt x="90" y="6"/>
                      <a:pt x="89" y="8"/>
                      <a:pt x="88" y="9"/>
                    </a:cubicBezTo>
                    <a:cubicBezTo>
                      <a:pt x="87" y="11"/>
                      <a:pt x="86" y="13"/>
                      <a:pt x="84" y="14"/>
                    </a:cubicBezTo>
                    <a:cubicBezTo>
                      <a:pt x="83" y="15"/>
                      <a:pt x="82" y="16"/>
                      <a:pt x="81" y="17"/>
                    </a:cubicBezTo>
                    <a:cubicBezTo>
                      <a:pt x="79" y="18"/>
                      <a:pt x="78" y="19"/>
                      <a:pt x="77" y="20"/>
                    </a:cubicBezTo>
                    <a:cubicBezTo>
                      <a:pt x="76" y="21"/>
                      <a:pt x="74" y="21"/>
                      <a:pt x="73" y="22"/>
                    </a:cubicBezTo>
                    <a:cubicBezTo>
                      <a:pt x="72" y="22"/>
                      <a:pt x="72" y="22"/>
                      <a:pt x="71" y="23"/>
                    </a:cubicBezTo>
                    <a:cubicBezTo>
                      <a:pt x="71" y="23"/>
                      <a:pt x="70" y="23"/>
                      <a:pt x="70" y="23"/>
                    </a:cubicBezTo>
                    <a:cubicBezTo>
                      <a:pt x="69" y="24"/>
                      <a:pt x="69" y="25"/>
                      <a:pt x="69" y="26"/>
                    </a:cubicBezTo>
                    <a:cubicBezTo>
                      <a:pt x="69" y="26"/>
                      <a:pt x="69" y="27"/>
                      <a:pt x="70" y="27"/>
                    </a:cubicBezTo>
                    <a:cubicBezTo>
                      <a:pt x="70" y="28"/>
                      <a:pt x="70" y="28"/>
                      <a:pt x="70" y="29"/>
                    </a:cubicBezTo>
                    <a:cubicBezTo>
                      <a:pt x="71" y="30"/>
                      <a:pt x="71" y="31"/>
                      <a:pt x="71" y="32"/>
                    </a:cubicBezTo>
                    <a:cubicBezTo>
                      <a:pt x="71" y="33"/>
                      <a:pt x="72" y="34"/>
                      <a:pt x="72" y="35"/>
                    </a:cubicBezTo>
                    <a:cubicBezTo>
                      <a:pt x="72" y="36"/>
                      <a:pt x="72" y="37"/>
                      <a:pt x="72" y="38"/>
                    </a:cubicBezTo>
                    <a:cubicBezTo>
                      <a:pt x="72" y="40"/>
                      <a:pt x="72" y="41"/>
                      <a:pt x="72" y="43"/>
                    </a:cubicBezTo>
                    <a:cubicBezTo>
                      <a:pt x="71" y="43"/>
                      <a:pt x="71" y="43"/>
                      <a:pt x="71" y="43"/>
                    </a:cubicBezTo>
                    <a:cubicBezTo>
                      <a:pt x="71" y="45"/>
                      <a:pt x="71" y="46"/>
                      <a:pt x="70" y="48"/>
                    </a:cubicBezTo>
                    <a:cubicBezTo>
                      <a:pt x="70" y="49"/>
                      <a:pt x="70" y="49"/>
                      <a:pt x="70" y="49"/>
                    </a:cubicBezTo>
                    <a:cubicBezTo>
                      <a:pt x="70" y="50"/>
                      <a:pt x="69" y="52"/>
                      <a:pt x="68" y="54"/>
                    </a:cubicBezTo>
                    <a:cubicBezTo>
                      <a:pt x="68" y="54"/>
                      <a:pt x="68" y="54"/>
                      <a:pt x="68" y="54"/>
                    </a:cubicBezTo>
                    <a:cubicBezTo>
                      <a:pt x="68" y="55"/>
                      <a:pt x="68" y="56"/>
                      <a:pt x="67" y="57"/>
                    </a:cubicBezTo>
                    <a:cubicBezTo>
                      <a:pt x="67" y="57"/>
                      <a:pt x="67" y="58"/>
                      <a:pt x="66" y="58"/>
                    </a:cubicBezTo>
                    <a:cubicBezTo>
                      <a:pt x="66" y="59"/>
                      <a:pt x="66" y="59"/>
                      <a:pt x="66" y="59"/>
                    </a:cubicBezTo>
                    <a:cubicBezTo>
                      <a:pt x="65" y="62"/>
                      <a:pt x="62" y="64"/>
                      <a:pt x="60" y="67"/>
                    </a:cubicBezTo>
                    <a:cubicBezTo>
                      <a:pt x="59" y="68"/>
                      <a:pt x="59" y="68"/>
                      <a:pt x="59" y="68"/>
                    </a:cubicBezTo>
                    <a:cubicBezTo>
                      <a:pt x="58" y="71"/>
                      <a:pt x="58" y="71"/>
                      <a:pt x="58" y="71"/>
                    </a:cubicBezTo>
                    <a:cubicBezTo>
                      <a:pt x="57" y="71"/>
                      <a:pt x="57" y="72"/>
                      <a:pt x="56" y="72"/>
                    </a:cubicBezTo>
                    <a:cubicBezTo>
                      <a:pt x="56" y="73"/>
                      <a:pt x="56" y="73"/>
                      <a:pt x="56" y="73"/>
                    </a:cubicBezTo>
                    <a:cubicBezTo>
                      <a:pt x="55" y="74"/>
                      <a:pt x="55" y="74"/>
                      <a:pt x="55" y="74"/>
                    </a:cubicBezTo>
                    <a:cubicBezTo>
                      <a:pt x="54" y="74"/>
                      <a:pt x="54" y="75"/>
                      <a:pt x="53" y="76"/>
                    </a:cubicBezTo>
                    <a:cubicBezTo>
                      <a:pt x="52" y="77"/>
                      <a:pt x="52" y="78"/>
                      <a:pt x="53" y="79"/>
                    </a:cubicBezTo>
                    <a:cubicBezTo>
                      <a:pt x="53" y="80"/>
                      <a:pt x="54" y="80"/>
                      <a:pt x="54" y="81"/>
                    </a:cubicBezTo>
                    <a:cubicBezTo>
                      <a:pt x="55" y="81"/>
                      <a:pt x="56" y="82"/>
                      <a:pt x="56" y="83"/>
                    </a:cubicBezTo>
                    <a:cubicBezTo>
                      <a:pt x="57" y="83"/>
                      <a:pt x="57" y="84"/>
                      <a:pt x="58" y="84"/>
                    </a:cubicBezTo>
                    <a:cubicBezTo>
                      <a:pt x="58" y="85"/>
                      <a:pt x="58" y="85"/>
                      <a:pt x="58" y="85"/>
                    </a:cubicBezTo>
                    <a:cubicBezTo>
                      <a:pt x="58" y="86"/>
                      <a:pt x="58" y="86"/>
                      <a:pt x="58" y="86"/>
                    </a:cubicBezTo>
                    <a:cubicBezTo>
                      <a:pt x="59" y="86"/>
                      <a:pt x="59" y="87"/>
                      <a:pt x="59" y="88"/>
                    </a:cubicBezTo>
                    <a:cubicBezTo>
                      <a:pt x="59" y="88"/>
                      <a:pt x="59" y="89"/>
                      <a:pt x="59" y="89"/>
                    </a:cubicBezTo>
                    <a:cubicBezTo>
                      <a:pt x="59" y="90"/>
                      <a:pt x="59" y="91"/>
                      <a:pt x="59" y="92"/>
                    </a:cubicBezTo>
                    <a:cubicBezTo>
                      <a:pt x="59" y="92"/>
                      <a:pt x="59" y="93"/>
                      <a:pt x="59" y="93"/>
                    </a:cubicBezTo>
                    <a:cubicBezTo>
                      <a:pt x="59" y="94"/>
                      <a:pt x="59" y="94"/>
                      <a:pt x="59" y="94"/>
                    </a:cubicBezTo>
                    <a:cubicBezTo>
                      <a:pt x="59" y="94"/>
                      <a:pt x="59" y="95"/>
                      <a:pt x="59" y="95"/>
                    </a:cubicBezTo>
                    <a:cubicBezTo>
                      <a:pt x="58" y="96"/>
                      <a:pt x="58" y="96"/>
                      <a:pt x="58" y="97"/>
                    </a:cubicBezTo>
                    <a:cubicBezTo>
                      <a:pt x="58" y="98"/>
                      <a:pt x="57" y="99"/>
                      <a:pt x="57" y="99"/>
                    </a:cubicBezTo>
                    <a:cubicBezTo>
                      <a:pt x="57" y="100"/>
                      <a:pt x="57" y="100"/>
                      <a:pt x="57" y="100"/>
                    </a:cubicBezTo>
                    <a:cubicBezTo>
                      <a:pt x="57" y="100"/>
                      <a:pt x="57" y="100"/>
                      <a:pt x="57" y="100"/>
                    </a:cubicBezTo>
                    <a:cubicBezTo>
                      <a:pt x="56" y="101"/>
                      <a:pt x="55" y="102"/>
                      <a:pt x="55" y="103"/>
                    </a:cubicBezTo>
                    <a:cubicBezTo>
                      <a:pt x="54" y="104"/>
                      <a:pt x="53" y="105"/>
                      <a:pt x="52" y="106"/>
                    </a:cubicBezTo>
                    <a:cubicBezTo>
                      <a:pt x="51" y="106"/>
                      <a:pt x="51" y="106"/>
                      <a:pt x="51" y="106"/>
                    </a:cubicBezTo>
                    <a:cubicBezTo>
                      <a:pt x="50" y="107"/>
                      <a:pt x="49" y="108"/>
                      <a:pt x="47" y="109"/>
                    </a:cubicBezTo>
                    <a:cubicBezTo>
                      <a:pt x="47" y="110"/>
                      <a:pt x="46" y="110"/>
                      <a:pt x="46" y="110"/>
                    </a:cubicBezTo>
                    <a:cubicBezTo>
                      <a:pt x="45" y="110"/>
                      <a:pt x="45" y="110"/>
                      <a:pt x="45" y="110"/>
                    </a:cubicBezTo>
                    <a:cubicBezTo>
                      <a:pt x="44" y="111"/>
                      <a:pt x="44" y="111"/>
                      <a:pt x="43" y="112"/>
                    </a:cubicBezTo>
                    <a:cubicBezTo>
                      <a:pt x="42" y="112"/>
                      <a:pt x="42" y="112"/>
                      <a:pt x="42" y="112"/>
                    </a:cubicBezTo>
                    <a:cubicBezTo>
                      <a:pt x="41" y="112"/>
                      <a:pt x="41" y="112"/>
                      <a:pt x="41" y="112"/>
                    </a:cubicBezTo>
                    <a:cubicBezTo>
                      <a:pt x="40" y="113"/>
                      <a:pt x="40" y="113"/>
                      <a:pt x="40" y="113"/>
                    </a:cubicBezTo>
                    <a:cubicBezTo>
                      <a:pt x="40" y="113"/>
                      <a:pt x="40" y="113"/>
                      <a:pt x="40" y="113"/>
                    </a:cubicBezTo>
                    <a:cubicBezTo>
                      <a:pt x="39" y="113"/>
                      <a:pt x="39" y="113"/>
                      <a:pt x="39" y="113"/>
                    </a:cubicBezTo>
                    <a:cubicBezTo>
                      <a:pt x="38" y="113"/>
                      <a:pt x="38" y="113"/>
                      <a:pt x="38" y="113"/>
                    </a:cubicBezTo>
                    <a:cubicBezTo>
                      <a:pt x="38" y="113"/>
                      <a:pt x="37" y="113"/>
                      <a:pt x="37" y="113"/>
                    </a:cubicBezTo>
                    <a:cubicBezTo>
                      <a:pt x="36" y="114"/>
                      <a:pt x="36" y="114"/>
                      <a:pt x="35" y="114"/>
                    </a:cubicBezTo>
                    <a:cubicBezTo>
                      <a:pt x="35" y="114"/>
                      <a:pt x="35" y="114"/>
                      <a:pt x="35" y="114"/>
                    </a:cubicBezTo>
                    <a:cubicBezTo>
                      <a:pt x="34" y="114"/>
                      <a:pt x="34" y="114"/>
                      <a:pt x="33" y="114"/>
                    </a:cubicBezTo>
                    <a:cubicBezTo>
                      <a:pt x="32" y="114"/>
                      <a:pt x="32" y="114"/>
                      <a:pt x="32" y="114"/>
                    </a:cubicBezTo>
                    <a:cubicBezTo>
                      <a:pt x="31" y="114"/>
                      <a:pt x="31" y="114"/>
                      <a:pt x="31" y="114"/>
                    </a:cubicBezTo>
                    <a:cubicBezTo>
                      <a:pt x="30" y="113"/>
                      <a:pt x="30" y="113"/>
                      <a:pt x="29" y="113"/>
                    </a:cubicBezTo>
                    <a:cubicBezTo>
                      <a:pt x="29" y="113"/>
                      <a:pt x="28" y="112"/>
                      <a:pt x="28" y="112"/>
                    </a:cubicBezTo>
                    <a:cubicBezTo>
                      <a:pt x="27" y="112"/>
                      <a:pt x="27" y="112"/>
                      <a:pt x="27" y="112"/>
                    </a:cubicBezTo>
                    <a:cubicBezTo>
                      <a:pt x="27" y="112"/>
                      <a:pt x="27" y="112"/>
                      <a:pt x="27" y="112"/>
                    </a:cubicBezTo>
                    <a:cubicBezTo>
                      <a:pt x="26" y="112"/>
                      <a:pt x="26" y="112"/>
                      <a:pt x="26" y="112"/>
                    </a:cubicBezTo>
                    <a:cubicBezTo>
                      <a:pt x="26" y="112"/>
                      <a:pt x="26" y="112"/>
                      <a:pt x="26" y="112"/>
                    </a:cubicBezTo>
                    <a:cubicBezTo>
                      <a:pt x="26" y="112"/>
                      <a:pt x="26" y="112"/>
                      <a:pt x="26" y="112"/>
                    </a:cubicBezTo>
                    <a:cubicBezTo>
                      <a:pt x="25" y="112"/>
                      <a:pt x="24" y="112"/>
                      <a:pt x="24" y="113"/>
                    </a:cubicBezTo>
                    <a:cubicBezTo>
                      <a:pt x="24" y="113"/>
                      <a:pt x="24" y="114"/>
                      <a:pt x="24" y="114"/>
                    </a:cubicBezTo>
                    <a:cubicBezTo>
                      <a:pt x="23" y="115"/>
                      <a:pt x="22" y="116"/>
                      <a:pt x="21" y="117"/>
                    </a:cubicBezTo>
                    <a:cubicBezTo>
                      <a:pt x="21" y="118"/>
                      <a:pt x="21" y="118"/>
                      <a:pt x="21" y="118"/>
                    </a:cubicBezTo>
                    <a:cubicBezTo>
                      <a:pt x="20" y="119"/>
                      <a:pt x="20" y="119"/>
                      <a:pt x="20" y="119"/>
                    </a:cubicBezTo>
                    <a:cubicBezTo>
                      <a:pt x="19" y="120"/>
                      <a:pt x="19" y="120"/>
                      <a:pt x="19" y="120"/>
                    </a:cubicBezTo>
                    <a:cubicBezTo>
                      <a:pt x="18" y="120"/>
                      <a:pt x="18" y="120"/>
                      <a:pt x="18" y="120"/>
                    </a:cubicBezTo>
                    <a:cubicBezTo>
                      <a:pt x="17" y="121"/>
                      <a:pt x="16" y="122"/>
                      <a:pt x="15" y="123"/>
                    </a:cubicBezTo>
                    <a:cubicBezTo>
                      <a:pt x="13" y="124"/>
                      <a:pt x="13" y="124"/>
                      <a:pt x="13" y="124"/>
                    </a:cubicBezTo>
                    <a:cubicBezTo>
                      <a:pt x="13" y="125"/>
                      <a:pt x="12" y="126"/>
                      <a:pt x="11" y="126"/>
                    </a:cubicBezTo>
                    <a:cubicBezTo>
                      <a:pt x="11" y="126"/>
                      <a:pt x="11" y="126"/>
                      <a:pt x="11" y="126"/>
                    </a:cubicBezTo>
                    <a:cubicBezTo>
                      <a:pt x="10" y="127"/>
                      <a:pt x="9" y="128"/>
                      <a:pt x="8" y="128"/>
                    </a:cubicBezTo>
                    <a:cubicBezTo>
                      <a:pt x="7" y="129"/>
                      <a:pt x="7" y="129"/>
                      <a:pt x="7" y="129"/>
                    </a:cubicBezTo>
                    <a:cubicBezTo>
                      <a:pt x="6" y="129"/>
                      <a:pt x="6" y="129"/>
                      <a:pt x="6" y="129"/>
                    </a:cubicBezTo>
                    <a:cubicBezTo>
                      <a:pt x="5" y="130"/>
                      <a:pt x="5" y="130"/>
                      <a:pt x="5" y="130"/>
                    </a:cubicBezTo>
                    <a:cubicBezTo>
                      <a:pt x="5" y="130"/>
                      <a:pt x="5" y="130"/>
                      <a:pt x="5" y="130"/>
                    </a:cubicBezTo>
                    <a:cubicBezTo>
                      <a:pt x="4" y="130"/>
                      <a:pt x="4" y="130"/>
                      <a:pt x="4" y="130"/>
                    </a:cubicBezTo>
                    <a:cubicBezTo>
                      <a:pt x="4" y="130"/>
                      <a:pt x="4" y="130"/>
                      <a:pt x="4" y="130"/>
                    </a:cubicBezTo>
                    <a:cubicBezTo>
                      <a:pt x="3" y="131"/>
                      <a:pt x="3" y="131"/>
                      <a:pt x="3" y="131"/>
                    </a:cubicBezTo>
                    <a:cubicBezTo>
                      <a:pt x="3" y="131"/>
                      <a:pt x="2" y="131"/>
                      <a:pt x="2" y="131"/>
                    </a:cubicBezTo>
                    <a:cubicBezTo>
                      <a:pt x="1" y="131"/>
                      <a:pt x="1" y="131"/>
                      <a:pt x="1" y="132"/>
                    </a:cubicBezTo>
                    <a:cubicBezTo>
                      <a:pt x="0" y="132"/>
                      <a:pt x="0" y="133"/>
                      <a:pt x="0" y="133"/>
                    </a:cubicBezTo>
                    <a:cubicBezTo>
                      <a:pt x="0" y="134"/>
                      <a:pt x="0" y="134"/>
                      <a:pt x="0" y="134"/>
                    </a:cubicBezTo>
                    <a:cubicBezTo>
                      <a:pt x="1" y="134"/>
                      <a:pt x="2" y="134"/>
                      <a:pt x="3" y="135"/>
                    </a:cubicBezTo>
                    <a:cubicBezTo>
                      <a:pt x="3" y="135"/>
                      <a:pt x="4" y="135"/>
                      <a:pt x="4" y="136"/>
                    </a:cubicBezTo>
                    <a:cubicBezTo>
                      <a:pt x="5" y="136"/>
                      <a:pt x="5" y="136"/>
                      <a:pt x="5" y="136"/>
                    </a:cubicBezTo>
                    <a:cubicBezTo>
                      <a:pt x="5" y="136"/>
                      <a:pt x="5" y="136"/>
                      <a:pt x="5" y="136"/>
                    </a:cubicBezTo>
                    <a:cubicBezTo>
                      <a:pt x="6" y="137"/>
                      <a:pt x="6" y="137"/>
                      <a:pt x="7" y="138"/>
                    </a:cubicBezTo>
                    <a:cubicBezTo>
                      <a:pt x="7" y="138"/>
                      <a:pt x="7" y="138"/>
                      <a:pt x="7" y="138"/>
                    </a:cubicBezTo>
                    <a:cubicBezTo>
                      <a:pt x="8" y="138"/>
                      <a:pt x="8" y="138"/>
                      <a:pt x="8" y="138"/>
                    </a:cubicBezTo>
                    <a:cubicBezTo>
                      <a:pt x="8" y="137"/>
                      <a:pt x="8" y="137"/>
                      <a:pt x="9" y="137"/>
                    </a:cubicBezTo>
                    <a:cubicBezTo>
                      <a:pt x="10" y="138"/>
                      <a:pt x="10" y="138"/>
                      <a:pt x="10" y="138"/>
                    </a:cubicBezTo>
                    <a:cubicBezTo>
                      <a:pt x="11" y="138"/>
                      <a:pt x="11" y="138"/>
                      <a:pt x="11" y="138"/>
                    </a:cubicBezTo>
                    <a:cubicBezTo>
                      <a:pt x="11" y="138"/>
                      <a:pt x="11" y="138"/>
                      <a:pt x="12" y="138"/>
                    </a:cubicBezTo>
                    <a:cubicBezTo>
                      <a:pt x="12" y="137"/>
                      <a:pt x="13" y="137"/>
                      <a:pt x="13" y="137"/>
                    </a:cubicBezTo>
                    <a:cubicBezTo>
                      <a:pt x="14" y="137"/>
                      <a:pt x="14" y="137"/>
                      <a:pt x="14" y="137"/>
                    </a:cubicBezTo>
                    <a:cubicBezTo>
                      <a:pt x="15" y="137"/>
                      <a:pt x="17" y="136"/>
                      <a:pt x="18" y="136"/>
                    </a:cubicBezTo>
                    <a:cubicBezTo>
                      <a:pt x="19" y="136"/>
                      <a:pt x="19" y="136"/>
                      <a:pt x="19" y="136"/>
                    </a:cubicBezTo>
                    <a:cubicBezTo>
                      <a:pt x="19" y="136"/>
                      <a:pt x="19" y="136"/>
                      <a:pt x="19" y="136"/>
                    </a:cubicBezTo>
                    <a:cubicBezTo>
                      <a:pt x="21" y="135"/>
                      <a:pt x="22" y="135"/>
                      <a:pt x="23" y="135"/>
                    </a:cubicBezTo>
                    <a:cubicBezTo>
                      <a:pt x="25" y="134"/>
                      <a:pt x="25" y="134"/>
                      <a:pt x="25" y="134"/>
                    </a:cubicBezTo>
                    <a:cubicBezTo>
                      <a:pt x="27" y="134"/>
                      <a:pt x="28" y="134"/>
                      <a:pt x="29" y="133"/>
                    </a:cubicBezTo>
                    <a:cubicBezTo>
                      <a:pt x="29" y="133"/>
                      <a:pt x="30" y="133"/>
                      <a:pt x="31" y="133"/>
                    </a:cubicBezTo>
                    <a:cubicBezTo>
                      <a:pt x="31" y="132"/>
                      <a:pt x="31" y="132"/>
                      <a:pt x="31" y="132"/>
                    </a:cubicBezTo>
                    <a:cubicBezTo>
                      <a:pt x="33" y="132"/>
                      <a:pt x="35" y="131"/>
                      <a:pt x="36" y="130"/>
                    </a:cubicBezTo>
                    <a:cubicBezTo>
                      <a:pt x="37" y="129"/>
                      <a:pt x="37" y="129"/>
                      <a:pt x="37" y="129"/>
                    </a:cubicBezTo>
                    <a:cubicBezTo>
                      <a:pt x="39" y="128"/>
                      <a:pt x="41" y="127"/>
                      <a:pt x="43" y="126"/>
                    </a:cubicBezTo>
                    <a:cubicBezTo>
                      <a:pt x="44" y="126"/>
                      <a:pt x="44" y="125"/>
                      <a:pt x="45" y="125"/>
                    </a:cubicBezTo>
                    <a:cubicBezTo>
                      <a:pt x="46" y="124"/>
                      <a:pt x="46" y="124"/>
                      <a:pt x="47" y="123"/>
                    </a:cubicBezTo>
                    <a:cubicBezTo>
                      <a:pt x="48" y="123"/>
                      <a:pt x="48" y="123"/>
                      <a:pt x="48" y="122"/>
                    </a:cubicBezTo>
                    <a:cubicBezTo>
                      <a:pt x="50" y="122"/>
                      <a:pt x="51" y="121"/>
                      <a:pt x="53" y="119"/>
                    </a:cubicBezTo>
                    <a:cubicBezTo>
                      <a:pt x="54" y="118"/>
                      <a:pt x="56" y="116"/>
                      <a:pt x="57" y="115"/>
                    </a:cubicBezTo>
                    <a:cubicBezTo>
                      <a:pt x="58" y="114"/>
                      <a:pt x="58" y="114"/>
                      <a:pt x="58" y="114"/>
                    </a:cubicBezTo>
                    <a:cubicBezTo>
                      <a:pt x="59" y="114"/>
                      <a:pt x="59" y="114"/>
                      <a:pt x="59" y="114"/>
                    </a:cubicBezTo>
                    <a:cubicBezTo>
                      <a:pt x="59" y="114"/>
                      <a:pt x="59" y="114"/>
                      <a:pt x="60" y="113"/>
                    </a:cubicBezTo>
                    <a:cubicBezTo>
                      <a:pt x="60" y="113"/>
                      <a:pt x="61" y="112"/>
                      <a:pt x="62" y="111"/>
                    </a:cubicBezTo>
                    <a:cubicBezTo>
                      <a:pt x="62" y="111"/>
                      <a:pt x="62" y="111"/>
                      <a:pt x="62" y="111"/>
                    </a:cubicBezTo>
                    <a:cubicBezTo>
                      <a:pt x="63" y="110"/>
                      <a:pt x="63" y="109"/>
                      <a:pt x="64" y="109"/>
                    </a:cubicBezTo>
                    <a:cubicBezTo>
                      <a:pt x="64" y="108"/>
                      <a:pt x="64" y="108"/>
                      <a:pt x="64" y="108"/>
                    </a:cubicBezTo>
                    <a:cubicBezTo>
                      <a:pt x="65" y="107"/>
                      <a:pt x="66" y="105"/>
                      <a:pt x="68" y="102"/>
                    </a:cubicBezTo>
                    <a:cubicBezTo>
                      <a:pt x="68" y="103"/>
                      <a:pt x="68" y="103"/>
                      <a:pt x="68" y="103"/>
                    </a:cubicBezTo>
                    <a:cubicBezTo>
                      <a:pt x="69" y="101"/>
                      <a:pt x="69" y="101"/>
                      <a:pt x="69" y="101"/>
                    </a:cubicBezTo>
                    <a:cubicBezTo>
                      <a:pt x="69" y="99"/>
                      <a:pt x="70" y="98"/>
                      <a:pt x="71" y="96"/>
                    </a:cubicBezTo>
                    <a:cubicBezTo>
                      <a:pt x="72" y="95"/>
                      <a:pt x="72" y="95"/>
                      <a:pt x="72" y="95"/>
                    </a:cubicBezTo>
                    <a:cubicBezTo>
                      <a:pt x="72" y="94"/>
                      <a:pt x="73" y="92"/>
                      <a:pt x="74" y="91"/>
                    </a:cubicBezTo>
                    <a:cubicBezTo>
                      <a:pt x="74" y="91"/>
                      <a:pt x="74" y="91"/>
                      <a:pt x="74" y="91"/>
                    </a:cubicBezTo>
                    <a:cubicBezTo>
                      <a:pt x="76" y="87"/>
                      <a:pt x="77" y="84"/>
                      <a:pt x="78" y="81"/>
                    </a:cubicBezTo>
                    <a:cubicBezTo>
                      <a:pt x="79" y="79"/>
                      <a:pt x="79" y="78"/>
                      <a:pt x="79" y="77"/>
                    </a:cubicBezTo>
                    <a:cubicBezTo>
                      <a:pt x="80" y="76"/>
                      <a:pt x="80" y="75"/>
                      <a:pt x="81" y="73"/>
                    </a:cubicBezTo>
                    <a:cubicBezTo>
                      <a:pt x="81" y="73"/>
                      <a:pt x="81" y="72"/>
                      <a:pt x="81" y="72"/>
                    </a:cubicBezTo>
                    <a:cubicBezTo>
                      <a:pt x="81" y="71"/>
                      <a:pt x="82" y="70"/>
                      <a:pt x="82" y="69"/>
                    </a:cubicBezTo>
                    <a:cubicBezTo>
                      <a:pt x="82" y="68"/>
                      <a:pt x="82" y="68"/>
                      <a:pt x="82" y="67"/>
                    </a:cubicBezTo>
                    <a:cubicBezTo>
                      <a:pt x="82" y="66"/>
                      <a:pt x="83" y="66"/>
                      <a:pt x="83" y="65"/>
                    </a:cubicBezTo>
                    <a:cubicBezTo>
                      <a:pt x="83" y="65"/>
                      <a:pt x="83" y="65"/>
                      <a:pt x="83" y="65"/>
                    </a:cubicBezTo>
                    <a:cubicBezTo>
                      <a:pt x="83" y="64"/>
                      <a:pt x="83" y="64"/>
                      <a:pt x="83" y="63"/>
                    </a:cubicBezTo>
                    <a:cubicBezTo>
                      <a:pt x="83" y="62"/>
                      <a:pt x="83" y="62"/>
                      <a:pt x="83" y="62"/>
                    </a:cubicBezTo>
                    <a:cubicBezTo>
                      <a:pt x="83" y="62"/>
                      <a:pt x="83" y="62"/>
                      <a:pt x="83" y="62"/>
                    </a:cubicBezTo>
                    <a:cubicBezTo>
                      <a:pt x="83" y="62"/>
                      <a:pt x="83" y="62"/>
                      <a:pt x="83" y="62"/>
                    </a:cubicBezTo>
                    <a:cubicBezTo>
                      <a:pt x="84" y="61"/>
                      <a:pt x="84" y="60"/>
                      <a:pt x="84" y="59"/>
                    </a:cubicBezTo>
                    <a:cubicBezTo>
                      <a:pt x="84" y="58"/>
                      <a:pt x="84" y="57"/>
                      <a:pt x="84" y="56"/>
                    </a:cubicBezTo>
                    <a:cubicBezTo>
                      <a:pt x="84" y="56"/>
                      <a:pt x="84" y="55"/>
                      <a:pt x="84" y="55"/>
                    </a:cubicBezTo>
                    <a:cubicBezTo>
                      <a:pt x="84" y="54"/>
                      <a:pt x="84" y="54"/>
                      <a:pt x="85" y="54"/>
                    </a:cubicBezTo>
                    <a:cubicBezTo>
                      <a:pt x="85" y="53"/>
                      <a:pt x="85" y="52"/>
                      <a:pt x="85" y="51"/>
                    </a:cubicBezTo>
                    <a:cubicBezTo>
                      <a:pt x="85" y="50"/>
                      <a:pt x="85" y="48"/>
                      <a:pt x="84" y="47"/>
                    </a:cubicBezTo>
                    <a:cubicBezTo>
                      <a:pt x="84" y="47"/>
                      <a:pt x="84" y="46"/>
                      <a:pt x="84" y="46"/>
                    </a:cubicBezTo>
                    <a:cubicBezTo>
                      <a:pt x="84" y="45"/>
                      <a:pt x="84" y="45"/>
                      <a:pt x="84" y="44"/>
                    </a:cubicBezTo>
                    <a:cubicBezTo>
                      <a:pt x="83" y="43"/>
                      <a:pt x="83" y="42"/>
                      <a:pt x="83" y="41"/>
                    </a:cubicBezTo>
                    <a:cubicBezTo>
                      <a:pt x="83" y="41"/>
                      <a:pt x="83" y="41"/>
                      <a:pt x="83" y="41"/>
                    </a:cubicBezTo>
                    <a:cubicBezTo>
                      <a:pt x="82" y="40"/>
                      <a:pt x="82" y="40"/>
                      <a:pt x="82" y="40"/>
                    </a:cubicBezTo>
                    <a:cubicBezTo>
                      <a:pt x="83" y="40"/>
                      <a:pt x="83" y="40"/>
                      <a:pt x="84" y="40"/>
                    </a:cubicBezTo>
                    <a:cubicBezTo>
                      <a:pt x="85" y="41"/>
                      <a:pt x="85" y="41"/>
                      <a:pt x="85" y="41"/>
                    </a:cubicBezTo>
                    <a:cubicBezTo>
                      <a:pt x="85" y="41"/>
                      <a:pt x="86" y="41"/>
                      <a:pt x="87" y="41"/>
                    </a:cubicBezTo>
                    <a:cubicBezTo>
                      <a:pt x="87" y="41"/>
                      <a:pt x="87" y="41"/>
                      <a:pt x="88" y="41"/>
                    </a:cubicBezTo>
                    <a:cubicBezTo>
                      <a:pt x="90" y="41"/>
                      <a:pt x="92" y="41"/>
                      <a:pt x="93" y="40"/>
                    </a:cubicBezTo>
                    <a:cubicBezTo>
                      <a:pt x="94" y="40"/>
                      <a:pt x="95" y="40"/>
                      <a:pt x="96" y="39"/>
                    </a:cubicBezTo>
                    <a:cubicBezTo>
                      <a:pt x="97" y="39"/>
                      <a:pt x="98" y="38"/>
                      <a:pt x="98" y="38"/>
                    </a:cubicBezTo>
                    <a:cubicBezTo>
                      <a:pt x="99" y="37"/>
                      <a:pt x="99" y="36"/>
                      <a:pt x="100" y="35"/>
                    </a:cubicBezTo>
                    <a:cubicBezTo>
                      <a:pt x="100" y="35"/>
                      <a:pt x="100" y="35"/>
                      <a:pt x="100" y="35"/>
                    </a:cubicBezTo>
                    <a:cubicBezTo>
                      <a:pt x="101" y="34"/>
                      <a:pt x="101" y="34"/>
                      <a:pt x="101" y="33"/>
                    </a:cubicBezTo>
                    <a:cubicBezTo>
                      <a:pt x="102" y="32"/>
                      <a:pt x="102" y="31"/>
                      <a:pt x="102" y="30"/>
                    </a:cubicBezTo>
                    <a:cubicBezTo>
                      <a:pt x="102" y="29"/>
                      <a:pt x="101" y="28"/>
                      <a:pt x="101" y="28"/>
                    </a:cubicBezTo>
                    <a:cubicBezTo>
                      <a:pt x="100" y="27"/>
                      <a:pt x="100" y="26"/>
                      <a:pt x="99" y="26"/>
                    </a:cubicBezTo>
                    <a:cubicBezTo>
                      <a:pt x="98" y="25"/>
                      <a:pt x="98" y="25"/>
                      <a:pt x="97" y="25"/>
                    </a:cubicBezTo>
                    <a:cubicBezTo>
                      <a:pt x="97" y="24"/>
                      <a:pt x="96" y="24"/>
                      <a:pt x="96" y="24"/>
                    </a:cubicBezTo>
                    <a:cubicBezTo>
                      <a:pt x="95" y="24"/>
                      <a:pt x="95" y="24"/>
                      <a:pt x="94" y="24"/>
                    </a:cubicBezTo>
                    <a:cubicBezTo>
                      <a:pt x="94" y="24"/>
                      <a:pt x="94" y="24"/>
                      <a:pt x="94" y="24"/>
                    </a:cubicBezTo>
                    <a:cubicBezTo>
                      <a:pt x="93" y="24"/>
                      <a:pt x="92" y="24"/>
                      <a:pt x="91" y="24"/>
                    </a:cubicBezTo>
                    <a:cubicBezTo>
                      <a:pt x="90" y="24"/>
                      <a:pt x="90" y="24"/>
                      <a:pt x="90" y="24"/>
                    </a:cubicBezTo>
                    <a:cubicBezTo>
                      <a:pt x="89" y="24"/>
                      <a:pt x="88" y="24"/>
                      <a:pt x="88" y="24"/>
                    </a:cubicBezTo>
                    <a:cubicBezTo>
                      <a:pt x="87" y="24"/>
                      <a:pt x="87" y="24"/>
                      <a:pt x="87" y="24"/>
                    </a:cubicBezTo>
                    <a:cubicBezTo>
                      <a:pt x="86" y="24"/>
                      <a:pt x="85" y="24"/>
                      <a:pt x="85" y="24"/>
                    </a:cubicBezTo>
                    <a:cubicBezTo>
                      <a:pt x="84" y="24"/>
                      <a:pt x="84" y="24"/>
                      <a:pt x="84" y="24"/>
                    </a:cubicBezTo>
                    <a:cubicBezTo>
                      <a:pt x="86" y="23"/>
                      <a:pt x="87" y="22"/>
                      <a:pt x="89" y="20"/>
                    </a:cubicBezTo>
                    <a:cubicBezTo>
                      <a:pt x="90" y="19"/>
                      <a:pt x="90" y="18"/>
                      <a:pt x="91" y="18"/>
                    </a:cubicBezTo>
                    <a:cubicBezTo>
                      <a:pt x="91" y="17"/>
                      <a:pt x="91" y="17"/>
                      <a:pt x="92" y="16"/>
                    </a:cubicBezTo>
                    <a:cubicBezTo>
                      <a:pt x="92" y="16"/>
                      <a:pt x="92" y="15"/>
                      <a:pt x="93" y="15"/>
                    </a:cubicBezTo>
                    <a:cubicBezTo>
                      <a:pt x="93" y="14"/>
                      <a:pt x="93" y="14"/>
                      <a:pt x="93" y="14"/>
                    </a:cubicBezTo>
                    <a:cubicBezTo>
                      <a:pt x="93" y="14"/>
                      <a:pt x="94" y="13"/>
                      <a:pt x="95" y="12"/>
                    </a:cubicBezTo>
                    <a:cubicBezTo>
                      <a:pt x="95" y="11"/>
                      <a:pt x="95" y="11"/>
                      <a:pt x="95" y="10"/>
                    </a:cubicBezTo>
                    <a:cubicBezTo>
                      <a:pt x="95" y="10"/>
                      <a:pt x="95" y="10"/>
                      <a:pt x="95" y="10"/>
                    </a:cubicBezTo>
                    <a:cubicBezTo>
                      <a:pt x="96" y="9"/>
                      <a:pt x="96" y="8"/>
                      <a:pt x="96" y="8"/>
                    </a:cubicBezTo>
                    <a:cubicBezTo>
                      <a:pt x="96" y="7"/>
                      <a:pt x="96" y="6"/>
                      <a:pt x="96" y="5"/>
                    </a:cubicBezTo>
                    <a:cubicBezTo>
                      <a:pt x="96" y="5"/>
                      <a:pt x="95" y="4"/>
                      <a:pt x="95" y="4"/>
                    </a:cubicBezTo>
                    <a:cubicBezTo>
                      <a:pt x="94" y="3"/>
                      <a:pt x="94" y="3"/>
                      <a:pt x="94" y="3"/>
                    </a:cubicBezTo>
                    <a:cubicBezTo>
                      <a:pt x="94" y="3"/>
                      <a:pt x="94" y="3"/>
                      <a:pt x="94" y="3"/>
                    </a:cubicBezTo>
                    <a:cubicBezTo>
                      <a:pt x="93" y="3"/>
                      <a:pt x="93" y="3"/>
                      <a:pt x="93" y="3"/>
                    </a:cubicBezTo>
                    <a:cubicBezTo>
                      <a:pt x="93" y="2"/>
                      <a:pt x="93" y="2"/>
                      <a:pt x="93" y="1"/>
                    </a:cubicBezTo>
                    <a:cubicBezTo>
                      <a:pt x="92" y="1"/>
                      <a:pt x="92" y="0"/>
                      <a:pt x="91" y="0"/>
                    </a:cubicBezTo>
                    <a:cubicBezTo>
                      <a:pt x="91" y="0"/>
                      <a:pt x="91" y="0"/>
                      <a:pt x="91" y="0"/>
                    </a:cubicBezTo>
                  </a:path>
                </a:pathLst>
              </a:custGeom>
              <a:solidFill>
                <a:srgbClr val="E8C05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3" name="Freeform 765"/>
              <p:cNvSpPr>
                <a:spLocks/>
              </p:cNvSpPr>
              <p:nvPr/>
            </p:nvSpPr>
            <p:spPr bwMode="auto">
              <a:xfrm>
                <a:off x="6137" y="2643"/>
                <a:ext cx="27" cy="14"/>
              </a:xfrm>
              <a:custGeom>
                <a:avLst/>
                <a:gdLst>
                  <a:gd name="T0" fmla="*/ 2 w 14"/>
                  <a:gd name="T1" fmla="*/ 0 h 7"/>
                  <a:gd name="T2" fmla="*/ 1 w 14"/>
                  <a:gd name="T3" fmla="*/ 1 h 7"/>
                  <a:gd name="T4" fmla="*/ 0 w 14"/>
                  <a:gd name="T5" fmla="*/ 2 h 7"/>
                  <a:gd name="T6" fmla="*/ 1 w 14"/>
                  <a:gd name="T7" fmla="*/ 3 h 7"/>
                  <a:gd name="T8" fmla="*/ 2 w 14"/>
                  <a:gd name="T9" fmla="*/ 4 h 7"/>
                  <a:gd name="T10" fmla="*/ 6 w 14"/>
                  <a:gd name="T11" fmla="*/ 4 h 7"/>
                  <a:gd name="T12" fmla="*/ 8 w 14"/>
                  <a:gd name="T13" fmla="*/ 5 h 7"/>
                  <a:gd name="T14" fmla="*/ 10 w 14"/>
                  <a:gd name="T15" fmla="*/ 7 h 7"/>
                  <a:gd name="T16" fmla="*/ 13 w 14"/>
                  <a:gd name="T17" fmla="*/ 6 h 7"/>
                  <a:gd name="T18" fmla="*/ 13 w 14"/>
                  <a:gd name="T19" fmla="*/ 3 h 7"/>
                  <a:gd name="T20" fmla="*/ 12 w 14"/>
                  <a:gd name="T21" fmla="*/ 3 h 7"/>
                  <a:gd name="T22" fmla="*/ 10 w 14"/>
                  <a:gd name="T23" fmla="*/ 2 h 7"/>
                  <a:gd name="T24" fmla="*/ 8 w 14"/>
                  <a:gd name="T25" fmla="*/ 1 h 7"/>
                  <a:gd name="T26" fmla="*/ 3 w 14"/>
                  <a:gd name="T27" fmla="*/ 0 h 7"/>
                  <a:gd name="T28" fmla="*/ 2 w 14"/>
                  <a:gd name="T29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4" h="7">
                    <a:moveTo>
                      <a:pt x="2" y="0"/>
                    </a:moveTo>
                    <a:cubicBezTo>
                      <a:pt x="2" y="0"/>
                      <a:pt x="1" y="0"/>
                      <a:pt x="1" y="1"/>
                    </a:cubicBezTo>
                    <a:cubicBezTo>
                      <a:pt x="1" y="1"/>
                      <a:pt x="0" y="2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1" y="4"/>
                      <a:pt x="2" y="4"/>
                      <a:pt x="2" y="4"/>
                    </a:cubicBezTo>
                    <a:cubicBezTo>
                      <a:pt x="3" y="4"/>
                      <a:pt x="4" y="4"/>
                      <a:pt x="6" y="4"/>
                    </a:cubicBezTo>
                    <a:cubicBezTo>
                      <a:pt x="7" y="5"/>
                      <a:pt x="7" y="5"/>
                      <a:pt x="8" y="5"/>
                    </a:cubicBezTo>
                    <a:cubicBezTo>
                      <a:pt x="9" y="6"/>
                      <a:pt x="10" y="6"/>
                      <a:pt x="10" y="7"/>
                    </a:cubicBezTo>
                    <a:cubicBezTo>
                      <a:pt x="11" y="7"/>
                      <a:pt x="12" y="7"/>
                      <a:pt x="13" y="6"/>
                    </a:cubicBezTo>
                    <a:cubicBezTo>
                      <a:pt x="14" y="5"/>
                      <a:pt x="13" y="4"/>
                      <a:pt x="13" y="3"/>
                    </a:cubicBezTo>
                    <a:cubicBezTo>
                      <a:pt x="12" y="3"/>
                      <a:pt x="12" y="3"/>
                      <a:pt x="12" y="3"/>
                    </a:cubicBezTo>
                    <a:cubicBezTo>
                      <a:pt x="11" y="2"/>
                      <a:pt x="11" y="2"/>
                      <a:pt x="10" y="2"/>
                    </a:cubicBezTo>
                    <a:cubicBezTo>
                      <a:pt x="9" y="2"/>
                      <a:pt x="9" y="1"/>
                      <a:pt x="8" y="1"/>
                    </a:cubicBezTo>
                    <a:cubicBezTo>
                      <a:pt x="6" y="0"/>
                      <a:pt x="5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</a:path>
                </a:pathLst>
              </a:custGeom>
              <a:solidFill>
                <a:srgbClr val="E8C05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4" name="Freeform 766"/>
              <p:cNvSpPr>
                <a:spLocks noEditPoints="1"/>
              </p:cNvSpPr>
              <p:nvPr/>
            </p:nvSpPr>
            <p:spPr bwMode="auto">
              <a:xfrm>
                <a:off x="6098" y="2549"/>
                <a:ext cx="17" cy="15"/>
              </a:xfrm>
              <a:custGeom>
                <a:avLst/>
                <a:gdLst>
                  <a:gd name="T0" fmla="*/ 8 w 9"/>
                  <a:gd name="T1" fmla="*/ 1 h 8"/>
                  <a:gd name="T2" fmla="*/ 7 w 9"/>
                  <a:gd name="T3" fmla="*/ 2 h 8"/>
                  <a:gd name="T4" fmla="*/ 7 w 9"/>
                  <a:gd name="T5" fmla="*/ 2 h 8"/>
                  <a:gd name="T6" fmla="*/ 7 w 9"/>
                  <a:gd name="T7" fmla="*/ 2 h 8"/>
                  <a:gd name="T8" fmla="*/ 6 w 9"/>
                  <a:gd name="T9" fmla="*/ 2 h 8"/>
                  <a:gd name="T10" fmla="*/ 5 w 9"/>
                  <a:gd name="T11" fmla="*/ 2 h 8"/>
                  <a:gd name="T12" fmla="*/ 5 w 9"/>
                  <a:gd name="T13" fmla="*/ 2 h 8"/>
                  <a:gd name="T14" fmla="*/ 4 w 9"/>
                  <a:gd name="T15" fmla="*/ 3 h 8"/>
                  <a:gd name="T16" fmla="*/ 3 w 9"/>
                  <a:gd name="T17" fmla="*/ 4 h 8"/>
                  <a:gd name="T18" fmla="*/ 3 w 9"/>
                  <a:gd name="T19" fmla="*/ 4 h 8"/>
                  <a:gd name="T20" fmla="*/ 2 w 9"/>
                  <a:gd name="T21" fmla="*/ 5 h 8"/>
                  <a:gd name="T22" fmla="*/ 1 w 9"/>
                  <a:gd name="T23" fmla="*/ 5 h 8"/>
                  <a:gd name="T24" fmla="*/ 0 w 9"/>
                  <a:gd name="T25" fmla="*/ 6 h 8"/>
                  <a:gd name="T26" fmla="*/ 0 w 9"/>
                  <a:gd name="T27" fmla="*/ 7 h 8"/>
                  <a:gd name="T28" fmla="*/ 0 w 9"/>
                  <a:gd name="T29" fmla="*/ 7 h 8"/>
                  <a:gd name="T30" fmla="*/ 0 w 9"/>
                  <a:gd name="T31" fmla="*/ 7 h 8"/>
                  <a:gd name="T32" fmla="*/ 1 w 9"/>
                  <a:gd name="T33" fmla="*/ 8 h 8"/>
                  <a:gd name="T34" fmla="*/ 3 w 9"/>
                  <a:gd name="T35" fmla="*/ 7 h 8"/>
                  <a:gd name="T36" fmla="*/ 4 w 9"/>
                  <a:gd name="T37" fmla="*/ 7 h 8"/>
                  <a:gd name="T38" fmla="*/ 6 w 9"/>
                  <a:gd name="T39" fmla="*/ 5 h 8"/>
                  <a:gd name="T40" fmla="*/ 7 w 9"/>
                  <a:gd name="T41" fmla="*/ 4 h 8"/>
                  <a:gd name="T42" fmla="*/ 9 w 9"/>
                  <a:gd name="T43" fmla="*/ 1 h 8"/>
                  <a:gd name="T44" fmla="*/ 9 w 9"/>
                  <a:gd name="T45" fmla="*/ 0 h 8"/>
                  <a:gd name="T46" fmla="*/ 8 w 9"/>
                  <a:gd name="T47" fmla="*/ 0 h 8"/>
                  <a:gd name="T48" fmla="*/ 8 w 9"/>
                  <a:gd name="T49" fmla="*/ 1 h 8"/>
                  <a:gd name="T50" fmla="*/ 7 w 9"/>
                  <a:gd name="T51" fmla="*/ 2 h 8"/>
                  <a:gd name="T52" fmla="*/ 7 w 9"/>
                  <a:gd name="T53" fmla="*/ 2 h 8"/>
                  <a:gd name="T54" fmla="*/ 7 w 9"/>
                  <a:gd name="T55" fmla="*/ 2 h 8"/>
                  <a:gd name="T56" fmla="*/ 3 w 9"/>
                  <a:gd name="T57" fmla="*/ 4 h 8"/>
                  <a:gd name="T58" fmla="*/ 3 w 9"/>
                  <a:gd name="T59" fmla="*/ 4 h 8"/>
                  <a:gd name="T60" fmla="*/ 3 w 9"/>
                  <a:gd name="T61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9" h="8">
                    <a:moveTo>
                      <a:pt x="8" y="1"/>
                    </a:move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1" y="8"/>
                      <a:pt x="1" y="8"/>
                      <a:pt x="1" y="8"/>
                    </a:cubicBezTo>
                    <a:cubicBezTo>
                      <a:pt x="2" y="8"/>
                      <a:pt x="2" y="8"/>
                      <a:pt x="3" y="7"/>
                    </a:cubicBezTo>
                    <a:cubicBezTo>
                      <a:pt x="3" y="7"/>
                      <a:pt x="4" y="7"/>
                      <a:pt x="4" y="7"/>
                    </a:cubicBezTo>
                    <a:cubicBezTo>
                      <a:pt x="5" y="6"/>
                      <a:pt x="5" y="6"/>
                      <a:pt x="6" y="5"/>
                    </a:cubicBezTo>
                    <a:cubicBezTo>
                      <a:pt x="6" y="5"/>
                      <a:pt x="7" y="4"/>
                      <a:pt x="7" y="4"/>
                    </a:cubicBezTo>
                    <a:cubicBezTo>
                      <a:pt x="8" y="3"/>
                      <a:pt x="9" y="2"/>
                      <a:pt x="9" y="1"/>
                    </a:cubicBezTo>
                    <a:cubicBezTo>
                      <a:pt x="9" y="1"/>
                      <a:pt x="9" y="0"/>
                      <a:pt x="9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1"/>
                      <a:pt x="8" y="1"/>
                      <a:pt x="8" y="1"/>
                    </a:cubicBezTo>
                    <a:moveTo>
                      <a:pt x="7" y="2"/>
                    </a:move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moveTo>
                      <a:pt x="3" y="4"/>
                    </a:move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</a:path>
                </a:pathLst>
              </a:custGeom>
              <a:solidFill>
                <a:srgbClr val="E8C05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5" name="Freeform 767"/>
              <p:cNvSpPr>
                <a:spLocks noEditPoints="1"/>
              </p:cNvSpPr>
              <p:nvPr/>
            </p:nvSpPr>
            <p:spPr bwMode="auto">
              <a:xfrm>
                <a:off x="6028" y="2376"/>
                <a:ext cx="166" cy="154"/>
              </a:xfrm>
              <a:custGeom>
                <a:avLst/>
                <a:gdLst>
                  <a:gd name="T0" fmla="*/ 0 w 88"/>
                  <a:gd name="T1" fmla="*/ 1 h 82"/>
                  <a:gd name="T2" fmla="*/ 3 w 88"/>
                  <a:gd name="T3" fmla="*/ 6 h 82"/>
                  <a:gd name="T4" fmla="*/ 7 w 88"/>
                  <a:gd name="T5" fmla="*/ 11 h 82"/>
                  <a:gd name="T6" fmla="*/ 10 w 88"/>
                  <a:gd name="T7" fmla="*/ 16 h 82"/>
                  <a:gd name="T8" fmla="*/ 18 w 88"/>
                  <a:gd name="T9" fmla="*/ 25 h 82"/>
                  <a:gd name="T10" fmla="*/ 22 w 88"/>
                  <a:gd name="T11" fmla="*/ 28 h 82"/>
                  <a:gd name="T12" fmla="*/ 34 w 88"/>
                  <a:gd name="T13" fmla="*/ 35 h 82"/>
                  <a:gd name="T14" fmla="*/ 39 w 88"/>
                  <a:gd name="T15" fmla="*/ 38 h 82"/>
                  <a:gd name="T16" fmla="*/ 44 w 88"/>
                  <a:gd name="T17" fmla="*/ 40 h 82"/>
                  <a:gd name="T18" fmla="*/ 49 w 88"/>
                  <a:gd name="T19" fmla="*/ 43 h 82"/>
                  <a:gd name="T20" fmla="*/ 56 w 88"/>
                  <a:gd name="T21" fmla="*/ 48 h 82"/>
                  <a:gd name="T22" fmla="*/ 58 w 88"/>
                  <a:gd name="T23" fmla="*/ 49 h 82"/>
                  <a:gd name="T24" fmla="*/ 59 w 88"/>
                  <a:gd name="T25" fmla="*/ 49 h 82"/>
                  <a:gd name="T26" fmla="*/ 63 w 88"/>
                  <a:gd name="T27" fmla="*/ 52 h 82"/>
                  <a:gd name="T28" fmla="*/ 69 w 88"/>
                  <a:gd name="T29" fmla="*/ 57 h 82"/>
                  <a:gd name="T30" fmla="*/ 70 w 88"/>
                  <a:gd name="T31" fmla="*/ 58 h 82"/>
                  <a:gd name="T32" fmla="*/ 76 w 88"/>
                  <a:gd name="T33" fmla="*/ 66 h 82"/>
                  <a:gd name="T34" fmla="*/ 82 w 88"/>
                  <a:gd name="T35" fmla="*/ 74 h 82"/>
                  <a:gd name="T36" fmla="*/ 85 w 88"/>
                  <a:gd name="T37" fmla="*/ 79 h 82"/>
                  <a:gd name="T38" fmla="*/ 86 w 88"/>
                  <a:gd name="T39" fmla="*/ 81 h 82"/>
                  <a:gd name="T40" fmla="*/ 87 w 88"/>
                  <a:gd name="T41" fmla="*/ 82 h 82"/>
                  <a:gd name="T42" fmla="*/ 88 w 88"/>
                  <a:gd name="T43" fmla="*/ 81 h 82"/>
                  <a:gd name="T44" fmla="*/ 88 w 88"/>
                  <a:gd name="T45" fmla="*/ 80 h 82"/>
                  <a:gd name="T46" fmla="*/ 86 w 88"/>
                  <a:gd name="T47" fmla="*/ 75 h 82"/>
                  <a:gd name="T48" fmla="*/ 83 w 88"/>
                  <a:gd name="T49" fmla="*/ 70 h 82"/>
                  <a:gd name="T50" fmla="*/ 75 w 88"/>
                  <a:gd name="T51" fmla="*/ 59 h 82"/>
                  <a:gd name="T52" fmla="*/ 71 w 88"/>
                  <a:gd name="T53" fmla="*/ 55 h 82"/>
                  <a:gd name="T54" fmla="*/ 66 w 88"/>
                  <a:gd name="T55" fmla="*/ 49 h 82"/>
                  <a:gd name="T56" fmla="*/ 59 w 88"/>
                  <a:gd name="T57" fmla="*/ 43 h 82"/>
                  <a:gd name="T58" fmla="*/ 52 w 88"/>
                  <a:gd name="T59" fmla="*/ 39 h 82"/>
                  <a:gd name="T60" fmla="*/ 48 w 88"/>
                  <a:gd name="T61" fmla="*/ 37 h 82"/>
                  <a:gd name="T62" fmla="*/ 46 w 88"/>
                  <a:gd name="T63" fmla="*/ 37 h 82"/>
                  <a:gd name="T64" fmla="*/ 41 w 88"/>
                  <a:gd name="T65" fmla="*/ 35 h 82"/>
                  <a:gd name="T66" fmla="*/ 36 w 88"/>
                  <a:gd name="T67" fmla="*/ 32 h 82"/>
                  <a:gd name="T68" fmla="*/ 30 w 88"/>
                  <a:gd name="T69" fmla="*/ 29 h 82"/>
                  <a:gd name="T70" fmla="*/ 19 w 88"/>
                  <a:gd name="T71" fmla="*/ 22 h 82"/>
                  <a:gd name="T72" fmla="*/ 13 w 88"/>
                  <a:gd name="T73" fmla="*/ 16 h 82"/>
                  <a:gd name="T74" fmla="*/ 6 w 88"/>
                  <a:gd name="T75" fmla="*/ 7 h 82"/>
                  <a:gd name="T76" fmla="*/ 2 w 88"/>
                  <a:gd name="T77" fmla="*/ 2 h 82"/>
                  <a:gd name="T78" fmla="*/ 1 w 88"/>
                  <a:gd name="T79" fmla="*/ 0 h 82"/>
                  <a:gd name="T80" fmla="*/ 22 w 88"/>
                  <a:gd name="T81" fmla="*/ 24 h 82"/>
                  <a:gd name="T82" fmla="*/ 22 w 88"/>
                  <a:gd name="T83" fmla="*/ 24 h 82"/>
                  <a:gd name="T84" fmla="*/ 22 w 88"/>
                  <a:gd name="T85" fmla="*/ 24 h 82"/>
                  <a:gd name="T86" fmla="*/ 75 w 88"/>
                  <a:gd name="T87" fmla="*/ 63 h 82"/>
                  <a:gd name="T88" fmla="*/ 75 w 88"/>
                  <a:gd name="T89" fmla="*/ 63 h 82"/>
                  <a:gd name="T90" fmla="*/ 76 w 88"/>
                  <a:gd name="T91" fmla="*/ 64 h 82"/>
                  <a:gd name="T92" fmla="*/ 76 w 88"/>
                  <a:gd name="T93" fmla="*/ 64 h 82"/>
                  <a:gd name="T94" fmla="*/ 88 w 88"/>
                  <a:gd name="T95" fmla="*/ 80 h 82"/>
                  <a:gd name="T96" fmla="*/ 88 w 88"/>
                  <a:gd name="T97" fmla="*/ 80 h 82"/>
                  <a:gd name="T98" fmla="*/ 88 w 88"/>
                  <a:gd name="T99" fmla="*/ 81 h 82"/>
                  <a:gd name="T100" fmla="*/ 88 w 88"/>
                  <a:gd name="T101" fmla="*/ 81 h 82"/>
                  <a:gd name="T102" fmla="*/ 88 w 88"/>
                  <a:gd name="T103" fmla="*/ 81 h 82"/>
                  <a:gd name="T104" fmla="*/ 58 w 88"/>
                  <a:gd name="T105" fmla="*/ 49 h 82"/>
                  <a:gd name="T106" fmla="*/ 58 w 88"/>
                  <a:gd name="T107" fmla="*/ 49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88" h="82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3"/>
                      <a:pt x="2" y="4"/>
                    </a:cubicBezTo>
                    <a:cubicBezTo>
                      <a:pt x="2" y="4"/>
                      <a:pt x="3" y="5"/>
                      <a:pt x="3" y="6"/>
                    </a:cubicBezTo>
                    <a:cubicBezTo>
                      <a:pt x="4" y="7"/>
                      <a:pt x="4" y="8"/>
                      <a:pt x="5" y="9"/>
                    </a:cubicBezTo>
                    <a:cubicBezTo>
                      <a:pt x="5" y="9"/>
                      <a:pt x="6" y="10"/>
                      <a:pt x="7" y="11"/>
                    </a:cubicBezTo>
                    <a:cubicBezTo>
                      <a:pt x="7" y="12"/>
                      <a:pt x="8" y="13"/>
                      <a:pt x="8" y="14"/>
                    </a:cubicBezTo>
                    <a:cubicBezTo>
                      <a:pt x="9" y="14"/>
                      <a:pt x="9" y="15"/>
                      <a:pt x="10" y="16"/>
                    </a:cubicBezTo>
                    <a:cubicBezTo>
                      <a:pt x="11" y="17"/>
                      <a:pt x="12" y="19"/>
                      <a:pt x="14" y="20"/>
                    </a:cubicBezTo>
                    <a:cubicBezTo>
                      <a:pt x="15" y="22"/>
                      <a:pt x="17" y="23"/>
                      <a:pt x="18" y="25"/>
                    </a:cubicBezTo>
                    <a:cubicBezTo>
                      <a:pt x="19" y="25"/>
                      <a:pt x="20" y="26"/>
                      <a:pt x="20" y="27"/>
                    </a:cubicBezTo>
                    <a:cubicBezTo>
                      <a:pt x="21" y="27"/>
                      <a:pt x="21" y="27"/>
                      <a:pt x="22" y="28"/>
                    </a:cubicBezTo>
                    <a:cubicBezTo>
                      <a:pt x="22" y="28"/>
                      <a:pt x="23" y="28"/>
                      <a:pt x="23" y="29"/>
                    </a:cubicBezTo>
                    <a:cubicBezTo>
                      <a:pt x="27" y="31"/>
                      <a:pt x="30" y="33"/>
                      <a:pt x="34" y="35"/>
                    </a:cubicBezTo>
                    <a:cubicBezTo>
                      <a:pt x="34" y="35"/>
                      <a:pt x="35" y="36"/>
                      <a:pt x="36" y="36"/>
                    </a:cubicBezTo>
                    <a:cubicBezTo>
                      <a:pt x="37" y="37"/>
                      <a:pt x="38" y="37"/>
                      <a:pt x="39" y="38"/>
                    </a:cubicBezTo>
                    <a:cubicBezTo>
                      <a:pt x="40" y="38"/>
                      <a:pt x="41" y="39"/>
                      <a:pt x="42" y="39"/>
                    </a:cubicBezTo>
                    <a:cubicBezTo>
                      <a:pt x="42" y="39"/>
                      <a:pt x="43" y="40"/>
                      <a:pt x="44" y="40"/>
                    </a:cubicBezTo>
                    <a:cubicBezTo>
                      <a:pt x="45" y="41"/>
                      <a:pt x="46" y="41"/>
                      <a:pt x="47" y="42"/>
                    </a:cubicBezTo>
                    <a:cubicBezTo>
                      <a:pt x="48" y="42"/>
                      <a:pt x="49" y="43"/>
                      <a:pt x="49" y="43"/>
                    </a:cubicBezTo>
                    <a:cubicBezTo>
                      <a:pt x="51" y="44"/>
                      <a:pt x="53" y="45"/>
                      <a:pt x="54" y="46"/>
                    </a:cubicBezTo>
                    <a:cubicBezTo>
                      <a:pt x="55" y="47"/>
                      <a:pt x="56" y="47"/>
                      <a:pt x="56" y="48"/>
                    </a:cubicBezTo>
                    <a:cubicBezTo>
                      <a:pt x="56" y="48"/>
                      <a:pt x="56" y="48"/>
                      <a:pt x="56" y="48"/>
                    </a:cubicBezTo>
                    <a:cubicBezTo>
                      <a:pt x="57" y="48"/>
                      <a:pt x="57" y="48"/>
                      <a:pt x="58" y="49"/>
                    </a:cubicBezTo>
                    <a:cubicBezTo>
                      <a:pt x="58" y="49"/>
                      <a:pt x="58" y="49"/>
                      <a:pt x="58" y="49"/>
                    </a:cubicBezTo>
                    <a:cubicBezTo>
                      <a:pt x="59" y="49"/>
                      <a:pt x="59" y="49"/>
                      <a:pt x="59" y="49"/>
                    </a:cubicBezTo>
                    <a:cubicBezTo>
                      <a:pt x="58" y="49"/>
                      <a:pt x="58" y="49"/>
                      <a:pt x="58" y="49"/>
                    </a:cubicBezTo>
                    <a:cubicBezTo>
                      <a:pt x="60" y="50"/>
                      <a:pt x="61" y="51"/>
                      <a:pt x="63" y="52"/>
                    </a:cubicBezTo>
                    <a:cubicBezTo>
                      <a:pt x="64" y="53"/>
                      <a:pt x="66" y="54"/>
                      <a:pt x="67" y="55"/>
                    </a:cubicBezTo>
                    <a:cubicBezTo>
                      <a:pt x="68" y="56"/>
                      <a:pt x="69" y="57"/>
                      <a:pt x="69" y="57"/>
                    </a:cubicBezTo>
                    <a:cubicBezTo>
                      <a:pt x="70" y="58"/>
                      <a:pt x="70" y="58"/>
                      <a:pt x="70" y="58"/>
                    </a:cubicBezTo>
                    <a:cubicBezTo>
                      <a:pt x="70" y="58"/>
                      <a:pt x="70" y="58"/>
                      <a:pt x="70" y="58"/>
                    </a:cubicBezTo>
                    <a:cubicBezTo>
                      <a:pt x="71" y="60"/>
                      <a:pt x="73" y="61"/>
                      <a:pt x="74" y="63"/>
                    </a:cubicBezTo>
                    <a:cubicBezTo>
                      <a:pt x="75" y="64"/>
                      <a:pt x="76" y="65"/>
                      <a:pt x="76" y="66"/>
                    </a:cubicBezTo>
                    <a:cubicBezTo>
                      <a:pt x="77" y="67"/>
                      <a:pt x="77" y="67"/>
                      <a:pt x="78" y="68"/>
                    </a:cubicBezTo>
                    <a:cubicBezTo>
                      <a:pt x="79" y="70"/>
                      <a:pt x="81" y="72"/>
                      <a:pt x="82" y="74"/>
                    </a:cubicBezTo>
                    <a:cubicBezTo>
                      <a:pt x="83" y="75"/>
                      <a:pt x="83" y="76"/>
                      <a:pt x="84" y="76"/>
                    </a:cubicBezTo>
                    <a:cubicBezTo>
                      <a:pt x="84" y="77"/>
                      <a:pt x="85" y="78"/>
                      <a:pt x="85" y="79"/>
                    </a:cubicBezTo>
                    <a:cubicBezTo>
                      <a:pt x="85" y="79"/>
                      <a:pt x="85" y="79"/>
                      <a:pt x="85" y="79"/>
                    </a:cubicBezTo>
                    <a:cubicBezTo>
                      <a:pt x="85" y="80"/>
                      <a:pt x="86" y="80"/>
                      <a:pt x="86" y="81"/>
                    </a:cubicBezTo>
                    <a:cubicBezTo>
                      <a:pt x="86" y="81"/>
                      <a:pt x="86" y="81"/>
                      <a:pt x="86" y="81"/>
                    </a:cubicBezTo>
                    <a:cubicBezTo>
                      <a:pt x="87" y="82"/>
                      <a:pt x="87" y="82"/>
                      <a:pt x="87" y="82"/>
                    </a:cubicBezTo>
                    <a:cubicBezTo>
                      <a:pt x="88" y="82"/>
                      <a:pt x="88" y="82"/>
                      <a:pt x="88" y="82"/>
                    </a:cubicBezTo>
                    <a:cubicBezTo>
                      <a:pt x="88" y="82"/>
                      <a:pt x="88" y="81"/>
                      <a:pt x="88" y="81"/>
                    </a:cubicBezTo>
                    <a:cubicBezTo>
                      <a:pt x="88" y="80"/>
                      <a:pt x="88" y="80"/>
                      <a:pt x="88" y="80"/>
                    </a:cubicBezTo>
                    <a:cubicBezTo>
                      <a:pt x="88" y="80"/>
                      <a:pt x="88" y="80"/>
                      <a:pt x="88" y="80"/>
                    </a:cubicBezTo>
                    <a:cubicBezTo>
                      <a:pt x="87" y="79"/>
                      <a:pt x="87" y="79"/>
                      <a:pt x="87" y="79"/>
                    </a:cubicBezTo>
                    <a:cubicBezTo>
                      <a:pt x="87" y="78"/>
                      <a:pt x="86" y="76"/>
                      <a:pt x="86" y="75"/>
                    </a:cubicBezTo>
                    <a:cubicBezTo>
                      <a:pt x="85" y="74"/>
                      <a:pt x="85" y="74"/>
                      <a:pt x="84" y="73"/>
                    </a:cubicBezTo>
                    <a:cubicBezTo>
                      <a:pt x="84" y="72"/>
                      <a:pt x="84" y="71"/>
                      <a:pt x="83" y="70"/>
                    </a:cubicBezTo>
                    <a:cubicBezTo>
                      <a:pt x="81" y="67"/>
                      <a:pt x="79" y="64"/>
                      <a:pt x="77" y="61"/>
                    </a:cubicBezTo>
                    <a:cubicBezTo>
                      <a:pt x="77" y="61"/>
                      <a:pt x="76" y="60"/>
                      <a:pt x="75" y="59"/>
                    </a:cubicBezTo>
                    <a:cubicBezTo>
                      <a:pt x="75" y="58"/>
                      <a:pt x="74" y="58"/>
                      <a:pt x="73" y="57"/>
                    </a:cubicBezTo>
                    <a:cubicBezTo>
                      <a:pt x="73" y="56"/>
                      <a:pt x="72" y="56"/>
                      <a:pt x="71" y="55"/>
                    </a:cubicBezTo>
                    <a:cubicBezTo>
                      <a:pt x="71" y="55"/>
                      <a:pt x="71" y="55"/>
                      <a:pt x="71" y="55"/>
                    </a:cubicBezTo>
                    <a:cubicBezTo>
                      <a:pt x="69" y="53"/>
                      <a:pt x="68" y="51"/>
                      <a:pt x="66" y="49"/>
                    </a:cubicBezTo>
                    <a:cubicBezTo>
                      <a:pt x="64" y="48"/>
                      <a:pt x="63" y="46"/>
                      <a:pt x="61" y="45"/>
                    </a:cubicBezTo>
                    <a:cubicBezTo>
                      <a:pt x="61" y="44"/>
                      <a:pt x="60" y="43"/>
                      <a:pt x="59" y="43"/>
                    </a:cubicBezTo>
                    <a:cubicBezTo>
                      <a:pt x="58" y="42"/>
                      <a:pt x="57" y="41"/>
                      <a:pt x="56" y="41"/>
                    </a:cubicBezTo>
                    <a:cubicBezTo>
                      <a:pt x="55" y="40"/>
                      <a:pt x="54" y="39"/>
                      <a:pt x="52" y="39"/>
                    </a:cubicBezTo>
                    <a:cubicBezTo>
                      <a:pt x="52" y="38"/>
                      <a:pt x="51" y="38"/>
                      <a:pt x="50" y="38"/>
                    </a:cubicBezTo>
                    <a:cubicBezTo>
                      <a:pt x="50" y="37"/>
                      <a:pt x="49" y="37"/>
                      <a:pt x="48" y="37"/>
                    </a:cubicBezTo>
                    <a:cubicBezTo>
                      <a:pt x="48" y="37"/>
                      <a:pt x="47" y="37"/>
                      <a:pt x="47" y="38"/>
                    </a:cubicBezTo>
                    <a:cubicBezTo>
                      <a:pt x="46" y="37"/>
                      <a:pt x="46" y="37"/>
                      <a:pt x="46" y="37"/>
                    </a:cubicBezTo>
                    <a:cubicBezTo>
                      <a:pt x="45" y="37"/>
                      <a:pt x="45" y="36"/>
                      <a:pt x="44" y="36"/>
                    </a:cubicBezTo>
                    <a:cubicBezTo>
                      <a:pt x="43" y="35"/>
                      <a:pt x="42" y="35"/>
                      <a:pt x="41" y="35"/>
                    </a:cubicBezTo>
                    <a:cubicBezTo>
                      <a:pt x="40" y="34"/>
                      <a:pt x="39" y="34"/>
                      <a:pt x="38" y="33"/>
                    </a:cubicBezTo>
                    <a:cubicBezTo>
                      <a:pt x="38" y="33"/>
                      <a:pt x="37" y="33"/>
                      <a:pt x="36" y="32"/>
                    </a:cubicBezTo>
                    <a:cubicBezTo>
                      <a:pt x="36" y="32"/>
                      <a:pt x="35" y="31"/>
                      <a:pt x="34" y="31"/>
                    </a:cubicBezTo>
                    <a:cubicBezTo>
                      <a:pt x="33" y="30"/>
                      <a:pt x="31" y="30"/>
                      <a:pt x="30" y="29"/>
                    </a:cubicBezTo>
                    <a:cubicBezTo>
                      <a:pt x="27" y="27"/>
                      <a:pt x="25" y="26"/>
                      <a:pt x="22" y="24"/>
                    </a:cubicBezTo>
                    <a:cubicBezTo>
                      <a:pt x="21" y="23"/>
                      <a:pt x="20" y="23"/>
                      <a:pt x="19" y="22"/>
                    </a:cubicBezTo>
                    <a:cubicBezTo>
                      <a:pt x="18" y="21"/>
                      <a:pt x="17" y="20"/>
                      <a:pt x="16" y="19"/>
                    </a:cubicBezTo>
                    <a:cubicBezTo>
                      <a:pt x="15" y="18"/>
                      <a:pt x="14" y="17"/>
                      <a:pt x="13" y="16"/>
                    </a:cubicBezTo>
                    <a:cubicBezTo>
                      <a:pt x="12" y="15"/>
                      <a:pt x="11" y="14"/>
                      <a:pt x="11" y="14"/>
                    </a:cubicBezTo>
                    <a:cubicBezTo>
                      <a:pt x="9" y="12"/>
                      <a:pt x="7" y="9"/>
                      <a:pt x="6" y="7"/>
                    </a:cubicBezTo>
                    <a:cubicBezTo>
                      <a:pt x="5" y="6"/>
                      <a:pt x="4" y="5"/>
                      <a:pt x="4" y="4"/>
                    </a:cubicBezTo>
                    <a:cubicBezTo>
                      <a:pt x="3" y="3"/>
                      <a:pt x="3" y="3"/>
                      <a:pt x="2" y="2"/>
                    </a:cubicBezTo>
                    <a:cubicBezTo>
                      <a:pt x="2" y="2"/>
                      <a:pt x="2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moveTo>
                      <a:pt x="22" y="24"/>
                    </a:moveTo>
                    <a:cubicBezTo>
                      <a:pt x="22" y="24"/>
                      <a:pt x="22" y="24"/>
                      <a:pt x="22" y="24"/>
                    </a:cubicBezTo>
                    <a:cubicBezTo>
                      <a:pt x="22" y="24"/>
                      <a:pt x="22" y="24"/>
                      <a:pt x="22" y="24"/>
                    </a:cubicBezTo>
                    <a:moveTo>
                      <a:pt x="22" y="24"/>
                    </a:moveTo>
                    <a:cubicBezTo>
                      <a:pt x="22" y="24"/>
                      <a:pt x="22" y="24"/>
                      <a:pt x="22" y="24"/>
                    </a:cubicBezTo>
                    <a:cubicBezTo>
                      <a:pt x="22" y="24"/>
                      <a:pt x="22" y="24"/>
                      <a:pt x="22" y="24"/>
                    </a:cubicBezTo>
                    <a:moveTo>
                      <a:pt x="75" y="63"/>
                    </a:moveTo>
                    <a:cubicBezTo>
                      <a:pt x="75" y="63"/>
                      <a:pt x="75" y="63"/>
                      <a:pt x="75" y="63"/>
                    </a:cubicBezTo>
                    <a:cubicBezTo>
                      <a:pt x="75" y="63"/>
                      <a:pt x="75" y="63"/>
                      <a:pt x="75" y="63"/>
                    </a:cubicBezTo>
                    <a:cubicBezTo>
                      <a:pt x="75" y="63"/>
                      <a:pt x="75" y="63"/>
                      <a:pt x="75" y="63"/>
                    </a:cubicBezTo>
                    <a:moveTo>
                      <a:pt x="76" y="64"/>
                    </a:moveTo>
                    <a:cubicBezTo>
                      <a:pt x="76" y="64"/>
                      <a:pt x="76" y="64"/>
                      <a:pt x="76" y="64"/>
                    </a:cubicBezTo>
                    <a:cubicBezTo>
                      <a:pt x="76" y="64"/>
                      <a:pt x="76" y="64"/>
                      <a:pt x="76" y="64"/>
                    </a:cubicBezTo>
                    <a:cubicBezTo>
                      <a:pt x="76" y="64"/>
                      <a:pt x="76" y="64"/>
                      <a:pt x="76" y="64"/>
                    </a:cubicBezTo>
                    <a:moveTo>
                      <a:pt x="88" y="80"/>
                    </a:moveTo>
                    <a:cubicBezTo>
                      <a:pt x="88" y="80"/>
                      <a:pt x="88" y="80"/>
                      <a:pt x="88" y="80"/>
                    </a:cubicBezTo>
                    <a:cubicBezTo>
                      <a:pt x="88" y="80"/>
                      <a:pt x="88" y="80"/>
                      <a:pt x="88" y="80"/>
                    </a:cubicBezTo>
                    <a:cubicBezTo>
                      <a:pt x="88" y="80"/>
                      <a:pt x="88" y="80"/>
                      <a:pt x="88" y="80"/>
                    </a:cubicBezTo>
                    <a:moveTo>
                      <a:pt x="88" y="81"/>
                    </a:moveTo>
                    <a:cubicBezTo>
                      <a:pt x="88" y="81"/>
                      <a:pt x="88" y="81"/>
                      <a:pt x="88" y="81"/>
                    </a:cubicBezTo>
                    <a:cubicBezTo>
                      <a:pt x="88" y="81"/>
                      <a:pt x="88" y="81"/>
                      <a:pt x="88" y="81"/>
                    </a:cubicBezTo>
                    <a:moveTo>
                      <a:pt x="88" y="81"/>
                    </a:moveTo>
                    <a:cubicBezTo>
                      <a:pt x="88" y="81"/>
                      <a:pt x="88" y="81"/>
                      <a:pt x="88" y="81"/>
                    </a:cubicBezTo>
                    <a:cubicBezTo>
                      <a:pt x="88" y="81"/>
                      <a:pt x="88" y="81"/>
                      <a:pt x="88" y="81"/>
                    </a:cubicBezTo>
                    <a:moveTo>
                      <a:pt x="58" y="49"/>
                    </a:moveTo>
                    <a:cubicBezTo>
                      <a:pt x="58" y="49"/>
                      <a:pt x="58" y="49"/>
                      <a:pt x="58" y="49"/>
                    </a:cubicBezTo>
                    <a:cubicBezTo>
                      <a:pt x="58" y="49"/>
                      <a:pt x="58" y="49"/>
                      <a:pt x="58" y="49"/>
                    </a:cubicBezTo>
                  </a:path>
                </a:pathLst>
              </a:custGeom>
              <a:solidFill>
                <a:srgbClr val="E8C05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6" name="Freeform 768"/>
              <p:cNvSpPr>
                <a:spLocks noEditPoints="1"/>
              </p:cNvSpPr>
              <p:nvPr/>
            </p:nvSpPr>
            <p:spPr bwMode="auto">
              <a:xfrm>
                <a:off x="6051" y="2406"/>
                <a:ext cx="118" cy="81"/>
              </a:xfrm>
              <a:custGeom>
                <a:avLst/>
                <a:gdLst>
                  <a:gd name="T0" fmla="*/ 1 w 63"/>
                  <a:gd name="T1" fmla="*/ 1 h 43"/>
                  <a:gd name="T2" fmla="*/ 1 w 63"/>
                  <a:gd name="T3" fmla="*/ 2 h 43"/>
                  <a:gd name="T4" fmla="*/ 5 w 63"/>
                  <a:gd name="T5" fmla="*/ 5 h 43"/>
                  <a:gd name="T6" fmla="*/ 10 w 63"/>
                  <a:gd name="T7" fmla="*/ 9 h 43"/>
                  <a:gd name="T8" fmla="*/ 15 w 63"/>
                  <a:gd name="T9" fmla="*/ 13 h 43"/>
                  <a:gd name="T10" fmla="*/ 23 w 63"/>
                  <a:gd name="T11" fmla="*/ 17 h 43"/>
                  <a:gd name="T12" fmla="*/ 28 w 63"/>
                  <a:gd name="T13" fmla="*/ 20 h 43"/>
                  <a:gd name="T14" fmla="*/ 36 w 63"/>
                  <a:gd name="T15" fmla="*/ 24 h 43"/>
                  <a:gd name="T16" fmla="*/ 42 w 63"/>
                  <a:gd name="T17" fmla="*/ 27 h 43"/>
                  <a:gd name="T18" fmla="*/ 45 w 63"/>
                  <a:gd name="T19" fmla="*/ 29 h 43"/>
                  <a:gd name="T20" fmla="*/ 48 w 63"/>
                  <a:gd name="T21" fmla="*/ 30 h 43"/>
                  <a:gd name="T22" fmla="*/ 51 w 63"/>
                  <a:gd name="T23" fmla="*/ 33 h 43"/>
                  <a:gd name="T24" fmla="*/ 58 w 63"/>
                  <a:gd name="T25" fmla="*/ 39 h 43"/>
                  <a:gd name="T26" fmla="*/ 61 w 63"/>
                  <a:gd name="T27" fmla="*/ 42 h 43"/>
                  <a:gd name="T28" fmla="*/ 63 w 63"/>
                  <a:gd name="T29" fmla="*/ 43 h 43"/>
                  <a:gd name="T30" fmla="*/ 63 w 63"/>
                  <a:gd name="T31" fmla="*/ 42 h 43"/>
                  <a:gd name="T32" fmla="*/ 61 w 63"/>
                  <a:gd name="T33" fmla="*/ 40 h 43"/>
                  <a:gd name="T34" fmla="*/ 58 w 63"/>
                  <a:gd name="T35" fmla="*/ 37 h 43"/>
                  <a:gd name="T36" fmla="*/ 53 w 63"/>
                  <a:gd name="T37" fmla="*/ 32 h 43"/>
                  <a:gd name="T38" fmla="*/ 49 w 63"/>
                  <a:gd name="T39" fmla="*/ 28 h 43"/>
                  <a:gd name="T40" fmla="*/ 46 w 63"/>
                  <a:gd name="T41" fmla="*/ 26 h 43"/>
                  <a:gd name="T42" fmla="*/ 41 w 63"/>
                  <a:gd name="T43" fmla="*/ 22 h 43"/>
                  <a:gd name="T44" fmla="*/ 30 w 63"/>
                  <a:gd name="T45" fmla="*/ 15 h 43"/>
                  <a:gd name="T46" fmla="*/ 22 w 63"/>
                  <a:gd name="T47" fmla="*/ 11 h 43"/>
                  <a:gd name="T48" fmla="*/ 15 w 63"/>
                  <a:gd name="T49" fmla="*/ 8 h 43"/>
                  <a:gd name="T50" fmla="*/ 9 w 63"/>
                  <a:gd name="T51" fmla="*/ 5 h 43"/>
                  <a:gd name="T52" fmla="*/ 6 w 63"/>
                  <a:gd name="T53" fmla="*/ 3 h 43"/>
                  <a:gd name="T54" fmla="*/ 3 w 63"/>
                  <a:gd name="T55" fmla="*/ 0 h 43"/>
                  <a:gd name="T56" fmla="*/ 1 w 63"/>
                  <a:gd name="T57" fmla="*/ 0 h 43"/>
                  <a:gd name="T58" fmla="*/ 1 w 63"/>
                  <a:gd name="T59" fmla="*/ 2 h 43"/>
                  <a:gd name="T60" fmla="*/ 2 w 63"/>
                  <a:gd name="T61" fmla="*/ 2 h 43"/>
                  <a:gd name="T62" fmla="*/ 44 w 63"/>
                  <a:gd name="T63" fmla="*/ 25 h 43"/>
                  <a:gd name="T64" fmla="*/ 44 w 63"/>
                  <a:gd name="T65" fmla="*/ 25 h 43"/>
                  <a:gd name="T66" fmla="*/ 44 w 63"/>
                  <a:gd name="T67" fmla="*/ 25 h 43"/>
                  <a:gd name="T68" fmla="*/ 59 w 63"/>
                  <a:gd name="T69" fmla="*/ 39 h 43"/>
                  <a:gd name="T70" fmla="*/ 59 w 63"/>
                  <a:gd name="T71" fmla="*/ 39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3" h="43">
                    <a:moveTo>
                      <a:pt x="0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3"/>
                      <a:pt x="2" y="3"/>
                      <a:pt x="3" y="3"/>
                    </a:cubicBezTo>
                    <a:cubicBezTo>
                      <a:pt x="3" y="4"/>
                      <a:pt x="4" y="5"/>
                      <a:pt x="5" y="5"/>
                    </a:cubicBezTo>
                    <a:cubicBezTo>
                      <a:pt x="6" y="6"/>
                      <a:pt x="6" y="7"/>
                      <a:pt x="7" y="7"/>
                    </a:cubicBezTo>
                    <a:cubicBezTo>
                      <a:pt x="8" y="8"/>
                      <a:pt x="9" y="9"/>
                      <a:pt x="10" y="9"/>
                    </a:cubicBezTo>
                    <a:cubicBezTo>
                      <a:pt x="10" y="10"/>
                      <a:pt x="11" y="10"/>
                      <a:pt x="12" y="11"/>
                    </a:cubicBezTo>
                    <a:cubicBezTo>
                      <a:pt x="13" y="12"/>
                      <a:pt x="14" y="12"/>
                      <a:pt x="15" y="13"/>
                    </a:cubicBezTo>
                    <a:cubicBezTo>
                      <a:pt x="17" y="14"/>
                      <a:pt x="18" y="15"/>
                      <a:pt x="20" y="16"/>
                    </a:cubicBezTo>
                    <a:cubicBezTo>
                      <a:pt x="21" y="16"/>
                      <a:pt x="22" y="17"/>
                      <a:pt x="23" y="17"/>
                    </a:cubicBezTo>
                    <a:cubicBezTo>
                      <a:pt x="23" y="18"/>
                      <a:pt x="24" y="18"/>
                      <a:pt x="25" y="19"/>
                    </a:cubicBezTo>
                    <a:cubicBezTo>
                      <a:pt x="26" y="19"/>
                      <a:pt x="27" y="20"/>
                      <a:pt x="28" y="20"/>
                    </a:cubicBezTo>
                    <a:cubicBezTo>
                      <a:pt x="29" y="20"/>
                      <a:pt x="30" y="21"/>
                      <a:pt x="30" y="21"/>
                    </a:cubicBezTo>
                    <a:cubicBezTo>
                      <a:pt x="32" y="22"/>
                      <a:pt x="34" y="23"/>
                      <a:pt x="36" y="24"/>
                    </a:cubicBezTo>
                    <a:cubicBezTo>
                      <a:pt x="37" y="24"/>
                      <a:pt x="39" y="25"/>
                      <a:pt x="40" y="26"/>
                    </a:cubicBezTo>
                    <a:cubicBezTo>
                      <a:pt x="40" y="26"/>
                      <a:pt x="41" y="27"/>
                      <a:pt x="42" y="27"/>
                    </a:cubicBezTo>
                    <a:cubicBezTo>
                      <a:pt x="42" y="28"/>
                      <a:pt x="43" y="28"/>
                      <a:pt x="44" y="29"/>
                    </a:cubicBezTo>
                    <a:cubicBezTo>
                      <a:pt x="45" y="29"/>
                      <a:pt x="45" y="29"/>
                      <a:pt x="45" y="29"/>
                    </a:cubicBezTo>
                    <a:cubicBezTo>
                      <a:pt x="46" y="29"/>
                      <a:pt x="46" y="29"/>
                      <a:pt x="46" y="29"/>
                    </a:cubicBezTo>
                    <a:cubicBezTo>
                      <a:pt x="46" y="29"/>
                      <a:pt x="47" y="30"/>
                      <a:pt x="48" y="30"/>
                    </a:cubicBezTo>
                    <a:cubicBezTo>
                      <a:pt x="47" y="30"/>
                      <a:pt x="47" y="30"/>
                      <a:pt x="47" y="30"/>
                    </a:cubicBezTo>
                    <a:cubicBezTo>
                      <a:pt x="49" y="31"/>
                      <a:pt x="50" y="32"/>
                      <a:pt x="51" y="33"/>
                    </a:cubicBezTo>
                    <a:cubicBezTo>
                      <a:pt x="52" y="34"/>
                      <a:pt x="54" y="35"/>
                      <a:pt x="55" y="36"/>
                    </a:cubicBezTo>
                    <a:cubicBezTo>
                      <a:pt x="56" y="37"/>
                      <a:pt x="57" y="38"/>
                      <a:pt x="58" y="39"/>
                    </a:cubicBezTo>
                    <a:cubicBezTo>
                      <a:pt x="59" y="40"/>
                      <a:pt x="59" y="41"/>
                      <a:pt x="60" y="41"/>
                    </a:cubicBezTo>
                    <a:cubicBezTo>
                      <a:pt x="61" y="41"/>
                      <a:pt x="61" y="42"/>
                      <a:pt x="61" y="42"/>
                    </a:cubicBezTo>
                    <a:cubicBezTo>
                      <a:pt x="62" y="43"/>
                      <a:pt x="62" y="43"/>
                      <a:pt x="62" y="43"/>
                    </a:cubicBezTo>
                    <a:cubicBezTo>
                      <a:pt x="63" y="43"/>
                      <a:pt x="63" y="43"/>
                      <a:pt x="63" y="43"/>
                    </a:cubicBezTo>
                    <a:cubicBezTo>
                      <a:pt x="63" y="43"/>
                      <a:pt x="63" y="43"/>
                      <a:pt x="63" y="43"/>
                    </a:cubicBezTo>
                    <a:cubicBezTo>
                      <a:pt x="63" y="42"/>
                      <a:pt x="63" y="42"/>
                      <a:pt x="63" y="42"/>
                    </a:cubicBezTo>
                    <a:cubicBezTo>
                      <a:pt x="63" y="42"/>
                      <a:pt x="62" y="41"/>
                      <a:pt x="62" y="41"/>
                    </a:cubicBezTo>
                    <a:cubicBezTo>
                      <a:pt x="61" y="40"/>
                      <a:pt x="61" y="40"/>
                      <a:pt x="61" y="40"/>
                    </a:cubicBezTo>
                    <a:cubicBezTo>
                      <a:pt x="60" y="39"/>
                      <a:pt x="60" y="39"/>
                      <a:pt x="60" y="39"/>
                    </a:cubicBezTo>
                    <a:cubicBezTo>
                      <a:pt x="60" y="38"/>
                      <a:pt x="59" y="38"/>
                      <a:pt x="58" y="37"/>
                    </a:cubicBezTo>
                    <a:cubicBezTo>
                      <a:pt x="57" y="36"/>
                      <a:pt x="57" y="35"/>
                      <a:pt x="56" y="35"/>
                    </a:cubicBezTo>
                    <a:cubicBezTo>
                      <a:pt x="55" y="34"/>
                      <a:pt x="54" y="33"/>
                      <a:pt x="53" y="32"/>
                    </a:cubicBezTo>
                    <a:cubicBezTo>
                      <a:pt x="53" y="32"/>
                      <a:pt x="53" y="32"/>
                      <a:pt x="53" y="32"/>
                    </a:cubicBezTo>
                    <a:cubicBezTo>
                      <a:pt x="52" y="31"/>
                      <a:pt x="50" y="30"/>
                      <a:pt x="49" y="28"/>
                    </a:cubicBezTo>
                    <a:cubicBezTo>
                      <a:pt x="48" y="28"/>
                      <a:pt x="47" y="27"/>
                      <a:pt x="46" y="27"/>
                    </a:cubicBezTo>
                    <a:cubicBezTo>
                      <a:pt x="46" y="26"/>
                      <a:pt x="46" y="26"/>
                      <a:pt x="46" y="26"/>
                    </a:cubicBezTo>
                    <a:cubicBezTo>
                      <a:pt x="45" y="25"/>
                      <a:pt x="44" y="25"/>
                      <a:pt x="43" y="24"/>
                    </a:cubicBezTo>
                    <a:cubicBezTo>
                      <a:pt x="43" y="23"/>
                      <a:pt x="42" y="22"/>
                      <a:pt x="41" y="22"/>
                    </a:cubicBezTo>
                    <a:cubicBezTo>
                      <a:pt x="39" y="20"/>
                      <a:pt x="37" y="19"/>
                      <a:pt x="35" y="18"/>
                    </a:cubicBezTo>
                    <a:cubicBezTo>
                      <a:pt x="33" y="17"/>
                      <a:pt x="31" y="16"/>
                      <a:pt x="30" y="15"/>
                    </a:cubicBezTo>
                    <a:cubicBezTo>
                      <a:pt x="28" y="14"/>
                      <a:pt x="26" y="13"/>
                      <a:pt x="24" y="12"/>
                    </a:cubicBezTo>
                    <a:cubicBezTo>
                      <a:pt x="23" y="12"/>
                      <a:pt x="22" y="12"/>
                      <a:pt x="22" y="11"/>
                    </a:cubicBezTo>
                    <a:cubicBezTo>
                      <a:pt x="21" y="11"/>
                      <a:pt x="20" y="11"/>
                      <a:pt x="19" y="10"/>
                    </a:cubicBezTo>
                    <a:cubicBezTo>
                      <a:pt x="18" y="10"/>
                      <a:pt x="16" y="9"/>
                      <a:pt x="15" y="8"/>
                    </a:cubicBezTo>
                    <a:cubicBezTo>
                      <a:pt x="13" y="7"/>
                      <a:pt x="12" y="6"/>
                      <a:pt x="10" y="6"/>
                    </a:cubicBezTo>
                    <a:cubicBezTo>
                      <a:pt x="9" y="5"/>
                      <a:pt x="9" y="5"/>
                      <a:pt x="9" y="5"/>
                    </a:cubicBezTo>
                    <a:cubicBezTo>
                      <a:pt x="9" y="5"/>
                      <a:pt x="9" y="4"/>
                      <a:pt x="8" y="4"/>
                    </a:cubicBezTo>
                    <a:cubicBezTo>
                      <a:pt x="7" y="4"/>
                      <a:pt x="7" y="3"/>
                      <a:pt x="6" y="3"/>
                    </a:cubicBezTo>
                    <a:cubicBezTo>
                      <a:pt x="5" y="2"/>
                      <a:pt x="5" y="1"/>
                      <a:pt x="4" y="1"/>
                    </a:cubicBezTo>
                    <a:cubicBezTo>
                      <a:pt x="3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2"/>
                      <a:pt x="1" y="2"/>
                      <a:pt x="1" y="2"/>
                    </a:cubicBezTo>
                    <a:moveTo>
                      <a:pt x="44" y="25"/>
                    </a:moveTo>
                    <a:cubicBezTo>
                      <a:pt x="44" y="25"/>
                      <a:pt x="44" y="25"/>
                      <a:pt x="44" y="25"/>
                    </a:cubicBezTo>
                    <a:cubicBezTo>
                      <a:pt x="44" y="25"/>
                      <a:pt x="44" y="25"/>
                      <a:pt x="44" y="25"/>
                    </a:cubicBezTo>
                    <a:moveTo>
                      <a:pt x="44" y="25"/>
                    </a:moveTo>
                    <a:cubicBezTo>
                      <a:pt x="44" y="25"/>
                      <a:pt x="44" y="25"/>
                      <a:pt x="44" y="25"/>
                    </a:cubicBezTo>
                    <a:cubicBezTo>
                      <a:pt x="44" y="25"/>
                      <a:pt x="44" y="25"/>
                      <a:pt x="44" y="25"/>
                    </a:cubicBezTo>
                    <a:moveTo>
                      <a:pt x="59" y="39"/>
                    </a:moveTo>
                    <a:cubicBezTo>
                      <a:pt x="59" y="39"/>
                      <a:pt x="59" y="39"/>
                      <a:pt x="59" y="39"/>
                    </a:cubicBezTo>
                    <a:cubicBezTo>
                      <a:pt x="59" y="39"/>
                      <a:pt x="59" y="39"/>
                      <a:pt x="59" y="39"/>
                    </a:cubicBezTo>
                    <a:cubicBezTo>
                      <a:pt x="59" y="39"/>
                      <a:pt x="59" y="39"/>
                      <a:pt x="59" y="39"/>
                    </a:cubicBezTo>
                  </a:path>
                </a:pathLst>
              </a:custGeom>
              <a:solidFill>
                <a:srgbClr val="E8C05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7" name="Freeform 769"/>
              <p:cNvSpPr>
                <a:spLocks noEditPoints="1"/>
              </p:cNvSpPr>
              <p:nvPr/>
            </p:nvSpPr>
            <p:spPr bwMode="auto">
              <a:xfrm>
                <a:off x="5862" y="2479"/>
                <a:ext cx="44" cy="85"/>
              </a:xfrm>
              <a:custGeom>
                <a:avLst/>
                <a:gdLst>
                  <a:gd name="T0" fmla="*/ 19 w 23"/>
                  <a:gd name="T1" fmla="*/ 1 h 45"/>
                  <a:gd name="T2" fmla="*/ 19 w 23"/>
                  <a:gd name="T3" fmla="*/ 3 h 45"/>
                  <a:gd name="T4" fmla="*/ 18 w 23"/>
                  <a:gd name="T5" fmla="*/ 4 h 45"/>
                  <a:gd name="T6" fmla="*/ 18 w 23"/>
                  <a:gd name="T7" fmla="*/ 5 h 45"/>
                  <a:gd name="T8" fmla="*/ 18 w 23"/>
                  <a:gd name="T9" fmla="*/ 5 h 45"/>
                  <a:gd name="T10" fmla="*/ 18 w 23"/>
                  <a:gd name="T11" fmla="*/ 6 h 45"/>
                  <a:gd name="T12" fmla="*/ 17 w 23"/>
                  <a:gd name="T13" fmla="*/ 7 h 45"/>
                  <a:gd name="T14" fmla="*/ 16 w 23"/>
                  <a:gd name="T15" fmla="*/ 10 h 45"/>
                  <a:gd name="T16" fmla="*/ 13 w 23"/>
                  <a:gd name="T17" fmla="*/ 15 h 45"/>
                  <a:gd name="T18" fmla="*/ 12 w 23"/>
                  <a:gd name="T19" fmla="*/ 18 h 45"/>
                  <a:gd name="T20" fmla="*/ 10 w 23"/>
                  <a:gd name="T21" fmla="*/ 20 h 45"/>
                  <a:gd name="T22" fmla="*/ 8 w 23"/>
                  <a:gd name="T23" fmla="*/ 25 h 45"/>
                  <a:gd name="T24" fmla="*/ 5 w 23"/>
                  <a:gd name="T25" fmla="*/ 29 h 45"/>
                  <a:gd name="T26" fmla="*/ 3 w 23"/>
                  <a:gd name="T27" fmla="*/ 34 h 45"/>
                  <a:gd name="T28" fmla="*/ 1 w 23"/>
                  <a:gd name="T29" fmla="*/ 39 h 45"/>
                  <a:gd name="T30" fmla="*/ 0 w 23"/>
                  <a:gd name="T31" fmla="*/ 41 h 45"/>
                  <a:gd name="T32" fmla="*/ 0 w 23"/>
                  <a:gd name="T33" fmla="*/ 43 h 45"/>
                  <a:gd name="T34" fmla="*/ 0 w 23"/>
                  <a:gd name="T35" fmla="*/ 43 h 45"/>
                  <a:gd name="T36" fmla="*/ 0 w 23"/>
                  <a:gd name="T37" fmla="*/ 44 h 45"/>
                  <a:gd name="T38" fmla="*/ 2 w 23"/>
                  <a:gd name="T39" fmla="*/ 44 h 45"/>
                  <a:gd name="T40" fmla="*/ 3 w 23"/>
                  <a:gd name="T41" fmla="*/ 43 h 45"/>
                  <a:gd name="T42" fmla="*/ 3 w 23"/>
                  <a:gd name="T43" fmla="*/ 41 h 45"/>
                  <a:gd name="T44" fmla="*/ 5 w 23"/>
                  <a:gd name="T45" fmla="*/ 39 h 45"/>
                  <a:gd name="T46" fmla="*/ 8 w 23"/>
                  <a:gd name="T47" fmla="*/ 33 h 45"/>
                  <a:gd name="T48" fmla="*/ 9 w 23"/>
                  <a:gd name="T49" fmla="*/ 31 h 45"/>
                  <a:gd name="T50" fmla="*/ 11 w 23"/>
                  <a:gd name="T51" fmla="*/ 28 h 45"/>
                  <a:gd name="T52" fmla="*/ 14 w 23"/>
                  <a:gd name="T53" fmla="*/ 23 h 45"/>
                  <a:gd name="T54" fmla="*/ 15 w 23"/>
                  <a:gd name="T55" fmla="*/ 21 h 45"/>
                  <a:gd name="T56" fmla="*/ 17 w 23"/>
                  <a:gd name="T57" fmla="*/ 20 h 45"/>
                  <a:gd name="T58" fmla="*/ 17 w 23"/>
                  <a:gd name="T59" fmla="*/ 19 h 45"/>
                  <a:gd name="T60" fmla="*/ 18 w 23"/>
                  <a:gd name="T61" fmla="*/ 17 h 45"/>
                  <a:gd name="T62" fmla="*/ 20 w 23"/>
                  <a:gd name="T63" fmla="*/ 14 h 45"/>
                  <a:gd name="T64" fmla="*/ 21 w 23"/>
                  <a:gd name="T65" fmla="*/ 12 h 45"/>
                  <a:gd name="T66" fmla="*/ 22 w 23"/>
                  <a:gd name="T67" fmla="*/ 9 h 45"/>
                  <a:gd name="T68" fmla="*/ 23 w 23"/>
                  <a:gd name="T69" fmla="*/ 6 h 45"/>
                  <a:gd name="T70" fmla="*/ 23 w 23"/>
                  <a:gd name="T71" fmla="*/ 4 h 45"/>
                  <a:gd name="T72" fmla="*/ 23 w 23"/>
                  <a:gd name="T73" fmla="*/ 2 h 45"/>
                  <a:gd name="T74" fmla="*/ 23 w 23"/>
                  <a:gd name="T75" fmla="*/ 2 h 45"/>
                  <a:gd name="T76" fmla="*/ 22 w 23"/>
                  <a:gd name="T77" fmla="*/ 2 h 45"/>
                  <a:gd name="T78" fmla="*/ 22 w 23"/>
                  <a:gd name="T79" fmla="*/ 1 h 45"/>
                  <a:gd name="T80" fmla="*/ 22 w 23"/>
                  <a:gd name="T81" fmla="*/ 1 h 45"/>
                  <a:gd name="T82" fmla="*/ 20 w 23"/>
                  <a:gd name="T83" fmla="*/ 1 h 45"/>
                  <a:gd name="T84" fmla="*/ 20 w 23"/>
                  <a:gd name="T85" fmla="*/ 1 h 45"/>
                  <a:gd name="T86" fmla="*/ 20 w 23"/>
                  <a:gd name="T87" fmla="*/ 0 h 45"/>
                  <a:gd name="T88" fmla="*/ 20 w 23"/>
                  <a:gd name="T89" fmla="*/ 0 h 45"/>
                  <a:gd name="T90" fmla="*/ 19 w 23"/>
                  <a:gd name="T91" fmla="*/ 1 h 45"/>
                  <a:gd name="T92" fmla="*/ 18 w 23"/>
                  <a:gd name="T93" fmla="*/ 5 h 45"/>
                  <a:gd name="T94" fmla="*/ 18 w 23"/>
                  <a:gd name="T95" fmla="*/ 5 h 45"/>
                  <a:gd name="T96" fmla="*/ 18 w 23"/>
                  <a:gd name="T97" fmla="*/ 5 h 45"/>
                  <a:gd name="T98" fmla="*/ 18 w 23"/>
                  <a:gd name="T99" fmla="*/ 5 h 45"/>
                  <a:gd name="T100" fmla="*/ 3 w 23"/>
                  <a:gd name="T101" fmla="*/ 39 h 45"/>
                  <a:gd name="T102" fmla="*/ 3 w 23"/>
                  <a:gd name="T103" fmla="*/ 39 h 45"/>
                  <a:gd name="T104" fmla="*/ 3 w 23"/>
                  <a:gd name="T105" fmla="*/ 39 h 45"/>
                  <a:gd name="T106" fmla="*/ 3 w 23"/>
                  <a:gd name="T107" fmla="*/ 39 h 45"/>
                  <a:gd name="T108" fmla="*/ 18 w 23"/>
                  <a:gd name="T109" fmla="*/ 5 h 45"/>
                  <a:gd name="T110" fmla="*/ 18 w 23"/>
                  <a:gd name="T111" fmla="*/ 5 h 45"/>
                  <a:gd name="T112" fmla="*/ 18 w 23"/>
                  <a:gd name="T113" fmla="*/ 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3" h="45">
                    <a:moveTo>
                      <a:pt x="19" y="1"/>
                    </a:moveTo>
                    <a:cubicBezTo>
                      <a:pt x="19" y="1"/>
                      <a:pt x="19" y="2"/>
                      <a:pt x="19" y="3"/>
                    </a:cubicBezTo>
                    <a:cubicBezTo>
                      <a:pt x="18" y="4"/>
                      <a:pt x="18" y="4"/>
                      <a:pt x="18" y="4"/>
                    </a:cubicBezTo>
                    <a:cubicBezTo>
                      <a:pt x="18" y="4"/>
                      <a:pt x="18" y="5"/>
                      <a:pt x="18" y="5"/>
                    </a:cubicBezTo>
                    <a:cubicBezTo>
                      <a:pt x="18" y="5"/>
                      <a:pt x="18" y="5"/>
                      <a:pt x="18" y="5"/>
                    </a:cubicBezTo>
                    <a:cubicBezTo>
                      <a:pt x="18" y="6"/>
                      <a:pt x="18" y="6"/>
                      <a:pt x="18" y="6"/>
                    </a:cubicBezTo>
                    <a:cubicBezTo>
                      <a:pt x="18" y="6"/>
                      <a:pt x="17" y="7"/>
                      <a:pt x="17" y="7"/>
                    </a:cubicBezTo>
                    <a:cubicBezTo>
                      <a:pt x="17" y="8"/>
                      <a:pt x="16" y="9"/>
                      <a:pt x="16" y="10"/>
                    </a:cubicBezTo>
                    <a:cubicBezTo>
                      <a:pt x="15" y="12"/>
                      <a:pt x="14" y="13"/>
                      <a:pt x="13" y="15"/>
                    </a:cubicBezTo>
                    <a:cubicBezTo>
                      <a:pt x="13" y="16"/>
                      <a:pt x="12" y="17"/>
                      <a:pt x="12" y="18"/>
                    </a:cubicBezTo>
                    <a:cubicBezTo>
                      <a:pt x="11" y="18"/>
                      <a:pt x="11" y="19"/>
                      <a:pt x="10" y="20"/>
                    </a:cubicBezTo>
                    <a:cubicBezTo>
                      <a:pt x="10" y="22"/>
                      <a:pt x="9" y="23"/>
                      <a:pt x="8" y="25"/>
                    </a:cubicBezTo>
                    <a:cubicBezTo>
                      <a:pt x="7" y="26"/>
                      <a:pt x="6" y="28"/>
                      <a:pt x="5" y="29"/>
                    </a:cubicBezTo>
                    <a:cubicBezTo>
                      <a:pt x="5" y="31"/>
                      <a:pt x="4" y="32"/>
                      <a:pt x="3" y="34"/>
                    </a:cubicBezTo>
                    <a:cubicBezTo>
                      <a:pt x="2" y="35"/>
                      <a:pt x="1" y="37"/>
                      <a:pt x="1" y="39"/>
                    </a:cubicBezTo>
                    <a:cubicBezTo>
                      <a:pt x="1" y="40"/>
                      <a:pt x="0" y="40"/>
                      <a:pt x="0" y="41"/>
                    </a:cubicBezTo>
                    <a:cubicBezTo>
                      <a:pt x="0" y="42"/>
                      <a:pt x="0" y="42"/>
                      <a:pt x="0" y="43"/>
                    </a:cubicBezTo>
                    <a:cubicBezTo>
                      <a:pt x="0" y="43"/>
                      <a:pt x="0" y="43"/>
                      <a:pt x="0" y="43"/>
                    </a:cubicBezTo>
                    <a:cubicBezTo>
                      <a:pt x="0" y="43"/>
                      <a:pt x="0" y="44"/>
                      <a:pt x="0" y="44"/>
                    </a:cubicBezTo>
                    <a:cubicBezTo>
                      <a:pt x="0" y="45"/>
                      <a:pt x="1" y="45"/>
                      <a:pt x="2" y="44"/>
                    </a:cubicBezTo>
                    <a:cubicBezTo>
                      <a:pt x="2" y="44"/>
                      <a:pt x="2" y="43"/>
                      <a:pt x="3" y="43"/>
                    </a:cubicBezTo>
                    <a:cubicBezTo>
                      <a:pt x="3" y="42"/>
                      <a:pt x="3" y="42"/>
                      <a:pt x="3" y="41"/>
                    </a:cubicBezTo>
                    <a:cubicBezTo>
                      <a:pt x="4" y="40"/>
                      <a:pt x="4" y="40"/>
                      <a:pt x="5" y="39"/>
                    </a:cubicBezTo>
                    <a:cubicBezTo>
                      <a:pt x="6" y="37"/>
                      <a:pt x="7" y="35"/>
                      <a:pt x="8" y="33"/>
                    </a:cubicBezTo>
                    <a:cubicBezTo>
                      <a:pt x="8" y="32"/>
                      <a:pt x="9" y="32"/>
                      <a:pt x="9" y="31"/>
                    </a:cubicBezTo>
                    <a:cubicBezTo>
                      <a:pt x="10" y="30"/>
                      <a:pt x="11" y="29"/>
                      <a:pt x="11" y="28"/>
                    </a:cubicBezTo>
                    <a:cubicBezTo>
                      <a:pt x="12" y="27"/>
                      <a:pt x="13" y="25"/>
                      <a:pt x="14" y="23"/>
                    </a:cubicBezTo>
                    <a:cubicBezTo>
                      <a:pt x="15" y="22"/>
                      <a:pt x="15" y="22"/>
                      <a:pt x="15" y="21"/>
                    </a:cubicBezTo>
                    <a:cubicBezTo>
                      <a:pt x="16" y="21"/>
                      <a:pt x="16" y="21"/>
                      <a:pt x="17" y="20"/>
                    </a:cubicBezTo>
                    <a:cubicBezTo>
                      <a:pt x="17" y="20"/>
                      <a:pt x="17" y="19"/>
                      <a:pt x="17" y="19"/>
                    </a:cubicBezTo>
                    <a:cubicBezTo>
                      <a:pt x="18" y="18"/>
                      <a:pt x="18" y="18"/>
                      <a:pt x="18" y="17"/>
                    </a:cubicBezTo>
                    <a:cubicBezTo>
                      <a:pt x="19" y="16"/>
                      <a:pt x="19" y="15"/>
                      <a:pt x="20" y="14"/>
                    </a:cubicBezTo>
                    <a:cubicBezTo>
                      <a:pt x="20" y="13"/>
                      <a:pt x="21" y="13"/>
                      <a:pt x="21" y="12"/>
                    </a:cubicBezTo>
                    <a:cubicBezTo>
                      <a:pt x="22" y="11"/>
                      <a:pt x="22" y="10"/>
                      <a:pt x="22" y="9"/>
                    </a:cubicBezTo>
                    <a:cubicBezTo>
                      <a:pt x="23" y="8"/>
                      <a:pt x="23" y="7"/>
                      <a:pt x="23" y="6"/>
                    </a:cubicBezTo>
                    <a:cubicBezTo>
                      <a:pt x="23" y="5"/>
                      <a:pt x="23" y="4"/>
                      <a:pt x="23" y="4"/>
                    </a:cubicBezTo>
                    <a:cubicBezTo>
                      <a:pt x="23" y="3"/>
                      <a:pt x="23" y="3"/>
                      <a:pt x="23" y="2"/>
                    </a:cubicBezTo>
                    <a:cubicBezTo>
                      <a:pt x="23" y="2"/>
                      <a:pt x="23" y="2"/>
                      <a:pt x="23" y="2"/>
                    </a:cubicBezTo>
                    <a:cubicBezTo>
                      <a:pt x="22" y="2"/>
                      <a:pt x="22" y="2"/>
                      <a:pt x="22" y="2"/>
                    </a:cubicBezTo>
                    <a:cubicBezTo>
                      <a:pt x="22" y="1"/>
                      <a:pt x="22" y="1"/>
                      <a:pt x="22" y="1"/>
                    </a:cubicBezTo>
                    <a:cubicBezTo>
                      <a:pt x="22" y="1"/>
                      <a:pt x="22" y="1"/>
                      <a:pt x="22" y="1"/>
                    </a:cubicBezTo>
                    <a:cubicBezTo>
                      <a:pt x="22" y="0"/>
                      <a:pt x="21" y="0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19" y="1"/>
                      <a:pt x="19" y="1"/>
                      <a:pt x="19" y="1"/>
                    </a:cubicBezTo>
                    <a:moveTo>
                      <a:pt x="18" y="5"/>
                    </a:moveTo>
                    <a:cubicBezTo>
                      <a:pt x="18" y="5"/>
                      <a:pt x="18" y="5"/>
                      <a:pt x="18" y="5"/>
                    </a:cubicBezTo>
                    <a:cubicBezTo>
                      <a:pt x="18" y="5"/>
                      <a:pt x="18" y="5"/>
                      <a:pt x="18" y="5"/>
                    </a:cubicBezTo>
                    <a:cubicBezTo>
                      <a:pt x="18" y="5"/>
                      <a:pt x="18" y="5"/>
                      <a:pt x="18" y="5"/>
                    </a:cubicBezTo>
                    <a:moveTo>
                      <a:pt x="3" y="39"/>
                    </a:moveTo>
                    <a:cubicBezTo>
                      <a:pt x="3" y="39"/>
                      <a:pt x="3" y="39"/>
                      <a:pt x="3" y="39"/>
                    </a:cubicBezTo>
                    <a:cubicBezTo>
                      <a:pt x="3" y="39"/>
                      <a:pt x="3" y="39"/>
                      <a:pt x="3" y="39"/>
                    </a:cubicBezTo>
                    <a:cubicBezTo>
                      <a:pt x="3" y="39"/>
                      <a:pt x="3" y="39"/>
                      <a:pt x="3" y="39"/>
                    </a:cubicBezTo>
                    <a:moveTo>
                      <a:pt x="18" y="5"/>
                    </a:moveTo>
                    <a:cubicBezTo>
                      <a:pt x="18" y="5"/>
                      <a:pt x="18" y="5"/>
                      <a:pt x="18" y="5"/>
                    </a:cubicBezTo>
                    <a:cubicBezTo>
                      <a:pt x="18" y="5"/>
                      <a:pt x="18" y="5"/>
                      <a:pt x="18" y="5"/>
                    </a:cubicBezTo>
                  </a:path>
                </a:pathLst>
              </a:custGeom>
              <a:solidFill>
                <a:srgbClr val="E8C05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8" name="Freeform 770"/>
              <p:cNvSpPr>
                <a:spLocks noEditPoints="1"/>
              </p:cNvSpPr>
              <p:nvPr/>
            </p:nvSpPr>
            <p:spPr bwMode="auto">
              <a:xfrm>
                <a:off x="5887" y="2370"/>
                <a:ext cx="171" cy="134"/>
              </a:xfrm>
              <a:custGeom>
                <a:avLst/>
                <a:gdLst>
                  <a:gd name="T0" fmla="*/ 7 w 91"/>
                  <a:gd name="T1" fmla="*/ 2 h 71"/>
                  <a:gd name="T2" fmla="*/ 3 w 91"/>
                  <a:gd name="T3" fmla="*/ 7 h 71"/>
                  <a:gd name="T4" fmla="*/ 1 w 91"/>
                  <a:gd name="T5" fmla="*/ 12 h 71"/>
                  <a:gd name="T6" fmla="*/ 0 w 91"/>
                  <a:gd name="T7" fmla="*/ 19 h 71"/>
                  <a:gd name="T8" fmla="*/ 0 w 91"/>
                  <a:gd name="T9" fmla="*/ 25 h 71"/>
                  <a:gd name="T10" fmla="*/ 2 w 91"/>
                  <a:gd name="T11" fmla="*/ 35 h 71"/>
                  <a:gd name="T12" fmla="*/ 7 w 91"/>
                  <a:gd name="T13" fmla="*/ 46 h 71"/>
                  <a:gd name="T14" fmla="*/ 13 w 91"/>
                  <a:gd name="T15" fmla="*/ 54 h 71"/>
                  <a:gd name="T16" fmla="*/ 20 w 91"/>
                  <a:gd name="T17" fmla="*/ 60 h 71"/>
                  <a:gd name="T18" fmla="*/ 24 w 91"/>
                  <a:gd name="T19" fmla="*/ 62 h 71"/>
                  <a:gd name="T20" fmla="*/ 25 w 91"/>
                  <a:gd name="T21" fmla="*/ 62 h 71"/>
                  <a:gd name="T22" fmla="*/ 25 w 91"/>
                  <a:gd name="T23" fmla="*/ 62 h 71"/>
                  <a:gd name="T24" fmla="*/ 26 w 91"/>
                  <a:gd name="T25" fmla="*/ 62 h 71"/>
                  <a:gd name="T26" fmla="*/ 28 w 91"/>
                  <a:gd name="T27" fmla="*/ 60 h 71"/>
                  <a:gd name="T28" fmla="*/ 23 w 91"/>
                  <a:gd name="T29" fmla="*/ 56 h 71"/>
                  <a:gd name="T30" fmla="*/ 20 w 91"/>
                  <a:gd name="T31" fmla="*/ 53 h 71"/>
                  <a:gd name="T32" fmla="*/ 16 w 91"/>
                  <a:gd name="T33" fmla="*/ 48 h 71"/>
                  <a:gd name="T34" fmla="*/ 16 w 91"/>
                  <a:gd name="T35" fmla="*/ 46 h 71"/>
                  <a:gd name="T36" fmla="*/ 16 w 91"/>
                  <a:gd name="T37" fmla="*/ 45 h 71"/>
                  <a:gd name="T38" fmla="*/ 17 w 91"/>
                  <a:gd name="T39" fmla="*/ 45 h 71"/>
                  <a:gd name="T40" fmla="*/ 20 w 91"/>
                  <a:gd name="T41" fmla="*/ 46 h 71"/>
                  <a:gd name="T42" fmla="*/ 25 w 91"/>
                  <a:gd name="T43" fmla="*/ 50 h 71"/>
                  <a:gd name="T44" fmla="*/ 32 w 91"/>
                  <a:gd name="T45" fmla="*/ 56 h 71"/>
                  <a:gd name="T46" fmla="*/ 40 w 91"/>
                  <a:gd name="T47" fmla="*/ 61 h 71"/>
                  <a:gd name="T48" fmla="*/ 48 w 91"/>
                  <a:gd name="T49" fmla="*/ 66 h 71"/>
                  <a:gd name="T50" fmla="*/ 54 w 91"/>
                  <a:gd name="T51" fmla="*/ 69 h 71"/>
                  <a:gd name="T52" fmla="*/ 60 w 91"/>
                  <a:gd name="T53" fmla="*/ 71 h 71"/>
                  <a:gd name="T54" fmla="*/ 67 w 91"/>
                  <a:gd name="T55" fmla="*/ 71 h 71"/>
                  <a:gd name="T56" fmla="*/ 74 w 91"/>
                  <a:gd name="T57" fmla="*/ 71 h 71"/>
                  <a:gd name="T58" fmla="*/ 78 w 91"/>
                  <a:gd name="T59" fmla="*/ 70 h 71"/>
                  <a:gd name="T60" fmla="*/ 84 w 91"/>
                  <a:gd name="T61" fmla="*/ 69 h 71"/>
                  <a:gd name="T62" fmla="*/ 90 w 91"/>
                  <a:gd name="T63" fmla="*/ 67 h 71"/>
                  <a:gd name="T64" fmla="*/ 89 w 91"/>
                  <a:gd name="T65" fmla="*/ 64 h 71"/>
                  <a:gd name="T66" fmla="*/ 86 w 91"/>
                  <a:gd name="T67" fmla="*/ 64 h 71"/>
                  <a:gd name="T68" fmla="*/ 78 w 91"/>
                  <a:gd name="T69" fmla="*/ 66 h 71"/>
                  <a:gd name="T70" fmla="*/ 70 w 91"/>
                  <a:gd name="T71" fmla="*/ 67 h 71"/>
                  <a:gd name="T72" fmla="*/ 62 w 91"/>
                  <a:gd name="T73" fmla="*/ 67 h 71"/>
                  <a:gd name="T74" fmla="*/ 55 w 91"/>
                  <a:gd name="T75" fmla="*/ 65 h 71"/>
                  <a:gd name="T76" fmla="*/ 49 w 91"/>
                  <a:gd name="T77" fmla="*/ 62 h 71"/>
                  <a:gd name="T78" fmla="*/ 39 w 91"/>
                  <a:gd name="T79" fmla="*/ 55 h 71"/>
                  <a:gd name="T80" fmla="*/ 29 w 91"/>
                  <a:gd name="T81" fmla="*/ 48 h 71"/>
                  <a:gd name="T82" fmla="*/ 21 w 91"/>
                  <a:gd name="T83" fmla="*/ 42 h 71"/>
                  <a:gd name="T84" fmla="*/ 18 w 91"/>
                  <a:gd name="T85" fmla="*/ 41 h 71"/>
                  <a:gd name="T86" fmla="*/ 13 w 91"/>
                  <a:gd name="T87" fmla="*/ 43 h 71"/>
                  <a:gd name="T88" fmla="*/ 12 w 91"/>
                  <a:gd name="T89" fmla="*/ 45 h 71"/>
                  <a:gd name="T90" fmla="*/ 11 w 91"/>
                  <a:gd name="T91" fmla="*/ 44 h 71"/>
                  <a:gd name="T92" fmla="*/ 7 w 91"/>
                  <a:gd name="T93" fmla="*/ 36 h 71"/>
                  <a:gd name="T94" fmla="*/ 4 w 91"/>
                  <a:gd name="T95" fmla="*/ 26 h 71"/>
                  <a:gd name="T96" fmla="*/ 4 w 91"/>
                  <a:gd name="T97" fmla="*/ 15 h 71"/>
                  <a:gd name="T98" fmla="*/ 7 w 91"/>
                  <a:gd name="T99" fmla="*/ 7 h 71"/>
                  <a:gd name="T100" fmla="*/ 11 w 91"/>
                  <a:gd name="T101" fmla="*/ 2 h 71"/>
                  <a:gd name="T102" fmla="*/ 10 w 91"/>
                  <a:gd name="T103" fmla="*/ 0 h 71"/>
                  <a:gd name="T104" fmla="*/ 5 w 91"/>
                  <a:gd name="T105" fmla="*/ 11 h 71"/>
                  <a:gd name="T106" fmla="*/ 5 w 91"/>
                  <a:gd name="T107" fmla="*/ 11 h 71"/>
                  <a:gd name="T108" fmla="*/ 4 w 91"/>
                  <a:gd name="T109" fmla="*/ 26 h 71"/>
                  <a:gd name="T110" fmla="*/ 16 w 91"/>
                  <a:gd name="T111" fmla="*/ 45 h 71"/>
                  <a:gd name="T112" fmla="*/ 16 w 91"/>
                  <a:gd name="T113" fmla="*/ 45 h 71"/>
                  <a:gd name="T114" fmla="*/ 16 w 91"/>
                  <a:gd name="T115" fmla="*/ 45 h 71"/>
                  <a:gd name="T116" fmla="*/ 77 w 91"/>
                  <a:gd name="T117" fmla="*/ 66 h 71"/>
                  <a:gd name="T118" fmla="*/ 77 w 91"/>
                  <a:gd name="T119" fmla="*/ 66 h 71"/>
                  <a:gd name="T120" fmla="*/ 65 w 91"/>
                  <a:gd name="T121" fmla="*/ 67 h 71"/>
                  <a:gd name="T122" fmla="*/ 79 w 91"/>
                  <a:gd name="T123" fmla="*/ 70 h 71"/>
                  <a:gd name="T124" fmla="*/ 79 w 91"/>
                  <a:gd name="T125" fmla="*/ 7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" h="71">
                    <a:moveTo>
                      <a:pt x="9" y="0"/>
                    </a:moveTo>
                    <a:cubicBezTo>
                      <a:pt x="8" y="1"/>
                      <a:pt x="7" y="1"/>
                      <a:pt x="7" y="2"/>
                    </a:cubicBezTo>
                    <a:cubicBezTo>
                      <a:pt x="6" y="3"/>
                      <a:pt x="6" y="3"/>
                      <a:pt x="5" y="4"/>
                    </a:cubicBezTo>
                    <a:cubicBezTo>
                      <a:pt x="4" y="5"/>
                      <a:pt x="4" y="6"/>
                      <a:pt x="3" y="7"/>
                    </a:cubicBezTo>
                    <a:cubicBezTo>
                      <a:pt x="3" y="8"/>
                      <a:pt x="2" y="8"/>
                      <a:pt x="2" y="9"/>
                    </a:cubicBezTo>
                    <a:cubicBezTo>
                      <a:pt x="1" y="10"/>
                      <a:pt x="1" y="11"/>
                      <a:pt x="1" y="12"/>
                    </a:cubicBezTo>
                    <a:cubicBezTo>
                      <a:pt x="0" y="13"/>
                      <a:pt x="0" y="14"/>
                      <a:pt x="0" y="15"/>
                    </a:cubicBezTo>
                    <a:cubicBezTo>
                      <a:pt x="0" y="16"/>
                      <a:pt x="0" y="18"/>
                      <a:pt x="0" y="19"/>
                    </a:cubicBezTo>
                    <a:cubicBezTo>
                      <a:pt x="0" y="20"/>
                      <a:pt x="0" y="21"/>
                      <a:pt x="0" y="22"/>
                    </a:cubicBezTo>
                    <a:cubicBezTo>
                      <a:pt x="0" y="23"/>
                      <a:pt x="0" y="24"/>
                      <a:pt x="0" y="25"/>
                    </a:cubicBezTo>
                    <a:cubicBezTo>
                      <a:pt x="0" y="26"/>
                      <a:pt x="0" y="27"/>
                      <a:pt x="0" y="28"/>
                    </a:cubicBezTo>
                    <a:cubicBezTo>
                      <a:pt x="1" y="30"/>
                      <a:pt x="1" y="33"/>
                      <a:pt x="2" y="35"/>
                    </a:cubicBezTo>
                    <a:cubicBezTo>
                      <a:pt x="2" y="37"/>
                      <a:pt x="3" y="39"/>
                      <a:pt x="4" y="40"/>
                    </a:cubicBezTo>
                    <a:cubicBezTo>
                      <a:pt x="5" y="42"/>
                      <a:pt x="6" y="44"/>
                      <a:pt x="7" y="46"/>
                    </a:cubicBezTo>
                    <a:cubicBezTo>
                      <a:pt x="8" y="48"/>
                      <a:pt x="9" y="50"/>
                      <a:pt x="11" y="51"/>
                    </a:cubicBezTo>
                    <a:cubicBezTo>
                      <a:pt x="11" y="52"/>
                      <a:pt x="12" y="53"/>
                      <a:pt x="13" y="54"/>
                    </a:cubicBezTo>
                    <a:cubicBezTo>
                      <a:pt x="13" y="55"/>
                      <a:pt x="14" y="55"/>
                      <a:pt x="15" y="56"/>
                    </a:cubicBezTo>
                    <a:cubicBezTo>
                      <a:pt x="17" y="57"/>
                      <a:pt x="18" y="59"/>
                      <a:pt x="20" y="60"/>
                    </a:cubicBezTo>
                    <a:cubicBezTo>
                      <a:pt x="21" y="60"/>
                      <a:pt x="22" y="61"/>
                      <a:pt x="23" y="61"/>
                    </a:cubicBezTo>
                    <a:cubicBezTo>
                      <a:pt x="23" y="61"/>
                      <a:pt x="23" y="62"/>
                      <a:pt x="24" y="62"/>
                    </a:cubicBezTo>
                    <a:cubicBezTo>
                      <a:pt x="24" y="62"/>
                      <a:pt x="24" y="62"/>
                      <a:pt x="24" y="62"/>
                    </a:cubicBezTo>
                    <a:cubicBezTo>
                      <a:pt x="25" y="62"/>
                      <a:pt x="25" y="62"/>
                      <a:pt x="25" y="62"/>
                    </a:cubicBezTo>
                    <a:cubicBezTo>
                      <a:pt x="25" y="62"/>
                      <a:pt x="25" y="62"/>
                      <a:pt x="25" y="62"/>
                    </a:cubicBezTo>
                    <a:cubicBezTo>
                      <a:pt x="25" y="62"/>
                      <a:pt x="25" y="62"/>
                      <a:pt x="25" y="62"/>
                    </a:cubicBezTo>
                    <a:cubicBezTo>
                      <a:pt x="25" y="63"/>
                      <a:pt x="25" y="63"/>
                      <a:pt x="25" y="63"/>
                    </a:cubicBezTo>
                    <a:cubicBezTo>
                      <a:pt x="26" y="63"/>
                      <a:pt x="26" y="63"/>
                      <a:pt x="26" y="62"/>
                    </a:cubicBezTo>
                    <a:cubicBezTo>
                      <a:pt x="27" y="62"/>
                      <a:pt x="27" y="62"/>
                      <a:pt x="28" y="61"/>
                    </a:cubicBezTo>
                    <a:cubicBezTo>
                      <a:pt x="28" y="61"/>
                      <a:pt x="28" y="60"/>
                      <a:pt x="28" y="60"/>
                    </a:cubicBezTo>
                    <a:cubicBezTo>
                      <a:pt x="28" y="59"/>
                      <a:pt x="27" y="59"/>
                      <a:pt x="27" y="59"/>
                    </a:cubicBezTo>
                    <a:cubicBezTo>
                      <a:pt x="25" y="58"/>
                      <a:pt x="24" y="57"/>
                      <a:pt x="23" y="56"/>
                    </a:cubicBezTo>
                    <a:cubicBezTo>
                      <a:pt x="22" y="56"/>
                      <a:pt x="22" y="55"/>
                      <a:pt x="21" y="55"/>
                    </a:cubicBezTo>
                    <a:cubicBezTo>
                      <a:pt x="20" y="54"/>
                      <a:pt x="20" y="54"/>
                      <a:pt x="20" y="53"/>
                    </a:cubicBezTo>
                    <a:cubicBezTo>
                      <a:pt x="19" y="52"/>
                      <a:pt x="18" y="51"/>
                      <a:pt x="17" y="49"/>
                    </a:cubicBezTo>
                    <a:cubicBezTo>
                      <a:pt x="17" y="49"/>
                      <a:pt x="16" y="48"/>
                      <a:pt x="16" y="48"/>
                    </a:cubicBezTo>
                    <a:cubicBezTo>
                      <a:pt x="16" y="47"/>
                      <a:pt x="16" y="47"/>
                      <a:pt x="16" y="46"/>
                    </a:cubicBezTo>
                    <a:cubicBezTo>
                      <a:pt x="16" y="46"/>
                      <a:pt x="16" y="46"/>
                      <a:pt x="16" y="46"/>
                    </a:cubicBezTo>
                    <a:cubicBezTo>
                      <a:pt x="16" y="45"/>
                      <a:pt x="16" y="45"/>
                      <a:pt x="16" y="45"/>
                    </a:cubicBezTo>
                    <a:cubicBezTo>
                      <a:pt x="16" y="45"/>
                      <a:pt x="16" y="45"/>
                      <a:pt x="16" y="45"/>
                    </a:cubicBezTo>
                    <a:cubicBezTo>
                      <a:pt x="17" y="45"/>
                      <a:pt x="17" y="45"/>
                      <a:pt x="17" y="45"/>
                    </a:cubicBezTo>
                    <a:cubicBezTo>
                      <a:pt x="17" y="45"/>
                      <a:pt x="17" y="45"/>
                      <a:pt x="17" y="45"/>
                    </a:cubicBezTo>
                    <a:cubicBezTo>
                      <a:pt x="18" y="45"/>
                      <a:pt x="19" y="46"/>
                      <a:pt x="20" y="47"/>
                    </a:cubicBezTo>
                    <a:cubicBezTo>
                      <a:pt x="20" y="46"/>
                      <a:pt x="20" y="46"/>
                      <a:pt x="20" y="46"/>
                    </a:cubicBezTo>
                    <a:cubicBezTo>
                      <a:pt x="21" y="47"/>
                      <a:pt x="22" y="48"/>
                      <a:pt x="23" y="48"/>
                    </a:cubicBezTo>
                    <a:cubicBezTo>
                      <a:pt x="23" y="49"/>
                      <a:pt x="24" y="50"/>
                      <a:pt x="25" y="50"/>
                    </a:cubicBezTo>
                    <a:cubicBezTo>
                      <a:pt x="27" y="52"/>
                      <a:pt x="28" y="53"/>
                      <a:pt x="30" y="54"/>
                    </a:cubicBezTo>
                    <a:cubicBezTo>
                      <a:pt x="31" y="55"/>
                      <a:pt x="32" y="55"/>
                      <a:pt x="32" y="56"/>
                    </a:cubicBezTo>
                    <a:cubicBezTo>
                      <a:pt x="33" y="57"/>
                      <a:pt x="34" y="57"/>
                      <a:pt x="35" y="58"/>
                    </a:cubicBezTo>
                    <a:cubicBezTo>
                      <a:pt x="36" y="59"/>
                      <a:pt x="38" y="60"/>
                      <a:pt x="40" y="61"/>
                    </a:cubicBezTo>
                    <a:cubicBezTo>
                      <a:pt x="41" y="63"/>
                      <a:pt x="43" y="64"/>
                      <a:pt x="45" y="65"/>
                    </a:cubicBezTo>
                    <a:cubicBezTo>
                      <a:pt x="46" y="65"/>
                      <a:pt x="47" y="66"/>
                      <a:pt x="48" y="66"/>
                    </a:cubicBezTo>
                    <a:cubicBezTo>
                      <a:pt x="49" y="67"/>
                      <a:pt x="50" y="67"/>
                      <a:pt x="51" y="68"/>
                    </a:cubicBezTo>
                    <a:cubicBezTo>
                      <a:pt x="52" y="68"/>
                      <a:pt x="53" y="69"/>
                      <a:pt x="54" y="69"/>
                    </a:cubicBezTo>
                    <a:cubicBezTo>
                      <a:pt x="55" y="69"/>
                      <a:pt x="56" y="70"/>
                      <a:pt x="57" y="70"/>
                    </a:cubicBezTo>
                    <a:cubicBezTo>
                      <a:pt x="58" y="70"/>
                      <a:pt x="59" y="70"/>
                      <a:pt x="60" y="71"/>
                    </a:cubicBezTo>
                    <a:cubicBezTo>
                      <a:pt x="61" y="71"/>
                      <a:pt x="62" y="71"/>
                      <a:pt x="63" y="71"/>
                    </a:cubicBezTo>
                    <a:cubicBezTo>
                      <a:pt x="64" y="71"/>
                      <a:pt x="65" y="71"/>
                      <a:pt x="67" y="71"/>
                    </a:cubicBezTo>
                    <a:cubicBezTo>
                      <a:pt x="68" y="71"/>
                      <a:pt x="69" y="71"/>
                      <a:pt x="70" y="71"/>
                    </a:cubicBezTo>
                    <a:cubicBezTo>
                      <a:pt x="72" y="71"/>
                      <a:pt x="73" y="71"/>
                      <a:pt x="74" y="71"/>
                    </a:cubicBezTo>
                    <a:cubicBezTo>
                      <a:pt x="75" y="71"/>
                      <a:pt x="75" y="71"/>
                      <a:pt x="76" y="71"/>
                    </a:cubicBezTo>
                    <a:cubicBezTo>
                      <a:pt x="77" y="71"/>
                      <a:pt x="77" y="71"/>
                      <a:pt x="78" y="70"/>
                    </a:cubicBezTo>
                    <a:cubicBezTo>
                      <a:pt x="79" y="70"/>
                      <a:pt x="80" y="70"/>
                      <a:pt x="81" y="70"/>
                    </a:cubicBezTo>
                    <a:cubicBezTo>
                      <a:pt x="82" y="70"/>
                      <a:pt x="83" y="69"/>
                      <a:pt x="84" y="69"/>
                    </a:cubicBezTo>
                    <a:cubicBezTo>
                      <a:pt x="85" y="69"/>
                      <a:pt x="86" y="68"/>
                      <a:pt x="87" y="68"/>
                    </a:cubicBezTo>
                    <a:cubicBezTo>
                      <a:pt x="88" y="68"/>
                      <a:pt x="89" y="67"/>
                      <a:pt x="90" y="67"/>
                    </a:cubicBezTo>
                    <a:cubicBezTo>
                      <a:pt x="91" y="66"/>
                      <a:pt x="91" y="65"/>
                      <a:pt x="91" y="65"/>
                    </a:cubicBezTo>
                    <a:cubicBezTo>
                      <a:pt x="90" y="64"/>
                      <a:pt x="89" y="63"/>
                      <a:pt x="89" y="64"/>
                    </a:cubicBezTo>
                    <a:cubicBezTo>
                      <a:pt x="88" y="64"/>
                      <a:pt x="88" y="64"/>
                      <a:pt x="87" y="64"/>
                    </a:cubicBezTo>
                    <a:cubicBezTo>
                      <a:pt x="87" y="64"/>
                      <a:pt x="86" y="64"/>
                      <a:pt x="86" y="64"/>
                    </a:cubicBezTo>
                    <a:cubicBezTo>
                      <a:pt x="85" y="65"/>
                      <a:pt x="84" y="65"/>
                      <a:pt x="83" y="65"/>
                    </a:cubicBezTo>
                    <a:cubicBezTo>
                      <a:pt x="82" y="65"/>
                      <a:pt x="80" y="66"/>
                      <a:pt x="78" y="66"/>
                    </a:cubicBezTo>
                    <a:cubicBezTo>
                      <a:pt x="78" y="66"/>
                      <a:pt x="78" y="66"/>
                      <a:pt x="77" y="66"/>
                    </a:cubicBezTo>
                    <a:cubicBezTo>
                      <a:pt x="75" y="67"/>
                      <a:pt x="73" y="67"/>
                      <a:pt x="70" y="67"/>
                    </a:cubicBezTo>
                    <a:cubicBezTo>
                      <a:pt x="68" y="67"/>
                      <a:pt x="66" y="67"/>
                      <a:pt x="64" y="67"/>
                    </a:cubicBezTo>
                    <a:cubicBezTo>
                      <a:pt x="63" y="67"/>
                      <a:pt x="63" y="67"/>
                      <a:pt x="62" y="67"/>
                    </a:cubicBezTo>
                    <a:cubicBezTo>
                      <a:pt x="62" y="67"/>
                      <a:pt x="61" y="66"/>
                      <a:pt x="60" y="66"/>
                    </a:cubicBezTo>
                    <a:cubicBezTo>
                      <a:pt x="58" y="66"/>
                      <a:pt x="57" y="65"/>
                      <a:pt x="55" y="65"/>
                    </a:cubicBezTo>
                    <a:cubicBezTo>
                      <a:pt x="54" y="65"/>
                      <a:pt x="53" y="64"/>
                      <a:pt x="52" y="64"/>
                    </a:cubicBezTo>
                    <a:cubicBezTo>
                      <a:pt x="51" y="63"/>
                      <a:pt x="50" y="63"/>
                      <a:pt x="49" y="62"/>
                    </a:cubicBezTo>
                    <a:cubicBezTo>
                      <a:pt x="47" y="61"/>
                      <a:pt x="45" y="60"/>
                      <a:pt x="43" y="59"/>
                    </a:cubicBezTo>
                    <a:cubicBezTo>
                      <a:pt x="42" y="58"/>
                      <a:pt x="40" y="57"/>
                      <a:pt x="39" y="55"/>
                    </a:cubicBezTo>
                    <a:cubicBezTo>
                      <a:pt x="37" y="54"/>
                      <a:pt x="35" y="53"/>
                      <a:pt x="34" y="52"/>
                    </a:cubicBezTo>
                    <a:cubicBezTo>
                      <a:pt x="32" y="51"/>
                      <a:pt x="31" y="49"/>
                      <a:pt x="29" y="48"/>
                    </a:cubicBezTo>
                    <a:cubicBezTo>
                      <a:pt x="27" y="47"/>
                      <a:pt x="26" y="45"/>
                      <a:pt x="24" y="44"/>
                    </a:cubicBezTo>
                    <a:cubicBezTo>
                      <a:pt x="23" y="44"/>
                      <a:pt x="22" y="43"/>
                      <a:pt x="21" y="42"/>
                    </a:cubicBezTo>
                    <a:cubicBezTo>
                      <a:pt x="21" y="42"/>
                      <a:pt x="20" y="42"/>
                      <a:pt x="20" y="41"/>
                    </a:cubicBezTo>
                    <a:cubicBezTo>
                      <a:pt x="19" y="41"/>
                      <a:pt x="19" y="41"/>
                      <a:pt x="18" y="41"/>
                    </a:cubicBezTo>
                    <a:cubicBezTo>
                      <a:pt x="17" y="40"/>
                      <a:pt x="15" y="41"/>
                      <a:pt x="14" y="41"/>
                    </a:cubicBezTo>
                    <a:cubicBezTo>
                      <a:pt x="13" y="42"/>
                      <a:pt x="13" y="42"/>
                      <a:pt x="13" y="43"/>
                    </a:cubicBezTo>
                    <a:cubicBezTo>
                      <a:pt x="12" y="44"/>
                      <a:pt x="12" y="44"/>
                      <a:pt x="12" y="44"/>
                    </a:cubicBezTo>
                    <a:cubicBezTo>
                      <a:pt x="12" y="44"/>
                      <a:pt x="12" y="45"/>
                      <a:pt x="12" y="45"/>
                    </a:cubicBezTo>
                    <a:cubicBezTo>
                      <a:pt x="12" y="46"/>
                      <a:pt x="12" y="46"/>
                      <a:pt x="12" y="46"/>
                    </a:cubicBezTo>
                    <a:cubicBezTo>
                      <a:pt x="11" y="46"/>
                      <a:pt x="11" y="45"/>
                      <a:pt x="11" y="44"/>
                    </a:cubicBezTo>
                    <a:cubicBezTo>
                      <a:pt x="10" y="43"/>
                      <a:pt x="9" y="41"/>
                      <a:pt x="8" y="39"/>
                    </a:cubicBezTo>
                    <a:cubicBezTo>
                      <a:pt x="7" y="38"/>
                      <a:pt x="7" y="37"/>
                      <a:pt x="7" y="36"/>
                    </a:cubicBezTo>
                    <a:cubicBezTo>
                      <a:pt x="6" y="35"/>
                      <a:pt x="6" y="34"/>
                      <a:pt x="6" y="33"/>
                    </a:cubicBezTo>
                    <a:cubicBezTo>
                      <a:pt x="5" y="31"/>
                      <a:pt x="5" y="29"/>
                      <a:pt x="4" y="26"/>
                    </a:cubicBezTo>
                    <a:cubicBezTo>
                      <a:pt x="4" y="24"/>
                      <a:pt x="4" y="23"/>
                      <a:pt x="4" y="21"/>
                    </a:cubicBezTo>
                    <a:cubicBezTo>
                      <a:pt x="4" y="19"/>
                      <a:pt x="4" y="17"/>
                      <a:pt x="4" y="15"/>
                    </a:cubicBezTo>
                    <a:cubicBezTo>
                      <a:pt x="4" y="14"/>
                      <a:pt x="5" y="13"/>
                      <a:pt x="5" y="11"/>
                    </a:cubicBezTo>
                    <a:cubicBezTo>
                      <a:pt x="6" y="10"/>
                      <a:pt x="6" y="9"/>
                      <a:pt x="7" y="7"/>
                    </a:cubicBezTo>
                    <a:cubicBezTo>
                      <a:pt x="8" y="6"/>
                      <a:pt x="8" y="5"/>
                      <a:pt x="9" y="4"/>
                    </a:cubicBezTo>
                    <a:cubicBezTo>
                      <a:pt x="10" y="3"/>
                      <a:pt x="10" y="2"/>
                      <a:pt x="11" y="2"/>
                    </a:cubicBezTo>
                    <a:cubicBezTo>
                      <a:pt x="11" y="1"/>
                      <a:pt x="11" y="0"/>
                      <a:pt x="1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9" y="0"/>
                      <a:pt x="9" y="0"/>
                      <a:pt x="9" y="0"/>
                    </a:cubicBezTo>
                    <a:moveTo>
                      <a:pt x="5" y="11"/>
                    </a:moveTo>
                    <a:cubicBezTo>
                      <a:pt x="5" y="11"/>
                      <a:pt x="5" y="11"/>
                      <a:pt x="5" y="11"/>
                    </a:cubicBezTo>
                    <a:cubicBezTo>
                      <a:pt x="5" y="11"/>
                      <a:pt x="5" y="11"/>
                      <a:pt x="5" y="11"/>
                    </a:cubicBezTo>
                    <a:moveTo>
                      <a:pt x="4" y="26"/>
                    </a:moveTo>
                    <a:cubicBezTo>
                      <a:pt x="4" y="26"/>
                      <a:pt x="4" y="26"/>
                      <a:pt x="4" y="26"/>
                    </a:cubicBezTo>
                    <a:cubicBezTo>
                      <a:pt x="4" y="26"/>
                      <a:pt x="4" y="26"/>
                      <a:pt x="4" y="26"/>
                    </a:cubicBezTo>
                    <a:moveTo>
                      <a:pt x="16" y="45"/>
                    </a:moveTo>
                    <a:cubicBezTo>
                      <a:pt x="16" y="45"/>
                      <a:pt x="16" y="45"/>
                      <a:pt x="16" y="45"/>
                    </a:cubicBezTo>
                    <a:cubicBezTo>
                      <a:pt x="16" y="45"/>
                      <a:pt x="16" y="45"/>
                      <a:pt x="16" y="45"/>
                    </a:cubicBezTo>
                    <a:moveTo>
                      <a:pt x="16" y="45"/>
                    </a:moveTo>
                    <a:cubicBezTo>
                      <a:pt x="16" y="45"/>
                      <a:pt x="16" y="45"/>
                      <a:pt x="16" y="45"/>
                    </a:cubicBezTo>
                    <a:cubicBezTo>
                      <a:pt x="16" y="45"/>
                      <a:pt x="16" y="45"/>
                      <a:pt x="16" y="45"/>
                    </a:cubicBezTo>
                    <a:moveTo>
                      <a:pt x="77" y="66"/>
                    </a:moveTo>
                    <a:cubicBezTo>
                      <a:pt x="77" y="67"/>
                      <a:pt x="77" y="67"/>
                      <a:pt x="77" y="67"/>
                    </a:cubicBezTo>
                    <a:cubicBezTo>
                      <a:pt x="77" y="66"/>
                      <a:pt x="77" y="66"/>
                      <a:pt x="77" y="66"/>
                    </a:cubicBezTo>
                    <a:moveTo>
                      <a:pt x="64" y="67"/>
                    </a:moveTo>
                    <a:cubicBezTo>
                      <a:pt x="65" y="67"/>
                      <a:pt x="65" y="67"/>
                      <a:pt x="65" y="67"/>
                    </a:cubicBezTo>
                    <a:cubicBezTo>
                      <a:pt x="64" y="67"/>
                      <a:pt x="64" y="67"/>
                      <a:pt x="64" y="67"/>
                    </a:cubicBezTo>
                    <a:moveTo>
                      <a:pt x="79" y="70"/>
                    </a:moveTo>
                    <a:cubicBezTo>
                      <a:pt x="78" y="70"/>
                      <a:pt x="78" y="70"/>
                      <a:pt x="78" y="70"/>
                    </a:cubicBezTo>
                    <a:cubicBezTo>
                      <a:pt x="79" y="70"/>
                      <a:pt x="79" y="70"/>
                      <a:pt x="79" y="70"/>
                    </a:cubicBezTo>
                  </a:path>
                </a:pathLst>
              </a:custGeom>
              <a:solidFill>
                <a:srgbClr val="FBD8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9" name="Freeform 771"/>
              <p:cNvSpPr>
                <a:spLocks noEditPoints="1"/>
              </p:cNvSpPr>
              <p:nvPr/>
            </p:nvSpPr>
            <p:spPr bwMode="auto">
              <a:xfrm>
                <a:off x="6049" y="2491"/>
                <a:ext cx="36" cy="66"/>
              </a:xfrm>
              <a:custGeom>
                <a:avLst/>
                <a:gdLst>
                  <a:gd name="T0" fmla="*/ 3 w 19"/>
                  <a:gd name="T1" fmla="*/ 0 h 35"/>
                  <a:gd name="T2" fmla="*/ 2 w 19"/>
                  <a:gd name="T3" fmla="*/ 1 h 35"/>
                  <a:gd name="T4" fmla="*/ 2 w 19"/>
                  <a:gd name="T5" fmla="*/ 2 h 35"/>
                  <a:gd name="T6" fmla="*/ 2 w 19"/>
                  <a:gd name="T7" fmla="*/ 2 h 35"/>
                  <a:gd name="T8" fmla="*/ 2 w 19"/>
                  <a:gd name="T9" fmla="*/ 3 h 35"/>
                  <a:gd name="T10" fmla="*/ 0 w 19"/>
                  <a:gd name="T11" fmla="*/ 4 h 35"/>
                  <a:gd name="T12" fmla="*/ 0 w 19"/>
                  <a:gd name="T13" fmla="*/ 7 h 35"/>
                  <a:gd name="T14" fmla="*/ 0 w 19"/>
                  <a:gd name="T15" fmla="*/ 10 h 35"/>
                  <a:gd name="T16" fmla="*/ 0 w 19"/>
                  <a:gd name="T17" fmla="*/ 17 h 35"/>
                  <a:gd name="T18" fmla="*/ 1 w 19"/>
                  <a:gd name="T19" fmla="*/ 19 h 35"/>
                  <a:gd name="T20" fmla="*/ 2 w 19"/>
                  <a:gd name="T21" fmla="*/ 21 h 35"/>
                  <a:gd name="T22" fmla="*/ 3 w 19"/>
                  <a:gd name="T23" fmla="*/ 23 h 35"/>
                  <a:gd name="T24" fmla="*/ 5 w 19"/>
                  <a:gd name="T25" fmla="*/ 25 h 35"/>
                  <a:gd name="T26" fmla="*/ 5 w 19"/>
                  <a:gd name="T27" fmla="*/ 26 h 35"/>
                  <a:gd name="T28" fmla="*/ 9 w 19"/>
                  <a:gd name="T29" fmla="*/ 30 h 35"/>
                  <a:gd name="T30" fmla="*/ 11 w 19"/>
                  <a:gd name="T31" fmla="*/ 32 h 35"/>
                  <a:gd name="T32" fmla="*/ 12 w 19"/>
                  <a:gd name="T33" fmla="*/ 33 h 35"/>
                  <a:gd name="T34" fmla="*/ 14 w 19"/>
                  <a:gd name="T35" fmla="*/ 33 h 35"/>
                  <a:gd name="T36" fmla="*/ 16 w 19"/>
                  <a:gd name="T37" fmla="*/ 34 h 35"/>
                  <a:gd name="T38" fmla="*/ 17 w 19"/>
                  <a:gd name="T39" fmla="*/ 35 h 35"/>
                  <a:gd name="T40" fmla="*/ 18 w 19"/>
                  <a:gd name="T41" fmla="*/ 34 h 35"/>
                  <a:gd name="T42" fmla="*/ 18 w 19"/>
                  <a:gd name="T43" fmla="*/ 33 h 35"/>
                  <a:gd name="T44" fmla="*/ 18 w 19"/>
                  <a:gd name="T45" fmla="*/ 32 h 35"/>
                  <a:gd name="T46" fmla="*/ 17 w 19"/>
                  <a:gd name="T47" fmla="*/ 32 h 35"/>
                  <a:gd name="T48" fmla="*/ 16 w 19"/>
                  <a:gd name="T49" fmla="*/ 31 h 35"/>
                  <a:gd name="T50" fmla="*/ 15 w 19"/>
                  <a:gd name="T51" fmla="*/ 31 h 35"/>
                  <a:gd name="T52" fmla="*/ 14 w 19"/>
                  <a:gd name="T53" fmla="*/ 30 h 35"/>
                  <a:gd name="T54" fmla="*/ 12 w 19"/>
                  <a:gd name="T55" fmla="*/ 28 h 35"/>
                  <a:gd name="T56" fmla="*/ 12 w 19"/>
                  <a:gd name="T57" fmla="*/ 28 h 35"/>
                  <a:gd name="T58" fmla="*/ 8 w 19"/>
                  <a:gd name="T59" fmla="*/ 22 h 35"/>
                  <a:gd name="T60" fmla="*/ 7 w 19"/>
                  <a:gd name="T61" fmla="*/ 20 h 35"/>
                  <a:gd name="T62" fmla="*/ 6 w 19"/>
                  <a:gd name="T63" fmla="*/ 18 h 35"/>
                  <a:gd name="T64" fmla="*/ 5 w 19"/>
                  <a:gd name="T65" fmla="*/ 13 h 35"/>
                  <a:gd name="T66" fmla="*/ 5 w 19"/>
                  <a:gd name="T67" fmla="*/ 8 h 35"/>
                  <a:gd name="T68" fmla="*/ 5 w 19"/>
                  <a:gd name="T69" fmla="*/ 6 h 35"/>
                  <a:gd name="T70" fmla="*/ 5 w 19"/>
                  <a:gd name="T71" fmla="*/ 4 h 35"/>
                  <a:gd name="T72" fmla="*/ 5 w 19"/>
                  <a:gd name="T73" fmla="*/ 3 h 35"/>
                  <a:gd name="T74" fmla="*/ 5 w 19"/>
                  <a:gd name="T75" fmla="*/ 4 h 35"/>
                  <a:gd name="T76" fmla="*/ 5 w 19"/>
                  <a:gd name="T77" fmla="*/ 3 h 35"/>
                  <a:gd name="T78" fmla="*/ 5 w 19"/>
                  <a:gd name="T79" fmla="*/ 3 h 35"/>
                  <a:gd name="T80" fmla="*/ 5 w 19"/>
                  <a:gd name="T81" fmla="*/ 3 h 35"/>
                  <a:gd name="T82" fmla="*/ 5 w 19"/>
                  <a:gd name="T83" fmla="*/ 2 h 35"/>
                  <a:gd name="T84" fmla="*/ 4 w 19"/>
                  <a:gd name="T85" fmla="*/ 1 h 35"/>
                  <a:gd name="T86" fmla="*/ 3 w 19"/>
                  <a:gd name="T87" fmla="*/ 0 h 35"/>
                  <a:gd name="T88" fmla="*/ 3 w 19"/>
                  <a:gd name="T89" fmla="*/ 0 h 35"/>
                  <a:gd name="T90" fmla="*/ 2 w 19"/>
                  <a:gd name="T91" fmla="*/ 2 h 35"/>
                  <a:gd name="T92" fmla="*/ 2 w 19"/>
                  <a:gd name="T93" fmla="*/ 2 h 35"/>
                  <a:gd name="T94" fmla="*/ 5 w 19"/>
                  <a:gd name="T95" fmla="*/ 4 h 35"/>
                  <a:gd name="T96" fmla="*/ 5 w 19"/>
                  <a:gd name="T97" fmla="*/ 5 h 35"/>
                  <a:gd name="T98" fmla="*/ 5 w 19"/>
                  <a:gd name="T99" fmla="*/ 4 h 35"/>
                  <a:gd name="T100" fmla="*/ 5 w 19"/>
                  <a:gd name="T101" fmla="*/ 13 h 35"/>
                  <a:gd name="T102" fmla="*/ 5 w 19"/>
                  <a:gd name="T103" fmla="*/ 13 h 35"/>
                  <a:gd name="T104" fmla="*/ 5 w 19"/>
                  <a:gd name="T105" fmla="*/ 13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9" h="35">
                    <a:moveTo>
                      <a:pt x="3" y="0"/>
                    </a:moveTo>
                    <a:cubicBezTo>
                      <a:pt x="3" y="0"/>
                      <a:pt x="2" y="0"/>
                      <a:pt x="2" y="1"/>
                    </a:cubicBezTo>
                    <a:cubicBezTo>
                      <a:pt x="2" y="1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3"/>
                      <a:pt x="0" y="3"/>
                      <a:pt x="0" y="4"/>
                    </a:cubicBezTo>
                    <a:cubicBezTo>
                      <a:pt x="0" y="5"/>
                      <a:pt x="0" y="6"/>
                      <a:pt x="0" y="7"/>
                    </a:cubicBezTo>
                    <a:cubicBezTo>
                      <a:pt x="0" y="8"/>
                      <a:pt x="0" y="9"/>
                      <a:pt x="0" y="10"/>
                    </a:cubicBezTo>
                    <a:cubicBezTo>
                      <a:pt x="0" y="12"/>
                      <a:pt x="0" y="14"/>
                      <a:pt x="0" y="17"/>
                    </a:cubicBezTo>
                    <a:cubicBezTo>
                      <a:pt x="0" y="18"/>
                      <a:pt x="1" y="18"/>
                      <a:pt x="1" y="19"/>
                    </a:cubicBezTo>
                    <a:cubicBezTo>
                      <a:pt x="1" y="20"/>
                      <a:pt x="2" y="21"/>
                      <a:pt x="2" y="21"/>
                    </a:cubicBezTo>
                    <a:cubicBezTo>
                      <a:pt x="2" y="22"/>
                      <a:pt x="2" y="22"/>
                      <a:pt x="3" y="23"/>
                    </a:cubicBezTo>
                    <a:cubicBezTo>
                      <a:pt x="3" y="24"/>
                      <a:pt x="4" y="24"/>
                      <a:pt x="5" y="25"/>
                    </a:cubicBezTo>
                    <a:cubicBezTo>
                      <a:pt x="5" y="26"/>
                      <a:pt x="5" y="26"/>
                      <a:pt x="5" y="26"/>
                    </a:cubicBezTo>
                    <a:cubicBezTo>
                      <a:pt x="6" y="28"/>
                      <a:pt x="8" y="29"/>
                      <a:pt x="9" y="30"/>
                    </a:cubicBezTo>
                    <a:cubicBezTo>
                      <a:pt x="9" y="31"/>
                      <a:pt x="10" y="32"/>
                      <a:pt x="11" y="32"/>
                    </a:cubicBezTo>
                    <a:cubicBezTo>
                      <a:pt x="12" y="32"/>
                      <a:pt x="12" y="33"/>
                      <a:pt x="12" y="33"/>
                    </a:cubicBezTo>
                    <a:cubicBezTo>
                      <a:pt x="14" y="33"/>
                      <a:pt x="14" y="33"/>
                      <a:pt x="14" y="33"/>
                    </a:cubicBezTo>
                    <a:cubicBezTo>
                      <a:pt x="14" y="34"/>
                      <a:pt x="15" y="34"/>
                      <a:pt x="16" y="34"/>
                    </a:cubicBezTo>
                    <a:cubicBezTo>
                      <a:pt x="16" y="34"/>
                      <a:pt x="17" y="35"/>
                      <a:pt x="17" y="35"/>
                    </a:cubicBezTo>
                    <a:cubicBezTo>
                      <a:pt x="18" y="35"/>
                      <a:pt x="18" y="35"/>
                      <a:pt x="18" y="34"/>
                    </a:cubicBezTo>
                    <a:cubicBezTo>
                      <a:pt x="19" y="34"/>
                      <a:pt x="19" y="33"/>
                      <a:pt x="18" y="33"/>
                    </a:cubicBezTo>
                    <a:cubicBezTo>
                      <a:pt x="18" y="32"/>
                      <a:pt x="18" y="32"/>
                      <a:pt x="18" y="32"/>
                    </a:cubicBezTo>
                    <a:cubicBezTo>
                      <a:pt x="17" y="32"/>
                      <a:pt x="17" y="32"/>
                      <a:pt x="17" y="32"/>
                    </a:cubicBezTo>
                    <a:cubicBezTo>
                      <a:pt x="17" y="32"/>
                      <a:pt x="16" y="31"/>
                      <a:pt x="16" y="31"/>
                    </a:cubicBezTo>
                    <a:cubicBezTo>
                      <a:pt x="15" y="31"/>
                      <a:pt x="15" y="31"/>
                      <a:pt x="15" y="31"/>
                    </a:cubicBezTo>
                    <a:cubicBezTo>
                      <a:pt x="15" y="31"/>
                      <a:pt x="15" y="30"/>
                      <a:pt x="14" y="30"/>
                    </a:cubicBezTo>
                    <a:cubicBezTo>
                      <a:pt x="13" y="29"/>
                      <a:pt x="13" y="29"/>
                      <a:pt x="12" y="28"/>
                    </a:cubicBezTo>
                    <a:cubicBezTo>
                      <a:pt x="12" y="28"/>
                      <a:pt x="12" y="28"/>
                      <a:pt x="12" y="28"/>
                    </a:cubicBezTo>
                    <a:cubicBezTo>
                      <a:pt x="10" y="26"/>
                      <a:pt x="9" y="24"/>
                      <a:pt x="8" y="22"/>
                    </a:cubicBezTo>
                    <a:cubicBezTo>
                      <a:pt x="8" y="22"/>
                      <a:pt x="7" y="21"/>
                      <a:pt x="7" y="20"/>
                    </a:cubicBezTo>
                    <a:cubicBezTo>
                      <a:pt x="7" y="19"/>
                      <a:pt x="7" y="18"/>
                      <a:pt x="6" y="18"/>
                    </a:cubicBezTo>
                    <a:cubicBezTo>
                      <a:pt x="6" y="16"/>
                      <a:pt x="6" y="15"/>
                      <a:pt x="5" y="13"/>
                    </a:cubicBezTo>
                    <a:cubicBezTo>
                      <a:pt x="5" y="11"/>
                      <a:pt x="5" y="10"/>
                      <a:pt x="5" y="8"/>
                    </a:cubicBezTo>
                    <a:cubicBezTo>
                      <a:pt x="5" y="8"/>
                      <a:pt x="5" y="7"/>
                      <a:pt x="5" y="6"/>
                    </a:cubicBezTo>
                    <a:cubicBezTo>
                      <a:pt x="5" y="6"/>
                      <a:pt x="5" y="5"/>
                      <a:pt x="5" y="4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2"/>
                      <a:pt x="5" y="2"/>
                    </a:cubicBezTo>
                    <a:cubicBezTo>
                      <a:pt x="5" y="1"/>
                      <a:pt x="5" y="1"/>
                      <a:pt x="4" y="1"/>
                    </a:cubicBezTo>
                    <a:cubicBezTo>
                      <a:pt x="4" y="0"/>
                      <a:pt x="4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moveTo>
                      <a:pt x="2" y="2"/>
                    </a:moveTo>
                    <a:cubicBezTo>
                      <a:pt x="2" y="2"/>
                      <a:pt x="2" y="2"/>
                      <a:pt x="2" y="2"/>
                    </a:cubicBezTo>
                    <a:close/>
                    <a:moveTo>
                      <a:pt x="5" y="4"/>
                    </a:moveTo>
                    <a:cubicBezTo>
                      <a:pt x="5" y="5"/>
                      <a:pt x="5" y="5"/>
                      <a:pt x="5" y="5"/>
                    </a:cubicBezTo>
                    <a:cubicBezTo>
                      <a:pt x="5" y="4"/>
                      <a:pt x="5" y="4"/>
                      <a:pt x="5" y="4"/>
                    </a:cubicBezTo>
                    <a:moveTo>
                      <a:pt x="5" y="13"/>
                    </a:moveTo>
                    <a:cubicBezTo>
                      <a:pt x="5" y="13"/>
                      <a:pt x="5" y="13"/>
                      <a:pt x="5" y="13"/>
                    </a:cubicBezTo>
                    <a:cubicBezTo>
                      <a:pt x="5" y="13"/>
                      <a:pt x="5" y="13"/>
                      <a:pt x="5" y="13"/>
                    </a:cubicBezTo>
                  </a:path>
                </a:pathLst>
              </a:custGeom>
              <a:solidFill>
                <a:srgbClr val="FBD8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0" name="Freeform 772"/>
              <p:cNvSpPr>
                <a:spLocks noEditPoints="1"/>
              </p:cNvSpPr>
              <p:nvPr/>
            </p:nvSpPr>
            <p:spPr bwMode="auto">
              <a:xfrm>
                <a:off x="5875" y="2380"/>
                <a:ext cx="178" cy="135"/>
              </a:xfrm>
              <a:custGeom>
                <a:avLst/>
                <a:gdLst>
                  <a:gd name="T0" fmla="*/ 8 w 94"/>
                  <a:gd name="T1" fmla="*/ 2 h 72"/>
                  <a:gd name="T2" fmla="*/ 3 w 94"/>
                  <a:gd name="T3" fmla="*/ 10 h 72"/>
                  <a:gd name="T4" fmla="*/ 2 w 94"/>
                  <a:gd name="T5" fmla="*/ 11 h 72"/>
                  <a:gd name="T6" fmla="*/ 0 w 94"/>
                  <a:gd name="T7" fmla="*/ 18 h 72"/>
                  <a:gd name="T8" fmla="*/ 1 w 94"/>
                  <a:gd name="T9" fmla="*/ 25 h 72"/>
                  <a:gd name="T10" fmla="*/ 3 w 94"/>
                  <a:gd name="T11" fmla="*/ 34 h 72"/>
                  <a:gd name="T12" fmla="*/ 5 w 94"/>
                  <a:gd name="T13" fmla="*/ 41 h 72"/>
                  <a:gd name="T14" fmla="*/ 10 w 94"/>
                  <a:gd name="T15" fmla="*/ 47 h 72"/>
                  <a:gd name="T16" fmla="*/ 15 w 94"/>
                  <a:gd name="T17" fmla="*/ 53 h 72"/>
                  <a:gd name="T18" fmla="*/ 22 w 94"/>
                  <a:gd name="T19" fmla="*/ 58 h 72"/>
                  <a:gd name="T20" fmla="*/ 26 w 94"/>
                  <a:gd name="T21" fmla="*/ 61 h 72"/>
                  <a:gd name="T22" fmla="*/ 33 w 94"/>
                  <a:gd name="T23" fmla="*/ 64 h 72"/>
                  <a:gd name="T24" fmla="*/ 38 w 94"/>
                  <a:gd name="T25" fmla="*/ 66 h 72"/>
                  <a:gd name="T26" fmla="*/ 48 w 94"/>
                  <a:gd name="T27" fmla="*/ 69 h 72"/>
                  <a:gd name="T28" fmla="*/ 63 w 94"/>
                  <a:gd name="T29" fmla="*/ 71 h 72"/>
                  <a:gd name="T30" fmla="*/ 67 w 94"/>
                  <a:gd name="T31" fmla="*/ 71 h 72"/>
                  <a:gd name="T32" fmla="*/ 75 w 94"/>
                  <a:gd name="T33" fmla="*/ 71 h 72"/>
                  <a:gd name="T34" fmla="*/ 80 w 94"/>
                  <a:gd name="T35" fmla="*/ 70 h 72"/>
                  <a:gd name="T36" fmla="*/ 88 w 94"/>
                  <a:gd name="T37" fmla="*/ 69 h 72"/>
                  <a:gd name="T38" fmla="*/ 91 w 94"/>
                  <a:gd name="T39" fmla="*/ 67 h 72"/>
                  <a:gd name="T40" fmla="*/ 94 w 94"/>
                  <a:gd name="T41" fmla="*/ 66 h 72"/>
                  <a:gd name="T42" fmla="*/ 92 w 94"/>
                  <a:gd name="T43" fmla="*/ 63 h 72"/>
                  <a:gd name="T44" fmla="*/ 87 w 94"/>
                  <a:gd name="T45" fmla="*/ 64 h 72"/>
                  <a:gd name="T46" fmla="*/ 81 w 94"/>
                  <a:gd name="T47" fmla="*/ 64 h 72"/>
                  <a:gd name="T48" fmla="*/ 76 w 94"/>
                  <a:gd name="T49" fmla="*/ 65 h 72"/>
                  <a:gd name="T50" fmla="*/ 64 w 94"/>
                  <a:gd name="T51" fmla="*/ 63 h 72"/>
                  <a:gd name="T52" fmla="*/ 57 w 94"/>
                  <a:gd name="T53" fmla="*/ 62 h 72"/>
                  <a:gd name="T54" fmla="*/ 56 w 94"/>
                  <a:gd name="T55" fmla="*/ 61 h 72"/>
                  <a:gd name="T56" fmla="*/ 54 w 94"/>
                  <a:gd name="T57" fmla="*/ 59 h 72"/>
                  <a:gd name="T58" fmla="*/ 45 w 94"/>
                  <a:gd name="T59" fmla="*/ 55 h 72"/>
                  <a:gd name="T60" fmla="*/ 39 w 94"/>
                  <a:gd name="T61" fmla="*/ 50 h 72"/>
                  <a:gd name="T62" fmla="*/ 29 w 94"/>
                  <a:gd name="T63" fmla="*/ 42 h 72"/>
                  <a:gd name="T64" fmla="*/ 25 w 94"/>
                  <a:gd name="T65" fmla="*/ 39 h 72"/>
                  <a:gd name="T66" fmla="*/ 21 w 94"/>
                  <a:gd name="T67" fmla="*/ 39 h 72"/>
                  <a:gd name="T68" fmla="*/ 20 w 94"/>
                  <a:gd name="T69" fmla="*/ 39 h 72"/>
                  <a:gd name="T70" fmla="*/ 20 w 94"/>
                  <a:gd name="T71" fmla="*/ 42 h 72"/>
                  <a:gd name="T72" fmla="*/ 20 w 94"/>
                  <a:gd name="T73" fmla="*/ 44 h 72"/>
                  <a:gd name="T74" fmla="*/ 19 w 94"/>
                  <a:gd name="T75" fmla="*/ 47 h 72"/>
                  <a:gd name="T76" fmla="*/ 18 w 94"/>
                  <a:gd name="T77" fmla="*/ 47 h 72"/>
                  <a:gd name="T78" fmla="*/ 12 w 94"/>
                  <a:gd name="T79" fmla="*/ 38 h 72"/>
                  <a:gd name="T80" fmla="*/ 10 w 94"/>
                  <a:gd name="T81" fmla="*/ 33 h 72"/>
                  <a:gd name="T82" fmla="*/ 7 w 94"/>
                  <a:gd name="T83" fmla="*/ 22 h 72"/>
                  <a:gd name="T84" fmla="*/ 7 w 94"/>
                  <a:gd name="T85" fmla="*/ 16 h 72"/>
                  <a:gd name="T86" fmla="*/ 6 w 94"/>
                  <a:gd name="T87" fmla="*/ 12 h 72"/>
                  <a:gd name="T88" fmla="*/ 9 w 94"/>
                  <a:gd name="T89" fmla="*/ 5 h 72"/>
                  <a:gd name="T90" fmla="*/ 10 w 94"/>
                  <a:gd name="T91" fmla="*/ 2 h 72"/>
                  <a:gd name="T92" fmla="*/ 10 w 94"/>
                  <a:gd name="T93" fmla="*/ 0 h 72"/>
                  <a:gd name="T94" fmla="*/ 25 w 94"/>
                  <a:gd name="T95" fmla="*/ 52 h 72"/>
                  <a:gd name="T96" fmla="*/ 31 w 94"/>
                  <a:gd name="T97" fmla="*/ 63 h 72"/>
                  <a:gd name="T98" fmla="*/ 31 w 94"/>
                  <a:gd name="T99" fmla="*/ 63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94" h="72">
                    <a:moveTo>
                      <a:pt x="10" y="0"/>
                    </a:moveTo>
                    <a:cubicBezTo>
                      <a:pt x="9" y="1"/>
                      <a:pt x="9" y="1"/>
                      <a:pt x="9" y="1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7" y="3"/>
                      <a:pt x="7" y="4"/>
                      <a:pt x="6" y="5"/>
                    </a:cubicBezTo>
                    <a:cubicBezTo>
                      <a:pt x="6" y="6"/>
                      <a:pt x="5" y="7"/>
                      <a:pt x="5" y="7"/>
                    </a:cubicBezTo>
                    <a:cubicBezTo>
                      <a:pt x="4" y="8"/>
                      <a:pt x="4" y="9"/>
                      <a:pt x="3" y="10"/>
                    </a:cubicBezTo>
                    <a:cubicBezTo>
                      <a:pt x="3" y="11"/>
                      <a:pt x="3" y="11"/>
                      <a:pt x="3" y="11"/>
                    </a:cubicBezTo>
                    <a:cubicBezTo>
                      <a:pt x="3" y="11"/>
                      <a:pt x="3" y="11"/>
                      <a:pt x="3" y="11"/>
                    </a:cubicBezTo>
                    <a:cubicBezTo>
                      <a:pt x="3" y="11"/>
                      <a:pt x="2" y="11"/>
                      <a:pt x="2" y="11"/>
                    </a:cubicBezTo>
                    <a:cubicBezTo>
                      <a:pt x="1" y="12"/>
                      <a:pt x="1" y="13"/>
                      <a:pt x="1" y="13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0" y="16"/>
                      <a:pt x="0" y="17"/>
                      <a:pt x="0" y="18"/>
                    </a:cubicBezTo>
                    <a:cubicBezTo>
                      <a:pt x="0" y="19"/>
                      <a:pt x="0" y="20"/>
                      <a:pt x="0" y="21"/>
                    </a:cubicBezTo>
                    <a:cubicBezTo>
                      <a:pt x="1" y="22"/>
                      <a:pt x="1" y="22"/>
                      <a:pt x="1" y="23"/>
                    </a:cubicBezTo>
                    <a:cubicBezTo>
                      <a:pt x="1" y="23"/>
                      <a:pt x="1" y="24"/>
                      <a:pt x="1" y="25"/>
                    </a:cubicBezTo>
                    <a:cubicBezTo>
                      <a:pt x="1" y="26"/>
                      <a:pt x="1" y="26"/>
                      <a:pt x="1" y="26"/>
                    </a:cubicBezTo>
                    <a:cubicBezTo>
                      <a:pt x="1" y="27"/>
                      <a:pt x="1" y="27"/>
                      <a:pt x="1" y="27"/>
                    </a:cubicBezTo>
                    <a:cubicBezTo>
                      <a:pt x="2" y="29"/>
                      <a:pt x="2" y="31"/>
                      <a:pt x="3" y="34"/>
                    </a:cubicBezTo>
                    <a:cubicBezTo>
                      <a:pt x="3" y="34"/>
                      <a:pt x="3" y="35"/>
                      <a:pt x="3" y="35"/>
                    </a:cubicBezTo>
                    <a:cubicBezTo>
                      <a:pt x="3" y="36"/>
                      <a:pt x="4" y="37"/>
                      <a:pt x="4" y="37"/>
                    </a:cubicBezTo>
                    <a:cubicBezTo>
                      <a:pt x="4" y="38"/>
                      <a:pt x="5" y="39"/>
                      <a:pt x="5" y="41"/>
                    </a:cubicBezTo>
                    <a:cubicBezTo>
                      <a:pt x="6" y="42"/>
                      <a:pt x="7" y="43"/>
                      <a:pt x="7" y="44"/>
                    </a:cubicBezTo>
                    <a:cubicBezTo>
                      <a:pt x="8" y="45"/>
                      <a:pt x="8" y="45"/>
                      <a:pt x="8" y="46"/>
                    </a:cubicBezTo>
                    <a:cubicBezTo>
                      <a:pt x="9" y="46"/>
                      <a:pt x="9" y="47"/>
                      <a:pt x="10" y="47"/>
                    </a:cubicBezTo>
                    <a:cubicBezTo>
                      <a:pt x="10" y="48"/>
                      <a:pt x="11" y="49"/>
                      <a:pt x="11" y="49"/>
                    </a:cubicBezTo>
                    <a:cubicBezTo>
                      <a:pt x="12" y="50"/>
                      <a:pt x="12" y="50"/>
                      <a:pt x="13" y="51"/>
                    </a:cubicBezTo>
                    <a:cubicBezTo>
                      <a:pt x="13" y="51"/>
                      <a:pt x="14" y="52"/>
                      <a:pt x="15" y="53"/>
                    </a:cubicBezTo>
                    <a:cubicBezTo>
                      <a:pt x="15" y="53"/>
                      <a:pt x="16" y="54"/>
                      <a:pt x="16" y="54"/>
                    </a:cubicBezTo>
                    <a:cubicBezTo>
                      <a:pt x="17" y="55"/>
                      <a:pt x="18" y="55"/>
                      <a:pt x="19" y="56"/>
                    </a:cubicBezTo>
                    <a:cubicBezTo>
                      <a:pt x="20" y="57"/>
                      <a:pt x="21" y="57"/>
                      <a:pt x="22" y="58"/>
                    </a:cubicBezTo>
                    <a:cubicBezTo>
                      <a:pt x="22" y="59"/>
                      <a:pt x="23" y="59"/>
                      <a:pt x="23" y="59"/>
                    </a:cubicBezTo>
                    <a:cubicBezTo>
                      <a:pt x="24" y="60"/>
                      <a:pt x="24" y="60"/>
                      <a:pt x="25" y="60"/>
                    </a:cubicBezTo>
                    <a:cubicBezTo>
                      <a:pt x="25" y="60"/>
                      <a:pt x="26" y="61"/>
                      <a:pt x="26" y="61"/>
                    </a:cubicBezTo>
                    <a:cubicBezTo>
                      <a:pt x="27" y="61"/>
                      <a:pt x="27" y="61"/>
                      <a:pt x="28" y="62"/>
                    </a:cubicBezTo>
                    <a:cubicBezTo>
                      <a:pt x="29" y="62"/>
                      <a:pt x="30" y="63"/>
                      <a:pt x="31" y="63"/>
                    </a:cubicBezTo>
                    <a:cubicBezTo>
                      <a:pt x="32" y="63"/>
                      <a:pt x="33" y="64"/>
                      <a:pt x="33" y="64"/>
                    </a:cubicBezTo>
                    <a:cubicBezTo>
                      <a:pt x="34" y="64"/>
                      <a:pt x="34" y="64"/>
                      <a:pt x="34" y="64"/>
                    </a:cubicBezTo>
                    <a:cubicBezTo>
                      <a:pt x="35" y="65"/>
                      <a:pt x="35" y="65"/>
                      <a:pt x="36" y="65"/>
                    </a:cubicBezTo>
                    <a:cubicBezTo>
                      <a:pt x="37" y="65"/>
                      <a:pt x="38" y="66"/>
                      <a:pt x="38" y="66"/>
                    </a:cubicBezTo>
                    <a:cubicBezTo>
                      <a:pt x="39" y="66"/>
                      <a:pt x="40" y="67"/>
                      <a:pt x="42" y="67"/>
                    </a:cubicBezTo>
                    <a:cubicBezTo>
                      <a:pt x="43" y="67"/>
                      <a:pt x="44" y="68"/>
                      <a:pt x="45" y="68"/>
                    </a:cubicBezTo>
                    <a:cubicBezTo>
                      <a:pt x="46" y="68"/>
                      <a:pt x="47" y="69"/>
                      <a:pt x="48" y="69"/>
                    </a:cubicBezTo>
                    <a:cubicBezTo>
                      <a:pt x="53" y="70"/>
                      <a:pt x="57" y="71"/>
                      <a:pt x="62" y="71"/>
                    </a:cubicBezTo>
                    <a:cubicBezTo>
                      <a:pt x="62" y="71"/>
                      <a:pt x="62" y="71"/>
                      <a:pt x="62" y="71"/>
                    </a:cubicBezTo>
                    <a:cubicBezTo>
                      <a:pt x="63" y="71"/>
                      <a:pt x="63" y="71"/>
                      <a:pt x="63" y="71"/>
                    </a:cubicBezTo>
                    <a:cubicBezTo>
                      <a:pt x="64" y="71"/>
                      <a:pt x="64" y="71"/>
                      <a:pt x="64" y="71"/>
                    </a:cubicBezTo>
                    <a:cubicBezTo>
                      <a:pt x="65" y="71"/>
                      <a:pt x="65" y="71"/>
                      <a:pt x="65" y="71"/>
                    </a:cubicBezTo>
                    <a:cubicBezTo>
                      <a:pt x="65" y="71"/>
                      <a:pt x="66" y="71"/>
                      <a:pt x="67" y="71"/>
                    </a:cubicBezTo>
                    <a:cubicBezTo>
                      <a:pt x="68" y="72"/>
                      <a:pt x="70" y="72"/>
                      <a:pt x="71" y="71"/>
                    </a:cubicBezTo>
                    <a:cubicBezTo>
                      <a:pt x="72" y="71"/>
                      <a:pt x="73" y="71"/>
                      <a:pt x="74" y="71"/>
                    </a:cubicBezTo>
                    <a:cubicBezTo>
                      <a:pt x="75" y="71"/>
                      <a:pt x="75" y="71"/>
                      <a:pt x="75" y="71"/>
                    </a:cubicBezTo>
                    <a:cubicBezTo>
                      <a:pt x="75" y="71"/>
                      <a:pt x="76" y="71"/>
                      <a:pt x="76" y="71"/>
                    </a:cubicBezTo>
                    <a:cubicBezTo>
                      <a:pt x="77" y="71"/>
                      <a:pt x="78" y="71"/>
                      <a:pt x="79" y="71"/>
                    </a:cubicBezTo>
                    <a:cubicBezTo>
                      <a:pt x="79" y="71"/>
                      <a:pt x="80" y="70"/>
                      <a:pt x="80" y="70"/>
                    </a:cubicBezTo>
                    <a:cubicBezTo>
                      <a:pt x="81" y="70"/>
                      <a:pt x="81" y="70"/>
                      <a:pt x="81" y="70"/>
                    </a:cubicBezTo>
                    <a:cubicBezTo>
                      <a:pt x="82" y="70"/>
                      <a:pt x="82" y="70"/>
                      <a:pt x="82" y="70"/>
                    </a:cubicBezTo>
                    <a:cubicBezTo>
                      <a:pt x="84" y="70"/>
                      <a:pt x="86" y="69"/>
                      <a:pt x="88" y="69"/>
                    </a:cubicBezTo>
                    <a:cubicBezTo>
                      <a:pt x="89" y="68"/>
                      <a:pt x="90" y="68"/>
                      <a:pt x="90" y="68"/>
                    </a:cubicBezTo>
                    <a:cubicBezTo>
                      <a:pt x="91" y="67"/>
                      <a:pt x="91" y="67"/>
                      <a:pt x="91" y="67"/>
                    </a:cubicBezTo>
                    <a:cubicBezTo>
                      <a:pt x="91" y="67"/>
                      <a:pt x="91" y="67"/>
                      <a:pt x="91" y="67"/>
                    </a:cubicBezTo>
                    <a:cubicBezTo>
                      <a:pt x="92" y="67"/>
                      <a:pt x="92" y="67"/>
                      <a:pt x="92" y="67"/>
                    </a:cubicBezTo>
                    <a:cubicBezTo>
                      <a:pt x="93" y="67"/>
                      <a:pt x="93" y="67"/>
                      <a:pt x="93" y="67"/>
                    </a:cubicBezTo>
                    <a:cubicBezTo>
                      <a:pt x="93" y="66"/>
                      <a:pt x="94" y="66"/>
                      <a:pt x="94" y="66"/>
                    </a:cubicBezTo>
                    <a:cubicBezTo>
                      <a:pt x="94" y="66"/>
                      <a:pt x="94" y="65"/>
                      <a:pt x="94" y="65"/>
                    </a:cubicBezTo>
                    <a:cubicBezTo>
                      <a:pt x="94" y="64"/>
                      <a:pt x="94" y="64"/>
                      <a:pt x="94" y="63"/>
                    </a:cubicBezTo>
                    <a:cubicBezTo>
                      <a:pt x="93" y="63"/>
                      <a:pt x="93" y="63"/>
                      <a:pt x="92" y="63"/>
                    </a:cubicBezTo>
                    <a:cubicBezTo>
                      <a:pt x="92" y="63"/>
                      <a:pt x="91" y="63"/>
                      <a:pt x="90" y="63"/>
                    </a:cubicBezTo>
                    <a:cubicBezTo>
                      <a:pt x="90" y="63"/>
                      <a:pt x="90" y="63"/>
                      <a:pt x="89" y="63"/>
                    </a:cubicBezTo>
                    <a:cubicBezTo>
                      <a:pt x="88" y="63"/>
                      <a:pt x="87" y="64"/>
                      <a:pt x="87" y="64"/>
                    </a:cubicBezTo>
                    <a:cubicBezTo>
                      <a:pt x="86" y="64"/>
                      <a:pt x="85" y="64"/>
                      <a:pt x="84" y="64"/>
                    </a:cubicBezTo>
                    <a:cubicBezTo>
                      <a:pt x="84" y="64"/>
                      <a:pt x="84" y="64"/>
                      <a:pt x="84" y="64"/>
                    </a:cubicBezTo>
                    <a:cubicBezTo>
                      <a:pt x="83" y="64"/>
                      <a:pt x="82" y="64"/>
                      <a:pt x="81" y="64"/>
                    </a:cubicBezTo>
                    <a:cubicBezTo>
                      <a:pt x="81" y="64"/>
                      <a:pt x="80" y="64"/>
                      <a:pt x="80" y="64"/>
                    </a:cubicBezTo>
                    <a:cubicBezTo>
                      <a:pt x="79" y="64"/>
                      <a:pt x="78" y="64"/>
                      <a:pt x="77" y="65"/>
                    </a:cubicBezTo>
                    <a:cubicBezTo>
                      <a:pt x="76" y="65"/>
                      <a:pt x="76" y="65"/>
                      <a:pt x="76" y="65"/>
                    </a:cubicBezTo>
                    <a:cubicBezTo>
                      <a:pt x="75" y="64"/>
                      <a:pt x="75" y="64"/>
                      <a:pt x="74" y="64"/>
                    </a:cubicBezTo>
                    <a:cubicBezTo>
                      <a:pt x="72" y="64"/>
                      <a:pt x="70" y="64"/>
                      <a:pt x="69" y="64"/>
                    </a:cubicBezTo>
                    <a:cubicBezTo>
                      <a:pt x="67" y="63"/>
                      <a:pt x="66" y="63"/>
                      <a:pt x="64" y="63"/>
                    </a:cubicBezTo>
                    <a:cubicBezTo>
                      <a:pt x="63" y="63"/>
                      <a:pt x="62" y="63"/>
                      <a:pt x="61" y="62"/>
                    </a:cubicBezTo>
                    <a:cubicBezTo>
                      <a:pt x="61" y="62"/>
                      <a:pt x="60" y="62"/>
                      <a:pt x="60" y="62"/>
                    </a:cubicBezTo>
                    <a:cubicBezTo>
                      <a:pt x="59" y="62"/>
                      <a:pt x="58" y="62"/>
                      <a:pt x="57" y="62"/>
                    </a:cubicBezTo>
                    <a:cubicBezTo>
                      <a:pt x="57" y="62"/>
                      <a:pt x="57" y="62"/>
                      <a:pt x="57" y="62"/>
                    </a:cubicBezTo>
                    <a:cubicBezTo>
                      <a:pt x="56" y="62"/>
                      <a:pt x="56" y="62"/>
                      <a:pt x="56" y="62"/>
                    </a:cubicBezTo>
                    <a:cubicBezTo>
                      <a:pt x="56" y="61"/>
                      <a:pt x="56" y="61"/>
                      <a:pt x="56" y="61"/>
                    </a:cubicBezTo>
                    <a:cubicBezTo>
                      <a:pt x="56" y="61"/>
                      <a:pt x="56" y="61"/>
                      <a:pt x="55" y="60"/>
                    </a:cubicBezTo>
                    <a:cubicBezTo>
                      <a:pt x="55" y="60"/>
                      <a:pt x="55" y="60"/>
                      <a:pt x="55" y="60"/>
                    </a:cubicBezTo>
                    <a:cubicBezTo>
                      <a:pt x="54" y="59"/>
                      <a:pt x="54" y="59"/>
                      <a:pt x="54" y="59"/>
                    </a:cubicBezTo>
                    <a:cubicBezTo>
                      <a:pt x="53" y="59"/>
                      <a:pt x="52" y="59"/>
                      <a:pt x="52" y="58"/>
                    </a:cubicBezTo>
                    <a:cubicBezTo>
                      <a:pt x="51" y="58"/>
                      <a:pt x="50" y="57"/>
                      <a:pt x="48" y="57"/>
                    </a:cubicBezTo>
                    <a:cubicBezTo>
                      <a:pt x="47" y="56"/>
                      <a:pt x="46" y="55"/>
                      <a:pt x="45" y="55"/>
                    </a:cubicBezTo>
                    <a:cubicBezTo>
                      <a:pt x="44" y="54"/>
                      <a:pt x="43" y="53"/>
                      <a:pt x="42" y="53"/>
                    </a:cubicBezTo>
                    <a:cubicBezTo>
                      <a:pt x="41" y="52"/>
                      <a:pt x="40" y="51"/>
                      <a:pt x="39" y="51"/>
                    </a:cubicBezTo>
                    <a:cubicBezTo>
                      <a:pt x="39" y="50"/>
                      <a:pt x="39" y="50"/>
                      <a:pt x="39" y="50"/>
                    </a:cubicBezTo>
                    <a:cubicBezTo>
                      <a:pt x="37" y="49"/>
                      <a:pt x="36" y="48"/>
                      <a:pt x="34" y="47"/>
                    </a:cubicBezTo>
                    <a:cubicBezTo>
                      <a:pt x="34" y="46"/>
                      <a:pt x="34" y="46"/>
                      <a:pt x="34" y="46"/>
                    </a:cubicBezTo>
                    <a:cubicBezTo>
                      <a:pt x="32" y="45"/>
                      <a:pt x="31" y="44"/>
                      <a:pt x="29" y="42"/>
                    </a:cubicBezTo>
                    <a:cubicBezTo>
                      <a:pt x="28" y="42"/>
                      <a:pt x="28" y="41"/>
                      <a:pt x="27" y="41"/>
                    </a:cubicBezTo>
                    <a:cubicBezTo>
                      <a:pt x="26" y="40"/>
                      <a:pt x="26" y="40"/>
                      <a:pt x="26" y="40"/>
                    </a:cubicBezTo>
                    <a:cubicBezTo>
                      <a:pt x="26" y="39"/>
                      <a:pt x="25" y="39"/>
                      <a:pt x="25" y="39"/>
                    </a:cubicBezTo>
                    <a:cubicBezTo>
                      <a:pt x="24" y="38"/>
                      <a:pt x="24" y="38"/>
                      <a:pt x="23" y="38"/>
                    </a:cubicBezTo>
                    <a:cubicBezTo>
                      <a:pt x="23" y="37"/>
                      <a:pt x="22" y="37"/>
                      <a:pt x="22" y="37"/>
                    </a:cubicBezTo>
                    <a:cubicBezTo>
                      <a:pt x="21" y="38"/>
                      <a:pt x="21" y="38"/>
                      <a:pt x="21" y="39"/>
                    </a:cubicBezTo>
                    <a:cubicBezTo>
                      <a:pt x="21" y="39"/>
                      <a:pt x="21" y="39"/>
                      <a:pt x="21" y="39"/>
                    </a:cubicBezTo>
                    <a:cubicBezTo>
                      <a:pt x="21" y="39"/>
                      <a:pt x="21" y="39"/>
                      <a:pt x="21" y="39"/>
                    </a:cubicBezTo>
                    <a:cubicBezTo>
                      <a:pt x="20" y="39"/>
                      <a:pt x="20" y="39"/>
                      <a:pt x="20" y="39"/>
                    </a:cubicBezTo>
                    <a:cubicBezTo>
                      <a:pt x="19" y="40"/>
                      <a:pt x="19" y="40"/>
                      <a:pt x="19" y="40"/>
                    </a:cubicBezTo>
                    <a:cubicBezTo>
                      <a:pt x="19" y="41"/>
                      <a:pt x="19" y="41"/>
                      <a:pt x="19" y="42"/>
                    </a:cubicBezTo>
                    <a:cubicBezTo>
                      <a:pt x="20" y="42"/>
                      <a:pt x="20" y="42"/>
                      <a:pt x="20" y="42"/>
                    </a:cubicBezTo>
                    <a:cubicBezTo>
                      <a:pt x="20" y="43"/>
                      <a:pt x="20" y="43"/>
                      <a:pt x="20" y="43"/>
                    </a:cubicBezTo>
                    <a:cubicBezTo>
                      <a:pt x="20" y="43"/>
                      <a:pt x="20" y="44"/>
                      <a:pt x="20" y="44"/>
                    </a:cubicBezTo>
                    <a:cubicBezTo>
                      <a:pt x="20" y="44"/>
                      <a:pt x="20" y="44"/>
                      <a:pt x="20" y="44"/>
                    </a:cubicBezTo>
                    <a:cubicBezTo>
                      <a:pt x="19" y="45"/>
                      <a:pt x="19" y="45"/>
                      <a:pt x="19" y="45"/>
                    </a:cubicBezTo>
                    <a:cubicBezTo>
                      <a:pt x="19" y="45"/>
                      <a:pt x="19" y="46"/>
                      <a:pt x="19" y="46"/>
                    </a:cubicBezTo>
                    <a:cubicBezTo>
                      <a:pt x="19" y="47"/>
                      <a:pt x="19" y="47"/>
                      <a:pt x="19" y="47"/>
                    </a:cubicBezTo>
                    <a:cubicBezTo>
                      <a:pt x="20" y="48"/>
                      <a:pt x="20" y="48"/>
                      <a:pt x="20" y="48"/>
                    </a:cubicBezTo>
                    <a:cubicBezTo>
                      <a:pt x="20" y="48"/>
                      <a:pt x="20" y="48"/>
                      <a:pt x="20" y="48"/>
                    </a:cubicBezTo>
                    <a:cubicBezTo>
                      <a:pt x="19" y="48"/>
                      <a:pt x="19" y="47"/>
                      <a:pt x="18" y="47"/>
                    </a:cubicBezTo>
                    <a:cubicBezTo>
                      <a:pt x="17" y="46"/>
                      <a:pt x="17" y="46"/>
                      <a:pt x="17" y="46"/>
                    </a:cubicBezTo>
                    <a:cubicBezTo>
                      <a:pt x="16" y="44"/>
                      <a:pt x="15" y="42"/>
                      <a:pt x="14" y="40"/>
                    </a:cubicBezTo>
                    <a:cubicBezTo>
                      <a:pt x="13" y="40"/>
                      <a:pt x="13" y="39"/>
                      <a:pt x="12" y="38"/>
                    </a:cubicBezTo>
                    <a:cubicBezTo>
                      <a:pt x="11" y="36"/>
                      <a:pt x="11" y="36"/>
                      <a:pt x="11" y="36"/>
                    </a:cubicBezTo>
                    <a:cubicBezTo>
                      <a:pt x="12" y="37"/>
                      <a:pt x="12" y="37"/>
                      <a:pt x="12" y="37"/>
                    </a:cubicBezTo>
                    <a:cubicBezTo>
                      <a:pt x="11" y="35"/>
                      <a:pt x="11" y="34"/>
                      <a:pt x="10" y="33"/>
                    </a:cubicBezTo>
                    <a:cubicBezTo>
                      <a:pt x="10" y="32"/>
                      <a:pt x="9" y="30"/>
                      <a:pt x="9" y="29"/>
                    </a:cubicBezTo>
                    <a:cubicBezTo>
                      <a:pt x="8" y="26"/>
                      <a:pt x="8" y="24"/>
                      <a:pt x="7" y="21"/>
                    </a:cubicBezTo>
                    <a:cubicBezTo>
                      <a:pt x="7" y="22"/>
                      <a:pt x="7" y="22"/>
                      <a:pt x="7" y="22"/>
                    </a:cubicBezTo>
                    <a:cubicBezTo>
                      <a:pt x="7" y="21"/>
                      <a:pt x="7" y="20"/>
                      <a:pt x="7" y="20"/>
                    </a:cubicBezTo>
                    <a:cubicBezTo>
                      <a:pt x="7" y="19"/>
                      <a:pt x="7" y="19"/>
                      <a:pt x="7" y="18"/>
                    </a:cubicBezTo>
                    <a:cubicBezTo>
                      <a:pt x="7" y="17"/>
                      <a:pt x="7" y="17"/>
                      <a:pt x="7" y="16"/>
                    </a:cubicBezTo>
                    <a:cubicBezTo>
                      <a:pt x="7" y="15"/>
                      <a:pt x="7" y="14"/>
                      <a:pt x="7" y="13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7" y="11"/>
                      <a:pt x="7" y="11"/>
                      <a:pt x="7" y="10"/>
                    </a:cubicBezTo>
                    <a:cubicBezTo>
                      <a:pt x="7" y="9"/>
                      <a:pt x="7" y="9"/>
                      <a:pt x="8" y="8"/>
                    </a:cubicBezTo>
                    <a:cubicBezTo>
                      <a:pt x="8" y="7"/>
                      <a:pt x="8" y="6"/>
                      <a:pt x="9" y="5"/>
                    </a:cubicBezTo>
                    <a:cubicBezTo>
                      <a:pt x="9" y="4"/>
                      <a:pt x="9" y="4"/>
                      <a:pt x="10" y="4"/>
                    </a:cubicBezTo>
                    <a:cubicBezTo>
                      <a:pt x="10" y="3"/>
                      <a:pt x="10" y="3"/>
                      <a:pt x="10" y="2"/>
                    </a:cubicBezTo>
                    <a:cubicBezTo>
                      <a:pt x="10" y="2"/>
                      <a:pt x="10" y="2"/>
                      <a:pt x="10" y="2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1" y="2"/>
                      <a:pt x="11" y="1"/>
                      <a:pt x="11" y="1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moveTo>
                      <a:pt x="25" y="52"/>
                    </a:moveTo>
                    <a:cubicBezTo>
                      <a:pt x="25" y="52"/>
                      <a:pt x="25" y="52"/>
                      <a:pt x="25" y="52"/>
                    </a:cubicBezTo>
                    <a:cubicBezTo>
                      <a:pt x="25" y="52"/>
                      <a:pt x="25" y="52"/>
                      <a:pt x="25" y="52"/>
                    </a:cubicBezTo>
                    <a:cubicBezTo>
                      <a:pt x="25" y="52"/>
                      <a:pt x="25" y="52"/>
                      <a:pt x="25" y="52"/>
                    </a:cubicBezTo>
                    <a:moveTo>
                      <a:pt x="31" y="63"/>
                    </a:moveTo>
                    <a:cubicBezTo>
                      <a:pt x="31" y="63"/>
                      <a:pt x="31" y="63"/>
                      <a:pt x="31" y="63"/>
                    </a:cubicBezTo>
                    <a:cubicBezTo>
                      <a:pt x="32" y="63"/>
                      <a:pt x="32" y="63"/>
                      <a:pt x="32" y="63"/>
                    </a:cubicBezTo>
                    <a:cubicBezTo>
                      <a:pt x="31" y="63"/>
                      <a:pt x="31" y="63"/>
                      <a:pt x="31" y="63"/>
                    </a:cubicBezTo>
                  </a:path>
                </a:pathLst>
              </a:custGeom>
              <a:solidFill>
                <a:srgbClr val="FBD8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1" name="Freeform 773"/>
              <p:cNvSpPr>
                <a:spLocks noEditPoints="1"/>
              </p:cNvSpPr>
              <p:nvPr/>
            </p:nvSpPr>
            <p:spPr bwMode="auto">
              <a:xfrm>
                <a:off x="5990" y="2364"/>
                <a:ext cx="27" cy="59"/>
              </a:xfrm>
              <a:custGeom>
                <a:avLst/>
                <a:gdLst>
                  <a:gd name="T0" fmla="*/ 8 w 14"/>
                  <a:gd name="T1" fmla="*/ 1 h 31"/>
                  <a:gd name="T2" fmla="*/ 7 w 14"/>
                  <a:gd name="T3" fmla="*/ 1 h 31"/>
                  <a:gd name="T4" fmla="*/ 6 w 14"/>
                  <a:gd name="T5" fmla="*/ 2 h 31"/>
                  <a:gd name="T6" fmla="*/ 5 w 14"/>
                  <a:gd name="T7" fmla="*/ 2 h 31"/>
                  <a:gd name="T8" fmla="*/ 3 w 14"/>
                  <a:gd name="T9" fmla="*/ 3 h 31"/>
                  <a:gd name="T10" fmla="*/ 2 w 14"/>
                  <a:gd name="T11" fmla="*/ 5 h 31"/>
                  <a:gd name="T12" fmla="*/ 1 w 14"/>
                  <a:gd name="T13" fmla="*/ 6 h 31"/>
                  <a:gd name="T14" fmla="*/ 0 w 14"/>
                  <a:gd name="T15" fmla="*/ 9 h 31"/>
                  <a:gd name="T16" fmla="*/ 0 w 14"/>
                  <a:gd name="T17" fmla="*/ 12 h 31"/>
                  <a:gd name="T18" fmla="*/ 0 w 14"/>
                  <a:gd name="T19" fmla="*/ 15 h 31"/>
                  <a:gd name="T20" fmla="*/ 0 w 14"/>
                  <a:gd name="T21" fmla="*/ 15 h 31"/>
                  <a:gd name="T22" fmla="*/ 0 w 14"/>
                  <a:gd name="T23" fmla="*/ 16 h 31"/>
                  <a:gd name="T24" fmla="*/ 1 w 14"/>
                  <a:gd name="T25" fmla="*/ 20 h 31"/>
                  <a:gd name="T26" fmla="*/ 2 w 14"/>
                  <a:gd name="T27" fmla="*/ 23 h 31"/>
                  <a:gd name="T28" fmla="*/ 4 w 14"/>
                  <a:gd name="T29" fmla="*/ 25 h 31"/>
                  <a:gd name="T30" fmla="*/ 6 w 14"/>
                  <a:gd name="T31" fmla="*/ 27 h 31"/>
                  <a:gd name="T32" fmla="*/ 9 w 14"/>
                  <a:gd name="T33" fmla="*/ 29 h 31"/>
                  <a:gd name="T34" fmla="*/ 10 w 14"/>
                  <a:gd name="T35" fmla="*/ 30 h 31"/>
                  <a:gd name="T36" fmla="*/ 13 w 14"/>
                  <a:gd name="T37" fmla="*/ 31 h 31"/>
                  <a:gd name="T38" fmla="*/ 14 w 14"/>
                  <a:gd name="T39" fmla="*/ 28 h 31"/>
                  <a:gd name="T40" fmla="*/ 12 w 14"/>
                  <a:gd name="T41" fmla="*/ 26 h 31"/>
                  <a:gd name="T42" fmla="*/ 11 w 14"/>
                  <a:gd name="T43" fmla="*/ 24 h 31"/>
                  <a:gd name="T44" fmla="*/ 10 w 14"/>
                  <a:gd name="T45" fmla="*/ 23 h 31"/>
                  <a:gd name="T46" fmla="*/ 9 w 14"/>
                  <a:gd name="T47" fmla="*/ 21 h 31"/>
                  <a:gd name="T48" fmla="*/ 8 w 14"/>
                  <a:gd name="T49" fmla="*/ 17 h 31"/>
                  <a:gd name="T50" fmla="*/ 7 w 14"/>
                  <a:gd name="T51" fmla="*/ 12 h 31"/>
                  <a:gd name="T52" fmla="*/ 8 w 14"/>
                  <a:gd name="T53" fmla="*/ 8 h 31"/>
                  <a:gd name="T54" fmla="*/ 9 w 14"/>
                  <a:gd name="T55" fmla="*/ 5 h 31"/>
                  <a:gd name="T56" fmla="*/ 10 w 14"/>
                  <a:gd name="T57" fmla="*/ 5 h 31"/>
                  <a:gd name="T58" fmla="*/ 11 w 14"/>
                  <a:gd name="T59" fmla="*/ 4 h 31"/>
                  <a:gd name="T60" fmla="*/ 11 w 14"/>
                  <a:gd name="T61" fmla="*/ 1 h 31"/>
                  <a:gd name="T62" fmla="*/ 10 w 14"/>
                  <a:gd name="T63" fmla="*/ 0 h 31"/>
                  <a:gd name="T64" fmla="*/ 8 w 14"/>
                  <a:gd name="T65" fmla="*/ 1 h 31"/>
                  <a:gd name="T66" fmla="*/ 9 w 14"/>
                  <a:gd name="T67" fmla="*/ 21 h 31"/>
                  <a:gd name="T68" fmla="*/ 9 w 14"/>
                  <a:gd name="T69" fmla="*/ 21 h 31"/>
                  <a:gd name="T70" fmla="*/ 9 w 14"/>
                  <a:gd name="T71" fmla="*/ 2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4" h="31">
                    <a:moveTo>
                      <a:pt x="8" y="1"/>
                    </a:moveTo>
                    <a:cubicBezTo>
                      <a:pt x="7" y="1"/>
                      <a:pt x="7" y="1"/>
                      <a:pt x="7" y="1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5" y="2"/>
                    </a:cubicBezTo>
                    <a:cubicBezTo>
                      <a:pt x="4" y="2"/>
                      <a:pt x="3" y="3"/>
                      <a:pt x="3" y="3"/>
                    </a:cubicBezTo>
                    <a:cubicBezTo>
                      <a:pt x="2" y="4"/>
                      <a:pt x="2" y="4"/>
                      <a:pt x="2" y="5"/>
                    </a:cubicBezTo>
                    <a:cubicBezTo>
                      <a:pt x="1" y="5"/>
                      <a:pt x="1" y="6"/>
                      <a:pt x="1" y="6"/>
                    </a:cubicBezTo>
                    <a:cubicBezTo>
                      <a:pt x="1" y="7"/>
                      <a:pt x="0" y="8"/>
                      <a:pt x="0" y="9"/>
                    </a:cubicBezTo>
                    <a:cubicBezTo>
                      <a:pt x="0" y="10"/>
                      <a:pt x="0" y="11"/>
                      <a:pt x="0" y="12"/>
                    </a:cubicBezTo>
                    <a:cubicBezTo>
                      <a:pt x="0" y="13"/>
                      <a:pt x="0" y="14"/>
                      <a:pt x="0" y="15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1" y="17"/>
                      <a:pt x="1" y="18"/>
                      <a:pt x="1" y="20"/>
                    </a:cubicBezTo>
                    <a:cubicBezTo>
                      <a:pt x="1" y="21"/>
                      <a:pt x="2" y="22"/>
                      <a:pt x="2" y="23"/>
                    </a:cubicBezTo>
                    <a:cubicBezTo>
                      <a:pt x="3" y="23"/>
                      <a:pt x="3" y="24"/>
                      <a:pt x="4" y="25"/>
                    </a:cubicBezTo>
                    <a:cubicBezTo>
                      <a:pt x="4" y="25"/>
                      <a:pt x="5" y="26"/>
                      <a:pt x="6" y="27"/>
                    </a:cubicBezTo>
                    <a:cubicBezTo>
                      <a:pt x="7" y="28"/>
                      <a:pt x="8" y="28"/>
                      <a:pt x="9" y="29"/>
                    </a:cubicBezTo>
                    <a:cubicBezTo>
                      <a:pt x="9" y="29"/>
                      <a:pt x="10" y="30"/>
                      <a:pt x="10" y="30"/>
                    </a:cubicBezTo>
                    <a:cubicBezTo>
                      <a:pt x="11" y="30"/>
                      <a:pt x="12" y="31"/>
                      <a:pt x="13" y="31"/>
                    </a:cubicBezTo>
                    <a:cubicBezTo>
                      <a:pt x="14" y="30"/>
                      <a:pt x="14" y="29"/>
                      <a:pt x="14" y="28"/>
                    </a:cubicBezTo>
                    <a:cubicBezTo>
                      <a:pt x="14" y="27"/>
                      <a:pt x="13" y="27"/>
                      <a:pt x="12" y="26"/>
                    </a:cubicBezTo>
                    <a:cubicBezTo>
                      <a:pt x="12" y="26"/>
                      <a:pt x="11" y="25"/>
                      <a:pt x="11" y="24"/>
                    </a:cubicBezTo>
                    <a:cubicBezTo>
                      <a:pt x="10" y="24"/>
                      <a:pt x="10" y="23"/>
                      <a:pt x="10" y="23"/>
                    </a:cubicBezTo>
                    <a:cubicBezTo>
                      <a:pt x="9" y="22"/>
                      <a:pt x="9" y="22"/>
                      <a:pt x="9" y="21"/>
                    </a:cubicBezTo>
                    <a:cubicBezTo>
                      <a:pt x="8" y="20"/>
                      <a:pt x="8" y="19"/>
                      <a:pt x="8" y="17"/>
                    </a:cubicBezTo>
                    <a:cubicBezTo>
                      <a:pt x="7" y="15"/>
                      <a:pt x="7" y="13"/>
                      <a:pt x="7" y="12"/>
                    </a:cubicBezTo>
                    <a:cubicBezTo>
                      <a:pt x="7" y="10"/>
                      <a:pt x="8" y="9"/>
                      <a:pt x="8" y="8"/>
                    </a:cubicBezTo>
                    <a:cubicBezTo>
                      <a:pt x="9" y="7"/>
                      <a:pt x="9" y="6"/>
                      <a:pt x="9" y="5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11" y="4"/>
                      <a:pt x="11" y="4"/>
                      <a:pt x="11" y="4"/>
                    </a:cubicBezTo>
                    <a:cubicBezTo>
                      <a:pt x="12" y="3"/>
                      <a:pt x="12" y="2"/>
                      <a:pt x="11" y="1"/>
                    </a:cubicBezTo>
                    <a:cubicBezTo>
                      <a:pt x="11" y="1"/>
                      <a:pt x="10" y="0"/>
                      <a:pt x="10" y="0"/>
                    </a:cubicBezTo>
                    <a:cubicBezTo>
                      <a:pt x="9" y="0"/>
                      <a:pt x="9" y="0"/>
                      <a:pt x="8" y="1"/>
                    </a:cubicBezTo>
                    <a:moveTo>
                      <a:pt x="9" y="21"/>
                    </a:moveTo>
                    <a:cubicBezTo>
                      <a:pt x="9" y="21"/>
                      <a:pt x="9" y="21"/>
                      <a:pt x="9" y="21"/>
                    </a:cubicBezTo>
                    <a:cubicBezTo>
                      <a:pt x="9" y="21"/>
                      <a:pt x="9" y="21"/>
                      <a:pt x="9" y="21"/>
                    </a:cubicBezTo>
                  </a:path>
                </a:pathLst>
              </a:custGeom>
              <a:solidFill>
                <a:srgbClr val="FBD8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2" name="Freeform 774"/>
              <p:cNvSpPr>
                <a:spLocks noEditPoints="1"/>
              </p:cNvSpPr>
              <p:nvPr/>
            </p:nvSpPr>
            <p:spPr bwMode="auto">
              <a:xfrm>
                <a:off x="6102" y="2613"/>
                <a:ext cx="24" cy="57"/>
              </a:xfrm>
              <a:custGeom>
                <a:avLst/>
                <a:gdLst>
                  <a:gd name="T0" fmla="*/ 11 w 13"/>
                  <a:gd name="T1" fmla="*/ 1 h 30"/>
                  <a:gd name="T2" fmla="*/ 10 w 13"/>
                  <a:gd name="T3" fmla="*/ 3 h 30"/>
                  <a:gd name="T4" fmla="*/ 8 w 13"/>
                  <a:gd name="T5" fmla="*/ 6 h 30"/>
                  <a:gd name="T6" fmla="*/ 5 w 13"/>
                  <a:gd name="T7" fmla="*/ 10 h 30"/>
                  <a:gd name="T8" fmla="*/ 3 w 13"/>
                  <a:gd name="T9" fmla="*/ 15 h 30"/>
                  <a:gd name="T10" fmla="*/ 0 w 13"/>
                  <a:gd name="T11" fmla="*/ 20 h 30"/>
                  <a:gd name="T12" fmla="*/ 0 w 13"/>
                  <a:gd name="T13" fmla="*/ 23 h 30"/>
                  <a:gd name="T14" fmla="*/ 0 w 13"/>
                  <a:gd name="T15" fmla="*/ 26 h 30"/>
                  <a:gd name="T16" fmla="*/ 1 w 13"/>
                  <a:gd name="T17" fmla="*/ 28 h 30"/>
                  <a:gd name="T18" fmla="*/ 1 w 13"/>
                  <a:gd name="T19" fmla="*/ 29 h 30"/>
                  <a:gd name="T20" fmla="*/ 2 w 13"/>
                  <a:gd name="T21" fmla="*/ 29 h 30"/>
                  <a:gd name="T22" fmla="*/ 4 w 13"/>
                  <a:gd name="T23" fmla="*/ 29 h 30"/>
                  <a:gd name="T24" fmla="*/ 4 w 13"/>
                  <a:gd name="T25" fmla="*/ 27 h 30"/>
                  <a:gd name="T26" fmla="*/ 4 w 13"/>
                  <a:gd name="T27" fmla="*/ 27 h 30"/>
                  <a:gd name="T28" fmla="*/ 4 w 13"/>
                  <a:gd name="T29" fmla="*/ 26 h 30"/>
                  <a:gd name="T30" fmla="*/ 4 w 13"/>
                  <a:gd name="T31" fmla="*/ 24 h 30"/>
                  <a:gd name="T32" fmla="*/ 4 w 13"/>
                  <a:gd name="T33" fmla="*/ 22 h 30"/>
                  <a:gd name="T34" fmla="*/ 5 w 13"/>
                  <a:gd name="T35" fmla="*/ 21 h 30"/>
                  <a:gd name="T36" fmla="*/ 6 w 13"/>
                  <a:gd name="T37" fmla="*/ 17 h 30"/>
                  <a:gd name="T38" fmla="*/ 8 w 13"/>
                  <a:gd name="T39" fmla="*/ 13 h 30"/>
                  <a:gd name="T40" fmla="*/ 9 w 13"/>
                  <a:gd name="T41" fmla="*/ 12 h 30"/>
                  <a:gd name="T42" fmla="*/ 10 w 13"/>
                  <a:gd name="T43" fmla="*/ 10 h 30"/>
                  <a:gd name="T44" fmla="*/ 11 w 13"/>
                  <a:gd name="T45" fmla="*/ 8 h 30"/>
                  <a:gd name="T46" fmla="*/ 12 w 13"/>
                  <a:gd name="T47" fmla="*/ 6 h 30"/>
                  <a:gd name="T48" fmla="*/ 11 w 13"/>
                  <a:gd name="T49" fmla="*/ 6 h 30"/>
                  <a:gd name="T50" fmla="*/ 12 w 13"/>
                  <a:gd name="T51" fmla="*/ 6 h 30"/>
                  <a:gd name="T52" fmla="*/ 12 w 13"/>
                  <a:gd name="T53" fmla="*/ 6 h 30"/>
                  <a:gd name="T54" fmla="*/ 12 w 13"/>
                  <a:gd name="T55" fmla="*/ 6 h 30"/>
                  <a:gd name="T56" fmla="*/ 12 w 13"/>
                  <a:gd name="T57" fmla="*/ 6 h 30"/>
                  <a:gd name="T58" fmla="*/ 12 w 13"/>
                  <a:gd name="T59" fmla="*/ 6 h 30"/>
                  <a:gd name="T60" fmla="*/ 12 w 13"/>
                  <a:gd name="T61" fmla="*/ 4 h 30"/>
                  <a:gd name="T62" fmla="*/ 13 w 13"/>
                  <a:gd name="T63" fmla="*/ 2 h 30"/>
                  <a:gd name="T64" fmla="*/ 12 w 13"/>
                  <a:gd name="T65" fmla="*/ 0 h 30"/>
                  <a:gd name="T66" fmla="*/ 12 w 13"/>
                  <a:gd name="T67" fmla="*/ 0 h 30"/>
                  <a:gd name="T68" fmla="*/ 11 w 13"/>
                  <a:gd name="T69" fmla="*/ 1 h 30"/>
                  <a:gd name="T70" fmla="*/ 12 w 13"/>
                  <a:gd name="T71" fmla="*/ 6 h 30"/>
                  <a:gd name="T72" fmla="*/ 12 w 13"/>
                  <a:gd name="T73" fmla="*/ 6 h 30"/>
                  <a:gd name="T74" fmla="*/ 12 w 13"/>
                  <a:gd name="T75" fmla="*/ 6 h 30"/>
                  <a:gd name="T76" fmla="*/ 12 w 13"/>
                  <a:gd name="T77" fmla="*/ 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3" h="30">
                    <a:moveTo>
                      <a:pt x="11" y="1"/>
                    </a:moveTo>
                    <a:cubicBezTo>
                      <a:pt x="10" y="2"/>
                      <a:pt x="10" y="2"/>
                      <a:pt x="10" y="3"/>
                    </a:cubicBezTo>
                    <a:cubicBezTo>
                      <a:pt x="10" y="4"/>
                      <a:pt x="9" y="5"/>
                      <a:pt x="8" y="6"/>
                    </a:cubicBezTo>
                    <a:cubicBezTo>
                      <a:pt x="7" y="7"/>
                      <a:pt x="6" y="9"/>
                      <a:pt x="5" y="10"/>
                    </a:cubicBezTo>
                    <a:cubicBezTo>
                      <a:pt x="4" y="12"/>
                      <a:pt x="4" y="13"/>
                      <a:pt x="3" y="15"/>
                    </a:cubicBezTo>
                    <a:cubicBezTo>
                      <a:pt x="2" y="17"/>
                      <a:pt x="1" y="18"/>
                      <a:pt x="0" y="20"/>
                    </a:cubicBezTo>
                    <a:cubicBezTo>
                      <a:pt x="0" y="21"/>
                      <a:pt x="0" y="22"/>
                      <a:pt x="0" y="23"/>
                    </a:cubicBezTo>
                    <a:cubicBezTo>
                      <a:pt x="0" y="24"/>
                      <a:pt x="0" y="25"/>
                      <a:pt x="0" y="26"/>
                    </a:cubicBezTo>
                    <a:cubicBezTo>
                      <a:pt x="0" y="26"/>
                      <a:pt x="0" y="27"/>
                      <a:pt x="1" y="28"/>
                    </a:cubicBezTo>
                    <a:cubicBezTo>
                      <a:pt x="1" y="29"/>
                      <a:pt x="1" y="29"/>
                      <a:pt x="1" y="29"/>
                    </a:cubicBezTo>
                    <a:cubicBezTo>
                      <a:pt x="2" y="29"/>
                      <a:pt x="2" y="29"/>
                      <a:pt x="2" y="29"/>
                    </a:cubicBezTo>
                    <a:cubicBezTo>
                      <a:pt x="2" y="30"/>
                      <a:pt x="3" y="30"/>
                      <a:pt x="4" y="29"/>
                    </a:cubicBezTo>
                    <a:cubicBezTo>
                      <a:pt x="4" y="29"/>
                      <a:pt x="5" y="28"/>
                      <a:pt x="4" y="27"/>
                    </a:cubicBezTo>
                    <a:cubicBezTo>
                      <a:pt x="4" y="27"/>
                      <a:pt x="4" y="27"/>
                      <a:pt x="4" y="27"/>
                    </a:cubicBezTo>
                    <a:cubicBezTo>
                      <a:pt x="4" y="27"/>
                      <a:pt x="4" y="26"/>
                      <a:pt x="4" y="26"/>
                    </a:cubicBezTo>
                    <a:cubicBezTo>
                      <a:pt x="4" y="25"/>
                      <a:pt x="4" y="25"/>
                      <a:pt x="4" y="24"/>
                    </a:cubicBezTo>
                    <a:cubicBezTo>
                      <a:pt x="4" y="24"/>
                      <a:pt x="4" y="23"/>
                      <a:pt x="4" y="22"/>
                    </a:cubicBezTo>
                    <a:cubicBezTo>
                      <a:pt x="4" y="22"/>
                      <a:pt x="4" y="21"/>
                      <a:pt x="5" y="21"/>
                    </a:cubicBezTo>
                    <a:cubicBezTo>
                      <a:pt x="5" y="19"/>
                      <a:pt x="6" y="18"/>
                      <a:pt x="6" y="17"/>
                    </a:cubicBezTo>
                    <a:cubicBezTo>
                      <a:pt x="7" y="16"/>
                      <a:pt x="7" y="15"/>
                      <a:pt x="8" y="13"/>
                    </a:cubicBezTo>
                    <a:cubicBezTo>
                      <a:pt x="8" y="13"/>
                      <a:pt x="9" y="12"/>
                      <a:pt x="9" y="12"/>
                    </a:cubicBezTo>
                    <a:cubicBezTo>
                      <a:pt x="9" y="11"/>
                      <a:pt x="10" y="10"/>
                      <a:pt x="10" y="10"/>
                    </a:cubicBezTo>
                    <a:cubicBezTo>
                      <a:pt x="10" y="9"/>
                      <a:pt x="11" y="8"/>
                      <a:pt x="11" y="8"/>
                    </a:cubicBezTo>
                    <a:cubicBezTo>
                      <a:pt x="11" y="7"/>
                      <a:pt x="11" y="7"/>
                      <a:pt x="12" y="6"/>
                    </a:cubicBezTo>
                    <a:cubicBezTo>
                      <a:pt x="11" y="6"/>
                      <a:pt x="11" y="6"/>
                      <a:pt x="11" y="6"/>
                    </a:cubicBezTo>
                    <a:cubicBezTo>
                      <a:pt x="12" y="6"/>
                      <a:pt x="12" y="6"/>
                      <a:pt x="12" y="6"/>
                    </a:cubicBezTo>
                    <a:cubicBezTo>
                      <a:pt x="12" y="6"/>
                      <a:pt x="12" y="6"/>
                      <a:pt x="12" y="6"/>
                    </a:cubicBezTo>
                    <a:cubicBezTo>
                      <a:pt x="12" y="6"/>
                      <a:pt x="12" y="6"/>
                      <a:pt x="12" y="6"/>
                    </a:cubicBezTo>
                    <a:cubicBezTo>
                      <a:pt x="12" y="6"/>
                      <a:pt x="12" y="6"/>
                      <a:pt x="12" y="6"/>
                    </a:cubicBezTo>
                    <a:cubicBezTo>
                      <a:pt x="12" y="6"/>
                      <a:pt x="12" y="6"/>
                      <a:pt x="12" y="6"/>
                    </a:cubicBezTo>
                    <a:cubicBezTo>
                      <a:pt x="12" y="5"/>
                      <a:pt x="12" y="4"/>
                      <a:pt x="12" y="4"/>
                    </a:cubicBezTo>
                    <a:cubicBezTo>
                      <a:pt x="13" y="3"/>
                      <a:pt x="13" y="2"/>
                      <a:pt x="13" y="2"/>
                    </a:cubicBezTo>
                    <a:cubicBezTo>
                      <a:pt x="13" y="1"/>
                      <a:pt x="12" y="0"/>
                      <a:pt x="12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1" y="0"/>
                      <a:pt x="11" y="1"/>
                      <a:pt x="11" y="1"/>
                    </a:cubicBezTo>
                    <a:moveTo>
                      <a:pt x="12" y="6"/>
                    </a:moveTo>
                    <a:cubicBezTo>
                      <a:pt x="12" y="6"/>
                      <a:pt x="12" y="6"/>
                      <a:pt x="12" y="6"/>
                    </a:cubicBezTo>
                    <a:cubicBezTo>
                      <a:pt x="12" y="6"/>
                      <a:pt x="12" y="6"/>
                      <a:pt x="12" y="6"/>
                    </a:cubicBezTo>
                    <a:cubicBezTo>
                      <a:pt x="12" y="6"/>
                      <a:pt x="12" y="6"/>
                      <a:pt x="12" y="6"/>
                    </a:cubicBezTo>
                  </a:path>
                </a:pathLst>
              </a:custGeom>
              <a:solidFill>
                <a:srgbClr val="FBD8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3" name="Freeform 775"/>
              <p:cNvSpPr>
                <a:spLocks noEditPoints="1"/>
              </p:cNvSpPr>
              <p:nvPr/>
            </p:nvSpPr>
            <p:spPr bwMode="auto">
              <a:xfrm>
                <a:off x="6096" y="2566"/>
                <a:ext cx="36" cy="104"/>
              </a:xfrm>
              <a:custGeom>
                <a:avLst/>
                <a:gdLst>
                  <a:gd name="T0" fmla="*/ 0 w 19"/>
                  <a:gd name="T1" fmla="*/ 1 h 55"/>
                  <a:gd name="T2" fmla="*/ 0 w 19"/>
                  <a:gd name="T3" fmla="*/ 2 h 55"/>
                  <a:gd name="T4" fmla="*/ 0 w 19"/>
                  <a:gd name="T5" fmla="*/ 2 h 55"/>
                  <a:gd name="T6" fmla="*/ 0 w 19"/>
                  <a:gd name="T7" fmla="*/ 8 h 55"/>
                  <a:gd name="T8" fmla="*/ 0 w 19"/>
                  <a:gd name="T9" fmla="*/ 12 h 55"/>
                  <a:gd name="T10" fmla="*/ 2 w 19"/>
                  <a:gd name="T11" fmla="*/ 15 h 55"/>
                  <a:gd name="T12" fmla="*/ 1 w 19"/>
                  <a:gd name="T13" fmla="*/ 17 h 55"/>
                  <a:gd name="T14" fmla="*/ 4 w 19"/>
                  <a:gd name="T15" fmla="*/ 22 h 55"/>
                  <a:gd name="T16" fmla="*/ 7 w 19"/>
                  <a:gd name="T17" fmla="*/ 24 h 55"/>
                  <a:gd name="T18" fmla="*/ 13 w 19"/>
                  <a:gd name="T19" fmla="*/ 25 h 55"/>
                  <a:gd name="T20" fmla="*/ 14 w 19"/>
                  <a:gd name="T21" fmla="*/ 26 h 55"/>
                  <a:gd name="T22" fmla="*/ 12 w 19"/>
                  <a:gd name="T23" fmla="*/ 29 h 55"/>
                  <a:gd name="T24" fmla="*/ 9 w 19"/>
                  <a:gd name="T25" fmla="*/ 34 h 55"/>
                  <a:gd name="T26" fmla="*/ 4 w 19"/>
                  <a:gd name="T27" fmla="*/ 46 h 55"/>
                  <a:gd name="T28" fmla="*/ 5 w 19"/>
                  <a:gd name="T29" fmla="*/ 53 h 55"/>
                  <a:gd name="T30" fmla="*/ 5 w 19"/>
                  <a:gd name="T31" fmla="*/ 54 h 55"/>
                  <a:gd name="T32" fmla="*/ 8 w 19"/>
                  <a:gd name="T33" fmla="*/ 54 h 55"/>
                  <a:gd name="T34" fmla="*/ 8 w 19"/>
                  <a:gd name="T35" fmla="*/ 53 h 55"/>
                  <a:gd name="T36" fmla="*/ 8 w 19"/>
                  <a:gd name="T37" fmla="*/ 51 h 55"/>
                  <a:gd name="T38" fmla="*/ 8 w 19"/>
                  <a:gd name="T39" fmla="*/ 45 h 55"/>
                  <a:gd name="T40" fmla="*/ 10 w 19"/>
                  <a:gd name="T41" fmla="*/ 42 h 55"/>
                  <a:gd name="T42" fmla="*/ 15 w 19"/>
                  <a:gd name="T43" fmla="*/ 34 h 55"/>
                  <a:gd name="T44" fmla="*/ 18 w 19"/>
                  <a:gd name="T45" fmla="*/ 29 h 55"/>
                  <a:gd name="T46" fmla="*/ 19 w 19"/>
                  <a:gd name="T47" fmla="*/ 25 h 55"/>
                  <a:gd name="T48" fmla="*/ 17 w 19"/>
                  <a:gd name="T49" fmla="*/ 22 h 55"/>
                  <a:gd name="T50" fmla="*/ 12 w 19"/>
                  <a:gd name="T51" fmla="*/ 19 h 55"/>
                  <a:gd name="T52" fmla="*/ 6 w 19"/>
                  <a:gd name="T53" fmla="*/ 15 h 55"/>
                  <a:gd name="T54" fmla="*/ 3 w 19"/>
                  <a:gd name="T55" fmla="*/ 11 h 55"/>
                  <a:gd name="T56" fmla="*/ 1 w 19"/>
                  <a:gd name="T57" fmla="*/ 3 h 55"/>
                  <a:gd name="T58" fmla="*/ 1 w 19"/>
                  <a:gd name="T59" fmla="*/ 0 h 55"/>
                  <a:gd name="T60" fmla="*/ 1 w 19"/>
                  <a:gd name="T61" fmla="*/ 3 h 55"/>
                  <a:gd name="T62" fmla="*/ 1 w 19"/>
                  <a:gd name="T63" fmla="*/ 3 h 55"/>
                  <a:gd name="T64" fmla="*/ 4 w 19"/>
                  <a:gd name="T65" fmla="*/ 13 h 55"/>
                  <a:gd name="T66" fmla="*/ 14 w 19"/>
                  <a:gd name="T67" fmla="*/ 26 h 55"/>
                  <a:gd name="T68" fmla="*/ 14 w 19"/>
                  <a:gd name="T69" fmla="*/ 26 h 55"/>
                  <a:gd name="T70" fmla="*/ 0 w 19"/>
                  <a:gd name="T71" fmla="*/ 2 h 55"/>
                  <a:gd name="T72" fmla="*/ 0 w 19"/>
                  <a:gd name="T73" fmla="*/ 2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9" h="55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6"/>
                      <a:pt x="0" y="8"/>
                    </a:cubicBezTo>
                    <a:cubicBezTo>
                      <a:pt x="0" y="9"/>
                      <a:pt x="0" y="10"/>
                      <a:pt x="0" y="10"/>
                    </a:cubicBezTo>
                    <a:cubicBezTo>
                      <a:pt x="0" y="11"/>
                      <a:pt x="0" y="11"/>
                      <a:pt x="0" y="12"/>
                    </a:cubicBezTo>
                    <a:cubicBezTo>
                      <a:pt x="0" y="12"/>
                      <a:pt x="1" y="13"/>
                      <a:pt x="1" y="13"/>
                    </a:cubicBezTo>
                    <a:cubicBezTo>
                      <a:pt x="1" y="14"/>
                      <a:pt x="1" y="15"/>
                      <a:pt x="2" y="15"/>
                    </a:cubicBezTo>
                    <a:cubicBezTo>
                      <a:pt x="2" y="15"/>
                      <a:pt x="2" y="15"/>
                      <a:pt x="2" y="15"/>
                    </a:cubicBezTo>
                    <a:cubicBezTo>
                      <a:pt x="1" y="16"/>
                      <a:pt x="1" y="17"/>
                      <a:pt x="1" y="17"/>
                    </a:cubicBezTo>
                    <a:cubicBezTo>
                      <a:pt x="1" y="19"/>
                      <a:pt x="2" y="20"/>
                      <a:pt x="3" y="21"/>
                    </a:cubicBezTo>
                    <a:cubicBezTo>
                      <a:pt x="3" y="21"/>
                      <a:pt x="3" y="22"/>
                      <a:pt x="4" y="22"/>
                    </a:cubicBezTo>
                    <a:cubicBezTo>
                      <a:pt x="4" y="23"/>
                      <a:pt x="5" y="23"/>
                      <a:pt x="6" y="23"/>
                    </a:cubicBezTo>
                    <a:cubicBezTo>
                      <a:pt x="6" y="24"/>
                      <a:pt x="6" y="24"/>
                      <a:pt x="7" y="24"/>
                    </a:cubicBezTo>
                    <a:cubicBezTo>
                      <a:pt x="8" y="24"/>
                      <a:pt x="8" y="25"/>
                      <a:pt x="9" y="25"/>
                    </a:cubicBezTo>
                    <a:cubicBezTo>
                      <a:pt x="10" y="25"/>
                      <a:pt x="12" y="25"/>
                      <a:pt x="13" y="25"/>
                    </a:cubicBezTo>
                    <a:cubicBezTo>
                      <a:pt x="14" y="25"/>
                      <a:pt x="14" y="25"/>
                      <a:pt x="14" y="25"/>
                    </a:cubicBezTo>
                    <a:cubicBezTo>
                      <a:pt x="14" y="26"/>
                      <a:pt x="14" y="26"/>
                      <a:pt x="14" y="26"/>
                    </a:cubicBezTo>
                    <a:cubicBezTo>
                      <a:pt x="14" y="26"/>
                      <a:pt x="13" y="27"/>
                      <a:pt x="13" y="27"/>
                    </a:cubicBezTo>
                    <a:cubicBezTo>
                      <a:pt x="13" y="28"/>
                      <a:pt x="13" y="29"/>
                      <a:pt x="12" y="29"/>
                    </a:cubicBezTo>
                    <a:cubicBezTo>
                      <a:pt x="12" y="30"/>
                      <a:pt x="11" y="31"/>
                      <a:pt x="11" y="31"/>
                    </a:cubicBezTo>
                    <a:cubicBezTo>
                      <a:pt x="10" y="32"/>
                      <a:pt x="9" y="33"/>
                      <a:pt x="9" y="34"/>
                    </a:cubicBezTo>
                    <a:cubicBezTo>
                      <a:pt x="8" y="36"/>
                      <a:pt x="7" y="38"/>
                      <a:pt x="6" y="40"/>
                    </a:cubicBezTo>
                    <a:cubicBezTo>
                      <a:pt x="5" y="41"/>
                      <a:pt x="4" y="43"/>
                      <a:pt x="4" y="46"/>
                    </a:cubicBezTo>
                    <a:cubicBezTo>
                      <a:pt x="3" y="47"/>
                      <a:pt x="3" y="48"/>
                      <a:pt x="3" y="49"/>
                    </a:cubicBezTo>
                    <a:cubicBezTo>
                      <a:pt x="3" y="51"/>
                      <a:pt x="4" y="52"/>
                      <a:pt x="5" y="53"/>
                    </a:cubicBezTo>
                    <a:cubicBezTo>
                      <a:pt x="5" y="54"/>
                      <a:pt x="5" y="54"/>
                      <a:pt x="5" y="54"/>
                    </a:cubicBezTo>
                    <a:cubicBezTo>
                      <a:pt x="5" y="54"/>
                      <a:pt x="5" y="54"/>
                      <a:pt x="5" y="54"/>
                    </a:cubicBezTo>
                    <a:cubicBezTo>
                      <a:pt x="6" y="55"/>
                      <a:pt x="6" y="55"/>
                      <a:pt x="6" y="55"/>
                    </a:cubicBezTo>
                    <a:cubicBezTo>
                      <a:pt x="7" y="55"/>
                      <a:pt x="7" y="55"/>
                      <a:pt x="8" y="54"/>
                    </a:cubicBezTo>
                    <a:cubicBezTo>
                      <a:pt x="8" y="54"/>
                      <a:pt x="8" y="54"/>
                      <a:pt x="8" y="53"/>
                    </a:cubicBezTo>
                    <a:cubicBezTo>
                      <a:pt x="8" y="53"/>
                      <a:pt x="8" y="53"/>
                      <a:pt x="8" y="53"/>
                    </a:cubicBezTo>
                    <a:cubicBezTo>
                      <a:pt x="8" y="52"/>
                      <a:pt x="8" y="52"/>
                      <a:pt x="8" y="52"/>
                    </a:cubicBezTo>
                    <a:cubicBezTo>
                      <a:pt x="8" y="51"/>
                      <a:pt x="8" y="51"/>
                      <a:pt x="8" y="51"/>
                    </a:cubicBezTo>
                    <a:cubicBezTo>
                      <a:pt x="7" y="51"/>
                      <a:pt x="7" y="50"/>
                      <a:pt x="7" y="49"/>
                    </a:cubicBezTo>
                    <a:cubicBezTo>
                      <a:pt x="8" y="48"/>
                      <a:pt x="8" y="47"/>
                      <a:pt x="8" y="45"/>
                    </a:cubicBezTo>
                    <a:cubicBezTo>
                      <a:pt x="9" y="45"/>
                      <a:pt x="9" y="44"/>
                      <a:pt x="9" y="43"/>
                    </a:cubicBezTo>
                    <a:cubicBezTo>
                      <a:pt x="9" y="43"/>
                      <a:pt x="10" y="42"/>
                      <a:pt x="10" y="42"/>
                    </a:cubicBezTo>
                    <a:cubicBezTo>
                      <a:pt x="11" y="40"/>
                      <a:pt x="11" y="39"/>
                      <a:pt x="12" y="38"/>
                    </a:cubicBezTo>
                    <a:cubicBezTo>
                      <a:pt x="13" y="36"/>
                      <a:pt x="14" y="35"/>
                      <a:pt x="15" y="34"/>
                    </a:cubicBezTo>
                    <a:cubicBezTo>
                      <a:pt x="16" y="33"/>
                      <a:pt x="16" y="32"/>
                      <a:pt x="17" y="32"/>
                    </a:cubicBezTo>
                    <a:cubicBezTo>
                      <a:pt x="17" y="31"/>
                      <a:pt x="18" y="30"/>
                      <a:pt x="18" y="29"/>
                    </a:cubicBezTo>
                    <a:cubicBezTo>
                      <a:pt x="19" y="28"/>
                      <a:pt x="19" y="27"/>
                      <a:pt x="19" y="26"/>
                    </a:cubicBezTo>
                    <a:cubicBezTo>
                      <a:pt x="19" y="26"/>
                      <a:pt x="19" y="25"/>
                      <a:pt x="19" y="25"/>
                    </a:cubicBezTo>
                    <a:cubicBezTo>
                      <a:pt x="19" y="24"/>
                      <a:pt x="19" y="24"/>
                      <a:pt x="19" y="24"/>
                    </a:cubicBezTo>
                    <a:cubicBezTo>
                      <a:pt x="19" y="23"/>
                      <a:pt x="18" y="22"/>
                      <a:pt x="17" y="22"/>
                    </a:cubicBezTo>
                    <a:cubicBezTo>
                      <a:pt x="17" y="21"/>
                      <a:pt x="16" y="21"/>
                      <a:pt x="15" y="20"/>
                    </a:cubicBezTo>
                    <a:cubicBezTo>
                      <a:pt x="14" y="20"/>
                      <a:pt x="13" y="19"/>
                      <a:pt x="12" y="19"/>
                    </a:cubicBezTo>
                    <a:cubicBezTo>
                      <a:pt x="11" y="18"/>
                      <a:pt x="10" y="18"/>
                      <a:pt x="8" y="17"/>
                    </a:cubicBezTo>
                    <a:cubicBezTo>
                      <a:pt x="8" y="16"/>
                      <a:pt x="7" y="16"/>
                      <a:pt x="6" y="15"/>
                    </a:cubicBezTo>
                    <a:cubicBezTo>
                      <a:pt x="5" y="15"/>
                      <a:pt x="5" y="14"/>
                      <a:pt x="4" y="13"/>
                    </a:cubicBezTo>
                    <a:cubicBezTo>
                      <a:pt x="3" y="12"/>
                      <a:pt x="3" y="12"/>
                      <a:pt x="3" y="11"/>
                    </a:cubicBezTo>
                    <a:cubicBezTo>
                      <a:pt x="2" y="10"/>
                      <a:pt x="2" y="9"/>
                      <a:pt x="2" y="8"/>
                    </a:cubicBezTo>
                    <a:cubicBezTo>
                      <a:pt x="1" y="7"/>
                      <a:pt x="1" y="5"/>
                      <a:pt x="1" y="3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moveTo>
                      <a:pt x="4" y="13"/>
                    </a:moveTo>
                    <a:cubicBezTo>
                      <a:pt x="4" y="13"/>
                      <a:pt x="4" y="13"/>
                      <a:pt x="4" y="13"/>
                    </a:cubicBezTo>
                    <a:cubicBezTo>
                      <a:pt x="4" y="13"/>
                      <a:pt x="4" y="13"/>
                      <a:pt x="4" y="13"/>
                    </a:cubicBezTo>
                    <a:moveTo>
                      <a:pt x="14" y="26"/>
                    </a:moveTo>
                    <a:cubicBezTo>
                      <a:pt x="14" y="26"/>
                      <a:pt x="14" y="26"/>
                      <a:pt x="14" y="26"/>
                    </a:cubicBezTo>
                    <a:cubicBezTo>
                      <a:pt x="14" y="26"/>
                      <a:pt x="14" y="26"/>
                      <a:pt x="14" y="26"/>
                    </a:cubicBezTo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</a:path>
                </a:pathLst>
              </a:custGeom>
              <a:solidFill>
                <a:srgbClr val="FBD8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4" name="Freeform 776"/>
              <p:cNvSpPr>
                <a:spLocks noEditPoints="1"/>
              </p:cNvSpPr>
              <p:nvPr/>
            </p:nvSpPr>
            <p:spPr bwMode="auto">
              <a:xfrm>
                <a:off x="5860" y="2479"/>
                <a:ext cx="44" cy="87"/>
              </a:xfrm>
              <a:custGeom>
                <a:avLst/>
                <a:gdLst>
                  <a:gd name="T0" fmla="*/ 18 w 23"/>
                  <a:gd name="T1" fmla="*/ 3 h 46"/>
                  <a:gd name="T2" fmla="*/ 16 w 23"/>
                  <a:gd name="T3" fmla="*/ 5 h 46"/>
                  <a:gd name="T4" fmla="*/ 13 w 23"/>
                  <a:gd name="T5" fmla="*/ 8 h 46"/>
                  <a:gd name="T6" fmla="*/ 12 w 23"/>
                  <a:gd name="T7" fmla="*/ 11 h 46"/>
                  <a:gd name="T8" fmla="*/ 8 w 23"/>
                  <a:gd name="T9" fmla="*/ 17 h 46"/>
                  <a:gd name="T10" fmla="*/ 5 w 23"/>
                  <a:gd name="T11" fmla="*/ 24 h 46"/>
                  <a:gd name="T12" fmla="*/ 3 w 23"/>
                  <a:gd name="T13" fmla="*/ 29 h 46"/>
                  <a:gd name="T14" fmla="*/ 1 w 23"/>
                  <a:gd name="T15" fmla="*/ 40 h 46"/>
                  <a:gd name="T16" fmla="*/ 0 w 23"/>
                  <a:gd name="T17" fmla="*/ 44 h 46"/>
                  <a:gd name="T18" fmla="*/ 1 w 23"/>
                  <a:gd name="T19" fmla="*/ 46 h 46"/>
                  <a:gd name="T20" fmla="*/ 3 w 23"/>
                  <a:gd name="T21" fmla="*/ 44 h 46"/>
                  <a:gd name="T22" fmla="*/ 3 w 23"/>
                  <a:gd name="T23" fmla="*/ 44 h 46"/>
                  <a:gd name="T24" fmla="*/ 3 w 23"/>
                  <a:gd name="T25" fmla="*/ 43 h 46"/>
                  <a:gd name="T26" fmla="*/ 4 w 23"/>
                  <a:gd name="T27" fmla="*/ 42 h 46"/>
                  <a:gd name="T28" fmla="*/ 5 w 23"/>
                  <a:gd name="T29" fmla="*/ 40 h 46"/>
                  <a:gd name="T30" fmla="*/ 6 w 23"/>
                  <a:gd name="T31" fmla="*/ 36 h 46"/>
                  <a:gd name="T32" fmla="*/ 7 w 23"/>
                  <a:gd name="T33" fmla="*/ 31 h 46"/>
                  <a:gd name="T34" fmla="*/ 12 w 23"/>
                  <a:gd name="T35" fmla="*/ 21 h 46"/>
                  <a:gd name="T36" fmla="*/ 17 w 23"/>
                  <a:gd name="T37" fmla="*/ 10 h 46"/>
                  <a:gd name="T38" fmla="*/ 19 w 23"/>
                  <a:gd name="T39" fmla="*/ 8 h 46"/>
                  <a:gd name="T40" fmla="*/ 21 w 23"/>
                  <a:gd name="T41" fmla="*/ 5 h 46"/>
                  <a:gd name="T42" fmla="*/ 23 w 23"/>
                  <a:gd name="T43" fmla="*/ 2 h 46"/>
                  <a:gd name="T44" fmla="*/ 22 w 23"/>
                  <a:gd name="T45" fmla="*/ 0 h 46"/>
                  <a:gd name="T46" fmla="*/ 20 w 23"/>
                  <a:gd name="T47" fmla="*/ 1 h 46"/>
                  <a:gd name="T48" fmla="*/ 19 w 23"/>
                  <a:gd name="T49" fmla="*/ 8 h 46"/>
                  <a:gd name="T50" fmla="*/ 17 w 23"/>
                  <a:gd name="T51" fmla="*/ 10 h 46"/>
                  <a:gd name="T52" fmla="*/ 17 w 23"/>
                  <a:gd name="T53" fmla="*/ 10 h 46"/>
                  <a:gd name="T54" fmla="*/ 5 w 23"/>
                  <a:gd name="T55" fmla="*/ 33 h 46"/>
                  <a:gd name="T56" fmla="*/ 5 w 23"/>
                  <a:gd name="T57" fmla="*/ 33 h 46"/>
                  <a:gd name="T58" fmla="*/ 4 w 23"/>
                  <a:gd name="T59" fmla="*/ 41 h 46"/>
                  <a:gd name="T60" fmla="*/ 5 w 23"/>
                  <a:gd name="T61" fmla="*/ 24 h 46"/>
                  <a:gd name="T62" fmla="*/ 5 w 23"/>
                  <a:gd name="T63" fmla="*/ 24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3" h="46">
                    <a:moveTo>
                      <a:pt x="20" y="1"/>
                    </a:moveTo>
                    <a:cubicBezTo>
                      <a:pt x="19" y="1"/>
                      <a:pt x="19" y="2"/>
                      <a:pt x="18" y="3"/>
                    </a:cubicBezTo>
                    <a:cubicBezTo>
                      <a:pt x="17" y="3"/>
                      <a:pt x="17" y="4"/>
                      <a:pt x="16" y="5"/>
                    </a:cubicBezTo>
                    <a:cubicBezTo>
                      <a:pt x="16" y="5"/>
                      <a:pt x="16" y="5"/>
                      <a:pt x="16" y="5"/>
                    </a:cubicBezTo>
                    <a:cubicBezTo>
                      <a:pt x="15" y="6"/>
                      <a:pt x="15" y="6"/>
                      <a:pt x="15" y="6"/>
                    </a:cubicBezTo>
                    <a:cubicBezTo>
                      <a:pt x="15" y="7"/>
                      <a:pt x="14" y="7"/>
                      <a:pt x="13" y="8"/>
                    </a:cubicBezTo>
                    <a:cubicBezTo>
                      <a:pt x="13" y="9"/>
                      <a:pt x="12" y="10"/>
                      <a:pt x="12" y="11"/>
                    </a:cubicBezTo>
                    <a:cubicBezTo>
                      <a:pt x="12" y="11"/>
                      <a:pt x="12" y="11"/>
                      <a:pt x="12" y="11"/>
                    </a:cubicBezTo>
                    <a:cubicBezTo>
                      <a:pt x="11" y="12"/>
                      <a:pt x="10" y="13"/>
                      <a:pt x="9" y="14"/>
                    </a:cubicBezTo>
                    <a:cubicBezTo>
                      <a:pt x="9" y="15"/>
                      <a:pt x="8" y="16"/>
                      <a:pt x="8" y="17"/>
                    </a:cubicBezTo>
                    <a:cubicBezTo>
                      <a:pt x="7" y="18"/>
                      <a:pt x="7" y="20"/>
                      <a:pt x="6" y="21"/>
                    </a:cubicBezTo>
                    <a:cubicBezTo>
                      <a:pt x="6" y="22"/>
                      <a:pt x="5" y="23"/>
                      <a:pt x="5" y="24"/>
                    </a:cubicBezTo>
                    <a:cubicBezTo>
                      <a:pt x="5" y="24"/>
                      <a:pt x="5" y="24"/>
                      <a:pt x="5" y="24"/>
                    </a:cubicBezTo>
                    <a:cubicBezTo>
                      <a:pt x="4" y="26"/>
                      <a:pt x="4" y="28"/>
                      <a:pt x="3" y="29"/>
                    </a:cubicBezTo>
                    <a:cubicBezTo>
                      <a:pt x="2" y="31"/>
                      <a:pt x="2" y="33"/>
                      <a:pt x="2" y="35"/>
                    </a:cubicBezTo>
                    <a:cubicBezTo>
                      <a:pt x="1" y="36"/>
                      <a:pt x="1" y="38"/>
                      <a:pt x="1" y="40"/>
                    </a:cubicBezTo>
                    <a:cubicBezTo>
                      <a:pt x="0" y="40"/>
                      <a:pt x="0" y="41"/>
                      <a:pt x="0" y="42"/>
                    </a:cubicBezTo>
                    <a:cubicBezTo>
                      <a:pt x="0" y="43"/>
                      <a:pt x="0" y="43"/>
                      <a:pt x="0" y="44"/>
                    </a:cubicBezTo>
                    <a:cubicBezTo>
                      <a:pt x="0" y="44"/>
                      <a:pt x="0" y="44"/>
                      <a:pt x="0" y="45"/>
                    </a:cubicBezTo>
                    <a:cubicBezTo>
                      <a:pt x="0" y="45"/>
                      <a:pt x="1" y="46"/>
                      <a:pt x="1" y="46"/>
                    </a:cubicBezTo>
                    <a:cubicBezTo>
                      <a:pt x="2" y="46"/>
                      <a:pt x="2" y="45"/>
                      <a:pt x="3" y="45"/>
                    </a:cubicBezTo>
                    <a:cubicBezTo>
                      <a:pt x="3" y="44"/>
                      <a:pt x="3" y="44"/>
                      <a:pt x="3" y="44"/>
                    </a:cubicBezTo>
                    <a:cubicBezTo>
                      <a:pt x="3" y="44"/>
                      <a:pt x="3" y="44"/>
                      <a:pt x="3" y="44"/>
                    </a:cubicBezTo>
                    <a:cubicBezTo>
                      <a:pt x="3" y="44"/>
                      <a:pt x="3" y="44"/>
                      <a:pt x="3" y="44"/>
                    </a:cubicBezTo>
                    <a:cubicBezTo>
                      <a:pt x="3" y="43"/>
                      <a:pt x="3" y="43"/>
                      <a:pt x="3" y="43"/>
                    </a:cubicBezTo>
                    <a:cubicBezTo>
                      <a:pt x="3" y="43"/>
                      <a:pt x="3" y="43"/>
                      <a:pt x="3" y="43"/>
                    </a:cubicBezTo>
                    <a:cubicBezTo>
                      <a:pt x="3" y="43"/>
                      <a:pt x="4" y="43"/>
                      <a:pt x="4" y="42"/>
                    </a:cubicBezTo>
                    <a:cubicBezTo>
                      <a:pt x="4" y="42"/>
                      <a:pt x="4" y="42"/>
                      <a:pt x="4" y="42"/>
                    </a:cubicBezTo>
                    <a:cubicBezTo>
                      <a:pt x="4" y="42"/>
                      <a:pt x="4" y="42"/>
                      <a:pt x="4" y="42"/>
                    </a:cubicBezTo>
                    <a:cubicBezTo>
                      <a:pt x="4" y="41"/>
                      <a:pt x="4" y="41"/>
                      <a:pt x="5" y="40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38"/>
                      <a:pt x="6" y="37"/>
                      <a:pt x="6" y="36"/>
                    </a:cubicBezTo>
                    <a:cubicBezTo>
                      <a:pt x="6" y="35"/>
                      <a:pt x="6" y="34"/>
                      <a:pt x="7" y="33"/>
                    </a:cubicBezTo>
                    <a:cubicBezTo>
                      <a:pt x="7" y="33"/>
                      <a:pt x="7" y="32"/>
                      <a:pt x="7" y="31"/>
                    </a:cubicBezTo>
                    <a:cubicBezTo>
                      <a:pt x="8" y="29"/>
                      <a:pt x="9" y="27"/>
                      <a:pt x="10" y="26"/>
                    </a:cubicBezTo>
                    <a:cubicBezTo>
                      <a:pt x="10" y="24"/>
                      <a:pt x="11" y="22"/>
                      <a:pt x="12" y="21"/>
                    </a:cubicBezTo>
                    <a:cubicBezTo>
                      <a:pt x="13" y="19"/>
                      <a:pt x="13" y="17"/>
                      <a:pt x="14" y="15"/>
                    </a:cubicBezTo>
                    <a:cubicBezTo>
                      <a:pt x="15" y="14"/>
                      <a:pt x="16" y="12"/>
                      <a:pt x="17" y="10"/>
                    </a:cubicBezTo>
                    <a:cubicBezTo>
                      <a:pt x="18" y="10"/>
                      <a:pt x="18" y="9"/>
                      <a:pt x="19" y="8"/>
                    </a:cubicBezTo>
                    <a:cubicBezTo>
                      <a:pt x="19" y="8"/>
                      <a:pt x="19" y="8"/>
                      <a:pt x="19" y="8"/>
                    </a:cubicBezTo>
                    <a:cubicBezTo>
                      <a:pt x="20" y="7"/>
                      <a:pt x="20" y="6"/>
                      <a:pt x="21" y="5"/>
                    </a:cubicBezTo>
                    <a:cubicBezTo>
                      <a:pt x="21" y="5"/>
                      <a:pt x="21" y="5"/>
                      <a:pt x="21" y="5"/>
                    </a:cubicBezTo>
                    <a:cubicBezTo>
                      <a:pt x="22" y="4"/>
                      <a:pt x="22" y="4"/>
                      <a:pt x="23" y="3"/>
                    </a:cubicBezTo>
                    <a:cubicBezTo>
                      <a:pt x="23" y="2"/>
                      <a:pt x="23" y="2"/>
                      <a:pt x="23" y="2"/>
                    </a:cubicBezTo>
                    <a:cubicBezTo>
                      <a:pt x="23" y="1"/>
                      <a:pt x="23" y="1"/>
                      <a:pt x="23" y="1"/>
                    </a:cubicBezTo>
                    <a:cubicBezTo>
                      <a:pt x="23" y="1"/>
                      <a:pt x="23" y="0"/>
                      <a:pt x="22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21" y="0"/>
                      <a:pt x="20" y="0"/>
                      <a:pt x="20" y="1"/>
                    </a:cubicBezTo>
                    <a:moveTo>
                      <a:pt x="19" y="8"/>
                    </a:moveTo>
                    <a:cubicBezTo>
                      <a:pt x="19" y="8"/>
                      <a:pt x="19" y="8"/>
                      <a:pt x="19" y="8"/>
                    </a:cubicBezTo>
                    <a:cubicBezTo>
                      <a:pt x="19" y="8"/>
                      <a:pt x="19" y="8"/>
                      <a:pt x="19" y="8"/>
                    </a:cubicBezTo>
                    <a:moveTo>
                      <a:pt x="17" y="10"/>
                    </a:moveTo>
                    <a:cubicBezTo>
                      <a:pt x="17" y="10"/>
                      <a:pt x="17" y="10"/>
                      <a:pt x="17" y="10"/>
                    </a:cubicBezTo>
                    <a:cubicBezTo>
                      <a:pt x="17" y="10"/>
                      <a:pt x="17" y="10"/>
                      <a:pt x="17" y="10"/>
                    </a:cubicBezTo>
                    <a:cubicBezTo>
                      <a:pt x="17" y="10"/>
                      <a:pt x="17" y="10"/>
                      <a:pt x="17" y="10"/>
                    </a:cubicBezTo>
                    <a:moveTo>
                      <a:pt x="5" y="33"/>
                    </a:moveTo>
                    <a:cubicBezTo>
                      <a:pt x="5" y="33"/>
                      <a:pt x="5" y="33"/>
                      <a:pt x="5" y="33"/>
                    </a:cubicBezTo>
                    <a:cubicBezTo>
                      <a:pt x="5" y="33"/>
                      <a:pt x="5" y="33"/>
                      <a:pt x="5" y="33"/>
                    </a:cubicBezTo>
                    <a:moveTo>
                      <a:pt x="4" y="41"/>
                    </a:moveTo>
                    <a:cubicBezTo>
                      <a:pt x="4" y="41"/>
                      <a:pt x="4" y="41"/>
                      <a:pt x="4" y="41"/>
                    </a:cubicBezTo>
                    <a:cubicBezTo>
                      <a:pt x="4" y="41"/>
                      <a:pt x="4" y="41"/>
                      <a:pt x="4" y="41"/>
                    </a:cubicBezTo>
                    <a:moveTo>
                      <a:pt x="5" y="24"/>
                    </a:moveTo>
                    <a:cubicBezTo>
                      <a:pt x="5" y="24"/>
                      <a:pt x="5" y="24"/>
                      <a:pt x="5" y="24"/>
                    </a:cubicBezTo>
                    <a:cubicBezTo>
                      <a:pt x="5" y="24"/>
                      <a:pt x="5" y="24"/>
                      <a:pt x="5" y="24"/>
                    </a:cubicBezTo>
                  </a:path>
                </a:pathLst>
              </a:custGeom>
              <a:solidFill>
                <a:srgbClr val="FBD8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5" name="Freeform 777"/>
              <p:cNvSpPr>
                <a:spLocks/>
              </p:cNvSpPr>
              <p:nvPr/>
            </p:nvSpPr>
            <p:spPr bwMode="auto">
              <a:xfrm>
                <a:off x="5938" y="2427"/>
                <a:ext cx="109" cy="56"/>
              </a:xfrm>
              <a:custGeom>
                <a:avLst/>
                <a:gdLst>
                  <a:gd name="T0" fmla="*/ 0 w 58"/>
                  <a:gd name="T1" fmla="*/ 1 h 30"/>
                  <a:gd name="T2" fmla="*/ 2 w 58"/>
                  <a:gd name="T3" fmla="*/ 3 h 30"/>
                  <a:gd name="T4" fmla="*/ 3 w 58"/>
                  <a:gd name="T5" fmla="*/ 6 h 30"/>
                  <a:gd name="T6" fmla="*/ 7 w 58"/>
                  <a:gd name="T7" fmla="*/ 11 h 30"/>
                  <a:gd name="T8" fmla="*/ 12 w 58"/>
                  <a:gd name="T9" fmla="*/ 15 h 30"/>
                  <a:gd name="T10" fmla="*/ 14 w 58"/>
                  <a:gd name="T11" fmla="*/ 17 h 30"/>
                  <a:gd name="T12" fmla="*/ 16 w 58"/>
                  <a:gd name="T13" fmla="*/ 19 h 30"/>
                  <a:gd name="T14" fmla="*/ 22 w 58"/>
                  <a:gd name="T15" fmla="*/ 23 h 30"/>
                  <a:gd name="T16" fmla="*/ 28 w 58"/>
                  <a:gd name="T17" fmla="*/ 26 h 30"/>
                  <a:gd name="T18" fmla="*/ 30 w 58"/>
                  <a:gd name="T19" fmla="*/ 27 h 30"/>
                  <a:gd name="T20" fmla="*/ 34 w 58"/>
                  <a:gd name="T21" fmla="*/ 28 h 30"/>
                  <a:gd name="T22" fmla="*/ 40 w 58"/>
                  <a:gd name="T23" fmla="*/ 29 h 30"/>
                  <a:gd name="T24" fmla="*/ 49 w 58"/>
                  <a:gd name="T25" fmla="*/ 30 h 30"/>
                  <a:gd name="T26" fmla="*/ 52 w 58"/>
                  <a:gd name="T27" fmla="*/ 30 h 30"/>
                  <a:gd name="T28" fmla="*/ 54 w 58"/>
                  <a:gd name="T29" fmla="*/ 30 h 30"/>
                  <a:gd name="T30" fmla="*/ 56 w 58"/>
                  <a:gd name="T31" fmla="*/ 30 h 30"/>
                  <a:gd name="T32" fmla="*/ 57 w 58"/>
                  <a:gd name="T33" fmla="*/ 29 h 30"/>
                  <a:gd name="T34" fmla="*/ 58 w 58"/>
                  <a:gd name="T35" fmla="*/ 28 h 30"/>
                  <a:gd name="T36" fmla="*/ 56 w 58"/>
                  <a:gd name="T37" fmla="*/ 26 h 30"/>
                  <a:gd name="T38" fmla="*/ 53 w 58"/>
                  <a:gd name="T39" fmla="*/ 26 h 30"/>
                  <a:gd name="T40" fmla="*/ 51 w 58"/>
                  <a:gd name="T41" fmla="*/ 26 h 30"/>
                  <a:gd name="T42" fmla="*/ 46 w 58"/>
                  <a:gd name="T43" fmla="*/ 26 h 30"/>
                  <a:gd name="T44" fmla="*/ 46 w 58"/>
                  <a:gd name="T45" fmla="*/ 26 h 30"/>
                  <a:gd name="T46" fmla="*/ 45 w 58"/>
                  <a:gd name="T47" fmla="*/ 26 h 30"/>
                  <a:gd name="T48" fmla="*/ 39 w 58"/>
                  <a:gd name="T49" fmla="*/ 25 h 30"/>
                  <a:gd name="T50" fmla="*/ 33 w 58"/>
                  <a:gd name="T51" fmla="*/ 23 h 30"/>
                  <a:gd name="T52" fmla="*/ 29 w 58"/>
                  <a:gd name="T53" fmla="*/ 22 h 30"/>
                  <a:gd name="T54" fmla="*/ 25 w 58"/>
                  <a:gd name="T55" fmla="*/ 20 h 30"/>
                  <a:gd name="T56" fmla="*/ 21 w 58"/>
                  <a:gd name="T57" fmla="*/ 18 h 30"/>
                  <a:gd name="T58" fmla="*/ 18 w 58"/>
                  <a:gd name="T59" fmla="*/ 16 h 30"/>
                  <a:gd name="T60" fmla="*/ 14 w 58"/>
                  <a:gd name="T61" fmla="*/ 13 h 30"/>
                  <a:gd name="T62" fmla="*/ 13 w 58"/>
                  <a:gd name="T63" fmla="*/ 12 h 30"/>
                  <a:gd name="T64" fmla="*/ 11 w 58"/>
                  <a:gd name="T65" fmla="*/ 11 h 30"/>
                  <a:gd name="T66" fmla="*/ 9 w 58"/>
                  <a:gd name="T67" fmla="*/ 9 h 30"/>
                  <a:gd name="T68" fmla="*/ 8 w 58"/>
                  <a:gd name="T69" fmla="*/ 8 h 30"/>
                  <a:gd name="T70" fmla="*/ 5 w 58"/>
                  <a:gd name="T71" fmla="*/ 5 h 30"/>
                  <a:gd name="T72" fmla="*/ 5 w 58"/>
                  <a:gd name="T73" fmla="*/ 5 h 30"/>
                  <a:gd name="T74" fmla="*/ 3 w 58"/>
                  <a:gd name="T75" fmla="*/ 3 h 30"/>
                  <a:gd name="T76" fmla="*/ 1 w 58"/>
                  <a:gd name="T77" fmla="*/ 0 h 30"/>
                  <a:gd name="T78" fmla="*/ 0 w 58"/>
                  <a:gd name="T79" fmla="*/ 0 h 30"/>
                  <a:gd name="T80" fmla="*/ 0 w 58"/>
                  <a:gd name="T81" fmla="*/ 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8" h="30">
                    <a:moveTo>
                      <a:pt x="0" y="1"/>
                    </a:moveTo>
                    <a:cubicBezTo>
                      <a:pt x="1" y="1"/>
                      <a:pt x="1" y="2"/>
                      <a:pt x="2" y="3"/>
                    </a:cubicBezTo>
                    <a:cubicBezTo>
                      <a:pt x="2" y="4"/>
                      <a:pt x="3" y="5"/>
                      <a:pt x="3" y="6"/>
                    </a:cubicBezTo>
                    <a:cubicBezTo>
                      <a:pt x="4" y="7"/>
                      <a:pt x="6" y="9"/>
                      <a:pt x="7" y="11"/>
                    </a:cubicBezTo>
                    <a:cubicBezTo>
                      <a:pt x="9" y="12"/>
                      <a:pt x="10" y="14"/>
                      <a:pt x="12" y="15"/>
                    </a:cubicBezTo>
                    <a:cubicBezTo>
                      <a:pt x="12" y="16"/>
                      <a:pt x="13" y="16"/>
                      <a:pt x="14" y="17"/>
                    </a:cubicBezTo>
                    <a:cubicBezTo>
                      <a:pt x="15" y="18"/>
                      <a:pt x="16" y="18"/>
                      <a:pt x="16" y="19"/>
                    </a:cubicBezTo>
                    <a:cubicBezTo>
                      <a:pt x="18" y="20"/>
                      <a:pt x="20" y="22"/>
                      <a:pt x="22" y="23"/>
                    </a:cubicBezTo>
                    <a:cubicBezTo>
                      <a:pt x="24" y="24"/>
                      <a:pt x="26" y="25"/>
                      <a:pt x="28" y="26"/>
                    </a:cubicBezTo>
                    <a:cubicBezTo>
                      <a:pt x="29" y="26"/>
                      <a:pt x="29" y="26"/>
                      <a:pt x="30" y="27"/>
                    </a:cubicBezTo>
                    <a:cubicBezTo>
                      <a:pt x="32" y="27"/>
                      <a:pt x="33" y="28"/>
                      <a:pt x="34" y="28"/>
                    </a:cubicBezTo>
                    <a:cubicBezTo>
                      <a:pt x="36" y="29"/>
                      <a:pt x="38" y="29"/>
                      <a:pt x="40" y="29"/>
                    </a:cubicBezTo>
                    <a:cubicBezTo>
                      <a:pt x="43" y="30"/>
                      <a:pt x="46" y="30"/>
                      <a:pt x="49" y="30"/>
                    </a:cubicBezTo>
                    <a:cubicBezTo>
                      <a:pt x="50" y="30"/>
                      <a:pt x="51" y="30"/>
                      <a:pt x="52" y="30"/>
                    </a:cubicBezTo>
                    <a:cubicBezTo>
                      <a:pt x="53" y="30"/>
                      <a:pt x="54" y="30"/>
                      <a:pt x="54" y="30"/>
                    </a:cubicBezTo>
                    <a:cubicBezTo>
                      <a:pt x="55" y="30"/>
                      <a:pt x="56" y="30"/>
                      <a:pt x="56" y="30"/>
                    </a:cubicBezTo>
                    <a:cubicBezTo>
                      <a:pt x="57" y="29"/>
                      <a:pt x="57" y="29"/>
                      <a:pt x="57" y="29"/>
                    </a:cubicBezTo>
                    <a:cubicBezTo>
                      <a:pt x="58" y="29"/>
                      <a:pt x="58" y="28"/>
                      <a:pt x="58" y="28"/>
                    </a:cubicBezTo>
                    <a:cubicBezTo>
                      <a:pt x="58" y="27"/>
                      <a:pt x="57" y="26"/>
                      <a:pt x="56" y="26"/>
                    </a:cubicBezTo>
                    <a:cubicBezTo>
                      <a:pt x="55" y="26"/>
                      <a:pt x="54" y="26"/>
                      <a:pt x="53" y="26"/>
                    </a:cubicBezTo>
                    <a:cubicBezTo>
                      <a:pt x="53" y="26"/>
                      <a:pt x="52" y="26"/>
                      <a:pt x="51" y="26"/>
                    </a:cubicBezTo>
                    <a:cubicBezTo>
                      <a:pt x="49" y="26"/>
                      <a:pt x="48" y="26"/>
                      <a:pt x="46" y="26"/>
                    </a:cubicBezTo>
                    <a:cubicBezTo>
                      <a:pt x="46" y="26"/>
                      <a:pt x="46" y="26"/>
                      <a:pt x="46" y="26"/>
                    </a:cubicBezTo>
                    <a:cubicBezTo>
                      <a:pt x="46" y="26"/>
                      <a:pt x="45" y="26"/>
                      <a:pt x="45" y="26"/>
                    </a:cubicBezTo>
                    <a:cubicBezTo>
                      <a:pt x="43" y="26"/>
                      <a:pt x="41" y="25"/>
                      <a:pt x="39" y="25"/>
                    </a:cubicBezTo>
                    <a:cubicBezTo>
                      <a:pt x="37" y="25"/>
                      <a:pt x="35" y="24"/>
                      <a:pt x="33" y="23"/>
                    </a:cubicBezTo>
                    <a:cubicBezTo>
                      <a:pt x="31" y="23"/>
                      <a:pt x="30" y="22"/>
                      <a:pt x="29" y="22"/>
                    </a:cubicBezTo>
                    <a:cubicBezTo>
                      <a:pt x="28" y="21"/>
                      <a:pt x="26" y="21"/>
                      <a:pt x="25" y="20"/>
                    </a:cubicBezTo>
                    <a:cubicBezTo>
                      <a:pt x="24" y="19"/>
                      <a:pt x="22" y="19"/>
                      <a:pt x="21" y="18"/>
                    </a:cubicBezTo>
                    <a:cubicBezTo>
                      <a:pt x="20" y="17"/>
                      <a:pt x="19" y="17"/>
                      <a:pt x="18" y="16"/>
                    </a:cubicBezTo>
                    <a:cubicBezTo>
                      <a:pt x="17" y="15"/>
                      <a:pt x="16" y="14"/>
                      <a:pt x="14" y="13"/>
                    </a:cubicBezTo>
                    <a:cubicBezTo>
                      <a:pt x="14" y="13"/>
                      <a:pt x="13" y="13"/>
                      <a:pt x="13" y="12"/>
                    </a:cubicBezTo>
                    <a:cubicBezTo>
                      <a:pt x="12" y="12"/>
                      <a:pt x="12" y="11"/>
                      <a:pt x="11" y="11"/>
                    </a:cubicBezTo>
                    <a:cubicBezTo>
                      <a:pt x="10" y="10"/>
                      <a:pt x="10" y="10"/>
                      <a:pt x="9" y="9"/>
                    </a:cubicBezTo>
                    <a:cubicBezTo>
                      <a:pt x="9" y="9"/>
                      <a:pt x="8" y="9"/>
                      <a:pt x="8" y="8"/>
                    </a:cubicBezTo>
                    <a:cubicBezTo>
                      <a:pt x="7" y="7"/>
                      <a:pt x="6" y="6"/>
                      <a:pt x="5" y="5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4" y="4"/>
                      <a:pt x="3" y="3"/>
                      <a:pt x="3" y="3"/>
                    </a:cubicBezTo>
                    <a:cubicBezTo>
                      <a:pt x="2" y="2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</a:path>
                </a:pathLst>
              </a:custGeom>
              <a:solidFill>
                <a:srgbClr val="FBD8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6" name="Freeform 778"/>
              <p:cNvSpPr>
                <a:spLocks noEditPoints="1"/>
              </p:cNvSpPr>
              <p:nvPr/>
            </p:nvSpPr>
            <p:spPr bwMode="auto">
              <a:xfrm>
                <a:off x="5928" y="2380"/>
                <a:ext cx="91" cy="73"/>
              </a:xfrm>
              <a:custGeom>
                <a:avLst/>
                <a:gdLst>
                  <a:gd name="T0" fmla="*/ 1 w 48"/>
                  <a:gd name="T1" fmla="*/ 0 h 39"/>
                  <a:gd name="T2" fmla="*/ 0 w 48"/>
                  <a:gd name="T3" fmla="*/ 1 h 39"/>
                  <a:gd name="T4" fmla="*/ 4 w 48"/>
                  <a:gd name="T5" fmla="*/ 7 h 39"/>
                  <a:gd name="T6" fmla="*/ 7 w 48"/>
                  <a:gd name="T7" fmla="*/ 13 h 39"/>
                  <a:gd name="T8" fmla="*/ 11 w 48"/>
                  <a:gd name="T9" fmla="*/ 18 h 39"/>
                  <a:gd name="T10" fmla="*/ 13 w 48"/>
                  <a:gd name="T11" fmla="*/ 21 h 39"/>
                  <a:gd name="T12" fmla="*/ 15 w 48"/>
                  <a:gd name="T13" fmla="*/ 23 h 39"/>
                  <a:gd name="T14" fmla="*/ 20 w 48"/>
                  <a:gd name="T15" fmla="*/ 27 h 39"/>
                  <a:gd name="T16" fmla="*/ 26 w 48"/>
                  <a:gd name="T17" fmla="*/ 31 h 39"/>
                  <a:gd name="T18" fmla="*/ 32 w 48"/>
                  <a:gd name="T19" fmla="*/ 34 h 39"/>
                  <a:gd name="T20" fmla="*/ 34 w 48"/>
                  <a:gd name="T21" fmla="*/ 35 h 39"/>
                  <a:gd name="T22" fmla="*/ 38 w 48"/>
                  <a:gd name="T23" fmla="*/ 36 h 39"/>
                  <a:gd name="T24" fmla="*/ 42 w 48"/>
                  <a:gd name="T25" fmla="*/ 38 h 39"/>
                  <a:gd name="T26" fmla="*/ 43 w 48"/>
                  <a:gd name="T27" fmla="*/ 38 h 39"/>
                  <a:gd name="T28" fmla="*/ 45 w 48"/>
                  <a:gd name="T29" fmla="*/ 38 h 39"/>
                  <a:gd name="T30" fmla="*/ 47 w 48"/>
                  <a:gd name="T31" fmla="*/ 37 h 39"/>
                  <a:gd name="T32" fmla="*/ 47 w 48"/>
                  <a:gd name="T33" fmla="*/ 35 h 39"/>
                  <a:gd name="T34" fmla="*/ 44 w 48"/>
                  <a:gd name="T35" fmla="*/ 34 h 39"/>
                  <a:gd name="T36" fmla="*/ 42 w 48"/>
                  <a:gd name="T37" fmla="*/ 33 h 39"/>
                  <a:gd name="T38" fmla="*/ 39 w 48"/>
                  <a:gd name="T39" fmla="*/ 32 h 39"/>
                  <a:gd name="T40" fmla="*/ 24 w 48"/>
                  <a:gd name="T41" fmla="*/ 26 h 39"/>
                  <a:gd name="T42" fmla="*/ 21 w 48"/>
                  <a:gd name="T43" fmla="*/ 23 h 39"/>
                  <a:gd name="T44" fmla="*/ 17 w 48"/>
                  <a:gd name="T45" fmla="*/ 20 h 39"/>
                  <a:gd name="T46" fmla="*/ 11 w 48"/>
                  <a:gd name="T47" fmla="*/ 13 h 39"/>
                  <a:gd name="T48" fmla="*/ 7 w 48"/>
                  <a:gd name="T49" fmla="*/ 7 h 39"/>
                  <a:gd name="T50" fmla="*/ 5 w 48"/>
                  <a:gd name="T51" fmla="*/ 4 h 39"/>
                  <a:gd name="T52" fmla="*/ 3 w 48"/>
                  <a:gd name="T53" fmla="*/ 1 h 39"/>
                  <a:gd name="T54" fmla="*/ 3 w 48"/>
                  <a:gd name="T55" fmla="*/ 1 h 39"/>
                  <a:gd name="T56" fmla="*/ 2 w 48"/>
                  <a:gd name="T57" fmla="*/ 0 h 39"/>
                  <a:gd name="T58" fmla="*/ 1 w 48"/>
                  <a:gd name="T59" fmla="*/ 0 h 39"/>
                  <a:gd name="T60" fmla="*/ 3 w 48"/>
                  <a:gd name="T61" fmla="*/ 1 h 39"/>
                  <a:gd name="T62" fmla="*/ 3 w 48"/>
                  <a:gd name="T63" fmla="*/ 1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8" h="39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1" y="3"/>
                      <a:pt x="2" y="5"/>
                      <a:pt x="4" y="7"/>
                    </a:cubicBezTo>
                    <a:cubicBezTo>
                      <a:pt x="5" y="9"/>
                      <a:pt x="6" y="11"/>
                      <a:pt x="7" y="13"/>
                    </a:cubicBezTo>
                    <a:cubicBezTo>
                      <a:pt x="8" y="15"/>
                      <a:pt x="9" y="16"/>
                      <a:pt x="11" y="18"/>
                    </a:cubicBezTo>
                    <a:cubicBezTo>
                      <a:pt x="11" y="19"/>
                      <a:pt x="12" y="20"/>
                      <a:pt x="13" y="21"/>
                    </a:cubicBezTo>
                    <a:cubicBezTo>
                      <a:pt x="14" y="22"/>
                      <a:pt x="15" y="22"/>
                      <a:pt x="15" y="23"/>
                    </a:cubicBezTo>
                    <a:cubicBezTo>
                      <a:pt x="17" y="25"/>
                      <a:pt x="18" y="26"/>
                      <a:pt x="20" y="27"/>
                    </a:cubicBezTo>
                    <a:cubicBezTo>
                      <a:pt x="22" y="29"/>
                      <a:pt x="24" y="30"/>
                      <a:pt x="26" y="31"/>
                    </a:cubicBezTo>
                    <a:cubicBezTo>
                      <a:pt x="28" y="32"/>
                      <a:pt x="30" y="33"/>
                      <a:pt x="32" y="34"/>
                    </a:cubicBezTo>
                    <a:cubicBezTo>
                      <a:pt x="33" y="34"/>
                      <a:pt x="33" y="35"/>
                      <a:pt x="34" y="35"/>
                    </a:cubicBezTo>
                    <a:cubicBezTo>
                      <a:pt x="35" y="36"/>
                      <a:pt x="37" y="36"/>
                      <a:pt x="38" y="36"/>
                    </a:cubicBezTo>
                    <a:cubicBezTo>
                      <a:pt x="39" y="37"/>
                      <a:pt x="40" y="37"/>
                      <a:pt x="42" y="38"/>
                    </a:cubicBezTo>
                    <a:cubicBezTo>
                      <a:pt x="42" y="38"/>
                      <a:pt x="43" y="38"/>
                      <a:pt x="43" y="38"/>
                    </a:cubicBezTo>
                    <a:cubicBezTo>
                      <a:pt x="44" y="38"/>
                      <a:pt x="45" y="38"/>
                      <a:pt x="45" y="38"/>
                    </a:cubicBezTo>
                    <a:cubicBezTo>
                      <a:pt x="46" y="39"/>
                      <a:pt x="47" y="38"/>
                      <a:pt x="47" y="37"/>
                    </a:cubicBezTo>
                    <a:cubicBezTo>
                      <a:pt x="48" y="37"/>
                      <a:pt x="48" y="35"/>
                      <a:pt x="47" y="35"/>
                    </a:cubicBezTo>
                    <a:cubicBezTo>
                      <a:pt x="46" y="35"/>
                      <a:pt x="45" y="34"/>
                      <a:pt x="44" y="34"/>
                    </a:cubicBezTo>
                    <a:cubicBezTo>
                      <a:pt x="44" y="34"/>
                      <a:pt x="43" y="34"/>
                      <a:pt x="42" y="33"/>
                    </a:cubicBezTo>
                    <a:cubicBezTo>
                      <a:pt x="41" y="33"/>
                      <a:pt x="40" y="33"/>
                      <a:pt x="39" y="32"/>
                    </a:cubicBezTo>
                    <a:cubicBezTo>
                      <a:pt x="34" y="31"/>
                      <a:pt x="29" y="28"/>
                      <a:pt x="24" y="26"/>
                    </a:cubicBezTo>
                    <a:cubicBezTo>
                      <a:pt x="23" y="25"/>
                      <a:pt x="22" y="24"/>
                      <a:pt x="21" y="23"/>
                    </a:cubicBezTo>
                    <a:cubicBezTo>
                      <a:pt x="20" y="22"/>
                      <a:pt x="18" y="21"/>
                      <a:pt x="17" y="20"/>
                    </a:cubicBezTo>
                    <a:cubicBezTo>
                      <a:pt x="15" y="18"/>
                      <a:pt x="13" y="16"/>
                      <a:pt x="11" y="13"/>
                    </a:cubicBezTo>
                    <a:cubicBezTo>
                      <a:pt x="9" y="11"/>
                      <a:pt x="8" y="9"/>
                      <a:pt x="7" y="7"/>
                    </a:cubicBezTo>
                    <a:cubicBezTo>
                      <a:pt x="6" y="6"/>
                      <a:pt x="5" y="5"/>
                      <a:pt x="5" y="4"/>
                    </a:cubicBezTo>
                    <a:cubicBezTo>
                      <a:pt x="4" y="3"/>
                      <a:pt x="3" y="2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moveTo>
                      <a:pt x="3" y="1"/>
                    </a:move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FBD8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7" name="Freeform 779"/>
              <p:cNvSpPr>
                <a:spLocks/>
              </p:cNvSpPr>
              <p:nvPr/>
            </p:nvSpPr>
            <p:spPr bwMode="auto">
              <a:xfrm>
                <a:off x="6083" y="2453"/>
                <a:ext cx="88" cy="74"/>
              </a:xfrm>
              <a:custGeom>
                <a:avLst/>
                <a:gdLst>
                  <a:gd name="T0" fmla="*/ 0 w 47"/>
                  <a:gd name="T1" fmla="*/ 1 h 39"/>
                  <a:gd name="T2" fmla="*/ 1 w 47"/>
                  <a:gd name="T3" fmla="*/ 2 h 39"/>
                  <a:gd name="T4" fmla="*/ 3 w 47"/>
                  <a:gd name="T5" fmla="*/ 4 h 39"/>
                  <a:gd name="T6" fmla="*/ 6 w 47"/>
                  <a:gd name="T7" fmla="*/ 5 h 39"/>
                  <a:gd name="T8" fmla="*/ 11 w 47"/>
                  <a:gd name="T9" fmla="*/ 8 h 39"/>
                  <a:gd name="T10" fmla="*/ 14 w 47"/>
                  <a:gd name="T11" fmla="*/ 10 h 39"/>
                  <a:gd name="T12" fmla="*/ 17 w 47"/>
                  <a:gd name="T13" fmla="*/ 11 h 39"/>
                  <a:gd name="T14" fmla="*/ 22 w 47"/>
                  <a:gd name="T15" fmla="*/ 15 h 39"/>
                  <a:gd name="T16" fmla="*/ 27 w 47"/>
                  <a:gd name="T17" fmla="*/ 18 h 39"/>
                  <a:gd name="T18" fmla="*/ 29 w 47"/>
                  <a:gd name="T19" fmla="*/ 20 h 39"/>
                  <a:gd name="T20" fmla="*/ 32 w 47"/>
                  <a:gd name="T21" fmla="*/ 22 h 39"/>
                  <a:gd name="T22" fmla="*/ 37 w 47"/>
                  <a:gd name="T23" fmla="*/ 27 h 39"/>
                  <a:gd name="T24" fmla="*/ 40 w 47"/>
                  <a:gd name="T25" fmla="*/ 32 h 39"/>
                  <a:gd name="T26" fmla="*/ 42 w 47"/>
                  <a:gd name="T27" fmla="*/ 36 h 39"/>
                  <a:gd name="T28" fmla="*/ 43 w 47"/>
                  <a:gd name="T29" fmla="*/ 38 h 39"/>
                  <a:gd name="T30" fmla="*/ 44 w 47"/>
                  <a:gd name="T31" fmla="*/ 39 h 39"/>
                  <a:gd name="T32" fmla="*/ 45 w 47"/>
                  <a:gd name="T33" fmla="*/ 39 h 39"/>
                  <a:gd name="T34" fmla="*/ 47 w 47"/>
                  <a:gd name="T35" fmla="*/ 37 h 39"/>
                  <a:gd name="T36" fmla="*/ 45 w 47"/>
                  <a:gd name="T37" fmla="*/ 33 h 39"/>
                  <a:gd name="T38" fmla="*/ 44 w 47"/>
                  <a:gd name="T39" fmla="*/ 31 h 39"/>
                  <a:gd name="T40" fmla="*/ 40 w 47"/>
                  <a:gd name="T41" fmla="*/ 25 h 39"/>
                  <a:gd name="T42" fmla="*/ 36 w 47"/>
                  <a:gd name="T43" fmla="*/ 20 h 39"/>
                  <a:gd name="T44" fmla="*/ 31 w 47"/>
                  <a:gd name="T45" fmla="*/ 16 h 39"/>
                  <a:gd name="T46" fmla="*/ 26 w 47"/>
                  <a:gd name="T47" fmla="*/ 13 h 39"/>
                  <a:gd name="T48" fmla="*/ 21 w 47"/>
                  <a:gd name="T49" fmla="*/ 10 h 39"/>
                  <a:gd name="T50" fmla="*/ 17 w 47"/>
                  <a:gd name="T51" fmla="*/ 8 h 39"/>
                  <a:gd name="T52" fmla="*/ 11 w 47"/>
                  <a:gd name="T53" fmla="*/ 6 h 39"/>
                  <a:gd name="T54" fmla="*/ 9 w 47"/>
                  <a:gd name="T55" fmla="*/ 5 h 39"/>
                  <a:gd name="T56" fmla="*/ 5 w 47"/>
                  <a:gd name="T57" fmla="*/ 3 h 39"/>
                  <a:gd name="T58" fmla="*/ 3 w 47"/>
                  <a:gd name="T59" fmla="*/ 2 h 39"/>
                  <a:gd name="T60" fmla="*/ 1 w 47"/>
                  <a:gd name="T61" fmla="*/ 1 h 39"/>
                  <a:gd name="T62" fmla="*/ 1 w 47"/>
                  <a:gd name="T63" fmla="*/ 0 h 39"/>
                  <a:gd name="T64" fmla="*/ 0 w 47"/>
                  <a:gd name="T65" fmla="*/ 1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7" h="39">
                    <a:moveTo>
                      <a:pt x="0" y="1"/>
                    </a:moveTo>
                    <a:cubicBezTo>
                      <a:pt x="0" y="1"/>
                      <a:pt x="0" y="2"/>
                      <a:pt x="1" y="2"/>
                    </a:cubicBezTo>
                    <a:cubicBezTo>
                      <a:pt x="1" y="3"/>
                      <a:pt x="2" y="3"/>
                      <a:pt x="3" y="4"/>
                    </a:cubicBezTo>
                    <a:cubicBezTo>
                      <a:pt x="4" y="4"/>
                      <a:pt x="5" y="5"/>
                      <a:pt x="6" y="5"/>
                    </a:cubicBezTo>
                    <a:cubicBezTo>
                      <a:pt x="7" y="6"/>
                      <a:pt x="9" y="7"/>
                      <a:pt x="11" y="8"/>
                    </a:cubicBezTo>
                    <a:cubicBezTo>
                      <a:pt x="12" y="9"/>
                      <a:pt x="13" y="9"/>
                      <a:pt x="14" y="10"/>
                    </a:cubicBezTo>
                    <a:cubicBezTo>
                      <a:pt x="15" y="10"/>
                      <a:pt x="16" y="11"/>
                      <a:pt x="17" y="11"/>
                    </a:cubicBezTo>
                    <a:cubicBezTo>
                      <a:pt x="18" y="12"/>
                      <a:pt x="20" y="13"/>
                      <a:pt x="22" y="15"/>
                    </a:cubicBezTo>
                    <a:cubicBezTo>
                      <a:pt x="24" y="16"/>
                      <a:pt x="25" y="17"/>
                      <a:pt x="27" y="18"/>
                    </a:cubicBezTo>
                    <a:cubicBezTo>
                      <a:pt x="28" y="19"/>
                      <a:pt x="28" y="19"/>
                      <a:pt x="29" y="20"/>
                    </a:cubicBezTo>
                    <a:cubicBezTo>
                      <a:pt x="30" y="21"/>
                      <a:pt x="31" y="22"/>
                      <a:pt x="32" y="22"/>
                    </a:cubicBezTo>
                    <a:cubicBezTo>
                      <a:pt x="34" y="24"/>
                      <a:pt x="35" y="26"/>
                      <a:pt x="37" y="27"/>
                    </a:cubicBezTo>
                    <a:cubicBezTo>
                      <a:pt x="38" y="29"/>
                      <a:pt x="39" y="30"/>
                      <a:pt x="40" y="32"/>
                    </a:cubicBezTo>
                    <a:cubicBezTo>
                      <a:pt x="41" y="33"/>
                      <a:pt x="41" y="35"/>
                      <a:pt x="42" y="36"/>
                    </a:cubicBezTo>
                    <a:cubicBezTo>
                      <a:pt x="42" y="37"/>
                      <a:pt x="43" y="37"/>
                      <a:pt x="43" y="38"/>
                    </a:cubicBezTo>
                    <a:cubicBezTo>
                      <a:pt x="43" y="38"/>
                      <a:pt x="43" y="39"/>
                      <a:pt x="44" y="39"/>
                    </a:cubicBezTo>
                    <a:cubicBezTo>
                      <a:pt x="44" y="39"/>
                      <a:pt x="45" y="39"/>
                      <a:pt x="45" y="39"/>
                    </a:cubicBezTo>
                    <a:cubicBezTo>
                      <a:pt x="46" y="39"/>
                      <a:pt x="47" y="38"/>
                      <a:pt x="47" y="37"/>
                    </a:cubicBezTo>
                    <a:cubicBezTo>
                      <a:pt x="46" y="35"/>
                      <a:pt x="46" y="34"/>
                      <a:pt x="45" y="33"/>
                    </a:cubicBezTo>
                    <a:cubicBezTo>
                      <a:pt x="45" y="32"/>
                      <a:pt x="44" y="31"/>
                      <a:pt x="44" y="31"/>
                    </a:cubicBezTo>
                    <a:cubicBezTo>
                      <a:pt x="42" y="29"/>
                      <a:pt x="41" y="27"/>
                      <a:pt x="40" y="25"/>
                    </a:cubicBezTo>
                    <a:cubicBezTo>
                      <a:pt x="39" y="23"/>
                      <a:pt x="37" y="22"/>
                      <a:pt x="36" y="20"/>
                    </a:cubicBezTo>
                    <a:cubicBezTo>
                      <a:pt x="34" y="19"/>
                      <a:pt x="32" y="18"/>
                      <a:pt x="31" y="16"/>
                    </a:cubicBezTo>
                    <a:cubicBezTo>
                      <a:pt x="29" y="15"/>
                      <a:pt x="28" y="14"/>
                      <a:pt x="26" y="13"/>
                    </a:cubicBezTo>
                    <a:cubicBezTo>
                      <a:pt x="25" y="12"/>
                      <a:pt x="23" y="11"/>
                      <a:pt x="21" y="10"/>
                    </a:cubicBezTo>
                    <a:cubicBezTo>
                      <a:pt x="20" y="9"/>
                      <a:pt x="18" y="9"/>
                      <a:pt x="17" y="8"/>
                    </a:cubicBezTo>
                    <a:cubicBezTo>
                      <a:pt x="15" y="7"/>
                      <a:pt x="13" y="7"/>
                      <a:pt x="11" y="6"/>
                    </a:cubicBezTo>
                    <a:cubicBezTo>
                      <a:pt x="10" y="5"/>
                      <a:pt x="10" y="5"/>
                      <a:pt x="9" y="5"/>
                    </a:cubicBezTo>
                    <a:cubicBezTo>
                      <a:pt x="7" y="4"/>
                      <a:pt x="6" y="3"/>
                      <a:pt x="5" y="3"/>
                    </a:cubicBezTo>
                    <a:cubicBezTo>
                      <a:pt x="4" y="2"/>
                      <a:pt x="4" y="2"/>
                      <a:pt x="3" y="2"/>
                    </a:cubicBezTo>
                    <a:cubicBezTo>
                      <a:pt x="3" y="1"/>
                      <a:pt x="2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</a:path>
                </a:pathLst>
              </a:custGeom>
              <a:solidFill>
                <a:srgbClr val="FBD8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8" name="Freeform 780"/>
              <p:cNvSpPr>
                <a:spLocks noEditPoints="1"/>
              </p:cNvSpPr>
              <p:nvPr/>
            </p:nvSpPr>
            <p:spPr bwMode="auto">
              <a:xfrm>
                <a:off x="6128" y="2508"/>
                <a:ext cx="41" cy="96"/>
              </a:xfrm>
              <a:custGeom>
                <a:avLst/>
                <a:gdLst>
                  <a:gd name="T0" fmla="*/ 1 w 22"/>
                  <a:gd name="T1" fmla="*/ 1 h 51"/>
                  <a:gd name="T2" fmla="*/ 1 w 22"/>
                  <a:gd name="T3" fmla="*/ 2 h 51"/>
                  <a:gd name="T4" fmla="*/ 4 w 22"/>
                  <a:gd name="T5" fmla="*/ 6 h 51"/>
                  <a:gd name="T6" fmla="*/ 7 w 22"/>
                  <a:gd name="T7" fmla="*/ 10 h 51"/>
                  <a:gd name="T8" fmla="*/ 13 w 22"/>
                  <a:gd name="T9" fmla="*/ 19 h 51"/>
                  <a:gd name="T10" fmla="*/ 13 w 22"/>
                  <a:gd name="T11" fmla="*/ 19 h 51"/>
                  <a:gd name="T12" fmla="*/ 16 w 22"/>
                  <a:gd name="T13" fmla="*/ 28 h 51"/>
                  <a:gd name="T14" fmla="*/ 17 w 22"/>
                  <a:gd name="T15" fmla="*/ 32 h 51"/>
                  <a:gd name="T16" fmla="*/ 18 w 22"/>
                  <a:gd name="T17" fmla="*/ 36 h 51"/>
                  <a:gd name="T18" fmla="*/ 18 w 22"/>
                  <a:gd name="T19" fmla="*/ 41 h 51"/>
                  <a:gd name="T20" fmla="*/ 18 w 22"/>
                  <a:gd name="T21" fmla="*/ 45 h 51"/>
                  <a:gd name="T22" fmla="*/ 17 w 22"/>
                  <a:gd name="T23" fmla="*/ 49 h 51"/>
                  <a:gd name="T24" fmla="*/ 17 w 22"/>
                  <a:gd name="T25" fmla="*/ 50 h 51"/>
                  <a:gd name="T26" fmla="*/ 18 w 22"/>
                  <a:gd name="T27" fmla="*/ 51 h 51"/>
                  <a:gd name="T28" fmla="*/ 21 w 22"/>
                  <a:gd name="T29" fmla="*/ 50 h 51"/>
                  <a:gd name="T30" fmla="*/ 22 w 22"/>
                  <a:gd name="T31" fmla="*/ 43 h 51"/>
                  <a:gd name="T32" fmla="*/ 22 w 22"/>
                  <a:gd name="T33" fmla="*/ 36 h 51"/>
                  <a:gd name="T34" fmla="*/ 21 w 22"/>
                  <a:gd name="T35" fmla="*/ 33 h 51"/>
                  <a:gd name="T36" fmla="*/ 20 w 22"/>
                  <a:gd name="T37" fmla="*/ 30 h 51"/>
                  <a:gd name="T38" fmla="*/ 19 w 22"/>
                  <a:gd name="T39" fmla="*/ 27 h 51"/>
                  <a:gd name="T40" fmla="*/ 18 w 22"/>
                  <a:gd name="T41" fmla="*/ 24 h 51"/>
                  <a:gd name="T42" fmla="*/ 12 w 22"/>
                  <a:gd name="T43" fmla="*/ 12 h 51"/>
                  <a:gd name="T44" fmla="*/ 10 w 22"/>
                  <a:gd name="T45" fmla="*/ 9 h 51"/>
                  <a:gd name="T46" fmla="*/ 8 w 22"/>
                  <a:gd name="T47" fmla="*/ 7 h 51"/>
                  <a:gd name="T48" fmla="*/ 3 w 22"/>
                  <a:gd name="T49" fmla="*/ 2 h 51"/>
                  <a:gd name="T50" fmla="*/ 2 w 22"/>
                  <a:gd name="T51" fmla="*/ 1 h 51"/>
                  <a:gd name="T52" fmla="*/ 1 w 22"/>
                  <a:gd name="T53" fmla="*/ 0 h 51"/>
                  <a:gd name="T54" fmla="*/ 1 w 22"/>
                  <a:gd name="T55" fmla="*/ 1 h 51"/>
                  <a:gd name="T56" fmla="*/ 7 w 22"/>
                  <a:gd name="T57" fmla="*/ 10 h 51"/>
                  <a:gd name="T58" fmla="*/ 7 w 22"/>
                  <a:gd name="T59" fmla="*/ 10 h 51"/>
                  <a:gd name="T60" fmla="*/ 7 w 22"/>
                  <a:gd name="T61" fmla="*/ 1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2" h="51">
                    <a:moveTo>
                      <a:pt x="1" y="1"/>
                    </a:moveTo>
                    <a:cubicBezTo>
                      <a:pt x="0" y="1"/>
                      <a:pt x="0" y="2"/>
                      <a:pt x="1" y="2"/>
                    </a:cubicBezTo>
                    <a:cubicBezTo>
                      <a:pt x="2" y="3"/>
                      <a:pt x="3" y="5"/>
                      <a:pt x="4" y="6"/>
                    </a:cubicBezTo>
                    <a:cubicBezTo>
                      <a:pt x="5" y="7"/>
                      <a:pt x="6" y="8"/>
                      <a:pt x="7" y="10"/>
                    </a:cubicBezTo>
                    <a:cubicBezTo>
                      <a:pt x="9" y="13"/>
                      <a:pt x="11" y="16"/>
                      <a:pt x="13" y="19"/>
                    </a:cubicBezTo>
                    <a:cubicBezTo>
                      <a:pt x="13" y="19"/>
                      <a:pt x="13" y="19"/>
                      <a:pt x="13" y="19"/>
                    </a:cubicBezTo>
                    <a:cubicBezTo>
                      <a:pt x="14" y="22"/>
                      <a:pt x="15" y="25"/>
                      <a:pt x="16" y="28"/>
                    </a:cubicBezTo>
                    <a:cubicBezTo>
                      <a:pt x="16" y="29"/>
                      <a:pt x="16" y="31"/>
                      <a:pt x="17" y="32"/>
                    </a:cubicBezTo>
                    <a:cubicBezTo>
                      <a:pt x="17" y="34"/>
                      <a:pt x="18" y="35"/>
                      <a:pt x="18" y="36"/>
                    </a:cubicBezTo>
                    <a:cubicBezTo>
                      <a:pt x="18" y="38"/>
                      <a:pt x="18" y="39"/>
                      <a:pt x="18" y="41"/>
                    </a:cubicBezTo>
                    <a:cubicBezTo>
                      <a:pt x="18" y="42"/>
                      <a:pt x="18" y="44"/>
                      <a:pt x="18" y="45"/>
                    </a:cubicBezTo>
                    <a:cubicBezTo>
                      <a:pt x="17" y="46"/>
                      <a:pt x="17" y="48"/>
                      <a:pt x="17" y="49"/>
                    </a:cubicBezTo>
                    <a:cubicBezTo>
                      <a:pt x="17" y="49"/>
                      <a:pt x="17" y="50"/>
                      <a:pt x="17" y="50"/>
                    </a:cubicBezTo>
                    <a:cubicBezTo>
                      <a:pt x="17" y="50"/>
                      <a:pt x="18" y="51"/>
                      <a:pt x="18" y="51"/>
                    </a:cubicBezTo>
                    <a:cubicBezTo>
                      <a:pt x="19" y="51"/>
                      <a:pt x="21" y="51"/>
                      <a:pt x="21" y="50"/>
                    </a:cubicBezTo>
                    <a:cubicBezTo>
                      <a:pt x="21" y="47"/>
                      <a:pt x="22" y="45"/>
                      <a:pt x="22" y="43"/>
                    </a:cubicBezTo>
                    <a:cubicBezTo>
                      <a:pt x="22" y="40"/>
                      <a:pt x="22" y="38"/>
                      <a:pt x="22" y="36"/>
                    </a:cubicBezTo>
                    <a:cubicBezTo>
                      <a:pt x="22" y="35"/>
                      <a:pt x="21" y="34"/>
                      <a:pt x="21" y="33"/>
                    </a:cubicBezTo>
                    <a:cubicBezTo>
                      <a:pt x="21" y="32"/>
                      <a:pt x="20" y="31"/>
                      <a:pt x="20" y="30"/>
                    </a:cubicBezTo>
                    <a:cubicBezTo>
                      <a:pt x="20" y="29"/>
                      <a:pt x="20" y="28"/>
                      <a:pt x="19" y="27"/>
                    </a:cubicBezTo>
                    <a:cubicBezTo>
                      <a:pt x="19" y="26"/>
                      <a:pt x="18" y="25"/>
                      <a:pt x="18" y="24"/>
                    </a:cubicBezTo>
                    <a:cubicBezTo>
                      <a:pt x="16" y="20"/>
                      <a:pt x="15" y="15"/>
                      <a:pt x="12" y="12"/>
                    </a:cubicBezTo>
                    <a:cubicBezTo>
                      <a:pt x="11" y="11"/>
                      <a:pt x="11" y="10"/>
                      <a:pt x="10" y="9"/>
                    </a:cubicBezTo>
                    <a:cubicBezTo>
                      <a:pt x="9" y="8"/>
                      <a:pt x="9" y="8"/>
                      <a:pt x="8" y="7"/>
                    </a:cubicBezTo>
                    <a:cubicBezTo>
                      <a:pt x="6" y="5"/>
                      <a:pt x="5" y="4"/>
                      <a:pt x="3" y="2"/>
                    </a:cubicBezTo>
                    <a:cubicBezTo>
                      <a:pt x="3" y="2"/>
                      <a:pt x="2" y="1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moveTo>
                      <a:pt x="7" y="10"/>
                    </a:moveTo>
                    <a:cubicBezTo>
                      <a:pt x="7" y="10"/>
                      <a:pt x="7" y="10"/>
                      <a:pt x="7" y="10"/>
                    </a:cubicBezTo>
                    <a:cubicBezTo>
                      <a:pt x="7" y="10"/>
                      <a:pt x="7" y="10"/>
                      <a:pt x="7" y="10"/>
                    </a:cubicBezTo>
                  </a:path>
                </a:pathLst>
              </a:custGeom>
              <a:solidFill>
                <a:srgbClr val="FBD8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9" name="Freeform 781"/>
              <p:cNvSpPr>
                <a:spLocks noEditPoints="1"/>
              </p:cNvSpPr>
              <p:nvPr/>
            </p:nvSpPr>
            <p:spPr bwMode="auto">
              <a:xfrm>
                <a:off x="6109" y="2511"/>
                <a:ext cx="30" cy="42"/>
              </a:xfrm>
              <a:custGeom>
                <a:avLst/>
                <a:gdLst>
                  <a:gd name="T0" fmla="*/ 0 w 16"/>
                  <a:gd name="T1" fmla="*/ 0 h 22"/>
                  <a:gd name="T2" fmla="*/ 0 w 16"/>
                  <a:gd name="T3" fmla="*/ 2 h 22"/>
                  <a:gd name="T4" fmla="*/ 2 w 16"/>
                  <a:gd name="T5" fmla="*/ 3 h 22"/>
                  <a:gd name="T6" fmla="*/ 2 w 16"/>
                  <a:gd name="T7" fmla="*/ 3 h 22"/>
                  <a:gd name="T8" fmla="*/ 4 w 16"/>
                  <a:gd name="T9" fmla="*/ 5 h 22"/>
                  <a:gd name="T10" fmla="*/ 7 w 16"/>
                  <a:gd name="T11" fmla="*/ 8 h 22"/>
                  <a:gd name="T12" fmla="*/ 11 w 16"/>
                  <a:gd name="T13" fmla="*/ 16 h 22"/>
                  <a:gd name="T14" fmla="*/ 12 w 16"/>
                  <a:gd name="T15" fmla="*/ 18 h 22"/>
                  <a:gd name="T16" fmla="*/ 13 w 16"/>
                  <a:gd name="T17" fmla="*/ 20 h 22"/>
                  <a:gd name="T18" fmla="*/ 15 w 16"/>
                  <a:gd name="T19" fmla="*/ 22 h 22"/>
                  <a:gd name="T20" fmla="*/ 16 w 16"/>
                  <a:gd name="T21" fmla="*/ 20 h 22"/>
                  <a:gd name="T22" fmla="*/ 15 w 16"/>
                  <a:gd name="T23" fmla="*/ 17 h 22"/>
                  <a:gd name="T24" fmla="*/ 14 w 16"/>
                  <a:gd name="T25" fmla="*/ 13 h 22"/>
                  <a:gd name="T26" fmla="*/ 11 w 16"/>
                  <a:gd name="T27" fmla="*/ 9 h 22"/>
                  <a:gd name="T28" fmla="*/ 7 w 16"/>
                  <a:gd name="T29" fmla="*/ 4 h 22"/>
                  <a:gd name="T30" fmla="*/ 1 w 16"/>
                  <a:gd name="T31" fmla="*/ 0 h 22"/>
                  <a:gd name="T32" fmla="*/ 1 w 16"/>
                  <a:gd name="T33" fmla="*/ 0 h 22"/>
                  <a:gd name="T34" fmla="*/ 0 w 16"/>
                  <a:gd name="T35" fmla="*/ 0 h 22"/>
                  <a:gd name="T36" fmla="*/ 1 w 16"/>
                  <a:gd name="T37" fmla="*/ 2 h 22"/>
                  <a:gd name="T38" fmla="*/ 2 w 16"/>
                  <a:gd name="T39" fmla="*/ 3 h 22"/>
                  <a:gd name="T40" fmla="*/ 1 w 16"/>
                  <a:gd name="T41" fmla="*/ 2 h 22"/>
                  <a:gd name="T42" fmla="*/ 7 w 16"/>
                  <a:gd name="T43" fmla="*/ 8 h 22"/>
                  <a:gd name="T44" fmla="*/ 7 w 16"/>
                  <a:gd name="T45" fmla="*/ 8 h 22"/>
                  <a:gd name="T46" fmla="*/ 7 w 16"/>
                  <a:gd name="T47" fmla="*/ 8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6" h="22">
                    <a:moveTo>
                      <a:pt x="0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1" y="2"/>
                      <a:pt x="1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3"/>
                      <a:pt x="4" y="4"/>
                      <a:pt x="4" y="5"/>
                    </a:cubicBezTo>
                    <a:cubicBezTo>
                      <a:pt x="5" y="6"/>
                      <a:pt x="6" y="7"/>
                      <a:pt x="7" y="8"/>
                    </a:cubicBezTo>
                    <a:cubicBezTo>
                      <a:pt x="9" y="10"/>
                      <a:pt x="10" y="13"/>
                      <a:pt x="11" y="16"/>
                    </a:cubicBezTo>
                    <a:cubicBezTo>
                      <a:pt x="11" y="16"/>
                      <a:pt x="12" y="17"/>
                      <a:pt x="12" y="18"/>
                    </a:cubicBezTo>
                    <a:cubicBezTo>
                      <a:pt x="12" y="19"/>
                      <a:pt x="12" y="20"/>
                      <a:pt x="13" y="20"/>
                    </a:cubicBezTo>
                    <a:cubicBezTo>
                      <a:pt x="13" y="21"/>
                      <a:pt x="14" y="22"/>
                      <a:pt x="15" y="22"/>
                    </a:cubicBezTo>
                    <a:cubicBezTo>
                      <a:pt x="16" y="22"/>
                      <a:pt x="16" y="20"/>
                      <a:pt x="16" y="20"/>
                    </a:cubicBezTo>
                    <a:cubicBezTo>
                      <a:pt x="16" y="19"/>
                      <a:pt x="16" y="18"/>
                      <a:pt x="15" y="17"/>
                    </a:cubicBezTo>
                    <a:cubicBezTo>
                      <a:pt x="15" y="16"/>
                      <a:pt x="14" y="14"/>
                      <a:pt x="14" y="13"/>
                    </a:cubicBezTo>
                    <a:cubicBezTo>
                      <a:pt x="13" y="12"/>
                      <a:pt x="12" y="10"/>
                      <a:pt x="11" y="9"/>
                    </a:cubicBezTo>
                    <a:cubicBezTo>
                      <a:pt x="10" y="7"/>
                      <a:pt x="8" y="5"/>
                      <a:pt x="7" y="4"/>
                    </a:cubicBezTo>
                    <a:cubicBezTo>
                      <a:pt x="5" y="3"/>
                      <a:pt x="3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moveTo>
                      <a:pt x="1" y="2"/>
                    </a:moveTo>
                    <a:cubicBezTo>
                      <a:pt x="2" y="3"/>
                      <a:pt x="2" y="3"/>
                      <a:pt x="2" y="3"/>
                    </a:cubicBezTo>
                    <a:cubicBezTo>
                      <a:pt x="1" y="2"/>
                      <a:pt x="1" y="2"/>
                      <a:pt x="1" y="2"/>
                    </a:cubicBezTo>
                    <a:moveTo>
                      <a:pt x="7" y="8"/>
                    </a:moveTo>
                    <a:cubicBezTo>
                      <a:pt x="7" y="8"/>
                      <a:pt x="7" y="8"/>
                      <a:pt x="7" y="8"/>
                    </a:cubicBezTo>
                    <a:cubicBezTo>
                      <a:pt x="7" y="8"/>
                      <a:pt x="7" y="8"/>
                      <a:pt x="7" y="8"/>
                    </a:cubicBezTo>
                  </a:path>
                </a:pathLst>
              </a:custGeom>
              <a:solidFill>
                <a:srgbClr val="FBD8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0" name="Freeform 782"/>
              <p:cNvSpPr>
                <a:spLocks/>
              </p:cNvSpPr>
              <p:nvPr/>
            </p:nvSpPr>
            <p:spPr bwMode="auto">
              <a:xfrm>
                <a:off x="5968" y="2755"/>
                <a:ext cx="126" cy="214"/>
              </a:xfrm>
              <a:custGeom>
                <a:avLst/>
                <a:gdLst>
                  <a:gd name="T0" fmla="*/ 41 w 67"/>
                  <a:gd name="T1" fmla="*/ 1 h 114"/>
                  <a:gd name="T2" fmla="*/ 39 w 67"/>
                  <a:gd name="T3" fmla="*/ 3 h 114"/>
                  <a:gd name="T4" fmla="*/ 38 w 67"/>
                  <a:gd name="T5" fmla="*/ 3 h 114"/>
                  <a:gd name="T6" fmla="*/ 36 w 67"/>
                  <a:gd name="T7" fmla="*/ 4 h 114"/>
                  <a:gd name="T8" fmla="*/ 34 w 67"/>
                  <a:gd name="T9" fmla="*/ 4 h 114"/>
                  <a:gd name="T10" fmla="*/ 29 w 67"/>
                  <a:gd name="T11" fmla="*/ 4 h 114"/>
                  <a:gd name="T12" fmla="*/ 26 w 67"/>
                  <a:gd name="T13" fmla="*/ 4 h 114"/>
                  <a:gd name="T14" fmla="*/ 22 w 67"/>
                  <a:gd name="T15" fmla="*/ 5 h 114"/>
                  <a:gd name="T16" fmla="*/ 25 w 67"/>
                  <a:gd name="T17" fmla="*/ 8 h 114"/>
                  <a:gd name="T18" fmla="*/ 30 w 67"/>
                  <a:gd name="T19" fmla="*/ 8 h 114"/>
                  <a:gd name="T20" fmla="*/ 32 w 67"/>
                  <a:gd name="T21" fmla="*/ 8 h 114"/>
                  <a:gd name="T22" fmla="*/ 38 w 67"/>
                  <a:gd name="T23" fmla="*/ 7 h 114"/>
                  <a:gd name="T24" fmla="*/ 39 w 67"/>
                  <a:gd name="T25" fmla="*/ 7 h 114"/>
                  <a:gd name="T26" fmla="*/ 40 w 67"/>
                  <a:gd name="T27" fmla="*/ 7 h 114"/>
                  <a:gd name="T28" fmla="*/ 44 w 67"/>
                  <a:gd name="T29" fmla="*/ 9 h 114"/>
                  <a:gd name="T30" fmla="*/ 50 w 67"/>
                  <a:gd name="T31" fmla="*/ 18 h 114"/>
                  <a:gd name="T32" fmla="*/ 48 w 67"/>
                  <a:gd name="T33" fmla="*/ 38 h 114"/>
                  <a:gd name="T34" fmla="*/ 47 w 67"/>
                  <a:gd name="T35" fmla="*/ 44 h 114"/>
                  <a:gd name="T36" fmla="*/ 44 w 67"/>
                  <a:gd name="T37" fmla="*/ 52 h 114"/>
                  <a:gd name="T38" fmla="*/ 36 w 67"/>
                  <a:gd name="T39" fmla="*/ 68 h 114"/>
                  <a:gd name="T40" fmla="*/ 30 w 67"/>
                  <a:gd name="T41" fmla="*/ 79 h 114"/>
                  <a:gd name="T42" fmla="*/ 25 w 67"/>
                  <a:gd name="T43" fmla="*/ 85 h 114"/>
                  <a:gd name="T44" fmla="*/ 25 w 67"/>
                  <a:gd name="T45" fmla="*/ 85 h 114"/>
                  <a:gd name="T46" fmla="*/ 20 w 67"/>
                  <a:gd name="T47" fmla="*/ 91 h 114"/>
                  <a:gd name="T48" fmla="*/ 10 w 67"/>
                  <a:gd name="T49" fmla="*/ 102 h 114"/>
                  <a:gd name="T50" fmla="*/ 5 w 67"/>
                  <a:gd name="T51" fmla="*/ 107 h 114"/>
                  <a:gd name="T52" fmla="*/ 3 w 67"/>
                  <a:gd name="T53" fmla="*/ 109 h 114"/>
                  <a:gd name="T54" fmla="*/ 1 w 67"/>
                  <a:gd name="T55" fmla="*/ 110 h 114"/>
                  <a:gd name="T56" fmla="*/ 2 w 67"/>
                  <a:gd name="T57" fmla="*/ 114 h 114"/>
                  <a:gd name="T58" fmla="*/ 4 w 67"/>
                  <a:gd name="T59" fmla="*/ 113 h 114"/>
                  <a:gd name="T60" fmla="*/ 8 w 67"/>
                  <a:gd name="T61" fmla="*/ 111 h 114"/>
                  <a:gd name="T62" fmla="*/ 18 w 67"/>
                  <a:gd name="T63" fmla="*/ 104 h 114"/>
                  <a:gd name="T64" fmla="*/ 30 w 67"/>
                  <a:gd name="T65" fmla="*/ 97 h 114"/>
                  <a:gd name="T66" fmla="*/ 32 w 67"/>
                  <a:gd name="T67" fmla="*/ 96 h 114"/>
                  <a:gd name="T68" fmla="*/ 40 w 67"/>
                  <a:gd name="T69" fmla="*/ 92 h 114"/>
                  <a:gd name="T70" fmla="*/ 40 w 67"/>
                  <a:gd name="T71" fmla="*/ 92 h 114"/>
                  <a:gd name="T72" fmla="*/ 48 w 67"/>
                  <a:gd name="T73" fmla="*/ 88 h 114"/>
                  <a:gd name="T74" fmla="*/ 52 w 67"/>
                  <a:gd name="T75" fmla="*/ 83 h 114"/>
                  <a:gd name="T76" fmla="*/ 55 w 67"/>
                  <a:gd name="T77" fmla="*/ 78 h 114"/>
                  <a:gd name="T78" fmla="*/ 57 w 67"/>
                  <a:gd name="T79" fmla="*/ 75 h 114"/>
                  <a:gd name="T80" fmla="*/ 60 w 67"/>
                  <a:gd name="T81" fmla="*/ 67 h 114"/>
                  <a:gd name="T82" fmla="*/ 64 w 67"/>
                  <a:gd name="T83" fmla="*/ 51 h 114"/>
                  <a:gd name="T84" fmla="*/ 66 w 67"/>
                  <a:gd name="T85" fmla="*/ 43 h 114"/>
                  <a:gd name="T86" fmla="*/ 66 w 67"/>
                  <a:gd name="T87" fmla="*/ 36 h 114"/>
                  <a:gd name="T88" fmla="*/ 67 w 67"/>
                  <a:gd name="T89" fmla="*/ 30 h 114"/>
                  <a:gd name="T90" fmla="*/ 62 w 67"/>
                  <a:gd name="T91" fmla="*/ 15 h 114"/>
                  <a:gd name="T92" fmla="*/ 59 w 67"/>
                  <a:gd name="T93" fmla="*/ 11 h 114"/>
                  <a:gd name="T94" fmla="*/ 56 w 67"/>
                  <a:gd name="T95" fmla="*/ 7 h 114"/>
                  <a:gd name="T96" fmla="*/ 53 w 67"/>
                  <a:gd name="T97" fmla="*/ 5 h 114"/>
                  <a:gd name="T98" fmla="*/ 50 w 67"/>
                  <a:gd name="T99" fmla="*/ 3 h 114"/>
                  <a:gd name="T100" fmla="*/ 45 w 67"/>
                  <a:gd name="T101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67" h="114">
                    <a:moveTo>
                      <a:pt x="45" y="0"/>
                    </a:moveTo>
                    <a:cubicBezTo>
                      <a:pt x="44" y="0"/>
                      <a:pt x="44" y="0"/>
                      <a:pt x="43" y="0"/>
                    </a:cubicBezTo>
                    <a:cubicBezTo>
                      <a:pt x="43" y="0"/>
                      <a:pt x="42" y="1"/>
                      <a:pt x="41" y="1"/>
                    </a:cubicBezTo>
                    <a:cubicBezTo>
                      <a:pt x="41" y="1"/>
                      <a:pt x="40" y="1"/>
                      <a:pt x="40" y="2"/>
                    </a:cubicBezTo>
                    <a:cubicBezTo>
                      <a:pt x="39" y="3"/>
                      <a:pt x="39" y="3"/>
                      <a:pt x="39" y="3"/>
                    </a:cubicBezTo>
                    <a:cubicBezTo>
                      <a:pt x="39" y="3"/>
                      <a:pt x="39" y="3"/>
                      <a:pt x="39" y="3"/>
                    </a:cubicBezTo>
                    <a:cubicBezTo>
                      <a:pt x="38" y="3"/>
                      <a:pt x="38" y="3"/>
                      <a:pt x="38" y="3"/>
                    </a:cubicBezTo>
                    <a:cubicBezTo>
                      <a:pt x="38" y="3"/>
                      <a:pt x="38" y="3"/>
                      <a:pt x="38" y="3"/>
                    </a:cubicBezTo>
                    <a:cubicBezTo>
                      <a:pt x="38" y="3"/>
                      <a:pt x="38" y="3"/>
                      <a:pt x="38" y="3"/>
                    </a:cubicBezTo>
                    <a:cubicBezTo>
                      <a:pt x="37" y="3"/>
                      <a:pt x="37" y="3"/>
                      <a:pt x="37" y="3"/>
                    </a:cubicBezTo>
                    <a:cubicBezTo>
                      <a:pt x="37" y="3"/>
                      <a:pt x="37" y="3"/>
                      <a:pt x="37" y="3"/>
                    </a:cubicBezTo>
                    <a:cubicBezTo>
                      <a:pt x="36" y="4"/>
                      <a:pt x="36" y="4"/>
                      <a:pt x="36" y="4"/>
                    </a:cubicBezTo>
                    <a:cubicBezTo>
                      <a:pt x="36" y="4"/>
                      <a:pt x="36" y="4"/>
                      <a:pt x="36" y="4"/>
                    </a:cubicBezTo>
                    <a:cubicBezTo>
                      <a:pt x="35" y="4"/>
                      <a:pt x="35" y="4"/>
                      <a:pt x="35" y="4"/>
                    </a:cubicBezTo>
                    <a:cubicBezTo>
                      <a:pt x="34" y="4"/>
                      <a:pt x="34" y="4"/>
                      <a:pt x="34" y="4"/>
                    </a:cubicBezTo>
                    <a:cubicBezTo>
                      <a:pt x="33" y="4"/>
                      <a:pt x="33" y="4"/>
                      <a:pt x="32" y="4"/>
                    </a:cubicBezTo>
                    <a:cubicBezTo>
                      <a:pt x="31" y="4"/>
                      <a:pt x="31" y="4"/>
                      <a:pt x="31" y="4"/>
                    </a:cubicBezTo>
                    <a:cubicBezTo>
                      <a:pt x="31" y="4"/>
                      <a:pt x="30" y="4"/>
                      <a:pt x="29" y="4"/>
                    </a:cubicBezTo>
                    <a:cubicBezTo>
                      <a:pt x="29" y="4"/>
                      <a:pt x="29" y="4"/>
                      <a:pt x="29" y="4"/>
                    </a:cubicBezTo>
                    <a:cubicBezTo>
                      <a:pt x="28" y="4"/>
                      <a:pt x="28" y="4"/>
                      <a:pt x="27" y="4"/>
                    </a:cubicBezTo>
                    <a:cubicBezTo>
                      <a:pt x="26" y="4"/>
                      <a:pt x="26" y="4"/>
                      <a:pt x="26" y="4"/>
                    </a:cubicBezTo>
                    <a:cubicBezTo>
                      <a:pt x="25" y="4"/>
                      <a:pt x="25" y="4"/>
                      <a:pt x="24" y="4"/>
                    </a:cubicBezTo>
                    <a:cubicBezTo>
                      <a:pt x="23" y="4"/>
                      <a:pt x="23" y="4"/>
                      <a:pt x="23" y="4"/>
                    </a:cubicBezTo>
                    <a:cubicBezTo>
                      <a:pt x="23" y="4"/>
                      <a:pt x="22" y="4"/>
                      <a:pt x="22" y="5"/>
                    </a:cubicBezTo>
                    <a:cubicBezTo>
                      <a:pt x="21" y="6"/>
                      <a:pt x="22" y="7"/>
                      <a:pt x="23" y="7"/>
                    </a:cubicBezTo>
                    <a:cubicBezTo>
                      <a:pt x="24" y="8"/>
                      <a:pt x="24" y="8"/>
                      <a:pt x="24" y="8"/>
                    </a:cubicBezTo>
                    <a:cubicBezTo>
                      <a:pt x="24" y="8"/>
                      <a:pt x="25" y="8"/>
                      <a:pt x="25" y="8"/>
                    </a:cubicBezTo>
                    <a:cubicBezTo>
                      <a:pt x="26" y="8"/>
                      <a:pt x="27" y="8"/>
                      <a:pt x="28" y="8"/>
                    </a:cubicBezTo>
                    <a:cubicBezTo>
                      <a:pt x="28" y="8"/>
                      <a:pt x="28" y="8"/>
                      <a:pt x="28" y="8"/>
                    </a:cubicBezTo>
                    <a:cubicBezTo>
                      <a:pt x="30" y="8"/>
                      <a:pt x="30" y="8"/>
                      <a:pt x="30" y="8"/>
                    </a:cubicBezTo>
                    <a:cubicBezTo>
                      <a:pt x="30" y="8"/>
                      <a:pt x="30" y="8"/>
                      <a:pt x="30" y="8"/>
                    </a:cubicBezTo>
                    <a:cubicBezTo>
                      <a:pt x="31" y="8"/>
                      <a:pt x="31" y="8"/>
                      <a:pt x="31" y="8"/>
                    </a:cubicBezTo>
                    <a:cubicBezTo>
                      <a:pt x="32" y="8"/>
                      <a:pt x="32" y="8"/>
                      <a:pt x="32" y="8"/>
                    </a:cubicBezTo>
                    <a:cubicBezTo>
                      <a:pt x="33" y="8"/>
                      <a:pt x="33" y="8"/>
                      <a:pt x="34" y="8"/>
                    </a:cubicBezTo>
                    <a:cubicBezTo>
                      <a:pt x="35" y="8"/>
                      <a:pt x="35" y="8"/>
                      <a:pt x="35" y="8"/>
                    </a:cubicBezTo>
                    <a:cubicBezTo>
                      <a:pt x="36" y="8"/>
                      <a:pt x="37" y="8"/>
                      <a:pt x="38" y="7"/>
                    </a:cubicBezTo>
                    <a:cubicBezTo>
                      <a:pt x="39" y="7"/>
                      <a:pt x="39" y="7"/>
                      <a:pt x="39" y="7"/>
                    </a:cubicBezTo>
                    <a:cubicBezTo>
                      <a:pt x="39" y="7"/>
                      <a:pt x="39" y="7"/>
                      <a:pt x="39" y="7"/>
                    </a:cubicBezTo>
                    <a:cubicBezTo>
                      <a:pt x="39" y="7"/>
                      <a:pt x="39" y="7"/>
                      <a:pt x="39" y="7"/>
                    </a:cubicBezTo>
                    <a:cubicBezTo>
                      <a:pt x="39" y="7"/>
                      <a:pt x="39" y="7"/>
                      <a:pt x="39" y="7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1" y="7"/>
                      <a:pt x="41" y="7"/>
                      <a:pt x="41" y="7"/>
                    </a:cubicBezTo>
                    <a:cubicBezTo>
                      <a:pt x="42" y="7"/>
                      <a:pt x="42" y="8"/>
                      <a:pt x="43" y="8"/>
                    </a:cubicBezTo>
                    <a:cubicBezTo>
                      <a:pt x="43" y="8"/>
                      <a:pt x="44" y="8"/>
                      <a:pt x="44" y="9"/>
                    </a:cubicBezTo>
                    <a:cubicBezTo>
                      <a:pt x="45" y="9"/>
                      <a:pt x="46" y="10"/>
                      <a:pt x="47" y="11"/>
                    </a:cubicBezTo>
                    <a:cubicBezTo>
                      <a:pt x="47" y="12"/>
                      <a:pt x="48" y="12"/>
                      <a:pt x="48" y="13"/>
                    </a:cubicBezTo>
                    <a:cubicBezTo>
                      <a:pt x="49" y="14"/>
                      <a:pt x="49" y="16"/>
                      <a:pt x="50" y="18"/>
                    </a:cubicBezTo>
                    <a:cubicBezTo>
                      <a:pt x="50" y="19"/>
                      <a:pt x="50" y="21"/>
                      <a:pt x="50" y="22"/>
                    </a:cubicBezTo>
                    <a:cubicBezTo>
                      <a:pt x="50" y="23"/>
                      <a:pt x="50" y="25"/>
                      <a:pt x="50" y="27"/>
                    </a:cubicBezTo>
                    <a:cubicBezTo>
                      <a:pt x="50" y="31"/>
                      <a:pt x="49" y="35"/>
                      <a:pt x="48" y="38"/>
                    </a:cubicBezTo>
                    <a:cubicBezTo>
                      <a:pt x="48" y="40"/>
                      <a:pt x="48" y="40"/>
                      <a:pt x="48" y="40"/>
                    </a:cubicBezTo>
                    <a:cubicBezTo>
                      <a:pt x="47" y="41"/>
                      <a:pt x="47" y="41"/>
                      <a:pt x="47" y="41"/>
                    </a:cubicBezTo>
                    <a:cubicBezTo>
                      <a:pt x="47" y="42"/>
                      <a:pt x="47" y="43"/>
                      <a:pt x="47" y="44"/>
                    </a:cubicBezTo>
                    <a:cubicBezTo>
                      <a:pt x="46" y="45"/>
                      <a:pt x="46" y="45"/>
                      <a:pt x="46" y="45"/>
                    </a:cubicBezTo>
                    <a:cubicBezTo>
                      <a:pt x="46" y="46"/>
                      <a:pt x="45" y="48"/>
                      <a:pt x="45" y="50"/>
                    </a:cubicBezTo>
                    <a:cubicBezTo>
                      <a:pt x="44" y="51"/>
                      <a:pt x="44" y="51"/>
                      <a:pt x="44" y="52"/>
                    </a:cubicBezTo>
                    <a:cubicBezTo>
                      <a:pt x="43" y="54"/>
                      <a:pt x="43" y="55"/>
                      <a:pt x="42" y="57"/>
                    </a:cubicBezTo>
                    <a:cubicBezTo>
                      <a:pt x="41" y="59"/>
                      <a:pt x="40" y="61"/>
                      <a:pt x="39" y="63"/>
                    </a:cubicBezTo>
                    <a:cubicBezTo>
                      <a:pt x="38" y="65"/>
                      <a:pt x="37" y="66"/>
                      <a:pt x="36" y="68"/>
                    </a:cubicBezTo>
                    <a:cubicBezTo>
                      <a:pt x="36" y="69"/>
                      <a:pt x="36" y="69"/>
                      <a:pt x="36" y="69"/>
                    </a:cubicBezTo>
                    <a:cubicBezTo>
                      <a:pt x="35" y="70"/>
                      <a:pt x="34" y="72"/>
                      <a:pt x="33" y="73"/>
                    </a:cubicBezTo>
                    <a:cubicBezTo>
                      <a:pt x="32" y="75"/>
                      <a:pt x="31" y="77"/>
                      <a:pt x="30" y="79"/>
                    </a:cubicBezTo>
                    <a:cubicBezTo>
                      <a:pt x="30" y="78"/>
                      <a:pt x="30" y="78"/>
                      <a:pt x="30" y="78"/>
                    </a:cubicBezTo>
                    <a:cubicBezTo>
                      <a:pt x="29" y="79"/>
                      <a:pt x="28" y="80"/>
                      <a:pt x="28" y="81"/>
                    </a:cubicBezTo>
                    <a:cubicBezTo>
                      <a:pt x="27" y="82"/>
                      <a:pt x="26" y="84"/>
                      <a:pt x="25" y="85"/>
                    </a:cubicBezTo>
                    <a:cubicBezTo>
                      <a:pt x="25" y="85"/>
                      <a:pt x="25" y="85"/>
                      <a:pt x="25" y="85"/>
                    </a:cubicBezTo>
                    <a:cubicBezTo>
                      <a:pt x="25" y="85"/>
                      <a:pt x="25" y="85"/>
                      <a:pt x="25" y="85"/>
                    </a:cubicBezTo>
                    <a:cubicBezTo>
                      <a:pt x="25" y="85"/>
                      <a:pt x="25" y="85"/>
                      <a:pt x="25" y="85"/>
                    </a:cubicBezTo>
                    <a:cubicBezTo>
                      <a:pt x="25" y="85"/>
                      <a:pt x="25" y="85"/>
                      <a:pt x="25" y="85"/>
                    </a:cubicBezTo>
                    <a:cubicBezTo>
                      <a:pt x="24" y="87"/>
                      <a:pt x="23" y="88"/>
                      <a:pt x="22" y="89"/>
                    </a:cubicBezTo>
                    <a:cubicBezTo>
                      <a:pt x="20" y="91"/>
                      <a:pt x="20" y="91"/>
                      <a:pt x="20" y="91"/>
                    </a:cubicBezTo>
                    <a:cubicBezTo>
                      <a:pt x="19" y="92"/>
                      <a:pt x="18" y="93"/>
                      <a:pt x="17" y="94"/>
                    </a:cubicBezTo>
                    <a:cubicBezTo>
                      <a:pt x="16" y="96"/>
                      <a:pt x="15" y="97"/>
                      <a:pt x="13" y="99"/>
                    </a:cubicBezTo>
                    <a:cubicBezTo>
                      <a:pt x="12" y="100"/>
                      <a:pt x="11" y="101"/>
                      <a:pt x="10" y="102"/>
                    </a:cubicBezTo>
                    <a:cubicBezTo>
                      <a:pt x="9" y="103"/>
                      <a:pt x="9" y="103"/>
                      <a:pt x="9" y="103"/>
                    </a:cubicBezTo>
                    <a:cubicBezTo>
                      <a:pt x="9" y="103"/>
                      <a:pt x="9" y="103"/>
                      <a:pt x="9" y="103"/>
                    </a:cubicBezTo>
                    <a:cubicBezTo>
                      <a:pt x="8" y="105"/>
                      <a:pt x="6" y="106"/>
                      <a:pt x="5" y="107"/>
                    </a:cubicBezTo>
                    <a:cubicBezTo>
                      <a:pt x="4" y="108"/>
                      <a:pt x="4" y="108"/>
                      <a:pt x="3" y="108"/>
                    </a:cubicBezTo>
                    <a:cubicBezTo>
                      <a:pt x="3" y="109"/>
                      <a:pt x="3" y="109"/>
                      <a:pt x="3" y="109"/>
                    </a:cubicBezTo>
                    <a:cubicBezTo>
                      <a:pt x="3" y="109"/>
                      <a:pt x="3" y="109"/>
                      <a:pt x="3" y="109"/>
                    </a:cubicBezTo>
                    <a:cubicBezTo>
                      <a:pt x="2" y="109"/>
                      <a:pt x="2" y="109"/>
                      <a:pt x="2" y="109"/>
                    </a:cubicBezTo>
                    <a:cubicBezTo>
                      <a:pt x="2" y="109"/>
                      <a:pt x="2" y="109"/>
                      <a:pt x="2" y="109"/>
                    </a:cubicBezTo>
                    <a:cubicBezTo>
                      <a:pt x="1" y="110"/>
                      <a:pt x="1" y="110"/>
                      <a:pt x="1" y="110"/>
                    </a:cubicBezTo>
                    <a:cubicBezTo>
                      <a:pt x="1" y="110"/>
                      <a:pt x="0" y="111"/>
                      <a:pt x="1" y="112"/>
                    </a:cubicBezTo>
                    <a:cubicBezTo>
                      <a:pt x="1" y="113"/>
                      <a:pt x="1" y="113"/>
                      <a:pt x="1" y="113"/>
                    </a:cubicBezTo>
                    <a:cubicBezTo>
                      <a:pt x="1" y="113"/>
                      <a:pt x="2" y="114"/>
                      <a:pt x="2" y="114"/>
                    </a:cubicBezTo>
                    <a:cubicBezTo>
                      <a:pt x="3" y="114"/>
                      <a:pt x="3" y="114"/>
                      <a:pt x="3" y="114"/>
                    </a:cubicBezTo>
                    <a:cubicBezTo>
                      <a:pt x="3" y="113"/>
                      <a:pt x="3" y="113"/>
                      <a:pt x="3" y="113"/>
                    </a:cubicBezTo>
                    <a:cubicBezTo>
                      <a:pt x="4" y="113"/>
                      <a:pt x="4" y="113"/>
                      <a:pt x="4" y="113"/>
                    </a:cubicBezTo>
                    <a:cubicBezTo>
                      <a:pt x="5" y="113"/>
                      <a:pt x="5" y="113"/>
                      <a:pt x="5" y="112"/>
                    </a:cubicBezTo>
                    <a:cubicBezTo>
                      <a:pt x="6" y="112"/>
                      <a:pt x="7" y="112"/>
                      <a:pt x="7" y="111"/>
                    </a:cubicBezTo>
                    <a:cubicBezTo>
                      <a:pt x="7" y="111"/>
                      <a:pt x="8" y="111"/>
                      <a:pt x="8" y="111"/>
                    </a:cubicBezTo>
                    <a:cubicBezTo>
                      <a:pt x="9" y="110"/>
                      <a:pt x="10" y="110"/>
                      <a:pt x="11" y="109"/>
                    </a:cubicBezTo>
                    <a:cubicBezTo>
                      <a:pt x="12" y="109"/>
                      <a:pt x="13" y="108"/>
                      <a:pt x="14" y="107"/>
                    </a:cubicBezTo>
                    <a:cubicBezTo>
                      <a:pt x="15" y="106"/>
                      <a:pt x="17" y="105"/>
                      <a:pt x="18" y="104"/>
                    </a:cubicBezTo>
                    <a:cubicBezTo>
                      <a:pt x="20" y="102"/>
                      <a:pt x="22" y="101"/>
                      <a:pt x="24" y="101"/>
                    </a:cubicBezTo>
                    <a:cubicBezTo>
                      <a:pt x="25" y="100"/>
                      <a:pt x="26" y="99"/>
                      <a:pt x="28" y="98"/>
                    </a:cubicBezTo>
                    <a:cubicBezTo>
                      <a:pt x="28" y="98"/>
                      <a:pt x="29" y="97"/>
                      <a:pt x="30" y="97"/>
                    </a:cubicBezTo>
                    <a:cubicBezTo>
                      <a:pt x="30" y="97"/>
                      <a:pt x="30" y="97"/>
                      <a:pt x="30" y="97"/>
                    </a:cubicBezTo>
                    <a:cubicBezTo>
                      <a:pt x="30" y="97"/>
                      <a:pt x="31" y="96"/>
                      <a:pt x="32" y="96"/>
                    </a:cubicBezTo>
                    <a:cubicBezTo>
                      <a:pt x="32" y="96"/>
                      <a:pt x="32" y="96"/>
                      <a:pt x="32" y="96"/>
                    </a:cubicBezTo>
                    <a:cubicBezTo>
                      <a:pt x="33" y="95"/>
                      <a:pt x="35" y="94"/>
                      <a:pt x="36" y="94"/>
                    </a:cubicBezTo>
                    <a:cubicBezTo>
                      <a:pt x="37" y="93"/>
                      <a:pt x="38" y="93"/>
                      <a:pt x="38" y="93"/>
                    </a:cubicBezTo>
                    <a:cubicBezTo>
                      <a:pt x="39" y="92"/>
                      <a:pt x="40" y="92"/>
                      <a:pt x="40" y="92"/>
                    </a:cubicBezTo>
                    <a:cubicBezTo>
                      <a:pt x="40" y="92"/>
                      <a:pt x="40" y="92"/>
                      <a:pt x="40" y="92"/>
                    </a:cubicBezTo>
                    <a:cubicBezTo>
                      <a:pt x="40" y="92"/>
                      <a:pt x="40" y="92"/>
                      <a:pt x="40" y="92"/>
                    </a:cubicBezTo>
                    <a:cubicBezTo>
                      <a:pt x="40" y="92"/>
                      <a:pt x="40" y="92"/>
                      <a:pt x="40" y="92"/>
                    </a:cubicBezTo>
                    <a:cubicBezTo>
                      <a:pt x="42" y="91"/>
                      <a:pt x="43" y="90"/>
                      <a:pt x="44" y="90"/>
                    </a:cubicBezTo>
                    <a:cubicBezTo>
                      <a:pt x="45" y="89"/>
                      <a:pt x="45" y="89"/>
                      <a:pt x="45" y="89"/>
                    </a:cubicBezTo>
                    <a:cubicBezTo>
                      <a:pt x="46" y="89"/>
                      <a:pt x="47" y="88"/>
                      <a:pt x="48" y="88"/>
                    </a:cubicBezTo>
                    <a:cubicBezTo>
                      <a:pt x="49" y="88"/>
                      <a:pt x="50" y="87"/>
                      <a:pt x="51" y="86"/>
                    </a:cubicBezTo>
                    <a:cubicBezTo>
                      <a:pt x="52" y="86"/>
                      <a:pt x="53" y="85"/>
                      <a:pt x="53" y="84"/>
                    </a:cubicBezTo>
                    <a:cubicBezTo>
                      <a:pt x="53" y="84"/>
                      <a:pt x="53" y="83"/>
                      <a:pt x="52" y="83"/>
                    </a:cubicBezTo>
                    <a:cubicBezTo>
                      <a:pt x="53" y="82"/>
                      <a:pt x="53" y="82"/>
                      <a:pt x="53" y="82"/>
                    </a:cubicBezTo>
                    <a:cubicBezTo>
                      <a:pt x="53" y="82"/>
                      <a:pt x="53" y="81"/>
                      <a:pt x="54" y="81"/>
                    </a:cubicBezTo>
                    <a:cubicBezTo>
                      <a:pt x="54" y="80"/>
                      <a:pt x="55" y="79"/>
                      <a:pt x="55" y="78"/>
                    </a:cubicBezTo>
                    <a:cubicBezTo>
                      <a:pt x="55" y="78"/>
                      <a:pt x="56" y="77"/>
                      <a:pt x="56" y="76"/>
                    </a:cubicBezTo>
                    <a:cubicBezTo>
                      <a:pt x="57" y="75"/>
                      <a:pt x="57" y="75"/>
                      <a:pt x="57" y="75"/>
                    </a:cubicBezTo>
                    <a:cubicBezTo>
                      <a:pt x="57" y="75"/>
                      <a:pt x="57" y="75"/>
                      <a:pt x="57" y="75"/>
                    </a:cubicBezTo>
                    <a:cubicBezTo>
                      <a:pt x="57" y="74"/>
                      <a:pt x="57" y="74"/>
                      <a:pt x="58" y="73"/>
                    </a:cubicBezTo>
                    <a:cubicBezTo>
                      <a:pt x="58" y="72"/>
                      <a:pt x="59" y="71"/>
                      <a:pt x="59" y="70"/>
                    </a:cubicBezTo>
                    <a:cubicBezTo>
                      <a:pt x="59" y="69"/>
                      <a:pt x="60" y="68"/>
                      <a:pt x="60" y="67"/>
                    </a:cubicBezTo>
                    <a:cubicBezTo>
                      <a:pt x="61" y="65"/>
                      <a:pt x="62" y="63"/>
                      <a:pt x="62" y="62"/>
                    </a:cubicBezTo>
                    <a:cubicBezTo>
                      <a:pt x="63" y="60"/>
                      <a:pt x="63" y="58"/>
                      <a:pt x="64" y="57"/>
                    </a:cubicBezTo>
                    <a:cubicBezTo>
                      <a:pt x="64" y="55"/>
                      <a:pt x="64" y="53"/>
                      <a:pt x="64" y="51"/>
                    </a:cubicBezTo>
                    <a:cubicBezTo>
                      <a:pt x="65" y="50"/>
                      <a:pt x="65" y="48"/>
                      <a:pt x="65" y="47"/>
                    </a:cubicBezTo>
                    <a:cubicBezTo>
                      <a:pt x="65" y="46"/>
                      <a:pt x="65" y="45"/>
                      <a:pt x="66" y="44"/>
                    </a:cubicBezTo>
                    <a:cubicBezTo>
                      <a:pt x="66" y="43"/>
                      <a:pt x="66" y="43"/>
                      <a:pt x="66" y="43"/>
                    </a:cubicBezTo>
                    <a:cubicBezTo>
                      <a:pt x="66" y="42"/>
                      <a:pt x="66" y="42"/>
                      <a:pt x="66" y="42"/>
                    </a:cubicBezTo>
                    <a:cubicBezTo>
                      <a:pt x="66" y="40"/>
                      <a:pt x="66" y="39"/>
                      <a:pt x="66" y="38"/>
                    </a:cubicBezTo>
                    <a:cubicBezTo>
                      <a:pt x="66" y="36"/>
                      <a:pt x="66" y="36"/>
                      <a:pt x="66" y="36"/>
                    </a:cubicBezTo>
                    <a:cubicBezTo>
                      <a:pt x="67" y="35"/>
                      <a:pt x="67" y="34"/>
                      <a:pt x="67" y="33"/>
                    </a:cubicBezTo>
                    <a:cubicBezTo>
                      <a:pt x="67" y="32"/>
                      <a:pt x="67" y="31"/>
                      <a:pt x="67" y="30"/>
                    </a:cubicBezTo>
                    <a:cubicBezTo>
                      <a:pt x="67" y="30"/>
                      <a:pt x="67" y="30"/>
                      <a:pt x="67" y="30"/>
                    </a:cubicBezTo>
                    <a:cubicBezTo>
                      <a:pt x="66" y="28"/>
                      <a:pt x="66" y="26"/>
                      <a:pt x="66" y="24"/>
                    </a:cubicBezTo>
                    <a:cubicBezTo>
                      <a:pt x="65" y="22"/>
                      <a:pt x="65" y="21"/>
                      <a:pt x="64" y="19"/>
                    </a:cubicBezTo>
                    <a:cubicBezTo>
                      <a:pt x="64" y="17"/>
                      <a:pt x="63" y="16"/>
                      <a:pt x="62" y="15"/>
                    </a:cubicBezTo>
                    <a:cubicBezTo>
                      <a:pt x="62" y="14"/>
                      <a:pt x="61" y="13"/>
                      <a:pt x="60" y="12"/>
                    </a:cubicBezTo>
                    <a:cubicBezTo>
                      <a:pt x="60" y="12"/>
                      <a:pt x="60" y="12"/>
                      <a:pt x="60" y="12"/>
                    </a:cubicBezTo>
                    <a:cubicBezTo>
                      <a:pt x="59" y="11"/>
                      <a:pt x="59" y="11"/>
                      <a:pt x="59" y="11"/>
                    </a:cubicBezTo>
                    <a:cubicBezTo>
                      <a:pt x="59" y="11"/>
                      <a:pt x="59" y="11"/>
                      <a:pt x="59" y="11"/>
                    </a:cubicBezTo>
                    <a:cubicBezTo>
                      <a:pt x="58" y="10"/>
                      <a:pt x="58" y="10"/>
                      <a:pt x="58" y="9"/>
                    </a:cubicBezTo>
                    <a:cubicBezTo>
                      <a:pt x="57" y="9"/>
                      <a:pt x="56" y="8"/>
                      <a:pt x="56" y="7"/>
                    </a:cubicBezTo>
                    <a:cubicBezTo>
                      <a:pt x="55" y="6"/>
                      <a:pt x="55" y="6"/>
                      <a:pt x="55" y="6"/>
                    </a:cubicBezTo>
                    <a:cubicBezTo>
                      <a:pt x="55" y="6"/>
                      <a:pt x="55" y="6"/>
                      <a:pt x="55" y="6"/>
                    </a:cubicBezTo>
                    <a:cubicBezTo>
                      <a:pt x="54" y="6"/>
                      <a:pt x="54" y="5"/>
                      <a:pt x="53" y="5"/>
                    </a:cubicBezTo>
                    <a:cubicBezTo>
                      <a:pt x="52" y="4"/>
                      <a:pt x="52" y="4"/>
                      <a:pt x="51" y="3"/>
                    </a:cubicBezTo>
                    <a:cubicBezTo>
                      <a:pt x="51" y="3"/>
                      <a:pt x="51" y="3"/>
                      <a:pt x="51" y="3"/>
                    </a:cubicBezTo>
                    <a:cubicBezTo>
                      <a:pt x="50" y="3"/>
                      <a:pt x="50" y="3"/>
                      <a:pt x="50" y="3"/>
                    </a:cubicBezTo>
                    <a:cubicBezTo>
                      <a:pt x="50" y="2"/>
                      <a:pt x="49" y="2"/>
                      <a:pt x="49" y="2"/>
                    </a:cubicBezTo>
                    <a:cubicBezTo>
                      <a:pt x="48" y="1"/>
                      <a:pt x="47" y="1"/>
                      <a:pt x="46" y="0"/>
                    </a:cubicBezTo>
                    <a:cubicBezTo>
                      <a:pt x="46" y="0"/>
                      <a:pt x="45" y="0"/>
                      <a:pt x="45" y="0"/>
                    </a:cubicBezTo>
                  </a:path>
                </a:pathLst>
              </a:custGeom>
              <a:solidFill>
                <a:srgbClr val="2573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1" name="Freeform 783"/>
              <p:cNvSpPr>
                <a:spLocks noEditPoints="1"/>
              </p:cNvSpPr>
              <p:nvPr/>
            </p:nvSpPr>
            <p:spPr bwMode="auto">
              <a:xfrm>
                <a:off x="6005" y="2762"/>
                <a:ext cx="6" cy="8"/>
              </a:xfrm>
              <a:custGeom>
                <a:avLst/>
                <a:gdLst>
                  <a:gd name="T0" fmla="*/ 2 w 3"/>
                  <a:gd name="T1" fmla="*/ 1 h 4"/>
                  <a:gd name="T2" fmla="*/ 1 w 3"/>
                  <a:gd name="T3" fmla="*/ 1 h 4"/>
                  <a:gd name="T4" fmla="*/ 1 w 3"/>
                  <a:gd name="T5" fmla="*/ 1 h 4"/>
                  <a:gd name="T6" fmla="*/ 1 w 3"/>
                  <a:gd name="T7" fmla="*/ 2 h 4"/>
                  <a:gd name="T8" fmla="*/ 0 w 3"/>
                  <a:gd name="T9" fmla="*/ 2 h 4"/>
                  <a:gd name="T10" fmla="*/ 0 w 3"/>
                  <a:gd name="T11" fmla="*/ 4 h 4"/>
                  <a:gd name="T12" fmla="*/ 1 w 3"/>
                  <a:gd name="T13" fmla="*/ 4 h 4"/>
                  <a:gd name="T14" fmla="*/ 2 w 3"/>
                  <a:gd name="T15" fmla="*/ 3 h 4"/>
                  <a:gd name="T16" fmla="*/ 3 w 3"/>
                  <a:gd name="T17" fmla="*/ 2 h 4"/>
                  <a:gd name="T18" fmla="*/ 3 w 3"/>
                  <a:gd name="T19" fmla="*/ 1 h 4"/>
                  <a:gd name="T20" fmla="*/ 2 w 3"/>
                  <a:gd name="T21" fmla="*/ 0 h 4"/>
                  <a:gd name="T22" fmla="*/ 2 w 3"/>
                  <a:gd name="T23" fmla="*/ 0 h 4"/>
                  <a:gd name="T24" fmla="*/ 2 w 3"/>
                  <a:gd name="T25" fmla="*/ 1 h 4"/>
                  <a:gd name="T26" fmla="*/ 1 w 3"/>
                  <a:gd name="T27" fmla="*/ 1 h 4"/>
                  <a:gd name="T28" fmla="*/ 1 w 3"/>
                  <a:gd name="T29" fmla="*/ 1 h 4"/>
                  <a:gd name="T30" fmla="*/ 1 w 3"/>
                  <a:gd name="T31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" h="4">
                    <a:moveTo>
                      <a:pt x="2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</a:path>
                </a:pathLst>
              </a:custGeom>
              <a:solidFill>
                <a:srgbClr val="ECCE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2" name="Freeform 784"/>
              <p:cNvSpPr>
                <a:spLocks noEditPoints="1"/>
              </p:cNvSpPr>
              <p:nvPr/>
            </p:nvSpPr>
            <p:spPr bwMode="auto">
              <a:xfrm>
                <a:off x="5962" y="2815"/>
                <a:ext cx="66" cy="132"/>
              </a:xfrm>
              <a:custGeom>
                <a:avLst/>
                <a:gdLst>
                  <a:gd name="T0" fmla="*/ 33 w 35"/>
                  <a:gd name="T1" fmla="*/ 2 h 70"/>
                  <a:gd name="T2" fmla="*/ 31 w 35"/>
                  <a:gd name="T3" fmla="*/ 6 h 70"/>
                  <a:gd name="T4" fmla="*/ 31 w 35"/>
                  <a:gd name="T5" fmla="*/ 7 h 70"/>
                  <a:gd name="T6" fmla="*/ 30 w 35"/>
                  <a:gd name="T7" fmla="*/ 8 h 70"/>
                  <a:gd name="T8" fmla="*/ 28 w 35"/>
                  <a:gd name="T9" fmla="*/ 12 h 70"/>
                  <a:gd name="T10" fmla="*/ 27 w 35"/>
                  <a:gd name="T11" fmla="*/ 14 h 70"/>
                  <a:gd name="T12" fmla="*/ 23 w 35"/>
                  <a:gd name="T13" fmla="*/ 23 h 70"/>
                  <a:gd name="T14" fmla="*/ 20 w 35"/>
                  <a:gd name="T15" fmla="*/ 30 h 70"/>
                  <a:gd name="T16" fmla="*/ 16 w 35"/>
                  <a:gd name="T17" fmla="*/ 36 h 70"/>
                  <a:gd name="T18" fmla="*/ 12 w 35"/>
                  <a:gd name="T19" fmla="*/ 44 h 70"/>
                  <a:gd name="T20" fmla="*/ 9 w 35"/>
                  <a:gd name="T21" fmla="*/ 50 h 70"/>
                  <a:gd name="T22" fmla="*/ 3 w 35"/>
                  <a:gd name="T23" fmla="*/ 59 h 70"/>
                  <a:gd name="T24" fmla="*/ 0 w 35"/>
                  <a:gd name="T25" fmla="*/ 64 h 70"/>
                  <a:gd name="T26" fmla="*/ 0 w 35"/>
                  <a:gd name="T27" fmla="*/ 65 h 70"/>
                  <a:gd name="T28" fmla="*/ 2 w 35"/>
                  <a:gd name="T29" fmla="*/ 69 h 70"/>
                  <a:gd name="T30" fmla="*/ 3 w 35"/>
                  <a:gd name="T31" fmla="*/ 69 h 70"/>
                  <a:gd name="T32" fmla="*/ 6 w 35"/>
                  <a:gd name="T33" fmla="*/ 68 h 70"/>
                  <a:gd name="T34" fmla="*/ 7 w 35"/>
                  <a:gd name="T35" fmla="*/ 64 h 70"/>
                  <a:gd name="T36" fmla="*/ 11 w 35"/>
                  <a:gd name="T37" fmla="*/ 57 h 70"/>
                  <a:gd name="T38" fmla="*/ 13 w 35"/>
                  <a:gd name="T39" fmla="*/ 53 h 70"/>
                  <a:gd name="T40" fmla="*/ 16 w 35"/>
                  <a:gd name="T41" fmla="*/ 47 h 70"/>
                  <a:gd name="T42" fmla="*/ 19 w 35"/>
                  <a:gd name="T43" fmla="*/ 40 h 70"/>
                  <a:gd name="T44" fmla="*/ 22 w 35"/>
                  <a:gd name="T45" fmla="*/ 34 h 70"/>
                  <a:gd name="T46" fmla="*/ 23 w 35"/>
                  <a:gd name="T47" fmla="*/ 32 h 70"/>
                  <a:gd name="T48" fmla="*/ 25 w 35"/>
                  <a:gd name="T49" fmla="*/ 27 h 70"/>
                  <a:gd name="T50" fmla="*/ 29 w 35"/>
                  <a:gd name="T51" fmla="*/ 16 h 70"/>
                  <a:gd name="T52" fmla="*/ 31 w 35"/>
                  <a:gd name="T53" fmla="*/ 11 h 70"/>
                  <a:gd name="T54" fmla="*/ 33 w 35"/>
                  <a:gd name="T55" fmla="*/ 6 h 70"/>
                  <a:gd name="T56" fmla="*/ 34 w 35"/>
                  <a:gd name="T57" fmla="*/ 0 h 70"/>
                  <a:gd name="T58" fmla="*/ 33 w 35"/>
                  <a:gd name="T59" fmla="*/ 0 h 70"/>
                  <a:gd name="T60" fmla="*/ 28 w 35"/>
                  <a:gd name="T61" fmla="*/ 12 h 70"/>
                  <a:gd name="T62" fmla="*/ 15 w 35"/>
                  <a:gd name="T63" fmla="*/ 49 h 70"/>
                  <a:gd name="T64" fmla="*/ 15 w 35"/>
                  <a:gd name="T65" fmla="*/ 49 h 70"/>
                  <a:gd name="T66" fmla="*/ 15 w 35"/>
                  <a:gd name="T67" fmla="*/ 50 h 70"/>
                  <a:gd name="T68" fmla="*/ 3 w 35"/>
                  <a:gd name="T69" fmla="*/ 66 h 70"/>
                  <a:gd name="T70" fmla="*/ 3 w 35"/>
                  <a:gd name="T71" fmla="*/ 66 h 70"/>
                  <a:gd name="T72" fmla="*/ 3 w 35"/>
                  <a:gd name="T73" fmla="*/ 66 h 70"/>
                  <a:gd name="T74" fmla="*/ 3 w 35"/>
                  <a:gd name="T75" fmla="*/ 66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5" h="70">
                    <a:moveTo>
                      <a:pt x="33" y="0"/>
                    </a:moveTo>
                    <a:cubicBezTo>
                      <a:pt x="33" y="1"/>
                      <a:pt x="33" y="1"/>
                      <a:pt x="33" y="2"/>
                    </a:cubicBezTo>
                    <a:cubicBezTo>
                      <a:pt x="33" y="2"/>
                      <a:pt x="32" y="3"/>
                      <a:pt x="32" y="3"/>
                    </a:cubicBezTo>
                    <a:cubicBezTo>
                      <a:pt x="32" y="4"/>
                      <a:pt x="31" y="5"/>
                      <a:pt x="31" y="6"/>
                    </a:cubicBezTo>
                    <a:cubicBezTo>
                      <a:pt x="31" y="6"/>
                      <a:pt x="31" y="6"/>
                      <a:pt x="31" y="6"/>
                    </a:cubicBezTo>
                    <a:cubicBezTo>
                      <a:pt x="31" y="7"/>
                      <a:pt x="31" y="7"/>
                      <a:pt x="31" y="7"/>
                    </a:cubicBezTo>
                    <a:cubicBezTo>
                      <a:pt x="31" y="7"/>
                      <a:pt x="30" y="8"/>
                      <a:pt x="30" y="8"/>
                    </a:cubicBezTo>
                    <a:cubicBezTo>
                      <a:pt x="30" y="8"/>
                      <a:pt x="30" y="8"/>
                      <a:pt x="30" y="8"/>
                    </a:cubicBezTo>
                    <a:cubicBezTo>
                      <a:pt x="30" y="9"/>
                      <a:pt x="29" y="11"/>
                      <a:pt x="28" y="12"/>
                    </a:cubicBezTo>
                    <a:cubicBezTo>
                      <a:pt x="28" y="12"/>
                      <a:pt x="28" y="12"/>
                      <a:pt x="28" y="12"/>
                    </a:cubicBezTo>
                    <a:cubicBezTo>
                      <a:pt x="28" y="13"/>
                      <a:pt x="27" y="13"/>
                      <a:pt x="27" y="14"/>
                    </a:cubicBezTo>
                    <a:cubicBezTo>
                      <a:pt x="27" y="14"/>
                      <a:pt x="27" y="14"/>
                      <a:pt x="27" y="14"/>
                    </a:cubicBezTo>
                    <a:cubicBezTo>
                      <a:pt x="26" y="16"/>
                      <a:pt x="25" y="18"/>
                      <a:pt x="24" y="20"/>
                    </a:cubicBezTo>
                    <a:cubicBezTo>
                      <a:pt x="24" y="21"/>
                      <a:pt x="23" y="22"/>
                      <a:pt x="23" y="23"/>
                    </a:cubicBezTo>
                    <a:cubicBezTo>
                      <a:pt x="22" y="24"/>
                      <a:pt x="22" y="25"/>
                      <a:pt x="21" y="26"/>
                    </a:cubicBezTo>
                    <a:cubicBezTo>
                      <a:pt x="21" y="28"/>
                      <a:pt x="20" y="29"/>
                      <a:pt x="20" y="30"/>
                    </a:cubicBezTo>
                    <a:cubicBezTo>
                      <a:pt x="19" y="31"/>
                      <a:pt x="18" y="32"/>
                      <a:pt x="18" y="33"/>
                    </a:cubicBezTo>
                    <a:cubicBezTo>
                      <a:pt x="17" y="34"/>
                      <a:pt x="17" y="35"/>
                      <a:pt x="16" y="36"/>
                    </a:cubicBezTo>
                    <a:cubicBezTo>
                      <a:pt x="16" y="37"/>
                      <a:pt x="15" y="38"/>
                      <a:pt x="15" y="39"/>
                    </a:cubicBezTo>
                    <a:cubicBezTo>
                      <a:pt x="14" y="41"/>
                      <a:pt x="13" y="43"/>
                      <a:pt x="12" y="44"/>
                    </a:cubicBezTo>
                    <a:cubicBezTo>
                      <a:pt x="11" y="45"/>
                      <a:pt x="11" y="46"/>
                      <a:pt x="10" y="47"/>
                    </a:cubicBezTo>
                    <a:cubicBezTo>
                      <a:pt x="10" y="48"/>
                      <a:pt x="9" y="49"/>
                      <a:pt x="9" y="50"/>
                    </a:cubicBezTo>
                    <a:cubicBezTo>
                      <a:pt x="7" y="52"/>
                      <a:pt x="6" y="53"/>
                      <a:pt x="5" y="55"/>
                    </a:cubicBezTo>
                    <a:cubicBezTo>
                      <a:pt x="5" y="56"/>
                      <a:pt x="4" y="58"/>
                      <a:pt x="3" y="59"/>
                    </a:cubicBezTo>
                    <a:cubicBezTo>
                      <a:pt x="3" y="60"/>
                      <a:pt x="2" y="61"/>
                      <a:pt x="1" y="62"/>
                    </a:cubicBezTo>
                    <a:cubicBezTo>
                      <a:pt x="1" y="63"/>
                      <a:pt x="1" y="63"/>
                      <a:pt x="0" y="64"/>
                    </a:cubicBezTo>
                    <a:cubicBezTo>
                      <a:pt x="0" y="64"/>
                      <a:pt x="0" y="64"/>
                      <a:pt x="0" y="64"/>
                    </a:cubicBezTo>
                    <a:cubicBezTo>
                      <a:pt x="0" y="64"/>
                      <a:pt x="0" y="64"/>
                      <a:pt x="0" y="65"/>
                    </a:cubicBezTo>
                    <a:cubicBezTo>
                      <a:pt x="0" y="66"/>
                      <a:pt x="0" y="66"/>
                      <a:pt x="0" y="67"/>
                    </a:cubicBezTo>
                    <a:cubicBezTo>
                      <a:pt x="1" y="67"/>
                      <a:pt x="2" y="68"/>
                      <a:pt x="2" y="69"/>
                    </a:cubicBezTo>
                    <a:cubicBezTo>
                      <a:pt x="2" y="68"/>
                      <a:pt x="2" y="68"/>
                      <a:pt x="2" y="68"/>
                    </a:cubicBezTo>
                    <a:cubicBezTo>
                      <a:pt x="2" y="69"/>
                      <a:pt x="2" y="69"/>
                      <a:pt x="3" y="69"/>
                    </a:cubicBezTo>
                    <a:cubicBezTo>
                      <a:pt x="3" y="70"/>
                      <a:pt x="4" y="70"/>
                      <a:pt x="5" y="69"/>
                    </a:cubicBezTo>
                    <a:cubicBezTo>
                      <a:pt x="5" y="69"/>
                      <a:pt x="5" y="68"/>
                      <a:pt x="6" y="68"/>
                    </a:cubicBezTo>
                    <a:cubicBezTo>
                      <a:pt x="6" y="67"/>
                      <a:pt x="6" y="67"/>
                      <a:pt x="6" y="67"/>
                    </a:cubicBezTo>
                    <a:cubicBezTo>
                      <a:pt x="7" y="66"/>
                      <a:pt x="7" y="65"/>
                      <a:pt x="7" y="64"/>
                    </a:cubicBezTo>
                    <a:cubicBezTo>
                      <a:pt x="8" y="63"/>
                      <a:pt x="9" y="62"/>
                      <a:pt x="9" y="60"/>
                    </a:cubicBezTo>
                    <a:cubicBezTo>
                      <a:pt x="10" y="59"/>
                      <a:pt x="11" y="58"/>
                      <a:pt x="11" y="57"/>
                    </a:cubicBezTo>
                    <a:cubicBezTo>
                      <a:pt x="12" y="56"/>
                      <a:pt x="12" y="55"/>
                      <a:pt x="12" y="55"/>
                    </a:cubicBezTo>
                    <a:cubicBezTo>
                      <a:pt x="12" y="54"/>
                      <a:pt x="13" y="54"/>
                      <a:pt x="13" y="53"/>
                    </a:cubicBezTo>
                    <a:cubicBezTo>
                      <a:pt x="14" y="52"/>
                      <a:pt x="14" y="51"/>
                      <a:pt x="15" y="49"/>
                    </a:cubicBezTo>
                    <a:cubicBezTo>
                      <a:pt x="15" y="49"/>
                      <a:pt x="16" y="48"/>
                      <a:pt x="16" y="47"/>
                    </a:cubicBezTo>
                    <a:cubicBezTo>
                      <a:pt x="16" y="47"/>
                      <a:pt x="17" y="46"/>
                      <a:pt x="17" y="45"/>
                    </a:cubicBezTo>
                    <a:cubicBezTo>
                      <a:pt x="18" y="44"/>
                      <a:pt x="19" y="42"/>
                      <a:pt x="19" y="40"/>
                    </a:cubicBezTo>
                    <a:cubicBezTo>
                      <a:pt x="20" y="39"/>
                      <a:pt x="20" y="38"/>
                      <a:pt x="21" y="36"/>
                    </a:cubicBezTo>
                    <a:cubicBezTo>
                      <a:pt x="21" y="35"/>
                      <a:pt x="22" y="35"/>
                      <a:pt x="22" y="34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23" y="32"/>
                      <a:pt x="23" y="32"/>
                      <a:pt x="23" y="32"/>
                    </a:cubicBezTo>
                    <a:cubicBezTo>
                      <a:pt x="23" y="32"/>
                      <a:pt x="23" y="31"/>
                      <a:pt x="24" y="30"/>
                    </a:cubicBezTo>
                    <a:cubicBezTo>
                      <a:pt x="24" y="29"/>
                      <a:pt x="25" y="28"/>
                      <a:pt x="25" y="27"/>
                    </a:cubicBezTo>
                    <a:cubicBezTo>
                      <a:pt x="26" y="25"/>
                      <a:pt x="27" y="23"/>
                      <a:pt x="27" y="21"/>
                    </a:cubicBezTo>
                    <a:cubicBezTo>
                      <a:pt x="28" y="20"/>
                      <a:pt x="29" y="18"/>
                      <a:pt x="29" y="16"/>
                    </a:cubicBezTo>
                    <a:cubicBezTo>
                      <a:pt x="30" y="15"/>
                      <a:pt x="30" y="14"/>
                      <a:pt x="30" y="14"/>
                    </a:cubicBezTo>
                    <a:cubicBezTo>
                      <a:pt x="31" y="13"/>
                      <a:pt x="31" y="12"/>
                      <a:pt x="31" y="11"/>
                    </a:cubicBezTo>
                    <a:cubicBezTo>
                      <a:pt x="32" y="10"/>
                      <a:pt x="32" y="9"/>
                      <a:pt x="32" y="8"/>
                    </a:cubicBezTo>
                    <a:cubicBezTo>
                      <a:pt x="33" y="8"/>
                      <a:pt x="33" y="7"/>
                      <a:pt x="33" y="6"/>
                    </a:cubicBezTo>
                    <a:cubicBezTo>
                      <a:pt x="34" y="4"/>
                      <a:pt x="34" y="3"/>
                      <a:pt x="35" y="1"/>
                    </a:cubicBezTo>
                    <a:cubicBezTo>
                      <a:pt x="35" y="0"/>
                      <a:pt x="35" y="0"/>
                      <a:pt x="34" y="0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33" y="0"/>
                      <a:pt x="33" y="0"/>
                      <a:pt x="33" y="0"/>
                    </a:cubicBezTo>
                    <a:moveTo>
                      <a:pt x="28" y="12"/>
                    </a:moveTo>
                    <a:cubicBezTo>
                      <a:pt x="28" y="12"/>
                      <a:pt x="28" y="12"/>
                      <a:pt x="28" y="12"/>
                    </a:cubicBezTo>
                    <a:cubicBezTo>
                      <a:pt x="28" y="12"/>
                      <a:pt x="28" y="12"/>
                      <a:pt x="28" y="12"/>
                    </a:cubicBezTo>
                    <a:moveTo>
                      <a:pt x="15" y="49"/>
                    </a:moveTo>
                    <a:cubicBezTo>
                      <a:pt x="15" y="49"/>
                      <a:pt x="15" y="49"/>
                      <a:pt x="15" y="49"/>
                    </a:cubicBezTo>
                    <a:cubicBezTo>
                      <a:pt x="15" y="49"/>
                      <a:pt x="15" y="49"/>
                      <a:pt x="15" y="49"/>
                    </a:cubicBezTo>
                    <a:moveTo>
                      <a:pt x="15" y="49"/>
                    </a:moveTo>
                    <a:cubicBezTo>
                      <a:pt x="15" y="50"/>
                      <a:pt x="15" y="50"/>
                      <a:pt x="15" y="50"/>
                    </a:cubicBezTo>
                    <a:cubicBezTo>
                      <a:pt x="15" y="49"/>
                      <a:pt x="15" y="49"/>
                      <a:pt x="15" y="49"/>
                    </a:cubicBezTo>
                    <a:moveTo>
                      <a:pt x="3" y="66"/>
                    </a:moveTo>
                    <a:cubicBezTo>
                      <a:pt x="3" y="66"/>
                      <a:pt x="3" y="66"/>
                      <a:pt x="3" y="66"/>
                    </a:cubicBezTo>
                    <a:cubicBezTo>
                      <a:pt x="3" y="66"/>
                      <a:pt x="3" y="66"/>
                      <a:pt x="3" y="66"/>
                    </a:cubicBezTo>
                    <a:cubicBezTo>
                      <a:pt x="3" y="66"/>
                      <a:pt x="3" y="66"/>
                      <a:pt x="3" y="66"/>
                    </a:cubicBezTo>
                    <a:moveTo>
                      <a:pt x="3" y="66"/>
                    </a:moveTo>
                    <a:cubicBezTo>
                      <a:pt x="3" y="66"/>
                      <a:pt x="3" y="66"/>
                      <a:pt x="3" y="66"/>
                    </a:cubicBezTo>
                    <a:cubicBezTo>
                      <a:pt x="3" y="66"/>
                      <a:pt x="3" y="66"/>
                      <a:pt x="3" y="66"/>
                    </a:cubicBezTo>
                  </a:path>
                </a:pathLst>
              </a:custGeom>
              <a:solidFill>
                <a:srgbClr val="2573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3" name="Freeform 785"/>
              <p:cNvSpPr>
                <a:spLocks/>
              </p:cNvSpPr>
              <p:nvPr/>
            </p:nvSpPr>
            <p:spPr bwMode="auto">
              <a:xfrm>
                <a:off x="5889" y="2890"/>
                <a:ext cx="1" cy="2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2 h 2"/>
                  <a:gd name="T4" fmla="*/ 1 w 1"/>
                  <a:gd name="T5" fmla="*/ 2 h 2"/>
                  <a:gd name="T6" fmla="*/ 1 w 1"/>
                  <a:gd name="T7" fmla="*/ 0 h 2"/>
                  <a:gd name="T8" fmla="*/ 0 w 1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lnTo>
                      <a:pt x="1" y="2"/>
                    </a:lnTo>
                    <a:lnTo>
                      <a:pt x="1" y="2"/>
                    </a:lnTo>
                    <a:lnTo>
                      <a:pt x="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573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4" name="Freeform 786"/>
              <p:cNvSpPr>
                <a:spLocks/>
              </p:cNvSpPr>
              <p:nvPr/>
            </p:nvSpPr>
            <p:spPr bwMode="auto">
              <a:xfrm>
                <a:off x="5889" y="2890"/>
                <a:ext cx="1" cy="2"/>
              </a:xfrm>
              <a:custGeom>
                <a:avLst/>
                <a:gdLst>
                  <a:gd name="T0" fmla="*/ 0 w 1"/>
                  <a:gd name="T1" fmla="*/ 0 h 2"/>
                  <a:gd name="T2" fmla="*/ 1 w 1"/>
                  <a:gd name="T3" fmla="*/ 2 h 2"/>
                  <a:gd name="T4" fmla="*/ 1 w 1"/>
                  <a:gd name="T5" fmla="*/ 2 h 2"/>
                  <a:gd name="T6" fmla="*/ 1 w 1"/>
                  <a:gd name="T7" fmla="*/ 0 h 2"/>
                  <a:gd name="T8" fmla="*/ 0 w 1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lnTo>
                      <a:pt x="1" y="2"/>
                    </a:lnTo>
                    <a:lnTo>
                      <a:pt x="1" y="2"/>
                    </a:lnTo>
                    <a:lnTo>
                      <a:pt x="1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5" name="Freeform 787"/>
              <p:cNvSpPr>
                <a:spLocks noEditPoints="1"/>
              </p:cNvSpPr>
              <p:nvPr/>
            </p:nvSpPr>
            <p:spPr bwMode="auto">
              <a:xfrm>
                <a:off x="5889" y="2888"/>
                <a:ext cx="81" cy="72"/>
              </a:xfrm>
              <a:custGeom>
                <a:avLst/>
                <a:gdLst>
                  <a:gd name="T0" fmla="*/ 0 w 43"/>
                  <a:gd name="T1" fmla="*/ 2 h 38"/>
                  <a:gd name="T2" fmla="*/ 3 w 43"/>
                  <a:gd name="T3" fmla="*/ 5 h 38"/>
                  <a:gd name="T4" fmla="*/ 3 w 43"/>
                  <a:gd name="T5" fmla="*/ 6 h 38"/>
                  <a:gd name="T6" fmla="*/ 4 w 43"/>
                  <a:gd name="T7" fmla="*/ 8 h 38"/>
                  <a:gd name="T8" fmla="*/ 7 w 43"/>
                  <a:gd name="T9" fmla="*/ 11 h 38"/>
                  <a:gd name="T10" fmla="*/ 10 w 43"/>
                  <a:gd name="T11" fmla="*/ 14 h 38"/>
                  <a:gd name="T12" fmla="*/ 10 w 43"/>
                  <a:gd name="T13" fmla="*/ 14 h 38"/>
                  <a:gd name="T14" fmla="*/ 10 w 43"/>
                  <a:gd name="T15" fmla="*/ 14 h 38"/>
                  <a:gd name="T16" fmla="*/ 12 w 43"/>
                  <a:gd name="T17" fmla="*/ 16 h 38"/>
                  <a:gd name="T18" fmla="*/ 16 w 43"/>
                  <a:gd name="T19" fmla="*/ 18 h 38"/>
                  <a:gd name="T20" fmla="*/ 21 w 43"/>
                  <a:gd name="T21" fmla="*/ 21 h 38"/>
                  <a:gd name="T22" fmla="*/ 26 w 43"/>
                  <a:gd name="T23" fmla="*/ 25 h 38"/>
                  <a:gd name="T24" fmla="*/ 31 w 43"/>
                  <a:gd name="T25" fmla="*/ 28 h 38"/>
                  <a:gd name="T26" fmla="*/ 37 w 43"/>
                  <a:gd name="T27" fmla="*/ 35 h 38"/>
                  <a:gd name="T28" fmla="*/ 39 w 43"/>
                  <a:gd name="T29" fmla="*/ 37 h 38"/>
                  <a:gd name="T30" fmla="*/ 42 w 43"/>
                  <a:gd name="T31" fmla="*/ 36 h 38"/>
                  <a:gd name="T32" fmla="*/ 43 w 43"/>
                  <a:gd name="T33" fmla="*/ 34 h 38"/>
                  <a:gd name="T34" fmla="*/ 41 w 43"/>
                  <a:gd name="T35" fmla="*/ 30 h 38"/>
                  <a:gd name="T36" fmla="*/ 38 w 43"/>
                  <a:gd name="T37" fmla="*/ 27 h 38"/>
                  <a:gd name="T38" fmla="*/ 37 w 43"/>
                  <a:gd name="T39" fmla="*/ 26 h 38"/>
                  <a:gd name="T40" fmla="*/ 31 w 43"/>
                  <a:gd name="T41" fmla="*/ 20 h 38"/>
                  <a:gd name="T42" fmla="*/ 24 w 43"/>
                  <a:gd name="T43" fmla="*/ 16 h 38"/>
                  <a:gd name="T44" fmla="*/ 20 w 43"/>
                  <a:gd name="T45" fmla="*/ 13 h 38"/>
                  <a:gd name="T46" fmla="*/ 15 w 43"/>
                  <a:gd name="T47" fmla="*/ 11 h 38"/>
                  <a:gd name="T48" fmla="*/ 12 w 43"/>
                  <a:gd name="T49" fmla="*/ 10 h 38"/>
                  <a:gd name="T50" fmla="*/ 7 w 43"/>
                  <a:gd name="T51" fmla="*/ 6 h 38"/>
                  <a:gd name="T52" fmla="*/ 3 w 43"/>
                  <a:gd name="T53" fmla="*/ 2 h 38"/>
                  <a:gd name="T54" fmla="*/ 2 w 43"/>
                  <a:gd name="T55" fmla="*/ 1 h 38"/>
                  <a:gd name="T56" fmla="*/ 0 w 43"/>
                  <a:gd name="T57" fmla="*/ 0 h 38"/>
                  <a:gd name="T58" fmla="*/ 4 w 43"/>
                  <a:gd name="T59" fmla="*/ 8 h 38"/>
                  <a:gd name="T60" fmla="*/ 10 w 43"/>
                  <a:gd name="T61" fmla="*/ 14 h 38"/>
                  <a:gd name="T62" fmla="*/ 10 w 43"/>
                  <a:gd name="T63" fmla="*/ 14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3" h="38">
                    <a:moveTo>
                      <a:pt x="0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4"/>
                      <a:pt x="3" y="5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7"/>
                      <a:pt x="3" y="8"/>
                      <a:pt x="3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9"/>
                      <a:pt x="5" y="9"/>
                      <a:pt x="5" y="10"/>
                    </a:cubicBezTo>
                    <a:cubicBezTo>
                      <a:pt x="6" y="10"/>
                      <a:pt x="6" y="10"/>
                      <a:pt x="7" y="11"/>
                    </a:cubicBezTo>
                    <a:cubicBezTo>
                      <a:pt x="7" y="11"/>
                      <a:pt x="8" y="12"/>
                      <a:pt x="8" y="12"/>
                    </a:cubicBezTo>
                    <a:cubicBezTo>
                      <a:pt x="9" y="13"/>
                      <a:pt x="9" y="13"/>
                      <a:pt x="10" y="14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10" y="14"/>
                      <a:pt x="11" y="14"/>
                      <a:pt x="11" y="15"/>
                    </a:cubicBezTo>
                    <a:cubicBezTo>
                      <a:pt x="12" y="15"/>
                      <a:pt x="12" y="15"/>
                      <a:pt x="12" y="16"/>
                    </a:cubicBezTo>
                    <a:cubicBezTo>
                      <a:pt x="13" y="16"/>
                      <a:pt x="14" y="16"/>
                      <a:pt x="14" y="17"/>
                    </a:cubicBezTo>
                    <a:cubicBezTo>
                      <a:pt x="15" y="17"/>
                      <a:pt x="16" y="18"/>
                      <a:pt x="16" y="18"/>
                    </a:cubicBezTo>
                    <a:cubicBezTo>
                      <a:pt x="17" y="19"/>
                      <a:pt x="18" y="19"/>
                      <a:pt x="19" y="20"/>
                    </a:cubicBezTo>
                    <a:cubicBezTo>
                      <a:pt x="19" y="20"/>
                      <a:pt x="20" y="21"/>
                      <a:pt x="21" y="21"/>
                    </a:cubicBezTo>
                    <a:cubicBezTo>
                      <a:pt x="22" y="22"/>
                      <a:pt x="22" y="22"/>
                      <a:pt x="23" y="23"/>
                    </a:cubicBezTo>
                    <a:cubicBezTo>
                      <a:pt x="24" y="24"/>
                      <a:pt x="25" y="24"/>
                      <a:pt x="26" y="25"/>
                    </a:cubicBezTo>
                    <a:cubicBezTo>
                      <a:pt x="27" y="25"/>
                      <a:pt x="27" y="26"/>
                      <a:pt x="28" y="27"/>
                    </a:cubicBezTo>
                    <a:cubicBezTo>
                      <a:pt x="29" y="27"/>
                      <a:pt x="30" y="28"/>
                      <a:pt x="31" y="28"/>
                    </a:cubicBezTo>
                    <a:cubicBezTo>
                      <a:pt x="32" y="30"/>
                      <a:pt x="33" y="31"/>
                      <a:pt x="35" y="33"/>
                    </a:cubicBezTo>
                    <a:cubicBezTo>
                      <a:pt x="35" y="33"/>
                      <a:pt x="36" y="34"/>
                      <a:pt x="37" y="35"/>
                    </a:cubicBezTo>
                    <a:cubicBezTo>
                      <a:pt x="37" y="36"/>
                      <a:pt x="37" y="36"/>
                      <a:pt x="37" y="36"/>
                    </a:cubicBezTo>
                    <a:cubicBezTo>
                      <a:pt x="38" y="36"/>
                      <a:pt x="38" y="37"/>
                      <a:pt x="39" y="37"/>
                    </a:cubicBezTo>
                    <a:cubicBezTo>
                      <a:pt x="39" y="38"/>
                      <a:pt x="40" y="38"/>
                      <a:pt x="41" y="38"/>
                    </a:cubicBezTo>
                    <a:cubicBezTo>
                      <a:pt x="42" y="37"/>
                      <a:pt x="42" y="37"/>
                      <a:pt x="42" y="36"/>
                    </a:cubicBezTo>
                    <a:cubicBezTo>
                      <a:pt x="42" y="35"/>
                      <a:pt x="42" y="35"/>
                      <a:pt x="42" y="35"/>
                    </a:cubicBezTo>
                    <a:cubicBezTo>
                      <a:pt x="43" y="34"/>
                      <a:pt x="43" y="34"/>
                      <a:pt x="43" y="34"/>
                    </a:cubicBezTo>
                    <a:cubicBezTo>
                      <a:pt x="43" y="33"/>
                      <a:pt x="43" y="32"/>
                      <a:pt x="42" y="31"/>
                    </a:cubicBezTo>
                    <a:cubicBezTo>
                      <a:pt x="42" y="30"/>
                      <a:pt x="42" y="30"/>
                      <a:pt x="41" y="30"/>
                    </a:cubicBezTo>
                    <a:cubicBezTo>
                      <a:pt x="41" y="29"/>
                      <a:pt x="41" y="29"/>
                      <a:pt x="41" y="29"/>
                    </a:cubicBezTo>
                    <a:cubicBezTo>
                      <a:pt x="40" y="28"/>
                      <a:pt x="39" y="27"/>
                      <a:pt x="38" y="27"/>
                    </a:cubicBezTo>
                    <a:cubicBezTo>
                      <a:pt x="38" y="26"/>
                      <a:pt x="37" y="26"/>
                      <a:pt x="37" y="26"/>
                    </a:cubicBezTo>
                    <a:cubicBezTo>
                      <a:pt x="37" y="26"/>
                      <a:pt x="37" y="26"/>
                      <a:pt x="37" y="26"/>
                    </a:cubicBezTo>
                    <a:cubicBezTo>
                      <a:pt x="36" y="25"/>
                      <a:pt x="35" y="24"/>
                      <a:pt x="34" y="23"/>
                    </a:cubicBezTo>
                    <a:cubicBezTo>
                      <a:pt x="33" y="22"/>
                      <a:pt x="32" y="21"/>
                      <a:pt x="31" y="20"/>
                    </a:cubicBezTo>
                    <a:cubicBezTo>
                      <a:pt x="29" y="19"/>
                      <a:pt x="28" y="18"/>
                      <a:pt x="27" y="18"/>
                    </a:cubicBezTo>
                    <a:cubicBezTo>
                      <a:pt x="26" y="17"/>
                      <a:pt x="25" y="17"/>
                      <a:pt x="24" y="16"/>
                    </a:cubicBezTo>
                    <a:cubicBezTo>
                      <a:pt x="24" y="16"/>
                      <a:pt x="23" y="15"/>
                      <a:pt x="22" y="15"/>
                    </a:cubicBezTo>
                    <a:cubicBezTo>
                      <a:pt x="22" y="14"/>
                      <a:pt x="21" y="14"/>
                      <a:pt x="20" y="13"/>
                    </a:cubicBezTo>
                    <a:cubicBezTo>
                      <a:pt x="19" y="13"/>
                      <a:pt x="18" y="13"/>
                      <a:pt x="17" y="12"/>
                    </a:cubicBezTo>
                    <a:cubicBezTo>
                      <a:pt x="17" y="12"/>
                      <a:pt x="16" y="11"/>
                      <a:pt x="15" y="11"/>
                    </a:cubicBezTo>
                    <a:cubicBezTo>
                      <a:pt x="15" y="11"/>
                      <a:pt x="15" y="11"/>
                      <a:pt x="15" y="11"/>
                    </a:cubicBezTo>
                    <a:cubicBezTo>
                      <a:pt x="14" y="11"/>
                      <a:pt x="13" y="10"/>
                      <a:pt x="12" y="10"/>
                    </a:cubicBezTo>
                    <a:cubicBezTo>
                      <a:pt x="12" y="9"/>
                      <a:pt x="11" y="9"/>
                      <a:pt x="10" y="8"/>
                    </a:cubicBezTo>
                    <a:cubicBezTo>
                      <a:pt x="9" y="8"/>
                      <a:pt x="8" y="7"/>
                      <a:pt x="7" y="6"/>
                    </a:cubicBezTo>
                    <a:cubicBezTo>
                      <a:pt x="6" y="6"/>
                      <a:pt x="6" y="5"/>
                      <a:pt x="5" y="5"/>
                    </a:cubicBezTo>
                    <a:cubicBezTo>
                      <a:pt x="4" y="4"/>
                      <a:pt x="4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2" y="1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moveTo>
                      <a:pt x="4" y="8"/>
                    </a:move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moveTo>
                      <a:pt x="10" y="14"/>
                    </a:moveTo>
                    <a:cubicBezTo>
                      <a:pt x="10" y="14"/>
                      <a:pt x="10" y="14"/>
                      <a:pt x="10" y="14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10" y="14"/>
                      <a:pt x="10" y="14"/>
                      <a:pt x="10" y="14"/>
                    </a:cubicBezTo>
                  </a:path>
                </a:pathLst>
              </a:custGeom>
              <a:solidFill>
                <a:srgbClr val="2573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6" name="Freeform 788"/>
              <p:cNvSpPr>
                <a:spLocks noEditPoints="1"/>
              </p:cNvSpPr>
              <p:nvPr/>
            </p:nvSpPr>
            <p:spPr bwMode="auto">
              <a:xfrm>
                <a:off x="5921" y="2753"/>
                <a:ext cx="32" cy="11"/>
              </a:xfrm>
              <a:custGeom>
                <a:avLst/>
                <a:gdLst>
                  <a:gd name="T0" fmla="*/ 5 w 17"/>
                  <a:gd name="T1" fmla="*/ 0 h 6"/>
                  <a:gd name="T2" fmla="*/ 5 w 17"/>
                  <a:gd name="T3" fmla="*/ 0 h 6"/>
                  <a:gd name="T4" fmla="*/ 4 w 17"/>
                  <a:gd name="T5" fmla="*/ 1 h 6"/>
                  <a:gd name="T6" fmla="*/ 4 w 17"/>
                  <a:gd name="T7" fmla="*/ 1 h 6"/>
                  <a:gd name="T8" fmla="*/ 4 w 17"/>
                  <a:gd name="T9" fmla="*/ 2 h 6"/>
                  <a:gd name="T10" fmla="*/ 1 w 17"/>
                  <a:gd name="T11" fmla="*/ 2 h 6"/>
                  <a:gd name="T12" fmla="*/ 0 w 17"/>
                  <a:gd name="T13" fmla="*/ 3 h 6"/>
                  <a:gd name="T14" fmla="*/ 1 w 17"/>
                  <a:gd name="T15" fmla="*/ 3 h 6"/>
                  <a:gd name="T16" fmla="*/ 1 w 17"/>
                  <a:gd name="T17" fmla="*/ 3 h 6"/>
                  <a:gd name="T18" fmla="*/ 1 w 17"/>
                  <a:gd name="T19" fmla="*/ 3 h 6"/>
                  <a:gd name="T20" fmla="*/ 1 w 17"/>
                  <a:gd name="T21" fmla="*/ 3 h 6"/>
                  <a:gd name="T22" fmla="*/ 1 w 17"/>
                  <a:gd name="T23" fmla="*/ 3 h 6"/>
                  <a:gd name="T24" fmla="*/ 1 w 17"/>
                  <a:gd name="T25" fmla="*/ 3 h 6"/>
                  <a:gd name="T26" fmla="*/ 3 w 17"/>
                  <a:gd name="T27" fmla="*/ 3 h 6"/>
                  <a:gd name="T28" fmla="*/ 4 w 17"/>
                  <a:gd name="T29" fmla="*/ 4 h 6"/>
                  <a:gd name="T30" fmla="*/ 4 w 17"/>
                  <a:gd name="T31" fmla="*/ 4 h 6"/>
                  <a:gd name="T32" fmla="*/ 7 w 17"/>
                  <a:gd name="T33" fmla="*/ 4 h 6"/>
                  <a:gd name="T34" fmla="*/ 9 w 17"/>
                  <a:gd name="T35" fmla="*/ 5 h 6"/>
                  <a:gd name="T36" fmla="*/ 12 w 17"/>
                  <a:gd name="T37" fmla="*/ 5 h 6"/>
                  <a:gd name="T38" fmla="*/ 14 w 17"/>
                  <a:gd name="T39" fmla="*/ 6 h 6"/>
                  <a:gd name="T40" fmla="*/ 15 w 17"/>
                  <a:gd name="T41" fmla="*/ 6 h 6"/>
                  <a:gd name="T42" fmla="*/ 17 w 17"/>
                  <a:gd name="T43" fmla="*/ 5 h 6"/>
                  <a:gd name="T44" fmla="*/ 17 w 17"/>
                  <a:gd name="T45" fmla="*/ 3 h 6"/>
                  <a:gd name="T46" fmla="*/ 16 w 17"/>
                  <a:gd name="T47" fmla="*/ 2 h 6"/>
                  <a:gd name="T48" fmla="*/ 15 w 17"/>
                  <a:gd name="T49" fmla="*/ 2 h 6"/>
                  <a:gd name="T50" fmla="*/ 13 w 17"/>
                  <a:gd name="T51" fmla="*/ 2 h 6"/>
                  <a:gd name="T52" fmla="*/ 10 w 17"/>
                  <a:gd name="T53" fmla="*/ 1 h 6"/>
                  <a:gd name="T54" fmla="*/ 7 w 17"/>
                  <a:gd name="T55" fmla="*/ 0 h 6"/>
                  <a:gd name="T56" fmla="*/ 6 w 17"/>
                  <a:gd name="T57" fmla="*/ 0 h 6"/>
                  <a:gd name="T58" fmla="*/ 5 w 17"/>
                  <a:gd name="T59" fmla="*/ 0 h 6"/>
                  <a:gd name="T60" fmla="*/ 1 w 17"/>
                  <a:gd name="T61" fmla="*/ 3 h 6"/>
                  <a:gd name="T62" fmla="*/ 1 w 17"/>
                  <a:gd name="T63" fmla="*/ 3 h 6"/>
                  <a:gd name="T64" fmla="*/ 1 w 17"/>
                  <a:gd name="T65" fmla="*/ 3 h 6"/>
                  <a:gd name="T66" fmla="*/ 3 w 17"/>
                  <a:gd name="T67" fmla="*/ 3 h 6"/>
                  <a:gd name="T68" fmla="*/ 4 w 17"/>
                  <a:gd name="T69" fmla="*/ 3 h 6"/>
                  <a:gd name="T70" fmla="*/ 3 w 17"/>
                  <a:gd name="T71" fmla="*/ 3 h 6"/>
                  <a:gd name="T72" fmla="*/ 1 w 17"/>
                  <a:gd name="T73" fmla="*/ 3 h 6"/>
                  <a:gd name="T74" fmla="*/ 1 w 17"/>
                  <a:gd name="T75" fmla="*/ 3 h 6"/>
                  <a:gd name="T76" fmla="*/ 1 w 17"/>
                  <a:gd name="T77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7" h="6">
                    <a:moveTo>
                      <a:pt x="5" y="0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3" y="2"/>
                      <a:pt x="2" y="2"/>
                      <a:pt x="1" y="2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3" y="3"/>
                      <a:pt x="3" y="3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5" y="4"/>
                      <a:pt x="6" y="4"/>
                      <a:pt x="7" y="4"/>
                    </a:cubicBezTo>
                    <a:cubicBezTo>
                      <a:pt x="8" y="4"/>
                      <a:pt x="8" y="5"/>
                      <a:pt x="9" y="5"/>
                    </a:cubicBezTo>
                    <a:cubicBezTo>
                      <a:pt x="10" y="5"/>
                      <a:pt x="11" y="5"/>
                      <a:pt x="12" y="5"/>
                    </a:cubicBezTo>
                    <a:cubicBezTo>
                      <a:pt x="13" y="5"/>
                      <a:pt x="13" y="6"/>
                      <a:pt x="14" y="6"/>
                    </a:cubicBezTo>
                    <a:cubicBezTo>
                      <a:pt x="15" y="6"/>
                      <a:pt x="15" y="6"/>
                      <a:pt x="15" y="6"/>
                    </a:cubicBezTo>
                    <a:cubicBezTo>
                      <a:pt x="16" y="6"/>
                      <a:pt x="16" y="6"/>
                      <a:pt x="17" y="5"/>
                    </a:cubicBezTo>
                    <a:cubicBezTo>
                      <a:pt x="17" y="4"/>
                      <a:pt x="17" y="4"/>
                      <a:pt x="17" y="3"/>
                    </a:cubicBezTo>
                    <a:cubicBezTo>
                      <a:pt x="16" y="3"/>
                      <a:pt x="16" y="3"/>
                      <a:pt x="16" y="2"/>
                    </a:cubicBezTo>
                    <a:cubicBezTo>
                      <a:pt x="15" y="2"/>
                      <a:pt x="15" y="2"/>
                      <a:pt x="15" y="2"/>
                    </a:cubicBezTo>
                    <a:cubicBezTo>
                      <a:pt x="14" y="2"/>
                      <a:pt x="14" y="2"/>
                      <a:pt x="13" y="2"/>
                    </a:cubicBezTo>
                    <a:cubicBezTo>
                      <a:pt x="12" y="1"/>
                      <a:pt x="11" y="1"/>
                      <a:pt x="10" y="1"/>
                    </a:cubicBezTo>
                    <a:cubicBezTo>
                      <a:pt x="9" y="1"/>
                      <a:pt x="8" y="0"/>
                      <a:pt x="7" y="0"/>
                    </a:cubicBezTo>
                    <a:cubicBezTo>
                      <a:pt x="7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moveTo>
                      <a:pt x="3" y="3"/>
                    </a:moveTo>
                    <a:cubicBezTo>
                      <a:pt x="4" y="3"/>
                      <a:pt x="4" y="3"/>
                      <a:pt x="4" y="3"/>
                    </a:cubicBezTo>
                    <a:lnTo>
                      <a:pt x="3" y="3"/>
                    </a:lnTo>
                    <a:close/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2573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7" name="Freeform 789"/>
              <p:cNvSpPr>
                <a:spLocks/>
              </p:cNvSpPr>
              <p:nvPr/>
            </p:nvSpPr>
            <p:spPr bwMode="auto">
              <a:xfrm>
                <a:off x="5966" y="2764"/>
                <a:ext cx="53" cy="28"/>
              </a:xfrm>
              <a:custGeom>
                <a:avLst/>
                <a:gdLst>
                  <a:gd name="T0" fmla="*/ 24 w 28"/>
                  <a:gd name="T1" fmla="*/ 2 h 15"/>
                  <a:gd name="T2" fmla="*/ 24 w 28"/>
                  <a:gd name="T3" fmla="*/ 2 h 15"/>
                  <a:gd name="T4" fmla="*/ 23 w 28"/>
                  <a:gd name="T5" fmla="*/ 3 h 15"/>
                  <a:gd name="T6" fmla="*/ 23 w 28"/>
                  <a:gd name="T7" fmla="*/ 4 h 15"/>
                  <a:gd name="T8" fmla="*/ 21 w 28"/>
                  <a:gd name="T9" fmla="*/ 6 h 15"/>
                  <a:gd name="T10" fmla="*/ 21 w 28"/>
                  <a:gd name="T11" fmla="*/ 6 h 15"/>
                  <a:gd name="T12" fmla="*/ 18 w 28"/>
                  <a:gd name="T13" fmla="*/ 8 h 15"/>
                  <a:gd name="T14" fmla="*/ 15 w 28"/>
                  <a:gd name="T15" fmla="*/ 10 h 15"/>
                  <a:gd name="T16" fmla="*/ 11 w 28"/>
                  <a:gd name="T17" fmla="*/ 12 h 15"/>
                  <a:gd name="T18" fmla="*/ 7 w 28"/>
                  <a:gd name="T19" fmla="*/ 12 h 15"/>
                  <a:gd name="T20" fmla="*/ 5 w 28"/>
                  <a:gd name="T21" fmla="*/ 12 h 15"/>
                  <a:gd name="T22" fmla="*/ 3 w 28"/>
                  <a:gd name="T23" fmla="*/ 11 h 15"/>
                  <a:gd name="T24" fmla="*/ 0 w 28"/>
                  <a:gd name="T25" fmla="*/ 10 h 15"/>
                  <a:gd name="T26" fmla="*/ 0 w 28"/>
                  <a:gd name="T27" fmla="*/ 11 h 15"/>
                  <a:gd name="T28" fmla="*/ 0 w 28"/>
                  <a:gd name="T29" fmla="*/ 12 h 15"/>
                  <a:gd name="T30" fmla="*/ 2 w 28"/>
                  <a:gd name="T31" fmla="*/ 12 h 15"/>
                  <a:gd name="T32" fmla="*/ 4 w 28"/>
                  <a:gd name="T33" fmla="*/ 13 h 15"/>
                  <a:gd name="T34" fmla="*/ 6 w 28"/>
                  <a:gd name="T35" fmla="*/ 14 h 15"/>
                  <a:gd name="T36" fmla="*/ 9 w 28"/>
                  <a:gd name="T37" fmla="*/ 15 h 15"/>
                  <a:gd name="T38" fmla="*/ 10 w 28"/>
                  <a:gd name="T39" fmla="*/ 15 h 15"/>
                  <a:gd name="T40" fmla="*/ 12 w 28"/>
                  <a:gd name="T41" fmla="*/ 15 h 15"/>
                  <a:gd name="T42" fmla="*/ 15 w 28"/>
                  <a:gd name="T43" fmla="*/ 14 h 15"/>
                  <a:gd name="T44" fmla="*/ 17 w 28"/>
                  <a:gd name="T45" fmla="*/ 13 h 15"/>
                  <a:gd name="T46" fmla="*/ 20 w 28"/>
                  <a:gd name="T47" fmla="*/ 12 h 15"/>
                  <a:gd name="T48" fmla="*/ 22 w 28"/>
                  <a:gd name="T49" fmla="*/ 10 h 15"/>
                  <a:gd name="T50" fmla="*/ 25 w 28"/>
                  <a:gd name="T51" fmla="*/ 8 h 15"/>
                  <a:gd name="T52" fmla="*/ 26 w 28"/>
                  <a:gd name="T53" fmla="*/ 7 h 15"/>
                  <a:gd name="T54" fmla="*/ 27 w 28"/>
                  <a:gd name="T55" fmla="*/ 5 h 15"/>
                  <a:gd name="T56" fmla="*/ 27 w 28"/>
                  <a:gd name="T57" fmla="*/ 4 h 15"/>
                  <a:gd name="T58" fmla="*/ 28 w 28"/>
                  <a:gd name="T59" fmla="*/ 2 h 15"/>
                  <a:gd name="T60" fmla="*/ 28 w 28"/>
                  <a:gd name="T61" fmla="*/ 2 h 15"/>
                  <a:gd name="T62" fmla="*/ 27 w 28"/>
                  <a:gd name="T63" fmla="*/ 1 h 15"/>
                  <a:gd name="T64" fmla="*/ 26 w 28"/>
                  <a:gd name="T65" fmla="*/ 0 h 15"/>
                  <a:gd name="T66" fmla="*/ 26 w 28"/>
                  <a:gd name="T67" fmla="*/ 0 h 15"/>
                  <a:gd name="T68" fmla="*/ 24 w 28"/>
                  <a:gd name="T69" fmla="*/ 2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8" h="15">
                    <a:moveTo>
                      <a:pt x="24" y="2"/>
                    </a:moveTo>
                    <a:cubicBezTo>
                      <a:pt x="24" y="2"/>
                      <a:pt x="24" y="2"/>
                      <a:pt x="24" y="2"/>
                    </a:cubicBezTo>
                    <a:cubicBezTo>
                      <a:pt x="23" y="3"/>
                      <a:pt x="23" y="3"/>
                      <a:pt x="23" y="3"/>
                    </a:cubicBezTo>
                    <a:cubicBezTo>
                      <a:pt x="23" y="3"/>
                      <a:pt x="23" y="3"/>
                      <a:pt x="23" y="4"/>
                    </a:cubicBezTo>
                    <a:cubicBezTo>
                      <a:pt x="22" y="5"/>
                      <a:pt x="21" y="5"/>
                      <a:pt x="21" y="6"/>
                    </a:cubicBezTo>
                    <a:cubicBezTo>
                      <a:pt x="21" y="6"/>
                      <a:pt x="21" y="6"/>
                      <a:pt x="21" y="6"/>
                    </a:cubicBezTo>
                    <a:cubicBezTo>
                      <a:pt x="20" y="7"/>
                      <a:pt x="19" y="8"/>
                      <a:pt x="18" y="8"/>
                    </a:cubicBezTo>
                    <a:cubicBezTo>
                      <a:pt x="17" y="9"/>
                      <a:pt x="16" y="10"/>
                      <a:pt x="15" y="10"/>
                    </a:cubicBezTo>
                    <a:cubicBezTo>
                      <a:pt x="14" y="11"/>
                      <a:pt x="13" y="11"/>
                      <a:pt x="11" y="12"/>
                    </a:cubicBezTo>
                    <a:cubicBezTo>
                      <a:pt x="10" y="12"/>
                      <a:pt x="9" y="12"/>
                      <a:pt x="7" y="12"/>
                    </a:cubicBezTo>
                    <a:cubicBezTo>
                      <a:pt x="7" y="12"/>
                      <a:pt x="6" y="12"/>
                      <a:pt x="5" y="12"/>
                    </a:cubicBezTo>
                    <a:cubicBezTo>
                      <a:pt x="4" y="12"/>
                      <a:pt x="3" y="12"/>
                      <a:pt x="3" y="11"/>
                    </a:cubicBezTo>
                    <a:cubicBezTo>
                      <a:pt x="2" y="11"/>
                      <a:pt x="1" y="11"/>
                      <a:pt x="0" y="10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12"/>
                      <a:pt x="1" y="12"/>
                      <a:pt x="2" y="12"/>
                    </a:cubicBezTo>
                    <a:cubicBezTo>
                      <a:pt x="2" y="13"/>
                      <a:pt x="3" y="13"/>
                      <a:pt x="4" y="13"/>
                    </a:cubicBezTo>
                    <a:cubicBezTo>
                      <a:pt x="4" y="13"/>
                      <a:pt x="5" y="14"/>
                      <a:pt x="6" y="14"/>
                    </a:cubicBezTo>
                    <a:cubicBezTo>
                      <a:pt x="7" y="14"/>
                      <a:pt x="8" y="15"/>
                      <a:pt x="9" y="15"/>
                    </a:cubicBezTo>
                    <a:cubicBezTo>
                      <a:pt x="9" y="15"/>
                      <a:pt x="10" y="15"/>
                      <a:pt x="10" y="15"/>
                    </a:cubicBezTo>
                    <a:cubicBezTo>
                      <a:pt x="11" y="15"/>
                      <a:pt x="11" y="15"/>
                      <a:pt x="12" y="15"/>
                    </a:cubicBezTo>
                    <a:cubicBezTo>
                      <a:pt x="13" y="15"/>
                      <a:pt x="14" y="15"/>
                      <a:pt x="15" y="14"/>
                    </a:cubicBezTo>
                    <a:cubicBezTo>
                      <a:pt x="16" y="14"/>
                      <a:pt x="17" y="14"/>
                      <a:pt x="17" y="13"/>
                    </a:cubicBezTo>
                    <a:cubicBezTo>
                      <a:pt x="18" y="13"/>
                      <a:pt x="19" y="12"/>
                      <a:pt x="20" y="12"/>
                    </a:cubicBezTo>
                    <a:cubicBezTo>
                      <a:pt x="21" y="11"/>
                      <a:pt x="22" y="11"/>
                      <a:pt x="22" y="10"/>
                    </a:cubicBezTo>
                    <a:cubicBezTo>
                      <a:pt x="23" y="9"/>
                      <a:pt x="24" y="8"/>
                      <a:pt x="25" y="8"/>
                    </a:cubicBezTo>
                    <a:cubicBezTo>
                      <a:pt x="25" y="7"/>
                      <a:pt x="25" y="7"/>
                      <a:pt x="26" y="7"/>
                    </a:cubicBezTo>
                    <a:cubicBezTo>
                      <a:pt x="26" y="6"/>
                      <a:pt x="26" y="5"/>
                      <a:pt x="27" y="5"/>
                    </a:cubicBezTo>
                    <a:cubicBezTo>
                      <a:pt x="27" y="5"/>
                      <a:pt x="27" y="4"/>
                      <a:pt x="27" y="4"/>
                    </a:cubicBezTo>
                    <a:cubicBezTo>
                      <a:pt x="28" y="3"/>
                      <a:pt x="28" y="3"/>
                      <a:pt x="28" y="2"/>
                    </a:cubicBezTo>
                    <a:cubicBezTo>
                      <a:pt x="28" y="2"/>
                      <a:pt x="28" y="2"/>
                      <a:pt x="28" y="2"/>
                    </a:cubicBezTo>
                    <a:cubicBezTo>
                      <a:pt x="28" y="1"/>
                      <a:pt x="28" y="1"/>
                      <a:pt x="27" y="1"/>
                    </a:cubicBezTo>
                    <a:cubicBezTo>
                      <a:pt x="27" y="0"/>
                      <a:pt x="27" y="0"/>
                      <a:pt x="26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5" y="0"/>
                      <a:pt x="24" y="1"/>
                      <a:pt x="24" y="2"/>
                    </a:cubicBezTo>
                  </a:path>
                </a:pathLst>
              </a:custGeom>
              <a:solidFill>
                <a:srgbClr val="2573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8" name="Freeform 790"/>
              <p:cNvSpPr>
                <a:spLocks noEditPoints="1"/>
              </p:cNvSpPr>
              <p:nvPr/>
            </p:nvSpPr>
            <p:spPr bwMode="auto">
              <a:xfrm>
                <a:off x="5881" y="2756"/>
                <a:ext cx="40" cy="157"/>
              </a:xfrm>
              <a:custGeom>
                <a:avLst/>
                <a:gdLst>
                  <a:gd name="T0" fmla="*/ 19 w 21"/>
                  <a:gd name="T1" fmla="*/ 1 h 83"/>
                  <a:gd name="T2" fmla="*/ 15 w 21"/>
                  <a:gd name="T3" fmla="*/ 5 h 83"/>
                  <a:gd name="T4" fmla="*/ 9 w 21"/>
                  <a:gd name="T5" fmla="*/ 12 h 83"/>
                  <a:gd name="T6" fmla="*/ 8 w 21"/>
                  <a:gd name="T7" fmla="*/ 15 h 83"/>
                  <a:gd name="T8" fmla="*/ 5 w 21"/>
                  <a:gd name="T9" fmla="*/ 20 h 83"/>
                  <a:gd name="T10" fmla="*/ 3 w 21"/>
                  <a:gd name="T11" fmla="*/ 26 h 83"/>
                  <a:gd name="T12" fmla="*/ 2 w 21"/>
                  <a:gd name="T13" fmla="*/ 32 h 83"/>
                  <a:gd name="T14" fmla="*/ 1 w 21"/>
                  <a:gd name="T15" fmla="*/ 38 h 83"/>
                  <a:gd name="T16" fmla="*/ 1 w 21"/>
                  <a:gd name="T17" fmla="*/ 39 h 83"/>
                  <a:gd name="T18" fmla="*/ 1 w 21"/>
                  <a:gd name="T19" fmla="*/ 49 h 83"/>
                  <a:gd name="T20" fmla="*/ 1 w 21"/>
                  <a:gd name="T21" fmla="*/ 55 h 83"/>
                  <a:gd name="T22" fmla="*/ 3 w 21"/>
                  <a:gd name="T23" fmla="*/ 65 h 83"/>
                  <a:gd name="T24" fmla="*/ 7 w 21"/>
                  <a:gd name="T25" fmla="*/ 77 h 83"/>
                  <a:gd name="T26" fmla="*/ 9 w 21"/>
                  <a:gd name="T27" fmla="*/ 79 h 83"/>
                  <a:gd name="T28" fmla="*/ 11 w 21"/>
                  <a:gd name="T29" fmla="*/ 81 h 83"/>
                  <a:gd name="T30" fmla="*/ 13 w 21"/>
                  <a:gd name="T31" fmla="*/ 83 h 83"/>
                  <a:gd name="T32" fmla="*/ 14 w 21"/>
                  <a:gd name="T33" fmla="*/ 82 h 83"/>
                  <a:gd name="T34" fmla="*/ 14 w 21"/>
                  <a:gd name="T35" fmla="*/ 80 h 83"/>
                  <a:gd name="T36" fmla="*/ 12 w 21"/>
                  <a:gd name="T37" fmla="*/ 74 h 83"/>
                  <a:gd name="T38" fmla="*/ 10 w 21"/>
                  <a:gd name="T39" fmla="*/ 67 h 83"/>
                  <a:gd name="T40" fmla="*/ 7 w 21"/>
                  <a:gd name="T41" fmla="*/ 57 h 83"/>
                  <a:gd name="T42" fmla="*/ 7 w 21"/>
                  <a:gd name="T43" fmla="*/ 52 h 83"/>
                  <a:gd name="T44" fmla="*/ 6 w 21"/>
                  <a:gd name="T45" fmla="*/ 46 h 83"/>
                  <a:gd name="T46" fmla="*/ 6 w 21"/>
                  <a:gd name="T47" fmla="*/ 40 h 83"/>
                  <a:gd name="T48" fmla="*/ 6 w 21"/>
                  <a:gd name="T49" fmla="*/ 33 h 83"/>
                  <a:gd name="T50" fmla="*/ 7 w 21"/>
                  <a:gd name="T51" fmla="*/ 28 h 83"/>
                  <a:gd name="T52" fmla="*/ 10 w 21"/>
                  <a:gd name="T53" fmla="*/ 18 h 83"/>
                  <a:gd name="T54" fmla="*/ 14 w 21"/>
                  <a:gd name="T55" fmla="*/ 10 h 83"/>
                  <a:gd name="T56" fmla="*/ 16 w 21"/>
                  <a:gd name="T57" fmla="*/ 8 h 83"/>
                  <a:gd name="T58" fmla="*/ 19 w 21"/>
                  <a:gd name="T59" fmla="*/ 3 h 83"/>
                  <a:gd name="T60" fmla="*/ 21 w 21"/>
                  <a:gd name="T61" fmla="*/ 1 h 83"/>
                  <a:gd name="T62" fmla="*/ 20 w 21"/>
                  <a:gd name="T63" fmla="*/ 1 h 83"/>
                  <a:gd name="T64" fmla="*/ 20 w 21"/>
                  <a:gd name="T65" fmla="*/ 1 h 83"/>
                  <a:gd name="T66" fmla="*/ 19 w 21"/>
                  <a:gd name="T67" fmla="*/ 1 h 83"/>
                  <a:gd name="T68" fmla="*/ 19 w 21"/>
                  <a:gd name="T69" fmla="*/ 1 h 83"/>
                  <a:gd name="T70" fmla="*/ 8 w 21"/>
                  <a:gd name="T71" fmla="*/ 19 h 83"/>
                  <a:gd name="T72" fmla="*/ 4 w 21"/>
                  <a:gd name="T73" fmla="*/ 40 h 83"/>
                  <a:gd name="T74" fmla="*/ 11 w 21"/>
                  <a:gd name="T75" fmla="*/ 76 h 83"/>
                  <a:gd name="T76" fmla="*/ 11 w 21"/>
                  <a:gd name="T77" fmla="*/ 76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21" h="83">
                    <a:moveTo>
                      <a:pt x="20" y="1"/>
                    </a:moveTo>
                    <a:cubicBezTo>
                      <a:pt x="19" y="1"/>
                      <a:pt x="19" y="1"/>
                      <a:pt x="19" y="1"/>
                    </a:cubicBezTo>
                    <a:cubicBezTo>
                      <a:pt x="19" y="2"/>
                      <a:pt x="18" y="2"/>
                      <a:pt x="17" y="3"/>
                    </a:cubicBezTo>
                    <a:cubicBezTo>
                      <a:pt x="17" y="4"/>
                      <a:pt x="16" y="4"/>
                      <a:pt x="15" y="5"/>
                    </a:cubicBezTo>
                    <a:cubicBezTo>
                      <a:pt x="14" y="7"/>
                      <a:pt x="13" y="8"/>
                      <a:pt x="11" y="10"/>
                    </a:cubicBezTo>
                    <a:cubicBezTo>
                      <a:pt x="11" y="11"/>
                      <a:pt x="10" y="11"/>
                      <a:pt x="9" y="12"/>
                    </a:cubicBezTo>
                    <a:cubicBezTo>
                      <a:pt x="9" y="13"/>
                      <a:pt x="9" y="13"/>
                      <a:pt x="9" y="14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7" y="15"/>
                      <a:pt x="7" y="16"/>
                      <a:pt x="6" y="17"/>
                    </a:cubicBezTo>
                    <a:cubicBezTo>
                      <a:pt x="6" y="18"/>
                      <a:pt x="5" y="19"/>
                      <a:pt x="5" y="20"/>
                    </a:cubicBezTo>
                    <a:cubicBezTo>
                      <a:pt x="5" y="21"/>
                      <a:pt x="4" y="22"/>
                      <a:pt x="4" y="23"/>
                    </a:cubicBezTo>
                    <a:cubicBezTo>
                      <a:pt x="3" y="24"/>
                      <a:pt x="3" y="25"/>
                      <a:pt x="3" y="26"/>
                    </a:cubicBezTo>
                    <a:cubicBezTo>
                      <a:pt x="3" y="27"/>
                      <a:pt x="2" y="28"/>
                      <a:pt x="2" y="29"/>
                    </a:cubicBezTo>
                    <a:cubicBezTo>
                      <a:pt x="2" y="30"/>
                      <a:pt x="2" y="31"/>
                      <a:pt x="2" y="32"/>
                    </a:cubicBezTo>
                    <a:cubicBezTo>
                      <a:pt x="2" y="33"/>
                      <a:pt x="2" y="34"/>
                      <a:pt x="1" y="35"/>
                    </a:cubicBezTo>
                    <a:cubicBezTo>
                      <a:pt x="1" y="36"/>
                      <a:pt x="1" y="37"/>
                      <a:pt x="1" y="38"/>
                    </a:cubicBezTo>
                    <a:cubicBezTo>
                      <a:pt x="1" y="38"/>
                      <a:pt x="1" y="39"/>
                      <a:pt x="1" y="39"/>
                    </a:cubicBezTo>
                    <a:cubicBezTo>
                      <a:pt x="1" y="39"/>
                      <a:pt x="1" y="39"/>
                      <a:pt x="1" y="39"/>
                    </a:cubicBezTo>
                    <a:cubicBezTo>
                      <a:pt x="1" y="41"/>
                      <a:pt x="0" y="43"/>
                      <a:pt x="0" y="45"/>
                    </a:cubicBezTo>
                    <a:cubicBezTo>
                      <a:pt x="0" y="46"/>
                      <a:pt x="0" y="48"/>
                      <a:pt x="1" y="49"/>
                    </a:cubicBezTo>
                    <a:cubicBezTo>
                      <a:pt x="1" y="50"/>
                      <a:pt x="1" y="51"/>
                      <a:pt x="1" y="52"/>
                    </a:cubicBezTo>
                    <a:cubicBezTo>
                      <a:pt x="1" y="53"/>
                      <a:pt x="1" y="54"/>
                      <a:pt x="1" y="55"/>
                    </a:cubicBezTo>
                    <a:cubicBezTo>
                      <a:pt x="1" y="56"/>
                      <a:pt x="1" y="57"/>
                      <a:pt x="2" y="58"/>
                    </a:cubicBezTo>
                    <a:cubicBezTo>
                      <a:pt x="2" y="61"/>
                      <a:pt x="3" y="63"/>
                      <a:pt x="3" y="65"/>
                    </a:cubicBezTo>
                    <a:cubicBezTo>
                      <a:pt x="4" y="68"/>
                      <a:pt x="5" y="70"/>
                      <a:pt x="6" y="73"/>
                    </a:cubicBezTo>
                    <a:cubicBezTo>
                      <a:pt x="6" y="74"/>
                      <a:pt x="7" y="75"/>
                      <a:pt x="7" y="77"/>
                    </a:cubicBezTo>
                    <a:cubicBezTo>
                      <a:pt x="8" y="77"/>
                      <a:pt x="8" y="78"/>
                      <a:pt x="8" y="78"/>
                    </a:cubicBezTo>
                    <a:cubicBezTo>
                      <a:pt x="9" y="79"/>
                      <a:pt x="9" y="79"/>
                      <a:pt x="9" y="79"/>
                    </a:cubicBezTo>
                    <a:cubicBezTo>
                      <a:pt x="9" y="80"/>
                      <a:pt x="10" y="80"/>
                      <a:pt x="10" y="80"/>
                    </a:cubicBezTo>
                    <a:cubicBezTo>
                      <a:pt x="10" y="80"/>
                      <a:pt x="11" y="81"/>
                      <a:pt x="11" y="81"/>
                    </a:cubicBezTo>
                    <a:cubicBezTo>
                      <a:pt x="12" y="82"/>
                      <a:pt x="12" y="82"/>
                      <a:pt x="12" y="82"/>
                    </a:cubicBezTo>
                    <a:cubicBezTo>
                      <a:pt x="12" y="82"/>
                      <a:pt x="12" y="82"/>
                      <a:pt x="13" y="83"/>
                    </a:cubicBezTo>
                    <a:cubicBezTo>
                      <a:pt x="13" y="82"/>
                      <a:pt x="13" y="82"/>
                      <a:pt x="13" y="82"/>
                    </a:cubicBezTo>
                    <a:cubicBezTo>
                      <a:pt x="14" y="82"/>
                      <a:pt x="14" y="82"/>
                      <a:pt x="14" y="82"/>
                    </a:cubicBezTo>
                    <a:cubicBezTo>
                      <a:pt x="14" y="81"/>
                      <a:pt x="14" y="81"/>
                      <a:pt x="14" y="80"/>
                    </a:cubicBezTo>
                    <a:cubicBezTo>
                      <a:pt x="14" y="80"/>
                      <a:pt x="14" y="80"/>
                      <a:pt x="14" y="80"/>
                    </a:cubicBezTo>
                    <a:cubicBezTo>
                      <a:pt x="14" y="79"/>
                      <a:pt x="13" y="79"/>
                      <a:pt x="13" y="78"/>
                    </a:cubicBezTo>
                    <a:cubicBezTo>
                      <a:pt x="13" y="77"/>
                      <a:pt x="13" y="76"/>
                      <a:pt x="12" y="74"/>
                    </a:cubicBezTo>
                    <a:cubicBezTo>
                      <a:pt x="12" y="73"/>
                      <a:pt x="11" y="71"/>
                      <a:pt x="11" y="69"/>
                    </a:cubicBezTo>
                    <a:cubicBezTo>
                      <a:pt x="10" y="69"/>
                      <a:pt x="10" y="68"/>
                      <a:pt x="10" y="67"/>
                    </a:cubicBezTo>
                    <a:cubicBezTo>
                      <a:pt x="10" y="66"/>
                      <a:pt x="9" y="65"/>
                      <a:pt x="9" y="64"/>
                    </a:cubicBezTo>
                    <a:cubicBezTo>
                      <a:pt x="8" y="62"/>
                      <a:pt x="8" y="59"/>
                      <a:pt x="7" y="57"/>
                    </a:cubicBezTo>
                    <a:cubicBezTo>
                      <a:pt x="7" y="56"/>
                      <a:pt x="7" y="55"/>
                      <a:pt x="7" y="55"/>
                    </a:cubicBezTo>
                    <a:cubicBezTo>
                      <a:pt x="7" y="54"/>
                      <a:pt x="7" y="53"/>
                      <a:pt x="7" y="52"/>
                    </a:cubicBezTo>
                    <a:cubicBezTo>
                      <a:pt x="7" y="51"/>
                      <a:pt x="7" y="50"/>
                      <a:pt x="6" y="49"/>
                    </a:cubicBezTo>
                    <a:cubicBezTo>
                      <a:pt x="6" y="48"/>
                      <a:pt x="6" y="47"/>
                      <a:pt x="6" y="46"/>
                    </a:cubicBezTo>
                    <a:cubicBezTo>
                      <a:pt x="6" y="45"/>
                      <a:pt x="6" y="44"/>
                      <a:pt x="6" y="43"/>
                    </a:cubicBezTo>
                    <a:cubicBezTo>
                      <a:pt x="6" y="42"/>
                      <a:pt x="6" y="41"/>
                      <a:pt x="6" y="40"/>
                    </a:cubicBezTo>
                    <a:cubicBezTo>
                      <a:pt x="6" y="38"/>
                      <a:pt x="6" y="37"/>
                      <a:pt x="6" y="36"/>
                    </a:cubicBezTo>
                    <a:cubicBezTo>
                      <a:pt x="6" y="35"/>
                      <a:pt x="6" y="34"/>
                      <a:pt x="6" y="33"/>
                    </a:cubicBezTo>
                    <a:cubicBezTo>
                      <a:pt x="6" y="32"/>
                      <a:pt x="6" y="32"/>
                      <a:pt x="6" y="31"/>
                    </a:cubicBezTo>
                    <a:cubicBezTo>
                      <a:pt x="7" y="30"/>
                      <a:pt x="7" y="29"/>
                      <a:pt x="7" y="28"/>
                    </a:cubicBezTo>
                    <a:cubicBezTo>
                      <a:pt x="7" y="27"/>
                      <a:pt x="7" y="25"/>
                      <a:pt x="8" y="24"/>
                    </a:cubicBezTo>
                    <a:cubicBezTo>
                      <a:pt x="8" y="22"/>
                      <a:pt x="9" y="20"/>
                      <a:pt x="10" y="18"/>
                    </a:cubicBezTo>
                    <a:cubicBezTo>
                      <a:pt x="10" y="16"/>
                      <a:pt x="11" y="15"/>
                      <a:pt x="12" y="14"/>
                    </a:cubicBezTo>
                    <a:cubicBezTo>
                      <a:pt x="12" y="12"/>
                      <a:pt x="13" y="11"/>
                      <a:pt x="14" y="10"/>
                    </a:cubicBezTo>
                    <a:cubicBezTo>
                      <a:pt x="14" y="10"/>
                      <a:pt x="14" y="10"/>
                      <a:pt x="14" y="10"/>
                    </a:cubicBezTo>
                    <a:cubicBezTo>
                      <a:pt x="14" y="9"/>
                      <a:pt x="15" y="9"/>
                      <a:pt x="16" y="8"/>
                    </a:cubicBezTo>
                    <a:cubicBezTo>
                      <a:pt x="16" y="7"/>
                      <a:pt x="17" y="6"/>
                      <a:pt x="17" y="5"/>
                    </a:cubicBezTo>
                    <a:cubicBezTo>
                      <a:pt x="18" y="5"/>
                      <a:pt x="19" y="4"/>
                      <a:pt x="19" y="3"/>
                    </a:cubicBezTo>
                    <a:cubicBezTo>
                      <a:pt x="20" y="3"/>
                      <a:pt x="21" y="2"/>
                      <a:pt x="21" y="1"/>
                    </a:cubicBezTo>
                    <a:cubicBezTo>
                      <a:pt x="21" y="1"/>
                      <a:pt x="21" y="1"/>
                      <a:pt x="21" y="1"/>
                    </a:cubicBezTo>
                    <a:cubicBezTo>
                      <a:pt x="21" y="0"/>
                      <a:pt x="21" y="0"/>
                      <a:pt x="21" y="0"/>
                    </a:cubicBezTo>
                    <a:cubicBezTo>
                      <a:pt x="20" y="1"/>
                      <a:pt x="20" y="1"/>
                      <a:pt x="20" y="1"/>
                    </a:cubicBezTo>
                    <a:moveTo>
                      <a:pt x="20" y="1"/>
                    </a:move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moveTo>
                      <a:pt x="19" y="1"/>
                    </a:moveTo>
                    <a:cubicBezTo>
                      <a:pt x="19" y="1"/>
                      <a:pt x="19" y="1"/>
                      <a:pt x="19" y="1"/>
                    </a:cubicBezTo>
                    <a:cubicBezTo>
                      <a:pt x="19" y="1"/>
                      <a:pt x="19" y="1"/>
                      <a:pt x="19" y="1"/>
                    </a:cubicBezTo>
                    <a:moveTo>
                      <a:pt x="8" y="19"/>
                    </a:moveTo>
                    <a:cubicBezTo>
                      <a:pt x="8" y="19"/>
                      <a:pt x="8" y="19"/>
                      <a:pt x="8" y="19"/>
                    </a:cubicBezTo>
                    <a:close/>
                    <a:moveTo>
                      <a:pt x="4" y="40"/>
                    </a:moveTo>
                    <a:cubicBezTo>
                      <a:pt x="4" y="40"/>
                      <a:pt x="4" y="40"/>
                      <a:pt x="4" y="40"/>
                    </a:cubicBezTo>
                    <a:cubicBezTo>
                      <a:pt x="4" y="40"/>
                      <a:pt x="4" y="40"/>
                      <a:pt x="4" y="40"/>
                    </a:cubicBezTo>
                    <a:moveTo>
                      <a:pt x="11" y="76"/>
                    </a:moveTo>
                    <a:cubicBezTo>
                      <a:pt x="11" y="76"/>
                      <a:pt x="11" y="76"/>
                      <a:pt x="11" y="76"/>
                    </a:cubicBezTo>
                    <a:cubicBezTo>
                      <a:pt x="11" y="76"/>
                      <a:pt x="11" y="76"/>
                      <a:pt x="11" y="76"/>
                    </a:cubicBezTo>
                    <a:cubicBezTo>
                      <a:pt x="11" y="76"/>
                      <a:pt x="11" y="76"/>
                      <a:pt x="11" y="76"/>
                    </a:cubicBezTo>
                  </a:path>
                </a:pathLst>
              </a:custGeom>
              <a:solidFill>
                <a:srgbClr val="2F90B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9" name="Freeform 791"/>
              <p:cNvSpPr>
                <a:spLocks noEditPoints="1"/>
              </p:cNvSpPr>
              <p:nvPr/>
            </p:nvSpPr>
            <p:spPr bwMode="auto">
              <a:xfrm>
                <a:off x="5900" y="2888"/>
                <a:ext cx="9" cy="25"/>
              </a:xfrm>
              <a:custGeom>
                <a:avLst/>
                <a:gdLst>
                  <a:gd name="T0" fmla="*/ 0 w 5"/>
                  <a:gd name="T1" fmla="*/ 0 h 13"/>
                  <a:gd name="T2" fmla="*/ 0 w 5"/>
                  <a:gd name="T3" fmla="*/ 0 h 13"/>
                  <a:gd name="T4" fmla="*/ 0 w 5"/>
                  <a:gd name="T5" fmla="*/ 1 h 13"/>
                  <a:gd name="T6" fmla="*/ 0 w 5"/>
                  <a:gd name="T7" fmla="*/ 1 h 13"/>
                  <a:gd name="T8" fmla="*/ 0 w 5"/>
                  <a:gd name="T9" fmla="*/ 2 h 13"/>
                  <a:gd name="T10" fmla="*/ 0 w 5"/>
                  <a:gd name="T11" fmla="*/ 4 h 13"/>
                  <a:gd name="T12" fmla="*/ 2 w 5"/>
                  <a:gd name="T13" fmla="*/ 7 h 13"/>
                  <a:gd name="T14" fmla="*/ 3 w 5"/>
                  <a:gd name="T15" fmla="*/ 10 h 13"/>
                  <a:gd name="T16" fmla="*/ 4 w 5"/>
                  <a:gd name="T17" fmla="*/ 13 h 13"/>
                  <a:gd name="T18" fmla="*/ 4 w 5"/>
                  <a:gd name="T19" fmla="*/ 13 h 13"/>
                  <a:gd name="T20" fmla="*/ 5 w 5"/>
                  <a:gd name="T21" fmla="*/ 13 h 13"/>
                  <a:gd name="T22" fmla="*/ 5 w 5"/>
                  <a:gd name="T23" fmla="*/ 13 h 13"/>
                  <a:gd name="T24" fmla="*/ 5 w 5"/>
                  <a:gd name="T25" fmla="*/ 12 h 13"/>
                  <a:gd name="T26" fmla="*/ 5 w 5"/>
                  <a:gd name="T27" fmla="*/ 12 h 13"/>
                  <a:gd name="T28" fmla="*/ 5 w 5"/>
                  <a:gd name="T29" fmla="*/ 12 h 13"/>
                  <a:gd name="T30" fmla="*/ 5 w 5"/>
                  <a:gd name="T31" fmla="*/ 12 h 13"/>
                  <a:gd name="T32" fmla="*/ 5 w 5"/>
                  <a:gd name="T33" fmla="*/ 12 h 13"/>
                  <a:gd name="T34" fmla="*/ 5 w 5"/>
                  <a:gd name="T35" fmla="*/ 12 h 13"/>
                  <a:gd name="T36" fmla="*/ 4 w 5"/>
                  <a:gd name="T37" fmla="*/ 9 h 13"/>
                  <a:gd name="T38" fmla="*/ 2 w 5"/>
                  <a:gd name="T39" fmla="*/ 6 h 13"/>
                  <a:gd name="T40" fmla="*/ 1 w 5"/>
                  <a:gd name="T41" fmla="*/ 4 h 13"/>
                  <a:gd name="T42" fmla="*/ 1 w 5"/>
                  <a:gd name="T43" fmla="*/ 2 h 13"/>
                  <a:gd name="T44" fmla="*/ 1 w 5"/>
                  <a:gd name="T45" fmla="*/ 0 h 13"/>
                  <a:gd name="T46" fmla="*/ 0 w 5"/>
                  <a:gd name="T47" fmla="*/ 0 h 13"/>
                  <a:gd name="T48" fmla="*/ 0 w 5"/>
                  <a:gd name="T49" fmla="*/ 0 h 13"/>
                  <a:gd name="T50" fmla="*/ 0 w 5"/>
                  <a:gd name="T51" fmla="*/ 0 h 13"/>
                  <a:gd name="T52" fmla="*/ 5 w 5"/>
                  <a:gd name="T53" fmla="*/ 12 h 13"/>
                  <a:gd name="T54" fmla="*/ 5 w 5"/>
                  <a:gd name="T55" fmla="*/ 12 h 13"/>
                  <a:gd name="T56" fmla="*/ 5 w 5"/>
                  <a:gd name="T57" fmla="*/ 12 h 13"/>
                  <a:gd name="T58" fmla="*/ 5 w 5"/>
                  <a:gd name="T59" fmla="*/ 1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5" h="1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4"/>
                    </a:cubicBezTo>
                    <a:cubicBezTo>
                      <a:pt x="1" y="5"/>
                      <a:pt x="1" y="6"/>
                      <a:pt x="2" y="7"/>
                    </a:cubicBezTo>
                    <a:cubicBezTo>
                      <a:pt x="2" y="8"/>
                      <a:pt x="2" y="9"/>
                      <a:pt x="3" y="10"/>
                    </a:cubicBezTo>
                    <a:cubicBezTo>
                      <a:pt x="3" y="11"/>
                      <a:pt x="4" y="12"/>
                      <a:pt x="4" y="13"/>
                    </a:cubicBezTo>
                    <a:cubicBezTo>
                      <a:pt x="4" y="13"/>
                      <a:pt x="4" y="13"/>
                      <a:pt x="4" y="13"/>
                    </a:cubicBezTo>
                    <a:cubicBezTo>
                      <a:pt x="5" y="13"/>
                      <a:pt x="5" y="13"/>
                      <a:pt x="5" y="13"/>
                    </a:cubicBezTo>
                    <a:cubicBezTo>
                      <a:pt x="5" y="13"/>
                      <a:pt x="5" y="13"/>
                      <a:pt x="5" y="13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4" y="11"/>
                      <a:pt x="4" y="10"/>
                      <a:pt x="4" y="9"/>
                    </a:cubicBezTo>
                    <a:cubicBezTo>
                      <a:pt x="3" y="8"/>
                      <a:pt x="3" y="7"/>
                      <a:pt x="2" y="6"/>
                    </a:cubicBezTo>
                    <a:cubicBezTo>
                      <a:pt x="2" y="5"/>
                      <a:pt x="2" y="4"/>
                      <a:pt x="1" y="4"/>
                    </a:cubicBezTo>
                    <a:cubicBezTo>
                      <a:pt x="1" y="3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moveTo>
                      <a:pt x="5" y="12"/>
                    </a:moveTo>
                    <a:cubicBezTo>
                      <a:pt x="5" y="12"/>
                      <a:pt x="5" y="12"/>
                      <a:pt x="5" y="12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12"/>
                      <a:pt x="5" y="12"/>
                      <a:pt x="5" y="12"/>
                    </a:cubicBezTo>
                  </a:path>
                </a:pathLst>
              </a:custGeom>
              <a:solidFill>
                <a:srgbClr val="2F90B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0" name="Freeform 792"/>
              <p:cNvSpPr>
                <a:spLocks/>
              </p:cNvSpPr>
              <p:nvPr/>
            </p:nvSpPr>
            <p:spPr bwMode="auto">
              <a:xfrm>
                <a:off x="5900" y="2892"/>
                <a:ext cx="9" cy="21"/>
              </a:xfrm>
              <a:custGeom>
                <a:avLst/>
                <a:gdLst>
                  <a:gd name="T0" fmla="*/ 0 w 5"/>
                  <a:gd name="T1" fmla="*/ 0 h 11"/>
                  <a:gd name="T2" fmla="*/ 0 w 5"/>
                  <a:gd name="T3" fmla="*/ 0 h 11"/>
                  <a:gd name="T4" fmla="*/ 1 w 5"/>
                  <a:gd name="T5" fmla="*/ 3 h 11"/>
                  <a:gd name="T6" fmla="*/ 2 w 5"/>
                  <a:gd name="T7" fmla="*/ 5 h 11"/>
                  <a:gd name="T8" fmla="*/ 3 w 5"/>
                  <a:gd name="T9" fmla="*/ 8 h 11"/>
                  <a:gd name="T10" fmla="*/ 4 w 5"/>
                  <a:gd name="T11" fmla="*/ 11 h 11"/>
                  <a:gd name="T12" fmla="*/ 5 w 5"/>
                  <a:gd name="T13" fmla="*/ 11 h 11"/>
                  <a:gd name="T14" fmla="*/ 5 w 5"/>
                  <a:gd name="T15" fmla="*/ 11 h 11"/>
                  <a:gd name="T16" fmla="*/ 4 w 5"/>
                  <a:gd name="T17" fmla="*/ 8 h 11"/>
                  <a:gd name="T18" fmla="*/ 3 w 5"/>
                  <a:gd name="T19" fmla="*/ 5 h 11"/>
                  <a:gd name="T20" fmla="*/ 2 w 5"/>
                  <a:gd name="T21" fmla="*/ 3 h 11"/>
                  <a:gd name="T22" fmla="*/ 1 w 5"/>
                  <a:gd name="T23" fmla="*/ 0 h 11"/>
                  <a:gd name="T24" fmla="*/ 0 w 5"/>
                  <a:gd name="T25" fmla="*/ 0 h 11"/>
                  <a:gd name="T26" fmla="*/ 0 w 5"/>
                  <a:gd name="T2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" h="1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1" y="3"/>
                    </a:cubicBezTo>
                    <a:cubicBezTo>
                      <a:pt x="1" y="4"/>
                      <a:pt x="2" y="5"/>
                      <a:pt x="2" y="5"/>
                    </a:cubicBezTo>
                    <a:cubicBezTo>
                      <a:pt x="2" y="6"/>
                      <a:pt x="3" y="7"/>
                      <a:pt x="3" y="8"/>
                    </a:cubicBezTo>
                    <a:cubicBezTo>
                      <a:pt x="3" y="9"/>
                      <a:pt x="4" y="10"/>
                      <a:pt x="4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0"/>
                      <a:pt x="4" y="9"/>
                      <a:pt x="4" y="8"/>
                    </a:cubicBezTo>
                    <a:cubicBezTo>
                      <a:pt x="4" y="7"/>
                      <a:pt x="3" y="6"/>
                      <a:pt x="3" y="5"/>
                    </a:cubicBezTo>
                    <a:cubicBezTo>
                      <a:pt x="3" y="4"/>
                      <a:pt x="2" y="3"/>
                      <a:pt x="2" y="3"/>
                    </a:cubicBezTo>
                    <a:cubicBezTo>
                      <a:pt x="2" y="2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2F90B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1" name="Freeform 793"/>
              <p:cNvSpPr>
                <a:spLocks noEditPoints="1"/>
              </p:cNvSpPr>
              <p:nvPr/>
            </p:nvSpPr>
            <p:spPr bwMode="auto">
              <a:xfrm>
                <a:off x="5921" y="2807"/>
                <a:ext cx="51" cy="138"/>
              </a:xfrm>
              <a:custGeom>
                <a:avLst/>
                <a:gdLst>
                  <a:gd name="T0" fmla="*/ 1 w 27"/>
                  <a:gd name="T1" fmla="*/ 0 h 73"/>
                  <a:gd name="T2" fmla="*/ 0 w 27"/>
                  <a:gd name="T3" fmla="*/ 0 h 73"/>
                  <a:gd name="T4" fmla="*/ 1 w 27"/>
                  <a:gd name="T5" fmla="*/ 3 h 73"/>
                  <a:gd name="T6" fmla="*/ 1 w 27"/>
                  <a:gd name="T7" fmla="*/ 6 h 73"/>
                  <a:gd name="T8" fmla="*/ 1 w 27"/>
                  <a:gd name="T9" fmla="*/ 12 h 73"/>
                  <a:gd name="T10" fmla="*/ 2 w 27"/>
                  <a:gd name="T11" fmla="*/ 18 h 73"/>
                  <a:gd name="T12" fmla="*/ 3 w 27"/>
                  <a:gd name="T13" fmla="*/ 24 h 73"/>
                  <a:gd name="T14" fmla="*/ 4 w 27"/>
                  <a:gd name="T15" fmla="*/ 30 h 73"/>
                  <a:gd name="T16" fmla="*/ 6 w 27"/>
                  <a:gd name="T17" fmla="*/ 36 h 73"/>
                  <a:gd name="T18" fmla="*/ 7 w 27"/>
                  <a:gd name="T19" fmla="*/ 39 h 73"/>
                  <a:gd name="T20" fmla="*/ 8 w 27"/>
                  <a:gd name="T21" fmla="*/ 41 h 73"/>
                  <a:gd name="T22" fmla="*/ 10 w 27"/>
                  <a:gd name="T23" fmla="*/ 47 h 73"/>
                  <a:gd name="T24" fmla="*/ 11 w 27"/>
                  <a:gd name="T25" fmla="*/ 49 h 73"/>
                  <a:gd name="T26" fmla="*/ 12 w 27"/>
                  <a:gd name="T27" fmla="*/ 52 h 73"/>
                  <a:gd name="T28" fmla="*/ 15 w 27"/>
                  <a:gd name="T29" fmla="*/ 57 h 73"/>
                  <a:gd name="T30" fmla="*/ 16 w 27"/>
                  <a:gd name="T31" fmla="*/ 59 h 73"/>
                  <a:gd name="T32" fmla="*/ 18 w 27"/>
                  <a:gd name="T33" fmla="*/ 62 h 73"/>
                  <a:gd name="T34" fmla="*/ 19 w 27"/>
                  <a:gd name="T35" fmla="*/ 65 h 73"/>
                  <a:gd name="T36" fmla="*/ 21 w 27"/>
                  <a:gd name="T37" fmla="*/ 67 h 73"/>
                  <a:gd name="T38" fmla="*/ 22 w 27"/>
                  <a:gd name="T39" fmla="*/ 69 h 73"/>
                  <a:gd name="T40" fmla="*/ 23 w 27"/>
                  <a:gd name="T41" fmla="*/ 70 h 73"/>
                  <a:gd name="T42" fmla="*/ 24 w 27"/>
                  <a:gd name="T43" fmla="*/ 71 h 73"/>
                  <a:gd name="T44" fmla="*/ 25 w 27"/>
                  <a:gd name="T45" fmla="*/ 72 h 73"/>
                  <a:gd name="T46" fmla="*/ 27 w 27"/>
                  <a:gd name="T47" fmla="*/ 73 h 73"/>
                  <a:gd name="T48" fmla="*/ 27 w 27"/>
                  <a:gd name="T49" fmla="*/ 71 h 73"/>
                  <a:gd name="T50" fmla="*/ 26 w 27"/>
                  <a:gd name="T51" fmla="*/ 70 h 73"/>
                  <a:gd name="T52" fmla="*/ 26 w 27"/>
                  <a:gd name="T53" fmla="*/ 68 h 73"/>
                  <a:gd name="T54" fmla="*/ 25 w 27"/>
                  <a:gd name="T55" fmla="*/ 67 h 73"/>
                  <a:gd name="T56" fmla="*/ 24 w 27"/>
                  <a:gd name="T57" fmla="*/ 66 h 73"/>
                  <a:gd name="T58" fmla="*/ 23 w 27"/>
                  <a:gd name="T59" fmla="*/ 64 h 73"/>
                  <a:gd name="T60" fmla="*/ 21 w 27"/>
                  <a:gd name="T61" fmla="*/ 61 h 73"/>
                  <a:gd name="T62" fmla="*/ 18 w 27"/>
                  <a:gd name="T63" fmla="*/ 56 h 73"/>
                  <a:gd name="T64" fmla="*/ 17 w 27"/>
                  <a:gd name="T65" fmla="*/ 54 h 73"/>
                  <a:gd name="T66" fmla="*/ 17 w 27"/>
                  <a:gd name="T67" fmla="*/ 53 h 73"/>
                  <a:gd name="T68" fmla="*/ 15 w 27"/>
                  <a:gd name="T69" fmla="*/ 49 h 73"/>
                  <a:gd name="T70" fmla="*/ 14 w 27"/>
                  <a:gd name="T71" fmla="*/ 46 h 73"/>
                  <a:gd name="T72" fmla="*/ 13 w 27"/>
                  <a:gd name="T73" fmla="*/ 44 h 73"/>
                  <a:gd name="T74" fmla="*/ 11 w 27"/>
                  <a:gd name="T75" fmla="*/ 39 h 73"/>
                  <a:gd name="T76" fmla="*/ 9 w 27"/>
                  <a:gd name="T77" fmla="*/ 36 h 73"/>
                  <a:gd name="T78" fmla="*/ 9 w 27"/>
                  <a:gd name="T79" fmla="*/ 33 h 73"/>
                  <a:gd name="T80" fmla="*/ 8 w 27"/>
                  <a:gd name="T81" fmla="*/ 30 h 73"/>
                  <a:gd name="T82" fmla="*/ 7 w 27"/>
                  <a:gd name="T83" fmla="*/ 27 h 73"/>
                  <a:gd name="T84" fmla="*/ 5 w 27"/>
                  <a:gd name="T85" fmla="*/ 21 h 73"/>
                  <a:gd name="T86" fmla="*/ 4 w 27"/>
                  <a:gd name="T87" fmla="*/ 17 h 73"/>
                  <a:gd name="T88" fmla="*/ 3 w 27"/>
                  <a:gd name="T89" fmla="*/ 14 h 73"/>
                  <a:gd name="T90" fmla="*/ 3 w 27"/>
                  <a:gd name="T91" fmla="*/ 11 h 73"/>
                  <a:gd name="T92" fmla="*/ 2 w 27"/>
                  <a:gd name="T93" fmla="*/ 7 h 73"/>
                  <a:gd name="T94" fmla="*/ 2 w 27"/>
                  <a:gd name="T95" fmla="*/ 4 h 73"/>
                  <a:gd name="T96" fmla="*/ 2 w 27"/>
                  <a:gd name="T97" fmla="*/ 0 h 73"/>
                  <a:gd name="T98" fmla="*/ 1 w 27"/>
                  <a:gd name="T99" fmla="*/ 0 h 73"/>
                  <a:gd name="T100" fmla="*/ 3 w 27"/>
                  <a:gd name="T101" fmla="*/ 14 h 73"/>
                  <a:gd name="T102" fmla="*/ 3 w 27"/>
                  <a:gd name="T103" fmla="*/ 14 h 73"/>
                  <a:gd name="T104" fmla="*/ 3 w 27"/>
                  <a:gd name="T105" fmla="*/ 14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7" h="73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2"/>
                      <a:pt x="1" y="3"/>
                    </a:cubicBezTo>
                    <a:cubicBezTo>
                      <a:pt x="1" y="4"/>
                      <a:pt x="1" y="5"/>
                      <a:pt x="1" y="6"/>
                    </a:cubicBezTo>
                    <a:cubicBezTo>
                      <a:pt x="1" y="8"/>
                      <a:pt x="1" y="10"/>
                      <a:pt x="1" y="12"/>
                    </a:cubicBezTo>
                    <a:cubicBezTo>
                      <a:pt x="1" y="14"/>
                      <a:pt x="1" y="16"/>
                      <a:pt x="2" y="18"/>
                    </a:cubicBezTo>
                    <a:cubicBezTo>
                      <a:pt x="2" y="20"/>
                      <a:pt x="2" y="22"/>
                      <a:pt x="3" y="24"/>
                    </a:cubicBezTo>
                    <a:cubicBezTo>
                      <a:pt x="3" y="26"/>
                      <a:pt x="4" y="28"/>
                      <a:pt x="4" y="30"/>
                    </a:cubicBezTo>
                    <a:cubicBezTo>
                      <a:pt x="5" y="32"/>
                      <a:pt x="5" y="34"/>
                      <a:pt x="6" y="36"/>
                    </a:cubicBezTo>
                    <a:cubicBezTo>
                      <a:pt x="6" y="37"/>
                      <a:pt x="7" y="38"/>
                      <a:pt x="7" y="39"/>
                    </a:cubicBezTo>
                    <a:cubicBezTo>
                      <a:pt x="7" y="40"/>
                      <a:pt x="8" y="41"/>
                      <a:pt x="8" y="41"/>
                    </a:cubicBezTo>
                    <a:cubicBezTo>
                      <a:pt x="9" y="43"/>
                      <a:pt x="9" y="45"/>
                      <a:pt x="10" y="47"/>
                    </a:cubicBezTo>
                    <a:cubicBezTo>
                      <a:pt x="10" y="47"/>
                      <a:pt x="11" y="48"/>
                      <a:pt x="11" y="49"/>
                    </a:cubicBezTo>
                    <a:cubicBezTo>
                      <a:pt x="11" y="50"/>
                      <a:pt x="12" y="51"/>
                      <a:pt x="12" y="52"/>
                    </a:cubicBezTo>
                    <a:cubicBezTo>
                      <a:pt x="13" y="54"/>
                      <a:pt x="14" y="55"/>
                      <a:pt x="15" y="57"/>
                    </a:cubicBezTo>
                    <a:cubicBezTo>
                      <a:pt x="15" y="58"/>
                      <a:pt x="16" y="59"/>
                      <a:pt x="16" y="59"/>
                    </a:cubicBezTo>
                    <a:cubicBezTo>
                      <a:pt x="17" y="60"/>
                      <a:pt x="17" y="61"/>
                      <a:pt x="18" y="62"/>
                    </a:cubicBezTo>
                    <a:cubicBezTo>
                      <a:pt x="18" y="63"/>
                      <a:pt x="19" y="64"/>
                      <a:pt x="19" y="65"/>
                    </a:cubicBezTo>
                    <a:cubicBezTo>
                      <a:pt x="20" y="65"/>
                      <a:pt x="20" y="66"/>
                      <a:pt x="21" y="67"/>
                    </a:cubicBezTo>
                    <a:cubicBezTo>
                      <a:pt x="21" y="68"/>
                      <a:pt x="21" y="68"/>
                      <a:pt x="22" y="69"/>
                    </a:cubicBezTo>
                    <a:cubicBezTo>
                      <a:pt x="22" y="69"/>
                      <a:pt x="23" y="70"/>
                      <a:pt x="23" y="70"/>
                    </a:cubicBezTo>
                    <a:cubicBezTo>
                      <a:pt x="23" y="70"/>
                      <a:pt x="24" y="71"/>
                      <a:pt x="24" y="71"/>
                    </a:cubicBezTo>
                    <a:cubicBezTo>
                      <a:pt x="25" y="72"/>
                      <a:pt x="25" y="72"/>
                      <a:pt x="25" y="72"/>
                    </a:cubicBezTo>
                    <a:cubicBezTo>
                      <a:pt x="26" y="73"/>
                      <a:pt x="26" y="73"/>
                      <a:pt x="27" y="73"/>
                    </a:cubicBezTo>
                    <a:cubicBezTo>
                      <a:pt x="27" y="72"/>
                      <a:pt x="27" y="71"/>
                      <a:pt x="27" y="71"/>
                    </a:cubicBezTo>
                    <a:cubicBezTo>
                      <a:pt x="26" y="70"/>
                      <a:pt x="26" y="70"/>
                      <a:pt x="26" y="70"/>
                    </a:cubicBezTo>
                    <a:cubicBezTo>
                      <a:pt x="26" y="69"/>
                      <a:pt x="26" y="69"/>
                      <a:pt x="26" y="68"/>
                    </a:cubicBezTo>
                    <a:cubicBezTo>
                      <a:pt x="25" y="68"/>
                      <a:pt x="25" y="68"/>
                      <a:pt x="25" y="67"/>
                    </a:cubicBezTo>
                    <a:cubicBezTo>
                      <a:pt x="25" y="67"/>
                      <a:pt x="24" y="66"/>
                      <a:pt x="24" y="66"/>
                    </a:cubicBezTo>
                    <a:cubicBezTo>
                      <a:pt x="23" y="65"/>
                      <a:pt x="23" y="65"/>
                      <a:pt x="23" y="64"/>
                    </a:cubicBezTo>
                    <a:cubicBezTo>
                      <a:pt x="22" y="63"/>
                      <a:pt x="22" y="62"/>
                      <a:pt x="21" y="61"/>
                    </a:cubicBezTo>
                    <a:cubicBezTo>
                      <a:pt x="20" y="60"/>
                      <a:pt x="19" y="58"/>
                      <a:pt x="18" y="56"/>
                    </a:cubicBezTo>
                    <a:cubicBezTo>
                      <a:pt x="18" y="56"/>
                      <a:pt x="18" y="55"/>
                      <a:pt x="17" y="54"/>
                    </a:cubicBezTo>
                    <a:cubicBezTo>
                      <a:pt x="17" y="54"/>
                      <a:pt x="17" y="53"/>
                      <a:pt x="17" y="53"/>
                    </a:cubicBezTo>
                    <a:cubicBezTo>
                      <a:pt x="16" y="51"/>
                      <a:pt x="15" y="50"/>
                      <a:pt x="15" y="49"/>
                    </a:cubicBezTo>
                    <a:cubicBezTo>
                      <a:pt x="14" y="48"/>
                      <a:pt x="14" y="47"/>
                      <a:pt x="14" y="46"/>
                    </a:cubicBezTo>
                    <a:cubicBezTo>
                      <a:pt x="13" y="46"/>
                      <a:pt x="13" y="45"/>
                      <a:pt x="13" y="44"/>
                    </a:cubicBezTo>
                    <a:cubicBezTo>
                      <a:pt x="12" y="42"/>
                      <a:pt x="11" y="40"/>
                      <a:pt x="11" y="39"/>
                    </a:cubicBezTo>
                    <a:cubicBezTo>
                      <a:pt x="10" y="38"/>
                      <a:pt x="10" y="37"/>
                      <a:pt x="9" y="36"/>
                    </a:cubicBezTo>
                    <a:cubicBezTo>
                      <a:pt x="9" y="35"/>
                      <a:pt x="9" y="34"/>
                      <a:pt x="9" y="33"/>
                    </a:cubicBezTo>
                    <a:cubicBezTo>
                      <a:pt x="8" y="32"/>
                      <a:pt x="8" y="31"/>
                      <a:pt x="8" y="30"/>
                    </a:cubicBezTo>
                    <a:cubicBezTo>
                      <a:pt x="7" y="29"/>
                      <a:pt x="7" y="28"/>
                      <a:pt x="7" y="27"/>
                    </a:cubicBezTo>
                    <a:cubicBezTo>
                      <a:pt x="6" y="25"/>
                      <a:pt x="5" y="23"/>
                      <a:pt x="5" y="21"/>
                    </a:cubicBezTo>
                    <a:cubicBezTo>
                      <a:pt x="5" y="20"/>
                      <a:pt x="4" y="19"/>
                      <a:pt x="4" y="17"/>
                    </a:cubicBezTo>
                    <a:cubicBezTo>
                      <a:pt x="4" y="16"/>
                      <a:pt x="3" y="15"/>
                      <a:pt x="3" y="14"/>
                    </a:cubicBezTo>
                    <a:cubicBezTo>
                      <a:pt x="3" y="13"/>
                      <a:pt x="3" y="12"/>
                      <a:pt x="3" y="11"/>
                    </a:cubicBezTo>
                    <a:cubicBezTo>
                      <a:pt x="2" y="9"/>
                      <a:pt x="2" y="8"/>
                      <a:pt x="2" y="7"/>
                    </a:cubicBezTo>
                    <a:cubicBezTo>
                      <a:pt x="2" y="6"/>
                      <a:pt x="2" y="5"/>
                      <a:pt x="2" y="4"/>
                    </a:cubicBezTo>
                    <a:cubicBezTo>
                      <a:pt x="2" y="2"/>
                      <a:pt x="2" y="1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  <a:moveTo>
                      <a:pt x="3" y="14"/>
                    </a:moveTo>
                    <a:cubicBezTo>
                      <a:pt x="3" y="14"/>
                      <a:pt x="3" y="14"/>
                      <a:pt x="3" y="14"/>
                    </a:cubicBezTo>
                    <a:cubicBezTo>
                      <a:pt x="3" y="14"/>
                      <a:pt x="3" y="14"/>
                      <a:pt x="3" y="14"/>
                    </a:cubicBezTo>
                  </a:path>
                </a:pathLst>
              </a:custGeom>
              <a:solidFill>
                <a:srgbClr val="2F90B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2" name="Freeform 794"/>
              <p:cNvSpPr>
                <a:spLocks noEditPoints="1"/>
              </p:cNvSpPr>
              <p:nvPr/>
            </p:nvSpPr>
            <p:spPr bwMode="auto">
              <a:xfrm>
                <a:off x="5964" y="2935"/>
                <a:ext cx="6" cy="8"/>
              </a:xfrm>
              <a:custGeom>
                <a:avLst/>
                <a:gdLst>
                  <a:gd name="T0" fmla="*/ 0 w 3"/>
                  <a:gd name="T1" fmla="*/ 0 h 4"/>
                  <a:gd name="T2" fmla="*/ 0 w 3"/>
                  <a:gd name="T3" fmla="*/ 1 h 4"/>
                  <a:gd name="T4" fmla="*/ 0 w 3"/>
                  <a:gd name="T5" fmla="*/ 2 h 4"/>
                  <a:gd name="T6" fmla="*/ 0 w 3"/>
                  <a:gd name="T7" fmla="*/ 2 h 4"/>
                  <a:gd name="T8" fmla="*/ 1 w 3"/>
                  <a:gd name="T9" fmla="*/ 3 h 4"/>
                  <a:gd name="T10" fmla="*/ 2 w 3"/>
                  <a:gd name="T11" fmla="*/ 4 h 4"/>
                  <a:gd name="T12" fmla="*/ 2 w 3"/>
                  <a:gd name="T13" fmla="*/ 4 h 4"/>
                  <a:gd name="T14" fmla="*/ 3 w 3"/>
                  <a:gd name="T15" fmla="*/ 4 h 4"/>
                  <a:gd name="T16" fmla="*/ 3 w 3"/>
                  <a:gd name="T17" fmla="*/ 4 h 4"/>
                  <a:gd name="T18" fmla="*/ 3 w 3"/>
                  <a:gd name="T19" fmla="*/ 3 h 4"/>
                  <a:gd name="T20" fmla="*/ 2 w 3"/>
                  <a:gd name="T21" fmla="*/ 2 h 4"/>
                  <a:gd name="T22" fmla="*/ 1 w 3"/>
                  <a:gd name="T23" fmla="*/ 1 h 4"/>
                  <a:gd name="T24" fmla="*/ 0 w 3"/>
                  <a:gd name="T25" fmla="*/ 0 h 4"/>
                  <a:gd name="T26" fmla="*/ 0 w 3"/>
                  <a:gd name="T27" fmla="*/ 0 h 4"/>
                  <a:gd name="T28" fmla="*/ 0 w 3"/>
                  <a:gd name="T29" fmla="*/ 0 h 4"/>
                  <a:gd name="T30" fmla="*/ 3 w 3"/>
                  <a:gd name="T31" fmla="*/ 4 h 4"/>
                  <a:gd name="T32" fmla="*/ 3 w 3"/>
                  <a:gd name="T33" fmla="*/ 4 h 4"/>
                  <a:gd name="T34" fmla="*/ 3 w 3"/>
                  <a:gd name="T3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" h="4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2" y="3"/>
                      <a:pt x="2" y="3"/>
                      <a:pt x="2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moveTo>
                      <a:pt x="3" y="4"/>
                    </a:move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</a:path>
                </a:pathLst>
              </a:custGeom>
              <a:solidFill>
                <a:srgbClr val="2F90B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3" name="Freeform 795"/>
              <p:cNvSpPr>
                <a:spLocks noEditPoints="1"/>
              </p:cNvSpPr>
              <p:nvPr/>
            </p:nvSpPr>
            <p:spPr bwMode="auto">
              <a:xfrm>
                <a:off x="5966" y="2815"/>
                <a:ext cx="66" cy="151"/>
              </a:xfrm>
              <a:custGeom>
                <a:avLst/>
                <a:gdLst>
                  <a:gd name="T0" fmla="*/ 32 w 35"/>
                  <a:gd name="T1" fmla="*/ 2 h 80"/>
                  <a:gd name="T2" fmla="*/ 32 w 35"/>
                  <a:gd name="T3" fmla="*/ 3 h 80"/>
                  <a:gd name="T4" fmla="*/ 32 w 35"/>
                  <a:gd name="T5" fmla="*/ 5 h 80"/>
                  <a:gd name="T6" fmla="*/ 31 w 35"/>
                  <a:gd name="T7" fmla="*/ 8 h 80"/>
                  <a:gd name="T8" fmla="*/ 31 w 35"/>
                  <a:gd name="T9" fmla="*/ 9 h 80"/>
                  <a:gd name="T10" fmla="*/ 30 w 35"/>
                  <a:gd name="T11" fmla="*/ 11 h 80"/>
                  <a:gd name="T12" fmla="*/ 29 w 35"/>
                  <a:gd name="T13" fmla="*/ 14 h 80"/>
                  <a:gd name="T14" fmla="*/ 29 w 35"/>
                  <a:gd name="T15" fmla="*/ 15 h 80"/>
                  <a:gd name="T16" fmla="*/ 28 w 35"/>
                  <a:gd name="T17" fmla="*/ 16 h 80"/>
                  <a:gd name="T18" fmla="*/ 27 w 35"/>
                  <a:gd name="T19" fmla="*/ 18 h 80"/>
                  <a:gd name="T20" fmla="*/ 25 w 35"/>
                  <a:gd name="T21" fmla="*/ 24 h 80"/>
                  <a:gd name="T22" fmla="*/ 22 w 35"/>
                  <a:gd name="T23" fmla="*/ 29 h 80"/>
                  <a:gd name="T24" fmla="*/ 20 w 35"/>
                  <a:gd name="T25" fmla="*/ 35 h 80"/>
                  <a:gd name="T26" fmla="*/ 17 w 35"/>
                  <a:gd name="T27" fmla="*/ 41 h 80"/>
                  <a:gd name="T28" fmla="*/ 14 w 35"/>
                  <a:gd name="T29" fmla="*/ 46 h 80"/>
                  <a:gd name="T30" fmla="*/ 12 w 35"/>
                  <a:gd name="T31" fmla="*/ 52 h 80"/>
                  <a:gd name="T32" fmla="*/ 6 w 35"/>
                  <a:gd name="T33" fmla="*/ 63 h 80"/>
                  <a:gd name="T34" fmla="*/ 4 w 35"/>
                  <a:gd name="T35" fmla="*/ 69 h 80"/>
                  <a:gd name="T36" fmla="*/ 1 w 35"/>
                  <a:gd name="T37" fmla="*/ 75 h 80"/>
                  <a:gd name="T38" fmla="*/ 0 w 35"/>
                  <a:gd name="T39" fmla="*/ 76 h 80"/>
                  <a:gd name="T40" fmla="*/ 0 w 35"/>
                  <a:gd name="T41" fmla="*/ 77 h 80"/>
                  <a:gd name="T42" fmla="*/ 1 w 35"/>
                  <a:gd name="T43" fmla="*/ 79 h 80"/>
                  <a:gd name="T44" fmla="*/ 4 w 35"/>
                  <a:gd name="T45" fmla="*/ 79 h 80"/>
                  <a:gd name="T46" fmla="*/ 4 w 35"/>
                  <a:gd name="T47" fmla="*/ 78 h 80"/>
                  <a:gd name="T48" fmla="*/ 7 w 35"/>
                  <a:gd name="T49" fmla="*/ 74 h 80"/>
                  <a:gd name="T50" fmla="*/ 10 w 35"/>
                  <a:gd name="T51" fmla="*/ 69 h 80"/>
                  <a:gd name="T52" fmla="*/ 11 w 35"/>
                  <a:gd name="T53" fmla="*/ 67 h 80"/>
                  <a:gd name="T54" fmla="*/ 12 w 35"/>
                  <a:gd name="T55" fmla="*/ 65 h 80"/>
                  <a:gd name="T56" fmla="*/ 18 w 35"/>
                  <a:gd name="T57" fmla="*/ 55 h 80"/>
                  <a:gd name="T58" fmla="*/ 24 w 35"/>
                  <a:gd name="T59" fmla="*/ 44 h 80"/>
                  <a:gd name="T60" fmla="*/ 28 w 35"/>
                  <a:gd name="T61" fmla="*/ 33 h 80"/>
                  <a:gd name="T62" fmla="*/ 30 w 35"/>
                  <a:gd name="T63" fmla="*/ 28 h 80"/>
                  <a:gd name="T64" fmla="*/ 31 w 35"/>
                  <a:gd name="T65" fmla="*/ 23 h 80"/>
                  <a:gd name="T66" fmla="*/ 32 w 35"/>
                  <a:gd name="T67" fmla="*/ 18 h 80"/>
                  <a:gd name="T68" fmla="*/ 33 w 35"/>
                  <a:gd name="T69" fmla="*/ 16 h 80"/>
                  <a:gd name="T70" fmla="*/ 34 w 35"/>
                  <a:gd name="T71" fmla="*/ 13 h 80"/>
                  <a:gd name="T72" fmla="*/ 34 w 35"/>
                  <a:gd name="T73" fmla="*/ 10 h 80"/>
                  <a:gd name="T74" fmla="*/ 34 w 35"/>
                  <a:gd name="T75" fmla="*/ 7 h 80"/>
                  <a:gd name="T76" fmla="*/ 35 w 35"/>
                  <a:gd name="T77" fmla="*/ 5 h 80"/>
                  <a:gd name="T78" fmla="*/ 35 w 35"/>
                  <a:gd name="T79" fmla="*/ 2 h 80"/>
                  <a:gd name="T80" fmla="*/ 34 w 35"/>
                  <a:gd name="T81" fmla="*/ 0 h 80"/>
                  <a:gd name="T82" fmla="*/ 33 w 35"/>
                  <a:gd name="T83" fmla="*/ 0 h 80"/>
                  <a:gd name="T84" fmla="*/ 32 w 35"/>
                  <a:gd name="T85" fmla="*/ 2 h 80"/>
                  <a:gd name="T86" fmla="*/ 32 w 35"/>
                  <a:gd name="T87" fmla="*/ 5 h 80"/>
                  <a:gd name="T88" fmla="*/ 32 w 35"/>
                  <a:gd name="T89" fmla="*/ 5 h 80"/>
                  <a:gd name="T90" fmla="*/ 32 w 35"/>
                  <a:gd name="T91" fmla="*/ 5 h 80"/>
                  <a:gd name="T92" fmla="*/ 34 w 35"/>
                  <a:gd name="T93" fmla="*/ 13 h 80"/>
                  <a:gd name="T94" fmla="*/ 34 w 35"/>
                  <a:gd name="T95" fmla="*/ 13 h 80"/>
                  <a:gd name="T96" fmla="*/ 10 w 35"/>
                  <a:gd name="T97" fmla="*/ 65 h 80"/>
                  <a:gd name="T98" fmla="*/ 10 w 35"/>
                  <a:gd name="T99" fmla="*/ 65 h 80"/>
                  <a:gd name="T100" fmla="*/ 10 w 35"/>
                  <a:gd name="T101" fmla="*/ 65 h 80"/>
                  <a:gd name="T102" fmla="*/ 9 w 35"/>
                  <a:gd name="T103" fmla="*/ 66 h 80"/>
                  <a:gd name="T104" fmla="*/ 9 w 35"/>
                  <a:gd name="T105" fmla="*/ 66 h 80"/>
                  <a:gd name="T106" fmla="*/ 9 w 35"/>
                  <a:gd name="T107" fmla="*/ 66 h 80"/>
                  <a:gd name="T108" fmla="*/ 8 w 35"/>
                  <a:gd name="T109" fmla="*/ 69 h 80"/>
                  <a:gd name="T110" fmla="*/ 7 w 35"/>
                  <a:gd name="T111" fmla="*/ 69 h 80"/>
                  <a:gd name="T112" fmla="*/ 7 w 35"/>
                  <a:gd name="T113" fmla="*/ 69 h 80"/>
                  <a:gd name="T114" fmla="*/ 8 w 35"/>
                  <a:gd name="T115" fmla="*/ 69 h 80"/>
                  <a:gd name="T116" fmla="*/ 4 w 35"/>
                  <a:gd name="T117" fmla="*/ 78 h 80"/>
                  <a:gd name="T118" fmla="*/ 4 w 35"/>
                  <a:gd name="T119" fmla="*/ 78 h 80"/>
                  <a:gd name="T120" fmla="*/ 4 w 35"/>
                  <a:gd name="T121" fmla="*/ 78 h 80"/>
                  <a:gd name="T122" fmla="*/ 4 w 35"/>
                  <a:gd name="T123" fmla="*/ 78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35" h="80">
                    <a:moveTo>
                      <a:pt x="32" y="2"/>
                    </a:moveTo>
                    <a:cubicBezTo>
                      <a:pt x="32" y="2"/>
                      <a:pt x="32" y="3"/>
                      <a:pt x="32" y="3"/>
                    </a:cubicBezTo>
                    <a:cubicBezTo>
                      <a:pt x="32" y="4"/>
                      <a:pt x="32" y="4"/>
                      <a:pt x="32" y="5"/>
                    </a:cubicBezTo>
                    <a:cubicBezTo>
                      <a:pt x="32" y="6"/>
                      <a:pt x="31" y="7"/>
                      <a:pt x="31" y="8"/>
                    </a:cubicBezTo>
                    <a:cubicBezTo>
                      <a:pt x="31" y="9"/>
                      <a:pt x="31" y="9"/>
                      <a:pt x="31" y="9"/>
                    </a:cubicBezTo>
                    <a:cubicBezTo>
                      <a:pt x="31" y="10"/>
                      <a:pt x="30" y="11"/>
                      <a:pt x="30" y="11"/>
                    </a:cubicBezTo>
                    <a:cubicBezTo>
                      <a:pt x="30" y="12"/>
                      <a:pt x="30" y="13"/>
                      <a:pt x="29" y="14"/>
                    </a:cubicBezTo>
                    <a:cubicBezTo>
                      <a:pt x="29" y="15"/>
                      <a:pt x="29" y="15"/>
                      <a:pt x="29" y="15"/>
                    </a:cubicBezTo>
                    <a:cubicBezTo>
                      <a:pt x="29" y="15"/>
                      <a:pt x="29" y="16"/>
                      <a:pt x="28" y="16"/>
                    </a:cubicBezTo>
                    <a:cubicBezTo>
                      <a:pt x="28" y="17"/>
                      <a:pt x="28" y="17"/>
                      <a:pt x="27" y="18"/>
                    </a:cubicBezTo>
                    <a:cubicBezTo>
                      <a:pt x="26" y="20"/>
                      <a:pt x="25" y="22"/>
                      <a:pt x="25" y="24"/>
                    </a:cubicBezTo>
                    <a:cubicBezTo>
                      <a:pt x="24" y="26"/>
                      <a:pt x="23" y="28"/>
                      <a:pt x="22" y="29"/>
                    </a:cubicBezTo>
                    <a:cubicBezTo>
                      <a:pt x="21" y="31"/>
                      <a:pt x="21" y="33"/>
                      <a:pt x="20" y="35"/>
                    </a:cubicBezTo>
                    <a:cubicBezTo>
                      <a:pt x="19" y="37"/>
                      <a:pt x="18" y="39"/>
                      <a:pt x="17" y="41"/>
                    </a:cubicBezTo>
                    <a:cubicBezTo>
                      <a:pt x="16" y="43"/>
                      <a:pt x="15" y="44"/>
                      <a:pt x="14" y="46"/>
                    </a:cubicBezTo>
                    <a:cubicBezTo>
                      <a:pt x="13" y="48"/>
                      <a:pt x="13" y="50"/>
                      <a:pt x="12" y="52"/>
                    </a:cubicBezTo>
                    <a:cubicBezTo>
                      <a:pt x="10" y="56"/>
                      <a:pt x="8" y="59"/>
                      <a:pt x="6" y="63"/>
                    </a:cubicBezTo>
                    <a:cubicBezTo>
                      <a:pt x="5" y="65"/>
                      <a:pt x="5" y="67"/>
                      <a:pt x="4" y="69"/>
                    </a:cubicBezTo>
                    <a:cubicBezTo>
                      <a:pt x="3" y="71"/>
                      <a:pt x="2" y="73"/>
                      <a:pt x="1" y="75"/>
                    </a:cubicBezTo>
                    <a:cubicBezTo>
                      <a:pt x="1" y="75"/>
                      <a:pt x="1" y="75"/>
                      <a:pt x="0" y="76"/>
                    </a:cubicBezTo>
                    <a:cubicBezTo>
                      <a:pt x="0" y="76"/>
                      <a:pt x="0" y="77"/>
                      <a:pt x="0" y="77"/>
                    </a:cubicBezTo>
                    <a:cubicBezTo>
                      <a:pt x="0" y="78"/>
                      <a:pt x="0" y="79"/>
                      <a:pt x="1" y="79"/>
                    </a:cubicBezTo>
                    <a:cubicBezTo>
                      <a:pt x="2" y="80"/>
                      <a:pt x="3" y="80"/>
                      <a:pt x="4" y="79"/>
                    </a:cubicBezTo>
                    <a:cubicBezTo>
                      <a:pt x="4" y="79"/>
                      <a:pt x="4" y="78"/>
                      <a:pt x="4" y="78"/>
                    </a:cubicBezTo>
                    <a:cubicBezTo>
                      <a:pt x="5" y="77"/>
                      <a:pt x="6" y="75"/>
                      <a:pt x="7" y="74"/>
                    </a:cubicBezTo>
                    <a:cubicBezTo>
                      <a:pt x="8" y="72"/>
                      <a:pt x="9" y="71"/>
                      <a:pt x="10" y="69"/>
                    </a:cubicBezTo>
                    <a:cubicBezTo>
                      <a:pt x="10" y="69"/>
                      <a:pt x="11" y="68"/>
                      <a:pt x="11" y="67"/>
                    </a:cubicBezTo>
                    <a:cubicBezTo>
                      <a:pt x="12" y="67"/>
                      <a:pt x="12" y="66"/>
                      <a:pt x="12" y="65"/>
                    </a:cubicBezTo>
                    <a:cubicBezTo>
                      <a:pt x="14" y="62"/>
                      <a:pt x="16" y="58"/>
                      <a:pt x="18" y="55"/>
                    </a:cubicBezTo>
                    <a:cubicBezTo>
                      <a:pt x="20" y="51"/>
                      <a:pt x="22" y="48"/>
                      <a:pt x="24" y="44"/>
                    </a:cubicBezTo>
                    <a:cubicBezTo>
                      <a:pt x="25" y="40"/>
                      <a:pt x="27" y="36"/>
                      <a:pt x="28" y="33"/>
                    </a:cubicBezTo>
                    <a:cubicBezTo>
                      <a:pt x="28" y="31"/>
                      <a:pt x="29" y="29"/>
                      <a:pt x="30" y="28"/>
                    </a:cubicBezTo>
                    <a:cubicBezTo>
                      <a:pt x="30" y="26"/>
                      <a:pt x="30" y="25"/>
                      <a:pt x="31" y="23"/>
                    </a:cubicBezTo>
                    <a:cubicBezTo>
                      <a:pt x="31" y="21"/>
                      <a:pt x="32" y="20"/>
                      <a:pt x="32" y="18"/>
                    </a:cubicBezTo>
                    <a:cubicBezTo>
                      <a:pt x="33" y="17"/>
                      <a:pt x="33" y="17"/>
                      <a:pt x="33" y="16"/>
                    </a:cubicBezTo>
                    <a:cubicBezTo>
                      <a:pt x="33" y="15"/>
                      <a:pt x="33" y="14"/>
                      <a:pt x="34" y="13"/>
                    </a:cubicBezTo>
                    <a:cubicBezTo>
                      <a:pt x="34" y="12"/>
                      <a:pt x="34" y="11"/>
                      <a:pt x="34" y="10"/>
                    </a:cubicBezTo>
                    <a:cubicBezTo>
                      <a:pt x="34" y="9"/>
                      <a:pt x="34" y="8"/>
                      <a:pt x="34" y="7"/>
                    </a:cubicBezTo>
                    <a:cubicBezTo>
                      <a:pt x="35" y="7"/>
                      <a:pt x="35" y="6"/>
                      <a:pt x="35" y="5"/>
                    </a:cubicBezTo>
                    <a:cubicBezTo>
                      <a:pt x="35" y="4"/>
                      <a:pt x="35" y="3"/>
                      <a:pt x="35" y="2"/>
                    </a:cubicBezTo>
                    <a:cubicBezTo>
                      <a:pt x="35" y="1"/>
                      <a:pt x="34" y="0"/>
                      <a:pt x="34" y="0"/>
                    </a:cubicBezTo>
                    <a:cubicBezTo>
                      <a:pt x="33" y="0"/>
                      <a:pt x="33" y="0"/>
                      <a:pt x="33" y="0"/>
                    </a:cubicBezTo>
                    <a:cubicBezTo>
                      <a:pt x="33" y="0"/>
                      <a:pt x="32" y="1"/>
                      <a:pt x="32" y="2"/>
                    </a:cubicBezTo>
                    <a:moveTo>
                      <a:pt x="32" y="5"/>
                    </a:moveTo>
                    <a:cubicBezTo>
                      <a:pt x="32" y="5"/>
                      <a:pt x="32" y="5"/>
                      <a:pt x="32" y="5"/>
                    </a:cubicBezTo>
                    <a:cubicBezTo>
                      <a:pt x="32" y="5"/>
                      <a:pt x="32" y="5"/>
                      <a:pt x="32" y="5"/>
                    </a:cubicBezTo>
                    <a:moveTo>
                      <a:pt x="34" y="13"/>
                    </a:moveTo>
                    <a:cubicBezTo>
                      <a:pt x="34" y="13"/>
                      <a:pt x="34" y="13"/>
                      <a:pt x="34" y="13"/>
                    </a:cubicBezTo>
                    <a:close/>
                    <a:moveTo>
                      <a:pt x="10" y="65"/>
                    </a:moveTo>
                    <a:cubicBezTo>
                      <a:pt x="10" y="65"/>
                      <a:pt x="10" y="65"/>
                      <a:pt x="10" y="65"/>
                    </a:cubicBezTo>
                    <a:cubicBezTo>
                      <a:pt x="10" y="65"/>
                      <a:pt x="10" y="65"/>
                      <a:pt x="10" y="65"/>
                    </a:cubicBezTo>
                    <a:moveTo>
                      <a:pt x="9" y="66"/>
                    </a:moveTo>
                    <a:cubicBezTo>
                      <a:pt x="9" y="66"/>
                      <a:pt x="9" y="66"/>
                      <a:pt x="9" y="66"/>
                    </a:cubicBezTo>
                    <a:cubicBezTo>
                      <a:pt x="9" y="66"/>
                      <a:pt x="9" y="66"/>
                      <a:pt x="9" y="66"/>
                    </a:cubicBezTo>
                    <a:moveTo>
                      <a:pt x="8" y="69"/>
                    </a:moveTo>
                    <a:cubicBezTo>
                      <a:pt x="7" y="69"/>
                      <a:pt x="7" y="69"/>
                      <a:pt x="7" y="69"/>
                    </a:cubicBezTo>
                    <a:cubicBezTo>
                      <a:pt x="7" y="69"/>
                      <a:pt x="7" y="69"/>
                      <a:pt x="7" y="69"/>
                    </a:cubicBezTo>
                    <a:cubicBezTo>
                      <a:pt x="8" y="69"/>
                      <a:pt x="8" y="69"/>
                      <a:pt x="8" y="69"/>
                    </a:cubicBezTo>
                    <a:moveTo>
                      <a:pt x="4" y="78"/>
                    </a:moveTo>
                    <a:cubicBezTo>
                      <a:pt x="4" y="78"/>
                      <a:pt x="4" y="78"/>
                      <a:pt x="4" y="78"/>
                    </a:cubicBezTo>
                    <a:cubicBezTo>
                      <a:pt x="4" y="78"/>
                      <a:pt x="4" y="78"/>
                      <a:pt x="4" y="78"/>
                    </a:cubicBezTo>
                    <a:cubicBezTo>
                      <a:pt x="4" y="78"/>
                      <a:pt x="4" y="78"/>
                      <a:pt x="4" y="78"/>
                    </a:cubicBezTo>
                  </a:path>
                </a:pathLst>
              </a:custGeom>
              <a:solidFill>
                <a:srgbClr val="2F90B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4" name="Freeform 796"/>
              <p:cNvSpPr>
                <a:spLocks noEditPoints="1"/>
              </p:cNvSpPr>
              <p:nvPr/>
            </p:nvSpPr>
            <p:spPr bwMode="auto">
              <a:xfrm>
                <a:off x="5945" y="2768"/>
                <a:ext cx="21" cy="24"/>
              </a:xfrm>
              <a:custGeom>
                <a:avLst/>
                <a:gdLst>
                  <a:gd name="T0" fmla="*/ 0 w 11"/>
                  <a:gd name="T1" fmla="*/ 0 h 13"/>
                  <a:gd name="T2" fmla="*/ 0 w 11"/>
                  <a:gd name="T3" fmla="*/ 2 h 13"/>
                  <a:gd name="T4" fmla="*/ 1 w 11"/>
                  <a:gd name="T5" fmla="*/ 3 h 13"/>
                  <a:gd name="T6" fmla="*/ 1 w 11"/>
                  <a:gd name="T7" fmla="*/ 6 h 13"/>
                  <a:gd name="T8" fmla="*/ 4 w 11"/>
                  <a:gd name="T9" fmla="*/ 9 h 13"/>
                  <a:gd name="T10" fmla="*/ 6 w 11"/>
                  <a:gd name="T11" fmla="*/ 11 h 13"/>
                  <a:gd name="T12" fmla="*/ 7 w 11"/>
                  <a:gd name="T13" fmla="*/ 12 h 13"/>
                  <a:gd name="T14" fmla="*/ 8 w 11"/>
                  <a:gd name="T15" fmla="*/ 13 h 13"/>
                  <a:gd name="T16" fmla="*/ 9 w 11"/>
                  <a:gd name="T17" fmla="*/ 13 h 13"/>
                  <a:gd name="T18" fmla="*/ 10 w 11"/>
                  <a:gd name="T19" fmla="*/ 13 h 13"/>
                  <a:gd name="T20" fmla="*/ 10 w 11"/>
                  <a:gd name="T21" fmla="*/ 12 h 13"/>
                  <a:gd name="T22" fmla="*/ 10 w 11"/>
                  <a:gd name="T23" fmla="*/ 10 h 13"/>
                  <a:gd name="T24" fmla="*/ 8 w 11"/>
                  <a:gd name="T25" fmla="*/ 9 h 13"/>
                  <a:gd name="T26" fmla="*/ 5 w 11"/>
                  <a:gd name="T27" fmla="*/ 7 h 13"/>
                  <a:gd name="T28" fmla="*/ 5 w 11"/>
                  <a:gd name="T29" fmla="*/ 7 h 13"/>
                  <a:gd name="T30" fmla="*/ 5 w 11"/>
                  <a:gd name="T31" fmla="*/ 7 h 13"/>
                  <a:gd name="T32" fmla="*/ 5 w 11"/>
                  <a:gd name="T33" fmla="*/ 7 h 13"/>
                  <a:gd name="T34" fmla="*/ 5 w 11"/>
                  <a:gd name="T35" fmla="*/ 7 h 13"/>
                  <a:gd name="T36" fmla="*/ 3 w 11"/>
                  <a:gd name="T37" fmla="*/ 4 h 13"/>
                  <a:gd name="T38" fmla="*/ 2 w 11"/>
                  <a:gd name="T39" fmla="*/ 1 h 13"/>
                  <a:gd name="T40" fmla="*/ 1 w 11"/>
                  <a:gd name="T41" fmla="*/ 0 h 13"/>
                  <a:gd name="T42" fmla="*/ 0 w 11"/>
                  <a:gd name="T43" fmla="*/ 0 h 13"/>
                  <a:gd name="T44" fmla="*/ 5 w 11"/>
                  <a:gd name="T45" fmla="*/ 7 h 13"/>
                  <a:gd name="T46" fmla="*/ 5 w 11"/>
                  <a:gd name="T47" fmla="*/ 7 h 13"/>
                  <a:gd name="T48" fmla="*/ 5 w 11"/>
                  <a:gd name="T49" fmla="*/ 7 h 13"/>
                  <a:gd name="T50" fmla="*/ 5 w 11"/>
                  <a:gd name="T51" fmla="*/ 7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1" h="13">
                    <a:moveTo>
                      <a:pt x="0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3"/>
                      <a:pt x="1" y="3"/>
                    </a:cubicBezTo>
                    <a:cubicBezTo>
                      <a:pt x="1" y="4"/>
                      <a:pt x="1" y="5"/>
                      <a:pt x="1" y="6"/>
                    </a:cubicBezTo>
                    <a:cubicBezTo>
                      <a:pt x="2" y="7"/>
                      <a:pt x="3" y="8"/>
                      <a:pt x="4" y="9"/>
                    </a:cubicBezTo>
                    <a:cubicBezTo>
                      <a:pt x="4" y="10"/>
                      <a:pt x="5" y="10"/>
                      <a:pt x="6" y="11"/>
                    </a:cubicBezTo>
                    <a:cubicBezTo>
                      <a:pt x="6" y="12"/>
                      <a:pt x="7" y="12"/>
                      <a:pt x="7" y="12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9" y="13"/>
                      <a:pt x="9" y="13"/>
                      <a:pt x="9" y="13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11" y="11"/>
                      <a:pt x="10" y="10"/>
                      <a:pt x="10" y="10"/>
                    </a:cubicBezTo>
                    <a:cubicBezTo>
                      <a:pt x="9" y="10"/>
                      <a:pt x="9" y="10"/>
                      <a:pt x="8" y="9"/>
                    </a:cubicBezTo>
                    <a:cubicBezTo>
                      <a:pt x="7" y="9"/>
                      <a:pt x="6" y="8"/>
                      <a:pt x="5" y="7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4" y="6"/>
                      <a:pt x="4" y="5"/>
                      <a:pt x="3" y="4"/>
                    </a:cubicBezTo>
                    <a:cubicBezTo>
                      <a:pt x="2" y="3"/>
                      <a:pt x="2" y="2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moveTo>
                      <a:pt x="5" y="7"/>
                    </a:moveTo>
                    <a:cubicBezTo>
                      <a:pt x="5" y="7"/>
                      <a:pt x="5" y="7"/>
                      <a:pt x="5" y="7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7"/>
                      <a:pt x="5" y="7"/>
                      <a:pt x="5" y="7"/>
                    </a:cubicBezTo>
                  </a:path>
                </a:pathLst>
              </a:custGeom>
              <a:solidFill>
                <a:srgbClr val="2F90B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5" name="Freeform 797"/>
              <p:cNvSpPr>
                <a:spLocks noEditPoints="1"/>
              </p:cNvSpPr>
              <p:nvPr/>
            </p:nvSpPr>
            <p:spPr bwMode="auto">
              <a:xfrm>
                <a:off x="5975" y="3058"/>
                <a:ext cx="68" cy="28"/>
              </a:xfrm>
              <a:custGeom>
                <a:avLst/>
                <a:gdLst>
                  <a:gd name="T0" fmla="*/ 34 w 36"/>
                  <a:gd name="T1" fmla="*/ 0 h 15"/>
                  <a:gd name="T2" fmla="*/ 32 w 36"/>
                  <a:gd name="T3" fmla="*/ 1 h 15"/>
                  <a:gd name="T4" fmla="*/ 29 w 36"/>
                  <a:gd name="T5" fmla="*/ 2 h 15"/>
                  <a:gd name="T6" fmla="*/ 27 w 36"/>
                  <a:gd name="T7" fmla="*/ 2 h 15"/>
                  <a:gd name="T8" fmla="*/ 25 w 36"/>
                  <a:gd name="T9" fmla="*/ 3 h 15"/>
                  <a:gd name="T10" fmla="*/ 25 w 36"/>
                  <a:gd name="T11" fmla="*/ 3 h 15"/>
                  <a:gd name="T12" fmla="*/ 16 w 36"/>
                  <a:gd name="T13" fmla="*/ 5 h 15"/>
                  <a:gd name="T14" fmla="*/ 16 w 36"/>
                  <a:gd name="T15" fmla="*/ 5 h 15"/>
                  <a:gd name="T16" fmla="*/ 15 w 36"/>
                  <a:gd name="T17" fmla="*/ 6 h 15"/>
                  <a:gd name="T18" fmla="*/ 15 w 36"/>
                  <a:gd name="T19" fmla="*/ 6 h 15"/>
                  <a:gd name="T20" fmla="*/ 15 w 36"/>
                  <a:gd name="T21" fmla="*/ 6 h 15"/>
                  <a:gd name="T22" fmla="*/ 15 w 36"/>
                  <a:gd name="T23" fmla="*/ 6 h 15"/>
                  <a:gd name="T24" fmla="*/ 15 w 36"/>
                  <a:gd name="T25" fmla="*/ 6 h 15"/>
                  <a:gd name="T26" fmla="*/ 15 w 36"/>
                  <a:gd name="T27" fmla="*/ 6 h 15"/>
                  <a:gd name="T28" fmla="*/ 14 w 36"/>
                  <a:gd name="T29" fmla="*/ 6 h 15"/>
                  <a:gd name="T30" fmla="*/ 15 w 36"/>
                  <a:gd name="T31" fmla="*/ 6 h 15"/>
                  <a:gd name="T32" fmla="*/ 11 w 36"/>
                  <a:gd name="T33" fmla="*/ 7 h 15"/>
                  <a:gd name="T34" fmla="*/ 9 w 36"/>
                  <a:gd name="T35" fmla="*/ 7 h 15"/>
                  <a:gd name="T36" fmla="*/ 7 w 36"/>
                  <a:gd name="T37" fmla="*/ 7 h 15"/>
                  <a:gd name="T38" fmla="*/ 4 w 36"/>
                  <a:gd name="T39" fmla="*/ 8 h 15"/>
                  <a:gd name="T40" fmla="*/ 2 w 36"/>
                  <a:gd name="T41" fmla="*/ 8 h 15"/>
                  <a:gd name="T42" fmla="*/ 0 w 36"/>
                  <a:gd name="T43" fmla="*/ 9 h 15"/>
                  <a:gd name="T44" fmla="*/ 0 w 36"/>
                  <a:gd name="T45" fmla="*/ 11 h 15"/>
                  <a:gd name="T46" fmla="*/ 1 w 36"/>
                  <a:gd name="T47" fmla="*/ 12 h 15"/>
                  <a:gd name="T48" fmla="*/ 2 w 36"/>
                  <a:gd name="T49" fmla="*/ 12 h 15"/>
                  <a:gd name="T50" fmla="*/ 4 w 36"/>
                  <a:gd name="T51" fmla="*/ 12 h 15"/>
                  <a:gd name="T52" fmla="*/ 7 w 36"/>
                  <a:gd name="T53" fmla="*/ 13 h 15"/>
                  <a:gd name="T54" fmla="*/ 10 w 36"/>
                  <a:gd name="T55" fmla="*/ 13 h 15"/>
                  <a:gd name="T56" fmla="*/ 12 w 36"/>
                  <a:gd name="T57" fmla="*/ 13 h 15"/>
                  <a:gd name="T58" fmla="*/ 15 w 36"/>
                  <a:gd name="T59" fmla="*/ 14 h 15"/>
                  <a:gd name="T60" fmla="*/ 18 w 36"/>
                  <a:gd name="T61" fmla="*/ 14 h 15"/>
                  <a:gd name="T62" fmla="*/ 21 w 36"/>
                  <a:gd name="T63" fmla="*/ 15 h 15"/>
                  <a:gd name="T64" fmla="*/ 24 w 36"/>
                  <a:gd name="T65" fmla="*/ 15 h 15"/>
                  <a:gd name="T66" fmla="*/ 26 w 36"/>
                  <a:gd name="T67" fmla="*/ 14 h 15"/>
                  <a:gd name="T68" fmla="*/ 28 w 36"/>
                  <a:gd name="T69" fmla="*/ 13 h 15"/>
                  <a:gd name="T70" fmla="*/ 30 w 36"/>
                  <a:gd name="T71" fmla="*/ 11 h 15"/>
                  <a:gd name="T72" fmla="*/ 30 w 36"/>
                  <a:gd name="T73" fmla="*/ 11 h 15"/>
                  <a:gd name="T74" fmla="*/ 32 w 36"/>
                  <a:gd name="T75" fmla="*/ 9 h 15"/>
                  <a:gd name="T76" fmla="*/ 34 w 36"/>
                  <a:gd name="T77" fmla="*/ 7 h 15"/>
                  <a:gd name="T78" fmla="*/ 35 w 36"/>
                  <a:gd name="T79" fmla="*/ 4 h 15"/>
                  <a:gd name="T80" fmla="*/ 36 w 36"/>
                  <a:gd name="T81" fmla="*/ 3 h 15"/>
                  <a:gd name="T82" fmla="*/ 36 w 36"/>
                  <a:gd name="T83" fmla="*/ 3 h 15"/>
                  <a:gd name="T84" fmla="*/ 36 w 36"/>
                  <a:gd name="T85" fmla="*/ 1 h 15"/>
                  <a:gd name="T86" fmla="*/ 36 w 36"/>
                  <a:gd name="T87" fmla="*/ 1 h 15"/>
                  <a:gd name="T88" fmla="*/ 35 w 36"/>
                  <a:gd name="T89" fmla="*/ 0 h 15"/>
                  <a:gd name="T90" fmla="*/ 34 w 36"/>
                  <a:gd name="T91" fmla="*/ 0 h 15"/>
                  <a:gd name="T92" fmla="*/ 34 w 36"/>
                  <a:gd name="T93" fmla="*/ 0 h 15"/>
                  <a:gd name="T94" fmla="*/ 15 w 36"/>
                  <a:gd name="T95" fmla="*/ 6 h 15"/>
                  <a:gd name="T96" fmla="*/ 15 w 36"/>
                  <a:gd name="T97" fmla="*/ 6 h 15"/>
                  <a:gd name="T98" fmla="*/ 15 w 36"/>
                  <a:gd name="T99" fmla="*/ 6 h 15"/>
                  <a:gd name="T100" fmla="*/ 15 w 36"/>
                  <a:gd name="T101" fmla="*/ 6 h 15"/>
                  <a:gd name="T102" fmla="*/ 15 w 36"/>
                  <a:gd name="T103" fmla="*/ 6 h 15"/>
                  <a:gd name="T104" fmla="*/ 15 w 36"/>
                  <a:gd name="T105" fmla="*/ 6 h 15"/>
                  <a:gd name="T106" fmla="*/ 16 w 36"/>
                  <a:gd name="T107" fmla="*/ 5 h 15"/>
                  <a:gd name="T108" fmla="*/ 15 w 36"/>
                  <a:gd name="T109" fmla="*/ 6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36" h="15">
                    <a:moveTo>
                      <a:pt x="34" y="0"/>
                    </a:moveTo>
                    <a:cubicBezTo>
                      <a:pt x="33" y="0"/>
                      <a:pt x="32" y="1"/>
                      <a:pt x="32" y="1"/>
                    </a:cubicBezTo>
                    <a:cubicBezTo>
                      <a:pt x="31" y="1"/>
                      <a:pt x="30" y="2"/>
                      <a:pt x="29" y="2"/>
                    </a:cubicBezTo>
                    <a:cubicBezTo>
                      <a:pt x="29" y="2"/>
                      <a:pt x="28" y="2"/>
                      <a:pt x="27" y="2"/>
                    </a:cubicBezTo>
                    <a:cubicBezTo>
                      <a:pt x="26" y="2"/>
                      <a:pt x="26" y="3"/>
                      <a:pt x="25" y="3"/>
                    </a:cubicBezTo>
                    <a:cubicBezTo>
                      <a:pt x="25" y="3"/>
                      <a:pt x="25" y="3"/>
                      <a:pt x="25" y="3"/>
                    </a:cubicBezTo>
                    <a:cubicBezTo>
                      <a:pt x="22" y="4"/>
                      <a:pt x="19" y="5"/>
                      <a:pt x="16" y="5"/>
                    </a:cubicBezTo>
                    <a:cubicBezTo>
                      <a:pt x="16" y="5"/>
                      <a:pt x="16" y="5"/>
                      <a:pt x="16" y="5"/>
                    </a:cubicBezTo>
                    <a:cubicBezTo>
                      <a:pt x="15" y="6"/>
                      <a:pt x="15" y="6"/>
                      <a:pt x="15" y="6"/>
                    </a:cubicBezTo>
                    <a:cubicBezTo>
                      <a:pt x="15" y="6"/>
                      <a:pt x="15" y="6"/>
                      <a:pt x="15" y="6"/>
                    </a:cubicBezTo>
                    <a:cubicBezTo>
                      <a:pt x="15" y="6"/>
                      <a:pt x="15" y="6"/>
                      <a:pt x="15" y="6"/>
                    </a:cubicBezTo>
                    <a:cubicBezTo>
                      <a:pt x="15" y="6"/>
                      <a:pt x="15" y="6"/>
                      <a:pt x="15" y="6"/>
                    </a:cubicBezTo>
                    <a:cubicBezTo>
                      <a:pt x="15" y="6"/>
                      <a:pt x="15" y="6"/>
                      <a:pt x="15" y="6"/>
                    </a:cubicBezTo>
                    <a:cubicBezTo>
                      <a:pt x="15" y="6"/>
                      <a:pt x="15" y="6"/>
                      <a:pt x="15" y="6"/>
                    </a:cubicBezTo>
                    <a:cubicBezTo>
                      <a:pt x="14" y="6"/>
                      <a:pt x="14" y="6"/>
                      <a:pt x="14" y="6"/>
                    </a:cubicBezTo>
                    <a:cubicBezTo>
                      <a:pt x="15" y="6"/>
                      <a:pt x="15" y="6"/>
                      <a:pt x="15" y="6"/>
                    </a:cubicBezTo>
                    <a:cubicBezTo>
                      <a:pt x="13" y="6"/>
                      <a:pt x="12" y="6"/>
                      <a:pt x="11" y="7"/>
                    </a:cubicBezTo>
                    <a:cubicBezTo>
                      <a:pt x="10" y="7"/>
                      <a:pt x="10" y="7"/>
                      <a:pt x="9" y="7"/>
                    </a:cubicBezTo>
                    <a:cubicBezTo>
                      <a:pt x="9" y="7"/>
                      <a:pt x="8" y="7"/>
                      <a:pt x="7" y="7"/>
                    </a:cubicBezTo>
                    <a:cubicBezTo>
                      <a:pt x="6" y="8"/>
                      <a:pt x="5" y="8"/>
                      <a:pt x="4" y="8"/>
                    </a:cubicBezTo>
                    <a:cubicBezTo>
                      <a:pt x="4" y="8"/>
                      <a:pt x="3" y="8"/>
                      <a:pt x="2" y="8"/>
                    </a:cubicBezTo>
                    <a:cubicBezTo>
                      <a:pt x="2" y="8"/>
                      <a:pt x="0" y="9"/>
                      <a:pt x="0" y="9"/>
                    </a:cubicBezTo>
                    <a:cubicBezTo>
                      <a:pt x="0" y="10"/>
                      <a:pt x="0" y="10"/>
                      <a:pt x="0" y="11"/>
                    </a:cubicBezTo>
                    <a:cubicBezTo>
                      <a:pt x="0" y="11"/>
                      <a:pt x="1" y="11"/>
                      <a:pt x="1" y="12"/>
                    </a:cubicBezTo>
                    <a:cubicBezTo>
                      <a:pt x="1" y="12"/>
                      <a:pt x="2" y="12"/>
                      <a:pt x="2" y="12"/>
                    </a:cubicBezTo>
                    <a:cubicBezTo>
                      <a:pt x="3" y="12"/>
                      <a:pt x="3" y="12"/>
                      <a:pt x="4" y="12"/>
                    </a:cubicBezTo>
                    <a:cubicBezTo>
                      <a:pt x="5" y="12"/>
                      <a:pt x="6" y="12"/>
                      <a:pt x="7" y="13"/>
                    </a:cubicBezTo>
                    <a:cubicBezTo>
                      <a:pt x="8" y="13"/>
                      <a:pt x="9" y="13"/>
                      <a:pt x="10" y="13"/>
                    </a:cubicBezTo>
                    <a:cubicBezTo>
                      <a:pt x="11" y="13"/>
                      <a:pt x="12" y="13"/>
                      <a:pt x="12" y="13"/>
                    </a:cubicBezTo>
                    <a:cubicBezTo>
                      <a:pt x="13" y="14"/>
                      <a:pt x="14" y="14"/>
                      <a:pt x="15" y="14"/>
                    </a:cubicBezTo>
                    <a:cubicBezTo>
                      <a:pt x="16" y="14"/>
                      <a:pt x="17" y="14"/>
                      <a:pt x="18" y="14"/>
                    </a:cubicBezTo>
                    <a:cubicBezTo>
                      <a:pt x="19" y="15"/>
                      <a:pt x="20" y="15"/>
                      <a:pt x="21" y="15"/>
                    </a:cubicBezTo>
                    <a:cubicBezTo>
                      <a:pt x="22" y="15"/>
                      <a:pt x="23" y="15"/>
                      <a:pt x="24" y="15"/>
                    </a:cubicBezTo>
                    <a:cubicBezTo>
                      <a:pt x="24" y="15"/>
                      <a:pt x="25" y="14"/>
                      <a:pt x="26" y="14"/>
                    </a:cubicBezTo>
                    <a:cubicBezTo>
                      <a:pt x="26" y="14"/>
                      <a:pt x="27" y="13"/>
                      <a:pt x="28" y="13"/>
                    </a:cubicBezTo>
                    <a:cubicBezTo>
                      <a:pt x="28" y="13"/>
                      <a:pt x="29" y="12"/>
                      <a:pt x="30" y="11"/>
                    </a:cubicBezTo>
                    <a:cubicBezTo>
                      <a:pt x="30" y="11"/>
                      <a:pt x="30" y="11"/>
                      <a:pt x="30" y="11"/>
                    </a:cubicBezTo>
                    <a:cubicBezTo>
                      <a:pt x="31" y="10"/>
                      <a:pt x="31" y="10"/>
                      <a:pt x="32" y="9"/>
                    </a:cubicBezTo>
                    <a:cubicBezTo>
                      <a:pt x="33" y="8"/>
                      <a:pt x="33" y="7"/>
                      <a:pt x="34" y="7"/>
                    </a:cubicBezTo>
                    <a:cubicBezTo>
                      <a:pt x="34" y="6"/>
                      <a:pt x="35" y="5"/>
                      <a:pt x="35" y="4"/>
                    </a:cubicBezTo>
                    <a:cubicBezTo>
                      <a:pt x="36" y="4"/>
                      <a:pt x="36" y="4"/>
                      <a:pt x="36" y="3"/>
                    </a:cubicBezTo>
                    <a:cubicBezTo>
                      <a:pt x="36" y="3"/>
                      <a:pt x="36" y="3"/>
                      <a:pt x="36" y="3"/>
                    </a:cubicBezTo>
                    <a:cubicBezTo>
                      <a:pt x="36" y="2"/>
                      <a:pt x="36" y="1"/>
                      <a:pt x="36" y="1"/>
                    </a:cubicBezTo>
                    <a:cubicBezTo>
                      <a:pt x="36" y="1"/>
                      <a:pt x="36" y="1"/>
                      <a:pt x="36" y="1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34" y="0"/>
                      <a:pt x="34" y="0"/>
                      <a:pt x="34" y="0"/>
                    </a:cubicBezTo>
                    <a:moveTo>
                      <a:pt x="15" y="6"/>
                    </a:moveTo>
                    <a:cubicBezTo>
                      <a:pt x="15" y="6"/>
                      <a:pt x="15" y="6"/>
                      <a:pt x="15" y="6"/>
                    </a:cubicBezTo>
                    <a:cubicBezTo>
                      <a:pt x="15" y="6"/>
                      <a:pt x="15" y="6"/>
                      <a:pt x="15" y="6"/>
                    </a:cubicBezTo>
                    <a:cubicBezTo>
                      <a:pt x="15" y="6"/>
                      <a:pt x="15" y="6"/>
                      <a:pt x="15" y="6"/>
                    </a:cubicBezTo>
                    <a:moveTo>
                      <a:pt x="15" y="6"/>
                    </a:moveTo>
                    <a:cubicBezTo>
                      <a:pt x="15" y="6"/>
                      <a:pt x="15" y="6"/>
                      <a:pt x="15" y="6"/>
                    </a:cubicBezTo>
                    <a:cubicBezTo>
                      <a:pt x="16" y="5"/>
                      <a:pt x="16" y="5"/>
                      <a:pt x="16" y="5"/>
                    </a:cubicBezTo>
                    <a:cubicBezTo>
                      <a:pt x="15" y="6"/>
                      <a:pt x="15" y="6"/>
                      <a:pt x="15" y="6"/>
                    </a:cubicBezTo>
                  </a:path>
                </a:pathLst>
              </a:custGeom>
              <a:solidFill>
                <a:srgbClr val="8169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6" name="Freeform 798"/>
              <p:cNvSpPr>
                <a:spLocks/>
              </p:cNvSpPr>
              <p:nvPr/>
            </p:nvSpPr>
            <p:spPr bwMode="auto">
              <a:xfrm>
                <a:off x="5896" y="2903"/>
                <a:ext cx="277" cy="176"/>
              </a:xfrm>
              <a:custGeom>
                <a:avLst/>
                <a:gdLst>
                  <a:gd name="T0" fmla="*/ 134 w 147"/>
                  <a:gd name="T1" fmla="*/ 1 h 93"/>
                  <a:gd name="T2" fmla="*/ 135 w 147"/>
                  <a:gd name="T3" fmla="*/ 5 h 93"/>
                  <a:gd name="T4" fmla="*/ 136 w 147"/>
                  <a:gd name="T5" fmla="*/ 12 h 93"/>
                  <a:gd name="T6" fmla="*/ 131 w 147"/>
                  <a:gd name="T7" fmla="*/ 26 h 93"/>
                  <a:gd name="T8" fmla="*/ 123 w 147"/>
                  <a:gd name="T9" fmla="*/ 37 h 93"/>
                  <a:gd name="T10" fmla="*/ 111 w 147"/>
                  <a:gd name="T11" fmla="*/ 48 h 93"/>
                  <a:gd name="T12" fmla="*/ 104 w 147"/>
                  <a:gd name="T13" fmla="*/ 54 h 93"/>
                  <a:gd name="T14" fmla="*/ 99 w 147"/>
                  <a:gd name="T15" fmla="*/ 57 h 93"/>
                  <a:gd name="T16" fmla="*/ 91 w 147"/>
                  <a:gd name="T17" fmla="*/ 61 h 93"/>
                  <a:gd name="T18" fmla="*/ 89 w 147"/>
                  <a:gd name="T19" fmla="*/ 61 h 93"/>
                  <a:gd name="T20" fmla="*/ 87 w 147"/>
                  <a:gd name="T21" fmla="*/ 57 h 93"/>
                  <a:gd name="T22" fmla="*/ 86 w 147"/>
                  <a:gd name="T23" fmla="*/ 55 h 93"/>
                  <a:gd name="T24" fmla="*/ 82 w 147"/>
                  <a:gd name="T25" fmla="*/ 54 h 93"/>
                  <a:gd name="T26" fmla="*/ 79 w 147"/>
                  <a:gd name="T27" fmla="*/ 54 h 93"/>
                  <a:gd name="T28" fmla="*/ 70 w 147"/>
                  <a:gd name="T29" fmla="*/ 57 h 93"/>
                  <a:gd name="T30" fmla="*/ 67 w 147"/>
                  <a:gd name="T31" fmla="*/ 59 h 93"/>
                  <a:gd name="T32" fmla="*/ 57 w 147"/>
                  <a:gd name="T33" fmla="*/ 63 h 93"/>
                  <a:gd name="T34" fmla="*/ 49 w 147"/>
                  <a:gd name="T35" fmla="*/ 66 h 93"/>
                  <a:gd name="T36" fmla="*/ 31 w 147"/>
                  <a:gd name="T37" fmla="*/ 73 h 93"/>
                  <a:gd name="T38" fmla="*/ 26 w 147"/>
                  <a:gd name="T39" fmla="*/ 74 h 93"/>
                  <a:gd name="T40" fmla="*/ 19 w 147"/>
                  <a:gd name="T41" fmla="*/ 76 h 93"/>
                  <a:gd name="T42" fmla="*/ 8 w 147"/>
                  <a:gd name="T43" fmla="*/ 79 h 93"/>
                  <a:gd name="T44" fmla="*/ 2 w 147"/>
                  <a:gd name="T45" fmla="*/ 81 h 93"/>
                  <a:gd name="T46" fmla="*/ 0 w 147"/>
                  <a:gd name="T47" fmla="*/ 84 h 93"/>
                  <a:gd name="T48" fmla="*/ 1 w 147"/>
                  <a:gd name="T49" fmla="*/ 85 h 93"/>
                  <a:gd name="T50" fmla="*/ 7 w 147"/>
                  <a:gd name="T51" fmla="*/ 91 h 93"/>
                  <a:gd name="T52" fmla="*/ 9 w 147"/>
                  <a:gd name="T53" fmla="*/ 93 h 93"/>
                  <a:gd name="T54" fmla="*/ 11 w 147"/>
                  <a:gd name="T55" fmla="*/ 91 h 93"/>
                  <a:gd name="T56" fmla="*/ 13 w 147"/>
                  <a:gd name="T57" fmla="*/ 92 h 93"/>
                  <a:gd name="T58" fmla="*/ 15 w 147"/>
                  <a:gd name="T59" fmla="*/ 92 h 93"/>
                  <a:gd name="T60" fmla="*/ 19 w 147"/>
                  <a:gd name="T61" fmla="*/ 92 h 93"/>
                  <a:gd name="T62" fmla="*/ 22 w 147"/>
                  <a:gd name="T63" fmla="*/ 92 h 93"/>
                  <a:gd name="T64" fmla="*/ 27 w 147"/>
                  <a:gd name="T65" fmla="*/ 92 h 93"/>
                  <a:gd name="T66" fmla="*/ 31 w 147"/>
                  <a:gd name="T67" fmla="*/ 92 h 93"/>
                  <a:gd name="T68" fmla="*/ 36 w 147"/>
                  <a:gd name="T69" fmla="*/ 91 h 93"/>
                  <a:gd name="T70" fmla="*/ 47 w 147"/>
                  <a:gd name="T71" fmla="*/ 89 h 93"/>
                  <a:gd name="T72" fmla="*/ 62 w 147"/>
                  <a:gd name="T73" fmla="*/ 86 h 93"/>
                  <a:gd name="T74" fmla="*/ 64 w 147"/>
                  <a:gd name="T75" fmla="*/ 85 h 93"/>
                  <a:gd name="T76" fmla="*/ 65 w 147"/>
                  <a:gd name="T77" fmla="*/ 85 h 93"/>
                  <a:gd name="T78" fmla="*/ 66 w 147"/>
                  <a:gd name="T79" fmla="*/ 85 h 93"/>
                  <a:gd name="T80" fmla="*/ 72 w 147"/>
                  <a:gd name="T81" fmla="*/ 83 h 93"/>
                  <a:gd name="T82" fmla="*/ 89 w 147"/>
                  <a:gd name="T83" fmla="*/ 76 h 93"/>
                  <a:gd name="T84" fmla="*/ 94 w 147"/>
                  <a:gd name="T85" fmla="*/ 74 h 93"/>
                  <a:gd name="T86" fmla="*/ 109 w 147"/>
                  <a:gd name="T87" fmla="*/ 66 h 93"/>
                  <a:gd name="T88" fmla="*/ 115 w 147"/>
                  <a:gd name="T89" fmla="*/ 62 h 93"/>
                  <a:gd name="T90" fmla="*/ 122 w 147"/>
                  <a:gd name="T91" fmla="*/ 57 h 93"/>
                  <a:gd name="T92" fmla="*/ 125 w 147"/>
                  <a:gd name="T93" fmla="*/ 55 h 93"/>
                  <a:gd name="T94" fmla="*/ 128 w 147"/>
                  <a:gd name="T95" fmla="*/ 52 h 93"/>
                  <a:gd name="T96" fmla="*/ 133 w 147"/>
                  <a:gd name="T97" fmla="*/ 47 h 93"/>
                  <a:gd name="T98" fmla="*/ 133 w 147"/>
                  <a:gd name="T99" fmla="*/ 47 h 93"/>
                  <a:gd name="T100" fmla="*/ 133 w 147"/>
                  <a:gd name="T101" fmla="*/ 47 h 93"/>
                  <a:gd name="T102" fmla="*/ 140 w 147"/>
                  <a:gd name="T103" fmla="*/ 38 h 93"/>
                  <a:gd name="T104" fmla="*/ 143 w 147"/>
                  <a:gd name="T105" fmla="*/ 33 h 93"/>
                  <a:gd name="T106" fmla="*/ 146 w 147"/>
                  <a:gd name="T107" fmla="*/ 28 h 93"/>
                  <a:gd name="T108" fmla="*/ 146 w 147"/>
                  <a:gd name="T109" fmla="*/ 19 h 93"/>
                  <a:gd name="T110" fmla="*/ 144 w 147"/>
                  <a:gd name="T111" fmla="*/ 10 h 93"/>
                  <a:gd name="T112" fmla="*/ 141 w 147"/>
                  <a:gd name="T113" fmla="*/ 5 h 93"/>
                  <a:gd name="T114" fmla="*/ 138 w 147"/>
                  <a:gd name="T115" fmla="*/ 3 h 93"/>
                  <a:gd name="T116" fmla="*/ 136 w 147"/>
                  <a:gd name="T117" fmla="*/ 2 h 93"/>
                  <a:gd name="T118" fmla="*/ 135 w 147"/>
                  <a:gd name="T119" fmla="*/ 0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47" h="93">
                    <a:moveTo>
                      <a:pt x="135" y="0"/>
                    </a:moveTo>
                    <a:cubicBezTo>
                      <a:pt x="134" y="0"/>
                      <a:pt x="134" y="0"/>
                      <a:pt x="134" y="0"/>
                    </a:cubicBezTo>
                    <a:cubicBezTo>
                      <a:pt x="134" y="1"/>
                      <a:pt x="134" y="1"/>
                      <a:pt x="134" y="1"/>
                    </a:cubicBezTo>
                    <a:cubicBezTo>
                      <a:pt x="134" y="1"/>
                      <a:pt x="134" y="1"/>
                      <a:pt x="134" y="1"/>
                    </a:cubicBezTo>
                    <a:cubicBezTo>
                      <a:pt x="134" y="2"/>
                      <a:pt x="134" y="2"/>
                      <a:pt x="134" y="3"/>
                    </a:cubicBezTo>
                    <a:cubicBezTo>
                      <a:pt x="135" y="4"/>
                      <a:pt x="135" y="5"/>
                      <a:pt x="135" y="5"/>
                    </a:cubicBezTo>
                    <a:cubicBezTo>
                      <a:pt x="136" y="6"/>
                      <a:pt x="136" y="8"/>
                      <a:pt x="136" y="8"/>
                    </a:cubicBezTo>
                    <a:cubicBezTo>
                      <a:pt x="136" y="8"/>
                      <a:pt x="136" y="8"/>
                      <a:pt x="136" y="8"/>
                    </a:cubicBezTo>
                    <a:cubicBezTo>
                      <a:pt x="136" y="9"/>
                      <a:pt x="136" y="11"/>
                      <a:pt x="136" y="12"/>
                    </a:cubicBezTo>
                    <a:cubicBezTo>
                      <a:pt x="135" y="13"/>
                      <a:pt x="135" y="15"/>
                      <a:pt x="135" y="16"/>
                    </a:cubicBezTo>
                    <a:cubicBezTo>
                      <a:pt x="134" y="18"/>
                      <a:pt x="134" y="20"/>
                      <a:pt x="133" y="21"/>
                    </a:cubicBezTo>
                    <a:cubicBezTo>
                      <a:pt x="133" y="23"/>
                      <a:pt x="132" y="24"/>
                      <a:pt x="131" y="26"/>
                    </a:cubicBezTo>
                    <a:cubicBezTo>
                      <a:pt x="129" y="28"/>
                      <a:pt x="128" y="31"/>
                      <a:pt x="126" y="33"/>
                    </a:cubicBezTo>
                    <a:cubicBezTo>
                      <a:pt x="123" y="37"/>
                      <a:pt x="123" y="37"/>
                      <a:pt x="123" y="37"/>
                    </a:cubicBezTo>
                    <a:cubicBezTo>
                      <a:pt x="123" y="37"/>
                      <a:pt x="123" y="37"/>
                      <a:pt x="123" y="37"/>
                    </a:cubicBezTo>
                    <a:cubicBezTo>
                      <a:pt x="123" y="38"/>
                      <a:pt x="122" y="38"/>
                      <a:pt x="122" y="39"/>
                    </a:cubicBezTo>
                    <a:cubicBezTo>
                      <a:pt x="121" y="39"/>
                      <a:pt x="121" y="40"/>
                      <a:pt x="120" y="40"/>
                    </a:cubicBezTo>
                    <a:cubicBezTo>
                      <a:pt x="117" y="43"/>
                      <a:pt x="114" y="46"/>
                      <a:pt x="111" y="48"/>
                    </a:cubicBezTo>
                    <a:cubicBezTo>
                      <a:pt x="110" y="50"/>
                      <a:pt x="108" y="51"/>
                      <a:pt x="107" y="52"/>
                    </a:cubicBezTo>
                    <a:cubicBezTo>
                      <a:pt x="106" y="52"/>
                      <a:pt x="105" y="53"/>
                      <a:pt x="105" y="53"/>
                    </a:cubicBezTo>
                    <a:cubicBezTo>
                      <a:pt x="104" y="54"/>
                      <a:pt x="104" y="54"/>
                      <a:pt x="104" y="54"/>
                    </a:cubicBezTo>
                    <a:cubicBezTo>
                      <a:pt x="103" y="54"/>
                      <a:pt x="102" y="55"/>
                      <a:pt x="101" y="55"/>
                    </a:cubicBezTo>
                    <a:cubicBezTo>
                      <a:pt x="101" y="56"/>
                      <a:pt x="100" y="56"/>
                      <a:pt x="99" y="57"/>
                    </a:cubicBezTo>
                    <a:cubicBezTo>
                      <a:pt x="99" y="57"/>
                      <a:pt x="99" y="57"/>
                      <a:pt x="99" y="57"/>
                    </a:cubicBezTo>
                    <a:cubicBezTo>
                      <a:pt x="98" y="57"/>
                      <a:pt x="98" y="57"/>
                      <a:pt x="97" y="58"/>
                    </a:cubicBezTo>
                    <a:cubicBezTo>
                      <a:pt x="97" y="58"/>
                      <a:pt x="97" y="58"/>
                      <a:pt x="97" y="58"/>
                    </a:cubicBezTo>
                    <a:cubicBezTo>
                      <a:pt x="95" y="59"/>
                      <a:pt x="93" y="60"/>
                      <a:pt x="91" y="61"/>
                    </a:cubicBezTo>
                    <a:cubicBezTo>
                      <a:pt x="90" y="61"/>
                      <a:pt x="90" y="61"/>
                      <a:pt x="90" y="61"/>
                    </a:cubicBezTo>
                    <a:cubicBezTo>
                      <a:pt x="88" y="62"/>
                      <a:pt x="88" y="62"/>
                      <a:pt x="88" y="62"/>
                    </a:cubicBezTo>
                    <a:cubicBezTo>
                      <a:pt x="88" y="61"/>
                      <a:pt x="88" y="61"/>
                      <a:pt x="89" y="61"/>
                    </a:cubicBezTo>
                    <a:cubicBezTo>
                      <a:pt x="89" y="60"/>
                      <a:pt x="89" y="60"/>
                      <a:pt x="89" y="60"/>
                    </a:cubicBezTo>
                    <a:cubicBezTo>
                      <a:pt x="89" y="59"/>
                      <a:pt x="89" y="59"/>
                      <a:pt x="88" y="58"/>
                    </a:cubicBezTo>
                    <a:cubicBezTo>
                      <a:pt x="88" y="58"/>
                      <a:pt x="88" y="57"/>
                      <a:pt x="87" y="57"/>
                    </a:cubicBezTo>
                    <a:cubicBezTo>
                      <a:pt x="87" y="56"/>
                      <a:pt x="87" y="56"/>
                      <a:pt x="86" y="56"/>
                    </a:cubicBezTo>
                    <a:cubicBezTo>
                      <a:pt x="86" y="55"/>
                      <a:pt x="86" y="55"/>
                      <a:pt x="86" y="55"/>
                    </a:cubicBezTo>
                    <a:cubicBezTo>
                      <a:pt x="86" y="55"/>
                      <a:pt x="86" y="55"/>
                      <a:pt x="86" y="55"/>
                    </a:cubicBezTo>
                    <a:cubicBezTo>
                      <a:pt x="86" y="55"/>
                      <a:pt x="86" y="55"/>
                      <a:pt x="86" y="55"/>
                    </a:cubicBezTo>
                    <a:cubicBezTo>
                      <a:pt x="85" y="55"/>
                      <a:pt x="85" y="55"/>
                      <a:pt x="84" y="54"/>
                    </a:cubicBezTo>
                    <a:cubicBezTo>
                      <a:pt x="84" y="54"/>
                      <a:pt x="83" y="54"/>
                      <a:pt x="82" y="54"/>
                    </a:cubicBezTo>
                    <a:cubicBezTo>
                      <a:pt x="82" y="54"/>
                      <a:pt x="82" y="54"/>
                      <a:pt x="81" y="54"/>
                    </a:cubicBezTo>
                    <a:cubicBezTo>
                      <a:pt x="81" y="54"/>
                      <a:pt x="81" y="54"/>
                      <a:pt x="81" y="54"/>
                    </a:cubicBezTo>
                    <a:cubicBezTo>
                      <a:pt x="80" y="54"/>
                      <a:pt x="80" y="54"/>
                      <a:pt x="79" y="54"/>
                    </a:cubicBezTo>
                    <a:cubicBezTo>
                      <a:pt x="77" y="54"/>
                      <a:pt x="76" y="55"/>
                      <a:pt x="74" y="56"/>
                    </a:cubicBezTo>
                    <a:cubicBezTo>
                      <a:pt x="73" y="56"/>
                      <a:pt x="73" y="56"/>
                      <a:pt x="72" y="56"/>
                    </a:cubicBezTo>
                    <a:cubicBezTo>
                      <a:pt x="72" y="57"/>
                      <a:pt x="71" y="57"/>
                      <a:pt x="70" y="57"/>
                    </a:cubicBezTo>
                    <a:cubicBezTo>
                      <a:pt x="70" y="58"/>
                      <a:pt x="70" y="58"/>
                      <a:pt x="70" y="58"/>
                    </a:cubicBezTo>
                    <a:cubicBezTo>
                      <a:pt x="68" y="58"/>
                      <a:pt x="68" y="58"/>
                      <a:pt x="68" y="58"/>
                    </a:cubicBezTo>
                    <a:cubicBezTo>
                      <a:pt x="68" y="58"/>
                      <a:pt x="67" y="59"/>
                      <a:pt x="67" y="59"/>
                    </a:cubicBezTo>
                    <a:cubicBezTo>
                      <a:pt x="65" y="60"/>
                      <a:pt x="64" y="60"/>
                      <a:pt x="62" y="61"/>
                    </a:cubicBezTo>
                    <a:cubicBezTo>
                      <a:pt x="61" y="61"/>
                      <a:pt x="61" y="61"/>
                      <a:pt x="61" y="61"/>
                    </a:cubicBezTo>
                    <a:cubicBezTo>
                      <a:pt x="60" y="62"/>
                      <a:pt x="59" y="62"/>
                      <a:pt x="57" y="63"/>
                    </a:cubicBezTo>
                    <a:cubicBezTo>
                      <a:pt x="57" y="63"/>
                      <a:pt x="56" y="64"/>
                      <a:pt x="55" y="64"/>
                    </a:cubicBezTo>
                    <a:cubicBezTo>
                      <a:pt x="54" y="64"/>
                      <a:pt x="54" y="64"/>
                      <a:pt x="54" y="64"/>
                    </a:cubicBezTo>
                    <a:cubicBezTo>
                      <a:pt x="53" y="65"/>
                      <a:pt x="51" y="66"/>
                      <a:pt x="49" y="66"/>
                    </a:cubicBezTo>
                    <a:cubicBezTo>
                      <a:pt x="47" y="67"/>
                      <a:pt x="45" y="68"/>
                      <a:pt x="44" y="69"/>
                    </a:cubicBezTo>
                    <a:cubicBezTo>
                      <a:pt x="42" y="69"/>
                      <a:pt x="40" y="70"/>
                      <a:pt x="37" y="71"/>
                    </a:cubicBezTo>
                    <a:cubicBezTo>
                      <a:pt x="31" y="73"/>
                      <a:pt x="31" y="73"/>
                      <a:pt x="31" y="73"/>
                    </a:cubicBezTo>
                    <a:cubicBezTo>
                      <a:pt x="31" y="73"/>
                      <a:pt x="31" y="73"/>
                      <a:pt x="31" y="73"/>
                    </a:cubicBezTo>
                    <a:cubicBezTo>
                      <a:pt x="29" y="73"/>
                      <a:pt x="27" y="74"/>
                      <a:pt x="26" y="74"/>
                    </a:cubicBezTo>
                    <a:cubicBezTo>
                      <a:pt x="26" y="74"/>
                      <a:pt x="26" y="74"/>
                      <a:pt x="26" y="74"/>
                    </a:cubicBezTo>
                    <a:cubicBezTo>
                      <a:pt x="25" y="75"/>
                      <a:pt x="25" y="75"/>
                      <a:pt x="25" y="75"/>
                    </a:cubicBezTo>
                    <a:cubicBezTo>
                      <a:pt x="23" y="75"/>
                      <a:pt x="21" y="75"/>
                      <a:pt x="20" y="76"/>
                    </a:cubicBezTo>
                    <a:cubicBezTo>
                      <a:pt x="19" y="76"/>
                      <a:pt x="19" y="76"/>
                      <a:pt x="19" y="76"/>
                    </a:cubicBezTo>
                    <a:cubicBezTo>
                      <a:pt x="18" y="77"/>
                      <a:pt x="17" y="77"/>
                      <a:pt x="17" y="77"/>
                    </a:cubicBezTo>
                    <a:cubicBezTo>
                      <a:pt x="16" y="77"/>
                      <a:pt x="15" y="78"/>
                      <a:pt x="13" y="78"/>
                    </a:cubicBezTo>
                    <a:cubicBezTo>
                      <a:pt x="12" y="79"/>
                      <a:pt x="10" y="79"/>
                      <a:pt x="8" y="79"/>
                    </a:cubicBezTo>
                    <a:cubicBezTo>
                      <a:pt x="7" y="80"/>
                      <a:pt x="5" y="80"/>
                      <a:pt x="3" y="80"/>
                    </a:cubicBezTo>
                    <a:cubicBezTo>
                      <a:pt x="3" y="80"/>
                      <a:pt x="3" y="80"/>
                      <a:pt x="3" y="80"/>
                    </a:cubicBezTo>
                    <a:cubicBezTo>
                      <a:pt x="2" y="81"/>
                      <a:pt x="2" y="81"/>
                      <a:pt x="2" y="81"/>
                    </a:cubicBezTo>
                    <a:cubicBezTo>
                      <a:pt x="1" y="81"/>
                      <a:pt x="0" y="81"/>
                      <a:pt x="0" y="82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1" y="85"/>
                      <a:pt x="1" y="85"/>
                      <a:pt x="1" y="85"/>
                    </a:cubicBezTo>
                    <a:cubicBezTo>
                      <a:pt x="1" y="85"/>
                      <a:pt x="1" y="85"/>
                      <a:pt x="1" y="85"/>
                    </a:cubicBezTo>
                    <a:cubicBezTo>
                      <a:pt x="2" y="86"/>
                      <a:pt x="3" y="87"/>
                      <a:pt x="4" y="88"/>
                    </a:cubicBezTo>
                    <a:cubicBezTo>
                      <a:pt x="5" y="89"/>
                      <a:pt x="5" y="89"/>
                      <a:pt x="5" y="89"/>
                    </a:cubicBezTo>
                    <a:cubicBezTo>
                      <a:pt x="5" y="89"/>
                      <a:pt x="6" y="90"/>
                      <a:pt x="7" y="91"/>
                    </a:cubicBezTo>
                    <a:cubicBezTo>
                      <a:pt x="7" y="91"/>
                      <a:pt x="7" y="91"/>
                      <a:pt x="7" y="91"/>
                    </a:cubicBezTo>
                    <a:cubicBezTo>
                      <a:pt x="7" y="92"/>
                      <a:pt x="7" y="92"/>
                      <a:pt x="7" y="92"/>
                    </a:cubicBezTo>
                    <a:cubicBezTo>
                      <a:pt x="8" y="92"/>
                      <a:pt x="8" y="93"/>
                      <a:pt x="9" y="93"/>
                    </a:cubicBezTo>
                    <a:cubicBezTo>
                      <a:pt x="9" y="93"/>
                      <a:pt x="9" y="93"/>
                      <a:pt x="9" y="93"/>
                    </a:cubicBezTo>
                    <a:cubicBezTo>
                      <a:pt x="10" y="92"/>
                      <a:pt x="10" y="92"/>
                      <a:pt x="10" y="92"/>
                    </a:cubicBezTo>
                    <a:cubicBezTo>
                      <a:pt x="11" y="91"/>
                      <a:pt x="11" y="91"/>
                      <a:pt x="11" y="91"/>
                    </a:cubicBezTo>
                    <a:cubicBezTo>
                      <a:pt x="11" y="91"/>
                      <a:pt x="12" y="92"/>
                      <a:pt x="12" y="92"/>
                    </a:cubicBezTo>
                    <a:cubicBezTo>
                      <a:pt x="13" y="92"/>
                      <a:pt x="13" y="92"/>
                      <a:pt x="13" y="92"/>
                    </a:cubicBezTo>
                    <a:cubicBezTo>
                      <a:pt x="13" y="92"/>
                      <a:pt x="13" y="92"/>
                      <a:pt x="13" y="92"/>
                    </a:cubicBezTo>
                    <a:cubicBezTo>
                      <a:pt x="14" y="92"/>
                      <a:pt x="14" y="92"/>
                      <a:pt x="14" y="92"/>
                    </a:cubicBezTo>
                    <a:cubicBezTo>
                      <a:pt x="14" y="92"/>
                      <a:pt x="14" y="92"/>
                      <a:pt x="14" y="92"/>
                    </a:cubicBezTo>
                    <a:cubicBezTo>
                      <a:pt x="15" y="92"/>
                      <a:pt x="15" y="92"/>
                      <a:pt x="15" y="92"/>
                    </a:cubicBezTo>
                    <a:cubicBezTo>
                      <a:pt x="15" y="92"/>
                      <a:pt x="16" y="92"/>
                      <a:pt x="16" y="92"/>
                    </a:cubicBezTo>
                    <a:cubicBezTo>
                      <a:pt x="17" y="92"/>
                      <a:pt x="17" y="92"/>
                      <a:pt x="17" y="92"/>
                    </a:cubicBezTo>
                    <a:cubicBezTo>
                      <a:pt x="18" y="92"/>
                      <a:pt x="19" y="92"/>
                      <a:pt x="19" y="92"/>
                    </a:cubicBezTo>
                    <a:cubicBezTo>
                      <a:pt x="20" y="92"/>
                      <a:pt x="20" y="92"/>
                      <a:pt x="20" y="92"/>
                    </a:cubicBezTo>
                    <a:cubicBezTo>
                      <a:pt x="21" y="92"/>
                      <a:pt x="21" y="92"/>
                      <a:pt x="21" y="92"/>
                    </a:cubicBezTo>
                    <a:cubicBezTo>
                      <a:pt x="21" y="92"/>
                      <a:pt x="21" y="92"/>
                      <a:pt x="22" y="92"/>
                    </a:cubicBezTo>
                    <a:cubicBezTo>
                      <a:pt x="22" y="92"/>
                      <a:pt x="23" y="92"/>
                      <a:pt x="24" y="92"/>
                    </a:cubicBezTo>
                    <a:cubicBezTo>
                      <a:pt x="24" y="92"/>
                      <a:pt x="24" y="92"/>
                      <a:pt x="24" y="92"/>
                    </a:cubicBezTo>
                    <a:cubicBezTo>
                      <a:pt x="25" y="92"/>
                      <a:pt x="26" y="92"/>
                      <a:pt x="27" y="92"/>
                    </a:cubicBezTo>
                    <a:cubicBezTo>
                      <a:pt x="28" y="92"/>
                      <a:pt x="28" y="92"/>
                      <a:pt x="28" y="92"/>
                    </a:cubicBezTo>
                    <a:cubicBezTo>
                      <a:pt x="29" y="92"/>
                      <a:pt x="29" y="92"/>
                      <a:pt x="30" y="92"/>
                    </a:cubicBezTo>
                    <a:cubicBezTo>
                      <a:pt x="31" y="92"/>
                      <a:pt x="31" y="92"/>
                      <a:pt x="31" y="92"/>
                    </a:cubicBezTo>
                    <a:cubicBezTo>
                      <a:pt x="32" y="91"/>
                      <a:pt x="32" y="91"/>
                      <a:pt x="33" y="91"/>
                    </a:cubicBezTo>
                    <a:cubicBezTo>
                      <a:pt x="33" y="91"/>
                      <a:pt x="33" y="91"/>
                      <a:pt x="33" y="91"/>
                    </a:cubicBezTo>
                    <a:cubicBezTo>
                      <a:pt x="34" y="91"/>
                      <a:pt x="35" y="91"/>
                      <a:pt x="36" y="91"/>
                    </a:cubicBezTo>
                    <a:cubicBezTo>
                      <a:pt x="36" y="91"/>
                      <a:pt x="37" y="91"/>
                      <a:pt x="37" y="91"/>
                    </a:cubicBezTo>
                    <a:cubicBezTo>
                      <a:pt x="38" y="91"/>
                      <a:pt x="40" y="91"/>
                      <a:pt x="41" y="90"/>
                    </a:cubicBezTo>
                    <a:cubicBezTo>
                      <a:pt x="43" y="90"/>
                      <a:pt x="45" y="90"/>
                      <a:pt x="47" y="89"/>
                    </a:cubicBezTo>
                    <a:cubicBezTo>
                      <a:pt x="49" y="89"/>
                      <a:pt x="51" y="89"/>
                      <a:pt x="54" y="88"/>
                    </a:cubicBezTo>
                    <a:cubicBezTo>
                      <a:pt x="56" y="87"/>
                      <a:pt x="58" y="87"/>
                      <a:pt x="60" y="86"/>
                    </a:cubicBezTo>
                    <a:cubicBezTo>
                      <a:pt x="62" y="86"/>
                      <a:pt x="62" y="86"/>
                      <a:pt x="62" y="86"/>
                    </a:cubicBezTo>
                    <a:cubicBezTo>
                      <a:pt x="64" y="85"/>
                      <a:pt x="64" y="85"/>
                      <a:pt x="64" y="85"/>
                    </a:cubicBezTo>
                    <a:cubicBezTo>
                      <a:pt x="64" y="85"/>
                      <a:pt x="64" y="85"/>
                      <a:pt x="64" y="85"/>
                    </a:cubicBezTo>
                    <a:cubicBezTo>
                      <a:pt x="64" y="85"/>
                      <a:pt x="64" y="85"/>
                      <a:pt x="64" y="85"/>
                    </a:cubicBezTo>
                    <a:cubicBezTo>
                      <a:pt x="65" y="85"/>
                      <a:pt x="65" y="85"/>
                      <a:pt x="65" y="85"/>
                    </a:cubicBezTo>
                    <a:cubicBezTo>
                      <a:pt x="66" y="85"/>
                      <a:pt x="66" y="85"/>
                      <a:pt x="66" y="85"/>
                    </a:cubicBezTo>
                    <a:cubicBezTo>
                      <a:pt x="65" y="85"/>
                      <a:pt x="65" y="85"/>
                      <a:pt x="65" y="85"/>
                    </a:cubicBezTo>
                    <a:cubicBezTo>
                      <a:pt x="66" y="85"/>
                      <a:pt x="66" y="85"/>
                      <a:pt x="66" y="85"/>
                    </a:cubicBezTo>
                    <a:cubicBezTo>
                      <a:pt x="66" y="85"/>
                      <a:pt x="66" y="85"/>
                      <a:pt x="66" y="85"/>
                    </a:cubicBezTo>
                    <a:cubicBezTo>
                      <a:pt x="66" y="85"/>
                      <a:pt x="66" y="85"/>
                      <a:pt x="66" y="85"/>
                    </a:cubicBezTo>
                    <a:cubicBezTo>
                      <a:pt x="67" y="84"/>
                      <a:pt x="68" y="84"/>
                      <a:pt x="69" y="84"/>
                    </a:cubicBezTo>
                    <a:cubicBezTo>
                      <a:pt x="70" y="84"/>
                      <a:pt x="70" y="84"/>
                      <a:pt x="70" y="84"/>
                    </a:cubicBezTo>
                    <a:cubicBezTo>
                      <a:pt x="70" y="84"/>
                      <a:pt x="71" y="83"/>
                      <a:pt x="72" y="83"/>
                    </a:cubicBezTo>
                    <a:cubicBezTo>
                      <a:pt x="74" y="83"/>
                      <a:pt x="74" y="83"/>
                      <a:pt x="74" y="83"/>
                    </a:cubicBezTo>
                    <a:cubicBezTo>
                      <a:pt x="75" y="82"/>
                      <a:pt x="77" y="82"/>
                      <a:pt x="78" y="81"/>
                    </a:cubicBezTo>
                    <a:cubicBezTo>
                      <a:pt x="81" y="80"/>
                      <a:pt x="85" y="78"/>
                      <a:pt x="89" y="76"/>
                    </a:cubicBezTo>
                    <a:cubicBezTo>
                      <a:pt x="90" y="76"/>
                      <a:pt x="91" y="75"/>
                      <a:pt x="92" y="75"/>
                    </a:cubicBezTo>
                    <a:cubicBezTo>
                      <a:pt x="92" y="75"/>
                      <a:pt x="92" y="75"/>
                      <a:pt x="92" y="75"/>
                    </a:cubicBezTo>
                    <a:cubicBezTo>
                      <a:pt x="93" y="74"/>
                      <a:pt x="94" y="74"/>
                      <a:pt x="94" y="74"/>
                    </a:cubicBezTo>
                    <a:cubicBezTo>
                      <a:pt x="95" y="73"/>
                      <a:pt x="96" y="73"/>
                      <a:pt x="96" y="73"/>
                    </a:cubicBezTo>
                    <a:cubicBezTo>
                      <a:pt x="97" y="72"/>
                      <a:pt x="98" y="71"/>
                      <a:pt x="99" y="71"/>
                    </a:cubicBezTo>
                    <a:cubicBezTo>
                      <a:pt x="103" y="69"/>
                      <a:pt x="106" y="67"/>
                      <a:pt x="109" y="66"/>
                    </a:cubicBezTo>
                    <a:cubicBezTo>
                      <a:pt x="110" y="65"/>
                      <a:pt x="110" y="65"/>
                      <a:pt x="110" y="65"/>
                    </a:cubicBezTo>
                    <a:cubicBezTo>
                      <a:pt x="111" y="65"/>
                      <a:pt x="112" y="64"/>
                      <a:pt x="113" y="64"/>
                    </a:cubicBezTo>
                    <a:cubicBezTo>
                      <a:pt x="113" y="63"/>
                      <a:pt x="114" y="63"/>
                      <a:pt x="115" y="62"/>
                    </a:cubicBezTo>
                    <a:cubicBezTo>
                      <a:pt x="115" y="62"/>
                      <a:pt x="116" y="62"/>
                      <a:pt x="117" y="61"/>
                    </a:cubicBezTo>
                    <a:cubicBezTo>
                      <a:pt x="118" y="60"/>
                      <a:pt x="120" y="59"/>
                      <a:pt x="121" y="58"/>
                    </a:cubicBezTo>
                    <a:cubicBezTo>
                      <a:pt x="121" y="58"/>
                      <a:pt x="122" y="58"/>
                      <a:pt x="122" y="57"/>
                    </a:cubicBezTo>
                    <a:cubicBezTo>
                      <a:pt x="122" y="57"/>
                      <a:pt x="122" y="57"/>
                      <a:pt x="122" y="57"/>
                    </a:cubicBezTo>
                    <a:cubicBezTo>
                      <a:pt x="123" y="57"/>
                      <a:pt x="123" y="57"/>
                      <a:pt x="123" y="57"/>
                    </a:cubicBezTo>
                    <a:cubicBezTo>
                      <a:pt x="124" y="56"/>
                      <a:pt x="124" y="56"/>
                      <a:pt x="125" y="55"/>
                    </a:cubicBezTo>
                    <a:cubicBezTo>
                      <a:pt x="126" y="54"/>
                      <a:pt x="126" y="54"/>
                      <a:pt x="126" y="54"/>
                    </a:cubicBezTo>
                    <a:cubicBezTo>
                      <a:pt x="127" y="53"/>
                      <a:pt x="127" y="53"/>
                      <a:pt x="127" y="53"/>
                    </a:cubicBezTo>
                    <a:cubicBezTo>
                      <a:pt x="127" y="53"/>
                      <a:pt x="128" y="52"/>
                      <a:pt x="128" y="52"/>
                    </a:cubicBezTo>
                    <a:cubicBezTo>
                      <a:pt x="129" y="51"/>
                      <a:pt x="129" y="51"/>
                      <a:pt x="129" y="51"/>
                    </a:cubicBezTo>
                    <a:cubicBezTo>
                      <a:pt x="129" y="51"/>
                      <a:pt x="130" y="50"/>
                      <a:pt x="131" y="49"/>
                    </a:cubicBezTo>
                    <a:cubicBezTo>
                      <a:pt x="132" y="49"/>
                      <a:pt x="132" y="48"/>
                      <a:pt x="133" y="47"/>
                    </a:cubicBezTo>
                    <a:cubicBezTo>
                      <a:pt x="133" y="47"/>
                      <a:pt x="133" y="47"/>
                      <a:pt x="133" y="47"/>
                    </a:cubicBezTo>
                    <a:cubicBezTo>
                      <a:pt x="133" y="47"/>
                      <a:pt x="133" y="47"/>
                      <a:pt x="133" y="47"/>
                    </a:cubicBezTo>
                    <a:cubicBezTo>
                      <a:pt x="133" y="47"/>
                      <a:pt x="133" y="47"/>
                      <a:pt x="133" y="47"/>
                    </a:cubicBezTo>
                    <a:cubicBezTo>
                      <a:pt x="133" y="47"/>
                      <a:pt x="133" y="47"/>
                      <a:pt x="133" y="47"/>
                    </a:cubicBezTo>
                    <a:cubicBezTo>
                      <a:pt x="133" y="47"/>
                      <a:pt x="133" y="47"/>
                      <a:pt x="133" y="47"/>
                    </a:cubicBezTo>
                    <a:cubicBezTo>
                      <a:pt x="133" y="47"/>
                      <a:pt x="133" y="47"/>
                      <a:pt x="133" y="47"/>
                    </a:cubicBezTo>
                    <a:cubicBezTo>
                      <a:pt x="134" y="46"/>
                      <a:pt x="136" y="44"/>
                      <a:pt x="137" y="43"/>
                    </a:cubicBezTo>
                    <a:cubicBezTo>
                      <a:pt x="138" y="42"/>
                      <a:pt x="138" y="41"/>
                      <a:pt x="139" y="41"/>
                    </a:cubicBezTo>
                    <a:cubicBezTo>
                      <a:pt x="139" y="40"/>
                      <a:pt x="140" y="39"/>
                      <a:pt x="140" y="38"/>
                    </a:cubicBezTo>
                    <a:cubicBezTo>
                      <a:pt x="140" y="38"/>
                      <a:pt x="140" y="38"/>
                      <a:pt x="140" y="38"/>
                    </a:cubicBezTo>
                    <a:cubicBezTo>
                      <a:pt x="141" y="37"/>
                      <a:pt x="142" y="35"/>
                      <a:pt x="143" y="34"/>
                    </a:cubicBezTo>
                    <a:cubicBezTo>
                      <a:pt x="143" y="33"/>
                      <a:pt x="143" y="33"/>
                      <a:pt x="143" y="33"/>
                    </a:cubicBezTo>
                    <a:cubicBezTo>
                      <a:pt x="144" y="32"/>
                      <a:pt x="144" y="32"/>
                      <a:pt x="144" y="32"/>
                    </a:cubicBezTo>
                    <a:cubicBezTo>
                      <a:pt x="145" y="32"/>
                      <a:pt x="145" y="31"/>
                      <a:pt x="145" y="30"/>
                    </a:cubicBezTo>
                    <a:cubicBezTo>
                      <a:pt x="146" y="29"/>
                      <a:pt x="146" y="28"/>
                      <a:pt x="146" y="28"/>
                    </a:cubicBezTo>
                    <a:cubicBezTo>
                      <a:pt x="146" y="27"/>
                      <a:pt x="147" y="26"/>
                      <a:pt x="147" y="26"/>
                    </a:cubicBezTo>
                    <a:cubicBezTo>
                      <a:pt x="147" y="24"/>
                      <a:pt x="147" y="22"/>
                      <a:pt x="146" y="20"/>
                    </a:cubicBezTo>
                    <a:cubicBezTo>
                      <a:pt x="146" y="19"/>
                      <a:pt x="146" y="19"/>
                      <a:pt x="146" y="19"/>
                    </a:cubicBezTo>
                    <a:cubicBezTo>
                      <a:pt x="146" y="18"/>
                      <a:pt x="146" y="16"/>
                      <a:pt x="145" y="15"/>
                    </a:cubicBezTo>
                    <a:cubicBezTo>
                      <a:pt x="145" y="13"/>
                      <a:pt x="144" y="12"/>
                      <a:pt x="144" y="10"/>
                    </a:cubicBezTo>
                    <a:cubicBezTo>
                      <a:pt x="144" y="10"/>
                      <a:pt x="144" y="10"/>
                      <a:pt x="144" y="10"/>
                    </a:cubicBezTo>
                    <a:cubicBezTo>
                      <a:pt x="143" y="9"/>
                      <a:pt x="143" y="9"/>
                      <a:pt x="143" y="9"/>
                    </a:cubicBezTo>
                    <a:cubicBezTo>
                      <a:pt x="143" y="8"/>
                      <a:pt x="142" y="7"/>
                      <a:pt x="142" y="7"/>
                    </a:cubicBezTo>
                    <a:cubicBezTo>
                      <a:pt x="142" y="6"/>
                      <a:pt x="141" y="6"/>
                      <a:pt x="141" y="5"/>
                    </a:cubicBezTo>
                    <a:cubicBezTo>
                      <a:pt x="141" y="5"/>
                      <a:pt x="140" y="5"/>
                      <a:pt x="140" y="4"/>
                    </a:cubicBezTo>
                    <a:cubicBezTo>
                      <a:pt x="140" y="4"/>
                      <a:pt x="139" y="4"/>
                      <a:pt x="139" y="4"/>
                    </a:cubicBezTo>
                    <a:cubicBezTo>
                      <a:pt x="138" y="3"/>
                      <a:pt x="138" y="3"/>
                      <a:pt x="138" y="3"/>
                    </a:cubicBezTo>
                    <a:cubicBezTo>
                      <a:pt x="137" y="3"/>
                      <a:pt x="137" y="3"/>
                      <a:pt x="137" y="3"/>
                    </a:cubicBezTo>
                    <a:cubicBezTo>
                      <a:pt x="137" y="2"/>
                      <a:pt x="137" y="2"/>
                      <a:pt x="137" y="2"/>
                    </a:cubicBezTo>
                    <a:cubicBezTo>
                      <a:pt x="136" y="2"/>
                      <a:pt x="136" y="2"/>
                      <a:pt x="136" y="2"/>
                    </a:cubicBezTo>
                    <a:cubicBezTo>
                      <a:pt x="136" y="2"/>
                      <a:pt x="136" y="2"/>
                      <a:pt x="136" y="2"/>
                    </a:cubicBezTo>
                    <a:cubicBezTo>
                      <a:pt x="136" y="1"/>
                      <a:pt x="136" y="1"/>
                      <a:pt x="136" y="1"/>
                    </a:cubicBezTo>
                    <a:cubicBezTo>
                      <a:pt x="136" y="0"/>
                      <a:pt x="135" y="0"/>
                      <a:pt x="135" y="0"/>
                    </a:cubicBezTo>
                  </a:path>
                </a:pathLst>
              </a:custGeom>
              <a:solidFill>
                <a:srgbClr val="8169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7" name="Freeform 799"/>
              <p:cNvSpPr>
                <a:spLocks/>
              </p:cNvSpPr>
              <p:nvPr/>
            </p:nvSpPr>
            <p:spPr bwMode="auto">
              <a:xfrm>
                <a:off x="5915" y="3073"/>
                <a:ext cx="17" cy="6"/>
              </a:xfrm>
              <a:custGeom>
                <a:avLst/>
                <a:gdLst>
                  <a:gd name="T0" fmla="*/ 8 w 9"/>
                  <a:gd name="T1" fmla="*/ 0 h 3"/>
                  <a:gd name="T2" fmla="*/ 6 w 9"/>
                  <a:gd name="T3" fmla="*/ 0 h 3"/>
                  <a:gd name="T4" fmla="*/ 5 w 9"/>
                  <a:gd name="T5" fmla="*/ 0 h 3"/>
                  <a:gd name="T6" fmla="*/ 4 w 9"/>
                  <a:gd name="T7" fmla="*/ 0 h 3"/>
                  <a:gd name="T8" fmla="*/ 3 w 9"/>
                  <a:gd name="T9" fmla="*/ 0 h 3"/>
                  <a:gd name="T10" fmla="*/ 1 w 9"/>
                  <a:gd name="T11" fmla="*/ 0 h 3"/>
                  <a:gd name="T12" fmla="*/ 0 w 9"/>
                  <a:gd name="T13" fmla="*/ 0 h 3"/>
                  <a:gd name="T14" fmla="*/ 1 w 9"/>
                  <a:gd name="T15" fmla="*/ 2 h 3"/>
                  <a:gd name="T16" fmla="*/ 3 w 9"/>
                  <a:gd name="T17" fmla="*/ 2 h 3"/>
                  <a:gd name="T18" fmla="*/ 5 w 9"/>
                  <a:gd name="T19" fmla="*/ 2 h 3"/>
                  <a:gd name="T20" fmla="*/ 6 w 9"/>
                  <a:gd name="T21" fmla="*/ 2 h 3"/>
                  <a:gd name="T22" fmla="*/ 8 w 9"/>
                  <a:gd name="T23" fmla="*/ 2 h 3"/>
                  <a:gd name="T24" fmla="*/ 9 w 9"/>
                  <a:gd name="T25" fmla="*/ 1 h 3"/>
                  <a:gd name="T26" fmla="*/ 9 w 9"/>
                  <a:gd name="T27" fmla="*/ 0 h 3"/>
                  <a:gd name="T28" fmla="*/ 8 w 9"/>
                  <a:gd name="T29" fmla="*/ 0 h 3"/>
                  <a:gd name="T30" fmla="*/ 8 w 9"/>
                  <a:gd name="T3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9" h="3">
                    <a:moveTo>
                      <a:pt x="8" y="0"/>
                    </a:moveTo>
                    <a:cubicBezTo>
                      <a:pt x="7" y="0"/>
                      <a:pt x="7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2" y="2"/>
                      <a:pt x="3" y="2"/>
                    </a:cubicBezTo>
                    <a:cubicBezTo>
                      <a:pt x="3" y="3"/>
                      <a:pt x="4" y="3"/>
                      <a:pt x="5" y="2"/>
                    </a:cubicBezTo>
                    <a:cubicBezTo>
                      <a:pt x="5" y="2"/>
                      <a:pt x="6" y="2"/>
                      <a:pt x="6" y="2"/>
                    </a:cubicBezTo>
                    <a:cubicBezTo>
                      <a:pt x="7" y="2"/>
                      <a:pt x="8" y="2"/>
                      <a:pt x="8" y="2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9" y="0"/>
                      <a:pt x="9" y="0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</a:path>
                </a:pathLst>
              </a:custGeom>
              <a:solidFill>
                <a:srgbClr val="8169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8" name="Freeform 800"/>
              <p:cNvSpPr>
                <a:spLocks noEditPoints="1"/>
              </p:cNvSpPr>
              <p:nvPr/>
            </p:nvSpPr>
            <p:spPr bwMode="auto">
              <a:xfrm>
                <a:off x="5800" y="2960"/>
                <a:ext cx="172" cy="75"/>
              </a:xfrm>
              <a:custGeom>
                <a:avLst/>
                <a:gdLst>
                  <a:gd name="T0" fmla="*/ 85 w 91"/>
                  <a:gd name="T1" fmla="*/ 0 h 40"/>
                  <a:gd name="T2" fmla="*/ 84 w 91"/>
                  <a:gd name="T3" fmla="*/ 1 h 40"/>
                  <a:gd name="T4" fmla="*/ 79 w 91"/>
                  <a:gd name="T5" fmla="*/ 5 h 40"/>
                  <a:gd name="T6" fmla="*/ 70 w 91"/>
                  <a:gd name="T7" fmla="*/ 9 h 40"/>
                  <a:gd name="T8" fmla="*/ 59 w 91"/>
                  <a:gd name="T9" fmla="*/ 14 h 40"/>
                  <a:gd name="T10" fmla="*/ 53 w 91"/>
                  <a:gd name="T11" fmla="*/ 16 h 40"/>
                  <a:gd name="T12" fmla="*/ 48 w 91"/>
                  <a:gd name="T13" fmla="*/ 19 h 40"/>
                  <a:gd name="T14" fmla="*/ 47 w 91"/>
                  <a:gd name="T15" fmla="*/ 21 h 40"/>
                  <a:gd name="T16" fmla="*/ 47 w 91"/>
                  <a:gd name="T17" fmla="*/ 23 h 40"/>
                  <a:gd name="T18" fmla="*/ 47 w 91"/>
                  <a:gd name="T19" fmla="*/ 25 h 40"/>
                  <a:gd name="T20" fmla="*/ 38 w 91"/>
                  <a:gd name="T21" fmla="*/ 24 h 40"/>
                  <a:gd name="T22" fmla="*/ 27 w 91"/>
                  <a:gd name="T23" fmla="*/ 21 h 40"/>
                  <a:gd name="T24" fmla="*/ 22 w 91"/>
                  <a:gd name="T25" fmla="*/ 19 h 40"/>
                  <a:gd name="T26" fmla="*/ 13 w 91"/>
                  <a:gd name="T27" fmla="*/ 13 h 40"/>
                  <a:gd name="T28" fmla="*/ 10 w 91"/>
                  <a:gd name="T29" fmla="*/ 11 h 40"/>
                  <a:gd name="T30" fmla="*/ 4 w 91"/>
                  <a:gd name="T31" fmla="*/ 7 h 40"/>
                  <a:gd name="T32" fmla="*/ 1 w 91"/>
                  <a:gd name="T33" fmla="*/ 4 h 40"/>
                  <a:gd name="T34" fmla="*/ 0 w 91"/>
                  <a:gd name="T35" fmla="*/ 5 h 40"/>
                  <a:gd name="T36" fmla="*/ 5 w 91"/>
                  <a:gd name="T37" fmla="*/ 9 h 40"/>
                  <a:gd name="T38" fmla="*/ 7 w 91"/>
                  <a:gd name="T39" fmla="*/ 11 h 40"/>
                  <a:gd name="T40" fmla="*/ 6 w 91"/>
                  <a:gd name="T41" fmla="*/ 13 h 40"/>
                  <a:gd name="T42" fmla="*/ 8 w 91"/>
                  <a:gd name="T43" fmla="*/ 15 h 40"/>
                  <a:gd name="T44" fmla="*/ 15 w 91"/>
                  <a:gd name="T45" fmla="*/ 21 h 40"/>
                  <a:gd name="T46" fmla="*/ 21 w 91"/>
                  <a:gd name="T47" fmla="*/ 25 h 40"/>
                  <a:gd name="T48" fmla="*/ 22 w 91"/>
                  <a:gd name="T49" fmla="*/ 27 h 40"/>
                  <a:gd name="T50" fmla="*/ 23 w 91"/>
                  <a:gd name="T51" fmla="*/ 28 h 40"/>
                  <a:gd name="T52" fmla="*/ 28 w 91"/>
                  <a:gd name="T53" fmla="*/ 32 h 40"/>
                  <a:gd name="T54" fmla="*/ 36 w 91"/>
                  <a:gd name="T55" fmla="*/ 37 h 40"/>
                  <a:gd name="T56" fmla="*/ 37 w 91"/>
                  <a:gd name="T57" fmla="*/ 38 h 40"/>
                  <a:gd name="T58" fmla="*/ 38 w 91"/>
                  <a:gd name="T59" fmla="*/ 39 h 40"/>
                  <a:gd name="T60" fmla="*/ 39 w 91"/>
                  <a:gd name="T61" fmla="*/ 40 h 40"/>
                  <a:gd name="T62" fmla="*/ 40 w 91"/>
                  <a:gd name="T63" fmla="*/ 40 h 40"/>
                  <a:gd name="T64" fmla="*/ 43 w 91"/>
                  <a:gd name="T65" fmla="*/ 40 h 40"/>
                  <a:gd name="T66" fmla="*/ 46 w 91"/>
                  <a:gd name="T67" fmla="*/ 40 h 40"/>
                  <a:gd name="T68" fmla="*/ 50 w 91"/>
                  <a:gd name="T69" fmla="*/ 37 h 40"/>
                  <a:gd name="T70" fmla="*/ 53 w 91"/>
                  <a:gd name="T71" fmla="*/ 35 h 40"/>
                  <a:gd name="T72" fmla="*/ 56 w 91"/>
                  <a:gd name="T73" fmla="*/ 32 h 40"/>
                  <a:gd name="T74" fmla="*/ 59 w 91"/>
                  <a:gd name="T75" fmla="*/ 30 h 40"/>
                  <a:gd name="T76" fmla="*/ 65 w 91"/>
                  <a:gd name="T77" fmla="*/ 25 h 40"/>
                  <a:gd name="T78" fmla="*/ 71 w 91"/>
                  <a:gd name="T79" fmla="*/ 21 h 40"/>
                  <a:gd name="T80" fmla="*/ 73 w 91"/>
                  <a:gd name="T81" fmla="*/ 19 h 40"/>
                  <a:gd name="T82" fmla="*/ 74 w 91"/>
                  <a:gd name="T83" fmla="*/ 18 h 40"/>
                  <a:gd name="T84" fmla="*/ 74 w 91"/>
                  <a:gd name="T85" fmla="*/ 17 h 40"/>
                  <a:gd name="T86" fmla="*/ 85 w 91"/>
                  <a:gd name="T87" fmla="*/ 10 h 40"/>
                  <a:gd name="T88" fmla="*/ 89 w 91"/>
                  <a:gd name="T89" fmla="*/ 7 h 40"/>
                  <a:gd name="T90" fmla="*/ 91 w 91"/>
                  <a:gd name="T91" fmla="*/ 5 h 40"/>
                  <a:gd name="T92" fmla="*/ 91 w 91"/>
                  <a:gd name="T93" fmla="*/ 3 h 40"/>
                  <a:gd name="T94" fmla="*/ 91 w 91"/>
                  <a:gd name="T95" fmla="*/ 2 h 40"/>
                  <a:gd name="T96" fmla="*/ 89 w 91"/>
                  <a:gd name="T97" fmla="*/ 1 h 40"/>
                  <a:gd name="T98" fmla="*/ 87 w 91"/>
                  <a:gd name="T99" fmla="*/ 0 h 40"/>
                  <a:gd name="T100" fmla="*/ 86 w 91"/>
                  <a:gd name="T101" fmla="*/ 0 h 40"/>
                  <a:gd name="T102" fmla="*/ 48 w 91"/>
                  <a:gd name="T103" fmla="*/ 33 h 40"/>
                  <a:gd name="T104" fmla="*/ 49 w 91"/>
                  <a:gd name="T105" fmla="*/ 33 h 40"/>
                  <a:gd name="T106" fmla="*/ 36 w 91"/>
                  <a:gd name="T107" fmla="*/ 37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91" h="40">
                    <a:moveTo>
                      <a:pt x="86" y="0"/>
                    </a:moveTo>
                    <a:cubicBezTo>
                      <a:pt x="85" y="0"/>
                      <a:pt x="85" y="0"/>
                      <a:pt x="85" y="0"/>
                    </a:cubicBezTo>
                    <a:cubicBezTo>
                      <a:pt x="86" y="0"/>
                      <a:pt x="86" y="0"/>
                      <a:pt x="86" y="0"/>
                    </a:cubicBezTo>
                    <a:cubicBezTo>
                      <a:pt x="85" y="1"/>
                      <a:pt x="84" y="1"/>
                      <a:pt x="84" y="1"/>
                    </a:cubicBezTo>
                    <a:cubicBezTo>
                      <a:pt x="83" y="2"/>
                      <a:pt x="82" y="2"/>
                      <a:pt x="82" y="3"/>
                    </a:cubicBezTo>
                    <a:cubicBezTo>
                      <a:pt x="81" y="3"/>
                      <a:pt x="80" y="4"/>
                      <a:pt x="79" y="5"/>
                    </a:cubicBezTo>
                    <a:cubicBezTo>
                      <a:pt x="78" y="5"/>
                      <a:pt x="77" y="6"/>
                      <a:pt x="76" y="6"/>
                    </a:cubicBezTo>
                    <a:cubicBezTo>
                      <a:pt x="74" y="7"/>
                      <a:pt x="72" y="8"/>
                      <a:pt x="70" y="9"/>
                    </a:cubicBezTo>
                    <a:cubicBezTo>
                      <a:pt x="68" y="10"/>
                      <a:pt x="66" y="10"/>
                      <a:pt x="64" y="11"/>
                    </a:cubicBezTo>
                    <a:cubicBezTo>
                      <a:pt x="62" y="12"/>
                      <a:pt x="60" y="13"/>
                      <a:pt x="59" y="14"/>
                    </a:cubicBezTo>
                    <a:cubicBezTo>
                      <a:pt x="58" y="14"/>
                      <a:pt x="57" y="15"/>
                      <a:pt x="56" y="15"/>
                    </a:cubicBezTo>
                    <a:cubicBezTo>
                      <a:pt x="55" y="15"/>
                      <a:pt x="54" y="16"/>
                      <a:pt x="53" y="16"/>
                    </a:cubicBezTo>
                    <a:cubicBezTo>
                      <a:pt x="52" y="17"/>
                      <a:pt x="51" y="18"/>
                      <a:pt x="50" y="18"/>
                    </a:cubicBezTo>
                    <a:cubicBezTo>
                      <a:pt x="49" y="19"/>
                      <a:pt x="49" y="19"/>
                      <a:pt x="48" y="19"/>
                    </a:cubicBezTo>
                    <a:cubicBezTo>
                      <a:pt x="48" y="20"/>
                      <a:pt x="48" y="20"/>
                      <a:pt x="48" y="20"/>
                    </a:cubicBezTo>
                    <a:cubicBezTo>
                      <a:pt x="47" y="21"/>
                      <a:pt x="47" y="21"/>
                      <a:pt x="47" y="21"/>
                    </a:cubicBezTo>
                    <a:cubicBezTo>
                      <a:pt x="47" y="21"/>
                      <a:pt x="47" y="22"/>
                      <a:pt x="47" y="22"/>
                    </a:cubicBezTo>
                    <a:cubicBezTo>
                      <a:pt x="46" y="23"/>
                      <a:pt x="46" y="23"/>
                      <a:pt x="47" y="23"/>
                    </a:cubicBezTo>
                    <a:cubicBezTo>
                      <a:pt x="47" y="24"/>
                      <a:pt x="47" y="24"/>
                      <a:pt x="47" y="24"/>
                    </a:cubicBezTo>
                    <a:cubicBezTo>
                      <a:pt x="47" y="25"/>
                      <a:pt x="47" y="25"/>
                      <a:pt x="47" y="25"/>
                    </a:cubicBezTo>
                    <a:cubicBezTo>
                      <a:pt x="46" y="25"/>
                      <a:pt x="45" y="25"/>
                      <a:pt x="44" y="25"/>
                    </a:cubicBezTo>
                    <a:cubicBezTo>
                      <a:pt x="42" y="25"/>
                      <a:pt x="40" y="24"/>
                      <a:pt x="38" y="24"/>
                    </a:cubicBezTo>
                    <a:cubicBezTo>
                      <a:pt x="36" y="24"/>
                      <a:pt x="34" y="23"/>
                      <a:pt x="32" y="23"/>
                    </a:cubicBezTo>
                    <a:cubicBezTo>
                      <a:pt x="31" y="22"/>
                      <a:pt x="29" y="21"/>
                      <a:pt x="27" y="21"/>
                    </a:cubicBezTo>
                    <a:cubicBezTo>
                      <a:pt x="26" y="20"/>
                      <a:pt x="26" y="20"/>
                      <a:pt x="25" y="20"/>
                    </a:cubicBezTo>
                    <a:cubicBezTo>
                      <a:pt x="24" y="19"/>
                      <a:pt x="23" y="19"/>
                      <a:pt x="22" y="19"/>
                    </a:cubicBezTo>
                    <a:cubicBezTo>
                      <a:pt x="20" y="18"/>
                      <a:pt x="19" y="17"/>
                      <a:pt x="17" y="16"/>
                    </a:cubicBezTo>
                    <a:cubicBezTo>
                      <a:pt x="16" y="15"/>
                      <a:pt x="14" y="14"/>
                      <a:pt x="13" y="13"/>
                    </a:cubicBezTo>
                    <a:cubicBezTo>
                      <a:pt x="13" y="14"/>
                      <a:pt x="13" y="14"/>
                      <a:pt x="13" y="14"/>
                    </a:cubicBezTo>
                    <a:cubicBezTo>
                      <a:pt x="12" y="13"/>
                      <a:pt x="11" y="12"/>
                      <a:pt x="10" y="11"/>
                    </a:cubicBezTo>
                    <a:cubicBezTo>
                      <a:pt x="9" y="11"/>
                      <a:pt x="8" y="10"/>
                      <a:pt x="7" y="9"/>
                    </a:cubicBezTo>
                    <a:cubicBezTo>
                      <a:pt x="6" y="8"/>
                      <a:pt x="5" y="7"/>
                      <a:pt x="4" y="7"/>
                    </a:cubicBezTo>
                    <a:cubicBezTo>
                      <a:pt x="3" y="6"/>
                      <a:pt x="3" y="6"/>
                      <a:pt x="2" y="5"/>
                    </a:cubicBezTo>
                    <a:cubicBezTo>
                      <a:pt x="2" y="5"/>
                      <a:pt x="1" y="4"/>
                      <a:pt x="1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1" y="5"/>
                      <a:pt x="2" y="6"/>
                      <a:pt x="2" y="7"/>
                    </a:cubicBezTo>
                    <a:cubicBezTo>
                      <a:pt x="3" y="8"/>
                      <a:pt x="4" y="8"/>
                      <a:pt x="5" y="9"/>
                    </a:cubicBezTo>
                    <a:cubicBezTo>
                      <a:pt x="5" y="10"/>
                      <a:pt x="6" y="10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6" y="11"/>
                      <a:pt x="6" y="11"/>
                      <a:pt x="6" y="11"/>
                    </a:cubicBezTo>
                    <a:cubicBezTo>
                      <a:pt x="6" y="12"/>
                      <a:pt x="6" y="12"/>
                      <a:pt x="6" y="13"/>
                    </a:cubicBezTo>
                    <a:cubicBezTo>
                      <a:pt x="7" y="14"/>
                      <a:pt x="7" y="14"/>
                      <a:pt x="7" y="14"/>
                    </a:cubicBezTo>
                    <a:cubicBezTo>
                      <a:pt x="7" y="14"/>
                      <a:pt x="8" y="15"/>
                      <a:pt x="8" y="15"/>
                    </a:cubicBezTo>
                    <a:cubicBezTo>
                      <a:pt x="9" y="16"/>
                      <a:pt x="10" y="16"/>
                      <a:pt x="11" y="17"/>
                    </a:cubicBezTo>
                    <a:cubicBezTo>
                      <a:pt x="12" y="18"/>
                      <a:pt x="14" y="20"/>
                      <a:pt x="15" y="21"/>
                    </a:cubicBezTo>
                    <a:cubicBezTo>
                      <a:pt x="16" y="22"/>
                      <a:pt x="17" y="23"/>
                      <a:pt x="18" y="23"/>
                    </a:cubicBezTo>
                    <a:cubicBezTo>
                      <a:pt x="19" y="24"/>
                      <a:pt x="20" y="25"/>
                      <a:pt x="21" y="25"/>
                    </a:cubicBezTo>
                    <a:cubicBezTo>
                      <a:pt x="21" y="26"/>
                      <a:pt x="21" y="26"/>
                      <a:pt x="21" y="26"/>
                    </a:cubicBezTo>
                    <a:cubicBezTo>
                      <a:pt x="22" y="27"/>
                      <a:pt x="22" y="27"/>
                      <a:pt x="22" y="27"/>
                    </a:cubicBezTo>
                    <a:cubicBezTo>
                      <a:pt x="22" y="27"/>
                      <a:pt x="22" y="27"/>
                      <a:pt x="22" y="27"/>
                    </a:cubicBezTo>
                    <a:cubicBezTo>
                      <a:pt x="23" y="28"/>
                      <a:pt x="23" y="28"/>
                      <a:pt x="23" y="28"/>
                    </a:cubicBezTo>
                    <a:cubicBezTo>
                      <a:pt x="24" y="28"/>
                      <a:pt x="24" y="29"/>
                      <a:pt x="25" y="29"/>
                    </a:cubicBezTo>
                    <a:cubicBezTo>
                      <a:pt x="26" y="30"/>
                      <a:pt x="27" y="31"/>
                      <a:pt x="28" y="32"/>
                    </a:cubicBezTo>
                    <a:cubicBezTo>
                      <a:pt x="30" y="33"/>
                      <a:pt x="31" y="34"/>
                      <a:pt x="33" y="35"/>
                    </a:cubicBezTo>
                    <a:cubicBezTo>
                      <a:pt x="34" y="36"/>
                      <a:pt x="35" y="37"/>
                      <a:pt x="36" y="37"/>
                    </a:cubicBezTo>
                    <a:cubicBezTo>
                      <a:pt x="37" y="38"/>
                      <a:pt x="37" y="38"/>
                      <a:pt x="37" y="38"/>
                    </a:cubicBezTo>
                    <a:cubicBezTo>
                      <a:pt x="37" y="38"/>
                      <a:pt x="37" y="38"/>
                      <a:pt x="37" y="38"/>
                    </a:cubicBezTo>
                    <a:cubicBezTo>
                      <a:pt x="37" y="38"/>
                      <a:pt x="37" y="38"/>
                      <a:pt x="37" y="38"/>
                    </a:cubicBezTo>
                    <a:cubicBezTo>
                      <a:pt x="37" y="39"/>
                      <a:pt x="38" y="39"/>
                      <a:pt x="38" y="39"/>
                    </a:cubicBezTo>
                    <a:cubicBezTo>
                      <a:pt x="38" y="40"/>
                      <a:pt x="38" y="40"/>
                      <a:pt x="38" y="40"/>
                    </a:cubicBezTo>
                    <a:cubicBezTo>
                      <a:pt x="39" y="40"/>
                      <a:pt x="39" y="40"/>
                      <a:pt x="39" y="40"/>
                    </a:cubicBezTo>
                    <a:cubicBezTo>
                      <a:pt x="39" y="40"/>
                      <a:pt x="39" y="40"/>
                      <a:pt x="39" y="40"/>
                    </a:cubicBezTo>
                    <a:cubicBezTo>
                      <a:pt x="40" y="40"/>
                      <a:pt x="40" y="40"/>
                      <a:pt x="40" y="40"/>
                    </a:cubicBezTo>
                    <a:cubicBezTo>
                      <a:pt x="40" y="40"/>
                      <a:pt x="41" y="40"/>
                      <a:pt x="41" y="40"/>
                    </a:cubicBezTo>
                    <a:cubicBezTo>
                      <a:pt x="42" y="40"/>
                      <a:pt x="42" y="40"/>
                      <a:pt x="43" y="40"/>
                    </a:cubicBezTo>
                    <a:cubicBezTo>
                      <a:pt x="43" y="40"/>
                      <a:pt x="44" y="40"/>
                      <a:pt x="44" y="40"/>
                    </a:cubicBezTo>
                    <a:cubicBezTo>
                      <a:pt x="45" y="40"/>
                      <a:pt x="45" y="40"/>
                      <a:pt x="46" y="40"/>
                    </a:cubicBezTo>
                    <a:cubicBezTo>
                      <a:pt x="46" y="39"/>
                      <a:pt x="46" y="39"/>
                      <a:pt x="47" y="39"/>
                    </a:cubicBezTo>
                    <a:cubicBezTo>
                      <a:pt x="48" y="38"/>
                      <a:pt x="49" y="38"/>
                      <a:pt x="50" y="37"/>
                    </a:cubicBezTo>
                    <a:cubicBezTo>
                      <a:pt x="50" y="37"/>
                      <a:pt x="51" y="37"/>
                      <a:pt x="51" y="36"/>
                    </a:cubicBezTo>
                    <a:cubicBezTo>
                      <a:pt x="52" y="36"/>
                      <a:pt x="53" y="35"/>
                      <a:pt x="53" y="35"/>
                    </a:cubicBezTo>
                    <a:cubicBezTo>
                      <a:pt x="54" y="34"/>
                      <a:pt x="54" y="34"/>
                      <a:pt x="55" y="33"/>
                    </a:cubicBezTo>
                    <a:cubicBezTo>
                      <a:pt x="55" y="33"/>
                      <a:pt x="56" y="32"/>
                      <a:pt x="56" y="32"/>
                    </a:cubicBezTo>
                    <a:cubicBezTo>
                      <a:pt x="56" y="32"/>
                      <a:pt x="57" y="31"/>
                      <a:pt x="57" y="31"/>
                    </a:cubicBezTo>
                    <a:cubicBezTo>
                      <a:pt x="58" y="31"/>
                      <a:pt x="58" y="30"/>
                      <a:pt x="59" y="30"/>
                    </a:cubicBezTo>
                    <a:cubicBezTo>
                      <a:pt x="60" y="29"/>
                      <a:pt x="60" y="29"/>
                      <a:pt x="61" y="28"/>
                    </a:cubicBezTo>
                    <a:cubicBezTo>
                      <a:pt x="62" y="27"/>
                      <a:pt x="64" y="26"/>
                      <a:pt x="65" y="25"/>
                    </a:cubicBezTo>
                    <a:cubicBezTo>
                      <a:pt x="66" y="24"/>
                      <a:pt x="67" y="23"/>
                      <a:pt x="68" y="23"/>
                    </a:cubicBezTo>
                    <a:cubicBezTo>
                      <a:pt x="69" y="22"/>
                      <a:pt x="70" y="21"/>
                      <a:pt x="71" y="21"/>
                    </a:cubicBezTo>
                    <a:cubicBezTo>
                      <a:pt x="71" y="20"/>
                      <a:pt x="72" y="20"/>
                      <a:pt x="72" y="19"/>
                    </a:cubicBezTo>
                    <a:cubicBezTo>
                      <a:pt x="73" y="19"/>
                      <a:pt x="73" y="19"/>
                      <a:pt x="73" y="19"/>
                    </a:cubicBezTo>
                    <a:cubicBezTo>
                      <a:pt x="74" y="18"/>
                      <a:pt x="74" y="18"/>
                      <a:pt x="74" y="18"/>
                    </a:cubicBezTo>
                    <a:cubicBezTo>
                      <a:pt x="74" y="18"/>
                      <a:pt x="74" y="18"/>
                      <a:pt x="74" y="18"/>
                    </a:cubicBezTo>
                    <a:cubicBezTo>
                      <a:pt x="74" y="17"/>
                      <a:pt x="74" y="17"/>
                      <a:pt x="74" y="17"/>
                    </a:cubicBezTo>
                    <a:cubicBezTo>
                      <a:pt x="74" y="17"/>
                      <a:pt x="74" y="17"/>
                      <a:pt x="74" y="17"/>
                    </a:cubicBezTo>
                    <a:cubicBezTo>
                      <a:pt x="76" y="16"/>
                      <a:pt x="77" y="15"/>
                      <a:pt x="79" y="14"/>
                    </a:cubicBezTo>
                    <a:cubicBezTo>
                      <a:pt x="81" y="13"/>
                      <a:pt x="83" y="12"/>
                      <a:pt x="85" y="10"/>
                    </a:cubicBezTo>
                    <a:cubicBezTo>
                      <a:pt x="86" y="9"/>
                      <a:pt x="87" y="8"/>
                      <a:pt x="88" y="7"/>
                    </a:cubicBezTo>
                    <a:cubicBezTo>
                      <a:pt x="89" y="7"/>
                      <a:pt x="89" y="7"/>
                      <a:pt x="89" y="7"/>
                    </a:cubicBezTo>
                    <a:cubicBezTo>
                      <a:pt x="90" y="6"/>
                      <a:pt x="90" y="6"/>
                      <a:pt x="91" y="6"/>
                    </a:cubicBezTo>
                    <a:cubicBezTo>
                      <a:pt x="91" y="5"/>
                      <a:pt x="91" y="5"/>
                      <a:pt x="91" y="5"/>
                    </a:cubicBezTo>
                    <a:cubicBezTo>
                      <a:pt x="91" y="5"/>
                      <a:pt x="91" y="5"/>
                      <a:pt x="91" y="4"/>
                    </a:cubicBezTo>
                    <a:cubicBezTo>
                      <a:pt x="91" y="3"/>
                      <a:pt x="91" y="3"/>
                      <a:pt x="91" y="3"/>
                    </a:cubicBezTo>
                    <a:cubicBezTo>
                      <a:pt x="91" y="3"/>
                      <a:pt x="91" y="3"/>
                      <a:pt x="91" y="3"/>
                    </a:cubicBezTo>
                    <a:cubicBezTo>
                      <a:pt x="91" y="2"/>
                      <a:pt x="91" y="2"/>
                      <a:pt x="91" y="2"/>
                    </a:cubicBezTo>
                    <a:cubicBezTo>
                      <a:pt x="90" y="2"/>
                      <a:pt x="90" y="2"/>
                      <a:pt x="90" y="2"/>
                    </a:cubicBezTo>
                    <a:cubicBezTo>
                      <a:pt x="90" y="1"/>
                      <a:pt x="89" y="1"/>
                      <a:pt x="89" y="1"/>
                    </a:cubicBezTo>
                    <a:cubicBezTo>
                      <a:pt x="88" y="1"/>
                      <a:pt x="88" y="0"/>
                      <a:pt x="88" y="0"/>
                    </a:cubicBezTo>
                    <a:cubicBezTo>
                      <a:pt x="87" y="0"/>
                      <a:pt x="87" y="0"/>
                      <a:pt x="87" y="0"/>
                    </a:cubicBezTo>
                    <a:cubicBezTo>
                      <a:pt x="87" y="0"/>
                      <a:pt x="87" y="0"/>
                      <a:pt x="87" y="0"/>
                    </a:cubicBezTo>
                    <a:cubicBezTo>
                      <a:pt x="86" y="0"/>
                      <a:pt x="86" y="0"/>
                      <a:pt x="86" y="0"/>
                    </a:cubicBezTo>
                    <a:moveTo>
                      <a:pt x="49" y="33"/>
                    </a:moveTo>
                    <a:cubicBezTo>
                      <a:pt x="48" y="33"/>
                      <a:pt x="48" y="33"/>
                      <a:pt x="48" y="33"/>
                    </a:cubicBezTo>
                    <a:cubicBezTo>
                      <a:pt x="48" y="33"/>
                      <a:pt x="48" y="33"/>
                      <a:pt x="48" y="33"/>
                    </a:cubicBezTo>
                    <a:cubicBezTo>
                      <a:pt x="49" y="33"/>
                      <a:pt x="49" y="33"/>
                      <a:pt x="49" y="33"/>
                    </a:cubicBezTo>
                    <a:moveTo>
                      <a:pt x="36" y="37"/>
                    </a:moveTo>
                    <a:cubicBezTo>
                      <a:pt x="36" y="37"/>
                      <a:pt x="36" y="37"/>
                      <a:pt x="36" y="37"/>
                    </a:cubicBezTo>
                    <a:cubicBezTo>
                      <a:pt x="36" y="37"/>
                      <a:pt x="36" y="37"/>
                      <a:pt x="36" y="37"/>
                    </a:cubicBezTo>
                  </a:path>
                </a:pathLst>
              </a:custGeom>
              <a:solidFill>
                <a:srgbClr val="8169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9" name="Freeform 801"/>
              <p:cNvSpPr>
                <a:spLocks noEditPoints="1"/>
              </p:cNvSpPr>
              <p:nvPr/>
            </p:nvSpPr>
            <p:spPr bwMode="auto">
              <a:xfrm>
                <a:off x="6028" y="3069"/>
                <a:ext cx="106" cy="42"/>
              </a:xfrm>
              <a:custGeom>
                <a:avLst/>
                <a:gdLst>
                  <a:gd name="T0" fmla="*/ 51 w 56"/>
                  <a:gd name="T1" fmla="*/ 0 h 22"/>
                  <a:gd name="T2" fmla="*/ 48 w 56"/>
                  <a:gd name="T3" fmla="*/ 1 h 22"/>
                  <a:gd name="T4" fmla="*/ 44 w 56"/>
                  <a:gd name="T5" fmla="*/ 2 h 22"/>
                  <a:gd name="T6" fmla="*/ 43 w 56"/>
                  <a:gd name="T7" fmla="*/ 2 h 22"/>
                  <a:gd name="T8" fmla="*/ 33 w 56"/>
                  <a:gd name="T9" fmla="*/ 3 h 22"/>
                  <a:gd name="T10" fmla="*/ 27 w 56"/>
                  <a:gd name="T11" fmla="*/ 4 h 22"/>
                  <a:gd name="T12" fmla="*/ 25 w 56"/>
                  <a:gd name="T13" fmla="*/ 7 h 22"/>
                  <a:gd name="T14" fmla="*/ 25 w 56"/>
                  <a:gd name="T15" fmla="*/ 8 h 22"/>
                  <a:gd name="T16" fmla="*/ 24 w 56"/>
                  <a:gd name="T17" fmla="*/ 8 h 22"/>
                  <a:gd name="T18" fmla="*/ 23 w 56"/>
                  <a:gd name="T19" fmla="*/ 8 h 22"/>
                  <a:gd name="T20" fmla="*/ 16 w 56"/>
                  <a:gd name="T21" fmla="*/ 7 h 22"/>
                  <a:gd name="T22" fmla="*/ 9 w 56"/>
                  <a:gd name="T23" fmla="*/ 4 h 22"/>
                  <a:gd name="T24" fmla="*/ 4 w 56"/>
                  <a:gd name="T25" fmla="*/ 2 h 22"/>
                  <a:gd name="T26" fmla="*/ 3 w 56"/>
                  <a:gd name="T27" fmla="*/ 4 h 22"/>
                  <a:gd name="T28" fmla="*/ 0 w 56"/>
                  <a:gd name="T29" fmla="*/ 7 h 22"/>
                  <a:gd name="T30" fmla="*/ 2 w 56"/>
                  <a:gd name="T31" fmla="*/ 10 h 22"/>
                  <a:gd name="T32" fmla="*/ 6 w 56"/>
                  <a:gd name="T33" fmla="*/ 13 h 22"/>
                  <a:gd name="T34" fmla="*/ 13 w 56"/>
                  <a:gd name="T35" fmla="*/ 16 h 22"/>
                  <a:gd name="T36" fmla="*/ 17 w 56"/>
                  <a:gd name="T37" fmla="*/ 18 h 22"/>
                  <a:gd name="T38" fmla="*/ 23 w 56"/>
                  <a:gd name="T39" fmla="*/ 20 h 22"/>
                  <a:gd name="T40" fmla="*/ 30 w 56"/>
                  <a:gd name="T41" fmla="*/ 21 h 22"/>
                  <a:gd name="T42" fmla="*/ 35 w 56"/>
                  <a:gd name="T43" fmla="*/ 22 h 22"/>
                  <a:gd name="T44" fmla="*/ 41 w 56"/>
                  <a:gd name="T45" fmla="*/ 21 h 22"/>
                  <a:gd name="T46" fmla="*/ 47 w 56"/>
                  <a:gd name="T47" fmla="*/ 18 h 22"/>
                  <a:gd name="T48" fmla="*/ 49 w 56"/>
                  <a:gd name="T49" fmla="*/ 17 h 22"/>
                  <a:gd name="T50" fmla="*/ 52 w 56"/>
                  <a:gd name="T51" fmla="*/ 13 h 22"/>
                  <a:gd name="T52" fmla="*/ 54 w 56"/>
                  <a:gd name="T53" fmla="*/ 10 h 22"/>
                  <a:gd name="T54" fmla="*/ 56 w 56"/>
                  <a:gd name="T55" fmla="*/ 5 h 22"/>
                  <a:gd name="T56" fmla="*/ 54 w 56"/>
                  <a:gd name="T57" fmla="*/ 1 h 22"/>
                  <a:gd name="T58" fmla="*/ 52 w 56"/>
                  <a:gd name="T59" fmla="*/ 0 h 22"/>
                  <a:gd name="T60" fmla="*/ 28 w 56"/>
                  <a:gd name="T61" fmla="*/ 7 h 22"/>
                  <a:gd name="T62" fmla="*/ 28 w 56"/>
                  <a:gd name="T63" fmla="*/ 7 h 22"/>
                  <a:gd name="T64" fmla="*/ 25 w 56"/>
                  <a:gd name="T65" fmla="*/ 8 h 22"/>
                  <a:gd name="T66" fmla="*/ 25 w 56"/>
                  <a:gd name="T67" fmla="*/ 8 h 22"/>
                  <a:gd name="T68" fmla="*/ 30 w 56"/>
                  <a:gd name="T69" fmla="*/ 12 h 22"/>
                  <a:gd name="T70" fmla="*/ 30 w 56"/>
                  <a:gd name="T71" fmla="*/ 12 h 22"/>
                  <a:gd name="T72" fmla="*/ 23 w 56"/>
                  <a:gd name="T73" fmla="*/ 8 h 22"/>
                  <a:gd name="T74" fmla="*/ 23 w 56"/>
                  <a:gd name="T75" fmla="*/ 8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56" h="22">
                    <a:moveTo>
                      <a:pt x="51" y="0"/>
                    </a:moveTo>
                    <a:cubicBezTo>
                      <a:pt x="51" y="0"/>
                      <a:pt x="51" y="0"/>
                      <a:pt x="51" y="0"/>
                    </a:cubicBezTo>
                    <a:cubicBezTo>
                      <a:pt x="50" y="0"/>
                      <a:pt x="50" y="1"/>
                      <a:pt x="50" y="1"/>
                    </a:cubicBezTo>
                    <a:cubicBezTo>
                      <a:pt x="49" y="1"/>
                      <a:pt x="48" y="1"/>
                      <a:pt x="48" y="1"/>
                    </a:cubicBezTo>
                    <a:cubicBezTo>
                      <a:pt x="47" y="1"/>
                      <a:pt x="46" y="2"/>
                      <a:pt x="46" y="2"/>
                    </a:cubicBezTo>
                    <a:cubicBezTo>
                      <a:pt x="45" y="2"/>
                      <a:pt x="44" y="2"/>
                      <a:pt x="44" y="2"/>
                    </a:cubicBezTo>
                    <a:cubicBezTo>
                      <a:pt x="43" y="2"/>
                      <a:pt x="43" y="2"/>
                      <a:pt x="43" y="2"/>
                    </a:cubicBezTo>
                    <a:cubicBezTo>
                      <a:pt x="43" y="2"/>
                      <a:pt x="43" y="2"/>
                      <a:pt x="43" y="2"/>
                    </a:cubicBezTo>
                    <a:cubicBezTo>
                      <a:pt x="42" y="2"/>
                      <a:pt x="40" y="3"/>
                      <a:pt x="38" y="3"/>
                    </a:cubicBezTo>
                    <a:cubicBezTo>
                      <a:pt x="37" y="3"/>
                      <a:pt x="35" y="3"/>
                      <a:pt x="33" y="3"/>
                    </a:cubicBezTo>
                    <a:cubicBezTo>
                      <a:pt x="32" y="3"/>
                      <a:pt x="31" y="3"/>
                      <a:pt x="30" y="3"/>
                    </a:cubicBezTo>
                    <a:cubicBezTo>
                      <a:pt x="29" y="3"/>
                      <a:pt x="28" y="4"/>
                      <a:pt x="27" y="4"/>
                    </a:cubicBezTo>
                    <a:cubicBezTo>
                      <a:pt x="26" y="4"/>
                      <a:pt x="26" y="4"/>
                      <a:pt x="26" y="5"/>
                    </a:cubicBezTo>
                    <a:cubicBezTo>
                      <a:pt x="25" y="5"/>
                      <a:pt x="25" y="6"/>
                      <a:pt x="25" y="7"/>
                    </a:cubicBezTo>
                    <a:cubicBezTo>
                      <a:pt x="25" y="8"/>
                      <a:pt x="25" y="8"/>
                      <a:pt x="26" y="8"/>
                    </a:cubicBezTo>
                    <a:cubicBezTo>
                      <a:pt x="25" y="8"/>
                      <a:pt x="25" y="8"/>
                      <a:pt x="25" y="8"/>
                    </a:cubicBezTo>
                    <a:cubicBezTo>
                      <a:pt x="25" y="8"/>
                      <a:pt x="24" y="8"/>
                      <a:pt x="24" y="8"/>
                    </a:cubicBezTo>
                    <a:cubicBezTo>
                      <a:pt x="24" y="8"/>
                      <a:pt x="24" y="8"/>
                      <a:pt x="24" y="8"/>
                    </a:cubicBezTo>
                    <a:cubicBezTo>
                      <a:pt x="23" y="8"/>
                      <a:pt x="23" y="8"/>
                      <a:pt x="23" y="8"/>
                    </a:cubicBezTo>
                    <a:cubicBezTo>
                      <a:pt x="23" y="8"/>
                      <a:pt x="23" y="8"/>
                      <a:pt x="23" y="8"/>
                    </a:cubicBezTo>
                    <a:cubicBezTo>
                      <a:pt x="23" y="8"/>
                      <a:pt x="23" y="8"/>
                      <a:pt x="23" y="8"/>
                    </a:cubicBezTo>
                    <a:cubicBezTo>
                      <a:pt x="21" y="8"/>
                      <a:pt x="19" y="7"/>
                      <a:pt x="16" y="7"/>
                    </a:cubicBezTo>
                    <a:cubicBezTo>
                      <a:pt x="15" y="6"/>
                      <a:pt x="14" y="6"/>
                      <a:pt x="13" y="6"/>
                    </a:cubicBezTo>
                    <a:cubicBezTo>
                      <a:pt x="12" y="5"/>
                      <a:pt x="10" y="5"/>
                      <a:pt x="9" y="4"/>
                    </a:cubicBezTo>
                    <a:cubicBezTo>
                      <a:pt x="8" y="4"/>
                      <a:pt x="8" y="4"/>
                      <a:pt x="7" y="3"/>
                    </a:cubicBezTo>
                    <a:cubicBezTo>
                      <a:pt x="6" y="3"/>
                      <a:pt x="5" y="3"/>
                      <a:pt x="4" y="2"/>
                    </a:cubicBezTo>
                    <a:cubicBezTo>
                      <a:pt x="4" y="2"/>
                      <a:pt x="3" y="3"/>
                      <a:pt x="3" y="3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4"/>
                      <a:pt x="2" y="4"/>
                      <a:pt x="2" y="4"/>
                    </a:cubicBezTo>
                    <a:cubicBezTo>
                      <a:pt x="1" y="4"/>
                      <a:pt x="0" y="6"/>
                      <a:pt x="0" y="7"/>
                    </a:cubicBezTo>
                    <a:cubicBezTo>
                      <a:pt x="0" y="8"/>
                      <a:pt x="0" y="8"/>
                      <a:pt x="0" y="9"/>
                    </a:cubicBezTo>
                    <a:cubicBezTo>
                      <a:pt x="0" y="10"/>
                      <a:pt x="1" y="10"/>
                      <a:pt x="2" y="10"/>
                    </a:cubicBezTo>
                    <a:cubicBezTo>
                      <a:pt x="2" y="11"/>
                      <a:pt x="3" y="11"/>
                      <a:pt x="4" y="12"/>
                    </a:cubicBezTo>
                    <a:cubicBezTo>
                      <a:pt x="5" y="12"/>
                      <a:pt x="6" y="12"/>
                      <a:pt x="6" y="13"/>
                    </a:cubicBezTo>
                    <a:cubicBezTo>
                      <a:pt x="8" y="14"/>
                      <a:pt x="9" y="14"/>
                      <a:pt x="11" y="15"/>
                    </a:cubicBezTo>
                    <a:cubicBezTo>
                      <a:pt x="11" y="15"/>
                      <a:pt x="12" y="15"/>
                      <a:pt x="13" y="16"/>
                    </a:cubicBezTo>
                    <a:cubicBezTo>
                      <a:pt x="14" y="16"/>
                      <a:pt x="14" y="16"/>
                      <a:pt x="15" y="17"/>
                    </a:cubicBezTo>
                    <a:cubicBezTo>
                      <a:pt x="16" y="17"/>
                      <a:pt x="17" y="17"/>
                      <a:pt x="17" y="18"/>
                    </a:cubicBezTo>
                    <a:cubicBezTo>
                      <a:pt x="18" y="18"/>
                      <a:pt x="19" y="19"/>
                      <a:pt x="21" y="19"/>
                    </a:cubicBezTo>
                    <a:cubicBezTo>
                      <a:pt x="21" y="19"/>
                      <a:pt x="22" y="20"/>
                      <a:pt x="23" y="20"/>
                    </a:cubicBezTo>
                    <a:cubicBezTo>
                      <a:pt x="24" y="20"/>
                      <a:pt x="25" y="21"/>
                      <a:pt x="26" y="21"/>
                    </a:cubicBezTo>
                    <a:cubicBezTo>
                      <a:pt x="27" y="21"/>
                      <a:pt x="28" y="21"/>
                      <a:pt x="30" y="21"/>
                    </a:cubicBezTo>
                    <a:cubicBezTo>
                      <a:pt x="30" y="22"/>
                      <a:pt x="31" y="22"/>
                      <a:pt x="32" y="22"/>
                    </a:cubicBezTo>
                    <a:cubicBezTo>
                      <a:pt x="33" y="22"/>
                      <a:pt x="34" y="22"/>
                      <a:pt x="35" y="22"/>
                    </a:cubicBezTo>
                    <a:cubicBezTo>
                      <a:pt x="36" y="21"/>
                      <a:pt x="37" y="21"/>
                      <a:pt x="38" y="21"/>
                    </a:cubicBezTo>
                    <a:cubicBezTo>
                      <a:pt x="39" y="21"/>
                      <a:pt x="40" y="21"/>
                      <a:pt x="41" y="21"/>
                    </a:cubicBezTo>
                    <a:cubicBezTo>
                      <a:pt x="42" y="20"/>
                      <a:pt x="43" y="20"/>
                      <a:pt x="44" y="20"/>
                    </a:cubicBezTo>
                    <a:cubicBezTo>
                      <a:pt x="45" y="19"/>
                      <a:pt x="46" y="19"/>
                      <a:pt x="47" y="18"/>
                    </a:cubicBezTo>
                    <a:cubicBezTo>
                      <a:pt x="47" y="18"/>
                      <a:pt x="48" y="18"/>
                      <a:pt x="48" y="18"/>
                    </a:cubicBezTo>
                    <a:cubicBezTo>
                      <a:pt x="49" y="17"/>
                      <a:pt x="49" y="17"/>
                      <a:pt x="49" y="17"/>
                    </a:cubicBezTo>
                    <a:cubicBezTo>
                      <a:pt x="50" y="16"/>
                      <a:pt x="51" y="15"/>
                      <a:pt x="51" y="15"/>
                    </a:cubicBezTo>
                    <a:cubicBezTo>
                      <a:pt x="52" y="14"/>
                      <a:pt x="52" y="14"/>
                      <a:pt x="52" y="13"/>
                    </a:cubicBezTo>
                    <a:cubicBezTo>
                      <a:pt x="53" y="12"/>
                      <a:pt x="53" y="12"/>
                      <a:pt x="53" y="12"/>
                    </a:cubicBezTo>
                    <a:cubicBezTo>
                      <a:pt x="53" y="12"/>
                      <a:pt x="54" y="11"/>
                      <a:pt x="54" y="10"/>
                    </a:cubicBezTo>
                    <a:cubicBezTo>
                      <a:pt x="55" y="10"/>
                      <a:pt x="55" y="9"/>
                      <a:pt x="55" y="8"/>
                    </a:cubicBezTo>
                    <a:cubicBezTo>
                      <a:pt x="55" y="7"/>
                      <a:pt x="56" y="6"/>
                      <a:pt x="56" y="5"/>
                    </a:cubicBezTo>
                    <a:cubicBezTo>
                      <a:pt x="55" y="4"/>
                      <a:pt x="55" y="4"/>
                      <a:pt x="55" y="3"/>
                    </a:cubicBezTo>
                    <a:cubicBezTo>
                      <a:pt x="55" y="2"/>
                      <a:pt x="54" y="2"/>
                      <a:pt x="54" y="1"/>
                    </a:cubicBezTo>
                    <a:cubicBezTo>
                      <a:pt x="54" y="1"/>
                      <a:pt x="53" y="1"/>
                      <a:pt x="53" y="0"/>
                    </a:cubicBezTo>
                    <a:cubicBezTo>
                      <a:pt x="53" y="0"/>
                      <a:pt x="52" y="0"/>
                      <a:pt x="52" y="0"/>
                    </a:cubicBezTo>
                    <a:cubicBezTo>
                      <a:pt x="51" y="0"/>
                      <a:pt x="51" y="0"/>
                      <a:pt x="51" y="0"/>
                    </a:cubicBezTo>
                    <a:moveTo>
                      <a:pt x="28" y="7"/>
                    </a:moveTo>
                    <a:cubicBezTo>
                      <a:pt x="28" y="7"/>
                      <a:pt x="28" y="7"/>
                      <a:pt x="28" y="7"/>
                    </a:cubicBezTo>
                    <a:cubicBezTo>
                      <a:pt x="28" y="7"/>
                      <a:pt x="28" y="7"/>
                      <a:pt x="28" y="7"/>
                    </a:cubicBezTo>
                    <a:cubicBezTo>
                      <a:pt x="28" y="7"/>
                      <a:pt x="28" y="7"/>
                      <a:pt x="28" y="7"/>
                    </a:cubicBezTo>
                    <a:moveTo>
                      <a:pt x="25" y="8"/>
                    </a:moveTo>
                    <a:cubicBezTo>
                      <a:pt x="25" y="8"/>
                      <a:pt x="25" y="8"/>
                      <a:pt x="25" y="8"/>
                    </a:cubicBezTo>
                    <a:cubicBezTo>
                      <a:pt x="25" y="8"/>
                      <a:pt x="25" y="8"/>
                      <a:pt x="25" y="8"/>
                    </a:cubicBezTo>
                    <a:moveTo>
                      <a:pt x="29" y="12"/>
                    </a:moveTo>
                    <a:cubicBezTo>
                      <a:pt x="30" y="12"/>
                      <a:pt x="30" y="12"/>
                      <a:pt x="30" y="12"/>
                    </a:cubicBezTo>
                    <a:cubicBezTo>
                      <a:pt x="30" y="12"/>
                      <a:pt x="30" y="12"/>
                      <a:pt x="30" y="12"/>
                    </a:cubicBezTo>
                    <a:cubicBezTo>
                      <a:pt x="30" y="12"/>
                      <a:pt x="30" y="12"/>
                      <a:pt x="30" y="12"/>
                    </a:cubicBezTo>
                    <a:cubicBezTo>
                      <a:pt x="29" y="12"/>
                      <a:pt x="29" y="12"/>
                      <a:pt x="29" y="12"/>
                    </a:cubicBezTo>
                    <a:moveTo>
                      <a:pt x="23" y="8"/>
                    </a:moveTo>
                    <a:cubicBezTo>
                      <a:pt x="24" y="8"/>
                      <a:pt x="24" y="8"/>
                      <a:pt x="24" y="8"/>
                    </a:cubicBezTo>
                    <a:cubicBezTo>
                      <a:pt x="23" y="8"/>
                      <a:pt x="23" y="8"/>
                      <a:pt x="23" y="8"/>
                    </a:cubicBezTo>
                    <a:cubicBezTo>
                      <a:pt x="23" y="8"/>
                      <a:pt x="23" y="8"/>
                      <a:pt x="23" y="8"/>
                    </a:cubicBezTo>
                  </a:path>
                </a:pathLst>
              </a:custGeom>
              <a:solidFill>
                <a:srgbClr val="4E4A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0" name="Freeform 802"/>
              <p:cNvSpPr>
                <a:spLocks noEditPoints="1"/>
              </p:cNvSpPr>
              <p:nvPr/>
            </p:nvSpPr>
            <p:spPr bwMode="auto">
              <a:xfrm>
                <a:off x="6034" y="3052"/>
                <a:ext cx="20" cy="27"/>
              </a:xfrm>
              <a:custGeom>
                <a:avLst/>
                <a:gdLst>
                  <a:gd name="T0" fmla="*/ 8 w 11"/>
                  <a:gd name="T1" fmla="*/ 1 h 14"/>
                  <a:gd name="T2" fmla="*/ 8 w 11"/>
                  <a:gd name="T3" fmla="*/ 1 h 14"/>
                  <a:gd name="T4" fmla="*/ 7 w 11"/>
                  <a:gd name="T5" fmla="*/ 1 h 14"/>
                  <a:gd name="T6" fmla="*/ 7 w 11"/>
                  <a:gd name="T7" fmla="*/ 2 h 14"/>
                  <a:gd name="T8" fmla="*/ 7 w 11"/>
                  <a:gd name="T9" fmla="*/ 3 h 14"/>
                  <a:gd name="T10" fmla="*/ 6 w 11"/>
                  <a:gd name="T11" fmla="*/ 4 h 14"/>
                  <a:gd name="T12" fmla="*/ 6 w 11"/>
                  <a:gd name="T13" fmla="*/ 6 h 14"/>
                  <a:gd name="T14" fmla="*/ 4 w 11"/>
                  <a:gd name="T15" fmla="*/ 8 h 14"/>
                  <a:gd name="T16" fmla="*/ 3 w 11"/>
                  <a:gd name="T17" fmla="*/ 10 h 14"/>
                  <a:gd name="T18" fmla="*/ 2 w 11"/>
                  <a:gd name="T19" fmla="*/ 11 h 14"/>
                  <a:gd name="T20" fmla="*/ 1 w 11"/>
                  <a:gd name="T21" fmla="*/ 13 h 14"/>
                  <a:gd name="T22" fmla="*/ 1 w 11"/>
                  <a:gd name="T23" fmla="*/ 14 h 14"/>
                  <a:gd name="T24" fmla="*/ 1 w 11"/>
                  <a:gd name="T25" fmla="*/ 14 h 14"/>
                  <a:gd name="T26" fmla="*/ 2 w 11"/>
                  <a:gd name="T27" fmla="*/ 14 h 14"/>
                  <a:gd name="T28" fmla="*/ 2 w 11"/>
                  <a:gd name="T29" fmla="*/ 14 h 14"/>
                  <a:gd name="T30" fmla="*/ 3 w 11"/>
                  <a:gd name="T31" fmla="*/ 14 h 14"/>
                  <a:gd name="T32" fmla="*/ 4 w 11"/>
                  <a:gd name="T33" fmla="*/ 13 h 14"/>
                  <a:gd name="T34" fmla="*/ 5 w 11"/>
                  <a:gd name="T35" fmla="*/ 12 h 14"/>
                  <a:gd name="T36" fmla="*/ 5 w 11"/>
                  <a:gd name="T37" fmla="*/ 12 h 14"/>
                  <a:gd name="T38" fmla="*/ 8 w 11"/>
                  <a:gd name="T39" fmla="*/ 9 h 14"/>
                  <a:gd name="T40" fmla="*/ 9 w 11"/>
                  <a:gd name="T41" fmla="*/ 7 h 14"/>
                  <a:gd name="T42" fmla="*/ 10 w 11"/>
                  <a:gd name="T43" fmla="*/ 6 h 14"/>
                  <a:gd name="T44" fmla="*/ 10 w 11"/>
                  <a:gd name="T45" fmla="*/ 4 h 14"/>
                  <a:gd name="T46" fmla="*/ 11 w 11"/>
                  <a:gd name="T47" fmla="*/ 2 h 14"/>
                  <a:gd name="T48" fmla="*/ 11 w 11"/>
                  <a:gd name="T49" fmla="*/ 1 h 14"/>
                  <a:gd name="T50" fmla="*/ 10 w 11"/>
                  <a:gd name="T51" fmla="*/ 0 h 14"/>
                  <a:gd name="T52" fmla="*/ 9 w 11"/>
                  <a:gd name="T53" fmla="*/ 0 h 14"/>
                  <a:gd name="T54" fmla="*/ 8 w 11"/>
                  <a:gd name="T55" fmla="*/ 1 h 14"/>
                  <a:gd name="T56" fmla="*/ 4 w 11"/>
                  <a:gd name="T57" fmla="*/ 9 h 14"/>
                  <a:gd name="T58" fmla="*/ 4 w 11"/>
                  <a:gd name="T59" fmla="*/ 9 h 14"/>
                  <a:gd name="T60" fmla="*/ 4 w 11"/>
                  <a:gd name="T61" fmla="*/ 9 h 14"/>
                  <a:gd name="T62" fmla="*/ 4 w 11"/>
                  <a:gd name="T63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1" h="14">
                    <a:moveTo>
                      <a:pt x="8" y="1"/>
                    </a:moveTo>
                    <a:cubicBezTo>
                      <a:pt x="8" y="1"/>
                      <a:pt x="8" y="1"/>
                      <a:pt x="8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3"/>
                      <a:pt x="7" y="3"/>
                      <a:pt x="6" y="4"/>
                    </a:cubicBezTo>
                    <a:cubicBezTo>
                      <a:pt x="6" y="5"/>
                      <a:pt x="6" y="5"/>
                      <a:pt x="6" y="6"/>
                    </a:cubicBezTo>
                    <a:cubicBezTo>
                      <a:pt x="5" y="7"/>
                      <a:pt x="5" y="7"/>
                      <a:pt x="4" y="8"/>
                    </a:cubicBezTo>
                    <a:cubicBezTo>
                      <a:pt x="4" y="9"/>
                      <a:pt x="3" y="10"/>
                      <a:pt x="3" y="10"/>
                    </a:cubicBezTo>
                    <a:cubicBezTo>
                      <a:pt x="3" y="11"/>
                      <a:pt x="2" y="11"/>
                      <a:pt x="2" y="11"/>
                    </a:cubicBezTo>
                    <a:cubicBezTo>
                      <a:pt x="1" y="12"/>
                      <a:pt x="1" y="12"/>
                      <a:pt x="1" y="13"/>
                    </a:cubicBezTo>
                    <a:cubicBezTo>
                      <a:pt x="0" y="13"/>
                      <a:pt x="1" y="13"/>
                      <a:pt x="1" y="14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2" y="14"/>
                      <a:pt x="2" y="14"/>
                      <a:pt x="2" y="14"/>
                    </a:cubicBezTo>
                    <a:cubicBezTo>
                      <a:pt x="2" y="14"/>
                      <a:pt x="2" y="14"/>
                      <a:pt x="2" y="14"/>
                    </a:cubicBezTo>
                    <a:cubicBezTo>
                      <a:pt x="3" y="14"/>
                      <a:pt x="3" y="14"/>
                      <a:pt x="3" y="14"/>
                    </a:cubicBezTo>
                    <a:cubicBezTo>
                      <a:pt x="4" y="13"/>
                      <a:pt x="4" y="13"/>
                      <a:pt x="4" y="13"/>
                    </a:cubicBezTo>
                    <a:cubicBezTo>
                      <a:pt x="4" y="13"/>
                      <a:pt x="4" y="13"/>
                      <a:pt x="5" y="12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6" y="11"/>
                      <a:pt x="7" y="10"/>
                      <a:pt x="8" y="9"/>
                    </a:cubicBezTo>
                    <a:cubicBezTo>
                      <a:pt x="8" y="8"/>
                      <a:pt x="8" y="8"/>
                      <a:pt x="9" y="7"/>
                    </a:cubicBezTo>
                    <a:cubicBezTo>
                      <a:pt x="9" y="7"/>
                      <a:pt x="9" y="6"/>
                      <a:pt x="10" y="6"/>
                    </a:cubicBezTo>
                    <a:cubicBezTo>
                      <a:pt x="10" y="5"/>
                      <a:pt x="10" y="4"/>
                      <a:pt x="10" y="4"/>
                    </a:cubicBezTo>
                    <a:cubicBezTo>
                      <a:pt x="11" y="3"/>
                      <a:pt x="11" y="2"/>
                      <a:pt x="11" y="2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0" y="1"/>
                      <a:pt x="10" y="0"/>
                      <a:pt x="10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9" y="0"/>
                      <a:pt x="8" y="0"/>
                      <a:pt x="8" y="1"/>
                    </a:cubicBezTo>
                    <a:moveTo>
                      <a:pt x="4" y="9"/>
                    </a:moveTo>
                    <a:cubicBezTo>
                      <a:pt x="4" y="9"/>
                      <a:pt x="4" y="9"/>
                      <a:pt x="4" y="9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4" y="9"/>
                      <a:pt x="4" y="9"/>
                      <a:pt x="4" y="9"/>
                    </a:cubicBezTo>
                  </a:path>
                </a:pathLst>
              </a:custGeom>
              <a:solidFill>
                <a:srgbClr val="4E4A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1" name="Freeform 803"/>
              <p:cNvSpPr>
                <a:spLocks noEditPoints="1"/>
              </p:cNvSpPr>
              <p:nvPr/>
            </p:nvSpPr>
            <p:spPr bwMode="auto">
              <a:xfrm>
                <a:off x="6039" y="3052"/>
                <a:ext cx="17" cy="30"/>
              </a:xfrm>
              <a:custGeom>
                <a:avLst/>
                <a:gdLst>
                  <a:gd name="T0" fmla="*/ 7 w 9"/>
                  <a:gd name="T1" fmla="*/ 0 h 16"/>
                  <a:gd name="T2" fmla="*/ 6 w 9"/>
                  <a:gd name="T3" fmla="*/ 1 h 16"/>
                  <a:gd name="T4" fmla="*/ 6 w 9"/>
                  <a:gd name="T5" fmla="*/ 1 h 16"/>
                  <a:gd name="T6" fmla="*/ 6 w 9"/>
                  <a:gd name="T7" fmla="*/ 2 h 16"/>
                  <a:gd name="T8" fmla="*/ 5 w 9"/>
                  <a:gd name="T9" fmla="*/ 3 h 16"/>
                  <a:gd name="T10" fmla="*/ 5 w 9"/>
                  <a:gd name="T11" fmla="*/ 5 h 16"/>
                  <a:gd name="T12" fmla="*/ 3 w 9"/>
                  <a:gd name="T13" fmla="*/ 10 h 16"/>
                  <a:gd name="T14" fmla="*/ 1 w 9"/>
                  <a:gd name="T15" fmla="*/ 14 h 16"/>
                  <a:gd name="T16" fmla="*/ 0 w 9"/>
                  <a:gd name="T17" fmla="*/ 15 h 16"/>
                  <a:gd name="T18" fmla="*/ 0 w 9"/>
                  <a:gd name="T19" fmla="*/ 15 h 16"/>
                  <a:gd name="T20" fmla="*/ 0 w 9"/>
                  <a:gd name="T21" fmla="*/ 16 h 16"/>
                  <a:gd name="T22" fmla="*/ 2 w 9"/>
                  <a:gd name="T23" fmla="*/ 16 h 16"/>
                  <a:gd name="T24" fmla="*/ 3 w 9"/>
                  <a:gd name="T25" fmla="*/ 14 h 16"/>
                  <a:gd name="T26" fmla="*/ 4 w 9"/>
                  <a:gd name="T27" fmla="*/ 13 h 16"/>
                  <a:gd name="T28" fmla="*/ 6 w 9"/>
                  <a:gd name="T29" fmla="*/ 9 h 16"/>
                  <a:gd name="T30" fmla="*/ 7 w 9"/>
                  <a:gd name="T31" fmla="*/ 7 h 16"/>
                  <a:gd name="T32" fmla="*/ 8 w 9"/>
                  <a:gd name="T33" fmla="*/ 5 h 16"/>
                  <a:gd name="T34" fmla="*/ 8 w 9"/>
                  <a:gd name="T35" fmla="*/ 3 h 16"/>
                  <a:gd name="T36" fmla="*/ 9 w 9"/>
                  <a:gd name="T37" fmla="*/ 1 h 16"/>
                  <a:gd name="T38" fmla="*/ 8 w 9"/>
                  <a:gd name="T39" fmla="*/ 0 h 16"/>
                  <a:gd name="T40" fmla="*/ 7 w 9"/>
                  <a:gd name="T41" fmla="*/ 0 h 16"/>
                  <a:gd name="T42" fmla="*/ 7 w 9"/>
                  <a:gd name="T43" fmla="*/ 0 h 16"/>
                  <a:gd name="T44" fmla="*/ 1 w 9"/>
                  <a:gd name="T45" fmla="*/ 14 h 16"/>
                  <a:gd name="T46" fmla="*/ 1 w 9"/>
                  <a:gd name="T47" fmla="*/ 14 h 16"/>
                  <a:gd name="T48" fmla="*/ 1 w 9"/>
                  <a:gd name="T49" fmla="*/ 14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9" h="16">
                    <a:moveTo>
                      <a:pt x="7" y="0"/>
                    </a:move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5" y="2"/>
                      <a:pt x="5" y="2"/>
                      <a:pt x="5" y="3"/>
                    </a:cubicBezTo>
                    <a:cubicBezTo>
                      <a:pt x="5" y="4"/>
                      <a:pt x="5" y="4"/>
                      <a:pt x="5" y="5"/>
                    </a:cubicBezTo>
                    <a:cubicBezTo>
                      <a:pt x="4" y="7"/>
                      <a:pt x="4" y="8"/>
                      <a:pt x="3" y="10"/>
                    </a:cubicBezTo>
                    <a:cubicBezTo>
                      <a:pt x="2" y="11"/>
                      <a:pt x="2" y="13"/>
                      <a:pt x="1" y="14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1" y="16"/>
                      <a:pt x="1" y="16"/>
                      <a:pt x="2" y="16"/>
                    </a:cubicBezTo>
                    <a:cubicBezTo>
                      <a:pt x="2" y="15"/>
                      <a:pt x="2" y="15"/>
                      <a:pt x="3" y="14"/>
                    </a:cubicBezTo>
                    <a:cubicBezTo>
                      <a:pt x="3" y="14"/>
                      <a:pt x="4" y="13"/>
                      <a:pt x="4" y="13"/>
                    </a:cubicBezTo>
                    <a:cubicBezTo>
                      <a:pt x="5" y="11"/>
                      <a:pt x="5" y="10"/>
                      <a:pt x="6" y="9"/>
                    </a:cubicBezTo>
                    <a:cubicBezTo>
                      <a:pt x="6" y="8"/>
                      <a:pt x="7" y="8"/>
                      <a:pt x="7" y="7"/>
                    </a:cubicBezTo>
                    <a:cubicBezTo>
                      <a:pt x="7" y="6"/>
                      <a:pt x="7" y="6"/>
                      <a:pt x="8" y="5"/>
                    </a:cubicBezTo>
                    <a:cubicBezTo>
                      <a:pt x="8" y="4"/>
                      <a:pt x="8" y="4"/>
                      <a:pt x="8" y="3"/>
                    </a:cubicBezTo>
                    <a:cubicBezTo>
                      <a:pt x="8" y="2"/>
                      <a:pt x="9" y="2"/>
                      <a:pt x="9" y="1"/>
                    </a:cubicBezTo>
                    <a:cubicBezTo>
                      <a:pt x="9" y="0"/>
                      <a:pt x="8" y="0"/>
                      <a:pt x="8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  <a:moveTo>
                      <a:pt x="1" y="14"/>
                    </a:moveTo>
                    <a:cubicBezTo>
                      <a:pt x="1" y="14"/>
                      <a:pt x="1" y="14"/>
                      <a:pt x="1" y="14"/>
                    </a:cubicBezTo>
                    <a:cubicBezTo>
                      <a:pt x="1" y="14"/>
                      <a:pt x="1" y="14"/>
                      <a:pt x="1" y="14"/>
                    </a:cubicBezTo>
                  </a:path>
                </a:pathLst>
              </a:custGeom>
              <a:solidFill>
                <a:srgbClr val="4E4A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2" name="Freeform 804"/>
              <p:cNvSpPr>
                <a:spLocks noEditPoints="1"/>
              </p:cNvSpPr>
              <p:nvPr/>
            </p:nvSpPr>
            <p:spPr bwMode="auto">
              <a:xfrm>
                <a:off x="6039" y="3056"/>
                <a:ext cx="15" cy="26"/>
              </a:xfrm>
              <a:custGeom>
                <a:avLst/>
                <a:gdLst>
                  <a:gd name="T0" fmla="*/ 5 w 8"/>
                  <a:gd name="T1" fmla="*/ 1 h 14"/>
                  <a:gd name="T2" fmla="*/ 5 w 8"/>
                  <a:gd name="T3" fmla="*/ 4 h 14"/>
                  <a:gd name="T4" fmla="*/ 4 w 8"/>
                  <a:gd name="T5" fmla="*/ 6 h 14"/>
                  <a:gd name="T6" fmla="*/ 4 w 8"/>
                  <a:gd name="T7" fmla="*/ 6 h 14"/>
                  <a:gd name="T8" fmla="*/ 4 w 8"/>
                  <a:gd name="T9" fmla="*/ 6 h 14"/>
                  <a:gd name="T10" fmla="*/ 4 w 8"/>
                  <a:gd name="T11" fmla="*/ 6 h 14"/>
                  <a:gd name="T12" fmla="*/ 4 w 8"/>
                  <a:gd name="T13" fmla="*/ 6 h 14"/>
                  <a:gd name="T14" fmla="*/ 3 w 8"/>
                  <a:gd name="T15" fmla="*/ 7 h 14"/>
                  <a:gd name="T16" fmla="*/ 3 w 8"/>
                  <a:gd name="T17" fmla="*/ 9 h 14"/>
                  <a:gd name="T18" fmla="*/ 2 w 8"/>
                  <a:gd name="T19" fmla="*/ 10 h 14"/>
                  <a:gd name="T20" fmla="*/ 1 w 8"/>
                  <a:gd name="T21" fmla="*/ 11 h 14"/>
                  <a:gd name="T22" fmla="*/ 0 w 8"/>
                  <a:gd name="T23" fmla="*/ 13 h 14"/>
                  <a:gd name="T24" fmla="*/ 0 w 8"/>
                  <a:gd name="T25" fmla="*/ 14 h 14"/>
                  <a:gd name="T26" fmla="*/ 1 w 8"/>
                  <a:gd name="T27" fmla="*/ 14 h 14"/>
                  <a:gd name="T28" fmla="*/ 2 w 8"/>
                  <a:gd name="T29" fmla="*/ 13 h 14"/>
                  <a:gd name="T30" fmla="*/ 3 w 8"/>
                  <a:gd name="T31" fmla="*/ 12 h 14"/>
                  <a:gd name="T32" fmla="*/ 2 w 8"/>
                  <a:gd name="T33" fmla="*/ 12 h 14"/>
                  <a:gd name="T34" fmla="*/ 4 w 8"/>
                  <a:gd name="T35" fmla="*/ 9 h 14"/>
                  <a:gd name="T36" fmla="*/ 5 w 8"/>
                  <a:gd name="T37" fmla="*/ 7 h 14"/>
                  <a:gd name="T38" fmla="*/ 6 w 8"/>
                  <a:gd name="T39" fmla="*/ 5 h 14"/>
                  <a:gd name="T40" fmla="*/ 8 w 8"/>
                  <a:gd name="T41" fmla="*/ 1 h 14"/>
                  <a:gd name="T42" fmla="*/ 7 w 8"/>
                  <a:gd name="T43" fmla="*/ 0 h 14"/>
                  <a:gd name="T44" fmla="*/ 7 w 8"/>
                  <a:gd name="T45" fmla="*/ 0 h 14"/>
                  <a:gd name="T46" fmla="*/ 5 w 8"/>
                  <a:gd name="T47" fmla="*/ 1 h 14"/>
                  <a:gd name="T48" fmla="*/ 4 w 8"/>
                  <a:gd name="T49" fmla="*/ 6 h 14"/>
                  <a:gd name="T50" fmla="*/ 4 w 8"/>
                  <a:gd name="T51" fmla="*/ 6 h 14"/>
                  <a:gd name="T52" fmla="*/ 4 w 8"/>
                  <a:gd name="T53" fmla="*/ 6 h 14"/>
                  <a:gd name="T54" fmla="*/ 4 w 8"/>
                  <a:gd name="T55" fmla="*/ 6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8" h="14">
                    <a:moveTo>
                      <a:pt x="5" y="1"/>
                    </a:moveTo>
                    <a:cubicBezTo>
                      <a:pt x="5" y="2"/>
                      <a:pt x="5" y="3"/>
                      <a:pt x="5" y="4"/>
                    </a:cubicBezTo>
                    <a:cubicBezTo>
                      <a:pt x="4" y="4"/>
                      <a:pt x="4" y="5"/>
                      <a:pt x="4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3" y="7"/>
                      <a:pt x="3" y="7"/>
                    </a:cubicBezTo>
                    <a:cubicBezTo>
                      <a:pt x="3" y="8"/>
                      <a:pt x="3" y="8"/>
                      <a:pt x="3" y="9"/>
                    </a:cubicBezTo>
                    <a:cubicBezTo>
                      <a:pt x="2" y="9"/>
                      <a:pt x="2" y="10"/>
                      <a:pt x="2" y="10"/>
                    </a:cubicBezTo>
                    <a:cubicBezTo>
                      <a:pt x="2" y="11"/>
                      <a:pt x="1" y="11"/>
                      <a:pt x="1" y="11"/>
                    </a:cubicBezTo>
                    <a:cubicBezTo>
                      <a:pt x="1" y="12"/>
                      <a:pt x="0" y="12"/>
                      <a:pt x="0" y="13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2" y="13"/>
                      <a:pt x="2" y="13"/>
                      <a:pt x="2" y="13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3" y="11"/>
                      <a:pt x="3" y="10"/>
                      <a:pt x="4" y="9"/>
                    </a:cubicBezTo>
                    <a:cubicBezTo>
                      <a:pt x="4" y="9"/>
                      <a:pt x="5" y="8"/>
                      <a:pt x="5" y="7"/>
                    </a:cubicBezTo>
                    <a:cubicBezTo>
                      <a:pt x="6" y="6"/>
                      <a:pt x="6" y="5"/>
                      <a:pt x="6" y="5"/>
                    </a:cubicBezTo>
                    <a:cubicBezTo>
                      <a:pt x="7" y="4"/>
                      <a:pt x="7" y="3"/>
                      <a:pt x="8" y="1"/>
                    </a:cubicBezTo>
                    <a:cubicBezTo>
                      <a:pt x="8" y="1"/>
                      <a:pt x="7" y="0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6" y="0"/>
                      <a:pt x="6" y="0"/>
                      <a:pt x="5" y="1"/>
                    </a:cubicBezTo>
                    <a:moveTo>
                      <a:pt x="4" y="6"/>
                    </a:move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4" y="6"/>
                      <a:pt x="4" y="6"/>
                    </a:cubicBezTo>
                  </a:path>
                </a:pathLst>
              </a:custGeom>
              <a:solidFill>
                <a:srgbClr val="4E4A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3" name="Freeform 805"/>
              <p:cNvSpPr>
                <a:spLocks/>
              </p:cNvSpPr>
              <p:nvPr/>
            </p:nvSpPr>
            <p:spPr bwMode="auto">
              <a:xfrm>
                <a:off x="5800" y="3054"/>
                <a:ext cx="106" cy="38"/>
              </a:xfrm>
              <a:custGeom>
                <a:avLst/>
                <a:gdLst>
                  <a:gd name="T0" fmla="*/ 47 w 56"/>
                  <a:gd name="T1" fmla="*/ 1 h 20"/>
                  <a:gd name="T2" fmla="*/ 43 w 56"/>
                  <a:gd name="T3" fmla="*/ 2 h 20"/>
                  <a:gd name="T4" fmla="*/ 39 w 56"/>
                  <a:gd name="T5" fmla="*/ 3 h 20"/>
                  <a:gd name="T6" fmla="*/ 36 w 56"/>
                  <a:gd name="T7" fmla="*/ 4 h 20"/>
                  <a:gd name="T8" fmla="*/ 34 w 56"/>
                  <a:gd name="T9" fmla="*/ 4 h 20"/>
                  <a:gd name="T10" fmla="*/ 32 w 56"/>
                  <a:gd name="T11" fmla="*/ 6 h 20"/>
                  <a:gd name="T12" fmla="*/ 31 w 56"/>
                  <a:gd name="T13" fmla="*/ 7 h 20"/>
                  <a:gd name="T14" fmla="*/ 32 w 56"/>
                  <a:gd name="T15" fmla="*/ 8 h 20"/>
                  <a:gd name="T16" fmla="*/ 30 w 56"/>
                  <a:gd name="T17" fmla="*/ 8 h 20"/>
                  <a:gd name="T18" fmla="*/ 28 w 56"/>
                  <a:gd name="T19" fmla="*/ 8 h 20"/>
                  <a:gd name="T20" fmla="*/ 25 w 56"/>
                  <a:gd name="T21" fmla="*/ 8 h 20"/>
                  <a:gd name="T22" fmla="*/ 19 w 56"/>
                  <a:gd name="T23" fmla="*/ 8 h 20"/>
                  <a:gd name="T24" fmla="*/ 12 w 56"/>
                  <a:gd name="T25" fmla="*/ 7 h 20"/>
                  <a:gd name="T26" fmla="*/ 9 w 56"/>
                  <a:gd name="T27" fmla="*/ 6 h 20"/>
                  <a:gd name="T28" fmla="*/ 5 w 56"/>
                  <a:gd name="T29" fmla="*/ 4 h 20"/>
                  <a:gd name="T30" fmla="*/ 3 w 56"/>
                  <a:gd name="T31" fmla="*/ 3 h 20"/>
                  <a:gd name="T32" fmla="*/ 3 w 56"/>
                  <a:gd name="T33" fmla="*/ 3 h 20"/>
                  <a:gd name="T34" fmla="*/ 2 w 56"/>
                  <a:gd name="T35" fmla="*/ 3 h 20"/>
                  <a:gd name="T36" fmla="*/ 2 w 56"/>
                  <a:gd name="T37" fmla="*/ 3 h 20"/>
                  <a:gd name="T38" fmla="*/ 1 w 56"/>
                  <a:gd name="T39" fmla="*/ 3 h 20"/>
                  <a:gd name="T40" fmla="*/ 1 w 56"/>
                  <a:gd name="T41" fmla="*/ 5 h 20"/>
                  <a:gd name="T42" fmla="*/ 2 w 56"/>
                  <a:gd name="T43" fmla="*/ 5 h 20"/>
                  <a:gd name="T44" fmla="*/ 1 w 56"/>
                  <a:gd name="T45" fmla="*/ 5 h 20"/>
                  <a:gd name="T46" fmla="*/ 0 w 56"/>
                  <a:gd name="T47" fmla="*/ 7 h 20"/>
                  <a:gd name="T48" fmla="*/ 0 w 56"/>
                  <a:gd name="T49" fmla="*/ 7 h 20"/>
                  <a:gd name="T50" fmla="*/ 1 w 56"/>
                  <a:gd name="T51" fmla="*/ 8 h 20"/>
                  <a:gd name="T52" fmla="*/ 1 w 56"/>
                  <a:gd name="T53" fmla="*/ 9 h 20"/>
                  <a:gd name="T54" fmla="*/ 2 w 56"/>
                  <a:gd name="T55" fmla="*/ 10 h 20"/>
                  <a:gd name="T56" fmla="*/ 7 w 56"/>
                  <a:gd name="T57" fmla="*/ 14 h 20"/>
                  <a:gd name="T58" fmla="*/ 9 w 56"/>
                  <a:gd name="T59" fmla="*/ 15 h 20"/>
                  <a:gd name="T60" fmla="*/ 12 w 56"/>
                  <a:gd name="T61" fmla="*/ 17 h 20"/>
                  <a:gd name="T62" fmla="*/ 15 w 56"/>
                  <a:gd name="T63" fmla="*/ 18 h 20"/>
                  <a:gd name="T64" fmla="*/ 18 w 56"/>
                  <a:gd name="T65" fmla="*/ 19 h 20"/>
                  <a:gd name="T66" fmla="*/ 21 w 56"/>
                  <a:gd name="T67" fmla="*/ 19 h 20"/>
                  <a:gd name="T68" fmla="*/ 24 w 56"/>
                  <a:gd name="T69" fmla="*/ 20 h 20"/>
                  <a:gd name="T70" fmla="*/ 30 w 56"/>
                  <a:gd name="T71" fmla="*/ 20 h 20"/>
                  <a:gd name="T72" fmla="*/ 32 w 56"/>
                  <a:gd name="T73" fmla="*/ 20 h 20"/>
                  <a:gd name="T74" fmla="*/ 36 w 56"/>
                  <a:gd name="T75" fmla="*/ 20 h 20"/>
                  <a:gd name="T76" fmla="*/ 41 w 56"/>
                  <a:gd name="T77" fmla="*/ 18 h 20"/>
                  <a:gd name="T78" fmla="*/ 44 w 56"/>
                  <a:gd name="T79" fmla="*/ 18 h 20"/>
                  <a:gd name="T80" fmla="*/ 47 w 56"/>
                  <a:gd name="T81" fmla="*/ 16 h 20"/>
                  <a:gd name="T82" fmla="*/ 47 w 56"/>
                  <a:gd name="T83" fmla="*/ 17 h 20"/>
                  <a:gd name="T84" fmla="*/ 47 w 56"/>
                  <a:gd name="T85" fmla="*/ 16 h 20"/>
                  <a:gd name="T86" fmla="*/ 47 w 56"/>
                  <a:gd name="T87" fmla="*/ 16 h 20"/>
                  <a:gd name="T88" fmla="*/ 50 w 56"/>
                  <a:gd name="T89" fmla="*/ 15 h 20"/>
                  <a:gd name="T90" fmla="*/ 53 w 56"/>
                  <a:gd name="T91" fmla="*/ 14 h 20"/>
                  <a:gd name="T92" fmla="*/ 54 w 56"/>
                  <a:gd name="T93" fmla="*/ 13 h 20"/>
                  <a:gd name="T94" fmla="*/ 55 w 56"/>
                  <a:gd name="T95" fmla="*/ 12 h 20"/>
                  <a:gd name="T96" fmla="*/ 55 w 56"/>
                  <a:gd name="T97" fmla="*/ 10 h 20"/>
                  <a:gd name="T98" fmla="*/ 55 w 56"/>
                  <a:gd name="T99" fmla="*/ 9 h 20"/>
                  <a:gd name="T100" fmla="*/ 54 w 56"/>
                  <a:gd name="T101" fmla="*/ 8 h 20"/>
                  <a:gd name="T102" fmla="*/ 54 w 56"/>
                  <a:gd name="T103" fmla="*/ 7 h 20"/>
                  <a:gd name="T104" fmla="*/ 53 w 56"/>
                  <a:gd name="T105" fmla="*/ 5 h 20"/>
                  <a:gd name="T106" fmla="*/ 52 w 56"/>
                  <a:gd name="T107" fmla="*/ 4 h 20"/>
                  <a:gd name="T108" fmla="*/ 51 w 56"/>
                  <a:gd name="T109" fmla="*/ 2 h 20"/>
                  <a:gd name="T110" fmla="*/ 49 w 56"/>
                  <a:gd name="T111" fmla="*/ 1 h 20"/>
                  <a:gd name="T112" fmla="*/ 49 w 56"/>
                  <a:gd name="T113" fmla="*/ 0 h 20"/>
                  <a:gd name="T114" fmla="*/ 47 w 56"/>
                  <a:gd name="T115" fmla="*/ 1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56" h="20">
                    <a:moveTo>
                      <a:pt x="47" y="1"/>
                    </a:moveTo>
                    <a:cubicBezTo>
                      <a:pt x="46" y="1"/>
                      <a:pt x="44" y="1"/>
                      <a:pt x="43" y="2"/>
                    </a:cubicBezTo>
                    <a:cubicBezTo>
                      <a:pt x="41" y="2"/>
                      <a:pt x="40" y="3"/>
                      <a:pt x="39" y="3"/>
                    </a:cubicBezTo>
                    <a:cubicBezTo>
                      <a:pt x="38" y="3"/>
                      <a:pt x="37" y="3"/>
                      <a:pt x="36" y="4"/>
                    </a:cubicBezTo>
                    <a:cubicBezTo>
                      <a:pt x="35" y="4"/>
                      <a:pt x="35" y="4"/>
                      <a:pt x="34" y="4"/>
                    </a:cubicBezTo>
                    <a:cubicBezTo>
                      <a:pt x="33" y="5"/>
                      <a:pt x="32" y="5"/>
                      <a:pt x="32" y="6"/>
                    </a:cubicBezTo>
                    <a:cubicBezTo>
                      <a:pt x="31" y="6"/>
                      <a:pt x="31" y="7"/>
                      <a:pt x="31" y="7"/>
                    </a:cubicBezTo>
                    <a:cubicBezTo>
                      <a:pt x="32" y="8"/>
                      <a:pt x="32" y="8"/>
                      <a:pt x="32" y="8"/>
                    </a:cubicBezTo>
                    <a:cubicBezTo>
                      <a:pt x="31" y="8"/>
                      <a:pt x="31" y="8"/>
                      <a:pt x="30" y="8"/>
                    </a:cubicBezTo>
                    <a:cubicBezTo>
                      <a:pt x="30" y="8"/>
                      <a:pt x="29" y="8"/>
                      <a:pt x="28" y="8"/>
                    </a:cubicBezTo>
                    <a:cubicBezTo>
                      <a:pt x="27" y="8"/>
                      <a:pt x="26" y="8"/>
                      <a:pt x="25" y="8"/>
                    </a:cubicBezTo>
                    <a:cubicBezTo>
                      <a:pt x="23" y="8"/>
                      <a:pt x="21" y="8"/>
                      <a:pt x="19" y="8"/>
                    </a:cubicBezTo>
                    <a:cubicBezTo>
                      <a:pt x="17" y="8"/>
                      <a:pt x="15" y="7"/>
                      <a:pt x="12" y="7"/>
                    </a:cubicBezTo>
                    <a:cubicBezTo>
                      <a:pt x="11" y="6"/>
                      <a:pt x="10" y="6"/>
                      <a:pt x="9" y="6"/>
                    </a:cubicBezTo>
                    <a:cubicBezTo>
                      <a:pt x="8" y="5"/>
                      <a:pt x="7" y="5"/>
                      <a:pt x="5" y="4"/>
                    </a:cubicBezTo>
                    <a:cubicBezTo>
                      <a:pt x="5" y="4"/>
                      <a:pt x="4" y="4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4"/>
                      <a:pt x="1" y="5"/>
                      <a:pt x="1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6"/>
                      <a:pt x="0" y="6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1" y="8"/>
                      <a:pt x="1" y="8"/>
                      <a:pt x="1" y="8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3" y="11"/>
                      <a:pt x="5" y="13"/>
                      <a:pt x="7" y="14"/>
                    </a:cubicBezTo>
                    <a:cubicBezTo>
                      <a:pt x="8" y="14"/>
                      <a:pt x="8" y="15"/>
                      <a:pt x="9" y="15"/>
                    </a:cubicBezTo>
                    <a:cubicBezTo>
                      <a:pt x="10" y="16"/>
                      <a:pt x="11" y="16"/>
                      <a:pt x="12" y="17"/>
                    </a:cubicBezTo>
                    <a:cubicBezTo>
                      <a:pt x="13" y="17"/>
                      <a:pt x="14" y="18"/>
                      <a:pt x="15" y="18"/>
                    </a:cubicBezTo>
                    <a:cubicBezTo>
                      <a:pt x="16" y="18"/>
                      <a:pt x="17" y="19"/>
                      <a:pt x="18" y="19"/>
                    </a:cubicBezTo>
                    <a:cubicBezTo>
                      <a:pt x="19" y="19"/>
                      <a:pt x="20" y="19"/>
                      <a:pt x="21" y="19"/>
                    </a:cubicBezTo>
                    <a:cubicBezTo>
                      <a:pt x="22" y="20"/>
                      <a:pt x="23" y="20"/>
                      <a:pt x="24" y="20"/>
                    </a:cubicBezTo>
                    <a:cubicBezTo>
                      <a:pt x="26" y="20"/>
                      <a:pt x="28" y="20"/>
                      <a:pt x="30" y="20"/>
                    </a:cubicBezTo>
                    <a:cubicBezTo>
                      <a:pt x="31" y="20"/>
                      <a:pt x="31" y="20"/>
                      <a:pt x="32" y="20"/>
                    </a:cubicBezTo>
                    <a:cubicBezTo>
                      <a:pt x="34" y="20"/>
                      <a:pt x="35" y="20"/>
                      <a:pt x="36" y="20"/>
                    </a:cubicBezTo>
                    <a:cubicBezTo>
                      <a:pt x="38" y="19"/>
                      <a:pt x="40" y="19"/>
                      <a:pt x="41" y="18"/>
                    </a:cubicBezTo>
                    <a:cubicBezTo>
                      <a:pt x="42" y="18"/>
                      <a:pt x="43" y="18"/>
                      <a:pt x="44" y="18"/>
                    </a:cubicBezTo>
                    <a:cubicBezTo>
                      <a:pt x="45" y="17"/>
                      <a:pt x="46" y="17"/>
                      <a:pt x="47" y="16"/>
                    </a:cubicBezTo>
                    <a:cubicBezTo>
                      <a:pt x="47" y="17"/>
                      <a:pt x="47" y="17"/>
                      <a:pt x="47" y="17"/>
                    </a:cubicBezTo>
                    <a:cubicBezTo>
                      <a:pt x="47" y="16"/>
                      <a:pt x="47" y="16"/>
                      <a:pt x="47" y="16"/>
                    </a:cubicBezTo>
                    <a:cubicBezTo>
                      <a:pt x="47" y="16"/>
                      <a:pt x="47" y="16"/>
                      <a:pt x="47" y="16"/>
                    </a:cubicBezTo>
                    <a:cubicBezTo>
                      <a:pt x="48" y="16"/>
                      <a:pt x="49" y="15"/>
                      <a:pt x="50" y="15"/>
                    </a:cubicBezTo>
                    <a:cubicBezTo>
                      <a:pt x="51" y="15"/>
                      <a:pt x="52" y="14"/>
                      <a:pt x="53" y="14"/>
                    </a:cubicBezTo>
                    <a:cubicBezTo>
                      <a:pt x="54" y="13"/>
                      <a:pt x="54" y="13"/>
                      <a:pt x="54" y="13"/>
                    </a:cubicBezTo>
                    <a:cubicBezTo>
                      <a:pt x="54" y="13"/>
                      <a:pt x="55" y="13"/>
                      <a:pt x="55" y="12"/>
                    </a:cubicBezTo>
                    <a:cubicBezTo>
                      <a:pt x="55" y="11"/>
                      <a:pt x="56" y="11"/>
                      <a:pt x="55" y="10"/>
                    </a:cubicBezTo>
                    <a:cubicBezTo>
                      <a:pt x="55" y="9"/>
                      <a:pt x="55" y="9"/>
                      <a:pt x="55" y="9"/>
                    </a:cubicBezTo>
                    <a:cubicBezTo>
                      <a:pt x="55" y="9"/>
                      <a:pt x="55" y="9"/>
                      <a:pt x="54" y="8"/>
                    </a:cubicBezTo>
                    <a:cubicBezTo>
                      <a:pt x="54" y="8"/>
                      <a:pt x="54" y="7"/>
                      <a:pt x="54" y="7"/>
                    </a:cubicBezTo>
                    <a:cubicBezTo>
                      <a:pt x="53" y="6"/>
                      <a:pt x="53" y="6"/>
                      <a:pt x="53" y="5"/>
                    </a:cubicBezTo>
                    <a:cubicBezTo>
                      <a:pt x="53" y="5"/>
                      <a:pt x="52" y="4"/>
                      <a:pt x="52" y="4"/>
                    </a:cubicBezTo>
                    <a:cubicBezTo>
                      <a:pt x="52" y="3"/>
                      <a:pt x="52" y="3"/>
                      <a:pt x="51" y="2"/>
                    </a:cubicBezTo>
                    <a:cubicBezTo>
                      <a:pt x="51" y="2"/>
                      <a:pt x="50" y="1"/>
                      <a:pt x="49" y="1"/>
                    </a:cubicBezTo>
                    <a:cubicBezTo>
                      <a:pt x="49" y="0"/>
                      <a:pt x="49" y="0"/>
                      <a:pt x="49" y="0"/>
                    </a:cubicBezTo>
                    <a:cubicBezTo>
                      <a:pt x="48" y="0"/>
                      <a:pt x="48" y="1"/>
                      <a:pt x="47" y="1"/>
                    </a:cubicBezTo>
                  </a:path>
                </a:pathLst>
              </a:custGeom>
              <a:solidFill>
                <a:srgbClr val="4E4A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4" name="Freeform 806"/>
              <p:cNvSpPr>
                <a:spLocks/>
              </p:cNvSpPr>
              <p:nvPr/>
            </p:nvSpPr>
            <p:spPr bwMode="auto">
              <a:xfrm>
                <a:off x="6062" y="2577"/>
                <a:ext cx="155" cy="187"/>
              </a:xfrm>
              <a:custGeom>
                <a:avLst/>
                <a:gdLst>
                  <a:gd name="T0" fmla="*/ 78 w 82"/>
                  <a:gd name="T1" fmla="*/ 0 h 99"/>
                  <a:gd name="T2" fmla="*/ 77 w 82"/>
                  <a:gd name="T3" fmla="*/ 1 h 99"/>
                  <a:gd name="T4" fmla="*/ 79 w 82"/>
                  <a:gd name="T5" fmla="*/ 6 h 99"/>
                  <a:gd name="T6" fmla="*/ 80 w 82"/>
                  <a:gd name="T7" fmla="*/ 15 h 99"/>
                  <a:gd name="T8" fmla="*/ 77 w 82"/>
                  <a:gd name="T9" fmla="*/ 33 h 99"/>
                  <a:gd name="T10" fmla="*/ 77 w 82"/>
                  <a:gd name="T11" fmla="*/ 32 h 99"/>
                  <a:gd name="T12" fmla="*/ 71 w 82"/>
                  <a:gd name="T13" fmla="*/ 48 h 99"/>
                  <a:gd name="T14" fmla="*/ 64 w 82"/>
                  <a:gd name="T15" fmla="*/ 61 h 99"/>
                  <a:gd name="T16" fmla="*/ 64 w 82"/>
                  <a:gd name="T17" fmla="*/ 61 h 99"/>
                  <a:gd name="T18" fmla="*/ 64 w 82"/>
                  <a:gd name="T19" fmla="*/ 61 h 99"/>
                  <a:gd name="T20" fmla="*/ 64 w 82"/>
                  <a:gd name="T21" fmla="*/ 61 h 99"/>
                  <a:gd name="T22" fmla="*/ 64 w 82"/>
                  <a:gd name="T23" fmla="*/ 62 h 99"/>
                  <a:gd name="T24" fmla="*/ 64 w 82"/>
                  <a:gd name="T25" fmla="*/ 62 h 99"/>
                  <a:gd name="T26" fmla="*/ 64 w 82"/>
                  <a:gd name="T27" fmla="*/ 62 h 99"/>
                  <a:gd name="T28" fmla="*/ 64 w 82"/>
                  <a:gd name="T29" fmla="*/ 62 h 99"/>
                  <a:gd name="T30" fmla="*/ 64 w 82"/>
                  <a:gd name="T31" fmla="*/ 62 h 99"/>
                  <a:gd name="T32" fmla="*/ 50 w 82"/>
                  <a:gd name="T33" fmla="*/ 78 h 99"/>
                  <a:gd name="T34" fmla="*/ 50 w 82"/>
                  <a:gd name="T35" fmla="*/ 78 h 99"/>
                  <a:gd name="T36" fmla="*/ 36 w 82"/>
                  <a:gd name="T37" fmla="*/ 88 h 99"/>
                  <a:gd name="T38" fmla="*/ 18 w 82"/>
                  <a:gd name="T39" fmla="*/ 95 h 99"/>
                  <a:gd name="T40" fmla="*/ 18 w 82"/>
                  <a:gd name="T41" fmla="*/ 95 h 99"/>
                  <a:gd name="T42" fmla="*/ 0 w 82"/>
                  <a:gd name="T43" fmla="*/ 97 h 99"/>
                  <a:gd name="T44" fmla="*/ 1 w 82"/>
                  <a:gd name="T45" fmla="*/ 97 h 99"/>
                  <a:gd name="T46" fmla="*/ 0 w 82"/>
                  <a:gd name="T47" fmla="*/ 97 h 99"/>
                  <a:gd name="T48" fmla="*/ 1 w 82"/>
                  <a:gd name="T49" fmla="*/ 98 h 99"/>
                  <a:gd name="T50" fmla="*/ 3 w 82"/>
                  <a:gd name="T51" fmla="*/ 99 h 99"/>
                  <a:gd name="T52" fmla="*/ 18 w 82"/>
                  <a:gd name="T53" fmla="*/ 97 h 99"/>
                  <a:gd name="T54" fmla="*/ 27 w 82"/>
                  <a:gd name="T55" fmla="*/ 95 h 99"/>
                  <a:gd name="T56" fmla="*/ 35 w 82"/>
                  <a:gd name="T57" fmla="*/ 91 h 99"/>
                  <a:gd name="T58" fmla="*/ 49 w 82"/>
                  <a:gd name="T59" fmla="*/ 82 h 99"/>
                  <a:gd name="T60" fmla="*/ 60 w 82"/>
                  <a:gd name="T61" fmla="*/ 71 h 99"/>
                  <a:gd name="T62" fmla="*/ 68 w 82"/>
                  <a:gd name="T63" fmla="*/ 58 h 99"/>
                  <a:gd name="T64" fmla="*/ 74 w 82"/>
                  <a:gd name="T65" fmla="*/ 46 h 99"/>
                  <a:gd name="T66" fmla="*/ 79 w 82"/>
                  <a:gd name="T67" fmla="*/ 32 h 99"/>
                  <a:gd name="T68" fmla="*/ 82 w 82"/>
                  <a:gd name="T69" fmla="*/ 15 h 99"/>
                  <a:gd name="T70" fmla="*/ 79 w 82"/>
                  <a:gd name="T71" fmla="*/ 1 h 99"/>
                  <a:gd name="T72" fmla="*/ 78 w 82"/>
                  <a:gd name="T73" fmla="*/ 0 h 99"/>
                  <a:gd name="T74" fmla="*/ 78 w 82"/>
                  <a:gd name="T75" fmla="*/ 0 h 99"/>
                  <a:gd name="T76" fmla="*/ 78 w 82"/>
                  <a:gd name="T77" fmla="*/ 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82" h="99">
                    <a:moveTo>
                      <a:pt x="78" y="0"/>
                    </a:moveTo>
                    <a:cubicBezTo>
                      <a:pt x="77" y="0"/>
                      <a:pt x="77" y="1"/>
                      <a:pt x="77" y="1"/>
                    </a:cubicBezTo>
                    <a:cubicBezTo>
                      <a:pt x="78" y="3"/>
                      <a:pt x="78" y="5"/>
                      <a:pt x="79" y="6"/>
                    </a:cubicBezTo>
                    <a:cubicBezTo>
                      <a:pt x="79" y="9"/>
                      <a:pt x="80" y="12"/>
                      <a:pt x="80" y="15"/>
                    </a:cubicBezTo>
                    <a:cubicBezTo>
                      <a:pt x="79" y="21"/>
                      <a:pt x="78" y="27"/>
                      <a:pt x="77" y="33"/>
                    </a:cubicBezTo>
                    <a:cubicBezTo>
                      <a:pt x="77" y="32"/>
                      <a:pt x="77" y="32"/>
                      <a:pt x="77" y="32"/>
                    </a:cubicBezTo>
                    <a:cubicBezTo>
                      <a:pt x="75" y="38"/>
                      <a:pt x="73" y="43"/>
                      <a:pt x="71" y="48"/>
                    </a:cubicBezTo>
                    <a:cubicBezTo>
                      <a:pt x="69" y="53"/>
                      <a:pt x="66" y="57"/>
                      <a:pt x="64" y="61"/>
                    </a:cubicBezTo>
                    <a:cubicBezTo>
                      <a:pt x="64" y="61"/>
                      <a:pt x="64" y="61"/>
                      <a:pt x="64" y="61"/>
                    </a:cubicBezTo>
                    <a:cubicBezTo>
                      <a:pt x="64" y="61"/>
                      <a:pt x="64" y="61"/>
                      <a:pt x="64" y="61"/>
                    </a:cubicBezTo>
                    <a:cubicBezTo>
                      <a:pt x="64" y="61"/>
                      <a:pt x="64" y="61"/>
                      <a:pt x="64" y="61"/>
                    </a:cubicBezTo>
                    <a:cubicBezTo>
                      <a:pt x="64" y="62"/>
                      <a:pt x="64" y="62"/>
                      <a:pt x="64" y="62"/>
                    </a:cubicBezTo>
                    <a:cubicBezTo>
                      <a:pt x="64" y="62"/>
                      <a:pt x="64" y="62"/>
                      <a:pt x="64" y="62"/>
                    </a:cubicBezTo>
                    <a:cubicBezTo>
                      <a:pt x="64" y="62"/>
                      <a:pt x="64" y="62"/>
                      <a:pt x="64" y="62"/>
                    </a:cubicBezTo>
                    <a:cubicBezTo>
                      <a:pt x="64" y="62"/>
                      <a:pt x="64" y="62"/>
                      <a:pt x="64" y="62"/>
                    </a:cubicBezTo>
                    <a:cubicBezTo>
                      <a:pt x="64" y="62"/>
                      <a:pt x="64" y="62"/>
                      <a:pt x="64" y="62"/>
                    </a:cubicBezTo>
                    <a:cubicBezTo>
                      <a:pt x="60" y="68"/>
                      <a:pt x="55" y="73"/>
                      <a:pt x="50" y="78"/>
                    </a:cubicBezTo>
                    <a:cubicBezTo>
                      <a:pt x="50" y="78"/>
                      <a:pt x="50" y="78"/>
                      <a:pt x="50" y="78"/>
                    </a:cubicBezTo>
                    <a:cubicBezTo>
                      <a:pt x="46" y="82"/>
                      <a:pt x="41" y="86"/>
                      <a:pt x="36" y="88"/>
                    </a:cubicBezTo>
                    <a:cubicBezTo>
                      <a:pt x="30" y="91"/>
                      <a:pt x="24" y="94"/>
                      <a:pt x="18" y="95"/>
                    </a:cubicBezTo>
                    <a:cubicBezTo>
                      <a:pt x="18" y="95"/>
                      <a:pt x="18" y="95"/>
                      <a:pt x="18" y="95"/>
                    </a:cubicBezTo>
                    <a:cubicBezTo>
                      <a:pt x="12" y="96"/>
                      <a:pt x="6" y="97"/>
                      <a:pt x="0" y="97"/>
                    </a:cubicBezTo>
                    <a:cubicBezTo>
                      <a:pt x="1" y="97"/>
                      <a:pt x="1" y="97"/>
                      <a:pt x="1" y="97"/>
                    </a:cubicBezTo>
                    <a:cubicBezTo>
                      <a:pt x="0" y="97"/>
                      <a:pt x="0" y="97"/>
                      <a:pt x="0" y="97"/>
                    </a:cubicBezTo>
                    <a:cubicBezTo>
                      <a:pt x="1" y="98"/>
                      <a:pt x="1" y="98"/>
                      <a:pt x="1" y="98"/>
                    </a:cubicBezTo>
                    <a:cubicBezTo>
                      <a:pt x="2" y="98"/>
                      <a:pt x="3" y="99"/>
                      <a:pt x="3" y="99"/>
                    </a:cubicBezTo>
                    <a:cubicBezTo>
                      <a:pt x="8" y="99"/>
                      <a:pt x="13" y="98"/>
                      <a:pt x="18" y="97"/>
                    </a:cubicBezTo>
                    <a:cubicBezTo>
                      <a:pt x="21" y="97"/>
                      <a:pt x="24" y="96"/>
                      <a:pt x="27" y="95"/>
                    </a:cubicBezTo>
                    <a:cubicBezTo>
                      <a:pt x="30" y="94"/>
                      <a:pt x="33" y="92"/>
                      <a:pt x="35" y="91"/>
                    </a:cubicBezTo>
                    <a:cubicBezTo>
                      <a:pt x="40" y="89"/>
                      <a:pt x="44" y="86"/>
                      <a:pt x="49" y="82"/>
                    </a:cubicBezTo>
                    <a:cubicBezTo>
                      <a:pt x="53" y="79"/>
                      <a:pt x="56" y="75"/>
                      <a:pt x="60" y="71"/>
                    </a:cubicBezTo>
                    <a:cubicBezTo>
                      <a:pt x="63" y="67"/>
                      <a:pt x="66" y="63"/>
                      <a:pt x="68" y="58"/>
                    </a:cubicBezTo>
                    <a:cubicBezTo>
                      <a:pt x="70" y="54"/>
                      <a:pt x="72" y="50"/>
                      <a:pt x="74" y="46"/>
                    </a:cubicBezTo>
                    <a:cubicBezTo>
                      <a:pt x="76" y="41"/>
                      <a:pt x="78" y="36"/>
                      <a:pt x="79" y="32"/>
                    </a:cubicBezTo>
                    <a:cubicBezTo>
                      <a:pt x="81" y="26"/>
                      <a:pt x="82" y="21"/>
                      <a:pt x="82" y="15"/>
                    </a:cubicBezTo>
                    <a:cubicBezTo>
                      <a:pt x="82" y="10"/>
                      <a:pt x="81" y="5"/>
                      <a:pt x="79" y="1"/>
                    </a:cubicBezTo>
                    <a:cubicBezTo>
                      <a:pt x="78" y="0"/>
                      <a:pt x="78" y="0"/>
                      <a:pt x="78" y="0"/>
                    </a:cubicBezTo>
                    <a:cubicBezTo>
                      <a:pt x="78" y="0"/>
                      <a:pt x="78" y="0"/>
                      <a:pt x="78" y="0"/>
                    </a:cubicBezTo>
                    <a:cubicBezTo>
                      <a:pt x="78" y="0"/>
                      <a:pt x="78" y="0"/>
                      <a:pt x="78" y="0"/>
                    </a:cubicBezTo>
                  </a:path>
                </a:pathLst>
              </a:custGeom>
              <a:solidFill>
                <a:srgbClr val="DAB4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5" name="Freeform 807"/>
              <p:cNvSpPr>
                <a:spLocks/>
              </p:cNvSpPr>
              <p:nvPr/>
            </p:nvSpPr>
            <p:spPr bwMode="auto">
              <a:xfrm>
                <a:off x="6032" y="2758"/>
                <a:ext cx="7" cy="2"/>
              </a:xfrm>
              <a:custGeom>
                <a:avLst/>
                <a:gdLst>
                  <a:gd name="T0" fmla="*/ 0 w 4"/>
                  <a:gd name="T1" fmla="*/ 1 h 1"/>
                  <a:gd name="T2" fmla="*/ 0 w 4"/>
                  <a:gd name="T3" fmla="*/ 1 h 1"/>
                  <a:gd name="T4" fmla="*/ 1 w 4"/>
                  <a:gd name="T5" fmla="*/ 1 h 1"/>
                  <a:gd name="T6" fmla="*/ 3 w 4"/>
                  <a:gd name="T7" fmla="*/ 1 h 1"/>
                  <a:gd name="T8" fmla="*/ 3 w 4"/>
                  <a:gd name="T9" fmla="*/ 1 h 1"/>
                  <a:gd name="T10" fmla="*/ 3 w 4"/>
                  <a:gd name="T11" fmla="*/ 1 h 1"/>
                  <a:gd name="T12" fmla="*/ 4 w 4"/>
                  <a:gd name="T13" fmla="*/ 1 h 1"/>
                  <a:gd name="T14" fmla="*/ 4 w 4"/>
                  <a:gd name="T15" fmla="*/ 1 h 1"/>
                  <a:gd name="T16" fmla="*/ 3 w 4"/>
                  <a:gd name="T17" fmla="*/ 0 h 1"/>
                  <a:gd name="T18" fmla="*/ 3 w 4"/>
                  <a:gd name="T19" fmla="*/ 0 h 1"/>
                  <a:gd name="T20" fmla="*/ 0 w 4"/>
                  <a:gd name="T21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1" y="0"/>
                      <a:pt x="0" y="1"/>
                    </a:cubicBezTo>
                  </a:path>
                </a:pathLst>
              </a:custGeom>
              <a:solidFill>
                <a:srgbClr val="DAB4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" name="Freeform 809"/>
            <p:cNvSpPr>
              <a:spLocks/>
            </p:cNvSpPr>
            <p:nvPr/>
          </p:nvSpPr>
          <p:spPr bwMode="auto">
            <a:xfrm>
              <a:off x="6183" y="2692"/>
              <a:ext cx="0" cy="2"/>
            </a:xfrm>
            <a:custGeom>
              <a:avLst/>
              <a:gdLst>
                <a:gd name="T0" fmla="*/ 2 h 2"/>
                <a:gd name="T1" fmla="*/ 2 h 2"/>
                <a:gd name="T2" fmla="*/ 0 h 2"/>
                <a:gd name="T3" fmla="*/ 2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DAB4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810"/>
            <p:cNvSpPr>
              <a:spLocks/>
            </p:cNvSpPr>
            <p:nvPr/>
          </p:nvSpPr>
          <p:spPr bwMode="auto">
            <a:xfrm>
              <a:off x="6183" y="2692"/>
              <a:ext cx="0" cy="2"/>
            </a:xfrm>
            <a:custGeom>
              <a:avLst/>
              <a:gdLst>
                <a:gd name="T0" fmla="*/ 2 h 2"/>
                <a:gd name="T1" fmla="*/ 2 h 2"/>
                <a:gd name="T2" fmla="*/ 0 h 2"/>
                <a:gd name="T3" fmla="*/ 2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811"/>
            <p:cNvSpPr>
              <a:spLocks/>
            </p:cNvSpPr>
            <p:nvPr/>
          </p:nvSpPr>
          <p:spPr bwMode="auto">
            <a:xfrm>
              <a:off x="6183" y="269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AB4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812"/>
            <p:cNvSpPr>
              <a:spLocks/>
            </p:cNvSpPr>
            <p:nvPr/>
          </p:nvSpPr>
          <p:spPr bwMode="auto">
            <a:xfrm>
              <a:off x="6183" y="269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813"/>
            <p:cNvSpPr>
              <a:spLocks/>
            </p:cNvSpPr>
            <p:nvPr/>
          </p:nvSpPr>
          <p:spPr bwMode="auto">
            <a:xfrm>
              <a:off x="6183" y="269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AB4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814"/>
            <p:cNvSpPr>
              <a:spLocks/>
            </p:cNvSpPr>
            <p:nvPr/>
          </p:nvSpPr>
          <p:spPr bwMode="auto">
            <a:xfrm>
              <a:off x="6183" y="269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815"/>
            <p:cNvSpPr>
              <a:spLocks noEditPoints="1"/>
            </p:cNvSpPr>
            <p:nvPr/>
          </p:nvSpPr>
          <p:spPr bwMode="auto">
            <a:xfrm>
              <a:off x="5858" y="2478"/>
              <a:ext cx="44" cy="98"/>
            </a:xfrm>
            <a:custGeom>
              <a:avLst/>
              <a:gdLst>
                <a:gd name="T0" fmla="*/ 21 w 23"/>
                <a:gd name="T1" fmla="*/ 0 h 52"/>
                <a:gd name="T2" fmla="*/ 12 w 23"/>
                <a:gd name="T3" fmla="*/ 10 h 52"/>
                <a:gd name="T4" fmla="*/ 5 w 23"/>
                <a:gd name="T5" fmla="*/ 23 h 52"/>
                <a:gd name="T6" fmla="*/ 1 w 23"/>
                <a:gd name="T7" fmla="*/ 37 h 52"/>
                <a:gd name="T8" fmla="*/ 0 w 23"/>
                <a:gd name="T9" fmla="*/ 52 h 52"/>
                <a:gd name="T10" fmla="*/ 1 w 23"/>
                <a:gd name="T11" fmla="*/ 52 h 52"/>
                <a:gd name="T12" fmla="*/ 1 w 23"/>
                <a:gd name="T13" fmla="*/ 52 h 52"/>
                <a:gd name="T14" fmla="*/ 2 w 23"/>
                <a:gd name="T15" fmla="*/ 49 h 52"/>
                <a:gd name="T16" fmla="*/ 2 w 23"/>
                <a:gd name="T17" fmla="*/ 46 h 52"/>
                <a:gd name="T18" fmla="*/ 2 w 23"/>
                <a:gd name="T19" fmla="*/ 46 h 52"/>
                <a:gd name="T20" fmla="*/ 5 w 23"/>
                <a:gd name="T21" fmla="*/ 30 h 52"/>
                <a:gd name="T22" fmla="*/ 5 w 23"/>
                <a:gd name="T23" fmla="*/ 30 h 52"/>
                <a:gd name="T24" fmla="*/ 12 w 23"/>
                <a:gd name="T25" fmla="*/ 14 h 52"/>
                <a:gd name="T26" fmla="*/ 20 w 23"/>
                <a:gd name="T27" fmla="*/ 4 h 52"/>
                <a:gd name="T28" fmla="*/ 20 w 23"/>
                <a:gd name="T29" fmla="*/ 4 h 52"/>
                <a:gd name="T30" fmla="*/ 22 w 23"/>
                <a:gd name="T31" fmla="*/ 2 h 52"/>
                <a:gd name="T32" fmla="*/ 22 w 23"/>
                <a:gd name="T33" fmla="*/ 0 h 52"/>
                <a:gd name="T34" fmla="*/ 22 w 23"/>
                <a:gd name="T35" fmla="*/ 0 h 52"/>
                <a:gd name="T36" fmla="*/ 21 w 23"/>
                <a:gd name="T37" fmla="*/ 0 h 52"/>
                <a:gd name="T38" fmla="*/ 20 w 23"/>
                <a:gd name="T39" fmla="*/ 3 h 52"/>
                <a:gd name="T40" fmla="*/ 20 w 23"/>
                <a:gd name="T41" fmla="*/ 4 h 52"/>
                <a:gd name="T42" fmla="*/ 20 w 23"/>
                <a:gd name="T43" fmla="*/ 3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3" h="52">
                  <a:moveTo>
                    <a:pt x="21" y="0"/>
                  </a:moveTo>
                  <a:cubicBezTo>
                    <a:pt x="17" y="3"/>
                    <a:pt x="14" y="6"/>
                    <a:pt x="12" y="10"/>
                  </a:cubicBezTo>
                  <a:cubicBezTo>
                    <a:pt x="9" y="14"/>
                    <a:pt x="7" y="19"/>
                    <a:pt x="5" y="23"/>
                  </a:cubicBezTo>
                  <a:cubicBezTo>
                    <a:pt x="3" y="28"/>
                    <a:pt x="2" y="33"/>
                    <a:pt x="1" y="37"/>
                  </a:cubicBezTo>
                  <a:cubicBezTo>
                    <a:pt x="0" y="42"/>
                    <a:pt x="0" y="47"/>
                    <a:pt x="0" y="52"/>
                  </a:cubicBezTo>
                  <a:cubicBezTo>
                    <a:pt x="1" y="52"/>
                    <a:pt x="1" y="52"/>
                    <a:pt x="1" y="52"/>
                  </a:cubicBezTo>
                  <a:cubicBezTo>
                    <a:pt x="1" y="52"/>
                    <a:pt x="1" y="52"/>
                    <a:pt x="1" y="52"/>
                  </a:cubicBezTo>
                  <a:cubicBezTo>
                    <a:pt x="1" y="51"/>
                    <a:pt x="2" y="50"/>
                    <a:pt x="2" y="49"/>
                  </a:cubicBezTo>
                  <a:cubicBezTo>
                    <a:pt x="2" y="48"/>
                    <a:pt x="2" y="47"/>
                    <a:pt x="2" y="46"/>
                  </a:cubicBezTo>
                  <a:cubicBezTo>
                    <a:pt x="2" y="46"/>
                    <a:pt x="2" y="46"/>
                    <a:pt x="2" y="46"/>
                  </a:cubicBezTo>
                  <a:cubicBezTo>
                    <a:pt x="2" y="40"/>
                    <a:pt x="3" y="35"/>
                    <a:pt x="5" y="30"/>
                  </a:cubicBezTo>
                  <a:cubicBezTo>
                    <a:pt x="5" y="30"/>
                    <a:pt x="5" y="30"/>
                    <a:pt x="5" y="30"/>
                  </a:cubicBezTo>
                  <a:cubicBezTo>
                    <a:pt x="6" y="24"/>
                    <a:pt x="9" y="19"/>
                    <a:pt x="12" y="14"/>
                  </a:cubicBezTo>
                  <a:cubicBezTo>
                    <a:pt x="14" y="10"/>
                    <a:pt x="17" y="7"/>
                    <a:pt x="20" y="4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1" y="3"/>
                    <a:pt x="22" y="2"/>
                    <a:pt x="22" y="2"/>
                  </a:cubicBezTo>
                  <a:cubicBezTo>
                    <a:pt x="23" y="1"/>
                    <a:pt x="23" y="1"/>
                    <a:pt x="22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1" y="0"/>
                    <a:pt x="21" y="0"/>
                    <a:pt x="21" y="0"/>
                  </a:cubicBezTo>
                  <a:moveTo>
                    <a:pt x="20" y="3"/>
                  </a:moveTo>
                  <a:cubicBezTo>
                    <a:pt x="20" y="4"/>
                    <a:pt x="20" y="4"/>
                    <a:pt x="20" y="4"/>
                  </a:cubicBezTo>
                  <a:cubicBezTo>
                    <a:pt x="20" y="3"/>
                    <a:pt x="20" y="3"/>
                    <a:pt x="20" y="3"/>
                  </a:cubicBezTo>
                </a:path>
              </a:pathLst>
            </a:custGeom>
            <a:solidFill>
              <a:srgbClr val="DAB4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816"/>
            <p:cNvSpPr>
              <a:spLocks/>
            </p:cNvSpPr>
            <p:nvPr/>
          </p:nvSpPr>
          <p:spPr bwMode="auto">
            <a:xfrm>
              <a:off x="5862" y="2562"/>
              <a:ext cx="0" cy="2"/>
            </a:xfrm>
            <a:custGeom>
              <a:avLst/>
              <a:gdLst>
                <a:gd name="T0" fmla="*/ 2 h 2"/>
                <a:gd name="T1" fmla="*/ 0 h 2"/>
                <a:gd name="T2" fmla="*/ 2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DAB4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817"/>
            <p:cNvSpPr>
              <a:spLocks noEditPoints="1"/>
            </p:cNvSpPr>
            <p:nvPr/>
          </p:nvSpPr>
          <p:spPr bwMode="auto">
            <a:xfrm>
              <a:off x="5879" y="2751"/>
              <a:ext cx="60" cy="158"/>
            </a:xfrm>
            <a:custGeom>
              <a:avLst/>
              <a:gdLst>
                <a:gd name="T0" fmla="*/ 23 w 32"/>
                <a:gd name="T1" fmla="*/ 2 h 84"/>
                <a:gd name="T2" fmla="*/ 12 w 32"/>
                <a:gd name="T3" fmla="*/ 10 h 84"/>
                <a:gd name="T4" fmla="*/ 5 w 32"/>
                <a:gd name="T5" fmla="*/ 21 h 84"/>
                <a:gd name="T6" fmla="*/ 1 w 32"/>
                <a:gd name="T7" fmla="*/ 35 h 84"/>
                <a:gd name="T8" fmla="*/ 0 w 32"/>
                <a:gd name="T9" fmla="*/ 50 h 84"/>
                <a:gd name="T10" fmla="*/ 2 w 32"/>
                <a:gd name="T11" fmla="*/ 67 h 84"/>
                <a:gd name="T12" fmla="*/ 7 w 32"/>
                <a:gd name="T13" fmla="*/ 81 h 84"/>
                <a:gd name="T14" fmla="*/ 7 w 32"/>
                <a:gd name="T15" fmla="*/ 81 h 84"/>
                <a:gd name="T16" fmla="*/ 10 w 32"/>
                <a:gd name="T17" fmla="*/ 84 h 84"/>
                <a:gd name="T18" fmla="*/ 8 w 32"/>
                <a:gd name="T19" fmla="*/ 78 h 84"/>
                <a:gd name="T20" fmla="*/ 8 w 32"/>
                <a:gd name="T21" fmla="*/ 78 h 84"/>
                <a:gd name="T22" fmla="*/ 8 w 32"/>
                <a:gd name="T23" fmla="*/ 78 h 84"/>
                <a:gd name="T24" fmla="*/ 8 w 32"/>
                <a:gd name="T25" fmla="*/ 78 h 84"/>
                <a:gd name="T26" fmla="*/ 8 w 32"/>
                <a:gd name="T27" fmla="*/ 78 h 84"/>
                <a:gd name="T28" fmla="*/ 3 w 32"/>
                <a:gd name="T29" fmla="*/ 55 h 84"/>
                <a:gd name="T30" fmla="*/ 3 w 32"/>
                <a:gd name="T31" fmla="*/ 55 h 84"/>
                <a:gd name="T32" fmla="*/ 2 w 32"/>
                <a:gd name="T33" fmla="*/ 45 h 84"/>
                <a:gd name="T34" fmla="*/ 3 w 32"/>
                <a:gd name="T35" fmla="*/ 35 h 84"/>
                <a:gd name="T36" fmla="*/ 3 w 32"/>
                <a:gd name="T37" fmla="*/ 35 h 84"/>
                <a:gd name="T38" fmla="*/ 3 w 32"/>
                <a:gd name="T39" fmla="*/ 35 h 84"/>
                <a:gd name="T40" fmla="*/ 7 w 32"/>
                <a:gd name="T41" fmla="*/ 21 h 84"/>
                <a:gd name="T42" fmla="*/ 13 w 32"/>
                <a:gd name="T43" fmla="*/ 12 h 84"/>
                <a:gd name="T44" fmla="*/ 13 w 32"/>
                <a:gd name="T45" fmla="*/ 12 h 84"/>
                <a:gd name="T46" fmla="*/ 13 w 32"/>
                <a:gd name="T47" fmla="*/ 12 h 84"/>
                <a:gd name="T48" fmla="*/ 13 w 32"/>
                <a:gd name="T49" fmla="*/ 12 h 84"/>
                <a:gd name="T50" fmla="*/ 13 w 32"/>
                <a:gd name="T51" fmla="*/ 12 h 84"/>
                <a:gd name="T52" fmla="*/ 13 w 32"/>
                <a:gd name="T53" fmla="*/ 12 h 84"/>
                <a:gd name="T54" fmla="*/ 13 w 32"/>
                <a:gd name="T55" fmla="*/ 12 h 84"/>
                <a:gd name="T56" fmla="*/ 13 w 32"/>
                <a:gd name="T57" fmla="*/ 12 h 84"/>
                <a:gd name="T58" fmla="*/ 14 w 32"/>
                <a:gd name="T59" fmla="*/ 12 h 84"/>
                <a:gd name="T60" fmla="*/ 20 w 32"/>
                <a:gd name="T61" fmla="*/ 6 h 84"/>
                <a:gd name="T62" fmla="*/ 20 w 32"/>
                <a:gd name="T63" fmla="*/ 6 h 84"/>
                <a:gd name="T64" fmla="*/ 26 w 32"/>
                <a:gd name="T65" fmla="*/ 2 h 84"/>
                <a:gd name="T66" fmla="*/ 32 w 32"/>
                <a:gd name="T67" fmla="*/ 1 h 84"/>
                <a:gd name="T68" fmla="*/ 30 w 32"/>
                <a:gd name="T69" fmla="*/ 0 h 84"/>
                <a:gd name="T70" fmla="*/ 28 w 32"/>
                <a:gd name="T71" fmla="*/ 0 h 84"/>
                <a:gd name="T72" fmla="*/ 28 w 32"/>
                <a:gd name="T73" fmla="*/ 0 h 84"/>
                <a:gd name="T74" fmla="*/ 23 w 32"/>
                <a:gd name="T75" fmla="*/ 2 h 84"/>
                <a:gd name="T76" fmla="*/ 7 w 32"/>
                <a:gd name="T77" fmla="*/ 21 h 84"/>
                <a:gd name="T78" fmla="*/ 7 w 32"/>
                <a:gd name="T79" fmla="*/ 22 h 84"/>
                <a:gd name="T80" fmla="*/ 7 w 32"/>
                <a:gd name="T81" fmla="*/ 21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" h="84">
                  <a:moveTo>
                    <a:pt x="23" y="2"/>
                  </a:moveTo>
                  <a:cubicBezTo>
                    <a:pt x="19" y="4"/>
                    <a:pt x="15" y="7"/>
                    <a:pt x="12" y="10"/>
                  </a:cubicBezTo>
                  <a:cubicBezTo>
                    <a:pt x="9" y="13"/>
                    <a:pt x="7" y="17"/>
                    <a:pt x="5" y="21"/>
                  </a:cubicBezTo>
                  <a:cubicBezTo>
                    <a:pt x="3" y="26"/>
                    <a:pt x="2" y="30"/>
                    <a:pt x="1" y="35"/>
                  </a:cubicBezTo>
                  <a:cubicBezTo>
                    <a:pt x="0" y="40"/>
                    <a:pt x="0" y="45"/>
                    <a:pt x="0" y="50"/>
                  </a:cubicBezTo>
                  <a:cubicBezTo>
                    <a:pt x="0" y="56"/>
                    <a:pt x="1" y="61"/>
                    <a:pt x="2" y="67"/>
                  </a:cubicBezTo>
                  <a:cubicBezTo>
                    <a:pt x="4" y="72"/>
                    <a:pt x="5" y="77"/>
                    <a:pt x="7" y="81"/>
                  </a:cubicBezTo>
                  <a:cubicBezTo>
                    <a:pt x="7" y="81"/>
                    <a:pt x="7" y="81"/>
                    <a:pt x="7" y="81"/>
                  </a:cubicBezTo>
                  <a:cubicBezTo>
                    <a:pt x="8" y="82"/>
                    <a:pt x="9" y="83"/>
                    <a:pt x="10" y="84"/>
                  </a:cubicBezTo>
                  <a:cubicBezTo>
                    <a:pt x="10" y="82"/>
                    <a:pt x="9" y="80"/>
                    <a:pt x="8" y="78"/>
                  </a:cubicBezTo>
                  <a:cubicBezTo>
                    <a:pt x="8" y="78"/>
                    <a:pt x="8" y="78"/>
                    <a:pt x="8" y="78"/>
                  </a:cubicBezTo>
                  <a:cubicBezTo>
                    <a:pt x="8" y="78"/>
                    <a:pt x="8" y="78"/>
                    <a:pt x="8" y="78"/>
                  </a:cubicBezTo>
                  <a:cubicBezTo>
                    <a:pt x="8" y="78"/>
                    <a:pt x="8" y="78"/>
                    <a:pt x="8" y="78"/>
                  </a:cubicBezTo>
                  <a:cubicBezTo>
                    <a:pt x="8" y="78"/>
                    <a:pt x="8" y="78"/>
                    <a:pt x="8" y="78"/>
                  </a:cubicBezTo>
                  <a:cubicBezTo>
                    <a:pt x="5" y="71"/>
                    <a:pt x="3" y="63"/>
                    <a:pt x="3" y="55"/>
                  </a:cubicBezTo>
                  <a:cubicBezTo>
                    <a:pt x="3" y="55"/>
                    <a:pt x="3" y="55"/>
                    <a:pt x="3" y="55"/>
                  </a:cubicBezTo>
                  <a:cubicBezTo>
                    <a:pt x="2" y="52"/>
                    <a:pt x="2" y="48"/>
                    <a:pt x="2" y="45"/>
                  </a:cubicBezTo>
                  <a:cubicBezTo>
                    <a:pt x="2" y="42"/>
                    <a:pt x="3" y="38"/>
                    <a:pt x="3" y="35"/>
                  </a:cubicBezTo>
                  <a:cubicBezTo>
                    <a:pt x="3" y="35"/>
                    <a:pt x="3" y="35"/>
                    <a:pt x="3" y="35"/>
                  </a:cubicBezTo>
                  <a:cubicBezTo>
                    <a:pt x="3" y="35"/>
                    <a:pt x="3" y="35"/>
                    <a:pt x="3" y="35"/>
                  </a:cubicBezTo>
                  <a:cubicBezTo>
                    <a:pt x="4" y="30"/>
                    <a:pt x="5" y="26"/>
                    <a:pt x="7" y="21"/>
                  </a:cubicBezTo>
                  <a:cubicBezTo>
                    <a:pt x="9" y="18"/>
                    <a:pt x="11" y="15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5" y="9"/>
                    <a:pt x="18" y="7"/>
                    <a:pt x="20" y="6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2" y="4"/>
                    <a:pt x="24" y="3"/>
                    <a:pt x="26" y="2"/>
                  </a:cubicBezTo>
                  <a:cubicBezTo>
                    <a:pt x="28" y="2"/>
                    <a:pt x="30" y="1"/>
                    <a:pt x="32" y="1"/>
                  </a:cubicBezTo>
                  <a:cubicBezTo>
                    <a:pt x="31" y="1"/>
                    <a:pt x="31" y="0"/>
                    <a:pt x="30" y="0"/>
                  </a:cubicBezTo>
                  <a:cubicBezTo>
                    <a:pt x="30" y="0"/>
                    <a:pt x="29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6" y="0"/>
                    <a:pt x="24" y="1"/>
                    <a:pt x="23" y="2"/>
                  </a:cubicBezTo>
                  <a:moveTo>
                    <a:pt x="7" y="21"/>
                  </a:moveTo>
                  <a:cubicBezTo>
                    <a:pt x="7" y="22"/>
                    <a:pt x="7" y="22"/>
                    <a:pt x="7" y="22"/>
                  </a:cubicBezTo>
                  <a:cubicBezTo>
                    <a:pt x="7" y="21"/>
                    <a:pt x="7" y="21"/>
                    <a:pt x="7" y="21"/>
                  </a:cubicBezTo>
                </a:path>
              </a:pathLst>
            </a:custGeom>
            <a:solidFill>
              <a:srgbClr val="1F62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818"/>
            <p:cNvSpPr>
              <a:spLocks/>
            </p:cNvSpPr>
            <p:nvPr/>
          </p:nvSpPr>
          <p:spPr bwMode="auto">
            <a:xfrm>
              <a:off x="5894" y="289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F62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819"/>
            <p:cNvSpPr>
              <a:spLocks/>
            </p:cNvSpPr>
            <p:nvPr/>
          </p:nvSpPr>
          <p:spPr bwMode="auto">
            <a:xfrm>
              <a:off x="5904" y="2773"/>
              <a:ext cx="2" cy="0"/>
            </a:xfrm>
            <a:custGeom>
              <a:avLst/>
              <a:gdLst>
                <a:gd name="T0" fmla="*/ 2 w 2"/>
                <a:gd name="T1" fmla="*/ 0 w 2"/>
                <a:gd name="T2" fmla="*/ 2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1F62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820"/>
            <p:cNvSpPr>
              <a:spLocks/>
            </p:cNvSpPr>
            <p:nvPr/>
          </p:nvSpPr>
          <p:spPr bwMode="auto">
            <a:xfrm>
              <a:off x="5904" y="2773"/>
              <a:ext cx="2" cy="0"/>
            </a:xfrm>
            <a:custGeom>
              <a:avLst/>
              <a:gdLst>
                <a:gd name="T0" fmla="*/ 2 w 2"/>
                <a:gd name="T1" fmla="*/ 0 w 2"/>
                <a:gd name="T2" fmla="*/ 2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821"/>
            <p:cNvSpPr>
              <a:spLocks noChangeArrowheads="1"/>
            </p:cNvSpPr>
            <p:nvPr/>
          </p:nvSpPr>
          <p:spPr bwMode="auto">
            <a:xfrm>
              <a:off x="5904" y="2773"/>
              <a:ext cx="1" cy="1"/>
            </a:xfrm>
            <a:prstGeom prst="rect">
              <a:avLst/>
            </a:prstGeom>
            <a:solidFill>
              <a:srgbClr val="1F62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822"/>
            <p:cNvSpPr>
              <a:spLocks noChangeArrowheads="1"/>
            </p:cNvSpPr>
            <p:nvPr/>
          </p:nvSpPr>
          <p:spPr bwMode="auto">
            <a:xfrm>
              <a:off x="5885" y="2817"/>
              <a:ext cx="1" cy="1"/>
            </a:xfrm>
            <a:prstGeom prst="rect">
              <a:avLst/>
            </a:prstGeom>
            <a:solidFill>
              <a:srgbClr val="1F62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823"/>
            <p:cNvSpPr>
              <a:spLocks/>
            </p:cNvSpPr>
            <p:nvPr/>
          </p:nvSpPr>
          <p:spPr bwMode="auto">
            <a:xfrm>
              <a:off x="5885" y="2817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824"/>
            <p:cNvSpPr>
              <a:spLocks/>
            </p:cNvSpPr>
            <p:nvPr/>
          </p:nvSpPr>
          <p:spPr bwMode="auto">
            <a:xfrm>
              <a:off x="5885" y="2817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F62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825"/>
            <p:cNvSpPr>
              <a:spLocks/>
            </p:cNvSpPr>
            <p:nvPr/>
          </p:nvSpPr>
          <p:spPr bwMode="auto">
            <a:xfrm>
              <a:off x="5885" y="2817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826"/>
            <p:cNvSpPr>
              <a:spLocks/>
            </p:cNvSpPr>
            <p:nvPr/>
          </p:nvSpPr>
          <p:spPr bwMode="auto">
            <a:xfrm>
              <a:off x="5885" y="2817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F62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827"/>
            <p:cNvSpPr>
              <a:spLocks/>
            </p:cNvSpPr>
            <p:nvPr/>
          </p:nvSpPr>
          <p:spPr bwMode="auto">
            <a:xfrm>
              <a:off x="5894" y="289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F62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828"/>
            <p:cNvSpPr>
              <a:spLocks/>
            </p:cNvSpPr>
            <p:nvPr/>
          </p:nvSpPr>
          <p:spPr bwMode="auto">
            <a:xfrm>
              <a:off x="5894" y="289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829"/>
            <p:cNvSpPr>
              <a:spLocks/>
            </p:cNvSpPr>
            <p:nvPr/>
          </p:nvSpPr>
          <p:spPr bwMode="auto">
            <a:xfrm>
              <a:off x="5894" y="289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F62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830"/>
            <p:cNvSpPr>
              <a:spLocks/>
            </p:cNvSpPr>
            <p:nvPr/>
          </p:nvSpPr>
          <p:spPr bwMode="auto">
            <a:xfrm>
              <a:off x="5894" y="289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831"/>
            <p:cNvSpPr>
              <a:spLocks/>
            </p:cNvSpPr>
            <p:nvPr/>
          </p:nvSpPr>
          <p:spPr bwMode="auto">
            <a:xfrm>
              <a:off x="5894" y="289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F62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832"/>
            <p:cNvSpPr>
              <a:spLocks/>
            </p:cNvSpPr>
            <p:nvPr/>
          </p:nvSpPr>
          <p:spPr bwMode="auto">
            <a:xfrm>
              <a:off x="5894" y="289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833"/>
            <p:cNvSpPr>
              <a:spLocks noEditPoints="1"/>
            </p:cNvSpPr>
            <p:nvPr/>
          </p:nvSpPr>
          <p:spPr bwMode="auto">
            <a:xfrm>
              <a:off x="6049" y="2753"/>
              <a:ext cx="47" cy="164"/>
            </a:xfrm>
            <a:custGeom>
              <a:avLst/>
              <a:gdLst>
                <a:gd name="T0" fmla="*/ 1 w 25"/>
                <a:gd name="T1" fmla="*/ 1 h 87"/>
                <a:gd name="T2" fmla="*/ 0 w 25"/>
                <a:gd name="T3" fmla="*/ 1 h 87"/>
                <a:gd name="T4" fmla="*/ 4 w 25"/>
                <a:gd name="T5" fmla="*/ 3 h 87"/>
                <a:gd name="T6" fmla="*/ 10 w 25"/>
                <a:gd name="T7" fmla="*/ 7 h 87"/>
                <a:gd name="T8" fmla="*/ 15 w 25"/>
                <a:gd name="T9" fmla="*/ 13 h 87"/>
                <a:gd name="T10" fmla="*/ 15 w 25"/>
                <a:gd name="T11" fmla="*/ 13 h 87"/>
                <a:gd name="T12" fmla="*/ 19 w 25"/>
                <a:gd name="T13" fmla="*/ 20 h 87"/>
                <a:gd name="T14" fmla="*/ 22 w 25"/>
                <a:gd name="T15" fmla="*/ 32 h 87"/>
                <a:gd name="T16" fmla="*/ 22 w 25"/>
                <a:gd name="T17" fmla="*/ 32 h 87"/>
                <a:gd name="T18" fmla="*/ 21 w 25"/>
                <a:gd name="T19" fmla="*/ 52 h 87"/>
                <a:gd name="T20" fmla="*/ 21 w 25"/>
                <a:gd name="T21" fmla="*/ 52 h 87"/>
                <a:gd name="T22" fmla="*/ 14 w 25"/>
                <a:gd name="T23" fmla="*/ 74 h 87"/>
                <a:gd name="T24" fmla="*/ 7 w 25"/>
                <a:gd name="T25" fmla="*/ 87 h 87"/>
                <a:gd name="T26" fmla="*/ 8 w 25"/>
                <a:gd name="T27" fmla="*/ 87 h 87"/>
                <a:gd name="T28" fmla="*/ 10 w 25"/>
                <a:gd name="T29" fmla="*/ 86 h 87"/>
                <a:gd name="T30" fmla="*/ 22 w 25"/>
                <a:gd name="T31" fmla="*/ 57 h 87"/>
                <a:gd name="T32" fmla="*/ 24 w 25"/>
                <a:gd name="T33" fmla="*/ 40 h 87"/>
                <a:gd name="T34" fmla="*/ 23 w 25"/>
                <a:gd name="T35" fmla="*/ 24 h 87"/>
                <a:gd name="T36" fmla="*/ 20 w 25"/>
                <a:gd name="T37" fmla="*/ 16 h 87"/>
                <a:gd name="T38" fmla="*/ 15 w 25"/>
                <a:gd name="T39" fmla="*/ 9 h 87"/>
                <a:gd name="T40" fmla="*/ 9 w 25"/>
                <a:gd name="T41" fmla="*/ 3 h 87"/>
                <a:gd name="T42" fmla="*/ 3 w 25"/>
                <a:gd name="T43" fmla="*/ 0 h 87"/>
                <a:gd name="T44" fmla="*/ 1 w 25"/>
                <a:gd name="T45" fmla="*/ 1 h 87"/>
                <a:gd name="T46" fmla="*/ 14 w 25"/>
                <a:gd name="T47" fmla="*/ 73 h 87"/>
                <a:gd name="T48" fmla="*/ 14 w 25"/>
                <a:gd name="T49" fmla="*/ 73 h 87"/>
                <a:gd name="T50" fmla="*/ 14 w 25"/>
                <a:gd name="T51" fmla="*/ 73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5" h="87">
                  <a:moveTo>
                    <a:pt x="1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2"/>
                    <a:pt x="3" y="2"/>
                    <a:pt x="4" y="3"/>
                  </a:cubicBezTo>
                  <a:cubicBezTo>
                    <a:pt x="6" y="4"/>
                    <a:pt x="8" y="5"/>
                    <a:pt x="10" y="7"/>
                  </a:cubicBezTo>
                  <a:cubicBezTo>
                    <a:pt x="12" y="9"/>
                    <a:pt x="14" y="10"/>
                    <a:pt x="15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7" y="15"/>
                    <a:pt x="18" y="17"/>
                    <a:pt x="19" y="20"/>
                  </a:cubicBezTo>
                  <a:cubicBezTo>
                    <a:pt x="21" y="24"/>
                    <a:pt x="22" y="28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3" y="38"/>
                    <a:pt x="22" y="45"/>
                    <a:pt x="21" y="52"/>
                  </a:cubicBezTo>
                  <a:cubicBezTo>
                    <a:pt x="21" y="52"/>
                    <a:pt x="21" y="52"/>
                    <a:pt x="21" y="52"/>
                  </a:cubicBezTo>
                  <a:cubicBezTo>
                    <a:pt x="20" y="60"/>
                    <a:pt x="18" y="67"/>
                    <a:pt x="14" y="74"/>
                  </a:cubicBezTo>
                  <a:cubicBezTo>
                    <a:pt x="12" y="78"/>
                    <a:pt x="10" y="83"/>
                    <a:pt x="7" y="87"/>
                  </a:cubicBezTo>
                  <a:cubicBezTo>
                    <a:pt x="7" y="87"/>
                    <a:pt x="8" y="87"/>
                    <a:pt x="8" y="87"/>
                  </a:cubicBezTo>
                  <a:cubicBezTo>
                    <a:pt x="9" y="87"/>
                    <a:pt x="9" y="87"/>
                    <a:pt x="10" y="86"/>
                  </a:cubicBezTo>
                  <a:cubicBezTo>
                    <a:pt x="16" y="77"/>
                    <a:pt x="20" y="67"/>
                    <a:pt x="22" y="57"/>
                  </a:cubicBezTo>
                  <a:cubicBezTo>
                    <a:pt x="24" y="51"/>
                    <a:pt x="24" y="46"/>
                    <a:pt x="24" y="40"/>
                  </a:cubicBezTo>
                  <a:cubicBezTo>
                    <a:pt x="25" y="35"/>
                    <a:pt x="24" y="29"/>
                    <a:pt x="23" y="24"/>
                  </a:cubicBezTo>
                  <a:cubicBezTo>
                    <a:pt x="22" y="21"/>
                    <a:pt x="21" y="18"/>
                    <a:pt x="20" y="16"/>
                  </a:cubicBezTo>
                  <a:cubicBezTo>
                    <a:pt x="19" y="13"/>
                    <a:pt x="17" y="11"/>
                    <a:pt x="15" y="9"/>
                  </a:cubicBezTo>
                  <a:cubicBezTo>
                    <a:pt x="13" y="7"/>
                    <a:pt x="11" y="5"/>
                    <a:pt x="9" y="3"/>
                  </a:cubicBezTo>
                  <a:cubicBezTo>
                    <a:pt x="7" y="2"/>
                    <a:pt x="5" y="1"/>
                    <a:pt x="3" y="0"/>
                  </a:cubicBezTo>
                  <a:cubicBezTo>
                    <a:pt x="2" y="1"/>
                    <a:pt x="1" y="1"/>
                    <a:pt x="1" y="1"/>
                  </a:cubicBezTo>
                  <a:moveTo>
                    <a:pt x="14" y="73"/>
                  </a:moveTo>
                  <a:cubicBezTo>
                    <a:pt x="14" y="73"/>
                    <a:pt x="14" y="73"/>
                    <a:pt x="14" y="73"/>
                  </a:cubicBezTo>
                  <a:cubicBezTo>
                    <a:pt x="14" y="73"/>
                    <a:pt x="14" y="73"/>
                    <a:pt x="14" y="73"/>
                  </a:cubicBezTo>
                </a:path>
              </a:pathLst>
            </a:custGeom>
            <a:solidFill>
              <a:srgbClr val="1F62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834"/>
            <p:cNvSpPr>
              <a:spLocks/>
            </p:cNvSpPr>
            <p:nvPr/>
          </p:nvSpPr>
          <p:spPr bwMode="auto">
            <a:xfrm>
              <a:off x="6077" y="2777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F62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835"/>
            <p:cNvSpPr>
              <a:spLocks/>
            </p:cNvSpPr>
            <p:nvPr/>
          </p:nvSpPr>
          <p:spPr bwMode="auto">
            <a:xfrm>
              <a:off x="6077" y="2777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836"/>
            <p:cNvSpPr>
              <a:spLocks/>
            </p:cNvSpPr>
            <p:nvPr/>
          </p:nvSpPr>
          <p:spPr bwMode="auto">
            <a:xfrm>
              <a:off x="6088" y="2851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F62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837"/>
            <p:cNvSpPr>
              <a:spLocks/>
            </p:cNvSpPr>
            <p:nvPr/>
          </p:nvSpPr>
          <p:spPr bwMode="auto">
            <a:xfrm>
              <a:off x="6088" y="2851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F62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838"/>
            <p:cNvSpPr>
              <a:spLocks/>
            </p:cNvSpPr>
            <p:nvPr/>
          </p:nvSpPr>
          <p:spPr bwMode="auto">
            <a:xfrm>
              <a:off x="6088" y="2851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839"/>
            <p:cNvSpPr>
              <a:spLocks noEditPoints="1"/>
            </p:cNvSpPr>
            <p:nvPr/>
          </p:nvSpPr>
          <p:spPr bwMode="auto">
            <a:xfrm>
              <a:off x="5919" y="2804"/>
              <a:ext cx="51" cy="145"/>
            </a:xfrm>
            <a:custGeom>
              <a:avLst/>
              <a:gdLst>
                <a:gd name="T0" fmla="*/ 0 w 27"/>
                <a:gd name="T1" fmla="*/ 1 h 77"/>
                <a:gd name="T2" fmla="*/ 5 w 27"/>
                <a:gd name="T3" fmla="*/ 37 h 77"/>
                <a:gd name="T4" fmla="*/ 20 w 27"/>
                <a:gd name="T5" fmla="*/ 70 h 77"/>
                <a:gd name="T6" fmla="*/ 26 w 27"/>
                <a:gd name="T7" fmla="*/ 77 h 77"/>
                <a:gd name="T8" fmla="*/ 26 w 27"/>
                <a:gd name="T9" fmla="*/ 77 h 77"/>
                <a:gd name="T10" fmla="*/ 27 w 27"/>
                <a:gd name="T11" fmla="*/ 77 h 77"/>
                <a:gd name="T12" fmla="*/ 27 w 27"/>
                <a:gd name="T13" fmla="*/ 76 h 77"/>
                <a:gd name="T14" fmla="*/ 27 w 27"/>
                <a:gd name="T15" fmla="*/ 75 h 77"/>
                <a:gd name="T16" fmla="*/ 23 w 27"/>
                <a:gd name="T17" fmla="*/ 71 h 77"/>
                <a:gd name="T18" fmla="*/ 23 w 27"/>
                <a:gd name="T19" fmla="*/ 71 h 77"/>
                <a:gd name="T20" fmla="*/ 23 w 27"/>
                <a:gd name="T21" fmla="*/ 71 h 77"/>
                <a:gd name="T22" fmla="*/ 23 w 27"/>
                <a:gd name="T23" fmla="*/ 71 h 77"/>
                <a:gd name="T24" fmla="*/ 23 w 27"/>
                <a:gd name="T25" fmla="*/ 71 h 77"/>
                <a:gd name="T26" fmla="*/ 20 w 27"/>
                <a:gd name="T27" fmla="*/ 65 h 77"/>
                <a:gd name="T28" fmla="*/ 16 w 27"/>
                <a:gd name="T29" fmla="*/ 59 h 77"/>
                <a:gd name="T30" fmla="*/ 10 w 27"/>
                <a:gd name="T31" fmla="*/ 46 h 77"/>
                <a:gd name="T32" fmla="*/ 10 w 27"/>
                <a:gd name="T33" fmla="*/ 46 h 77"/>
                <a:gd name="T34" fmla="*/ 3 w 27"/>
                <a:gd name="T35" fmla="*/ 16 h 77"/>
                <a:gd name="T36" fmla="*/ 3 w 27"/>
                <a:gd name="T37" fmla="*/ 16 h 77"/>
                <a:gd name="T38" fmla="*/ 3 w 27"/>
                <a:gd name="T39" fmla="*/ 1 h 77"/>
                <a:gd name="T40" fmla="*/ 2 w 27"/>
                <a:gd name="T41" fmla="*/ 0 h 77"/>
                <a:gd name="T42" fmla="*/ 1 w 27"/>
                <a:gd name="T43" fmla="*/ 0 h 77"/>
                <a:gd name="T44" fmla="*/ 0 w 27"/>
                <a:gd name="T45" fmla="*/ 1 h 77"/>
                <a:gd name="T46" fmla="*/ 23 w 27"/>
                <a:gd name="T47" fmla="*/ 71 h 77"/>
                <a:gd name="T48" fmla="*/ 23 w 27"/>
                <a:gd name="T49" fmla="*/ 71 h 77"/>
                <a:gd name="T50" fmla="*/ 23 w 27"/>
                <a:gd name="T51" fmla="*/ 71 h 77"/>
                <a:gd name="T52" fmla="*/ 23 w 27"/>
                <a:gd name="T53" fmla="*/ 71 h 77"/>
                <a:gd name="T54" fmla="*/ 10 w 27"/>
                <a:gd name="T55" fmla="*/ 46 h 77"/>
                <a:gd name="T56" fmla="*/ 10 w 27"/>
                <a:gd name="T57" fmla="*/ 46 h 77"/>
                <a:gd name="T58" fmla="*/ 10 w 27"/>
                <a:gd name="T59" fmla="*/ 46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7" h="77">
                  <a:moveTo>
                    <a:pt x="0" y="1"/>
                  </a:moveTo>
                  <a:cubicBezTo>
                    <a:pt x="0" y="13"/>
                    <a:pt x="2" y="25"/>
                    <a:pt x="5" y="37"/>
                  </a:cubicBezTo>
                  <a:cubicBezTo>
                    <a:pt x="8" y="49"/>
                    <a:pt x="14" y="60"/>
                    <a:pt x="20" y="70"/>
                  </a:cubicBezTo>
                  <a:cubicBezTo>
                    <a:pt x="22" y="72"/>
                    <a:pt x="23" y="75"/>
                    <a:pt x="26" y="77"/>
                  </a:cubicBezTo>
                  <a:cubicBezTo>
                    <a:pt x="26" y="77"/>
                    <a:pt x="26" y="77"/>
                    <a:pt x="26" y="77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7" y="76"/>
                    <a:pt x="27" y="76"/>
                    <a:pt x="27" y="76"/>
                  </a:cubicBezTo>
                  <a:cubicBezTo>
                    <a:pt x="27" y="75"/>
                    <a:pt x="27" y="75"/>
                    <a:pt x="27" y="75"/>
                  </a:cubicBezTo>
                  <a:cubicBezTo>
                    <a:pt x="26" y="74"/>
                    <a:pt x="24" y="73"/>
                    <a:pt x="23" y="71"/>
                  </a:cubicBezTo>
                  <a:cubicBezTo>
                    <a:pt x="23" y="71"/>
                    <a:pt x="23" y="71"/>
                    <a:pt x="23" y="71"/>
                  </a:cubicBezTo>
                  <a:cubicBezTo>
                    <a:pt x="23" y="71"/>
                    <a:pt x="23" y="71"/>
                    <a:pt x="23" y="71"/>
                  </a:cubicBezTo>
                  <a:cubicBezTo>
                    <a:pt x="23" y="71"/>
                    <a:pt x="23" y="71"/>
                    <a:pt x="23" y="71"/>
                  </a:cubicBezTo>
                  <a:cubicBezTo>
                    <a:pt x="23" y="71"/>
                    <a:pt x="23" y="71"/>
                    <a:pt x="23" y="71"/>
                  </a:cubicBezTo>
                  <a:cubicBezTo>
                    <a:pt x="22" y="69"/>
                    <a:pt x="21" y="67"/>
                    <a:pt x="20" y="65"/>
                  </a:cubicBezTo>
                  <a:cubicBezTo>
                    <a:pt x="18" y="63"/>
                    <a:pt x="17" y="61"/>
                    <a:pt x="16" y="59"/>
                  </a:cubicBezTo>
                  <a:cubicBezTo>
                    <a:pt x="14" y="55"/>
                    <a:pt x="12" y="50"/>
                    <a:pt x="10" y="46"/>
                  </a:cubicBezTo>
                  <a:cubicBezTo>
                    <a:pt x="10" y="46"/>
                    <a:pt x="10" y="46"/>
                    <a:pt x="10" y="46"/>
                  </a:cubicBezTo>
                  <a:cubicBezTo>
                    <a:pt x="6" y="36"/>
                    <a:pt x="4" y="26"/>
                    <a:pt x="3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3" y="11"/>
                    <a:pt x="2" y="6"/>
                    <a:pt x="3" y="1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moveTo>
                    <a:pt x="23" y="71"/>
                  </a:moveTo>
                  <a:cubicBezTo>
                    <a:pt x="23" y="71"/>
                    <a:pt x="23" y="71"/>
                    <a:pt x="23" y="71"/>
                  </a:cubicBezTo>
                  <a:cubicBezTo>
                    <a:pt x="23" y="71"/>
                    <a:pt x="23" y="71"/>
                    <a:pt x="23" y="71"/>
                  </a:cubicBezTo>
                  <a:cubicBezTo>
                    <a:pt x="23" y="71"/>
                    <a:pt x="23" y="71"/>
                    <a:pt x="23" y="71"/>
                  </a:cubicBezTo>
                  <a:moveTo>
                    <a:pt x="10" y="46"/>
                  </a:moveTo>
                  <a:cubicBezTo>
                    <a:pt x="10" y="46"/>
                    <a:pt x="10" y="46"/>
                    <a:pt x="10" y="46"/>
                  </a:cubicBezTo>
                  <a:cubicBezTo>
                    <a:pt x="10" y="46"/>
                    <a:pt x="10" y="46"/>
                    <a:pt x="10" y="46"/>
                  </a:cubicBezTo>
                </a:path>
              </a:pathLst>
            </a:custGeom>
            <a:solidFill>
              <a:srgbClr val="1F62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840"/>
            <p:cNvSpPr>
              <a:spLocks noEditPoints="1"/>
            </p:cNvSpPr>
            <p:nvPr/>
          </p:nvSpPr>
          <p:spPr bwMode="auto">
            <a:xfrm>
              <a:off x="5962" y="2813"/>
              <a:ext cx="68" cy="149"/>
            </a:xfrm>
            <a:custGeom>
              <a:avLst/>
              <a:gdLst>
                <a:gd name="T0" fmla="*/ 34 w 36"/>
                <a:gd name="T1" fmla="*/ 1 h 79"/>
                <a:gd name="T2" fmla="*/ 21 w 36"/>
                <a:gd name="T3" fmla="*/ 36 h 79"/>
                <a:gd name="T4" fmla="*/ 21 w 36"/>
                <a:gd name="T5" fmla="*/ 36 h 79"/>
                <a:gd name="T6" fmla="*/ 7 w 36"/>
                <a:gd name="T7" fmla="*/ 64 h 79"/>
                <a:gd name="T8" fmla="*/ 3 w 36"/>
                <a:gd name="T9" fmla="*/ 71 h 79"/>
                <a:gd name="T10" fmla="*/ 0 w 36"/>
                <a:gd name="T11" fmla="*/ 77 h 79"/>
                <a:gd name="T12" fmla="*/ 0 w 36"/>
                <a:gd name="T13" fmla="*/ 78 h 79"/>
                <a:gd name="T14" fmla="*/ 2 w 36"/>
                <a:gd name="T15" fmla="*/ 79 h 79"/>
                <a:gd name="T16" fmla="*/ 4 w 36"/>
                <a:gd name="T17" fmla="*/ 73 h 79"/>
                <a:gd name="T18" fmla="*/ 4 w 36"/>
                <a:gd name="T19" fmla="*/ 73 h 79"/>
                <a:gd name="T20" fmla="*/ 4 w 36"/>
                <a:gd name="T21" fmla="*/ 73 h 79"/>
                <a:gd name="T22" fmla="*/ 4 w 36"/>
                <a:gd name="T23" fmla="*/ 73 h 79"/>
                <a:gd name="T24" fmla="*/ 4 w 36"/>
                <a:gd name="T25" fmla="*/ 73 h 79"/>
                <a:gd name="T26" fmla="*/ 4 w 36"/>
                <a:gd name="T27" fmla="*/ 73 h 79"/>
                <a:gd name="T28" fmla="*/ 9 w 36"/>
                <a:gd name="T29" fmla="*/ 65 h 79"/>
                <a:gd name="T30" fmla="*/ 13 w 36"/>
                <a:gd name="T31" fmla="*/ 57 h 79"/>
                <a:gd name="T32" fmla="*/ 22 w 36"/>
                <a:gd name="T33" fmla="*/ 39 h 79"/>
                <a:gd name="T34" fmla="*/ 36 w 36"/>
                <a:gd name="T35" fmla="*/ 3 h 79"/>
                <a:gd name="T36" fmla="*/ 36 w 36"/>
                <a:gd name="T37" fmla="*/ 2 h 79"/>
                <a:gd name="T38" fmla="*/ 35 w 36"/>
                <a:gd name="T39" fmla="*/ 0 h 79"/>
                <a:gd name="T40" fmla="*/ 35 w 36"/>
                <a:gd name="T41" fmla="*/ 0 h 79"/>
                <a:gd name="T42" fmla="*/ 34 w 36"/>
                <a:gd name="T43" fmla="*/ 1 h 79"/>
                <a:gd name="T44" fmla="*/ 4 w 36"/>
                <a:gd name="T45" fmla="*/ 73 h 79"/>
                <a:gd name="T46" fmla="*/ 4 w 36"/>
                <a:gd name="T47" fmla="*/ 73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6" h="79">
                  <a:moveTo>
                    <a:pt x="34" y="1"/>
                  </a:moveTo>
                  <a:cubicBezTo>
                    <a:pt x="31" y="13"/>
                    <a:pt x="26" y="25"/>
                    <a:pt x="21" y="36"/>
                  </a:cubicBezTo>
                  <a:cubicBezTo>
                    <a:pt x="21" y="36"/>
                    <a:pt x="21" y="36"/>
                    <a:pt x="21" y="36"/>
                  </a:cubicBezTo>
                  <a:cubicBezTo>
                    <a:pt x="17" y="46"/>
                    <a:pt x="12" y="55"/>
                    <a:pt x="7" y="64"/>
                  </a:cubicBezTo>
                  <a:cubicBezTo>
                    <a:pt x="6" y="66"/>
                    <a:pt x="4" y="68"/>
                    <a:pt x="3" y="71"/>
                  </a:cubicBezTo>
                  <a:cubicBezTo>
                    <a:pt x="2" y="73"/>
                    <a:pt x="1" y="75"/>
                    <a:pt x="0" y="77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1" y="78"/>
                    <a:pt x="1" y="79"/>
                    <a:pt x="2" y="79"/>
                  </a:cubicBezTo>
                  <a:cubicBezTo>
                    <a:pt x="3" y="77"/>
                    <a:pt x="3" y="75"/>
                    <a:pt x="4" y="73"/>
                  </a:cubicBezTo>
                  <a:cubicBezTo>
                    <a:pt x="4" y="73"/>
                    <a:pt x="4" y="73"/>
                    <a:pt x="4" y="73"/>
                  </a:cubicBezTo>
                  <a:cubicBezTo>
                    <a:pt x="4" y="73"/>
                    <a:pt x="4" y="73"/>
                    <a:pt x="4" y="73"/>
                  </a:cubicBezTo>
                  <a:cubicBezTo>
                    <a:pt x="4" y="73"/>
                    <a:pt x="4" y="73"/>
                    <a:pt x="4" y="73"/>
                  </a:cubicBezTo>
                  <a:cubicBezTo>
                    <a:pt x="4" y="73"/>
                    <a:pt x="4" y="73"/>
                    <a:pt x="4" y="73"/>
                  </a:cubicBezTo>
                  <a:cubicBezTo>
                    <a:pt x="4" y="73"/>
                    <a:pt x="4" y="73"/>
                    <a:pt x="4" y="73"/>
                  </a:cubicBezTo>
                  <a:cubicBezTo>
                    <a:pt x="6" y="70"/>
                    <a:pt x="7" y="68"/>
                    <a:pt x="9" y="65"/>
                  </a:cubicBezTo>
                  <a:cubicBezTo>
                    <a:pt x="10" y="62"/>
                    <a:pt x="12" y="59"/>
                    <a:pt x="13" y="57"/>
                  </a:cubicBezTo>
                  <a:cubicBezTo>
                    <a:pt x="16" y="51"/>
                    <a:pt x="19" y="45"/>
                    <a:pt x="22" y="39"/>
                  </a:cubicBezTo>
                  <a:cubicBezTo>
                    <a:pt x="28" y="27"/>
                    <a:pt x="32" y="15"/>
                    <a:pt x="36" y="3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6" y="1"/>
                    <a:pt x="36" y="0"/>
                    <a:pt x="35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4" y="0"/>
                    <a:pt x="34" y="1"/>
                    <a:pt x="34" y="1"/>
                  </a:cubicBezTo>
                  <a:moveTo>
                    <a:pt x="4" y="73"/>
                  </a:moveTo>
                  <a:cubicBezTo>
                    <a:pt x="4" y="73"/>
                    <a:pt x="4" y="73"/>
                    <a:pt x="4" y="73"/>
                  </a:cubicBezTo>
                  <a:close/>
                </a:path>
              </a:pathLst>
            </a:custGeom>
            <a:solidFill>
              <a:srgbClr val="1F62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Rectangle 841"/>
            <p:cNvSpPr>
              <a:spLocks noChangeArrowheads="1"/>
            </p:cNvSpPr>
            <p:nvPr/>
          </p:nvSpPr>
          <p:spPr bwMode="auto">
            <a:xfrm>
              <a:off x="5970" y="2951"/>
              <a:ext cx="1" cy="1"/>
            </a:xfrm>
            <a:prstGeom prst="rect">
              <a:avLst/>
            </a:prstGeom>
            <a:solidFill>
              <a:srgbClr val="1F62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842"/>
            <p:cNvSpPr>
              <a:spLocks/>
            </p:cNvSpPr>
            <p:nvPr/>
          </p:nvSpPr>
          <p:spPr bwMode="auto">
            <a:xfrm>
              <a:off x="5970" y="2951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843"/>
            <p:cNvSpPr>
              <a:spLocks/>
            </p:cNvSpPr>
            <p:nvPr/>
          </p:nvSpPr>
          <p:spPr bwMode="auto">
            <a:xfrm>
              <a:off x="5970" y="2951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F62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844"/>
            <p:cNvSpPr>
              <a:spLocks/>
            </p:cNvSpPr>
            <p:nvPr/>
          </p:nvSpPr>
          <p:spPr bwMode="auto">
            <a:xfrm>
              <a:off x="5970" y="2951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845"/>
            <p:cNvSpPr>
              <a:spLocks/>
            </p:cNvSpPr>
            <p:nvPr/>
          </p:nvSpPr>
          <p:spPr bwMode="auto">
            <a:xfrm>
              <a:off x="5970" y="2951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F62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846"/>
            <p:cNvSpPr>
              <a:spLocks/>
            </p:cNvSpPr>
            <p:nvPr/>
          </p:nvSpPr>
          <p:spPr bwMode="auto">
            <a:xfrm>
              <a:off x="5970" y="2951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847"/>
            <p:cNvSpPr>
              <a:spLocks noEditPoints="1"/>
            </p:cNvSpPr>
            <p:nvPr/>
          </p:nvSpPr>
          <p:spPr bwMode="auto">
            <a:xfrm>
              <a:off x="5951" y="2755"/>
              <a:ext cx="62" cy="33"/>
            </a:xfrm>
            <a:custGeom>
              <a:avLst/>
              <a:gdLst>
                <a:gd name="T0" fmla="*/ 0 w 33"/>
                <a:gd name="T1" fmla="*/ 1 h 18"/>
                <a:gd name="T2" fmla="*/ 0 w 33"/>
                <a:gd name="T3" fmla="*/ 7 h 18"/>
                <a:gd name="T4" fmla="*/ 2 w 33"/>
                <a:gd name="T5" fmla="*/ 11 h 18"/>
                <a:gd name="T6" fmla="*/ 5 w 33"/>
                <a:gd name="T7" fmla="*/ 15 h 18"/>
                <a:gd name="T8" fmla="*/ 9 w 33"/>
                <a:gd name="T9" fmla="*/ 17 h 18"/>
                <a:gd name="T10" fmla="*/ 19 w 33"/>
                <a:gd name="T11" fmla="*/ 18 h 18"/>
                <a:gd name="T12" fmla="*/ 23 w 33"/>
                <a:gd name="T13" fmla="*/ 17 h 18"/>
                <a:gd name="T14" fmla="*/ 27 w 33"/>
                <a:gd name="T15" fmla="*/ 14 h 18"/>
                <a:gd name="T16" fmla="*/ 31 w 33"/>
                <a:gd name="T17" fmla="*/ 11 h 18"/>
                <a:gd name="T18" fmla="*/ 32 w 33"/>
                <a:gd name="T19" fmla="*/ 8 h 18"/>
                <a:gd name="T20" fmla="*/ 33 w 33"/>
                <a:gd name="T21" fmla="*/ 5 h 18"/>
                <a:gd name="T22" fmla="*/ 33 w 33"/>
                <a:gd name="T23" fmla="*/ 4 h 18"/>
                <a:gd name="T24" fmla="*/ 33 w 33"/>
                <a:gd name="T25" fmla="*/ 3 h 18"/>
                <a:gd name="T26" fmla="*/ 32 w 33"/>
                <a:gd name="T27" fmla="*/ 3 h 18"/>
                <a:gd name="T28" fmla="*/ 31 w 33"/>
                <a:gd name="T29" fmla="*/ 4 h 18"/>
                <a:gd name="T30" fmla="*/ 31 w 33"/>
                <a:gd name="T31" fmla="*/ 6 h 18"/>
                <a:gd name="T32" fmla="*/ 30 w 33"/>
                <a:gd name="T33" fmla="*/ 8 h 18"/>
                <a:gd name="T34" fmla="*/ 30 w 33"/>
                <a:gd name="T35" fmla="*/ 7 h 18"/>
                <a:gd name="T36" fmla="*/ 30 w 33"/>
                <a:gd name="T37" fmla="*/ 8 h 18"/>
                <a:gd name="T38" fmla="*/ 30 w 33"/>
                <a:gd name="T39" fmla="*/ 8 h 18"/>
                <a:gd name="T40" fmla="*/ 30 w 33"/>
                <a:gd name="T41" fmla="*/ 8 h 18"/>
                <a:gd name="T42" fmla="*/ 28 w 33"/>
                <a:gd name="T43" fmla="*/ 11 h 18"/>
                <a:gd name="T44" fmla="*/ 26 w 33"/>
                <a:gd name="T45" fmla="*/ 13 h 18"/>
                <a:gd name="T46" fmla="*/ 22 w 33"/>
                <a:gd name="T47" fmla="*/ 15 h 18"/>
                <a:gd name="T48" fmla="*/ 18 w 33"/>
                <a:gd name="T49" fmla="*/ 16 h 18"/>
                <a:gd name="T50" fmla="*/ 18 w 33"/>
                <a:gd name="T51" fmla="*/ 16 h 18"/>
                <a:gd name="T52" fmla="*/ 13 w 33"/>
                <a:gd name="T53" fmla="*/ 16 h 18"/>
                <a:gd name="T54" fmla="*/ 13 w 33"/>
                <a:gd name="T55" fmla="*/ 16 h 18"/>
                <a:gd name="T56" fmla="*/ 9 w 33"/>
                <a:gd name="T57" fmla="*/ 15 h 18"/>
                <a:gd name="T58" fmla="*/ 6 w 33"/>
                <a:gd name="T59" fmla="*/ 13 h 18"/>
                <a:gd name="T60" fmla="*/ 4 w 33"/>
                <a:gd name="T61" fmla="*/ 10 h 18"/>
                <a:gd name="T62" fmla="*/ 3 w 33"/>
                <a:gd name="T63" fmla="*/ 8 h 18"/>
                <a:gd name="T64" fmla="*/ 2 w 33"/>
                <a:gd name="T65" fmla="*/ 4 h 18"/>
                <a:gd name="T66" fmla="*/ 2 w 33"/>
                <a:gd name="T67" fmla="*/ 2 h 18"/>
                <a:gd name="T68" fmla="*/ 1 w 33"/>
                <a:gd name="T69" fmla="*/ 0 h 18"/>
                <a:gd name="T70" fmla="*/ 1 w 33"/>
                <a:gd name="T71" fmla="*/ 0 h 18"/>
                <a:gd name="T72" fmla="*/ 0 w 33"/>
                <a:gd name="T73" fmla="*/ 1 h 18"/>
                <a:gd name="T74" fmla="*/ 3 w 33"/>
                <a:gd name="T75" fmla="*/ 8 h 18"/>
                <a:gd name="T76" fmla="*/ 3 w 33"/>
                <a:gd name="T77" fmla="*/ 8 h 18"/>
                <a:gd name="T78" fmla="*/ 3 w 33"/>
                <a:gd name="T79" fmla="*/ 8 h 18"/>
                <a:gd name="T80" fmla="*/ 28 w 33"/>
                <a:gd name="T81" fmla="*/ 11 h 18"/>
                <a:gd name="T82" fmla="*/ 28 w 33"/>
                <a:gd name="T83" fmla="*/ 11 h 18"/>
                <a:gd name="T84" fmla="*/ 28 w 33"/>
                <a:gd name="T85" fmla="*/ 11 h 18"/>
                <a:gd name="T86" fmla="*/ 30 w 33"/>
                <a:gd name="T87" fmla="*/ 8 h 18"/>
                <a:gd name="T88" fmla="*/ 30 w 33"/>
                <a:gd name="T89" fmla="*/ 8 h 18"/>
                <a:gd name="T90" fmla="*/ 30 w 33"/>
                <a:gd name="T91" fmla="*/ 8 h 18"/>
                <a:gd name="T92" fmla="*/ 30 w 33"/>
                <a:gd name="T93" fmla="*/ 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3" h="18">
                  <a:moveTo>
                    <a:pt x="0" y="1"/>
                  </a:moveTo>
                  <a:cubicBezTo>
                    <a:pt x="0" y="3"/>
                    <a:pt x="0" y="5"/>
                    <a:pt x="0" y="7"/>
                  </a:cubicBezTo>
                  <a:cubicBezTo>
                    <a:pt x="1" y="8"/>
                    <a:pt x="1" y="10"/>
                    <a:pt x="2" y="11"/>
                  </a:cubicBezTo>
                  <a:cubicBezTo>
                    <a:pt x="3" y="13"/>
                    <a:pt x="4" y="14"/>
                    <a:pt x="5" y="15"/>
                  </a:cubicBezTo>
                  <a:cubicBezTo>
                    <a:pt x="6" y="16"/>
                    <a:pt x="8" y="16"/>
                    <a:pt x="9" y="17"/>
                  </a:cubicBezTo>
                  <a:cubicBezTo>
                    <a:pt x="12" y="18"/>
                    <a:pt x="15" y="18"/>
                    <a:pt x="19" y="18"/>
                  </a:cubicBezTo>
                  <a:cubicBezTo>
                    <a:pt x="20" y="18"/>
                    <a:pt x="22" y="17"/>
                    <a:pt x="23" y="17"/>
                  </a:cubicBezTo>
                  <a:cubicBezTo>
                    <a:pt x="25" y="16"/>
                    <a:pt x="26" y="15"/>
                    <a:pt x="27" y="14"/>
                  </a:cubicBezTo>
                  <a:cubicBezTo>
                    <a:pt x="29" y="13"/>
                    <a:pt x="30" y="12"/>
                    <a:pt x="31" y="11"/>
                  </a:cubicBezTo>
                  <a:cubicBezTo>
                    <a:pt x="31" y="10"/>
                    <a:pt x="32" y="9"/>
                    <a:pt x="32" y="8"/>
                  </a:cubicBezTo>
                  <a:cubicBezTo>
                    <a:pt x="33" y="7"/>
                    <a:pt x="33" y="6"/>
                    <a:pt x="33" y="5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32" y="3"/>
                    <a:pt x="32" y="3"/>
                    <a:pt x="32" y="3"/>
                  </a:cubicBezTo>
                  <a:cubicBezTo>
                    <a:pt x="31" y="4"/>
                    <a:pt x="31" y="4"/>
                    <a:pt x="31" y="4"/>
                  </a:cubicBezTo>
                  <a:cubicBezTo>
                    <a:pt x="31" y="5"/>
                    <a:pt x="31" y="5"/>
                    <a:pt x="31" y="6"/>
                  </a:cubicBezTo>
                  <a:cubicBezTo>
                    <a:pt x="31" y="7"/>
                    <a:pt x="30" y="7"/>
                    <a:pt x="30" y="8"/>
                  </a:cubicBezTo>
                  <a:cubicBezTo>
                    <a:pt x="30" y="7"/>
                    <a:pt x="30" y="7"/>
                    <a:pt x="30" y="7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30" y="9"/>
                    <a:pt x="29" y="10"/>
                    <a:pt x="28" y="11"/>
                  </a:cubicBezTo>
                  <a:cubicBezTo>
                    <a:pt x="27" y="12"/>
                    <a:pt x="27" y="12"/>
                    <a:pt x="26" y="13"/>
                  </a:cubicBezTo>
                  <a:cubicBezTo>
                    <a:pt x="24" y="14"/>
                    <a:pt x="23" y="15"/>
                    <a:pt x="22" y="15"/>
                  </a:cubicBezTo>
                  <a:cubicBezTo>
                    <a:pt x="21" y="16"/>
                    <a:pt x="19" y="16"/>
                    <a:pt x="18" y="16"/>
                  </a:cubicBezTo>
                  <a:cubicBezTo>
                    <a:pt x="18" y="16"/>
                    <a:pt x="18" y="16"/>
                    <a:pt x="18" y="16"/>
                  </a:cubicBezTo>
                  <a:cubicBezTo>
                    <a:pt x="16" y="16"/>
                    <a:pt x="15" y="16"/>
                    <a:pt x="13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2" y="16"/>
                    <a:pt x="10" y="15"/>
                    <a:pt x="9" y="15"/>
                  </a:cubicBezTo>
                  <a:cubicBezTo>
                    <a:pt x="8" y="14"/>
                    <a:pt x="7" y="14"/>
                    <a:pt x="6" y="13"/>
                  </a:cubicBezTo>
                  <a:cubicBezTo>
                    <a:pt x="5" y="12"/>
                    <a:pt x="5" y="11"/>
                    <a:pt x="4" y="10"/>
                  </a:cubicBezTo>
                  <a:cubicBezTo>
                    <a:pt x="3" y="10"/>
                    <a:pt x="3" y="9"/>
                    <a:pt x="3" y="8"/>
                  </a:cubicBezTo>
                  <a:cubicBezTo>
                    <a:pt x="2" y="7"/>
                    <a:pt x="2" y="5"/>
                    <a:pt x="2" y="4"/>
                  </a:cubicBezTo>
                  <a:cubicBezTo>
                    <a:pt x="2" y="3"/>
                    <a:pt x="2" y="2"/>
                    <a:pt x="2" y="2"/>
                  </a:cubicBezTo>
                  <a:cubicBezTo>
                    <a:pt x="2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moveTo>
                    <a:pt x="3" y="8"/>
                  </a:move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moveTo>
                    <a:pt x="28" y="11"/>
                  </a:moveTo>
                  <a:cubicBezTo>
                    <a:pt x="28" y="11"/>
                    <a:pt x="28" y="11"/>
                    <a:pt x="28" y="11"/>
                  </a:cubicBezTo>
                  <a:cubicBezTo>
                    <a:pt x="28" y="11"/>
                    <a:pt x="28" y="11"/>
                    <a:pt x="28" y="11"/>
                  </a:cubicBezTo>
                  <a:moveTo>
                    <a:pt x="30" y="8"/>
                  </a:moveTo>
                  <a:cubicBezTo>
                    <a:pt x="30" y="8"/>
                    <a:pt x="30" y="8"/>
                    <a:pt x="30" y="8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30" y="8"/>
                    <a:pt x="30" y="8"/>
                    <a:pt x="30" y="8"/>
                  </a:cubicBezTo>
                </a:path>
              </a:pathLst>
            </a:custGeom>
            <a:solidFill>
              <a:srgbClr val="1F62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848"/>
            <p:cNvSpPr>
              <a:spLocks/>
            </p:cNvSpPr>
            <p:nvPr/>
          </p:nvSpPr>
          <p:spPr bwMode="auto">
            <a:xfrm>
              <a:off x="6056" y="3047"/>
              <a:ext cx="12" cy="5"/>
            </a:xfrm>
            <a:custGeom>
              <a:avLst/>
              <a:gdLst>
                <a:gd name="T0" fmla="*/ 0 w 6"/>
                <a:gd name="T1" fmla="*/ 2 h 3"/>
                <a:gd name="T2" fmla="*/ 4 w 6"/>
                <a:gd name="T3" fmla="*/ 3 h 3"/>
                <a:gd name="T4" fmla="*/ 4 w 6"/>
                <a:gd name="T5" fmla="*/ 3 h 3"/>
                <a:gd name="T6" fmla="*/ 3 w 6"/>
                <a:gd name="T7" fmla="*/ 2 h 3"/>
                <a:gd name="T8" fmla="*/ 3 w 6"/>
                <a:gd name="T9" fmla="*/ 2 h 3"/>
                <a:gd name="T10" fmla="*/ 3 w 6"/>
                <a:gd name="T11" fmla="*/ 2 h 3"/>
                <a:gd name="T12" fmla="*/ 6 w 6"/>
                <a:gd name="T13" fmla="*/ 1 h 3"/>
                <a:gd name="T14" fmla="*/ 5 w 6"/>
                <a:gd name="T15" fmla="*/ 1 h 3"/>
                <a:gd name="T16" fmla="*/ 5 w 6"/>
                <a:gd name="T17" fmla="*/ 1 h 3"/>
                <a:gd name="T18" fmla="*/ 5 w 6"/>
                <a:gd name="T19" fmla="*/ 1 h 3"/>
                <a:gd name="T20" fmla="*/ 5 w 6"/>
                <a:gd name="T21" fmla="*/ 1 h 3"/>
                <a:gd name="T22" fmla="*/ 3 w 6"/>
                <a:gd name="T23" fmla="*/ 0 h 3"/>
                <a:gd name="T24" fmla="*/ 0 w 6"/>
                <a:gd name="T2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" h="3">
                  <a:moveTo>
                    <a:pt x="0" y="2"/>
                  </a:moveTo>
                  <a:cubicBezTo>
                    <a:pt x="1" y="2"/>
                    <a:pt x="3" y="2"/>
                    <a:pt x="4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4" y="2"/>
                    <a:pt x="5" y="1"/>
                    <a:pt x="6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4" y="1"/>
                    <a:pt x="3" y="0"/>
                  </a:cubicBezTo>
                  <a:cubicBezTo>
                    <a:pt x="2" y="1"/>
                    <a:pt x="1" y="1"/>
                    <a:pt x="0" y="2"/>
                  </a:cubicBezTo>
                </a:path>
              </a:pathLst>
            </a:custGeom>
            <a:solidFill>
              <a:srgbClr val="3535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849"/>
            <p:cNvSpPr>
              <a:spLocks/>
            </p:cNvSpPr>
            <p:nvPr/>
          </p:nvSpPr>
          <p:spPr bwMode="auto">
            <a:xfrm>
              <a:off x="6022" y="3082"/>
              <a:ext cx="6" cy="6"/>
            </a:xfrm>
            <a:custGeom>
              <a:avLst/>
              <a:gdLst>
                <a:gd name="T0" fmla="*/ 0 w 3"/>
                <a:gd name="T1" fmla="*/ 1 h 3"/>
                <a:gd name="T2" fmla="*/ 0 w 3"/>
                <a:gd name="T3" fmla="*/ 2 h 3"/>
                <a:gd name="T4" fmla="*/ 2 w 3"/>
                <a:gd name="T5" fmla="*/ 3 h 3"/>
                <a:gd name="T6" fmla="*/ 2 w 3"/>
                <a:gd name="T7" fmla="*/ 3 h 3"/>
                <a:gd name="T8" fmla="*/ 1 w 3"/>
                <a:gd name="T9" fmla="*/ 2 h 3"/>
                <a:gd name="T10" fmla="*/ 1 w 3"/>
                <a:gd name="T11" fmla="*/ 2 h 3"/>
                <a:gd name="T12" fmla="*/ 1 w 3"/>
                <a:gd name="T13" fmla="*/ 2 h 3"/>
                <a:gd name="T14" fmla="*/ 2 w 3"/>
                <a:gd name="T15" fmla="*/ 1 h 3"/>
                <a:gd name="T16" fmla="*/ 3 w 3"/>
                <a:gd name="T17" fmla="*/ 1 h 3"/>
                <a:gd name="T18" fmla="*/ 1 w 3"/>
                <a:gd name="T19" fmla="*/ 0 h 3"/>
                <a:gd name="T20" fmla="*/ 0 w 3"/>
                <a:gd name="T21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" h="3">
                  <a:moveTo>
                    <a:pt x="0" y="1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1" y="2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2" y="2"/>
                    <a:pt x="2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3535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850"/>
            <p:cNvSpPr>
              <a:spLocks/>
            </p:cNvSpPr>
            <p:nvPr/>
          </p:nvSpPr>
          <p:spPr bwMode="auto">
            <a:xfrm>
              <a:off x="6066" y="3049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535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851"/>
            <p:cNvSpPr>
              <a:spLocks/>
            </p:cNvSpPr>
            <p:nvPr/>
          </p:nvSpPr>
          <p:spPr bwMode="auto">
            <a:xfrm>
              <a:off x="6066" y="3049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535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852"/>
            <p:cNvSpPr>
              <a:spLocks noEditPoints="1"/>
            </p:cNvSpPr>
            <p:nvPr/>
          </p:nvSpPr>
          <p:spPr bwMode="auto">
            <a:xfrm>
              <a:off x="5779" y="2877"/>
              <a:ext cx="196" cy="156"/>
            </a:xfrm>
            <a:custGeom>
              <a:avLst/>
              <a:gdLst>
                <a:gd name="T0" fmla="*/ 22 w 104"/>
                <a:gd name="T1" fmla="*/ 0 h 83"/>
                <a:gd name="T2" fmla="*/ 16 w 104"/>
                <a:gd name="T3" fmla="*/ 1 h 83"/>
                <a:gd name="T4" fmla="*/ 10 w 104"/>
                <a:gd name="T5" fmla="*/ 4 h 83"/>
                <a:gd name="T6" fmla="*/ 7 w 104"/>
                <a:gd name="T7" fmla="*/ 6 h 83"/>
                <a:gd name="T8" fmla="*/ 5 w 104"/>
                <a:gd name="T9" fmla="*/ 9 h 83"/>
                <a:gd name="T10" fmla="*/ 0 w 104"/>
                <a:gd name="T11" fmla="*/ 23 h 83"/>
                <a:gd name="T12" fmla="*/ 3 w 104"/>
                <a:gd name="T13" fmla="*/ 38 h 83"/>
                <a:gd name="T14" fmla="*/ 12 w 104"/>
                <a:gd name="T15" fmla="*/ 51 h 83"/>
                <a:gd name="T16" fmla="*/ 22 w 104"/>
                <a:gd name="T17" fmla="*/ 63 h 83"/>
                <a:gd name="T18" fmla="*/ 34 w 104"/>
                <a:gd name="T19" fmla="*/ 74 h 83"/>
                <a:gd name="T20" fmla="*/ 48 w 104"/>
                <a:gd name="T21" fmla="*/ 83 h 83"/>
                <a:gd name="T22" fmla="*/ 49 w 104"/>
                <a:gd name="T23" fmla="*/ 83 h 83"/>
                <a:gd name="T24" fmla="*/ 51 w 104"/>
                <a:gd name="T25" fmla="*/ 83 h 83"/>
                <a:gd name="T26" fmla="*/ 42 w 104"/>
                <a:gd name="T27" fmla="*/ 77 h 83"/>
                <a:gd name="T28" fmla="*/ 42 w 104"/>
                <a:gd name="T29" fmla="*/ 77 h 83"/>
                <a:gd name="T30" fmla="*/ 27 w 104"/>
                <a:gd name="T31" fmla="*/ 65 h 83"/>
                <a:gd name="T32" fmla="*/ 15 w 104"/>
                <a:gd name="T33" fmla="*/ 52 h 83"/>
                <a:gd name="T34" fmla="*/ 15 w 104"/>
                <a:gd name="T35" fmla="*/ 53 h 83"/>
                <a:gd name="T36" fmla="*/ 6 w 104"/>
                <a:gd name="T37" fmla="*/ 38 h 83"/>
                <a:gd name="T38" fmla="*/ 6 w 104"/>
                <a:gd name="T39" fmla="*/ 38 h 83"/>
                <a:gd name="T40" fmla="*/ 6 w 104"/>
                <a:gd name="T41" fmla="*/ 38 h 83"/>
                <a:gd name="T42" fmla="*/ 6 w 104"/>
                <a:gd name="T43" fmla="*/ 38 h 83"/>
                <a:gd name="T44" fmla="*/ 6 w 104"/>
                <a:gd name="T45" fmla="*/ 38 h 83"/>
                <a:gd name="T46" fmla="*/ 6 w 104"/>
                <a:gd name="T47" fmla="*/ 38 h 83"/>
                <a:gd name="T48" fmla="*/ 6 w 104"/>
                <a:gd name="T49" fmla="*/ 38 h 83"/>
                <a:gd name="T50" fmla="*/ 6 w 104"/>
                <a:gd name="T51" fmla="*/ 38 h 83"/>
                <a:gd name="T52" fmla="*/ 6 w 104"/>
                <a:gd name="T53" fmla="*/ 38 h 83"/>
                <a:gd name="T54" fmla="*/ 3 w 104"/>
                <a:gd name="T55" fmla="*/ 29 h 83"/>
                <a:gd name="T56" fmla="*/ 3 w 104"/>
                <a:gd name="T57" fmla="*/ 21 h 83"/>
                <a:gd name="T58" fmla="*/ 3 w 104"/>
                <a:gd name="T59" fmla="*/ 21 h 83"/>
                <a:gd name="T60" fmla="*/ 4 w 104"/>
                <a:gd name="T61" fmla="*/ 15 h 83"/>
                <a:gd name="T62" fmla="*/ 4 w 104"/>
                <a:gd name="T63" fmla="*/ 15 h 83"/>
                <a:gd name="T64" fmla="*/ 7 w 104"/>
                <a:gd name="T65" fmla="*/ 10 h 83"/>
                <a:gd name="T66" fmla="*/ 10 w 104"/>
                <a:gd name="T67" fmla="*/ 6 h 83"/>
                <a:gd name="T68" fmla="*/ 14 w 104"/>
                <a:gd name="T69" fmla="*/ 4 h 83"/>
                <a:gd name="T70" fmla="*/ 19 w 104"/>
                <a:gd name="T71" fmla="*/ 2 h 83"/>
                <a:gd name="T72" fmla="*/ 26 w 104"/>
                <a:gd name="T73" fmla="*/ 2 h 83"/>
                <a:gd name="T74" fmla="*/ 26 w 104"/>
                <a:gd name="T75" fmla="*/ 2 h 83"/>
                <a:gd name="T76" fmla="*/ 33 w 104"/>
                <a:gd name="T77" fmla="*/ 3 h 83"/>
                <a:gd name="T78" fmla="*/ 40 w 104"/>
                <a:gd name="T79" fmla="*/ 6 h 83"/>
                <a:gd name="T80" fmla="*/ 40 w 104"/>
                <a:gd name="T81" fmla="*/ 6 h 83"/>
                <a:gd name="T82" fmla="*/ 72 w 104"/>
                <a:gd name="T83" fmla="*/ 23 h 83"/>
                <a:gd name="T84" fmla="*/ 72 w 104"/>
                <a:gd name="T85" fmla="*/ 23 h 83"/>
                <a:gd name="T86" fmla="*/ 72 w 104"/>
                <a:gd name="T87" fmla="*/ 23 h 83"/>
                <a:gd name="T88" fmla="*/ 72 w 104"/>
                <a:gd name="T89" fmla="*/ 23 h 83"/>
                <a:gd name="T90" fmla="*/ 72 w 104"/>
                <a:gd name="T91" fmla="*/ 23 h 83"/>
                <a:gd name="T92" fmla="*/ 91 w 104"/>
                <a:gd name="T93" fmla="*/ 39 h 83"/>
                <a:gd name="T94" fmla="*/ 102 w 104"/>
                <a:gd name="T95" fmla="*/ 49 h 83"/>
                <a:gd name="T96" fmla="*/ 104 w 104"/>
                <a:gd name="T97" fmla="*/ 48 h 83"/>
                <a:gd name="T98" fmla="*/ 102 w 104"/>
                <a:gd name="T99" fmla="*/ 46 h 83"/>
                <a:gd name="T100" fmla="*/ 75 w 104"/>
                <a:gd name="T101" fmla="*/ 23 h 83"/>
                <a:gd name="T102" fmla="*/ 45 w 104"/>
                <a:gd name="T103" fmla="*/ 5 h 83"/>
                <a:gd name="T104" fmla="*/ 37 w 104"/>
                <a:gd name="T105" fmla="*/ 2 h 83"/>
                <a:gd name="T106" fmla="*/ 29 w 104"/>
                <a:gd name="T107" fmla="*/ 0 h 83"/>
                <a:gd name="T108" fmla="*/ 28 w 104"/>
                <a:gd name="T109" fmla="*/ 0 h 83"/>
                <a:gd name="T110" fmla="*/ 24 w 104"/>
                <a:gd name="T111" fmla="*/ 0 h 83"/>
                <a:gd name="T112" fmla="*/ 22 w 104"/>
                <a:gd name="T113" fmla="*/ 0 h 83"/>
                <a:gd name="T114" fmla="*/ 4 w 104"/>
                <a:gd name="T115" fmla="*/ 15 h 83"/>
                <a:gd name="T116" fmla="*/ 4 w 104"/>
                <a:gd name="T117" fmla="*/ 15 h 83"/>
                <a:gd name="T118" fmla="*/ 4 w 104"/>
                <a:gd name="T119" fmla="*/ 15 h 83"/>
                <a:gd name="T120" fmla="*/ 4 w 104"/>
                <a:gd name="T121" fmla="*/ 15 h 83"/>
                <a:gd name="T122" fmla="*/ 4 w 104"/>
                <a:gd name="T123" fmla="*/ 16 h 83"/>
                <a:gd name="T124" fmla="*/ 4 w 104"/>
                <a:gd name="T125" fmla="*/ 15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4" h="83">
                  <a:moveTo>
                    <a:pt x="22" y="0"/>
                  </a:moveTo>
                  <a:cubicBezTo>
                    <a:pt x="20" y="0"/>
                    <a:pt x="18" y="0"/>
                    <a:pt x="16" y="1"/>
                  </a:cubicBezTo>
                  <a:cubicBezTo>
                    <a:pt x="14" y="2"/>
                    <a:pt x="12" y="3"/>
                    <a:pt x="10" y="4"/>
                  </a:cubicBezTo>
                  <a:cubicBezTo>
                    <a:pt x="9" y="5"/>
                    <a:pt x="8" y="5"/>
                    <a:pt x="7" y="6"/>
                  </a:cubicBezTo>
                  <a:cubicBezTo>
                    <a:pt x="6" y="7"/>
                    <a:pt x="6" y="8"/>
                    <a:pt x="5" y="9"/>
                  </a:cubicBezTo>
                  <a:cubicBezTo>
                    <a:pt x="2" y="13"/>
                    <a:pt x="0" y="18"/>
                    <a:pt x="0" y="23"/>
                  </a:cubicBezTo>
                  <a:cubicBezTo>
                    <a:pt x="0" y="28"/>
                    <a:pt x="1" y="33"/>
                    <a:pt x="3" y="38"/>
                  </a:cubicBezTo>
                  <a:cubicBezTo>
                    <a:pt x="6" y="43"/>
                    <a:pt x="8" y="47"/>
                    <a:pt x="12" y="51"/>
                  </a:cubicBezTo>
                  <a:cubicBezTo>
                    <a:pt x="15" y="55"/>
                    <a:pt x="18" y="59"/>
                    <a:pt x="22" y="63"/>
                  </a:cubicBezTo>
                  <a:cubicBezTo>
                    <a:pt x="26" y="67"/>
                    <a:pt x="30" y="70"/>
                    <a:pt x="34" y="74"/>
                  </a:cubicBezTo>
                  <a:cubicBezTo>
                    <a:pt x="39" y="77"/>
                    <a:pt x="43" y="80"/>
                    <a:pt x="48" y="83"/>
                  </a:cubicBezTo>
                  <a:cubicBezTo>
                    <a:pt x="48" y="83"/>
                    <a:pt x="49" y="83"/>
                    <a:pt x="49" y="83"/>
                  </a:cubicBezTo>
                  <a:cubicBezTo>
                    <a:pt x="50" y="83"/>
                    <a:pt x="51" y="83"/>
                    <a:pt x="51" y="83"/>
                  </a:cubicBezTo>
                  <a:cubicBezTo>
                    <a:pt x="48" y="81"/>
                    <a:pt x="45" y="79"/>
                    <a:pt x="42" y="77"/>
                  </a:cubicBezTo>
                  <a:cubicBezTo>
                    <a:pt x="42" y="77"/>
                    <a:pt x="42" y="77"/>
                    <a:pt x="42" y="77"/>
                  </a:cubicBezTo>
                  <a:cubicBezTo>
                    <a:pt x="37" y="73"/>
                    <a:pt x="32" y="69"/>
                    <a:pt x="27" y="65"/>
                  </a:cubicBezTo>
                  <a:cubicBezTo>
                    <a:pt x="23" y="61"/>
                    <a:pt x="19" y="57"/>
                    <a:pt x="15" y="52"/>
                  </a:cubicBezTo>
                  <a:cubicBezTo>
                    <a:pt x="15" y="53"/>
                    <a:pt x="15" y="53"/>
                    <a:pt x="15" y="53"/>
                  </a:cubicBezTo>
                  <a:cubicBezTo>
                    <a:pt x="11" y="48"/>
                    <a:pt x="8" y="43"/>
                    <a:pt x="6" y="38"/>
                  </a:cubicBezTo>
                  <a:cubicBezTo>
                    <a:pt x="6" y="38"/>
                    <a:pt x="6" y="38"/>
                    <a:pt x="6" y="38"/>
                  </a:cubicBezTo>
                  <a:cubicBezTo>
                    <a:pt x="6" y="38"/>
                    <a:pt x="6" y="38"/>
                    <a:pt x="6" y="38"/>
                  </a:cubicBezTo>
                  <a:cubicBezTo>
                    <a:pt x="6" y="38"/>
                    <a:pt x="6" y="38"/>
                    <a:pt x="6" y="38"/>
                  </a:cubicBezTo>
                  <a:cubicBezTo>
                    <a:pt x="6" y="38"/>
                    <a:pt x="6" y="38"/>
                    <a:pt x="6" y="38"/>
                  </a:cubicBezTo>
                  <a:cubicBezTo>
                    <a:pt x="6" y="38"/>
                    <a:pt x="6" y="38"/>
                    <a:pt x="6" y="38"/>
                  </a:cubicBezTo>
                  <a:cubicBezTo>
                    <a:pt x="6" y="38"/>
                    <a:pt x="6" y="38"/>
                    <a:pt x="6" y="38"/>
                  </a:cubicBezTo>
                  <a:cubicBezTo>
                    <a:pt x="6" y="38"/>
                    <a:pt x="6" y="38"/>
                    <a:pt x="6" y="38"/>
                  </a:cubicBezTo>
                  <a:cubicBezTo>
                    <a:pt x="6" y="38"/>
                    <a:pt x="6" y="38"/>
                    <a:pt x="6" y="38"/>
                  </a:cubicBezTo>
                  <a:cubicBezTo>
                    <a:pt x="4" y="35"/>
                    <a:pt x="3" y="32"/>
                    <a:pt x="3" y="29"/>
                  </a:cubicBezTo>
                  <a:cubicBezTo>
                    <a:pt x="2" y="26"/>
                    <a:pt x="2" y="24"/>
                    <a:pt x="3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19"/>
                    <a:pt x="3" y="17"/>
                    <a:pt x="4" y="15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5" y="13"/>
                    <a:pt x="6" y="12"/>
                    <a:pt x="7" y="10"/>
                  </a:cubicBezTo>
                  <a:cubicBezTo>
                    <a:pt x="8" y="9"/>
                    <a:pt x="9" y="7"/>
                    <a:pt x="10" y="6"/>
                  </a:cubicBezTo>
                  <a:cubicBezTo>
                    <a:pt x="11" y="5"/>
                    <a:pt x="13" y="5"/>
                    <a:pt x="14" y="4"/>
                  </a:cubicBezTo>
                  <a:cubicBezTo>
                    <a:pt x="16" y="3"/>
                    <a:pt x="18" y="3"/>
                    <a:pt x="19" y="2"/>
                  </a:cubicBezTo>
                  <a:cubicBezTo>
                    <a:pt x="22" y="2"/>
                    <a:pt x="24" y="2"/>
                    <a:pt x="26" y="2"/>
                  </a:cubicBezTo>
                  <a:cubicBezTo>
                    <a:pt x="26" y="2"/>
                    <a:pt x="26" y="2"/>
                    <a:pt x="26" y="2"/>
                  </a:cubicBezTo>
                  <a:cubicBezTo>
                    <a:pt x="29" y="2"/>
                    <a:pt x="31" y="3"/>
                    <a:pt x="33" y="3"/>
                  </a:cubicBezTo>
                  <a:cubicBezTo>
                    <a:pt x="35" y="4"/>
                    <a:pt x="38" y="5"/>
                    <a:pt x="40" y="6"/>
                  </a:cubicBezTo>
                  <a:cubicBezTo>
                    <a:pt x="40" y="6"/>
                    <a:pt x="40" y="6"/>
                    <a:pt x="40" y="6"/>
                  </a:cubicBezTo>
                  <a:cubicBezTo>
                    <a:pt x="51" y="10"/>
                    <a:pt x="62" y="16"/>
                    <a:pt x="72" y="23"/>
                  </a:cubicBezTo>
                  <a:cubicBezTo>
                    <a:pt x="72" y="23"/>
                    <a:pt x="72" y="23"/>
                    <a:pt x="72" y="23"/>
                  </a:cubicBezTo>
                  <a:cubicBezTo>
                    <a:pt x="72" y="23"/>
                    <a:pt x="72" y="23"/>
                    <a:pt x="72" y="23"/>
                  </a:cubicBezTo>
                  <a:cubicBezTo>
                    <a:pt x="72" y="23"/>
                    <a:pt x="72" y="23"/>
                    <a:pt x="72" y="23"/>
                  </a:cubicBezTo>
                  <a:cubicBezTo>
                    <a:pt x="72" y="23"/>
                    <a:pt x="72" y="23"/>
                    <a:pt x="72" y="23"/>
                  </a:cubicBezTo>
                  <a:cubicBezTo>
                    <a:pt x="78" y="28"/>
                    <a:pt x="85" y="33"/>
                    <a:pt x="91" y="39"/>
                  </a:cubicBezTo>
                  <a:cubicBezTo>
                    <a:pt x="95" y="42"/>
                    <a:pt x="99" y="46"/>
                    <a:pt x="102" y="49"/>
                  </a:cubicBezTo>
                  <a:cubicBezTo>
                    <a:pt x="103" y="49"/>
                    <a:pt x="104" y="48"/>
                    <a:pt x="104" y="48"/>
                  </a:cubicBezTo>
                  <a:cubicBezTo>
                    <a:pt x="103" y="47"/>
                    <a:pt x="103" y="47"/>
                    <a:pt x="102" y="46"/>
                  </a:cubicBezTo>
                  <a:cubicBezTo>
                    <a:pt x="93" y="38"/>
                    <a:pt x="85" y="30"/>
                    <a:pt x="75" y="23"/>
                  </a:cubicBezTo>
                  <a:cubicBezTo>
                    <a:pt x="66" y="16"/>
                    <a:pt x="56" y="10"/>
                    <a:pt x="45" y="5"/>
                  </a:cubicBezTo>
                  <a:cubicBezTo>
                    <a:pt x="42" y="4"/>
                    <a:pt x="39" y="3"/>
                    <a:pt x="37" y="2"/>
                  </a:cubicBezTo>
                  <a:cubicBezTo>
                    <a:pt x="34" y="1"/>
                    <a:pt x="32" y="1"/>
                    <a:pt x="29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7" y="0"/>
                    <a:pt x="25" y="0"/>
                    <a:pt x="24" y="0"/>
                  </a:cubicBezTo>
                  <a:cubicBezTo>
                    <a:pt x="23" y="0"/>
                    <a:pt x="23" y="0"/>
                    <a:pt x="22" y="0"/>
                  </a:cubicBezTo>
                  <a:moveTo>
                    <a:pt x="4" y="15"/>
                  </a:moveTo>
                  <a:cubicBezTo>
                    <a:pt x="4" y="15"/>
                    <a:pt x="4" y="15"/>
                    <a:pt x="4" y="15"/>
                  </a:cubicBezTo>
                  <a:cubicBezTo>
                    <a:pt x="4" y="15"/>
                    <a:pt x="4" y="15"/>
                    <a:pt x="4" y="15"/>
                  </a:cubicBezTo>
                  <a:moveTo>
                    <a:pt x="4" y="15"/>
                  </a:moveTo>
                  <a:cubicBezTo>
                    <a:pt x="4" y="16"/>
                    <a:pt x="4" y="16"/>
                    <a:pt x="4" y="16"/>
                  </a:cubicBezTo>
                  <a:cubicBezTo>
                    <a:pt x="4" y="15"/>
                    <a:pt x="4" y="15"/>
                    <a:pt x="4" y="15"/>
                  </a:cubicBezTo>
                </a:path>
              </a:pathLst>
            </a:custGeom>
            <a:solidFill>
              <a:srgbClr val="7A63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853"/>
            <p:cNvSpPr>
              <a:spLocks/>
            </p:cNvSpPr>
            <p:nvPr/>
          </p:nvSpPr>
          <p:spPr bwMode="auto">
            <a:xfrm>
              <a:off x="5785" y="2917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A63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Rectangle 854"/>
            <p:cNvSpPr>
              <a:spLocks noChangeArrowheads="1"/>
            </p:cNvSpPr>
            <p:nvPr/>
          </p:nvSpPr>
          <p:spPr bwMode="auto">
            <a:xfrm>
              <a:off x="5791" y="2949"/>
              <a:ext cx="1" cy="1"/>
            </a:xfrm>
            <a:prstGeom prst="rect">
              <a:avLst/>
            </a:prstGeom>
            <a:solidFill>
              <a:srgbClr val="7A63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Rectangle 855"/>
            <p:cNvSpPr>
              <a:spLocks noChangeArrowheads="1"/>
            </p:cNvSpPr>
            <p:nvPr/>
          </p:nvSpPr>
          <p:spPr bwMode="auto">
            <a:xfrm>
              <a:off x="5791" y="2949"/>
              <a:ext cx="1" cy="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Rectangle 856"/>
            <p:cNvSpPr>
              <a:spLocks noChangeArrowheads="1"/>
            </p:cNvSpPr>
            <p:nvPr/>
          </p:nvSpPr>
          <p:spPr bwMode="auto">
            <a:xfrm>
              <a:off x="5791" y="2949"/>
              <a:ext cx="1" cy="1"/>
            </a:xfrm>
            <a:prstGeom prst="rect">
              <a:avLst/>
            </a:prstGeom>
            <a:solidFill>
              <a:srgbClr val="7A63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857"/>
            <p:cNvSpPr>
              <a:spLocks/>
            </p:cNvSpPr>
            <p:nvPr/>
          </p:nvSpPr>
          <p:spPr bwMode="auto">
            <a:xfrm>
              <a:off x="5791" y="2949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858"/>
            <p:cNvSpPr>
              <a:spLocks/>
            </p:cNvSpPr>
            <p:nvPr/>
          </p:nvSpPr>
          <p:spPr bwMode="auto">
            <a:xfrm>
              <a:off x="5858" y="3022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A63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859"/>
            <p:cNvSpPr>
              <a:spLocks/>
            </p:cNvSpPr>
            <p:nvPr/>
          </p:nvSpPr>
          <p:spPr bwMode="auto">
            <a:xfrm>
              <a:off x="5958" y="3075"/>
              <a:ext cx="64" cy="13"/>
            </a:xfrm>
            <a:custGeom>
              <a:avLst/>
              <a:gdLst>
                <a:gd name="T0" fmla="*/ 5 w 34"/>
                <a:gd name="T1" fmla="*/ 0 h 7"/>
                <a:gd name="T2" fmla="*/ 5 w 34"/>
                <a:gd name="T3" fmla="*/ 0 h 7"/>
                <a:gd name="T4" fmla="*/ 0 w 34"/>
                <a:gd name="T5" fmla="*/ 1 h 7"/>
                <a:gd name="T6" fmla="*/ 33 w 34"/>
                <a:gd name="T7" fmla="*/ 7 h 7"/>
                <a:gd name="T8" fmla="*/ 34 w 34"/>
                <a:gd name="T9" fmla="*/ 7 h 7"/>
                <a:gd name="T10" fmla="*/ 34 w 34"/>
                <a:gd name="T11" fmla="*/ 6 h 7"/>
                <a:gd name="T12" fmla="*/ 34 w 34"/>
                <a:gd name="T13" fmla="*/ 6 h 7"/>
                <a:gd name="T14" fmla="*/ 34 w 34"/>
                <a:gd name="T15" fmla="*/ 5 h 7"/>
                <a:gd name="T16" fmla="*/ 5 w 34"/>
                <a:gd name="T17" fmla="*/ 0 h 7"/>
                <a:gd name="T18" fmla="*/ 5 w 34"/>
                <a:gd name="T1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" h="7">
                  <a:moveTo>
                    <a:pt x="5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2" y="0"/>
                    <a:pt x="0" y="1"/>
                  </a:cubicBezTo>
                  <a:cubicBezTo>
                    <a:pt x="11" y="4"/>
                    <a:pt x="22" y="6"/>
                    <a:pt x="33" y="7"/>
                  </a:cubicBezTo>
                  <a:cubicBezTo>
                    <a:pt x="34" y="7"/>
                    <a:pt x="34" y="7"/>
                    <a:pt x="34" y="7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24" y="4"/>
                    <a:pt x="14" y="2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</a:path>
              </a:pathLst>
            </a:custGeom>
            <a:solidFill>
              <a:srgbClr val="7A63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860"/>
            <p:cNvSpPr>
              <a:spLocks/>
            </p:cNvSpPr>
            <p:nvPr/>
          </p:nvSpPr>
          <p:spPr bwMode="auto">
            <a:xfrm>
              <a:off x="6019" y="3054"/>
              <a:ext cx="30" cy="34"/>
            </a:xfrm>
            <a:custGeom>
              <a:avLst/>
              <a:gdLst>
                <a:gd name="T0" fmla="*/ 13 w 16"/>
                <a:gd name="T1" fmla="*/ 0 h 18"/>
                <a:gd name="T2" fmla="*/ 13 w 16"/>
                <a:gd name="T3" fmla="*/ 0 h 18"/>
                <a:gd name="T4" fmla="*/ 13 w 16"/>
                <a:gd name="T5" fmla="*/ 2 h 18"/>
                <a:gd name="T6" fmla="*/ 13 w 16"/>
                <a:gd name="T7" fmla="*/ 2 h 18"/>
                <a:gd name="T8" fmla="*/ 8 w 16"/>
                <a:gd name="T9" fmla="*/ 10 h 18"/>
                <a:gd name="T10" fmla="*/ 2 w 16"/>
                <a:gd name="T11" fmla="*/ 15 h 18"/>
                <a:gd name="T12" fmla="*/ 1 w 16"/>
                <a:gd name="T13" fmla="*/ 16 h 18"/>
                <a:gd name="T14" fmla="*/ 0 w 16"/>
                <a:gd name="T15" fmla="*/ 18 h 18"/>
                <a:gd name="T16" fmla="*/ 2 w 16"/>
                <a:gd name="T17" fmla="*/ 18 h 18"/>
                <a:gd name="T18" fmla="*/ 3 w 16"/>
                <a:gd name="T19" fmla="*/ 17 h 18"/>
                <a:gd name="T20" fmla="*/ 3 w 16"/>
                <a:gd name="T21" fmla="*/ 17 h 18"/>
                <a:gd name="T22" fmla="*/ 3 w 16"/>
                <a:gd name="T23" fmla="*/ 17 h 18"/>
                <a:gd name="T24" fmla="*/ 3 w 16"/>
                <a:gd name="T25" fmla="*/ 17 h 18"/>
                <a:gd name="T26" fmla="*/ 4 w 16"/>
                <a:gd name="T27" fmla="*/ 16 h 18"/>
                <a:gd name="T28" fmla="*/ 5 w 16"/>
                <a:gd name="T29" fmla="*/ 16 h 18"/>
                <a:gd name="T30" fmla="*/ 5 w 16"/>
                <a:gd name="T31" fmla="*/ 16 h 18"/>
                <a:gd name="T32" fmla="*/ 7 w 16"/>
                <a:gd name="T33" fmla="*/ 14 h 18"/>
                <a:gd name="T34" fmla="*/ 12 w 16"/>
                <a:gd name="T35" fmla="*/ 8 h 18"/>
                <a:gd name="T36" fmla="*/ 15 w 16"/>
                <a:gd name="T37" fmla="*/ 1 h 18"/>
                <a:gd name="T38" fmla="*/ 16 w 16"/>
                <a:gd name="T39" fmla="*/ 0 h 18"/>
                <a:gd name="T40" fmla="*/ 13 w 16"/>
                <a:gd name="T41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" h="18">
                  <a:moveTo>
                    <a:pt x="13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13" y="1"/>
                    <a:pt x="13" y="2"/>
                    <a:pt x="13" y="2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1" y="5"/>
                    <a:pt x="10" y="8"/>
                    <a:pt x="8" y="10"/>
                  </a:cubicBezTo>
                  <a:cubicBezTo>
                    <a:pt x="6" y="12"/>
                    <a:pt x="4" y="14"/>
                    <a:pt x="2" y="15"/>
                  </a:cubicBezTo>
                  <a:cubicBezTo>
                    <a:pt x="2" y="16"/>
                    <a:pt x="1" y="16"/>
                    <a:pt x="1" y="16"/>
                  </a:cubicBezTo>
                  <a:cubicBezTo>
                    <a:pt x="0" y="16"/>
                    <a:pt x="0" y="17"/>
                    <a:pt x="0" y="18"/>
                  </a:cubicBezTo>
                  <a:cubicBezTo>
                    <a:pt x="1" y="18"/>
                    <a:pt x="1" y="18"/>
                    <a:pt x="2" y="18"/>
                  </a:cubicBezTo>
                  <a:cubicBezTo>
                    <a:pt x="2" y="18"/>
                    <a:pt x="3" y="18"/>
                    <a:pt x="3" y="17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3" y="17"/>
                    <a:pt x="4" y="17"/>
                    <a:pt x="4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6" y="15"/>
                    <a:pt x="6" y="15"/>
                    <a:pt x="7" y="14"/>
                  </a:cubicBezTo>
                  <a:cubicBezTo>
                    <a:pt x="9" y="12"/>
                    <a:pt x="11" y="10"/>
                    <a:pt x="12" y="8"/>
                  </a:cubicBezTo>
                  <a:cubicBezTo>
                    <a:pt x="13" y="5"/>
                    <a:pt x="15" y="3"/>
                    <a:pt x="15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5" y="0"/>
                    <a:pt x="14" y="0"/>
                    <a:pt x="13" y="0"/>
                  </a:cubicBezTo>
                </a:path>
              </a:pathLst>
            </a:custGeom>
            <a:solidFill>
              <a:srgbClr val="7A63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861"/>
            <p:cNvSpPr>
              <a:spLocks/>
            </p:cNvSpPr>
            <p:nvPr/>
          </p:nvSpPr>
          <p:spPr bwMode="auto">
            <a:xfrm>
              <a:off x="5889" y="3032"/>
              <a:ext cx="3" cy="5"/>
            </a:xfrm>
            <a:custGeom>
              <a:avLst/>
              <a:gdLst>
                <a:gd name="T0" fmla="*/ 0 w 2"/>
                <a:gd name="T1" fmla="*/ 1 h 3"/>
                <a:gd name="T2" fmla="*/ 0 w 2"/>
                <a:gd name="T3" fmla="*/ 1 h 3"/>
                <a:gd name="T4" fmla="*/ 0 w 2"/>
                <a:gd name="T5" fmla="*/ 2 h 3"/>
                <a:gd name="T6" fmla="*/ 0 w 2"/>
                <a:gd name="T7" fmla="*/ 3 h 3"/>
                <a:gd name="T8" fmla="*/ 1 w 2"/>
                <a:gd name="T9" fmla="*/ 3 h 3"/>
                <a:gd name="T10" fmla="*/ 1 w 2"/>
                <a:gd name="T11" fmla="*/ 2 h 3"/>
                <a:gd name="T12" fmla="*/ 2 w 2"/>
                <a:gd name="T13" fmla="*/ 0 h 3"/>
                <a:gd name="T14" fmla="*/ 2 w 2"/>
                <a:gd name="T15" fmla="*/ 0 h 3"/>
                <a:gd name="T16" fmla="*/ 0 w 2"/>
                <a:gd name="T1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3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1"/>
                    <a:pt x="0" y="1"/>
                  </a:cubicBezTo>
                </a:path>
              </a:pathLst>
            </a:custGeom>
            <a:solidFill>
              <a:srgbClr val="3535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862"/>
            <p:cNvSpPr>
              <a:spLocks/>
            </p:cNvSpPr>
            <p:nvPr/>
          </p:nvSpPr>
          <p:spPr bwMode="auto">
            <a:xfrm>
              <a:off x="5906" y="3075"/>
              <a:ext cx="5" cy="4"/>
            </a:xfrm>
            <a:custGeom>
              <a:avLst/>
              <a:gdLst>
                <a:gd name="T0" fmla="*/ 0 w 3"/>
                <a:gd name="T1" fmla="*/ 0 h 2"/>
                <a:gd name="T2" fmla="*/ 1 w 3"/>
                <a:gd name="T3" fmla="*/ 1 h 2"/>
                <a:gd name="T4" fmla="*/ 2 w 3"/>
                <a:gd name="T5" fmla="*/ 2 h 2"/>
                <a:gd name="T6" fmla="*/ 2 w 3"/>
                <a:gd name="T7" fmla="*/ 2 h 2"/>
                <a:gd name="T8" fmla="*/ 3 w 3"/>
                <a:gd name="T9" fmla="*/ 1 h 2"/>
                <a:gd name="T10" fmla="*/ 2 w 3"/>
                <a:gd name="T11" fmla="*/ 1 h 2"/>
                <a:gd name="T12" fmla="*/ 2 w 3"/>
                <a:gd name="T13" fmla="*/ 0 h 2"/>
                <a:gd name="T14" fmla="*/ 0 w 3"/>
                <a:gd name="T1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2">
                  <a:moveTo>
                    <a:pt x="0" y="0"/>
                  </a:moveTo>
                  <a:cubicBezTo>
                    <a:pt x="0" y="1"/>
                    <a:pt x="1" y="1"/>
                    <a:pt x="1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</a:path>
              </a:pathLst>
            </a:custGeom>
            <a:solidFill>
              <a:srgbClr val="3535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863"/>
            <p:cNvSpPr>
              <a:spLocks/>
            </p:cNvSpPr>
            <p:nvPr/>
          </p:nvSpPr>
          <p:spPr bwMode="auto">
            <a:xfrm>
              <a:off x="5811" y="3079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535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864"/>
            <p:cNvSpPr>
              <a:spLocks noEditPoints="1"/>
            </p:cNvSpPr>
            <p:nvPr/>
          </p:nvSpPr>
          <p:spPr bwMode="auto">
            <a:xfrm>
              <a:off x="5889" y="2898"/>
              <a:ext cx="286" cy="183"/>
            </a:xfrm>
            <a:custGeom>
              <a:avLst/>
              <a:gdLst>
                <a:gd name="T0" fmla="*/ 118 w 152"/>
                <a:gd name="T1" fmla="*/ 1 h 97"/>
                <a:gd name="T2" fmla="*/ 77 w 152"/>
                <a:gd name="T3" fmla="*/ 16 h 97"/>
                <a:gd name="T4" fmla="*/ 33 w 152"/>
                <a:gd name="T5" fmla="*/ 45 h 97"/>
                <a:gd name="T6" fmla="*/ 19 w 152"/>
                <a:gd name="T7" fmla="*/ 56 h 97"/>
                <a:gd name="T8" fmla="*/ 0 w 152"/>
                <a:gd name="T9" fmla="*/ 70 h 97"/>
                <a:gd name="T10" fmla="*/ 1 w 152"/>
                <a:gd name="T11" fmla="*/ 72 h 97"/>
                <a:gd name="T12" fmla="*/ 17 w 152"/>
                <a:gd name="T13" fmla="*/ 61 h 97"/>
                <a:gd name="T14" fmla="*/ 31 w 152"/>
                <a:gd name="T15" fmla="*/ 50 h 97"/>
                <a:gd name="T16" fmla="*/ 81 w 152"/>
                <a:gd name="T17" fmla="*/ 17 h 97"/>
                <a:gd name="T18" fmla="*/ 114 w 152"/>
                <a:gd name="T19" fmla="*/ 4 h 97"/>
                <a:gd name="T20" fmla="*/ 122 w 152"/>
                <a:gd name="T21" fmla="*/ 2 h 97"/>
                <a:gd name="T22" fmla="*/ 128 w 152"/>
                <a:gd name="T23" fmla="*/ 2 h 97"/>
                <a:gd name="T24" fmla="*/ 140 w 152"/>
                <a:gd name="T25" fmla="*/ 6 h 97"/>
                <a:gd name="T26" fmla="*/ 147 w 152"/>
                <a:gd name="T27" fmla="*/ 13 h 97"/>
                <a:gd name="T28" fmla="*/ 149 w 152"/>
                <a:gd name="T29" fmla="*/ 18 h 97"/>
                <a:gd name="T30" fmla="*/ 149 w 152"/>
                <a:gd name="T31" fmla="*/ 24 h 97"/>
                <a:gd name="T32" fmla="*/ 144 w 152"/>
                <a:gd name="T33" fmla="*/ 40 h 97"/>
                <a:gd name="T34" fmla="*/ 144 w 152"/>
                <a:gd name="T35" fmla="*/ 40 h 97"/>
                <a:gd name="T36" fmla="*/ 144 w 152"/>
                <a:gd name="T37" fmla="*/ 40 h 97"/>
                <a:gd name="T38" fmla="*/ 144 w 152"/>
                <a:gd name="T39" fmla="*/ 40 h 97"/>
                <a:gd name="T40" fmla="*/ 144 w 152"/>
                <a:gd name="T41" fmla="*/ 40 h 97"/>
                <a:gd name="T42" fmla="*/ 133 w 152"/>
                <a:gd name="T43" fmla="*/ 54 h 97"/>
                <a:gd name="T44" fmla="*/ 103 w 152"/>
                <a:gd name="T45" fmla="*/ 74 h 97"/>
                <a:gd name="T46" fmla="*/ 103 w 152"/>
                <a:gd name="T47" fmla="*/ 74 h 97"/>
                <a:gd name="T48" fmla="*/ 103 w 152"/>
                <a:gd name="T49" fmla="*/ 74 h 97"/>
                <a:gd name="T50" fmla="*/ 103 w 152"/>
                <a:gd name="T51" fmla="*/ 74 h 97"/>
                <a:gd name="T52" fmla="*/ 56 w 152"/>
                <a:gd name="T53" fmla="*/ 91 h 97"/>
                <a:gd name="T54" fmla="*/ 11 w 152"/>
                <a:gd name="T55" fmla="*/ 95 h 97"/>
                <a:gd name="T56" fmla="*/ 12 w 152"/>
                <a:gd name="T57" fmla="*/ 97 h 97"/>
                <a:gd name="T58" fmla="*/ 46 w 152"/>
                <a:gd name="T59" fmla="*/ 95 h 97"/>
                <a:gd name="T60" fmla="*/ 92 w 152"/>
                <a:gd name="T61" fmla="*/ 81 h 97"/>
                <a:gd name="T62" fmla="*/ 92 w 152"/>
                <a:gd name="T63" fmla="*/ 81 h 97"/>
                <a:gd name="T64" fmla="*/ 95 w 152"/>
                <a:gd name="T65" fmla="*/ 80 h 97"/>
                <a:gd name="T66" fmla="*/ 95 w 152"/>
                <a:gd name="T67" fmla="*/ 80 h 97"/>
                <a:gd name="T68" fmla="*/ 125 w 152"/>
                <a:gd name="T69" fmla="*/ 63 h 97"/>
                <a:gd name="T70" fmla="*/ 146 w 152"/>
                <a:gd name="T71" fmla="*/ 41 h 97"/>
                <a:gd name="T72" fmla="*/ 149 w 152"/>
                <a:gd name="T73" fmla="*/ 12 h 97"/>
                <a:gd name="T74" fmla="*/ 145 w 152"/>
                <a:gd name="T75" fmla="*/ 6 h 97"/>
                <a:gd name="T76" fmla="*/ 133 w 152"/>
                <a:gd name="T77" fmla="*/ 1 h 97"/>
                <a:gd name="T78" fmla="*/ 126 w 152"/>
                <a:gd name="T79" fmla="*/ 0 h 97"/>
                <a:gd name="T80" fmla="*/ 149 w 152"/>
                <a:gd name="T81" fmla="*/ 25 h 97"/>
                <a:gd name="T82" fmla="*/ 133 w 152"/>
                <a:gd name="T83" fmla="*/ 53 h 97"/>
                <a:gd name="T84" fmla="*/ 133 w 152"/>
                <a:gd name="T85" fmla="*/ 53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52" h="97">
                  <a:moveTo>
                    <a:pt x="126" y="0"/>
                  </a:moveTo>
                  <a:cubicBezTo>
                    <a:pt x="123" y="0"/>
                    <a:pt x="121" y="0"/>
                    <a:pt x="118" y="1"/>
                  </a:cubicBezTo>
                  <a:cubicBezTo>
                    <a:pt x="115" y="1"/>
                    <a:pt x="113" y="2"/>
                    <a:pt x="110" y="3"/>
                  </a:cubicBezTo>
                  <a:cubicBezTo>
                    <a:pt x="98" y="6"/>
                    <a:pt x="88" y="10"/>
                    <a:pt x="77" y="16"/>
                  </a:cubicBezTo>
                  <a:cubicBezTo>
                    <a:pt x="67" y="21"/>
                    <a:pt x="57" y="28"/>
                    <a:pt x="47" y="35"/>
                  </a:cubicBezTo>
                  <a:cubicBezTo>
                    <a:pt x="43" y="38"/>
                    <a:pt x="38" y="42"/>
                    <a:pt x="33" y="45"/>
                  </a:cubicBezTo>
                  <a:cubicBezTo>
                    <a:pt x="31" y="47"/>
                    <a:pt x="29" y="49"/>
                    <a:pt x="26" y="51"/>
                  </a:cubicBezTo>
                  <a:cubicBezTo>
                    <a:pt x="24" y="52"/>
                    <a:pt x="22" y="54"/>
                    <a:pt x="19" y="56"/>
                  </a:cubicBezTo>
                  <a:cubicBezTo>
                    <a:pt x="13" y="61"/>
                    <a:pt x="8" y="66"/>
                    <a:pt x="1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1" y="72"/>
                    <a:pt x="1" y="72"/>
                    <a:pt x="1" y="72"/>
                  </a:cubicBezTo>
                  <a:cubicBezTo>
                    <a:pt x="2" y="71"/>
                    <a:pt x="2" y="71"/>
                    <a:pt x="2" y="71"/>
                  </a:cubicBezTo>
                  <a:cubicBezTo>
                    <a:pt x="7" y="69"/>
                    <a:pt x="12" y="65"/>
                    <a:pt x="17" y="61"/>
                  </a:cubicBezTo>
                  <a:cubicBezTo>
                    <a:pt x="19" y="59"/>
                    <a:pt x="22" y="57"/>
                    <a:pt x="24" y="55"/>
                  </a:cubicBezTo>
                  <a:cubicBezTo>
                    <a:pt x="26" y="53"/>
                    <a:pt x="29" y="52"/>
                    <a:pt x="31" y="50"/>
                  </a:cubicBezTo>
                  <a:cubicBezTo>
                    <a:pt x="40" y="43"/>
                    <a:pt x="50" y="36"/>
                    <a:pt x="59" y="29"/>
                  </a:cubicBezTo>
                  <a:cubicBezTo>
                    <a:pt x="66" y="25"/>
                    <a:pt x="73" y="20"/>
                    <a:pt x="81" y="17"/>
                  </a:cubicBezTo>
                  <a:cubicBezTo>
                    <a:pt x="81" y="17"/>
                    <a:pt x="81" y="17"/>
                    <a:pt x="81" y="17"/>
                  </a:cubicBezTo>
                  <a:cubicBezTo>
                    <a:pt x="91" y="11"/>
                    <a:pt x="102" y="6"/>
                    <a:pt x="114" y="4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7" y="3"/>
                    <a:pt x="119" y="3"/>
                    <a:pt x="122" y="2"/>
                  </a:cubicBezTo>
                  <a:cubicBezTo>
                    <a:pt x="124" y="2"/>
                    <a:pt x="126" y="2"/>
                    <a:pt x="129" y="2"/>
                  </a:cubicBezTo>
                  <a:cubicBezTo>
                    <a:pt x="128" y="2"/>
                    <a:pt x="128" y="2"/>
                    <a:pt x="128" y="2"/>
                  </a:cubicBezTo>
                  <a:cubicBezTo>
                    <a:pt x="131" y="2"/>
                    <a:pt x="133" y="3"/>
                    <a:pt x="135" y="3"/>
                  </a:cubicBezTo>
                  <a:cubicBezTo>
                    <a:pt x="137" y="4"/>
                    <a:pt x="139" y="5"/>
                    <a:pt x="140" y="6"/>
                  </a:cubicBezTo>
                  <a:cubicBezTo>
                    <a:pt x="142" y="6"/>
                    <a:pt x="143" y="7"/>
                    <a:pt x="144" y="9"/>
                  </a:cubicBezTo>
                  <a:cubicBezTo>
                    <a:pt x="145" y="10"/>
                    <a:pt x="146" y="11"/>
                    <a:pt x="147" y="13"/>
                  </a:cubicBezTo>
                  <a:cubicBezTo>
                    <a:pt x="148" y="15"/>
                    <a:pt x="148" y="17"/>
                    <a:pt x="149" y="19"/>
                  </a:cubicBezTo>
                  <a:cubicBezTo>
                    <a:pt x="149" y="18"/>
                    <a:pt x="149" y="18"/>
                    <a:pt x="149" y="18"/>
                  </a:cubicBezTo>
                  <a:cubicBezTo>
                    <a:pt x="149" y="20"/>
                    <a:pt x="149" y="22"/>
                    <a:pt x="149" y="24"/>
                  </a:cubicBezTo>
                  <a:cubicBezTo>
                    <a:pt x="149" y="24"/>
                    <a:pt x="149" y="24"/>
                    <a:pt x="149" y="24"/>
                  </a:cubicBezTo>
                  <a:cubicBezTo>
                    <a:pt x="149" y="27"/>
                    <a:pt x="149" y="29"/>
                    <a:pt x="148" y="32"/>
                  </a:cubicBezTo>
                  <a:cubicBezTo>
                    <a:pt x="147" y="35"/>
                    <a:pt x="146" y="37"/>
                    <a:pt x="144" y="40"/>
                  </a:cubicBezTo>
                  <a:cubicBezTo>
                    <a:pt x="144" y="40"/>
                    <a:pt x="144" y="40"/>
                    <a:pt x="144" y="40"/>
                  </a:cubicBezTo>
                  <a:cubicBezTo>
                    <a:pt x="144" y="40"/>
                    <a:pt x="144" y="40"/>
                    <a:pt x="144" y="40"/>
                  </a:cubicBezTo>
                  <a:cubicBezTo>
                    <a:pt x="144" y="40"/>
                    <a:pt x="144" y="40"/>
                    <a:pt x="144" y="40"/>
                  </a:cubicBezTo>
                  <a:cubicBezTo>
                    <a:pt x="144" y="40"/>
                    <a:pt x="144" y="40"/>
                    <a:pt x="144" y="40"/>
                  </a:cubicBezTo>
                  <a:cubicBezTo>
                    <a:pt x="144" y="40"/>
                    <a:pt x="144" y="40"/>
                    <a:pt x="144" y="40"/>
                  </a:cubicBezTo>
                  <a:cubicBezTo>
                    <a:pt x="144" y="40"/>
                    <a:pt x="144" y="40"/>
                    <a:pt x="144" y="40"/>
                  </a:cubicBezTo>
                  <a:cubicBezTo>
                    <a:pt x="144" y="40"/>
                    <a:pt x="144" y="40"/>
                    <a:pt x="144" y="40"/>
                  </a:cubicBezTo>
                  <a:cubicBezTo>
                    <a:pt x="144" y="40"/>
                    <a:pt x="144" y="40"/>
                    <a:pt x="144" y="40"/>
                  </a:cubicBezTo>
                  <a:cubicBezTo>
                    <a:pt x="141" y="45"/>
                    <a:pt x="137" y="50"/>
                    <a:pt x="133" y="54"/>
                  </a:cubicBezTo>
                  <a:cubicBezTo>
                    <a:pt x="133" y="54"/>
                    <a:pt x="133" y="54"/>
                    <a:pt x="133" y="54"/>
                  </a:cubicBezTo>
                  <a:cubicBezTo>
                    <a:pt x="128" y="57"/>
                    <a:pt x="124" y="61"/>
                    <a:pt x="119" y="64"/>
                  </a:cubicBezTo>
                  <a:cubicBezTo>
                    <a:pt x="114" y="68"/>
                    <a:pt x="108" y="71"/>
                    <a:pt x="103" y="74"/>
                  </a:cubicBezTo>
                  <a:cubicBezTo>
                    <a:pt x="103" y="74"/>
                    <a:pt x="103" y="74"/>
                    <a:pt x="103" y="74"/>
                  </a:cubicBezTo>
                  <a:cubicBezTo>
                    <a:pt x="103" y="74"/>
                    <a:pt x="103" y="74"/>
                    <a:pt x="103" y="74"/>
                  </a:cubicBezTo>
                  <a:cubicBezTo>
                    <a:pt x="103" y="74"/>
                    <a:pt x="103" y="74"/>
                    <a:pt x="103" y="74"/>
                  </a:cubicBezTo>
                  <a:cubicBezTo>
                    <a:pt x="103" y="74"/>
                    <a:pt x="103" y="74"/>
                    <a:pt x="103" y="74"/>
                  </a:cubicBezTo>
                  <a:cubicBezTo>
                    <a:pt x="103" y="74"/>
                    <a:pt x="103" y="74"/>
                    <a:pt x="103" y="74"/>
                  </a:cubicBezTo>
                  <a:cubicBezTo>
                    <a:pt x="103" y="74"/>
                    <a:pt x="103" y="74"/>
                    <a:pt x="103" y="74"/>
                  </a:cubicBezTo>
                  <a:cubicBezTo>
                    <a:pt x="88" y="82"/>
                    <a:pt x="72" y="87"/>
                    <a:pt x="56" y="91"/>
                  </a:cubicBezTo>
                  <a:cubicBezTo>
                    <a:pt x="56" y="91"/>
                    <a:pt x="56" y="91"/>
                    <a:pt x="56" y="91"/>
                  </a:cubicBezTo>
                  <a:cubicBezTo>
                    <a:pt x="42" y="94"/>
                    <a:pt x="27" y="96"/>
                    <a:pt x="12" y="95"/>
                  </a:cubicBezTo>
                  <a:cubicBezTo>
                    <a:pt x="11" y="95"/>
                    <a:pt x="11" y="95"/>
                    <a:pt x="11" y="95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12" y="97"/>
                    <a:pt x="12" y="97"/>
                    <a:pt x="12" y="97"/>
                  </a:cubicBezTo>
                  <a:cubicBezTo>
                    <a:pt x="12" y="97"/>
                    <a:pt x="12" y="97"/>
                    <a:pt x="12" y="97"/>
                  </a:cubicBezTo>
                  <a:cubicBezTo>
                    <a:pt x="24" y="97"/>
                    <a:pt x="35" y="97"/>
                    <a:pt x="46" y="95"/>
                  </a:cubicBezTo>
                  <a:cubicBezTo>
                    <a:pt x="57" y="93"/>
                    <a:pt x="69" y="90"/>
                    <a:pt x="80" y="86"/>
                  </a:cubicBezTo>
                  <a:cubicBezTo>
                    <a:pt x="84" y="85"/>
                    <a:pt x="88" y="83"/>
                    <a:pt x="92" y="81"/>
                  </a:cubicBezTo>
                  <a:cubicBezTo>
                    <a:pt x="92" y="81"/>
                    <a:pt x="92" y="81"/>
                    <a:pt x="92" y="81"/>
                  </a:cubicBezTo>
                  <a:cubicBezTo>
                    <a:pt x="92" y="81"/>
                    <a:pt x="92" y="81"/>
                    <a:pt x="92" y="81"/>
                  </a:cubicBezTo>
                  <a:cubicBezTo>
                    <a:pt x="92" y="81"/>
                    <a:pt x="92" y="81"/>
                    <a:pt x="92" y="81"/>
                  </a:cubicBezTo>
                  <a:cubicBezTo>
                    <a:pt x="93" y="81"/>
                    <a:pt x="94" y="80"/>
                    <a:pt x="95" y="80"/>
                  </a:cubicBezTo>
                  <a:cubicBezTo>
                    <a:pt x="95" y="80"/>
                    <a:pt x="95" y="80"/>
                    <a:pt x="95" y="80"/>
                  </a:cubicBezTo>
                  <a:cubicBezTo>
                    <a:pt x="95" y="80"/>
                    <a:pt x="95" y="80"/>
                    <a:pt x="95" y="80"/>
                  </a:cubicBezTo>
                  <a:cubicBezTo>
                    <a:pt x="101" y="77"/>
                    <a:pt x="106" y="75"/>
                    <a:pt x="111" y="72"/>
                  </a:cubicBezTo>
                  <a:cubicBezTo>
                    <a:pt x="116" y="69"/>
                    <a:pt x="120" y="66"/>
                    <a:pt x="125" y="63"/>
                  </a:cubicBezTo>
                  <a:cubicBezTo>
                    <a:pt x="129" y="60"/>
                    <a:pt x="133" y="57"/>
                    <a:pt x="136" y="53"/>
                  </a:cubicBezTo>
                  <a:cubicBezTo>
                    <a:pt x="140" y="49"/>
                    <a:pt x="143" y="45"/>
                    <a:pt x="146" y="41"/>
                  </a:cubicBezTo>
                  <a:cubicBezTo>
                    <a:pt x="149" y="36"/>
                    <a:pt x="151" y="32"/>
                    <a:pt x="151" y="27"/>
                  </a:cubicBezTo>
                  <a:cubicBezTo>
                    <a:pt x="152" y="21"/>
                    <a:pt x="151" y="16"/>
                    <a:pt x="149" y="12"/>
                  </a:cubicBezTo>
                  <a:cubicBezTo>
                    <a:pt x="148" y="11"/>
                    <a:pt x="148" y="10"/>
                    <a:pt x="147" y="9"/>
                  </a:cubicBezTo>
                  <a:cubicBezTo>
                    <a:pt x="146" y="8"/>
                    <a:pt x="145" y="7"/>
                    <a:pt x="145" y="6"/>
                  </a:cubicBezTo>
                  <a:cubicBezTo>
                    <a:pt x="143" y="5"/>
                    <a:pt x="141" y="4"/>
                    <a:pt x="139" y="3"/>
                  </a:cubicBezTo>
                  <a:cubicBezTo>
                    <a:pt x="137" y="2"/>
                    <a:pt x="135" y="1"/>
                    <a:pt x="133" y="1"/>
                  </a:cubicBezTo>
                  <a:cubicBezTo>
                    <a:pt x="131" y="0"/>
                    <a:pt x="129" y="0"/>
                    <a:pt x="127" y="0"/>
                  </a:cubicBezTo>
                  <a:cubicBezTo>
                    <a:pt x="126" y="0"/>
                    <a:pt x="126" y="0"/>
                    <a:pt x="126" y="0"/>
                  </a:cubicBezTo>
                  <a:moveTo>
                    <a:pt x="149" y="24"/>
                  </a:moveTo>
                  <a:cubicBezTo>
                    <a:pt x="149" y="25"/>
                    <a:pt x="149" y="25"/>
                    <a:pt x="149" y="25"/>
                  </a:cubicBezTo>
                  <a:cubicBezTo>
                    <a:pt x="149" y="24"/>
                    <a:pt x="149" y="24"/>
                    <a:pt x="149" y="24"/>
                  </a:cubicBezTo>
                  <a:moveTo>
                    <a:pt x="133" y="53"/>
                  </a:moveTo>
                  <a:cubicBezTo>
                    <a:pt x="133" y="54"/>
                    <a:pt x="133" y="54"/>
                    <a:pt x="133" y="54"/>
                  </a:cubicBezTo>
                  <a:cubicBezTo>
                    <a:pt x="133" y="53"/>
                    <a:pt x="133" y="53"/>
                    <a:pt x="133" y="53"/>
                  </a:cubicBezTo>
                </a:path>
              </a:pathLst>
            </a:custGeom>
            <a:solidFill>
              <a:srgbClr val="7A63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865"/>
            <p:cNvSpPr>
              <a:spLocks/>
            </p:cNvSpPr>
            <p:nvPr/>
          </p:nvSpPr>
          <p:spPr bwMode="auto">
            <a:xfrm>
              <a:off x="5889" y="3030"/>
              <a:ext cx="24" cy="51"/>
            </a:xfrm>
            <a:custGeom>
              <a:avLst/>
              <a:gdLst>
                <a:gd name="T0" fmla="*/ 0 w 13"/>
                <a:gd name="T1" fmla="*/ 1 h 27"/>
                <a:gd name="T2" fmla="*/ 0 w 13"/>
                <a:gd name="T3" fmla="*/ 2 h 27"/>
                <a:gd name="T4" fmla="*/ 0 w 13"/>
                <a:gd name="T5" fmla="*/ 2 h 27"/>
                <a:gd name="T6" fmla="*/ 0 w 13"/>
                <a:gd name="T7" fmla="*/ 3 h 27"/>
                <a:gd name="T8" fmla="*/ 0 w 13"/>
                <a:gd name="T9" fmla="*/ 4 h 27"/>
                <a:gd name="T10" fmla="*/ 1 w 13"/>
                <a:gd name="T11" fmla="*/ 8 h 27"/>
                <a:gd name="T12" fmla="*/ 3 w 13"/>
                <a:gd name="T13" fmla="*/ 15 h 27"/>
                <a:gd name="T14" fmla="*/ 7 w 13"/>
                <a:gd name="T15" fmla="*/ 22 h 27"/>
                <a:gd name="T16" fmla="*/ 9 w 13"/>
                <a:gd name="T17" fmla="*/ 24 h 27"/>
                <a:gd name="T18" fmla="*/ 9 w 13"/>
                <a:gd name="T19" fmla="*/ 24 h 27"/>
                <a:gd name="T20" fmla="*/ 10 w 13"/>
                <a:gd name="T21" fmla="*/ 25 h 27"/>
                <a:gd name="T22" fmla="*/ 11 w 13"/>
                <a:gd name="T23" fmla="*/ 26 h 27"/>
                <a:gd name="T24" fmla="*/ 12 w 13"/>
                <a:gd name="T25" fmla="*/ 27 h 27"/>
                <a:gd name="T26" fmla="*/ 13 w 13"/>
                <a:gd name="T27" fmla="*/ 26 h 27"/>
                <a:gd name="T28" fmla="*/ 13 w 13"/>
                <a:gd name="T29" fmla="*/ 25 h 27"/>
                <a:gd name="T30" fmla="*/ 12 w 13"/>
                <a:gd name="T31" fmla="*/ 24 h 27"/>
                <a:gd name="T32" fmla="*/ 7 w 13"/>
                <a:gd name="T33" fmla="*/ 18 h 27"/>
                <a:gd name="T34" fmla="*/ 7 w 13"/>
                <a:gd name="T35" fmla="*/ 18 h 27"/>
                <a:gd name="T36" fmla="*/ 3 w 13"/>
                <a:gd name="T37" fmla="*/ 10 h 27"/>
                <a:gd name="T38" fmla="*/ 3 w 13"/>
                <a:gd name="T39" fmla="*/ 10 h 27"/>
                <a:gd name="T40" fmla="*/ 2 w 13"/>
                <a:gd name="T41" fmla="*/ 4 h 27"/>
                <a:gd name="T42" fmla="*/ 2 w 13"/>
                <a:gd name="T43" fmla="*/ 1 h 27"/>
                <a:gd name="T44" fmla="*/ 1 w 13"/>
                <a:gd name="T45" fmla="*/ 0 h 27"/>
                <a:gd name="T46" fmla="*/ 1 w 13"/>
                <a:gd name="T47" fmla="*/ 0 h 27"/>
                <a:gd name="T48" fmla="*/ 0 w 13"/>
                <a:gd name="T49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" h="27">
                  <a:moveTo>
                    <a:pt x="0" y="1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5"/>
                    <a:pt x="0" y="6"/>
                    <a:pt x="1" y="8"/>
                  </a:cubicBezTo>
                  <a:cubicBezTo>
                    <a:pt x="1" y="10"/>
                    <a:pt x="2" y="13"/>
                    <a:pt x="3" y="15"/>
                  </a:cubicBezTo>
                  <a:cubicBezTo>
                    <a:pt x="4" y="17"/>
                    <a:pt x="5" y="20"/>
                    <a:pt x="7" y="22"/>
                  </a:cubicBezTo>
                  <a:cubicBezTo>
                    <a:pt x="8" y="23"/>
                    <a:pt x="8" y="23"/>
                    <a:pt x="9" y="24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9" y="25"/>
                    <a:pt x="10" y="25"/>
                    <a:pt x="10" y="25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2" y="27"/>
                  </a:cubicBezTo>
                  <a:cubicBezTo>
                    <a:pt x="12" y="27"/>
                    <a:pt x="13" y="27"/>
                    <a:pt x="13" y="26"/>
                  </a:cubicBezTo>
                  <a:cubicBezTo>
                    <a:pt x="13" y="26"/>
                    <a:pt x="13" y="25"/>
                    <a:pt x="13" y="25"/>
                  </a:cubicBezTo>
                  <a:cubicBezTo>
                    <a:pt x="12" y="25"/>
                    <a:pt x="12" y="24"/>
                    <a:pt x="12" y="24"/>
                  </a:cubicBezTo>
                  <a:cubicBezTo>
                    <a:pt x="10" y="22"/>
                    <a:pt x="8" y="20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5" y="15"/>
                    <a:pt x="4" y="13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8"/>
                    <a:pt x="2" y="6"/>
                    <a:pt x="2" y="4"/>
                  </a:cubicBezTo>
                  <a:cubicBezTo>
                    <a:pt x="2" y="3"/>
                    <a:pt x="2" y="2"/>
                    <a:pt x="2" y="1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</a:path>
              </a:pathLst>
            </a:custGeom>
            <a:solidFill>
              <a:srgbClr val="7A63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866"/>
            <p:cNvSpPr>
              <a:spLocks/>
            </p:cNvSpPr>
            <p:nvPr/>
          </p:nvSpPr>
          <p:spPr bwMode="auto">
            <a:xfrm>
              <a:off x="5836" y="2483"/>
              <a:ext cx="269" cy="283"/>
            </a:xfrm>
            <a:custGeom>
              <a:avLst/>
              <a:gdLst>
                <a:gd name="T0" fmla="*/ 36 w 143"/>
                <a:gd name="T1" fmla="*/ 4 h 150"/>
                <a:gd name="T2" fmla="*/ 36 w 143"/>
                <a:gd name="T3" fmla="*/ 4 h 150"/>
                <a:gd name="T4" fmla="*/ 36 w 143"/>
                <a:gd name="T5" fmla="*/ 4 h 150"/>
                <a:gd name="T6" fmla="*/ 36 w 143"/>
                <a:gd name="T7" fmla="*/ 4 h 150"/>
                <a:gd name="T8" fmla="*/ 9 w 143"/>
                <a:gd name="T9" fmla="*/ 53 h 150"/>
                <a:gd name="T10" fmla="*/ 0 w 143"/>
                <a:gd name="T11" fmla="*/ 78 h 150"/>
                <a:gd name="T12" fmla="*/ 5 w 143"/>
                <a:gd name="T13" fmla="*/ 104 h 150"/>
                <a:gd name="T14" fmla="*/ 41 w 143"/>
                <a:gd name="T15" fmla="*/ 139 h 150"/>
                <a:gd name="T16" fmla="*/ 91 w 143"/>
                <a:gd name="T17" fmla="*/ 149 h 150"/>
                <a:gd name="T18" fmla="*/ 116 w 143"/>
                <a:gd name="T19" fmla="*/ 144 h 150"/>
                <a:gd name="T20" fmla="*/ 136 w 143"/>
                <a:gd name="T21" fmla="*/ 131 h 150"/>
                <a:gd name="T22" fmla="*/ 142 w 143"/>
                <a:gd name="T23" fmla="*/ 123 h 150"/>
                <a:gd name="T24" fmla="*/ 140 w 143"/>
                <a:gd name="T25" fmla="*/ 122 h 150"/>
                <a:gd name="T26" fmla="*/ 130 w 143"/>
                <a:gd name="T27" fmla="*/ 134 h 150"/>
                <a:gd name="T28" fmla="*/ 118 w 143"/>
                <a:gd name="T29" fmla="*/ 141 h 150"/>
                <a:gd name="T30" fmla="*/ 118 w 143"/>
                <a:gd name="T31" fmla="*/ 141 h 150"/>
                <a:gd name="T32" fmla="*/ 117 w 143"/>
                <a:gd name="T33" fmla="*/ 141 h 150"/>
                <a:gd name="T34" fmla="*/ 117 w 143"/>
                <a:gd name="T35" fmla="*/ 141 h 150"/>
                <a:gd name="T36" fmla="*/ 117 w 143"/>
                <a:gd name="T37" fmla="*/ 141 h 150"/>
                <a:gd name="T38" fmla="*/ 100 w 143"/>
                <a:gd name="T39" fmla="*/ 146 h 150"/>
                <a:gd name="T40" fmla="*/ 76 w 143"/>
                <a:gd name="T41" fmla="*/ 147 h 150"/>
                <a:gd name="T42" fmla="*/ 48 w 143"/>
                <a:gd name="T43" fmla="*/ 140 h 150"/>
                <a:gd name="T44" fmla="*/ 27 w 143"/>
                <a:gd name="T45" fmla="*/ 128 h 150"/>
                <a:gd name="T46" fmla="*/ 14 w 143"/>
                <a:gd name="T47" fmla="*/ 115 h 150"/>
                <a:gd name="T48" fmla="*/ 14 w 143"/>
                <a:gd name="T49" fmla="*/ 115 h 150"/>
                <a:gd name="T50" fmla="*/ 14 w 143"/>
                <a:gd name="T51" fmla="*/ 115 h 150"/>
                <a:gd name="T52" fmla="*/ 14 w 143"/>
                <a:gd name="T53" fmla="*/ 115 h 150"/>
                <a:gd name="T54" fmla="*/ 6 w 143"/>
                <a:gd name="T55" fmla="*/ 103 h 150"/>
                <a:gd name="T56" fmla="*/ 6 w 143"/>
                <a:gd name="T57" fmla="*/ 103 h 150"/>
                <a:gd name="T58" fmla="*/ 6 w 143"/>
                <a:gd name="T59" fmla="*/ 103 h 150"/>
                <a:gd name="T60" fmla="*/ 6 w 143"/>
                <a:gd name="T61" fmla="*/ 103 h 150"/>
                <a:gd name="T62" fmla="*/ 3 w 143"/>
                <a:gd name="T63" fmla="*/ 78 h 150"/>
                <a:gd name="T64" fmla="*/ 7 w 143"/>
                <a:gd name="T65" fmla="*/ 62 h 150"/>
                <a:gd name="T66" fmla="*/ 20 w 143"/>
                <a:gd name="T67" fmla="*/ 38 h 150"/>
                <a:gd name="T68" fmla="*/ 40 w 143"/>
                <a:gd name="T69" fmla="*/ 1 h 150"/>
                <a:gd name="T70" fmla="*/ 36 w 143"/>
                <a:gd name="T71" fmla="*/ 4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3" h="150">
                  <a:moveTo>
                    <a:pt x="36" y="4"/>
                  </a:move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3" y="13"/>
                    <a:pt x="28" y="21"/>
                    <a:pt x="23" y="29"/>
                  </a:cubicBezTo>
                  <a:cubicBezTo>
                    <a:pt x="18" y="36"/>
                    <a:pt x="13" y="44"/>
                    <a:pt x="9" y="53"/>
                  </a:cubicBezTo>
                  <a:cubicBezTo>
                    <a:pt x="7" y="57"/>
                    <a:pt x="5" y="61"/>
                    <a:pt x="3" y="65"/>
                  </a:cubicBezTo>
                  <a:cubicBezTo>
                    <a:pt x="2" y="69"/>
                    <a:pt x="1" y="74"/>
                    <a:pt x="0" y="78"/>
                  </a:cubicBezTo>
                  <a:cubicBezTo>
                    <a:pt x="0" y="83"/>
                    <a:pt x="0" y="87"/>
                    <a:pt x="1" y="92"/>
                  </a:cubicBezTo>
                  <a:cubicBezTo>
                    <a:pt x="2" y="96"/>
                    <a:pt x="3" y="101"/>
                    <a:pt x="5" y="104"/>
                  </a:cubicBezTo>
                  <a:cubicBezTo>
                    <a:pt x="8" y="112"/>
                    <a:pt x="13" y="119"/>
                    <a:pt x="19" y="124"/>
                  </a:cubicBezTo>
                  <a:cubicBezTo>
                    <a:pt x="26" y="130"/>
                    <a:pt x="33" y="135"/>
                    <a:pt x="41" y="139"/>
                  </a:cubicBezTo>
                  <a:cubicBezTo>
                    <a:pt x="48" y="143"/>
                    <a:pt x="57" y="145"/>
                    <a:pt x="65" y="147"/>
                  </a:cubicBezTo>
                  <a:cubicBezTo>
                    <a:pt x="74" y="149"/>
                    <a:pt x="82" y="150"/>
                    <a:pt x="91" y="149"/>
                  </a:cubicBezTo>
                  <a:cubicBezTo>
                    <a:pt x="95" y="149"/>
                    <a:pt x="99" y="149"/>
                    <a:pt x="103" y="148"/>
                  </a:cubicBezTo>
                  <a:cubicBezTo>
                    <a:pt x="108" y="147"/>
                    <a:pt x="112" y="146"/>
                    <a:pt x="116" y="144"/>
                  </a:cubicBezTo>
                  <a:cubicBezTo>
                    <a:pt x="121" y="142"/>
                    <a:pt x="126" y="140"/>
                    <a:pt x="130" y="136"/>
                  </a:cubicBezTo>
                  <a:cubicBezTo>
                    <a:pt x="132" y="135"/>
                    <a:pt x="134" y="133"/>
                    <a:pt x="136" y="131"/>
                  </a:cubicBezTo>
                  <a:cubicBezTo>
                    <a:pt x="138" y="129"/>
                    <a:pt x="140" y="127"/>
                    <a:pt x="141" y="125"/>
                  </a:cubicBezTo>
                  <a:cubicBezTo>
                    <a:pt x="141" y="125"/>
                    <a:pt x="142" y="124"/>
                    <a:pt x="142" y="123"/>
                  </a:cubicBezTo>
                  <a:cubicBezTo>
                    <a:pt x="143" y="123"/>
                    <a:pt x="142" y="122"/>
                    <a:pt x="142" y="122"/>
                  </a:cubicBezTo>
                  <a:cubicBezTo>
                    <a:pt x="141" y="122"/>
                    <a:pt x="141" y="122"/>
                    <a:pt x="140" y="122"/>
                  </a:cubicBezTo>
                  <a:cubicBezTo>
                    <a:pt x="140" y="124"/>
                    <a:pt x="139" y="125"/>
                    <a:pt x="138" y="126"/>
                  </a:cubicBezTo>
                  <a:cubicBezTo>
                    <a:pt x="136" y="129"/>
                    <a:pt x="133" y="132"/>
                    <a:pt x="130" y="134"/>
                  </a:cubicBezTo>
                  <a:cubicBezTo>
                    <a:pt x="130" y="134"/>
                    <a:pt x="130" y="134"/>
                    <a:pt x="130" y="134"/>
                  </a:cubicBezTo>
                  <a:cubicBezTo>
                    <a:pt x="126" y="137"/>
                    <a:pt x="122" y="139"/>
                    <a:pt x="118" y="141"/>
                  </a:cubicBezTo>
                  <a:cubicBezTo>
                    <a:pt x="118" y="141"/>
                    <a:pt x="118" y="141"/>
                    <a:pt x="118" y="141"/>
                  </a:cubicBezTo>
                  <a:cubicBezTo>
                    <a:pt x="118" y="141"/>
                    <a:pt x="118" y="141"/>
                    <a:pt x="118" y="141"/>
                  </a:cubicBezTo>
                  <a:cubicBezTo>
                    <a:pt x="118" y="141"/>
                    <a:pt x="118" y="141"/>
                    <a:pt x="118" y="141"/>
                  </a:cubicBezTo>
                  <a:cubicBezTo>
                    <a:pt x="117" y="141"/>
                    <a:pt x="117" y="141"/>
                    <a:pt x="117" y="141"/>
                  </a:cubicBezTo>
                  <a:cubicBezTo>
                    <a:pt x="117" y="141"/>
                    <a:pt x="117" y="141"/>
                    <a:pt x="117" y="141"/>
                  </a:cubicBezTo>
                  <a:cubicBezTo>
                    <a:pt x="117" y="141"/>
                    <a:pt x="117" y="141"/>
                    <a:pt x="117" y="141"/>
                  </a:cubicBezTo>
                  <a:cubicBezTo>
                    <a:pt x="117" y="141"/>
                    <a:pt x="117" y="141"/>
                    <a:pt x="117" y="141"/>
                  </a:cubicBezTo>
                  <a:cubicBezTo>
                    <a:pt x="117" y="141"/>
                    <a:pt x="117" y="141"/>
                    <a:pt x="117" y="141"/>
                  </a:cubicBezTo>
                  <a:cubicBezTo>
                    <a:pt x="117" y="141"/>
                    <a:pt x="117" y="141"/>
                    <a:pt x="117" y="141"/>
                  </a:cubicBezTo>
                  <a:cubicBezTo>
                    <a:pt x="112" y="144"/>
                    <a:pt x="106" y="146"/>
                    <a:pt x="100" y="146"/>
                  </a:cubicBezTo>
                  <a:cubicBezTo>
                    <a:pt x="100" y="146"/>
                    <a:pt x="100" y="146"/>
                    <a:pt x="100" y="146"/>
                  </a:cubicBezTo>
                  <a:cubicBezTo>
                    <a:pt x="92" y="148"/>
                    <a:pt x="84" y="148"/>
                    <a:pt x="76" y="147"/>
                  </a:cubicBezTo>
                  <a:cubicBezTo>
                    <a:pt x="76" y="147"/>
                    <a:pt x="76" y="147"/>
                    <a:pt x="76" y="147"/>
                  </a:cubicBezTo>
                  <a:cubicBezTo>
                    <a:pt x="67" y="146"/>
                    <a:pt x="57" y="143"/>
                    <a:pt x="48" y="140"/>
                  </a:cubicBezTo>
                  <a:cubicBezTo>
                    <a:pt x="49" y="140"/>
                    <a:pt x="49" y="140"/>
                    <a:pt x="49" y="140"/>
                  </a:cubicBezTo>
                  <a:cubicBezTo>
                    <a:pt x="41" y="137"/>
                    <a:pt x="34" y="133"/>
                    <a:pt x="27" y="128"/>
                  </a:cubicBezTo>
                  <a:cubicBezTo>
                    <a:pt x="22" y="124"/>
                    <a:pt x="18" y="120"/>
                    <a:pt x="14" y="115"/>
                  </a:cubicBezTo>
                  <a:cubicBezTo>
                    <a:pt x="14" y="115"/>
                    <a:pt x="14" y="115"/>
                    <a:pt x="14" y="115"/>
                  </a:cubicBezTo>
                  <a:cubicBezTo>
                    <a:pt x="14" y="115"/>
                    <a:pt x="14" y="115"/>
                    <a:pt x="14" y="115"/>
                  </a:cubicBezTo>
                  <a:cubicBezTo>
                    <a:pt x="14" y="115"/>
                    <a:pt x="14" y="115"/>
                    <a:pt x="14" y="115"/>
                  </a:cubicBezTo>
                  <a:cubicBezTo>
                    <a:pt x="14" y="115"/>
                    <a:pt x="14" y="115"/>
                    <a:pt x="14" y="115"/>
                  </a:cubicBezTo>
                  <a:cubicBezTo>
                    <a:pt x="14" y="115"/>
                    <a:pt x="14" y="115"/>
                    <a:pt x="14" y="115"/>
                  </a:cubicBezTo>
                  <a:cubicBezTo>
                    <a:pt x="14" y="115"/>
                    <a:pt x="14" y="115"/>
                    <a:pt x="14" y="115"/>
                  </a:cubicBezTo>
                  <a:cubicBezTo>
                    <a:pt x="14" y="115"/>
                    <a:pt x="14" y="115"/>
                    <a:pt x="14" y="115"/>
                  </a:cubicBezTo>
                  <a:cubicBezTo>
                    <a:pt x="11" y="111"/>
                    <a:pt x="8" y="107"/>
                    <a:pt x="6" y="103"/>
                  </a:cubicBezTo>
                  <a:cubicBezTo>
                    <a:pt x="6" y="103"/>
                    <a:pt x="6" y="103"/>
                    <a:pt x="6" y="103"/>
                  </a:cubicBezTo>
                  <a:cubicBezTo>
                    <a:pt x="6" y="103"/>
                    <a:pt x="6" y="103"/>
                    <a:pt x="6" y="103"/>
                  </a:cubicBezTo>
                  <a:cubicBezTo>
                    <a:pt x="6" y="103"/>
                    <a:pt x="6" y="103"/>
                    <a:pt x="6" y="103"/>
                  </a:cubicBezTo>
                  <a:cubicBezTo>
                    <a:pt x="6" y="103"/>
                    <a:pt x="6" y="103"/>
                    <a:pt x="6" y="103"/>
                  </a:cubicBezTo>
                  <a:cubicBezTo>
                    <a:pt x="6" y="103"/>
                    <a:pt x="6" y="103"/>
                    <a:pt x="6" y="103"/>
                  </a:cubicBezTo>
                  <a:cubicBezTo>
                    <a:pt x="6" y="103"/>
                    <a:pt x="6" y="103"/>
                    <a:pt x="6" y="103"/>
                  </a:cubicBezTo>
                  <a:cubicBezTo>
                    <a:pt x="6" y="103"/>
                    <a:pt x="6" y="103"/>
                    <a:pt x="6" y="103"/>
                  </a:cubicBezTo>
                  <a:cubicBezTo>
                    <a:pt x="5" y="99"/>
                    <a:pt x="4" y="95"/>
                    <a:pt x="3" y="91"/>
                  </a:cubicBezTo>
                  <a:cubicBezTo>
                    <a:pt x="2" y="86"/>
                    <a:pt x="2" y="82"/>
                    <a:pt x="3" y="78"/>
                  </a:cubicBezTo>
                  <a:cubicBezTo>
                    <a:pt x="3" y="78"/>
                    <a:pt x="3" y="78"/>
                    <a:pt x="3" y="78"/>
                  </a:cubicBezTo>
                  <a:cubicBezTo>
                    <a:pt x="3" y="73"/>
                    <a:pt x="5" y="67"/>
                    <a:pt x="7" y="62"/>
                  </a:cubicBezTo>
                  <a:cubicBezTo>
                    <a:pt x="7" y="63"/>
                    <a:pt x="7" y="63"/>
                    <a:pt x="7" y="63"/>
                  </a:cubicBezTo>
                  <a:cubicBezTo>
                    <a:pt x="10" y="54"/>
                    <a:pt x="15" y="46"/>
                    <a:pt x="20" y="38"/>
                  </a:cubicBezTo>
                  <a:cubicBezTo>
                    <a:pt x="25" y="30"/>
                    <a:pt x="30" y="22"/>
                    <a:pt x="34" y="14"/>
                  </a:cubicBezTo>
                  <a:cubicBezTo>
                    <a:pt x="36" y="10"/>
                    <a:pt x="38" y="5"/>
                    <a:pt x="40" y="1"/>
                  </a:cubicBezTo>
                  <a:cubicBezTo>
                    <a:pt x="39" y="1"/>
                    <a:pt x="38" y="0"/>
                    <a:pt x="38" y="0"/>
                  </a:cubicBezTo>
                  <a:cubicBezTo>
                    <a:pt x="37" y="1"/>
                    <a:pt x="37" y="3"/>
                    <a:pt x="36" y="4"/>
                  </a:cubicBezTo>
                </a:path>
              </a:pathLst>
            </a:custGeom>
            <a:solidFill>
              <a:srgbClr val="E2B2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Rectangle 867"/>
            <p:cNvSpPr>
              <a:spLocks noChangeArrowheads="1"/>
            </p:cNvSpPr>
            <p:nvPr/>
          </p:nvSpPr>
          <p:spPr bwMode="auto">
            <a:xfrm>
              <a:off x="5904" y="2491"/>
              <a:ext cx="1" cy="1"/>
            </a:xfrm>
            <a:prstGeom prst="rect">
              <a:avLst/>
            </a:prstGeom>
            <a:solidFill>
              <a:srgbClr val="E2B2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868"/>
            <p:cNvSpPr>
              <a:spLocks/>
            </p:cNvSpPr>
            <p:nvPr/>
          </p:nvSpPr>
          <p:spPr bwMode="auto">
            <a:xfrm>
              <a:off x="5904" y="2491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869"/>
            <p:cNvSpPr>
              <a:spLocks/>
            </p:cNvSpPr>
            <p:nvPr/>
          </p:nvSpPr>
          <p:spPr bwMode="auto">
            <a:xfrm>
              <a:off x="5904" y="2491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2B2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870"/>
            <p:cNvSpPr>
              <a:spLocks/>
            </p:cNvSpPr>
            <p:nvPr/>
          </p:nvSpPr>
          <p:spPr bwMode="auto">
            <a:xfrm>
              <a:off x="5904" y="2491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871"/>
            <p:cNvSpPr>
              <a:spLocks/>
            </p:cNvSpPr>
            <p:nvPr/>
          </p:nvSpPr>
          <p:spPr bwMode="auto">
            <a:xfrm>
              <a:off x="6058" y="2749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2B2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872"/>
            <p:cNvSpPr>
              <a:spLocks/>
            </p:cNvSpPr>
            <p:nvPr/>
          </p:nvSpPr>
          <p:spPr bwMode="auto">
            <a:xfrm>
              <a:off x="6058" y="2749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873"/>
            <p:cNvSpPr>
              <a:spLocks/>
            </p:cNvSpPr>
            <p:nvPr/>
          </p:nvSpPr>
          <p:spPr bwMode="auto">
            <a:xfrm>
              <a:off x="6058" y="2749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2B2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874"/>
            <p:cNvSpPr>
              <a:spLocks/>
            </p:cNvSpPr>
            <p:nvPr/>
          </p:nvSpPr>
          <p:spPr bwMode="auto">
            <a:xfrm>
              <a:off x="6058" y="2749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875"/>
            <p:cNvSpPr>
              <a:spLocks/>
            </p:cNvSpPr>
            <p:nvPr/>
          </p:nvSpPr>
          <p:spPr bwMode="auto">
            <a:xfrm>
              <a:off x="6056" y="2749"/>
              <a:ext cx="2" cy="0"/>
            </a:xfrm>
            <a:custGeom>
              <a:avLst/>
              <a:gdLst>
                <a:gd name="T0" fmla="*/ 0 w 2"/>
                <a:gd name="T1" fmla="*/ 0 w 2"/>
                <a:gd name="T2" fmla="*/ 0 w 2"/>
                <a:gd name="T3" fmla="*/ 2 w 2"/>
                <a:gd name="T4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2B2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876"/>
            <p:cNvSpPr>
              <a:spLocks/>
            </p:cNvSpPr>
            <p:nvPr/>
          </p:nvSpPr>
          <p:spPr bwMode="auto">
            <a:xfrm>
              <a:off x="6056" y="2749"/>
              <a:ext cx="2" cy="0"/>
            </a:xfrm>
            <a:custGeom>
              <a:avLst/>
              <a:gdLst>
                <a:gd name="T0" fmla="*/ 0 w 2"/>
                <a:gd name="T1" fmla="*/ 0 w 2"/>
                <a:gd name="T2" fmla="*/ 0 w 2"/>
                <a:gd name="T3" fmla="*/ 2 w 2"/>
                <a:gd name="T4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877"/>
            <p:cNvSpPr>
              <a:spLocks/>
            </p:cNvSpPr>
            <p:nvPr/>
          </p:nvSpPr>
          <p:spPr bwMode="auto">
            <a:xfrm>
              <a:off x="6056" y="2749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2B2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878"/>
            <p:cNvSpPr>
              <a:spLocks/>
            </p:cNvSpPr>
            <p:nvPr/>
          </p:nvSpPr>
          <p:spPr bwMode="auto">
            <a:xfrm>
              <a:off x="6056" y="2749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879"/>
            <p:cNvSpPr>
              <a:spLocks/>
            </p:cNvSpPr>
            <p:nvPr/>
          </p:nvSpPr>
          <p:spPr bwMode="auto">
            <a:xfrm>
              <a:off x="6056" y="2749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2B2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880"/>
            <p:cNvSpPr>
              <a:spLocks/>
            </p:cNvSpPr>
            <p:nvPr/>
          </p:nvSpPr>
          <p:spPr bwMode="auto">
            <a:xfrm>
              <a:off x="6056" y="2749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881"/>
            <p:cNvSpPr>
              <a:spLocks noEditPoints="1"/>
            </p:cNvSpPr>
            <p:nvPr/>
          </p:nvSpPr>
          <p:spPr bwMode="auto">
            <a:xfrm>
              <a:off x="6100" y="2649"/>
              <a:ext cx="69" cy="72"/>
            </a:xfrm>
            <a:custGeom>
              <a:avLst/>
              <a:gdLst>
                <a:gd name="T0" fmla="*/ 19 w 37"/>
                <a:gd name="T1" fmla="*/ 0 h 38"/>
                <a:gd name="T2" fmla="*/ 18 w 37"/>
                <a:gd name="T3" fmla="*/ 2 h 38"/>
                <a:gd name="T4" fmla="*/ 18 w 37"/>
                <a:gd name="T5" fmla="*/ 2 h 38"/>
                <a:gd name="T6" fmla="*/ 22 w 37"/>
                <a:gd name="T7" fmla="*/ 2 h 38"/>
                <a:gd name="T8" fmla="*/ 26 w 37"/>
                <a:gd name="T9" fmla="*/ 3 h 38"/>
                <a:gd name="T10" fmla="*/ 30 w 37"/>
                <a:gd name="T11" fmla="*/ 5 h 38"/>
                <a:gd name="T12" fmla="*/ 32 w 37"/>
                <a:gd name="T13" fmla="*/ 7 h 38"/>
                <a:gd name="T14" fmla="*/ 34 w 37"/>
                <a:gd name="T15" fmla="*/ 9 h 38"/>
                <a:gd name="T16" fmla="*/ 35 w 37"/>
                <a:gd name="T17" fmla="*/ 13 h 38"/>
                <a:gd name="T18" fmla="*/ 35 w 37"/>
                <a:gd name="T19" fmla="*/ 16 h 38"/>
                <a:gd name="T20" fmla="*/ 34 w 37"/>
                <a:gd name="T21" fmla="*/ 20 h 38"/>
                <a:gd name="T22" fmla="*/ 31 w 37"/>
                <a:gd name="T23" fmla="*/ 25 h 38"/>
                <a:gd name="T24" fmla="*/ 31 w 37"/>
                <a:gd name="T25" fmla="*/ 24 h 38"/>
                <a:gd name="T26" fmla="*/ 31 w 37"/>
                <a:gd name="T27" fmla="*/ 25 h 38"/>
                <a:gd name="T28" fmla="*/ 27 w 37"/>
                <a:gd name="T29" fmla="*/ 29 h 38"/>
                <a:gd name="T30" fmla="*/ 27 w 37"/>
                <a:gd name="T31" fmla="*/ 29 h 38"/>
                <a:gd name="T32" fmla="*/ 20 w 37"/>
                <a:gd name="T33" fmla="*/ 33 h 38"/>
                <a:gd name="T34" fmla="*/ 20 w 37"/>
                <a:gd name="T35" fmla="*/ 33 h 38"/>
                <a:gd name="T36" fmla="*/ 20 w 37"/>
                <a:gd name="T37" fmla="*/ 33 h 38"/>
                <a:gd name="T38" fmla="*/ 13 w 37"/>
                <a:gd name="T39" fmla="*/ 36 h 38"/>
                <a:gd name="T40" fmla="*/ 7 w 37"/>
                <a:gd name="T41" fmla="*/ 36 h 38"/>
                <a:gd name="T42" fmla="*/ 7 w 37"/>
                <a:gd name="T43" fmla="*/ 36 h 38"/>
                <a:gd name="T44" fmla="*/ 3 w 37"/>
                <a:gd name="T45" fmla="*/ 35 h 38"/>
                <a:gd name="T46" fmla="*/ 2 w 37"/>
                <a:gd name="T47" fmla="*/ 34 h 38"/>
                <a:gd name="T48" fmla="*/ 0 w 37"/>
                <a:gd name="T49" fmla="*/ 35 h 38"/>
                <a:gd name="T50" fmla="*/ 1 w 37"/>
                <a:gd name="T51" fmla="*/ 36 h 38"/>
                <a:gd name="T52" fmla="*/ 6 w 37"/>
                <a:gd name="T53" fmla="*/ 38 h 38"/>
                <a:gd name="T54" fmla="*/ 12 w 37"/>
                <a:gd name="T55" fmla="*/ 38 h 38"/>
                <a:gd name="T56" fmla="*/ 23 w 37"/>
                <a:gd name="T57" fmla="*/ 34 h 38"/>
                <a:gd name="T58" fmla="*/ 28 w 37"/>
                <a:gd name="T59" fmla="*/ 31 h 38"/>
                <a:gd name="T60" fmla="*/ 33 w 37"/>
                <a:gd name="T61" fmla="*/ 26 h 38"/>
                <a:gd name="T62" fmla="*/ 36 w 37"/>
                <a:gd name="T63" fmla="*/ 21 h 38"/>
                <a:gd name="T64" fmla="*/ 36 w 37"/>
                <a:gd name="T65" fmla="*/ 19 h 38"/>
                <a:gd name="T66" fmla="*/ 37 w 37"/>
                <a:gd name="T67" fmla="*/ 16 h 38"/>
                <a:gd name="T68" fmla="*/ 36 w 37"/>
                <a:gd name="T69" fmla="*/ 11 h 38"/>
                <a:gd name="T70" fmla="*/ 34 w 37"/>
                <a:gd name="T71" fmla="*/ 6 h 38"/>
                <a:gd name="T72" fmla="*/ 31 w 37"/>
                <a:gd name="T73" fmla="*/ 3 h 38"/>
                <a:gd name="T74" fmla="*/ 29 w 37"/>
                <a:gd name="T75" fmla="*/ 2 h 38"/>
                <a:gd name="T76" fmla="*/ 27 w 37"/>
                <a:gd name="T77" fmla="*/ 1 h 38"/>
                <a:gd name="T78" fmla="*/ 21 w 37"/>
                <a:gd name="T79" fmla="*/ 0 h 38"/>
                <a:gd name="T80" fmla="*/ 19 w 37"/>
                <a:gd name="T81" fmla="*/ 0 h 38"/>
                <a:gd name="T82" fmla="*/ 35 w 37"/>
                <a:gd name="T83" fmla="*/ 16 h 38"/>
                <a:gd name="T84" fmla="*/ 35 w 37"/>
                <a:gd name="T85" fmla="*/ 16 h 38"/>
                <a:gd name="T86" fmla="*/ 35 w 37"/>
                <a:gd name="T87" fmla="*/ 1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7" h="38">
                  <a:moveTo>
                    <a:pt x="19" y="0"/>
                  </a:moveTo>
                  <a:cubicBezTo>
                    <a:pt x="19" y="0"/>
                    <a:pt x="18" y="1"/>
                    <a:pt x="18" y="2"/>
                  </a:cubicBezTo>
                  <a:cubicBezTo>
                    <a:pt x="18" y="2"/>
                    <a:pt x="18" y="2"/>
                    <a:pt x="18" y="2"/>
                  </a:cubicBezTo>
                  <a:cubicBezTo>
                    <a:pt x="19" y="2"/>
                    <a:pt x="21" y="2"/>
                    <a:pt x="22" y="2"/>
                  </a:cubicBezTo>
                  <a:cubicBezTo>
                    <a:pt x="24" y="2"/>
                    <a:pt x="25" y="2"/>
                    <a:pt x="26" y="3"/>
                  </a:cubicBezTo>
                  <a:cubicBezTo>
                    <a:pt x="28" y="3"/>
                    <a:pt x="29" y="4"/>
                    <a:pt x="30" y="5"/>
                  </a:cubicBezTo>
                  <a:cubicBezTo>
                    <a:pt x="31" y="5"/>
                    <a:pt x="31" y="6"/>
                    <a:pt x="32" y="7"/>
                  </a:cubicBezTo>
                  <a:cubicBezTo>
                    <a:pt x="33" y="7"/>
                    <a:pt x="33" y="8"/>
                    <a:pt x="34" y="9"/>
                  </a:cubicBezTo>
                  <a:cubicBezTo>
                    <a:pt x="34" y="10"/>
                    <a:pt x="34" y="11"/>
                    <a:pt x="35" y="13"/>
                  </a:cubicBezTo>
                  <a:cubicBezTo>
                    <a:pt x="35" y="14"/>
                    <a:pt x="35" y="15"/>
                    <a:pt x="35" y="16"/>
                  </a:cubicBezTo>
                  <a:cubicBezTo>
                    <a:pt x="34" y="18"/>
                    <a:pt x="34" y="19"/>
                    <a:pt x="34" y="20"/>
                  </a:cubicBezTo>
                  <a:cubicBezTo>
                    <a:pt x="33" y="22"/>
                    <a:pt x="32" y="23"/>
                    <a:pt x="31" y="25"/>
                  </a:cubicBezTo>
                  <a:cubicBezTo>
                    <a:pt x="31" y="24"/>
                    <a:pt x="31" y="24"/>
                    <a:pt x="31" y="24"/>
                  </a:cubicBezTo>
                  <a:cubicBezTo>
                    <a:pt x="31" y="25"/>
                    <a:pt x="31" y="25"/>
                    <a:pt x="31" y="25"/>
                  </a:cubicBezTo>
                  <a:cubicBezTo>
                    <a:pt x="30" y="26"/>
                    <a:pt x="28" y="28"/>
                    <a:pt x="27" y="29"/>
                  </a:cubicBezTo>
                  <a:cubicBezTo>
                    <a:pt x="27" y="29"/>
                    <a:pt x="27" y="29"/>
                    <a:pt x="27" y="29"/>
                  </a:cubicBezTo>
                  <a:cubicBezTo>
                    <a:pt x="25" y="31"/>
                    <a:pt x="22" y="32"/>
                    <a:pt x="20" y="33"/>
                  </a:cubicBezTo>
                  <a:cubicBezTo>
                    <a:pt x="20" y="33"/>
                    <a:pt x="20" y="33"/>
                    <a:pt x="20" y="33"/>
                  </a:cubicBezTo>
                  <a:cubicBezTo>
                    <a:pt x="20" y="33"/>
                    <a:pt x="20" y="33"/>
                    <a:pt x="20" y="33"/>
                  </a:cubicBezTo>
                  <a:cubicBezTo>
                    <a:pt x="18" y="34"/>
                    <a:pt x="15" y="35"/>
                    <a:pt x="13" y="36"/>
                  </a:cubicBezTo>
                  <a:cubicBezTo>
                    <a:pt x="11" y="36"/>
                    <a:pt x="9" y="36"/>
                    <a:pt x="7" y="36"/>
                  </a:cubicBezTo>
                  <a:cubicBezTo>
                    <a:pt x="7" y="36"/>
                    <a:pt x="7" y="36"/>
                    <a:pt x="7" y="36"/>
                  </a:cubicBezTo>
                  <a:cubicBezTo>
                    <a:pt x="5" y="36"/>
                    <a:pt x="4" y="35"/>
                    <a:pt x="3" y="35"/>
                  </a:cubicBezTo>
                  <a:cubicBezTo>
                    <a:pt x="2" y="35"/>
                    <a:pt x="2" y="35"/>
                    <a:pt x="2" y="34"/>
                  </a:cubicBezTo>
                  <a:cubicBezTo>
                    <a:pt x="1" y="34"/>
                    <a:pt x="0" y="34"/>
                    <a:pt x="0" y="35"/>
                  </a:cubicBezTo>
                  <a:cubicBezTo>
                    <a:pt x="0" y="35"/>
                    <a:pt x="0" y="36"/>
                    <a:pt x="1" y="36"/>
                  </a:cubicBezTo>
                  <a:cubicBezTo>
                    <a:pt x="2" y="37"/>
                    <a:pt x="4" y="38"/>
                    <a:pt x="6" y="38"/>
                  </a:cubicBezTo>
                  <a:cubicBezTo>
                    <a:pt x="8" y="38"/>
                    <a:pt x="10" y="38"/>
                    <a:pt x="12" y="38"/>
                  </a:cubicBezTo>
                  <a:cubicBezTo>
                    <a:pt x="16" y="37"/>
                    <a:pt x="20" y="36"/>
                    <a:pt x="23" y="34"/>
                  </a:cubicBezTo>
                  <a:cubicBezTo>
                    <a:pt x="25" y="33"/>
                    <a:pt x="27" y="32"/>
                    <a:pt x="28" y="31"/>
                  </a:cubicBezTo>
                  <a:cubicBezTo>
                    <a:pt x="30" y="29"/>
                    <a:pt x="31" y="28"/>
                    <a:pt x="33" y="26"/>
                  </a:cubicBezTo>
                  <a:cubicBezTo>
                    <a:pt x="34" y="25"/>
                    <a:pt x="35" y="23"/>
                    <a:pt x="36" y="21"/>
                  </a:cubicBezTo>
                  <a:cubicBezTo>
                    <a:pt x="36" y="20"/>
                    <a:pt x="36" y="20"/>
                    <a:pt x="36" y="19"/>
                  </a:cubicBezTo>
                  <a:cubicBezTo>
                    <a:pt x="37" y="18"/>
                    <a:pt x="37" y="17"/>
                    <a:pt x="37" y="16"/>
                  </a:cubicBezTo>
                  <a:cubicBezTo>
                    <a:pt x="37" y="14"/>
                    <a:pt x="37" y="13"/>
                    <a:pt x="36" y="11"/>
                  </a:cubicBezTo>
                  <a:cubicBezTo>
                    <a:pt x="36" y="9"/>
                    <a:pt x="35" y="8"/>
                    <a:pt x="34" y="6"/>
                  </a:cubicBezTo>
                  <a:cubicBezTo>
                    <a:pt x="33" y="5"/>
                    <a:pt x="32" y="4"/>
                    <a:pt x="31" y="3"/>
                  </a:cubicBezTo>
                  <a:cubicBezTo>
                    <a:pt x="30" y="2"/>
                    <a:pt x="30" y="2"/>
                    <a:pt x="29" y="2"/>
                  </a:cubicBezTo>
                  <a:cubicBezTo>
                    <a:pt x="28" y="1"/>
                    <a:pt x="27" y="1"/>
                    <a:pt x="27" y="1"/>
                  </a:cubicBezTo>
                  <a:cubicBezTo>
                    <a:pt x="25" y="0"/>
                    <a:pt x="23" y="0"/>
                    <a:pt x="21" y="0"/>
                  </a:cubicBezTo>
                  <a:cubicBezTo>
                    <a:pt x="20" y="0"/>
                    <a:pt x="20" y="0"/>
                    <a:pt x="19" y="0"/>
                  </a:cubicBezTo>
                  <a:moveTo>
                    <a:pt x="35" y="16"/>
                  </a:moveTo>
                  <a:cubicBezTo>
                    <a:pt x="35" y="16"/>
                    <a:pt x="35" y="16"/>
                    <a:pt x="35" y="16"/>
                  </a:cubicBezTo>
                  <a:cubicBezTo>
                    <a:pt x="35" y="16"/>
                    <a:pt x="35" y="16"/>
                    <a:pt x="35" y="16"/>
                  </a:cubicBezTo>
                </a:path>
              </a:pathLst>
            </a:custGeom>
            <a:solidFill>
              <a:srgbClr val="E2B2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882"/>
            <p:cNvSpPr>
              <a:spLocks/>
            </p:cNvSpPr>
            <p:nvPr/>
          </p:nvSpPr>
          <p:spPr bwMode="auto">
            <a:xfrm>
              <a:off x="6134" y="265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2B2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Rectangle 883"/>
            <p:cNvSpPr>
              <a:spLocks noChangeArrowheads="1"/>
            </p:cNvSpPr>
            <p:nvPr/>
          </p:nvSpPr>
          <p:spPr bwMode="auto">
            <a:xfrm>
              <a:off x="6137" y="2711"/>
              <a:ext cx="1" cy="1"/>
            </a:xfrm>
            <a:prstGeom prst="rect">
              <a:avLst/>
            </a:prstGeom>
            <a:solidFill>
              <a:srgbClr val="E2B2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Rectangle 884"/>
            <p:cNvSpPr>
              <a:spLocks noChangeArrowheads="1"/>
            </p:cNvSpPr>
            <p:nvPr/>
          </p:nvSpPr>
          <p:spPr bwMode="auto">
            <a:xfrm>
              <a:off x="6137" y="2711"/>
              <a:ext cx="1" cy="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885"/>
            <p:cNvSpPr>
              <a:spLocks noEditPoints="1"/>
            </p:cNvSpPr>
            <p:nvPr/>
          </p:nvSpPr>
          <p:spPr bwMode="auto">
            <a:xfrm>
              <a:off x="6111" y="2670"/>
              <a:ext cx="15" cy="34"/>
            </a:xfrm>
            <a:custGeom>
              <a:avLst/>
              <a:gdLst>
                <a:gd name="T0" fmla="*/ 5 w 8"/>
                <a:gd name="T1" fmla="*/ 0 h 18"/>
                <a:gd name="T2" fmla="*/ 5 w 8"/>
                <a:gd name="T3" fmla="*/ 0 h 18"/>
                <a:gd name="T4" fmla="*/ 5 w 8"/>
                <a:gd name="T5" fmla="*/ 1 h 18"/>
                <a:gd name="T6" fmla="*/ 6 w 8"/>
                <a:gd name="T7" fmla="*/ 4 h 18"/>
                <a:gd name="T8" fmla="*/ 6 w 8"/>
                <a:gd name="T9" fmla="*/ 8 h 18"/>
                <a:gd name="T10" fmla="*/ 5 w 8"/>
                <a:gd name="T11" fmla="*/ 11 h 18"/>
                <a:gd name="T12" fmla="*/ 3 w 8"/>
                <a:gd name="T13" fmla="*/ 14 h 18"/>
                <a:gd name="T14" fmla="*/ 1 w 8"/>
                <a:gd name="T15" fmla="*/ 16 h 18"/>
                <a:gd name="T16" fmla="*/ 1 w 8"/>
                <a:gd name="T17" fmla="*/ 16 h 18"/>
                <a:gd name="T18" fmla="*/ 0 w 8"/>
                <a:gd name="T19" fmla="*/ 17 h 18"/>
                <a:gd name="T20" fmla="*/ 1 w 8"/>
                <a:gd name="T21" fmla="*/ 18 h 18"/>
                <a:gd name="T22" fmla="*/ 1 w 8"/>
                <a:gd name="T23" fmla="*/ 18 h 18"/>
                <a:gd name="T24" fmla="*/ 2 w 8"/>
                <a:gd name="T25" fmla="*/ 18 h 18"/>
                <a:gd name="T26" fmla="*/ 4 w 8"/>
                <a:gd name="T27" fmla="*/ 17 h 18"/>
                <a:gd name="T28" fmla="*/ 5 w 8"/>
                <a:gd name="T29" fmla="*/ 15 h 18"/>
                <a:gd name="T30" fmla="*/ 7 w 8"/>
                <a:gd name="T31" fmla="*/ 10 h 18"/>
                <a:gd name="T32" fmla="*/ 8 w 8"/>
                <a:gd name="T33" fmla="*/ 5 h 18"/>
                <a:gd name="T34" fmla="*/ 7 w 8"/>
                <a:gd name="T35" fmla="*/ 0 h 18"/>
                <a:gd name="T36" fmla="*/ 6 w 8"/>
                <a:gd name="T37" fmla="*/ 0 h 18"/>
                <a:gd name="T38" fmla="*/ 6 w 8"/>
                <a:gd name="T39" fmla="*/ 0 h 18"/>
                <a:gd name="T40" fmla="*/ 5 w 8"/>
                <a:gd name="T41" fmla="*/ 0 h 18"/>
                <a:gd name="T42" fmla="*/ 3 w 8"/>
                <a:gd name="T43" fmla="*/ 14 h 18"/>
                <a:gd name="T44" fmla="*/ 3 w 8"/>
                <a:gd name="T45" fmla="*/ 14 h 18"/>
                <a:gd name="T46" fmla="*/ 3 w 8"/>
                <a:gd name="T47" fmla="*/ 14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" h="18">
                  <a:moveTo>
                    <a:pt x="5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2"/>
                    <a:pt x="5" y="3"/>
                    <a:pt x="6" y="4"/>
                  </a:cubicBezTo>
                  <a:cubicBezTo>
                    <a:pt x="6" y="5"/>
                    <a:pt x="6" y="6"/>
                    <a:pt x="6" y="8"/>
                  </a:cubicBezTo>
                  <a:cubicBezTo>
                    <a:pt x="6" y="9"/>
                    <a:pt x="5" y="10"/>
                    <a:pt x="5" y="11"/>
                  </a:cubicBezTo>
                  <a:cubicBezTo>
                    <a:pt x="4" y="12"/>
                    <a:pt x="4" y="13"/>
                    <a:pt x="3" y="14"/>
                  </a:cubicBezTo>
                  <a:cubicBezTo>
                    <a:pt x="3" y="15"/>
                    <a:pt x="2" y="15"/>
                    <a:pt x="1" y="16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" y="18"/>
                    <a:pt x="1" y="18"/>
                    <a:pt x="1" y="18"/>
                  </a:cubicBezTo>
                  <a:cubicBezTo>
                    <a:pt x="1" y="18"/>
                    <a:pt x="1" y="18"/>
                    <a:pt x="1" y="18"/>
                  </a:cubicBezTo>
                  <a:cubicBezTo>
                    <a:pt x="2" y="18"/>
                    <a:pt x="2" y="18"/>
                    <a:pt x="2" y="18"/>
                  </a:cubicBezTo>
                  <a:cubicBezTo>
                    <a:pt x="3" y="18"/>
                    <a:pt x="3" y="17"/>
                    <a:pt x="4" y="17"/>
                  </a:cubicBezTo>
                  <a:cubicBezTo>
                    <a:pt x="4" y="16"/>
                    <a:pt x="5" y="15"/>
                    <a:pt x="5" y="15"/>
                  </a:cubicBezTo>
                  <a:cubicBezTo>
                    <a:pt x="6" y="13"/>
                    <a:pt x="7" y="12"/>
                    <a:pt x="7" y="10"/>
                  </a:cubicBezTo>
                  <a:cubicBezTo>
                    <a:pt x="8" y="8"/>
                    <a:pt x="8" y="7"/>
                    <a:pt x="8" y="5"/>
                  </a:cubicBezTo>
                  <a:cubicBezTo>
                    <a:pt x="8" y="3"/>
                    <a:pt x="7" y="2"/>
                    <a:pt x="7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5" y="0"/>
                    <a:pt x="5" y="0"/>
                    <a:pt x="5" y="0"/>
                  </a:cubicBezTo>
                  <a:moveTo>
                    <a:pt x="3" y="14"/>
                  </a:moveTo>
                  <a:cubicBezTo>
                    <a:pt x="3" y="14"/>
                    <a:pt x="3" y="14"/>
                    <a:pt x="3" y="14"/>
                  </a:cubicBezTo>
                  <a:cubicBezTo>
                    <a:pt x="3" y="14"/>
                    <a:pt x="3" y="14"/>
                    <a:pt x="3" y="14"/>
                  </a:cubicBezTo>
                </a:path>
              </a:pathLst>
            </a:custGeom>
            <a:solidFill>
              <a:srgbClr val="E2B2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886"/>
            <p:cNvSpPr>
              <a:spLocks noEditPoints="1"/>
            </p:cNvSpPr>
            <p:nvPr/>
          </p:nvSpPr>
          <p:spPr bwMode="auto">
            <a:xfrm>
              <a:off x="6122" y="2668"/>
              <a:ext cx="29" cy="13"/>
            </a:xfrm>
            <a:custGeom>
              <a:avLst/>
              <a:gdLst>
                <a:gd name="T0" fmla="*/ 6 w 15"/>
                <a:gd name="T1" fmla="*/ 0 h 7"/>
                <a:gd name="T2" fmla="*/ 3 w 15"/>
                <a:gd name="T3" fmla="*/ 2 h 7"/>
                <a:gd name="T4" fmla="*/ 0 w 15"/>
                <a:gd name="T5" fmla="*/ 5 h 7"/>
                <a:gd name="T6" fmla="*/ 0 w 15"/>
                <a:gd name="T7" fmla="*/ 7 h 7"/>
                <a:gd name="T8" fmla="*/ 2 w 15"/>
                <a:gd name="T9" fmla="*/ 6 h 7"/>
                <a:gd name="T10" fmla="*/ 2 w 15"/>
                <a:gd name="T11" fmla="*/ 6 h 7"/>
                <a:gd name="T12" fmla="*/ 4 w 15"/>
                <a:gd name="T13" fmla="*/ 4 h 7"/>
                <a:gd name="T14" fmla="*/ 6 w 15"/>
                <a:gd name="T15" fmla="*/ 2 h 7"/>
                <a:gd name="T16" fmla="*/ 8 w 15"/>
                <a:gd name="T17" fmla="*/ 2 h 7"/>
                <a:gd name="T18" fmla="*/ 10 w 15"/>
                <a:gd name="T19" fmla="*/ 2 h 7"/>
                <a:gd name="T20" fmla="*/ 11 w 15"/>
                <a:gd name="T21" fmla="*/ 2 h 7"/>
                <a:gd name="T22" fmla="*/ 13 w 15"/>
                <a:gd name="T23" fmla="*/ 3 h 7"/>
                <a:gd name="T24" fmla="*/ 13 w 15"/>
                <a:gd name="T25" fmla="*/ 3 h 7"/>
                <a:gd name="T26" fmla="*/ 14 w 15"/>
                <a:gd name="T27" fmla="*/ 3 h 7"/>
                <a:gd name="T28" fmla="*/ 14 w 15"/>
                <a:gd name="T29" fmla="*/ 3 h 7"/>
                <a:gd name="T30" fmla="*/ 15 w 15"/>
                <a:gd name="T31" fmla="*/ 2 h 7"/>
                <a:gd name="T32" fmla="*/ 14 w 15"/>
                <a:gd name="T33" fmla="*/ 1 h 7"/>
                <a:gd name="T34" fmla="*/ 13 w 15"/>
                <a:gd name="T35" fmla="*/ 0 h 7"/>
                <a:gd name="T36" fmla="*/ 10 w 15"/>
                <a:gd name="T37" fmla="*/ 0 h 7"/>
                <a:gd name="T38" fmla="*/ 9 w 15"/>
                <a:gd name="T39" fmla="*/ 0 h 7"/>
                <a:gd name="T40" fmla="*/ 6 w 15"/>
                <a:gd name="T41" fmla="*/ 0 h 7"/>
                <a:gd name="T42" fmla="*/ 10 w 15"/>
                <a:gd name="T43" fmla="*/ 2 h 7"/>
                <a:gd name="T44" fmla="*/ 10 w 15"/>
                <a:gd name="T45" fmla="*/ 2 h 7"/>
                <a:gd name="T46" fmla="*/ 10 w 15"/>
                <a:gd name="T47" fmla="*/ 2 h 7"/>
                <a:gd name="T48" fmla="*/ 6 w 15"/>
                <a:gd name="T49" fmla="*/ 2 h 7"/>
                <a:gd name="T50" fmla="*/ 6 w 15"/>
                <a:gd name="T51" fmla="*/ 2 h 7"/>
                <a:gd name="T52" fmla="*/ 6 w 15"/>
                <a:gd name="T53" fmla="*/ 2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" h="7">
                  <a:moveTo>
                    <a:pt x="6" y="0"/>
                  </a:moveTo>
                  <a:cubicBezTo>
                    <a:pt x="5" y="0"/>
                    <a:pt x="4" y="1"/>
                    <a:pt x="3" y="2"/>
                  </a:cubicBezTo>
                  <a:cubicBezTo>
                    <a:pt x="2" y="3"/>
                    <a:pt x="1" y="4"/>
                    <a:pt x="0" y="5"/>
                  </a:cubicBezTo>
                  <a:cubicBezTo>
                    <a:pt x="0" y="6"/>
                    <a:pt x="0" y="6"/>
                    <a:pt x="0" y="7"/>
                  </a:cubicBezTo>
                  <a:cubicBezTo>
                    <a:pt x="1" y="7"/>
                    <a:pt x="1" y="7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3" y="5"/>
                    <a:pt x="3" y="4"/>
                    <a:pt x="4" y="4"/>
                  </a:cubicBezTo>
                  <a:cubicBezTo>
                    <a:pt x="5" y="3"/>
                    <a:pt x="5" y="3"/>
                    <a:pt x="6" y="2"/>
                  </a:cubicBezTo>
                  <a:cubicBezTo>
                    <a:pt x="7" y="2"/>
                    <a:pt x="7" y="2"/>
                    <a:pt x="8" y="2"/>
                  </a:cubicBezTo>
                  <a:cubicBezTo>
                    <a:pt x="9" y="2"/>
                    <a:pt x="9" y="2"/>
                    <a:pt x="10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2" y="2"/>
                    <a:pt x="12" y="2"/>
                    <a:pt x="13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4" y="1"/>
                    <a:pt x="13" y="0"/>
                    <a:pt x="13" y="0"/>
                  </a:cubicBezTo>
                  <a:cubicBezTo>
                    <a:pt x="12" y="0"/>
                    <a:pt x="11" y="0"/>
                    <a:pt x="10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8" y="0"/>
                    <a:pt x="7" y="0"/>
                    <a:pt x="6" y="0"/>
                  </a:cubicBezTo>
                  <a:moveTo>
                    <a:pt x="10" y="2"/>
                  </a:move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moveTo>
                    <a:pt x="6" y="2"/>
                  </a:move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</a:path>
              </a:pathLst>
            </a:custGeom>
            <a:solidFill>
              <a:srgbClr val="E2B2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887"/>
            <p:cNvSpPr>
              <a:spLocks noEditPoints="1"/>
            </p:cNvSpPr>
            <p:nvPr/>
          </p:nvSpPr>
          <p:spPr bwMode="auto">
            <a:xfrm>
              <a:off x="5911" y="2570"/>
              <a:ext cx="44" cy="51"/>
            </a:xfrm>
            <a:custGeom>
              <a:avLst/>
              <a:gdLst>
                <a:gd name="T0" fmla="*/ 18 w 23"/>
                <a:gd name="T1" fmla="*/ 7 h 27"/>
                <a:gd name="T2" fmla="*/ 18 w 23"/>
                <a:gd name="T3" fmla="*/ 7 h 27"/>
                <a:gd name="T4" fmla="*/ 18 w 23"/>
                <a:gd name="T5" fmla="*/ 7 h 27"/>
                <a:gd name="T6" fmla="*/ 17 w 23"/>
                <a:gd name="T7" fmla="*/ 9 h 27"/>
                <a:gd name="T8" fmla="*/ 16 w 23"/>
                <a:gd name="T9" fmla="*/ 9 h 27"/>
                <a:gd name="T10" fmla="*/ 16 w 23"/>
                <a:gd name="T11" fmla="*/ 9 h 27"/>
                <a:gd name="T12" fmla="*/ 15 w 23"/>
                <a:gd name="T13" fmla="*/ 8 h 27"/>
                <a:gd name="T14" fmla="*/ 9 w 23"/>
                <a:gd name="T15" fmla="*/ 4 h 27"/>
                <a:gd name="T16" fmla="*/ 7 w 23"/>
                <a:gd name="T17" fmla="*/ 5 h 27"/>
                <a:gd name="T18" fmla="*/ 1 w 23"/>
                <a:gd name="T19" fmla="*/ 10 h 27"/>
                <a:gd name="T20" fmla="*/ 1 w 23"/>
                <a:gd name="T21" fmla="*/ 19 h 27"/>
                <a:gd name="T22" fmla="*/ 3 w 23"/>
                <a:gd name="T23" fmla="*/ 25 h 27"/>
                <a:gd name="T24" fmla="*/ 7 w 23"/>
                <a:gd name="T25" fmla="*/ 26 h 27"/>
                <a:gd name="T26" fmla="*/ 5 w 23"/>
                <a:gd name="T27" fmla="*/ 24 h 27"/>
                <a:gd name="T28" fmla="*/ 3 w 23"/>
                <a:gd name="T29" fmla="*/ 20 h 27"/>
                <a:gd name="T30" fmla="*/ 2 w 23"/>
                <a:gd name="T31" fmla="*/ 17 h 27"/>
                <a:gd name="T32" fmla="*/ 2 w 23"/>
                <a:gd name="T33" fmla="*/ 16 h 27"/>
                <a:gd name="T34" fmla="*/ 3 w 23"/>
                <a:gd name="T35" fmla="*/ 13 h 27"/>
                <a:gd name="T36" fmla="*/ 5 w 23"/>
                <a:gd name="T37" fmla="*/ 8 h 27"/>
                <a:gd name="T38" fmla="*/ 7 w 23"/>
                <a:gd name="T39" fmla="*/ 7 h 27"/>
                <a:gd name="T40" fmla="*/ 9 w 23"/>
                <a:gd name="T41" fmla="*/ 7 h 27"/>
                <a:gd name="T42" fmla="*/ 11 w 23"/>
                <a:gd name="T43" fmla="*/ 8 h 27"/>
                <a:gd name="T44" fmla="*/ 14 w 23"/>
                <a:gd name="T45" fmla="*/ 10 h 27"/>
                <a:gd name="T46" fmla="*/ 17 w 23"/>
                <a:gd name="T47" fmla="*/ 11 h 27"/>
                <a:gd name="T48" fmla="*/ 21 w 23"/>
                <a:gd name="T49" fmla="*/ 5 h 27"/>
                <a:gd name="T50" fmla="*/ 22 w 23"/>
                <a:gd name="T51" fmla="*/ 0 h 27"/>
                <a:gd name="T52" fmla="*/ 21 w 23"/>
                <a:gd name="T53" fmla="*/ 0 h 27"/>
                <a:gd name="T54" fmla="*/ 7 w 23"/>
                <a:gd name="T55" fmla="*/ 7 h 27"/>
                <a:gd name="T56" fmla="*/ 11 w 23"/>
                <a:gd name="T57" fmla="*/ 8 h 27"/>
                <a:gd name="T58" fmla="*/ 11 w 23"/>
                <a:gd name="T59" fmla="*/ 8 h 27"/>
                <a:gd name="T60" fmla="*/ 5 w 23"/>
                <a:gd name="T61" fmla="*/ 8 h 27"/>
                <a:gd name="T62" fmla="*/ 3 w 23"/>
                <a:gd name="T63" fmla="*/ 12 h 27"/>
                <a:gd name="T64" fmla="*/ 3 w 23"/>
                <a:gd name="T65" fmla="*/ 12 h 27"/>
                <a:gd name="T66" fmla="*/ 3 w 23"/>
                <a:gd name="T67" fmla="*/ 20 h 27"/>
                <a:gd name="T68" fmla="*/ 2 w 23"/>
                <a:gd name="T69" fmla="*/ 16 h 27"/>
                <a:gd name="T70" fmla="*/ 2 w 23"/>
                <a:gd name="T71" fmla="*/ 16 h 27"/>
                <a:gd name="T72" fmla="*/ 18 w 23"/>
                <a:gd name="T73" fmla="*/ 7 h 27"/>
                <a:gd name="T74" fmla="*/ 18 w 23"/>
                <a:gd name="T75" fmla="*/ 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3" h="27">
                  <a:moveTo>
                    <a:pt x="21" y="0"/>
                  </a:moveTo>
                  <a:cubicBezTo>
                    <a:pt x="20" y="2"/>
                    <a:pt x="19" y="5"/>
                    <a:pt x="18" y="7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8" y="7"/>
                    <a:pt x="18" y="8"/>
                    <a:pt x="17" y="8"/>
                  </a:cubicBezTo>
                  <a:cubicBezTo>
                    <a:pt x="17" y="9"/>
                    <a:pt x="17" y="9"/>
                    <a:pt x="17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5" y="9"/>
                    <a:pt x="15" y="8"/>
                    <a:pt x="14" y="8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3" y="7"/>
                    <a:pt x="12" y="6"/>
                    <a:pt x="11" y="5"/>
                  </a:cubicBezTo>
                  <a:cubicBezTo>
                    <a:pt x="10" y="5"/>
                    <a:pt x="10" y="4"/>
                    <a:pt x="9" y="4"/>
                  </a:cubicBezTo>
                  <a:cubicBezTo>
                    <a:pt x="8" y="4"/>
                    <a:pt x="8" y="4"/>
                    <a:pt x="8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5" y="5"/>
                    <a:pt x="4" y="6"/>
                    <a:pt x="3" y="7"/>
                  </a:cubicBezTo>
                  <a:cubicBezTo>
                    <a:pt x="2" y="8"/>
                    <a:pt x="2" y="9"/>
                    <a:pt x="1" y="10"/>
                  </a:cubicBezTo>
                  <a:cubicBezTo>
                    <a:pt x="1" y="12"/>
                    <a:pt x="0" y="13"/>
                    <a:pt x="0" y="15"/>
                  </a:cubicBezTo>
                  <a:cubicBezTo>
                    <a:pt x="0" y="16"/>
                    <a:pt x="0" y="18"/>
                    <a:pt x="1" y="19"/>
                  </a:cubicBezTo>
                  <a:cubicBezTo>
                    <a:pt x="1" y="20"/>
                    <a:pt x="1" y="22"/>
                    <a:pt x="2" y="23"/>
                  </a:cubicBezTo>
                  <a:cubicBezTo>
                    <a:pt x="2" y="24"/>
                    <a:pt x="3" y="24"/>
                    <a:pt x="3" y="25"/>
                  </a:cubicBezTo>
                  <a:cubicBezTo>
                    <a:pt x="4" y="25"/>
                    <a:pt x="4" y="26"/>
                    <a:pt x="5" y="27"/>
                  </a:cubicBezTo>
                  <a:cubicBezTo>
                    <a:pt x="6" y="27"/>
                    <a:pt x="6" y="27"/>
                    <a:pt x="7" y="26"/>
                  </a:cubicBezTo>
                  <a:cubicBezTo>
                    <a:pt x="7" y="26"/>
                    <a:pt x="7" y="25"/>
                    <a:pt x="6" y="25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5" y="24"/>
                    <a:pt x="5" y="23"/>
                    <a:pt x="4" y="23"/>
                  </a:cubicBezTo>
                  <a:cubicBezTo>
                    <a:pt x="4" y="22"/>
                    <a:pt x="3" y="21"/>
                    <a:pt x="3" y="20"/>
                  </a:cubicBezTo>
                  <a:cubicBezTo>
                    <a:pt x="3" y="19"/>
                    <a:pt x="2" y="18"/>
                    <a:pt x="2" y="17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2" y="15"/>
                    <a:pt x="2" y="14"/>
                    <a:pt x="3" y="13"/>
                  </a:cubicBezTo>
                  <a:cubicBezTo>
                    <a:pt x="3" y="12"/>
                    <a:pt x="3" y="11"/>
                    <a:pt x="4" y="10"/>
                  </a:cubicBezTo>
                  <a:cubicBezTo>
                    <a:pt x="4" y="9"/>
                    <a:pt x="4" y="9"/>
                    <a:pt x="5" y="8"/>
                  </a:cubicBezTo>
                  <a:cubicBezTo>
                    <a:pt x="5" y="8"/>
                    <a:pt x="5" y="8"/>
                    <a:pt x="6" y="7"/>
                  </a:cubicBezTo>
                  <a:cubicBezTo>
                    <a:pt x="6" y="7"/>
                    <a:pt x="6" y="7"/>
                    <a:pt x="7" y="7"/>
                  </a:cubicBezTo>
                  <a:cubicBezTo>
                    <a:pt x="7" y="7"/>
                    <a:pt x="8" y="7"/>
                    <a:pt x="8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0" y="7"/>
                    <a:pt x="11" y="8"/>
                    <a:pt x="11" y="8"/>
                  </a:cubicBezTo>
                  <a:cubicBezTo>
                    <a:pt x="12" y="9"/>
                    <a:pt x="12" y="9"/>
                    <a:pt x="13" y="10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4" y="11"/>
                    <a:pt x="15" y="11"/>
                    <a:pt x="15" y="11"/>
                  </a:cubicBezTo>
                  <a:cubicBezTo>
                    <a:pt x="16" y="11"/>
                    <a:pt x="16" y="11"/>
                    <a:pt x="17" y="11"/>
                  </a:cubicBezTo>
                  <a:cubicBezTo>
                    <a:pt x="18" y="11"/>
                    <a:pt x="18" y="10"/>
                    <a:pt x="19" y="10"/>
                  </a:cubicBezTo>
                  <a:cubicBezTo>
                    <a:pt x="20" y="9"/>
                    <a:pt x="20" y="7"/>
                    <a:pt x="21" y="5"/>
                  </a:cubicBezTo>
                  <a:cubicBezTo>
                    <a:pt x="22" y="4"/>
                    <a:pt x="22" y="2"/>
                    <a:pt x="23" y="1"/>
                  </a:cubicBezTo>
                  <a:cubicBezTo>
                    <a:pt x="23" y="0"/>
                    <a:pt x="23" y="0"/>
                    <a:pt x="22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1" y="0"/>
                    <a:pt x="21" y="0"/>
                    <a:pt x="21" y="0"/>
                  </a:cubicBezTo>
                  <a:moveTo>
                    <a:pt x="7" y="7"/>
                  </a:moveTo>
                  <a:cubicBezTo>
                    <a:pt x="7" y="7"/>
                    <a:pt x="7" y="7"/>
                    <a:pt x="7" y="7"/>
                  </a:cubicBezTo>
                  <a:cubicBezTo>
                    <a:pt x="7" y="7"/>
                    <a:pt x="7" y="7"/>
                    <a:pt x="7" y="7"/>
                  </a:cubicBezTo>
                  <a:moveTo>
                    <a:pt x="11" y="8"/>
                  </a:moveTo>
                  <a:cubicBezTo>
                    <a:pt x="11" y="8"/>
                    <a:pt x="11" y="8"/>
                    <a:pt x="11" y="8"/>
                  </a:cubicBezTo>
                  <a:cubicBezTo>
                    <a:pt x="11" y="8"/>
                    <a:pt x="11" y="8"/>
                    <a:pt x="11" y="8"/>
                  </a:cubicBezTo>
                  <a:moveTo>
                    <a:pt x="5" y="8"/>
                  </a:move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moveTo>
                    <a:pt x="3" y="12"/>
                  </a:moveTo>
                  <a:cubicBezTo>
                    <a:pt x="3" y="12"/>
                    <a:pt x="3" y="12"/>
                    <a:pt x="3" y="12"/>
                  </a:cubicBezTo>
                  <a:cubicBezTo>
                    <a:pt x="3" y="12"/>
                    <a:pt x="3" y="12"/>
                    <a:pt x="3" y="12"/>
                  </a:cubicBezTo>
                  <a:moveTo>
                    <a:pt x="3" y="20"/>
                  </a:moveTo>
                  <a:cubicBezTo>
                    <a:pt x="3" y="20"/>
                    <a:pt x="3" y="20"/>
                    <a:pt x="3" y="20"/>
                  </a:cubicBezTo>
                  <a:cubicBezTo>
                    <a:pt x="3" y="20"/>
                    <a:pt x="3" y="20"/>
                    <a:pt x="3" y="20"/>
                  </a:cubicBezTo>
                  <a:moveTo>
                    <a:pt x="2" y="16"/>
                  </a:moveTo>
                  <a:cubicBezTo>
                    <a:pt x="2" y="17"/>
                    <a:pt x="2" y="17"/>
                    <a:pt x="2" y="17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2" y="16"/>
                    <a:pt x="2" y="16"/>
                    <a:pt x="2" y="16"/>
                  </a:cubicBezTo>
                  <a:moveTo>
                    <a:pt x="18" y="7"/>
                  </a:moveTo>
                  <a:cubicBezTo>
                    <a:pt x="18" y="7"/>
                    <a:pt x="18" y="7"/>
                    <a:pt x="18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8" y="7"/>
                    <a:pt x="18" y="7"/>
                    <a:pt x="18" y="7"/>
                  </a:cubicBezTo>
                </a:path>
              </a:pathLst>
            </a:custGeom>
            <a:solidFill>
              <a:srgbClr val="E2B2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888"/>
            <p:cNvSpPr>
              <a:spLocks noEditPoints="1"/>
            </p:cNvSpPr>
            <p:nvPr/>
          </p:nvSpPr>
          <p:spPr bwMode="auto">
            <a:xfrm>
              <a:off x="5979" y="2581"/>
              <a:ext cx="55" cy="45"/>
            </a:xfrm>
            <a:custGeom>
              <a:avLst/>
              <a:gdLst>
                <a:gd name="T0" fmla="*/ 14 w 29"/>
                <a:gd name="T1" fmla="*/ 0 h 24"/>
                <a:gd name="T2" fmla="*/ 5 w 29"/>
                <a:gd name="T3" fmla="*/ 4 h 24"/>
                <a:gd name="T4" fmla="*/ 0 w 29"/>
                <a:gd name="T5" fmla="*/ 13 h 24"/>
                <a:gd name="T6" fmla="*/ 1 w 29"/>
                <a:gd name="T7" fmla="*/ 15 h 24"/>
                <a:gd name="T8" fmla="*/ 3 w 29"/>
                <a:gd name="T9" fmla="*/ 14 h 24"/>
                <a:gd name="T10" fmla="*/ 4 w 29"/>
                <a:gd name="T11" fmla="*/ 11 h 24"/>
                <a:gd name="T12" fmla="*/ 7 w 29"/>
                <a:gd name="T13" fmla="*/ 7 h 24"/>
                <a:gd name="T14" fmla="*/ 9 w 29"/>
                <a:gd name="T15" fmla="*/ 5 h 24"/>
                <a:gd name="T16" fmla="*/ 12 w 29"/>
                <a:gd name="T17" fmla="*/ 4 h 24"/>
                <a:gd name="T18" fmla="*/ 15 w 29"/>
                <a:gd name="T19" fmla="*/ 3 h 24"/>
                <a:gd name="T20" fmla="*/ 18 w 29"/>
                <a:gd name="T21" fmla="*/ 4 h 24"/>
                <a:gd name="T22" fmla="*/ 21 w 29"/>
                <a:gd name="T23" fmla="*/ 5 h 24"/>
                <a:gd name="T24" fmla="*/ 23 w 29"/>
                <a:gd name="T25" fmla="*/ 6 h 24"/>
                <a:gd name="T26" fmla="*/ 25 w 29"/>
                <a:gd name="T27" fmla="*/ 8 h 24"/>
                <a:gd name="T28" fmla="*/ 26 w 29"/>
                <a:gd name="T29" fmla="*/ 11 h 24"/>
                <a:gd name="T30" fmla="*/ 26 w 29"/>
                <a:gd name="T31" fmla="*/ 15 h 24"/>
                <a:gd name="T32" fmla="*/ 26 w 29"/>
                <a:gd name="T33" fmla="*/ 15 h 24"/>
                <a:gd name="T34" fmla="*/ 26 w 29"/>
                <a:gd name="T35" fmla="*/ 20 h 24"/>
                <a:gd name="T36" fmla="*/ 26 w 29"/>
                <a:gd name="T37" fmla="*/ 20 h 24"/>
                <a:gd name="T38" fmla="*/ 25 w 29"/>
                <a:gd name="T39" fmla="*/ 22 h 24"/>
                <a:gd name="T40" fmla="*/ 25 w 29"/>
                <a:gd name="T41" fmla="*/ 23 h 24"/>
                <a:gd name="T42" fmla="*/ 26 w 29"/>
                <a:gd name="T43" fmla="*/ 24 h 24"/>
                <a:gd name="T44" fmla="*/ 27 w 29"/>
                <a:gd name="T45" fmla="*/ 24 h 24"/>
                <a:gd name="T46" fmla="*/ 28 w 29"/>
                <a:gd name="T47" fmla="*/ 23 h 24"/>
                <a:gd name="T48" fmla="*/ 29 w 29"/>
                <a:gd name="T49" fmla="*/ 15 h 24"/>
                <a:gd name="T50" fmla="*/ 29 w 29"/>
                <a:gd name="T51" fmla="*/ 10 h 24"/>
                <a:gd name="T52" fmla="*/ 23 w 29"/>
                <a:gd name="T53" fmla="*/ 2 h 24"/>
                <a:gd name="T54" fmla="*/ 19 w 29"/>
                <a:gd name="T55" fmla="*/ 1 h 24"/>
                <a:gd name="T56" fmla="*/ 16 w 29"/>
                <a:gd name="T57" fmla="*/ 0 h 24"/>
                <a:gd name="T58" fmla="*/ 14 w 29"/>
                <a:gd name="T59" fmla="*/ 0 h 24"/>
                <a:gd name="T60" fmla="*/ 10 w 29"/>
                <a:gd name="T61" fmla="*/ 5 h 24"/>
                <a:gd name="T62" fmla="*/ 10 w 29"/>
                <a:gd name="T63" fmla="*/ 5 h 24"/>
                <a:gd name="T64" fmla="*/ 10 w 29"/>
                <a:gd name="T65" fmla="*/ 5 h 24"/>
                <a:gd name="T66" fmla="*/ 23 w 29"/>
                <a:gd name="T67" fmla="*/ 6 h 24"/>
                <a:gd name="T68" fmla="*/ 23 w 29"/>
                <a:gd name="T69" fmla="*/ 6 h 24"/>
                <a:gd name="T70" fmla="*/ 23 w 29"/>
                <a:gd name="T71" fmla="*/ 6 h 24"/>
                <a:gd name="T72" fmla="*/ 26 w 29"/>
                <a:gd name="T73" fmla="*/ 14 h 24"/>
                <a:gd name="T74" fmla="*/ 26 w 29"/>
                <a:gd name="T75" fmla="*/ 14 h 24"/>
                <a:gd name="T76" fmla="*/ 26 w 29"/>
                <a:gd name="T77" fmla="*/ 1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9" h="24">
                  <a:moveTo>
                    <a:pt x="14" y="0"/>
                  </a:moveTo>
                  <a:cubicBezTo>
                    <a:pt x="11" y="1"/>
                    <a:pt x="8" y="2"/>
                    <a:pt x="5" y="4"/>
                  </a:cubicBezTo>
                  <a:cubicBezTo>
                    <a:pt x="3" y="7"/>
                    <a:pt x="1" y="10"/>
                    <a:pt x="0" y="13"/>
                  </a:cubicBezTo>
                  <a:cubicBezTo>
                    <a:pt x="0" y="14"/>
                    <a:pt x="0" y="15"/>
                    <a:pt x="1" y="15"/>
                  </a:cubicBezTo>
                  <a:cubicBezTo>
                    <a:pt x="2" y="15"/>
                    <a:pt x="3" y="15"/>
                    <a:pt x="3" y="14"/>
                  </a:cubicBezTo>
                  <a:cubicBezTo>
                    <a:pt x="3" y="13"/>
                    <a:pt x="4" y="12"/>
                    <a:pt x="4" y="11"/>
                  </a:cubicBezTo>
                  <a:cubicBezTo>
                    <a:pt x="5" y="10"/>
                    <a:pt x="6" y="8"/>
                    <a:pt x="7" y="7"/>
                  </a:cubicBezTo>
                  <a:cubicBezTo>
                    <a:pt x="8" y="7"/>
                    <a:pt x="8" y="6"/>
                    <a:pt x="9" y="5"/>
                  </a:cubicBezTo>
                  <a:cubicBezTo>
                    <a:pt x="10" y="5"/>
                    <a:pt x="11" y="4"/>
                    <a:pt x="12" y="4"/>
                  </a:cubicBezTo>
                  <a:cubicBezTo>
                    <a:pt x="13" y="4"/>
                    <a:pt x="14" y="3"/>
                    <a:pt x="15" y="3"/>
                  </a:cubicBezTo>
                  <a:cubicBezTo>
                    <a:pt x="16" y="3"/>
                    <a:pt x="17" y="3"/>
                    <a:pt x="18" y="4"/>
                  </a:cubicBezTo>
                  <a:cubicBezTo>
                    <a:pt x="19" y="4"/>
                    <a:pt x="20" y="4"/>
                    <a:pt x="21" y="5"/>
                  </a:cubicBezTo>
                  <a:cubicBezTo>
                    <a:pt x="21" y="5"/>
                    <a:pt x="22" y="6"/>
                    <a:pt x="23" y="6"/>
                  </a:cubicBezTo>
                  <a:cubicBezTo>
                    <a:pt x="23" y="7"/>
                    <a:pt x="24" y="7"/>
                    <a:pt x="25" y="8"/>
                  </a:cubicBezTo>
                  <a:cubicBezTo>
                    <a:pt x="25" y="9"/>
                    <a:pt x="25" y="10"/>
                    <a:pt x="26" y="11"/>
                  </a:cubicBezTo>
                  <a:cubicBezTo>
                    <a:pt x="26" y="12"/>
                    <a:pt x="26" y="13"/>
                    <a:pt x="26" y="15"/>
                  </a:cubicBezTo>
                  <a:cubicBezTo>
                    <a:pt x="26" y="15"/>
                    <a:pt x="26" y="15"/>
                    <a:pt x="26" y="15"/>
                  </a:cubicBezTo>
                  <a:cubicBezTo>
                    <a:pt x="26" y="17"/>
                    <a:pt x="26" y="18"/>
                    <a:pt x="26" y="20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26" y="21"/>
                    <a:pt x="25" y="21"/>
                    <a:pt x="25" y="22"/>
                  </a:cubicBezTo>
                  <a:cubicBezTo>
                    <a:pt x="25" y="22"/>
                    <a:pt x="25" y="22"/>
                    <a:pt x="25" y="23"/>
                  </a:cubicBezTo>
                  <a:cubicBezTo>
                    <a:pt x="25" y="23"/>
                    <a:pt x="26" y="23"/>
                    <a:pt x="26" y="24"/>
                  </a:cubicBezTo>
                  <a:cubicBezTo>
                    <a:pt x="27" y="24"/>
                    <a:pt x="27" y="24"/>
                    <a:pt x="27" y="24"/>
                  </a:cubicBezTo>
                  <a:cubicBezTo>
                    <a:pt x="28" y="23"/>
                    <a:pt x="28" y="23"/>
                    <a:pt x="28" y="23"/>
                  </a:cubicBezTo>
                  <a:cubicBezTo>
                    <a:pt x="29" y="20"/>
                    <a:pt x="29" y="18"/>
                    <a:pt x="29" y="15"/>
                  </a:cubicBezTo>
                  <a:cubicBezTo>
                    <a:pt x="29" y="14"/>
                    <a:pt x="29" y="12"/>
                    <a:pt x="29" y="10"/>
                  </a:cubicBezTo>
                  <a:cubicBezTo>
                    <a:pt x="28" y="7"/>
                    <a:pt x="26" y="4"/>
                    <a:pt x="23" y="2"/>
                  </a:cubicBezTo>
                  <a:cubicBezTo>
                    <a:pt x="22" y="1"/>
                    <a:pt x="20" y="1"/>
                    <a:pt x="19" y="1"/>
                  </a:cubicBezTo>
                  <a:cubicBezTo>
                    <a:pt x="18" y="0"/>
                    <a:pt x="17" y="0"/>
                    <a:pt x="16" y="0"/>
                  </a:cubicBezTo>
                  <a:cubicBezTo>
                    <a:pt x="15" y="0"/>
                    <a:pt x="15" y="0"/>
                    <a:pt x="14" y="0"/>
                  </a:cubicBezTo>
                  <a:moveTo>
                    <a:pt x="10" y="5"/>
                  </a:moveTo>
                  <a:cubicBezTo>
                    <a:pt x="10" y="5"/>
                    <a:pt x="10" y="5"/>
                    <a:pt x="10" y="5"/>
                  </a:cubicBezTo>
                  <a:cubicBezTo>
                    <a:pt x="10" y="5"/>
                    <a:pt x="10" y="5"/>
                    <a:pt x="10" y="5"/>
                  </a:cubicBezTo>
                  <a:moveTo>
                    <a:pt x="23" y="6"/>
                  </a:moveTo>
                  <a:cubicBezTo>
                    <a:pt x="23" y="6"/>
                    <a:pt x="23" y="6"/>
                    <a:pt x="23" y="6"/>
                  </a:cubicBezTo>
                  <a:cubicBezTo>
                    <a:pt x="23" y="6"/>
                    <a:pt x="23" y="6"/>
                    <a:pt x="23" y="6"/>
                  </a:cubicBezTo>
                  <a:moveTo>
                    <a:pt x="26" y="14"/>
                  </a:moveTo>
                  <a:cubicBezTo>
                    <a:pt x="26" y="14"/>
                    <a:pt x="26" y="14"/>
                    <a:pt x="26" y="14"/>
                  </a:cubicBezTo>
                  <a:cubicBezTo>
                    <a:pt x="26" y="14"/>
                    <a:pt x="26" y="14"/>
                    <a:pt x="26" y="14"/>
                  </a:cubicBezTo>
                </a:path>
              </a:pathLst>
            </a:custGeom>
            <a:solidFill>
              <a:srgbClr val="3535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889"/>
            <p:cNvSpPr>
              <a:spLocks noEditPoints="1"/>
            </p:cNvSpPr>
            <p:nvPr/>
          </p:nvSpPr>
          <p:spPr bwMode="auto">
            <a:xfrm>
              <a:off x="5872" y="2547"/>
              <a:ext cx="43" cy="40"/>
            </a:xfrm>
            <a:custGeom>
              <a:avLst/>
              <a:gdLst>
                <a:gd name="T0" fmla="*/ 9 w 23"/>
                <a:gd name="T1" fmla="*/ 1 h 21"/>
                <a:gd name="T2" fmla="*/ 2 w 23"/>
                <a:gd name="T3" fmla="*/ 8 h 21"/>
                <a:gd name="T4" fmla="*/ 0 w 23"/>
                <a:gd name="T5" fmla="*/ 13 h 21"/>
                <a:gd name="T6" fmla="*/ 2 w 23"/>
                <a:gd name="T7" fmla="*/ 14 h 21"/>
                <a:gd name="T8" fmla="*/ 3 w 23"/>
                <a:gd name="T9" fmla="*/ 13 h 21"/>
                <a:gd name="T10" fmla="*/ 4 w 23"/>
                <a:gd name="T11" fmla="*/ 11 h 21"/>
                <a:gd name="T12" fmla="*/ 6 w 23"/>
                <a:gd name="T13" fmla="*/ 8 h 21"/>
                <a:gd name="T14" fmla="*/ 8 w 23"/>
                <a:gd name="T15" fmla="*/ 5 h 21"/>
                <a:gd name="T16" fmla="*/ 10 w 23"/>
                <a:gd name="T17" fmla="*/ 4 h 21"/>
                <a:gd name="T18" fmla="*/ 11 w 23"/>
                <a:gd name="T19" fmla="*/ 3 h 21"/>
                <a:gd name="T20" fmla="*/ 13 w 23"/>
                <a:gd name="T21" fmla="*/ 3 h 21"/>
                <a:gd name="T22" fmla="*/ 15 w 23"/>
                <a:gd name="T23" fmla="*/ 3 h 21"/>
                <a:gd name="T24" fmla="*/ 16 w 23"/>
                <a:gd name="T25" fmla="*/ 4 h 21"/>
                <a:gd name="T26" fmla="*/ 17 w 23"/>
                <a:gd name="T27" fmla="*/ 5 h 21"/>
                <a:gd name="T28" fmla="*/ 18 w 23"/>
                <a:gd name="T29" fmla="*/ 7 h 21"/>
                <a:gd name="T30" fmla="*/ 19 w 23"/>
                <a:gd name="T31" fmla="*/ 8 h 21"/>
                <a:gd name="T32" fmla="*/ 19 w 23"/>
                <a:gd name="T33" fmla="*/ 11 h 21"/>
                <a:gd name="T34" fmla="*/ 18 w 23"/>
                <a:gd name="T35" fmla="*/ 16 h 21"/>
                <a:gd name="T36" fmla="*/ 17 w 23"/>
                <a:gd name="T37" fmla="*/ 19 h 21"/>
                <a:gd name="T38" fmla="*/ 18 w 23"/>
                <a:gd name="T39" fmla="*/ 21 h 21"/>
                <a:gd name="T40" fmla="*/ 20 w 23"/>
                <a:gd name="T41" fmla="*/ 20 h 21"/>
                <a:gd name="T42" fmla="*/ 22 w 23"/>
                <a:gd name="T43" fmla="*/ 8 h 21"/>
                <a:gd name="T44" fmla="*/ 20 w 23"/>
                <a:gd name="T45" fmla="*/ 4 h 21"/>
                <a:gd name="T46" fmla="*/ 17 w 23"/>
                <a:gd name="T47" fmla="*/ 1 h 21"/>
                <a:gd name="T48" fmla="*/ 13 w 23"/>
                <a:gd name="T49" fmla="*/ 0 h 21"/>
                <a:gd name="T50" fmla="*/ 13 w 23"/>
                <a:gd name="T51" fmla="*/ 0 h 21"/>
                <a:gd name="T52" fmla="*/ 9 w 23"/>
                <a:gd name="T53" fmla="*/ 1 h 21"/>
                <a:gd name="T54" fmla="*/ 15 w 23"/>
                <a:gd name="T55" fmla="*/ 4 h 21"/>
                <a:gd name="T56" fmla="*/ 15 w 23"/>
                <a:gd name="T57" fmla="*/ 4 h 21"/>
                <a:gd name="T58" fmla="*/ 15 w 23"/>
                <a:gd name="T59" fmla="*/ 4 h 21"/>
                <a:gd name="T60" fmla="*/ 19 w 23"/>
                <a:gd name="T61" fmla="*/ 8 h 21"/>
                <a:gd name="T62" fmla="*/ 19 w 23"/>
                <a:gd name="T63" fmla="*/ 8 h 21"/>
                <a:gd name="T64" fmla="*/ 19 w 23"/>
                <a:gd name="T65" fmla="*/ 8 h 21"/>
                <a:gd name="T66" fmla="*/ 4 w 23"/>
                <a:gd name="T67" fmla="*/ 11 h 21"/>
                <a:gd name="T68" fmla="*/ 4 w 23"/>
                <a:gd name="T69" fmla="*/ 12 h 21"/>
                <a:gd name="T70" fmla="*/ 4 w 23"/>
                <a:gd name="T71" fmla="*/ 1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3" h="21">
                  <a:moveTo>
                    <a:pt x="9" y="1"/>
                  </a:moveTo>
                  <a:cubicBezTo>
                    <a:pt x="6" y="2"/>
                    <a:pt x="4" y="5"/>
                    <a:pt x="2" y="8"/>
                  </a:cubicBezTo>
                  <a:cubicBezTo>
                    <a:pt x="1" y="9"/>
                    <a:pt x="1" y="11"/>
                    <a:pt x="0" y="13"/>
                  </a:cubicBezTo>
                  <a:cubicBezTo>
                    <a:pt x="0" y="13"/>
                    <a:pt x="1" y="14"/>
                    <a:pt x="2" y="14"/>
                  </a:cubicBezTo>
                  <a:cubicBezTo>
                    <a:pt x="2" y="15"/>
                    <a:pt x="3" y="14"/>
                    <a:pt x="3" y="13"/>
                  </a:cubicBezTo>
                  <a:cubicBezTo>
                    <a:pt x="4" y="13"/>
                    <a:pt x="4" y="12"/>
                    <a:pt x="4" y="11"/>
                  </a:cubicBezTo>
                  <a:cubicBezTo>
                    <a:pt x="4" y="10"/>
                    <a:pt x="5" y="9"/>
                    <a:pt x="6" y="8"/>
                  </a:cubicBezTo>
                  <a:cubicBezTo>
                    <a:pt x="6" y="7"/>
                    <a:pt x="7" y="6"/>
                    <a:pt x="8" y="5"/>
                  </a:cubicBezTo>
                  <a:cubicBezTo>
                    <a:pt x="8" y="5"/>
                    <a:pt x="9" y="4"/>
                    <a:pt x="10" y="4"/>
                  </a:cubicBezTo>
                  <a:cubicBezTo>
                    <a:pt x="10" y="4"/>
                    <a:pt x="11" y="3"/>
                    <a:pt x="11" y="3"/>
                  </a:cubicBezTo>
                  <a:cubicBezTo>
                    <a:pt x="12" y="3"/>
                    <a:pt x="13" y="3"/>
                    <a:pt x="13" y="3"/>
                  </a:cubicBezTo>
                  <a:cubicBezTo>
                    <a:pt x="14" y="3"/>
                    <a:pt x="14" y="3"/>
                    <a:pt x="15" y="3"/>
                  </a:cubicBezTo>
                  <a:cubicBezTo>
                    <a:pt x="15" y="4"/>
                    <a:pt x="16" y="4"/>
                    <a:pt x="16" y="4"/>
                  </a:cubicBezTo>
                  <a:cubicBezTo>
                    <a:pt x="16" y="4"/>
                    <a:pt x="17" y="5"/>
                    <a:pt x="17" y="5"/>
                  </a:cubicBezTo>
                  <a:cubicBezTo>
                    <a:pt x="17" y="6"/>
                    <a:pt x="18" y="6"/>
                    <a:pt x="18" y="7"/>
                  </a:cubicBezTo>
                  <a:cubicBezTo>
                    <a:pt x="18" y="7"/>
                    <a:pt x="19" y="8"/>
                    <a:pt x="19" y="8"/>
                  </a:cubicBezTo>
                  <a:cubicBezTo>
                    <a:pt x="19" y="9"/>
                    <a:pt x="19" y="10"/>
                    <a:pt x="19" y="11"/>
                  </a:cubicBezTo>
                  <a:cubicBezTo>
                    <a:pt x="19" y="13"/>
                    <a:pt x="18" y="15"/>
                    <a:pt x="18" y="16"/>
                  </a:cubicBezTo>
                  <a:cubicBezTo>
                    <a:pt x="18" y="17"/>
                    <a:pt x="17" y="18"/>
                    <a:pt x="17" y="19"/>
                  </a:cubicBezTo>
                  <a:cubicBezTo>
                    <a:pt x="16" y="20"/>
                    <a:pt x="17" y="21"/>
                    <a:pt x="18" y="21"/>
                  </a:cubicBezTo>
                  <a:cubicBezTo>
                    <a:pt x="18" y="21"/>
                    <a:pt x="19" y="21"/>
                    <a:pt x="20" y="20"/>
                  </a:cubicBezTo>
                  <a:cubicBezTo>
                    <a:pt x="21" y="17"/>
                    <a:pt x="23" y="12"/>
                    <a:pt x="22" y="8"/>
                  </a:cubicBezTo>
                  <a:cubicBezTo>
                    <a:pt x="22" y="7"/>
                    <a:pt x="21" y="5"/>
                    <a:pt x="20" y="4"/>
                  </a:cubicBezTo>
                  <a:cubicBezTo>
                    <a:pt x="19" y="3"/>
                    <a:pt x="18" y="2"/>
                    <a:pt x="17" y="1"/>
                  </a:cubicBezTo>
                  <a:cubicBezTo>
                    <a:pt x="16" y="0"/>
                    <a:pt x="14" y="0"/>
                    <a:pt x="1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1" y="0"/>
                    <a:pt x="10" y="0"/>
                    <a:pt x="9" y="1"/>
                  </a:cubicBezTo>
                  <a:moveTo>
                    <a:pt x="15" y="4"/>
                  </a:moveTo>
                  <a:cubicBezTo>
                    <a:pt x="15" y="4"/>
                    <a:pt x="15" y="4"/>
                    <a:pt x="15" y="4"/>
                  </a:cubicBezTo>
                  <a:cubicBezTo>
                    <a:pt x="15" y="4"/>
                    <a:pt x="15" y="4"/>
                    <a:pt x="15" y="4"/>
                  </a:cubicBezTo>
                  <a:moveTo>
                    <a:pt x="19" y="8"/>
                  </a:moveTo>
                  <a:cubicBezTo>
                    <a:pt x="19" y="8"/>
                    <a:pt x="19" y="8"/>
                    <a:pt x="19" y="8"/>
                  </a:cubicBezTo>
                  <a:cubicBezTo>
                    <a:pt x="19" y="8"/>
                    <a:pt x="19" y="8"/>
                    <a:pt x="19" y="8"/>
                  </a:cubicBezTo>
                  <a:moveTo>
                    <a:pt x="4" y="11"/>
                  </a:moveTo>
                  <a:cubicBezTo>
                    <a:pt x="4" y="12"/>
                    <a:pt x="4" y="12"/>
                    <a:pt x="4" y="12"/>
                  </a:cubicBezTo>
                  <a:cubicBezTo>
                    <a:pt x="4" y="11"/>
                    <a:pt x="4" y="11"/>
                    <a:pt x="4" y="11"/>
                  </a:cubicBezTo>
                </a:path>
              </a:pathLst>
            </a:custGeom>
            <a:solidFill>
              <a:srgbClr val="3535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890"/>
            <p:cNvSpPr>
              <a:spLocks noEditPoints="1"/>
            </p:cNvSpPr>
            <p:nvPr/>
          </p:nvSpPr>
          <p:spPr bwMode="auto">
            <a:xfrm>
              <a:off x="6011" y="2534"/>
              <a:ext cx="49" cy="38"/>
            </a:xfrm>
            <a:custGeom>
              <a:avLst/>
              <a:gdLst>
                <a:gd name="T0" fmla="*/ 1 w 26"/>
                <a:gd name="T1" fmla="*/ 1 h 20"/>
                <a:gd name="T2" fmla="*/ 1 w 26"/>
                <a:gd name="T3" fmla="*/ 2 h 20"/>
                <a:gd name="T4" fmla="*/ 2 w 26"/>
                <a:gd name="T5" fmla="*/ 4 h 20"/>
                <a:gd name="T6" fmla="*/ 5 w 26"/>
                <a:gd name="T7" fmla="*/ 5 h 20"/>
                <a:gd name="T8" fmla="*/ 10 w 26"/>
                <a:gd name="T9" fmla="*/ 7 h 20"/>
                <a:gd name="T10" fmla="*/ 18 w 26"/>
                <a:gd name="T11" fmla="*/ 14 h 20"/>
                <a:gd name="T12" fmla="*/ 22 w 26"/>
                <a:gd name="T13" fmla="*/ 19 h 20"/>
                <a:gd name="T14" fmla="*/ 25 w 26"/>
                <a:gd name="T15" fmla="*/ 20 h 20"/>
                <a:gd name="T16" fmla="*/ 25 w 26"/>
                <a:gd name="T17" fmla="*/ 17 h 20"/>
                <a:gd name="T18" fmla="*/ 22 w 26"/>
                <a:gd name="T19" fmla="*/ 12 h 20"/>
                <a:gd name="T20" fmla="*/ 16 w 26"/>
                <a:gd name="T21" fmla="*/ 6 h 20"/>
                <a:gd name="T22" fmla="*/ 10 w 26"/>
                <a:gd name="T23" fmla="*/ 2 h 20"/>
                <a:gd name="T24" fmla="*/ 3 w 26"/>
                <a:gd name="T25" fmla="*/ 0 h 20"/>
                <a:gd name="T26" fmla="*/ 3 w 26"/>
                <a:gd name="T27" fmla="*/ 0 h 20"/>
                <a:gd name="T28" fmla="*/ 1 w 26"/>
                <a:gd name="T29" fmla="*/ 1 h 20"/>
                <a:gd name="T30" fmla="*/ 5 w 26"/>
                <a:gd name="T31" fmla="*/ 5 h 20"/>
                <a:gd name="T32" fmla="*/ 5 w 26"/>
                <a:gd name="T33" fmla="*/ 5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" h="20">
                  <a:moveTo>
                    <a:pt x="1" y="1"/>
                  </a:moveTo>
                  <a:cubicBezTo>
                    <a:pt x="1" y="1"/>
                    <a:pt x="1" y="1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4"/>
                    <a:pt x="4" y="5"/>
                    <a:pt x="5" y="5"/>
                  </a:cubicBezTo>
                  <a:cubicBezTo>
                    <a:pt x="7" y="5"/>
                    <a:pt x="9" y="6"/>
                    <a:pt x="10" y="7"/>
                  </a:cubicBezTo>
                  <a:cubicBezTo>
                    <a:pt x="13" y="9"/>
                    <a:pt x="16" y="11"/>
                    <a:pt x="18" y="14"/>
                  </a:cubicBezTo>
                  <a:cubicBezTo>
                    <a:pt x="19" y="15"/>
                    <a:pt x="21" y="17"/>
                    <a:pt x="22" y="19"/>
                  </a:cubicBezTo>
                  <a:cubicBezTo>
                    <a:pt x="23" y="20"/>
                    <a:pt x="24" y="20"/>
                    <a:pt x="25" y="20"/>
                  </a:cubicBezTo>
                  <a:cubicBezTo>
                    <a:pt x="26" y="19"/>
                    <a:pt x="26" y="18"/>
                    <a:pt x="25" y="17"/>
                  </a:cubicBezTo>
                  <a:cubicBezTo>
                    <a:pt x="24" y="15"/>
                    <a:pt x="23" y="13"/>
                    <a:pt x="22" y="12"/>
                  </a:cubicBezTo>
                  <a:cubicBezTo>
                    <a:pt x="20" y="10"/>
                    <a:pt x="18" y="8"/>
                    <a:pt x="16" y="6"/>
                  </a:cubicBezTo>
                  <a:cubicBezTo>
                    <a:pt x="14" y="5"/>
                    <a:pt x="12" y="3"/>
                    <a:pt x="10" y="2"/>
                  </a:cubicBezTo>
                  <a:cubicBezTo>
                    <a:pt x="7" y="1"/>
                    <a:pt x="5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2" y="0"/>
                    <a:pt x="1" y="1"/>
                  </a:cubicBezTo>
                  <a:moveTo>
                    <a:pt x="5" y="5"/>
                  </a:moveTo>
                  <a:cubicBezTo>
                    <a:pt x="5" y="5"/>
                    <a:pt x="5" y="5"/>
                    <a:pt x="5" y="5"/>
                  </a:cubicBezTo>
                  <a:close/>
                </a:path>
              </a:pathLst>
            </a:custGeom>
            <a:solidFill>
              <a:srgbClr val="DAB4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891"/>
            <p:cNvSpPr>
              <a:spLocks/>
            </p:cNvSpPr>
            <p:nvPr/>
          </p:nvSpPr>
          <p:spPr bwMode="auto">
            <a:xfrm>
              <a:off x="5892" y="2513"/>
              <a:ext cx="46" cy="17"/>
            </a:xfrm>
            <a:custGeom>
              <a:avLst/>
              <a:gdLst>
                <a:gd name="T0" fmla="*/ 11 w 24"/>
                <a:gd name="T1" fmla="*/ 0 h 9"/>
                <a:gd name="T2" fmla="*/ 1 w 24"/>
                <a:gd name="T3" fmla="*/ 5 h 9"/>
                <a:gd name="T4" fmla="*/ 0 w 24"/>
                <a:gd name="T5" fmla="*/ 6 h 9"/>
                <a:gd name="T6" fmla="*/ 0 w 24"/>
                <a:gd name="T7" fmla="*/ 8 h 9"/>
                <a:gd name="T8" fmla="*/ 1 w 24"/>
                <a:gd name="T9" fmla="*/ 9 h 9"/>
                <a:gd name="T10" fmla="*/ 3 w 24"/>
                <a:gd name="T11" fmla="*/ 8 h 9"/>
                <a:gd name="T12" fmla="*/ 6 w 24"/>
                <a:gd name="T13" fmla="*/ 6 h 9"/>
                <a:gd name="T14" fmla="*/ 10 w 24"/>
                <a:gd name="T15" fmla="*/ 5 h 9"/>
                <a:gd name="T16" fmla="*/ 14 w 24"/>
                <a:gd name="T17" fmla="*/ 4 h 9"/>
                <a:gd name="T18" fmla="*/ 19 w 24"/>
                <a:gd name="T19" fmla="*/ 5 h 9"/>
                <a:gd name="T20" fmla="*/ 20 w 24"/>
                <a:gd name="T21" fmla="*/ 6 h 9"/>
                <a:gd name="T22" fmla="*/ 23 w 24"/>
                <a:gd name="T23" fmla="*/ 5 h 9"/>
                <a:gd name="T24" fmla="*/ 22 w 24"/>
                <a:gd name="T25" fmla="*/ 2 h 9"/>
                <a:gd name="T26" fmla="*/ 14 w 24"/>
                <a:gd name="T27" fmla="*/ 0 h 9"/>
                <a:gd name="T28" fmla="*/ 11 w 24"/>
                <a:gd name="T2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4" h="9">
                  <a:moveTo>
                    <a:pt x="11" y="0"/>
                  </a:moveTo>
                  <a:cubicBezTo>
                    <a:pt x="7" y="1"/>
                    <a:pt x="3" y="2"/>
                    <a:pt x="1" y="5"/>
                  </a:cubicBezTo>
                  <a:cubicBezTo>
                    <a:pt x="0" y="5"/>
                    <a:pt x="0" y="5"/>
                    <a:pt x="0" y="6"/>
                  </a:cubicBezTo>
                  <a:cubicBezTo>
                    <a:pt x="0" y="7"/>
                    <a:pt x="0" y="7"/>
                    <a:pt x="0" y="8"/>
                  </a:cubicBezTo>
                  <a:cubicBezTo>
                    <a:pt x="0" y="8"/>
                    <a:pt x="1" y="8"/>
                    <a:pt x="1" y="9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4" y="7"/>
                    <a:pt x="5" y="7"/>
                    <a:pt x="6" y="6"/>
                  </a:cubicBezTo>
                  <a:cubicBezTo>
                    <a:pt x="7" y="6"/>
                    <a:pt x="8" y="5"/>
                    <a:pt x="10" y="5"/>
                  </a:cubicBezTo>
                  <a:cubicBezTo>
                    <a:pt x="11" y="4"/>
                    <a:pt x="13" y="4"/>
                    <a:pt x="14" y="4"/>
                  </a:cubicBezTo>
                  <a:cubicBezTo>
                    <a:pt x="16" y="4"/>
                    <a:pt x="18" y="5"/>
                    <a:pt x="19" y="5"/>
                  </a:cubicBezTo>
                  <a:cubicBezTo>
                    <a:pt x="20" y="5"/>
                    <a:pt x="20" y="5"/>
                    <a:pt x="20" y="6"/>
                  </a:cubicBezTo>
                  <a:cubicBezTo>
                    <a:pt x="21" y="6"/>
                    <a:pt x="23" y="6"/>
                    <a:pt x="23" y="5"/>
                  </a:cubicBezTo>
                  <a:cubicBezTo>
                    <a:pt x="24" y="4"/>
                    <a:pt x="23" y="2"/>
                    <a:pt x="22" y="2"/>
                  </a:cubicBezTo>
                  <a:cubicBezTo>
                    <a:pt x="19" y="1"/>
                    <a:pt x="16" y="0"/>
                    <a:pt x="14" y="0"/>
                  </a:cubicBezTo>
                  <a:cubicBezTo>
                    <a:pt x="13" y="0"/>
                    <a:pt x="12" y="0"/>
                    <a:pt x="11" y="0"/>
                  </a:cubicBezTo>
                </a:path>
              </a:pathLst>
            </a:custGeom>
            <a:solidFill>
              <a:srgbClr val="DAB4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892"/>
            <p:cNvSpPr>
              <a:spLocks noEditPoints="1"/>
            </p:cNvSpPr>
            <p:nvPr/>
          </p:nvSpPr>
          <p:spPr bwMode="auto">
            <a:xfrm>
              <a:off x="5911" y="2641"/>
              <a:ext cx="59" cy="42"/>
            </a:xfrm>
            <a:custGeom>
              <a:avLst/>
              <a:gdLst>
                <a:gd name="T0" fmla="*/ 26 w 31"/>
                <a:gd name="T1" fmla="*/ 2 h 22"/>
                <a:gd name="T2" fmla="*/ 26 w 31"/>
                <a:gd name="T3" fmla="*/ 6 h 22"/>
                <a:gd name="T4" fmla="*/ 25 w 31"/>
                <a:gd name="T5" fmla="*/ 11 h 22"/>
                <a:gd name="T6" fmla="*/ 23 w 31"/>
                <a:gd name="T7" fmla="*/ 14 h 22"/>
                <a:gd name="T8" fmla="*/ 21 w 31"/>
                <a:gd name="T9" fmla="*/ 16 h 22"/>
                <a:gd name="T10" fmla="*/ 19 w 31"/>
                <a:gd name="T11" fmla="*/ 17 h 22"/>
                <a:gd name="T12" fmla="*/ 17 w 31"/>
                <a:gd name="T13" fmla="*/ 18 h 22"/>
                <a:gd name="T14" fmla="*/ 14 w 31"/>
                <a:gd name="T15" fmla="*/ 18 h 22"/>
                <a:gd name="T16" fmla="*/ 11 w 31"/>
                <a:gd name="T17" fmla="*/ 17 h 22"/>
                <a:gd name="T18" fmla="*/ 8 w 31"/>
                <a:gd name="T19" fmla="*/ 15 h 22"/>
                <a:gd name="T20" fmla="*/ 6 w 31"/>
                <a:gd name="T21" fmla="*/ 13 h 22"/>
                <a:gd name="T22" fmla="*/ 5 w 31"/>
                <a:gd name="T23" fmla="*/ 11 h 22"/>
                <a:gd name="T24" fmla="*/ 4 w 31"/>
                <a:gd name="T25" fmla="*/ 9 h 22"/>
                <a:gd name="T26" fmla="*/ 4 w 31"/>
                <a:gd name="T27" fmla="*/ 8 h 22"/>
                <a:gd name="T28" fmla="*/ 2 w 31"/>
                <a:gd name="T29" fmla="*/ 6 h 22"/>
                <a:gd name="T30" fmla="*/ 0 w 31"/>
                <a:gd name="T31" fmla="*/ 8 h 22"/>
                <a:gd name="T32" fmla="*/ 2 w 31"/>
                <a:gd name="T33" fmla="*/ 14 h 22"/>
                <a:gd name="T34" fmla="*/ 6 w 31"/>
                <a:gd name="T35" fmla="*/ 19 h 22"/>
                <a:gd name="T36" fmla="*/ 11 w 31"/>
                <a:gd name="T37" fmla="*/ 21 h 22"/>
                <a:gd name="T38" fmla="*/ 18 w 31"/>
                <a:gd name="T39" fmla="*/ 22 h 22"/>
                <a:gd name="T40" fmla="*/ 23 w 31"/>
                <a:gd name="T41" fmla="*/ 19 h 22"/>
                <a:gd name="T42" fmla="*/ 28 w 31"/>
                <a:gd name="T43" fmla="*/ 14 h 22"/>
                <a:gd name="T44" fmla="*/ 30 w 31"/>
                <a:gd name="T45" fmla="*/ 2 h 22"/>
                <a:gd name="T46" fmla="*/ 28 w 31"/>
                <a:gd name="T47" fmla="*/ 0 h 22"/>
                <a:gd name="T48" fmla="*/ 26 w 31"/>
                <a:gd name="T49" fmla="*/ 2 h 22"/>
                <a:gd name="T50" fmla="*/ 25 w 31"/>
                <a:gd name="T51" fmla="*/ 11 h 22"/>
                <a:gd name="T52" fmla="*/ 25 w 31"/>
                <a:gd name="T53" fmla="*/ 11 h 22"/>
                <a:gd name="T54" fmla="*/ 25 w 31"/>
                <a:gd name="T55" fmla="*/ 11 h 22"/>
                <a:gd name="T56" fmla="*/ 8 w 31"/>
                <a:gd name="T57" fmla="*/ 15 h 22"/>
                <a:gd name="T58" fmla="*/ 8 w 31"/>
                <a:gd name="T59" fmla="*/ 15 h 22"/>
                <a:gd name="T60" fmla="*/ 8 w 31"/>
                <a:gd name="T61" fmla="*/ 15 h 22"/>
                <a:gd name="T62" fmla="*/ 8 w 31"/>
                <a:gd name="T63" fmla="*/ 15 h 22"/>
                <a:gd name="T64" fmla="*/ 8 w 31"/>
                <a:gd name="T65" fmla="*/ 15 h 22"/>
                <a:gd name="T66" fmla="*/ 19 w 31"/>
                <a:gd name="T67" fmla="*/ 17 h 22"/>
                <a:gd name="T68" fmla="*/ 19 w 31"/>
                <a:gd name="T69" fmla="*/ 17 h 22"/>
                <a:gd name="T70" fmla="*/ 19 w 31"/>
                <a:gd name="T71" fmla="*/ 17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1" h="22">
                  <a:moveTo>
                    <a:pt x="26" y="2"/>
                  </a:moveTo>
                  <a:cubicBezTo>
                    <a:pt x="26" y="3"/>
                    <a:pt x="26" y="5"/>
                    <a:pt x="26" y="6"/>
                  </a:cubicBezTo>
                  <a:cubicBezTo>
                    <a:pt x="26" y="8"/>
                    <a:pt x="25" y="9"/>
                    <a:pt x="25" y="11"/>
                  </a:cubicBezTo>
                  <a:cubicBezTo>
                    <a:pt x="24" y="12"/>
                    <a:pt x="24" y="13"/>
                    <a:pt x="23" y="14"/>
                  </a:cubicBezTo>
                  <a:cubicBezTo>
                    <a:pt x="23" y="15"/>
                    <a:pt x="22" y="15"/>
                    <a:pt x="21" y="16"/>
                  </a:cubicBezTo>
                  <a:cubicBezTo>
                    <a:pt x="21" y="16"/>
                    <a:pt x="20" y="17"/>
                    <a:pt x="19" y="17"/>
                  </a:cubicBezTo>
                  <a:cubicBezTo>
                    <a:pt x="19" y="17"/>
                    <a:pt x="18" y="17"/>
                    <a:pt x="17" y="18"/>
                  </a:cubicBezTo>
                  <a:cubicBezTo>
                    <a:pt x="16" y="18"/>
                    <a:pt x="15" y="18"/>
                    <a:pt x="14" y="18"/>
                  </a:cubicBezTo>
                  <a:cubicBezTo>
                    <a:pt x="13" y="17"/>
                    <a:pt x="12" y="17"/>
                    <a:pt x="11" y="17"/>
                  </a:cubicBezTo>
                  <a:cubicBezTo>
                    <a:pt x="10" y="16"/>
                    <a:pt x="9" y="16"/>
                    <a:pt x="8" y="15"/>
                  </a:cubicBezTo>
                  <a:cubicBezTo>
                    <a:pt x="7" y="14"/>
                    <a:pt x="7" y="14"/>
                    <a:pt x="6" y="13"/>
                  </a:cubicBezTo>
                  <a:cubicBezTo>
                    <a:pt x="6" y="12"/>
                    <a:pt x="5" y="12"/>
                    <a:pt x="5" y="11"/>
                  </a:cubicBezTo>
                  <a:cubicBezTo>
                    <a:pt x="5" y="10"/>
                    <a:pt x="4" y="9"/>
                    <a:pt x="4" y="9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7"/>
                    <a:pt x="3" y="6"/>
                    <a:pt x="2" y="6"/>
                  </a:cubicBezTo>
                  <a:cubicBezTo>
                    <a:pt x="1" y="6"/>
                    <a:pt x="0" y="7"/>
                    <a:pt x="0" y="8"/>
                  </a:cubicBezTo>
                  <a:cubicBezTo>
                    <a:pt x="0" y="10"/>
                    <a:pt x="1" y="12"/>
                    <a:pt x="2" y="14"/>
                  </a:cubicBezTo>
                  <a:cubicBezTo>
                    <a:pt x="3" y="16"/>
                    <a:pt x="4" y="17"/>
                    <a:pt x="6" y="19"/>
                  </a:cubicBezTo>
                  <a:cubicBezTo>
                    <a:pt x="7" y="20"/>
                    <a:pt x="9" y="21"/>
                    <a:pt x="11" y="21"/>
                  </a:cubicBezTo>
                  <a:cubicBezTo>
                    <a:pt x="13" y="22"/>
                    <a:pt x="15" y="22"/>
                    <a:pt x="18" y="22"/>
                  </a:cubicBezTo>
                  <a:cubicBezTo>
                    <a:pt x="20" y="21"/>
                    <a:pt x="22" y="21"/>
                    <a:pt x="23" y="19"/>
                  </a:cubicBezTo>
                  <a:cubicBezTo>
                    <a:pt x="25" y="18"/>
                    <a:pt x="27" y="16"/>
                    <a:pt x="28" y="14"/>
                  </a:cubicBezTo>
                  <a:cubicBezTo>
                    <a:pt x="30" y="11"/>
                    <a:pt x="31" y="6"/>
                    <a:pt x="30" y="2"/>
                  </a:cubicBezTo>
                  <a:cubicBezTo>
                    <a:pt x="30" y="1"/>
                    <a:pt x="30" y="0"/>
                    <a:pt x="28" y="0"/>
                  </a:cubicBezTo>
                  <a:cubicBezTo>
                    <a:pt x="27" y="0"/>
                    <a:pt x="26" y="1"/>
                    <a:pt x="26" y="2"/>
                  </a:cubicBezTo>
                  <a:moveTo>
                    <a:pt x="25" y="11"/>
                  </a:moveTo>
                  <a:cubicBezTo>
                    <a:pt x="25" y="11"/>
                    <a:pt x="25" y="11"/>
                    <a:pt x="25" y="11"/>
                  </a:cubicBezTo>
                  <a:cubicBezTo>
                    <a:pt x="25" y="11"/>
                    <a:pt x="25" y="11"/>
                    <a:pt x="25" y="11"/>
                  </a:cubicBezTo>
                  <a:moveTo>
                    <a:pt x="8" y="15"/>
                  </a:moveTo>
                  <a:cubicBezTo>
                    <a:pt x="8" y="15"/>
                    <a:pt x="8" y="15"/>
                    <a:pt x="8" y="15"/>
                  </a:cubicBezTo>
                  <a:close/>
                  <a:moveTo>
                    <a:pt x="8" y="15"/>
                  </a:moveTo>
                  <a:cubicBezTo>
                    <a:pt x="8" y="15"/>
                    <a:pt x="8" y="15"/>
                    <a:pt x="8" y="15"/>
                  </a:cubicBezTo>
                  <a:cubicBezTo>
                    <a:pt x="8" y="15"/>
                    <a:pt x="8" y="15"/>
                    <a:pt x="8" y="15"/>
                  </a:cubicBezTo>
                  <a:moveTo>
                    <a:pt x="19" y="17"/>
                  </a:moveTo>
                  <a:cubicBezTo>
                    <a:pt x="19" y="17"/>
                    <a:pt x="19" y="17"/>
                    <a:pt x="19" y="17"/>
                  </a:cubicBezTo>
                  <a:cubicBezTo>
                    <a:pt x="19" y="17"/>
                    <a:pt x="19" y="17"/>
                    <a:pt x="19" y="17"/>
                  </a:cubicBezTo>
                </a:path>
              </a:pathLst>
            </a:custGeom>
            <a:solidFill>
              <a:srgbClr val="3535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893"/>
            <p:cNvSpPr>
              <a:spLocks noEditPoints="1"/>
            </p:cNvSpPr>
            <p:nvPr/>
          </p:nvSpPr>
          <p:spPr bwMode="auto">
            <a:xfrm>
              <a:off x="5873" y="2363"/>
              <a:ext cx="178" cy="154"/>
            </a:xfrm>
            <a:custGeom>
              <a:avLst/>
              <a:gdLst>
                <a:gd name="T0" fmla="*/ 16 w 94"/>
                <a:gd name="T1" fmla="*/ 3 h 82"/>
                <a:gd name="T2" fmla="*/ 6 w 94"/>
                <a:gd name="T3" fmla="*/ 12 h 82"/>
                <a:gd name="T4" fmla="*/ 0 w 94"/>
                <a:gd name="T5" fmla="*/ 29 h 82"/>
                <a:gd name="T6" fmla="*/ 6 w 94"/>
                <a:gd name="T7" fmla="*/ 53 h 82"/>
                <a:gd name="T8" fmla="*/ 24 w 94"/>
                <a:gd name="T9" fmla="*/ 70 h 82"/>
                <a:gd name="T10" fmla="*/ 50 w 94"/>
                <a:gd name="T11" fmla="*/ 80 h 82"/>
                <a:gd name="T12" fmla="*/ 93 w 94"/>
                <a:gd name="T13" fmla="*/ 77 h 82"/>
                <a:gd name="T14" fmla="*/ 92 w 94"/>
                <a:gd name="T15" fmla="*/ 75 h 82"/>
                <a:gd name="T16" fmla="*/ 74 w 94"/>
                <a:gd name="T17" fmla="*/ 80 h 82"/>
                <a:gd name="T18" fmla="*/ 54 w 94"/>
                <a:gd name="T19" fmla="*/ 78 h 82"/>
                <a:gd name="T20" fmla="*/ 31 w 94"/>
                <a:gd name="T21" fmla="*/ 71 h 82"/>
                <a:gd name="T22" fmla="*/ 31 w 94"/>
                <a:gd name="T23" fmla="*/ 71 h 82"/>
                <a:gd name="T24" fmla="*/ 31 w 94"/>
                <a:gd name="T25" fmla="*/ 71 h 82"/>
                <a:gd name="T26" fmla="*/ 17 w 94"/>
                <a:gd name="T27" fmla="*/ 62 h 82"/>
                <a:gd name="T28" fmla="*/ 13 w 94"/>
                <a:gd name="T29" fmla="*/ 58 h 82"/>
                <a:gd name="T30" fmla="*/ 5 w 94"/>
                <a:gd name="T31" fmla="*/ 44 h 82"/>
                <a:gd name="T32" fmla="*/ 5 w 94"/>
                <a:gd name="T33" fmla="*/ 44 h 82"/>
                <a:gd name="T34" fmla="*/ 5 w 94"/>
                <a:gd name="T35" fmla="*/ 44 h 82"/>
                <a:gd name="T36" fmla="*/ 3 w 94"/>
                <a:gd name="T37" fmla="*/ 34 h 82"/>
                <a:gd name="T38" fmla="*/ 5 w 94"/>
                <a:gd name="T39" fmla="*/ 17 h 82"/>
                <a:gd name="T40" fmla="*/ 14 w 94"/>
                <a:gd name="T41" fmla="*/ 7 h 82"/>
                <a:gd name="T42" fmla="*/ 26 w 94"/>
                <a:gd name="T43" fmla="*/ 3 h 82"/>
                <a:gd name="T44" fmla="*/ 39 w 94"/>
                <a:gd name="T45" fmla="*/ 5 h 82"/>
                <a:gd name="T46" fmla="*/ 48 w 94"/>
                <a:gd name="T47" fmla="*/ 11 h 82"/>
                <a:gd name="T48" fmla="*/ 62 w 94"/>
                <a:gd name="T49" fmla="*/ 25 h 82"/>
                <a:gd name="T50" fmla="*/ 68 w 94"/>
                <a:gd name="T51" fmla="*/ 29 h 82"/>
                <a:gd name="T52" fmla="*/ 77 w 94"/>
                <a:gd name="T53" fmla="*/ 32 h 82"/>
                <a:gd name="T54" fmla="*/ 77 w 94"/>
                <a:gd name="T55" fmla="*/ 31 h 82"/>
                <a:gd name="T56" fmla="*/ 71 w 94"/>
                <a:gd name="T57" fmla="*/ 28 h 82"/>
                <a:gd name="T58" fmla="*/ 62 w 94"/>
                <a:gd name="T59" fmla="*/ 22 h 82"/>
                <a:gd name="T60" fmla="*/ 53 w 94"/>
                <a:gd name="T61" fmla="*/ 13 h 82"/>
                <a:gd name="T62" fmla="*/ 36 w 94"/>
                <a:gd name="T63" fmla="*/ 2 h 82"/>
                <a:gd name="T64" fmla="*/ 28 w 94"/>
                <a:gd name="T65" fmla="*/ 0 h 82"/>
                <a:gd name="T66" fmla="*/ 21 w 94"/>
                <a:gd name="T67" fmla="*/ 4 h 82"/>
                <a:gd name="T68" fmla="*/ 21 w 94"/>
                <a:gd name="T69" fmla="*/ 4 h 82"/>
                <a:gd name="T70" fmla="*/ 9 w 94"/>
                <a:gd name="T71" fmla="*/ 12 h 82"/>
                <a:gd name="T72" fmla="*/ 31 w 94"/>
                <a:gd name="T73" fmla="*/ 71 h 82"/>
                <a:gd name="T74" fmla="*/ 31 w 94"/>
                <a:gd name="T75" fmla="*/ 71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4" h="82">
                  <a:moveTo>
                    <a:pt x="24" y="1"/>
                  </a:moveTo>
                  <a:cubicBezTo>
                    <a:pt x="22" y="1"/>
                    <a:pt x="19" y="2"/>
                    <a:pt x="16" y="3"/>
                  </a:cubicBezTo>
                  <a:cubicBezTo>
                    <a:pt x="14" y="4"/>
                    <a:pt x="12" y="6"/>
                    <a:pt x="11" y="7"/>
                  </a:cubicBezTo>
                  <a:cubicBezTo>
                    <a:pt x="9" y="8"/>
                    <a:pt x="7" y="10"/>
                    <a:pt x="6" y="12"/>
                  </a:cubicBezTo>
                  <a:cubicBezTo>
                    <a:pt x="5" y="13"/>
                    <a:pt x="4" y="15"/>
                    <a:pt x="3" y="17"/>
                  </a:cubicBezTo>
                  <a:cubicBezTo>
                    <a:pt x="1" y="21"/>
                    <a:pt x="1" y="25"/>
                    <a:pt x="0" y="29"/>
                  </a:cubicBezTo>
                  <a:cubicBezTo>
                    <a:pt x="0" y="33"/>
                    <a:pt x="1" y="37"/>
                    <a:pt x="2" y="41"/>
                  </a:cubicBezTo>
                  <a:cubicBezTo>
                    <a:pt x="3" y="45"/>
                    <a:pt x="4" y="49"/>
                    <a:pt x="6" y="53"/>
                  </a:cubicBezTo>
                  <a:cubicBezTo>
                    <a:pt x="8" y="56"/>
                    <a:pt x="11" y="60"/>
                    <a:pt x="14" y="62"/>
                  </a:cubicBezTo>
                  <a:cubicBezTo>
                    <a:pt x="17" y="65"/>
                    <a:pt x="21" y="68"/>
                    <a:pt x="24" y="70"/>
                  </a:cubicBezTo>
                  <a:cubicBezTo>
                    <a:pt x="28" y="72"/>
                    <a:pt x="32" y="74"/>
                    <a:pt x="36" y="76"/>
                  </a:cubicBezTo>
                  <a:cubicBezTo>
                    <a:pt x="41" y="77"/>
                    <a:pt x="45" y="79"/>
                    <a:pt x="50" y="80"/>
                  </a:cubicBezTo>
                  <a:cubicBezTo>
                    <a:pt x="58" y="81"/>
                    <a:pt x="65" y="82"/>
                    <a:pt x="73" y="82"/>
                  </a:cubicBezTo>
                  <a:cubicBezTo>
                    <a:pt x="80" y="81"/>
                    <a:pt x="87" y="80"/>
                    <a:pt x="93" y="77"/>
                  </a:cubicBezTo>
                  <a:cubicBezTo>
                    <a:pt x="94" y="76"/>
                    <a:pt x="94" y="76"/>
                    <a:pt x="94" y="75"/>
                  </a:cubicBezTo>
                  <a:cubicBezTo>
                    <a:pt x="93" y="75"/>
                    <a:pt x="93" y="74"/>
                    <a:pt x="92" y="75"/>
                  </a:cubicBezTo>
                  <a:cubicBezTo>
                    <a:pt x="90" y="76"/>
                    <a:pt x="89" y="76"/>
                    <a:pt x="87" y="77"/>
                  </a:cubicBezTo>
                  <a:cubicBezTo>
                    <a:pt x="83" y="79"/>
                    <a:pt x="78" y="79"/>
                    <a:pt x="74" y="80"/>
                  </a:cubicBezTo>
                  <a:cubicBezTo>
                    <a:pt x="74" y="80"/>
                    <a:pt x="74" y="80"/>
                    <a:pt x="74" y="80"/>
                  </a:cubicBezTo>
                  <a:cubicBezTo>
                    <a:pt x="67" y="80"/>
                    <a:pt x="60" y="80"/>
                    <a:pt x="54" y="78"/>
                  </a:cubicBezTo>
                  <a:cubicBezTo>
                    <a:pt x="46" y="77"/>
                    <a:pt x="38" y="74"/>
                    <a:pt x="31" y="71"/>
                  </a:cubicBezTo>
                  <a:cubicBezTo>
                    <a:pt x="31" y="71"/>
                    <a:pt x="31" y="71"/>
                    <a:pt x="31" y="71"/>
                  </a:cubicBezTo>
                  <a:cubicBezTo>
                    <a:pt x="31" y="71"/>
                    <a:pt x="31" y="71"/>
                    <a:pt x="31" y="71"/>
                  </a:cubicBezTo>
                  <a:cubicBezTo>
                    <a:pt x="31" y="71"/>
                    <a:pt x="31" y="71"/>
                    <a:pt x="31" y="71"/>
                  </a:cubicBezTo>
                  <a:cubicBezTo>
                    <a:pt x="31" y="71"/>
                    <a:pt x="31" y="71"/>
                    <a:pt x="31" y="71"/>
                  </a:cubicBezTo>
                  <a:cubicBezTo>
                    <a:pt x="31" y="71"/>
                    <a:pt x="31" y="71"/>
                    <a:pt x="31" y="71"/>
                  </a:cubicBezTo>
                  <a:cubicBezTo>
                    <a:pt x="31" y="71"/>
                    <a:pt x="31" y="71"/>
                    <a:pt x="31" y="71"/>
                  </a:cubicBezTo>
                  <a:cubicBezTo>
                    <a:pt x="26" y="68"/>
                    <a:pt x="21" y="65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5" y="61"/>
                    <a:pt x="14" y="60"/>
                    <a:pt x="13" y="58"/>
                  </a:cubicBezTo>
                  <a:cubicBezTo>
                    <a:pt x="12" y="57"/>
                    <a:pt x="11" y="55"/>
                    <a:pt x="10" y="54"/>
                  </a:cubicBezTo>
                  <a:cubicBezTo>
                    <a:pt x="8" y="51"/>
                    <a:pt x="6" y="47"/>
                    <a:pt x="5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4" y="40"/>
                    <a:pt x="3" y="37"/>
                    <a:pt x="2" y="33"/>
                  </a:cubicBezTo>
                  <a:cubicBezTo>
                    <a:pt x="3" y="34"/>
                    <a:pt x="3" y="34"/>
                    <a:pt x="3" y="34"/>
                  </a:cubicBezTo>
                  <a:cubicBezTo>
                    <a:pt x="2" y="31"/>
                    <a:pt x="2" y="28"/>
                    <a:pt x="3" y="25"/>
                  </a:cubicBezTo>
                  <a:cubicBezTo>
                    <a:pt x="3" y="22"/>
                    <a:pt x="4" y="20"/>
                    <a:pt x="5" y="17"/>
                  </a:cubicBezTo>
                  <a:cubicBezTo>
                    <a:pt x="6" y="15"/>
                    <a:pt x="7" y="13"/>
                    <a:pt x="9" y="12"/>
                  </a:cubicBezTo>
                  <a:cubicBezTo>
                    <a:pt x="10" y="10"/>
                    <a:pt x="12" y="8"/>
                    <a:pt x="14" y="7"/>
                  </a:cubicBezTo>
                  <a:cubicBezTo>
                    <a:pt x="16" y="6"/>
                    <a:pt x="18" y="5"/>
                    <a:pt x="21" y="4"/>
                  </a:cubicBezTo>
                  <a:cubicBezTo>
                    <a:pt x="22" y="3"/>
                    <a:pt x="24" y="3"/>
                    <a:pt x="26" y="3"/>
                  </a:cubicBezTo>
                  <a:cubicBezTo>
                    <a:pt x="28" y="2"/>
                    <a:pt x="30" y="3"/>
                    <a:pt x="32" y="3"/>
                  </a:cubicBezTo>
                  <a:cubicBezTo>
                    <a:pt x="35" y="3"/>
                    <a:pt x="37" y="4"/>
                    <a:pt x="39" y="5"/>
                  </a:cubicBezTo>
                  <a:cubicBezTo>
                    <a:pt x="43" y="7"/>
                    <a:pt x="46" y="9"/>
                    <a:pt x="49" y="12"/>
                  </a:cubicBezTo>
                  <a:cubicBezTo>
                    <a:pt x="48" y="11"/>
                    <a:pt x="48" y="11"/>
                    <a:pt x="48" y="11"/>
                  </a:cubicBezTo>
                  <a:cubicBezTo>
                    <a:pt x="53" y="15"/>
                    <a:pt x="56" y="20"/>
                    <a:pt x="61" y="24"/>
                  </a:cubicBezTo>
                  <a:cubicBezTo>
                    <a:pt x="61" y="24"/>
                    <a:pt x="62" y="25"/>
                    <a:pt x="62" y="25"/>
                  </a:cubicBezTo>
                  <a:cubicBezTo>
                    <a:pt x="63" y="26"/>
                    <a:pt x="64" y="26"/>
                    <a:pt x="65" y="27"/>
                  </a:cubicBezTo>
                  <a:cubicBezTo>
                    <a:pt x="66" y="28"/>
                    <a:pt x="67" y="29"/>
                    <a:pt x="68" y="29"/>
                  </a:cubicBezTo>
                  <a:cubicBezTo>
                    <a:pt x="70" y="31"/>
                    <a:pt x="73" y="32"/>
                    <a:pt x="76" y="32"/>
                  </a:cubicBezTo>
                  <a:cubicBezTo>
                    <a:pt x="77" y="32"/>
                    <a:pt x="77" y="32"/>
                    <a:pt x="77" y="32"/>
                  </a:cubicBezTo>
                  <a:cubicBezTo>
                    <a:pt x="77" y="32"/>
                    <a:pt x="77" y="32"/>
                    <a:pt x="77" y="32"/>
                  </a:cubicBezTo>
                  <a:cubicBezTo>
                    <a:pt x="77" y="31"/>
                    <a:pt x="77" y="31"/>
                    <a:pt x="77" y="31"/>
                  </a:cubicBezTo>
                  <a:cubicBezTo>
                    <a:pt x="76" y="30"/>
                    <a:pt x="76" y="30"/>
                    <a:pt x="76" y="30"/>
                  </a:cubicBezTo>
                  <a:cubicBezTo>
                    <a:pt x="74" y="30"/>
                    <a:pt x="73" y="29"/>
                    <a:pt x="71" y="28"/>
                  </a:cubicBezTo>
                  <a:cubicBezTo>
                    <a:pt x="68" y="27"/>
                    <a:pt x="66" y="26"/>
                    <a:pt x="64" y="24"/>
                  </a:cubicBezTo>
                  <a:cubicBezTo>
                    <a:pt x="63" y="23"/>
                    <a:pt x="63" y="23"/>
                    <a:pt x="62" y="22"/>
                  </a:cubicBezTo>
                  <a:cubicBezTo>
                    <a:pt x="62" y="22"/>
                    <a:pt x="62" y="22"/>
                    <a:pt x="62" y="22"/>
                  </a:cubicBezTo>
                  <a:cubicBezTo>
                    <a:pt x="59" y="19"/>
                    <a:pt x="56" y="16"/>
                    <a:pt x="53" y="13"/>
                  </a:cubicBezTo>
                  <a:cubicBezTo>
                    <a:pt x="49" y="9"/>
                    <a:pt x="45" y="6"/>
                    <a:pt x="40" y="3"/>
                  </a:cubicBezTo>
                  <a:cubicBezTo>
                    <a:pt x="39" y="3"/>
                    <a:pt x="37" y="2"/>
                    <a:pt x="36" y="2"/>
                  </a:cubicBezTo>
                  <a:cubicBezTo>
                    <a:pt x="35" y="1"/>
                    <a:pt x="34" y="1"/>
                    <a:pt x="32" y="1"/>
                  </a:cubicBezTo>
                  <a:cubicBezTo>
                    <a:pt x="31" y="1"/>
                    <a:pt x="30" y="0"/>
                    <a:pt x="28" y="0"/>
                  </a:cubicBezTo>
                  <a:cubicBezTo>
                    <a:pt x="27" y="0"/>
                    <a:pt x="26" y="1"/>
                    <a:pt x="24" y="1"/>
                  </a:cubicBezTo>
                  <a:moveTo>
                    <a:pt x="21" y="4"/>
                  </a:moveTo>
                  <a:cubicBezTo>
                    <a:pt x="21" y="4"/>
                    <a:pt x="21" y="4"/>
                    <a:pt x="21" y="4"/>
                  </a:cubicBezTo>
                  <a:cubicBezTo>
                    <a:pt x="21" y="4"/>
                    <a:pt x="21" y="4"/>
                    <a:pt x="21" y="4"/>
                  </a:cubicBezTo>
                  <a:moveTo>
                    <a:pt x="9" y="11"/>
                  </a:moveTo>
                  <a:cubicBezTo>
                    <a:pt x="9" y="12"/>
                    <a:pt x="9" y="12"/>
                    <a:pt x="9" y="12"/>
                  </a:cubicBezTo>
                  <a:cubicBezTo>
                    <a:pt x="9" y="11"/>
                    <a:pt x="9" y="11"/>
                    <a:pt x="9" y="11"/>
                  </a:cubicBezTo>
                  <a:moveTo>
                    <a:pt x="31" y="71"/>
                  </a:moveTo>
                  <a:cubicBezTo>
                    <a:pt x="31" y="71"/>
                    <a:pt x="31" y="71"/>
                    <a:pt x="31" y="71"/>
                  </a:cubicBezTo>
                  <a:cubicBezTo>
                    <a:pt x="31" y="71"/>
                    <a:pt x="31" y="71"/>
                    <a:pt x="31" y="71"/>
                  </a:cubicBezTo>
                </a:path>
              </a:pathLst>
            </a:custGeom>
            <a:solidFill>
              <a:srgbClr val="DAB4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894"/>
            <p:cNvSpPr>
              <a:spLocks/>
            </p:cNvSpPr>
            <p:nvPr/>
          </p:nvSpPr>
          <p:spPr bwMode="auto">
            <a:xfrm>
              <a:off x="5900" y="237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AB4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895"/>
            <p:cNvSpPr>
              <a:spLocks/>
            </p:cNvSpPr>
            <p:nvPr/>
          </p:nvSpPr>
          <p:spPr bwMode="auto">
            <a:xfrm>
              <a:off x="5900" y="237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896"/>
            <p:cNvSpPr>
              <a:spLocks/>
            </p:cNvSpPr>
            <p:nvPr/>
          </p:nvSpPr>
          <p:spPr bwMode="auto">
            <a:xfrm>
              <a:off x="5932" y="249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AB4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897"/>
            <p:cNvSpPr>
              <a:spLocks/>
            </p:cNvSpPr>
            <p:nvPr/>
          </p:nvSpPr>
          <p:spPr bwMode="auto">
            <a:xfrm>
              <a:off x="5932" y="249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898"/>
            <p:cNvSpPr>
              <a:spLocks/>
            </p:cNvSpPr>
            <p:nvPr/>
          </p:nvSpPr>
          <p:spPr bwMode="auto">
            <a:xfrm>
              <a:off x="5900" y="237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AB4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899"/>
            <p:cNvSpPr>
              <a:spLocks/>
            </p:cNvSpPr>
            <p:nvPr/>
          </p:nvSpPr>
          <p:spPr bwMode="auto">
            <a:xfrm>
              <a:off x="5900" y="237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900"/>
            <p:cNvSpPr>
              <a:spLocks/>
            </p:cNvSpPr>
            <p:nvPr/>
          </p:nvSpPr>
          <p:spPr bwMode="auto">
            <a:xfrm>
              <a:off x="5932" y="249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AB4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901"/>
            <p:cNvSpPr>
              <a:spLocks/>
            </p:cNvSpPr>
            <p:nvPr/>
          </p:nvSpPr>
          <p:spPr bwMode="auto">
            <a:xfrm>
              <a:off x="5932" y="249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902"/>
            <p:cNvSpPr>
              <a:spLocks noEditPoints="1"/>
            </p:cNvSpPr>
            <p:nvPr/>
          </p:nvSpPr>
          <p:spPr bwMode="auto">
            <a:xfrm>
              <a:off x="6045" y="2504"/>
              <a:ext cx="70" cy="55"/>
            </a:xfrm>
            <a:custGeom>
              <a:avLst/>
              <a:gdLst>
                <a:gd name="T0" fmla="*/ 1 w 37"/>
                <a:gd name="T1" fmla="*/ 0 h 29"/>
                <a:gd name="T2" fmla="*/ 1 w 37"/>
                <a:gd name="T3" fmla="*/ 1 h 29"/>
                <a:gd name="T4" fmla="*/ 0 w 37"/>
                <a:gd name="T5" fmla="*/ 4 h 29"/>
                <a:gd name="T6" fmla="*/ 0 w 37"/>
                <a:gd name="T7" fmla="*/ 8 h 29"/>
                <a:gd name="T8" fmla="*/ 2 w 37"/>
                <a:gd name="T9" fmla="*/ 14 h 29"/>
                <a:gd name="T10" fmla="*/ 9 w 37"/>
                <a:gd name="T11" fmla="*/ 23 h 29"/>
                <a:gd name="T12" fmla="*/ 14 w 37"/>
                <a:gd name="T13" fmla="*/ 27 h 29"/>
                <a:gd name="T14" fmla="*/ 20 w 37"/>
                <a:gd name="T15" fmla="*/ 28 h 29"/>
                <a:gd name="T16" fmla="*/ 26 w 37"/>
                <a:gd name="T17" fmla="*/ 29 h 29"/>
                <a:gd name="T18" fmla="*/ 32 w 37"/>
                <a:gd name="T19" fmla="*/ 28 h 29"/>
                <a:gd name="T20" fmla="*/ 37 w 37"/>
                <a:gd name="T21" fmla="*/ 26 h 29"/>
                <a:gd name="T22" fmla="*/ 37 w 37"/>
                <a:gd name="T23" fmla="*/ 25 h 29"/>
                <a:gd name="T24" fmla="*/ 37 w 37"/>
                <a:gd name="T25" fmla="*/ 24 h 29"/>
                <a:gd name="T26" fmla="*/ 37 w 37"/>
                <a:gd name="T27" fmla="*/ 24 h 29"/>
                <a:gd name="T28" fmla="*/ 36 w 37"/>
                <a:gd name="T29" fmla="*/ 24 h 29"/>
                <a:gd name="T30" fmla="*/ 31 w 37"/>
                <a:gd name="T31" fmla="*/ 26 h 29"/>
                <a:gd name="T32" fmla="*/ 25 w 37"/>
                <a:gd name="T33" fmla="*/ 27 h 29"/>
                <a:gd name="T34" fmla="*/ 20 w 37"/>
                <a:gd name="T35" fmla="*/ 26 h 29"/>
                <a:gd name="T36" fmla="*/ 20 w 37"/>
                <a:gd name="T37" fmla="*/ 26 h 29"/>
                <a:gd name="T38" fmla="*/ 14 w 37"/>
                <a:gd name="T39" fmla="*/ 24 h 29"/>
                <a:gd name="T40" fmla="*/ 9 w 37"/>
                <a:gd name="T41" fmla="*/ 21 h 29"/>
                <a:gd name="T42" fmla="*/ 9 w 37"/>
                <a:gd name="T43" fmla="*/ 21 h 29"/>
                <a:gd name="T44" fmla="*/ 5 w 37"/>
                <a:gd name="T45" fmla="*/ 16 h 29"/>
                <a:gd name="T46" fmla="*/ 3 w 37"/>
                <a:gd name="T47" fmla="*/ 11 h 29"/>
                <a:gd name="T48" fmla="*/ 2 w 37"/>
                <a:gd name="T49" fmla="*/ 6 h 29"/>
                <a:gd name="T50" fmla="*/ 2 w 37"/>
                <a:gd name="T51" fmla="*/ 7 h 29"/>
                <a:gd name="T52" fmla="*/ 2 w 37"/>
                <a:gd name="T53" fmla="*/ 6 h 29"/>
                <a:gd name="T54" fmla="*/ 2 w 37"/>
                <a:gd name="T55" fmla="*/ 6 h 29"/>
                <a:gd name="T56" fmla="*/ 2 w 37"/>
                <a:gd name="T57" fmla="*/ 6 h 29"/>
                <a:gd name="T58" fmla="*/ 3 w 37"/>
                <a:gd name="T59" fmla="*/ 1 h 29"/>
                <a:gd name="T60" fmla="*/ 3 w 37"/>
                <a:gd name="T61" fmla="*/ 1 h 29"/>
                <a:gd name="T62" fmla="*/ 2 w 37"/>
                <a:gd name="T63" fmla="*/ 0 h 29"/>
                <a:gd name="T64" fmla="*/ 2 w 37"/>
                <a:gd name="T65" fmla="*/ 0 h 29"/>
                <a:gd name="T66" fmla="*/ 1 w 37"/>
                <a:gd name="T67" fmla="*/ 0 h 29"/>
                <a:gd name="T68" fmla="*/ 3 w 37"/>
                <a:gd name="T69" fmla="*/ 12 h 29"/>
                <a:gd name="T70" fmla="*/ 3 w 37"/>
                <a:gd name="T71" fmla="*/ 12 h 29"/>
                <a:gd name="T72" fmla="*/ 3 w 37"/>
                <a:gd name="T73" fmla="*/ 12 h 29"/>
                <a:gd name="T74" fmla="*/ 14 w 37"/>
                <a:gd name="T75" fmla="*/ 24 h 29"/>
                <a:gd name="T76" fmla="*/ 14 w 37"/>
                <a:gd name="T77" fmla="*/ 24 h 29"/>
                <a:gd name="T78" fmla="*/ 31 w 37"/>
                <a:gd name="T79" fmla="*/ 26 h 29"/>
                <a:gd name="T80" fmla="*/ 31 w 37"/>
                <a:gd name="T81" fmla="*/ 26 h 29"/>
                <a:gd name="T82" fmla="*/ 31 w 37"/>
                <a:gd name="T83" fmla="*/ 26 h 29"/>
                <a:gd name="T84" fmla="*/ 2 w 37"/>
                <a:gd name="T85" fmla="*/ 6 h 29"/>
                <a:gd name="T86" fmla="*/ 2 w 37"/>
                <a:gd name="T87" fmla="*/ 6 h 29"/>
                <a:gd name="T88" fmla="*/ 2 w 37"/>
                <a:gd name="T89" fmla="*/ 6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7" h="29">
                  <a:moveTo>
                    <a:pt x="1" y="0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0" y="3"/>
                    <a:pt x="0" y="4"/>
                  </a:cubicBezTo>
                  <a:cubicBezTo>
                    <a:pt x="0" y="5"/>
                    <a:pt x="0" y="7"/>
                    <a:pt x="0" y="8"/>
                  </a:cubicBezTo>
                  <a:cubicBezTo>
                    <a:pt x="0" y="10"/>
                    <a:pt x="1" y="12"/>
                    <a:pt x="2" y="14"/>
                  </a:cubicBezTo>
                  <a:cubicBezTo>
                    <a:pt x="3" y="17"/>
                    <a:pt x="6" y="21"/>
                    <a:pt x="9" y="23"/>
                  </a:cubicBezTo>
                  <a:cubicBezTo>
                    <a:pt x="10" y="25"/>
                    <a:pt x="12" y="26"/>
                    <a:pt x="14" y="27"/>
                  </a:cubicBezTo>
                  <a:cubicBezTo>
                    <a:pt x="16" y="27"/>
                    <a:pt x="18" y="28"/>
                    <a:pt x="20" y="28"/>
                  </a:cubicBezTo>
                  <a:cubicBezTo>
                    <a:pt x="22" y="29"/>
                    <a:pt x="24" y="29"/>
                    <a:pt x="26" y="29"/>
                  </a:cubicBezTo>
                  <a:cubicBezTo>
                    <a:pt x="28" y="29"/>
                    <a:pt x="30" y="28"/>
                    <a:pt x="32" y="28"/>
                  </a:cubicBezTo>
                  <a:cubicBezTo>
                    <a:pt x="34" y="27"/>
                    <a:pt x="35" y="26"/>
                    <a:pt x="37" y="26"/>
                  </a:cubicBezTo>
                  <a:cubicBezTo>
                    <a:pt x="37" y="25"/>
                    <a:pt x="37" y="25"/>
                    <a:pt x="37" y="25"/>
                  </a:cubicBezTo>
                  <a:cubicBezTo>
                    <a:pt x="37" y="24"/>
                    <a:pt x="37" y="24"/>
                    <a:pt x="37" y="24"/>
                  </a:cubicBezTo>
                  <a:cubicBezTo>
                    <a:pt x="37" y="24"/>
                    <a:pt x="37" y="24"/>
                    <a:pt x="37" y="24"/>
                  </a:cubicBezTo>
                  <a:cubicBezTo>
                    <a:pt x="36" y="24"/>
                    <a:pt x="36" y="24"/>
                    <a:pt x="36" y="24"/>
                  </a:cubicBezTo>
                  <a:cubicBezTo>
                    <a:pt x="34" y="25"/>
                    <a:pt x="33" y="25"/>
                    <a:pt x="31" y="26"/>
                  </a:cubicBezTo>
                  <a:cubicBezTo>
                    <a:pt x="29" y="26"/>
                    <a:pt x="27" y="27"/>
                    <a:pt x="25" y="27"/>
                  </a:cubicBezTo>
                  <a:cubicBezTo>
                    <a:pt x="24" y="27"/>
                    <a:pt x="22" y="27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8" y="26"/>
                    <a:pt x="16" y="25"/>
                    <a:pt x="14" y="24"/>
                  </a:cubicBezTo>
                  <a:cubicBezTo>
                    <a:pt x="12" y="23"/>
                    <a:pt x="11" y="22"/>
                    <a:pt x="9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6" y="18"/>
                    <a:pt x="5" y="16"/>
                  </a:cubicBezTo>
                  <a:cubicBezTo>
                    <a:pt x="4" y="15"/>
                    <a:pt x="4" y="13"/>
                    <a:pt x="3" y="11"/>
                  </a:cubicBezTo>
                  <a:cubicBezTo>
                    <a:pt x="3" y="10"/>
                    <a:pt x="2" y="8"/>
                    <a:pt x="2" y="6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2" y="3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3" y="12"/>
                  </a:moveTo>
                  <a:cubicBezTo>
                    <a:pt x="3" y="12"/>
                    <a:pt x="3" y="12"/>
                    <a:pt x="3" y="12"/>
                  </a:cubicBezTo>
                  <a:cubicBezTo>
                    <a:pt x="3" y="12"/>
                    <a:pt x="3" y="12"/>
                    <a:pt x="3" y="12"/>
                  </a:cubicBezTo>
                  <a:moveTo>
                    <a:pt x="14" y="24"/>
                  </a:moveTo>
                  <a:cubicBezTo>
                    <a:pt x="14" y="24"/>
                    <a:pt x="14" y="24"/>
                    <a:pt x="14" y="24"/>
                  </a:cubicBezTo>
                  <a:close/>
                  <a:moveTo>
                    <a:pt x="31" y="26"/>
                  </a:moveTo>
                  <a:cubicBezTo>
                    <a:pt x="31" y="26"/>
                    <a:pt x="31" y="26"/>
                    <a:pt x="31" y="26"/>
                  </a:cubicBezTo>
                  <a:cubicBezTo>
                    <a:pt x="31" y="26"/>
                    <a:pt x="31" y="26"/>
                    <a:pt x="31" y="26"/>
                  </a:cubicBezTo>
                  <a:moveTo>
                    <a:pt x="2" y="6"/>
                  </a:move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lose/>
                </a:path>
              </a:pathLst>
            </a:custGeom>
            <a:solidFill>
              <a:srgbClr val="DAB4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903"/>
            <p:cNvSpPr>
              <a:spLocks noEditPoints="1"/>
            </p:cNvSpPr>
            <p:nvPr/>
          </p:nvSpPr>
          <p:spPr bwMode="auto">
            <a:xfrm>
              <a:off x="6092" y="2555"/>
              <a:ext cx="34" cy="62"/>
            </a:xfrm>
            <a:custGeom>
              <a:avLst/>
              <a:gdLst>
                <a:gd name="T0" fmla="*/ 4 w 18"/>
                <a:gd name="T1" fmla="*/ 0 h 33"/>
                <a:gd name="T2" fmla="*/ 1 w 18"/>
                <a:gd name="T3" fmla="*/ 9 h 33"/>
                <a:gd name="T4" fmla="*/ 1 w 18"/>
                <a:gd name="T5" fmla="*/ 15 h 33"/>
                <a:gd name="T6" fmla="*/ 1 w 18"/>
                <a:gd name="T7" fmla="*/ 20 h 33"/>
                <a:gd name="T8" fmla="*/ 6 w 18"/>
                <a:gd name="T9" fmla="*/ 29 h 33"/>
                <a:gd name="T10" fmla="*/ 10 w 18"/>
                <a:gd name="T11" fmla="*/ 32 h 33"/>
                <a:gd name="T12" fmla="*/ 15 w 18"/>
                <a:gd name="T13" fmla="*/ 33 h 33"/>
                <a:gd name="T14" fmla="*/ 17 w 18"/>
                <a:gd name="T15" fmla="*/ 33 h 33"/>
                <a:gd name="T16" fmla="*/ 18 w 18"/>
                <a:gd name="T17" fmla="*/ 31 h 33"/>
                <a:gd name="T18" fmla="*/ 17 w 18"/>
                <a:gd name="T19" fmla="*/ 31 h 33"/>
                <a:gd name="T20" fmla="*/ 15 w 18"/>
                <a:gd name="T21" fmla="*/ 31 h 33"/>
                <a:gd name="T22" fmla="*/ 13 w 18"/>
                <a:gd name="T23" fmla="*/ 30 h 33"/>
                <a:gd name="T24" fmla="*/ 10 w 18"/>
                <a:gd name="T25" fmla="*/ 30 h 33"/>
                <a:gd name="T26" fmla="*/ 10 w 18"/>
                <a:gd name="T27" fmla="*/ 30 h 33"/>
                <a:gd name="T28" fmla="*/ 8 w 18"/>
                <a:gd name="T29" fmla="*/ 28 h 33"/>
                <a:gd name="T30" fmla="*/ 8 w 18"/>
                <a:gd name="T31" fmla="*/ 28 h 33"/>
                <a:gd name="T32" fmla="*/ 6 w 18"/>
                <a:gd name="T33" fmla="*/ 25 h 33"/>
                <a:gd name="T34" fmla="*/ 4 w 18"/>
                <a:gd name="T35" fmla="*/ 21 h 33"/>
                <a:gd name="T36" fmla="*/ 3 w 18"/>
                <a:gd name="T37" fmla="*/ 14 h 33"/>
                <a:gd name="T38" fmla="*/ 3 w 18"/>
                <a:gd name="T39" fmla="*/ 7 h 33"/>
                <a:gd name="T40" fmla="*/ 3 w 18"/>
                <a:gd name="T41" fmla="*/ 7 h 33"/>
                <a:gd name="T42" fmla="*/ 5 w 18"/>
                <a:gd name="T43" fmla="*/ 3 h 33"/>
                <a:gd name="T44" fmla="*/ 6 w 18"/>
                <a:gd name="T45" fmla="*/ 2 h 33"/>
                <a:gd name="T46" fmla="*/ 5 w 18"/>
                <a:gd name="T47" fmla="*/ 0 h 33"/>
                <a:gd name="T48" fmla="*/ 5 w 18"/>
                <a:gd name="T49" fmla="*/ 0 h 33"/>
                <a:gd name="T50" fmla="*/ 4 w 18"/>
                <a:gd name="T51" fmla="*/ 0 h 33"/>
                <a:gd name="T52" fmla="*/ 3 w 18"/>
                <a:gd name="T53" fmla="*/ 14 h 33"/>
                <a:gd name="T54" fmla="*/ 3 w 18"/>
                <a:gd name="T55" fmla="*/ 14 h 33"/>
                <a:gd name="T56" fmla="*/ 3 w 18"/>
                <a:gd name="T57" fmla="*/ 14 h 33"/>
                <a:gd name="T58" fmla="*/ 6 w 18"/>
                <a:gd name="T59" fmla="*/ 25 h 33"/>
                <a:gd name="T60" fmla="*/ 6 w 18"/>
                <a:gd name="T61" fmla="*/ 26 h 33"/>
                <a:gd name="T62" fmla="*/ 6 w 18"/>
                <a:gd name="T63" fmla="*/ 25 h 33"/>
                <a:gd name="T64" fmla="*/ 15 w 18"/>
                <a:gd name="T65" fmla="*/ 31 h 33"/>
                <a:gd name="T66" fmla="*/ 15 w 18"/>
                <a:gd name="T67" fmla="*/ 31 h 33"/>
                <a:gd name="T68" fmla="*/ 15 w 18"/>
                <a:gd name="T69" fmla="*/ 3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8" h="33">
                  <a:moveTo>
                    <a:pt x="4" y="0"/>
                  </a:moveTo>
                  <a:cubicBezTo>
                    <a:pt x="2" y="3"/>
                    <a:pt x="1" y="6"/>
                    <a:pt x="1" y="9"/>
                  </a:cubicBezTo>
                  <a:cubicBezTo>
                    <a:pt x="0" y="11"/>
                    <a:pt x="0" y="13"/>
                    <a:pt x="1" y="15"/>
                  </a:cubicBezTo>
                  <a:cubicBezTo>
                    <a:pt x="1" y="16"/>
                    <a:pt x="1" y="18"/>
                    <a:pt x="1" y="20"/>
                  </a:cubicBezTo>
                  <a:cubicBezTo>
                    <a:pt x="2" y="23"/>
                    <a:pt x="4" y="26"/>
                    <a:pt x="6" y="29"/>
                  </a:cubicBezTo>
                  <a:cubicBezTo>
                    <a:pt x="7" y="30"/>
                    <a:pt x="8" y="31"/>
                    <a:pt x="10" y="32"/>
                  </a:cubicBezTo>
                  <a:cubicBezTo>
                    <a:pt x="11" y="32"/>
                    <a:pt x="13" y="33"/>
                    <a:pt x="15" y="33"/>
                  </a:cubicBezTo>
                  <a:cubicBezTo>
                    <a:pt x="15" y="33"/>
                    <a:pt x="16" y="33"/>
                    <a:pt x="17" y="33"/>
                  </a:cubicBezTo>
                  <a:cubicBezTo>
                    <a:pt x="18" y="33"/>
                    <a:pt x="18" y="32"/>
                    <a:pt x="18" y="31"/>
                  </a:cubicBezTo>
                  <a:cubicBezTo>
                    <a:pt x="18" y="31"/>
                    <a:pt x="17" y="30"/>
                    <a:pt x="17" y="31"/>
                  </a:cubicBezTo>
                  <a:cubicBezTo>
                    <a:pt x="16" y="31"/>
                    <a:pt x="16" y="31"/>
                    <a:pt x="15" y="31"/>
                  </a:cubicBezTo>
                  <a:cubicBezTo>
                    <a:pt x="14" y="31"/>
                    <a:pt x="13" y="31"/>
                    <a:pt x="13" y="30"/>
                  </a:cubicBezTo>
                  <a:cubicBezTo>
                    <a:pt x="12" y="30"/>
                    <a:pt x="11" y="30"/>
                    <a:pt x="10" y="30"/>
                  </a:cubicBezTo>
                  <a:cubicBezTo>
                    <a:pt x="10" y="30"/>
                    <a:pt x="10" y="30"/>
                    <a:pt x="10" y="30"/>
                  </a:cubicBezTo>
                  <a:cubicBezTo>
                    <a:pt x="10" y="29"/>
                    <a:pt x="9" y="29"/>
                    <a:pt x="8" y="28"/>
                  </a:cubicBezTo>
                  <a:cubicBezTo>
                    <a:pt x="8" y="28"/>
                    <a:pt x="8" y="28"/>
                    <a:pt x="8" y="28"/>
                  </a:cubicBezTo>
                  <a:cubicBezTo>
                    <a:pt x="7" y="27"/>
                    <a:pt x="6" y="26"/>
                    <a:pt x="6" y="25"/>
                  </a:cubicBezTo>
                  <a:cubicBezTo>
                    <a:pt x="5" y="24"/>
                    <a:pt x="4" y="22"/>
                    <a:pt x="4" y="21"/>
                  </a:cubicBezTo>
                  <a:cubicBezTo>
                    <a:pt x="3" y="19"/>
                    <a:pt x="3" y="16"/>
                    <a:pt x="3" y="14"/>
                  </a:cubicBezTo>
                  <a:cubicBezTo>
                    <a:pt x="3" y="12"/>
                    <a:pt x="3" y="9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4" y="4"/>
                    <a:pt x="5" y="3"/>
                  </a:cubicBezTo>
                  <a:cubicBezTo>
                    <a:pt x="5" y="2"/>
                    <a:pt x="5" y="2"/>
                    <a:pt x="6" y="2"/>
                  </a:cubicBezTo>
                  <a:cubicBezTo>
                    <a:pt x="6" y="1"/>
                    <a:pt x="6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4" y="0"/>
                    <a:pt x="4" y="0"/>
                    <a:pt x="4" y="0"/>
                  </a:cubicBezTo>
                  <a:moveTo>
                    <a:pt x="3" y="14"/>
                  </a:moveTo>
                  <a:cubicBezTo>
                    <a:pt x="3" y="14"/>
                    <a:pt x="3" y="14"/>
                    <a:pt x="3" y="14"/>
                  </a:cubicBezTo>
                  <a:cubicBezTo>
                    <a:pt x="3" y="14"/>
                    <a:pt x="3" y="14"/>
                    <a:pt x="3" y="14"/>
                  </a:cubicBezTo>
                  <a:moveTo>
                    <a:pt x="6" y="25"/>
                  </a:moveTo>
                  <a:cubicBezTo>
                    <a:pt x="6" y="26"/>
                    <a:pt x="6" y="26"/>
                    <a:pt x="6" y="26"/>
                  </a:cubicBezTo>
                  <a:cubicBezTo>
                    <a:pt x="6" y="25"/>
                    <a:pt x="6" y="25"/>
                    <a:pt x="6" y="25"/>
                  </a:cubicBezTo>
                  <a:moveTo>
                    <a:pt x="15" y="31"/>
                  </a:moveTo>
                  <a:cubicBezTo>
                    <a:pt x="15" y="31"/>
                    <a:pt x="15" y="31"/>
                    <a:pt x="15" y="31"/>
                  </a:cubicBezTo>
                  <a:cubicBezTo>
                    <a:pt x="15" y="31"/>
                    <a:pt x="15" y="31"/>
                    <a:pt x="15" y="31"/>
                  </a:cubicBezTo>
                </a:path>
              </a:pathLst>
            </a:custGeom>
            <a:solidFill>
              <a:srgbClr val="DAB4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904"/>
            <p:cNvSpPr>
              <a:spLocks noEditPoints="1"/>
            </p:cNvSpPr>
            <p:nvPr/>
          </p:nvSpPr>
          <p:spPr bwMode="auto">
            <a:xfrm>
              <a:off x="6098" y="2613"/>
              <a:ext cx="45" cy="59"/>
            </a:xfrm>
            <a:custGeom>
              <a:avLst/>
              <a:gdLst>
                <a:gd name="T0" fmla="*/ 13 w 24"/>
                <a:gd name="T1" fmla="*/ 0 h 31"/>
                <a:gd name="T2" fmla="*/ 10 w 24"/>
                <a:gd name="T3" fmla="*/ 3 h 31"/>
                <a:gd name="T4" fmla="*/ 7 w 24"/>
                <a:gd name="T5" fmla="*/ 7 h 31"/>
                <a:gd name="T6" fmla="*/ 4 w 24"/>
                <a:gd name="T7" fmla="*/ 12 h 31"/>
                <a:gd name="T8" fmla="*/ 2 w 24"/>
                <a:gd name="T9" fmla="*/ 18 h 31"/>
                <a:gd name="T10" fmla="*/ 1 w 24"/>
                <a:gd name="T11" fmla="*/ 23 h 31"/>
                <a:gd name="T12" fmla="*/ 1 w 24"/>
                <a:gd name="T13" fmla="*/ 27 h 31"/>
                <a:gd name="T14" fmla="*/ 4 w 24"/>
                <a:gd name="T15" fmla="*/ 30 h 31"/>
                <a:gd name="T16" fmla="*/ 5 w 24"/>
                <a:gd name="T17" fmla="*/ 31 h 31"/>
                <a:gd name="T18" fmla="*/ 6 w 24"/>
                <a:gd name="T19" fmla="*/ 31 h 31"/>
                <a:gd name="T20" fmla="*/ 9 w 24"/>
                <a:gd name="T21" fmla="*/ 31 h 31"/>
                <a:gd name="T22" fmla="*/ 13 w 24"/>
                <a:gd name="T23" fmla="*/ 29 h 31"/>
                <a:gd name="T24" fmla="*/ 18 w 24"/>
                <a:gd name="T25" fmla="*/ 25 h 31"/>
                <a:gd name="T26" fmla="*/ 24 w 24"/>
                <a:gd name="T27" fmla="*/ 16 h 31"/>
                <a:gd name="T28" fmla="*/ 24 w 24"/>
                <a:gd name="T29" fmla="*/ 15 h 31"/>
                <a:gd name="T30" fmla="*/ 22 w 24"/>
                <a:gd name="T31" fmla="*/ 15 h 31"/>
                <a:gd name="T32" fmla="*/ 16 w 24"/>
                <a:gd name="T33" fmla="*/ 24 h 31"/>
                <a:gd name="T34" fmla="*/ 11 w 24"/>
                <a:gd name="T35" fmla="*/ 28 h 31"/>
                <a:gd name="T36" fmla="*/ 9 w 24"/>
                <a:gd name="T37" fmla="*/ 29 h 31"/>
                <a:gd name="T38" fmla="*/ 7 w 24"/>
                <a:gd name="T39" fmla="*/ 29 h 31"/>
                <a:gd name="T40" fmla="*/ 6 w 24"/>
                <a:gd name="T41" fmla="*/ 29 h 31"/>
                <a:gd name="T42" fmla="*/ 5 w 24"/>
                <a:gd name="T43" fmla="*/ 29 h 31"/>
                <a:gd name="T44" fmla="*/ 4 w 24"/>
                <a:gd name="T45" fmla="*/ 28 h 31"/>
                <a:gd name="T46" fmla="*/ 3 w 24"/>
                <a:gd name="T47" fmla="*/ 27 h 31"/>
                <a:gd name="T48" fmla="*/ 3 w 24"/>
                <a:gd name="T49" fmla="*/ 26 h 31"/>
                <a:gd name="T50" fmla="*/ 3 w 24"/>
                <a:gd name="T51" fmla="*/ 24 h 31"/>
                <a:gd name="T52" fmla="*/ 3 w 24"/>
                <a:gd name="T53" fmla="*/ 21 h 31"/>
                <a:gd name="T54" fmla="*/ 6 w 24"/>
                <a:gd name="T55" fmla="*/ 13 h 31"/>
                <a:gd name="T56" fmla="*/ 6 w 24"/>
                <a:gd name="T57" fmla="*/ 13 h 31"/>
                <a:gd name="T58" fmla="*/ 10 w 24"/>
                <a:gd name="T59" fmla="*/ 7 h 31"/>
                <a:gd name="T60" fmla="*/ 14 w 24"/>
                <a:gd name="T61" fmla="*/ 2 h 31"/>
                <a:gd name="T62" fmla="*/ 14 w 24"/>
                <a:gd name="T63" fmla="*/ 2 h 31"/>
                <a:gd name="T64" fmla="*/ 14 w 24"/>
                <a:gd name="T65" fmla="*/ 1 h 31"/>
                <a:gd name="T66" fmla="*/ 14 w 24"/>
                <a:gd name="T67" fmla="*/ 0 h 31"/>
                <a:gd name="T68" fmla="*/ 14 w 24"/>
                <a:gd name="T69" fmla="*/ 0 h 31"/>
                <a:gd name="T70" fmla="*/ 13 w 24"/>
                <a:gd name="T71" fmla="*/ 0 h 31"/>
                <a:gd name="T72" fmla="*/ 13 w 24"/>
                <a:gd name="T73" fmla="*/ 0 h 31"/>
                <a:gd name="T74" fmla="*/ 11 w 24"/>
                <a:gd name="T75" fmla="*/ 28 h 31"/>
                <a:gd name="T76" fmla="*/ 11 w 24"/>
                <a:gd name="T77" fmla="*/ 28 h 31"/>
                <a:gd name="T78" fmla="*/ 11 w 24"/>
                <a:gd name="T79" fmla="*/ 28 h 31"/>
                <a:gd name="T80" fmla="*/ 6 w 24"/>
                <a:gd name="T81" fmla="*/ 29 h 31"/>
                <a:gd name="T82" fmla="*/ 6 w 24"/>
                <a:gd name="T83" fmla="*/ 29 h 31"/>
                <a:gd name="T84" fmla="*/ 6 w 24"/>
                <a:gd name="T85" fmla="*/ 2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4" h="31">
                  <a:moveTo>
                    <a:pt x="13" y="0"/>
                  </a:moveTo>
                  <a:cubicBezTo>
                    <a:pt x="12" y="1"/>
                    <a:pt x="11" y="2"/>
                    <a:pt x="10" y="3"/>
                  </a:cubicBezTo>
                  <a:cubicBezTo>
                    <a:pt x="9" y="5"/>
                    <a:pt x="8" y="6"/>
                    <a:pt x="7" y="7"/>
                  </a:cubicBezTo>
                  <a:cubicBezTo>
                    <a:pt x="6" y="9"/>
                    <a:pt x="5" y="11"/>
                    <a:pt x="4" y="12"/>
                  </a:cubicBezTo>
                  <a:cubicBezTo>
                    <a:pt x="3" y="14"/>
                    <a:pt x="2" y="16"/>
                    <a:pt x="2" y="18"/>
                  </a:cubicBezTo>
                  <a:cubicBezTo>
                    <a:pt x="1" y="19"/>
                    <a:pt x="1" y="21"/>
                    <a:pt x="1" y="23"/>
                  </a:cubicBezTo>
                  <a:cubicBezTo>
                    <a:pt x="0" y="24"/>
                    <a:pt x="1" y="26"/>
                    <a:pt x="1" y="27"/>
                  </a:cubicBezTo>
                  <a:cubicBezTo>
                    <a:pt x="2" y="29"/>
                    <a:pt x="3" y="30"/>
                    <a:pt x="4" y="30"/>
                  </a:cubicBezTo>
                  <a:cubicBezTo>
                    <a:pt x="4" y="31"/>
                    <a:pt x="5" y="31"/>
                    <a:pt x="5" y="31"/>
                  </a:cubicBezTo>
                  <a:cubicBezTo>
                    <a:pt x="5" y="31"/>
                    <a:pt x="6" y="31"/>
                    <a:pt x="6" y="31"/>
                  </a:cubicBezTo>
                  <a:cubicBezTo>
                    <a:pt x="7" y="31"/>
                    <a:pt x="8" y="31"/>
                    <a:pt x="9" y="31"/>
                  </a:cubicBezTo>
                  <a:cubicBezTo>
                    <a:pt x="10" y="31"/>
                    <a:pt x="12" y="30"/>
                    <a:pt x="13" y="29"/>
                  </a:cubicBezTo>
                  <a:cubicBezTo>
                    <a:pt x="15" y="28"/>
                    <a:pt x="16" y="26"/>
                    <a:pt x="18" y="25"/>
                  </a:cubicBezTo>
                  <a:cubicBezTo>
                    <a:pt x="20" y="22"/>
                    <a:pt x="22" y="19"/>
                    <a:pt x="24" y="16"/>
                  </a:cubicBezTo>
                  <a:cubicBezTo>
                    <a:pt x="24" y="16"/>
                    <a:pt x="24" y="15"/>
                    <a:pt x="24" y="15"/>
                  </a:cubicBezTo>
                  <a:cubicBezTo>
                    <a:pt x="23" y="15"/>
                    <a:pt x="23" y="15"/>
                    <a:pt x="22" y="15"/>
                  </a:cubicBezTo>
                  <a:cubicBezTo>
                    <a:pt x="20" y="18"/>
                    <a:pt x="18" y="21"/>
                    <a:pt x="16" y="24"/>
                  </a:cubicBezTo>
                  <a:cubicBezTo>
                    <a:pt x="14" y="25"/>
                    <a:pt x="13" y="27"/>
                    <a:pt x="11" y="28"/>
                  </a:cubicBezTo>
                  <a:cubicBezTo>
                    <a:pt x="10" y="28"/>
                    <a:pt x="9" y="29"/>
                    <a:pt x="9" y="29"/>
                  </a:cubicBezTo>
                  <a:cubicBezTo>
                    <a:pt x="8" y="29"/>
                    <a:pt x="8" y="29"/>
                    <a:pt x="7" y="29"/>
                  </a:cubicBezTo>
                  <a:cubicBezTo>
                    <a:pt x="7" y="29"/>
                    <a:pt x="6" y="29"/>
                    <a:pt x="6" y="29"/>
                  </a:cubicBezTo>
                  <a:cubicBezTo>
                    <a:pt x="5" y="29"/>
                    <a:pt x="5" y="29"/>
                    <a:pt x="5" y="29"/>
                  </a:cubicBezTo>
                  <a:cubicBezTo>
                    <a:pt x="5" y="28"/>
                    <a:pt x="4" y="28"/>
                    <a:pt x="4" y="28"/>
                  </a:cubicBezTo>
                  <a:cubicBezTo>
                    <a:pt x="3" y="27"/>
                    <a:pt x="3" y="27"/>
                    <a:pt x="3" y="27"/>
                  </a:cubicBezTo>
                  <a:cubicBezTo>
                    <a:pt x="3" y="27"/>
                    <a:pt x="3" y="26"/>
                    <a:pt x="3" y="26"/>
                  </a:cubicBezTo>
                  <a:cubicBezTo>
                    <a:pt x="3" y="25"/>
                    <a:pt x="3" y="25"/>
                    <a:pt x="3" y="24"/>
                  </a:cubicBezTo>
                  <a:cubicBezTo>
                    <a:pt x="3" y="23"/>
                    <a:pt x="3" y="22"/>
                    <a:pt x="3" y="21"/>
                  </a:cubicBezTo>
                  <a:cubicBezTo>
                    <a:pt x="4" y="18"/>
                    <a:pt x="5" y="16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7" y="11"/>
                    <a:pt x="9" y="9"/>
                    <a:pt x="10" y="7"/>
                  </a:cubicBezTo>
                  <a:cubicBezTo>
                    <a:pt x="11" y="5"/>
                    <a:pt x="12" y="4"/>
                    <a:pt x="14" y="2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13" y="0"/>
                    <a:pt x="13" y="0"/>
                  </a:cubicBezTo>
                  <a:moveTo>
                    <a:pt x="11" y="28"/>
                  </a:move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moveTo>
                    <a:pt x="6" y="29"/>
                  </a:moveTo>
                  <a:cubicBezTo>
                    <a:pt x="6" y="29"/>
                    <a:pt x="6" y="29"/>
                    <a:pt x="6" y="29"/>
                  </a:cubicBezTo>
                  <a:cubicBezTo>
                    <a:pt x="6" y="29"/>
                    <a:pt x="6" y="29"/>
                    <a:pt x="6" y="29"/>
                  </a:cubicBezTo>
                </a:path>
              </a:pathLst>
            </a:custGeom>
            <a:solidFill>
              <a:srgbClr val="DAB4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905"/>
            <p:cNvSpPr>
              <a:spLocks/>
            </p:cNvSpPr>
            <p:nvPr/>
          </p:nvSpPr>
          <p:spPr bwMode="auto">
            <a:xfrm>
              <a:off x="6194" y="2527"/>
              <a:ext cx="4" cy="5"/>
            </a:xfrm>
            <a:custGeom>
              <a:avLst/>
              <a:gdLst>
                <a:gd name="T0" fmla="*/ 0 w 2"/>
                <a:gd name="T1" fmla="*/ 3 h 3"/>
                <a:gd name="T2" fmla="*/ 0 w 2"/>
                <a:gd name="T3" fmla="*/ 3 h 3"/>
                <a:gd name="T4" fmla="*/ 1 w 2"/>
                <a:gd name="T5" fmla="*/ 3 h 3"/>
                <a:gd name="T6" fmla="*/ 2 w 2"/>
                <a:gd name="T7" fmla="*/ 2 h 3"/>
                <a:gd name="T8" fmla="*/ 1 w 2"/>
                <a:gd name="T9" fmla="*/ 0 h 3"/>
                <a:gd name="T10" fmla="*/ 0 w 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2"/>
                    <a:pt x="2" y="2"/>
                  </a:cubicBezTo>
                  <a:cubicBezTo>
                    <a:pt x="2" y="1"/>
                    <a:pt x="1" y="0"/>
                    <a:pt x="1" y="0"/>
                  </a:cubicBezTo>
                  <a:cubicBezTo>
                    <a:pt x="1" y="1"/>
                    <a:pt x="0" y="2"/>
                    <a:pt x="0" y="3"/>
                  </a:cubicBezTo>
                </a:path>
              </a:pathLst>
            </a:custGeom>
            <a:solidFill>
              <a:srgbClr val="DAB4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906"/>
            <p:cNvSpPr>
              <a:spLocks/>
            </p:cNvSpPr>
            <p:nvPr/>
          </p:nvSpPr>
          <p:spPr bwMode="auto">
            <a:xfrm>
              <a:off x="5987" y="2400"/>
              <a:ext cx="7" cy="12"/>
            </a:xfrm>
            <a:custGeom>
              <a:avLst/>
              <a:gdLst>
                <a:gd name="T0" fmla="*/ 2 w 4"/>
                <a:gd name="T1" fmla="*/ 5 h 6"/>
                <a:gd name="T2" fmla="*/ 3 w 4"/>
                <a:gd name="T3" fmla="*/ 6 h 6"/>
                <a:gd name="T4" fmla="*/ 4 w 4"/>
                <a:gd name="T5" fmla="*/ 6 h 6"/>
                <a:gd name="T6" fmla="*/ 4 w 4"/>
                <a:gd name="T7" fmla="*/ 5 h 6"/>
                <a:gd name="T8" fmla="*/ 4 w 4"/>
                <a:gd name="T9" fmla="*/ 4 h 6"/>
                <a:gd name="T10" fmla="*/ 4 w 4"/>
                <a:gd name="T11" fmla="*/ 4 h 6"/>
                <a:gd name="T12" fmla="*/ 4 w 4"/>
                <a:gd name="T13" fmla="*/ 4 h 6"/>
                <a:gd name="T14" fmla="*/ 4 w 4"/>
                <a:gd name="T15" fmla="*/ 4 h 6"/>
                <a:gd name="T16" fmla="*/ 2 w 4"/>
                <a:gd name="T17" fmla="*/ 2 h 6"/>
                <a:gd name="T18" fmla="*/ 0 w 4"/>
                <a:gd name="T19" fmla="*/ 0 h 6"/>
                <a:gd name="T20" fmla="*/ 2 w 4"/>
                <a:gd name="T21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" h="6">
                  <a:moveTo>
                    <a:pt x="2" y="5"/>
                  </a:moveTo>
                  <a:cubicBezTo>
                    <a:pt x="3" y="6"/>
                    <a:pt x="3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1" y="1"/>
                    <a:pt x="0" y="0"/>
                  </a:cubicBezTo>
                  <a:cubicBezTo>
                    <a:pt x="1" y="2"/>
                    <a:pt x="2" y="4"/>
                    <a:pt x="2" y="5"/>
                  </a:cubicBezTo>
                </a:path>
              </a:pathLst>
            </a:custGeom>
            <a:solidFill>
              <a:srgbClr val="DAB4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907"/>
            <p:cNvSpPr>
              <a:spLocks/>
            </p:cNvSpPr>
            <p:nvPr/>
          </p:nvSpPr>
          <p:spPr bwMode="auto">
            <a:xfrm>
              <a:off x="5994" y="240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AB4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908"/>
            <p:cNvSpPr>
              <a:spLocks/>
            </p:cNvSpPr>
            <p:nvPr/>
          </p:nvSpPr>
          <p:spPr bwMode="auto">
            <a:xfrm>
              <a:off x="5994" y="240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909"/>
            <p:cNvSpPr>
              <a:spLocks/>
            </p:cNvSpPr>
            <p:nvPr/>
          </p:nvSpPr>
          <p:spPr bwMode="auto">
            <a:xfrm>
              <a:off x="6098" y="243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AB4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910"/>
            <p:cNvSpPr>
              <a:spLocks noEditPoints="1"/>
            </p:cNvSpPr>
            <p:nvPr/>
          </p:nvSpPr>
          <p:spPr bwMode="auto">
            <a:xfrm>
              <a:off x="6194" y="2504"/>
              <a:ext cx="45" cy="51"/>
            </a:xfrm>
            <a:custGeom>
              <a:avLst/>
              <a:gdLst>
                <a:gd name="T0" fmla="*/ 15 w 24"/>
                <a:gd name="T1" fmla="*/ 0 h 27"/>
                <a:gd name="T2" fmla="*/ 13 w 24"/>
                <a:gd name="T3" fmla="*/ 0 h 27"/>
                <a:gd name="T4" fmla="*/ 10 w 24"/>
                <a:gd name="T5" fmla="*/ 2 h 27"/>
                <a:gd name="T6" fmla="*/ 7 w 24"/>
                <a:gd name="T7" fmla="*/ 4 h 27"/>
                <a:gd name="T8" fmla="*/ 4 w 24"/>
                <a:gd name="T9" fmla="*/ 7 h 27"/>
                <a:gd name="T10" fmla="*/ 1 w 24"/>
                <a:gd name="T11" fmla="*/ 12 h 27"/>
                <a:gd name="T12" fmla="*/ 0 w 24"/>
                <a:gd name="T13" fmla="*/ 15 h 27"/>
                <a:gd name="T14" fmla="*/ 1 w 24"/>
                <a:gd name="T15" fmla="*/ 15 h 27"/>
                <a:gd name="T16" fmla="*/ 1 w 24"/>
                <a:gd name="T17" fmla="*/ 15 h 27"/>
                <a:gd name="T18" fmla="*/ 2 w 24"/>
                <a:gd name="T19" fmla="*/ 14 h 27"/>
                <a:gd name="T20" fmla="*/ 2 w 24"/>
                <a:gd name="T21" fmla="*/ 14 h 27"/>
                <a:gd name="T22" fmla="*/ 2 w 24"/>
                <a:gd name="T23" fmla="*/ 14 h 27"/>
                <a:gd name="T24" fmla="*/ 8 w 24"/>
                <a:gd name="T25" fmla="*/ 7 h 27"/>
                <a:gd name="T26" fmla="*/ 7 w 24"/>
                <a:gd name="T27" fmla="*/ 7 h 27"/>
                <a:gd name="T28" fmla="*/ 12 w 24"/>
                <a:gd name="T29" fmla="*/ 3 h 27"/>
                <a:gd name="T30" fmla="*/ 14 w 24"/>
                <a:gd name="T31" fmla="*/ 2 h 27"/>
                <a:gd name="T32" fmla="*/ 16 w 24"/>
                <a:gd name="T33" fmla="*/ 2 h 27"/>
                <a:gd name="T34" fmla="*/ 17 w 24"/>
                <a:gd name="T35" fmla="*/ 2 h 27"/>
                <a:gd name="T36" fmla="*/ 18 w 24"/>
                <a:gd name="T37" fmla="*/ 2 h 27"/>
                <a:gd name="T38" fmla="*/ 20 w 24"/>
                <a:gd name="T39" fmla="*/ 3 h 27"/>
                <a:gd name="T40" fmla="*/ 21 w 24"/>
                <a:gd name="T41" fmla="*/ 5 h 27"/>
                <a:gd name="T42" fmla="*/ 21 w 24"/>
                <a:gd name="T43" fmla="*/ 6 h 27"/>
                <a:gd name="T44" fmla="*/ 22 w 24"/>
                <a:gd name="T45" fmla="*/ 7 h 27"/>
                <a:gd name="T46" fmla="*/ 21 w 24"/>
                <a:gd name="T47" fmla="*/ 9 h 27"/>
                <a:gd name="T48" fmla="*/ 20 w 24"/>
                <a:gd name="T49" fmla="*/ 13 h 27"/>
                <a:gd name="T50" fmla="*/ 20 w 24"/>
                <a:gd name="T51" fmla="*/ 13 h 27"/>
                <a:gd name="T52" fmla="*/ 20 w 24"/>
                <a:gd name="T53" fmla="*/ 13 h 27"/>
                <a:gd name="T54" fmla="*/ 20 w 24"/>
                <a:gd name="T55" fmla="*/ 13 h 27"/>
                <a:gd name="T56" fmla="*/ 16 w 24"/>
                <a:gd name="T57" fmla="*/ 18 h 27"/>
                <a:gd name="T58" fmla="*/ 16 w 24"/>
                <a:gd name="T59" fmla="*/ 18 h 27"/>
                <a:gd name="T60" fmla="*/ 16 w 24"/>
                <a:gd name="T61" fmla="*/ 19 h 27"/>
                <a:gd name="T62" fmla="*/ 16 w 24"/>
                <a:gd name="T63" fmla="*/ 18 h 27"/>
                <a:gd name="T64" fmla="*/ 9 w 24"/>
                <a:gd name="T65" fmla="*/ 24 h 27"/>
                <a:gd name="T66" fmla="*/ 8 w 24"/>
                <a:gd name="T67" fmla="*/ 25 h 27"/>
                <a:gd name="T68" fmla="*/ 7 w 24"/>
                <a:gd name="T69" fmla="*/ 26 h 27"/>
                <a:gd name="T70" fmla="*/ 9 w 24"/>
                <a:gd name="T71" fmla="*/ 27 h 27"/>
                <a:gd name="T72" fmla="*/ 12 w 24"/>
                <a:gd name="T73" fmla="*/ 24 h 27"/>
                <a:gd name="T74" fmla="*/ 17 w 24"/>
                <a:gd name="T75" fmla="*/ 20 h 27"/>
                <a:gd name="T76" fmla="*/ 21 w 24"/>
                <a:gd name="T77" fmla="*/ 16 h 27"/>
                <a:gd name="T78" fmla="*/ 23 w 24"/>
                <a:gd name="T79" fmla="*/ 11 h 27"/>
                <a:gd name="T80" fmla="*/ 23 w 24"/>
                <a:gd name="T81" fmla="*/ 5 h 27"/>
                <a:gd name="T82" fmla="*/ 20 w 24"/>
                <a:gd name="T83" fmla="*/ 1 h 27"/>
                <a:gd name="T84" fmla="*/ 18 w 24"/>
                <a:gd name="T85" fmla="*/ 0 h 27"/>
                <a:gd name="T86" fmla="*/ 16 w 24"/>
                <a:gd name="T87" fmla="*/ 0 h 27"/>
                <a:gd name="T88" fmla="*/ 15 w 24"/>
                <a:gd name="T89" fmla="*/ 0 h 27"/>
                <a:gd name="T90" fmla="*/ 16 w 24"/>
                <a:gd name="T91" fmla="*/ 2 h 27"/>
                <a:gd name="T92" fmla="*/ 16 w 24"/>
                <a:gd name="T93" fmla="*/ 2 h 27"/>
                <a:gd name="T94" fmla="*/ 21 w 24"/>
                <a:gd name="T95" fmla="*/ 9 h 27"/>
                <a:gd name="T96" fmla="*/ 21 w 24"/>
                <a:gd name="T97" fmla="*/ 10 h 27"/>
                <a:gd name="T98" fmla="*/ 21 w 24"/>
                <a:gd name="T99" fmla="*/ 9 h 27"/>
                <a:gd name="T100" fmla="*/ 2 w 24"/>
                <a:gd name="T101" fmla="*/ 14 h 27"/>
                <a:gd name="T102" fmla="*/ 2 w 24"/>
                <a:gd name="T103" fmla="*/ 14 h 27"/>
                <a:gd name="T104" fmla="*/ 2 w 24"/>
                <a:gd name="T105" fmla="*/ 14 h 27"/>
                <a:gd name="T106" fmla="*/ 9 w 24"/>
                <a:gd name="T107" fmla="*/ 24 h 27"/>
                <a:gd name="T108" fmla="*/ 9 w 24"/>
                <a:gd name="T109" fmla="*/ 24 h 27"/>
                <a:gd name="T110" fmla="*/ 9 w 24"/>
                <a:gd name="T111" fmla="*/ 24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4" h="27">
                  <a:moveTo>
                    <a:pt x="15" y="0"/>
                  </a:moveTo>
                  <a:cubicBezTo>
                    <a:pt x="15" y="0"/>
                    <a:pt x="14" y="0"/>
                    <a:pt x="13" y="0"/>
                  </a:cubicBezTo>
                  <a:cubicBezTo>
                    <a:pt x="12" y="1"/>
                    <a:pt x="11" y="1"/>
                    <a:pt x="10" y="2"/>
                  </a:cubicBezTo>
                  <a:cubicBezTo>
                    <a:pt x="9" y="2"/>
                    <a:pt x="8" y="3"/>
                    <a:pt x="7" y="4"/>
                  </a:cubicBezTo>
                  <a:cubicBezTo>
                    <a:pt x="6" y="5"/>
                    <a:pt x="5" y="6"/>
                    <a:pt x="4" y="7"/>
                  </a:cubicBezTo>
                  <a:cubicBezTo>
                    <a:pt x="3" y="9"/>
                    <a:pt x="2" y="10"/>
                    <a:pt x="1" y="12"/>
                  </a:cubicBezTo>
                  <a:cubicBezTo>
                    <a:pt x="1" y="13"/>
                    <a:pt x="0" y="14"/>
                    <a:pt x="0" y="15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4" y="11"/>
                    <a:pt x="5" y="9"/>
                    <a:pt x="8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9" y="6"/>
                    <a:pt x="10" y="4"/>
                    <a:pt x="12" y="3"/>
                  </a:cubicBezTo>
                  <a:cubicBezTo>
                    <a:pt x="13" y="3"/>
                    <a:pt x="14" y="2"/>
                    <a:pt x="14" y="2"/>
                  </a:cubicBezTo>
                  <a:cubicBezTo>
                    <a:pt x="15" y="2"/>
                    <a:pt x="16" y="2"/>
                    <a:pt x="16" y="2"/>
                  </a:cubicBezTo>
                  <a:cubicBezTo>
                    <a:pt x="17" y="2"/>
                    <a:pt x="17" y="2"/>
                    <a:pt x="17" y="2"/>
                  </a:cubicBezTo>
                  <a:cubicBezTo>
                    <a:pt x="18" y="2"/>
                    <a:pt x="18" y="2"/>
                    <a:pt x="18" y="2"/>
                  </a:cubicBezTo>
                  <a:cubicBezTo>
                    <a:pt x="19" y="3"/>
                    <a:pt x="19" y="3"/>
                    <a:pt x="20" y="3"/>
                  </a:cubicBezTo>
                  <a:cubicBezTo>
                    <a:pt x="20" y="4"/>
                    <a:pt x="21" y="4"/>
                    <a:pt x="21" y="5"/>
                  </a:cubicBezTo>
                  <a:cubicBezTo>
                    <a:pt x="21" y="5"/>
                    <a:pt x="21" y="5"/>
                    <a:pt x="21" y="6"/>
                  </a:cubicBezTo>
                  <a:cubicBezTo>
                    <a:pt x="22" y="6"/>
                    <a:pt x="22" y="7"/>
                    <a:pt x="22" y="7"/>
                  </a:cubicBezTo>
                  <a:cubicBezTo>
                    <a:pt x="22" y="8"/>
                    <a:pt x="22" y="9"/>
                    <a:pt x="21" y="9"/>
                  </a:cubicBezTo>
                  <a:cubicBezTo>
                    <a:pt x="21" y="11"/>
                    <a:pt x="21" y="12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19" y="15"/>
                    <a:pt x="17" y="17"/>
                    <a:pt x="16" y="1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4" y="21"/>
                    <a:pt x="11" y="22"/>
                    <a:pt x="9" y="24"/>
                  </a:cubicBezTo>
                  <a:cubicBezTo>
                    <a:pt x="9" y="24"/>
                    <a:pt x="8" y="24"/>
                    <a:pt x="8" y="25"/>
                  </a:cubicBezTo>
                  <a:cubicBezTo>
                    <a:pt x="7" y="25"/>
                    <a:pt x="7" y="25"/>
                    <a:pt x="7" y="26"/>
                  </a:cubicBezTo>
                  <a:cubicBezTo>
                    <a:pt x="7" y="27"/>
                    <a:pt x="8" y="27"/>
                    <a:pt x="9" y="27"/>
                  </a:cubicBezTo>
                  <a:cubicBezTo>
                    <a:pt x="10" y="26"/>
                    <a:pt x="11" y="25"/>
                    <a:pt x="12" y="24"/>
                  </a:cubicBezTo>
                  <a:cubicBezTo>
                    <a:pt x="14" y="23"/>
                    <a:pt x="15" y="22"/>
                    <a:pt x="17" y="20"/>
                  </a:cubicBezTo>
                  <a:cubicBezTo>
                    <a:pt x="18" y="19"/>
                    <a:pt x="20" y="17"/>
                    <a:pt x="21" y="16"/>
                  </a:cubicBezTo>
                  <a:cubicBezTo>
                    <a:pt x="22" y="14"/>
                    <a:pt x="23" y="12"/>
                    <a:pt x="23" y="11"/>
                  </a:cubicBezTo>
                  <a:cubicBezTo>
                    <a:pt x="24" y="9"/>
                    <a:pt x="24" y="7"/>
                    <a:pt x="23" y="5"/>
                  </a:cubicBezTo>
                  <a:cubicBezTo>
                    <a:pt x="23" y="4"/>
                    <a:pt x="22" y="2"/>
                    <a:pt x="20" y="1"/>
                  </a:cubicBezTo>
                  <a:cubicBezTo>
                    <a:pt x="20" y="1"/>
                    <a:pt x="19" y="0"/>
                    <a:pt x="18" y="0"/>
                  </a:cubicBezTo>
                  <a:cubicBezTo>
                    <a:pt x="18" y="0"/>
                    <a:pt x="17" y="0"/>
                    <a:pt x="16" y="0"/>
                  </a:cubicBezTo>
                  <a:cubicBezTo>
                    <a:pt x="15" y="0"/>
                    <a:pt x="15" y="0"/>
                    <a:pt x="15" y="0"/>
                  </a:cubicBezTo>
                  <a:moveTo>
                    <a:pt x="16" y="2"/>
                  </a:moveTo>
                  <a:cubicBezTo>
                    <a:pt x="16" y="2"/>
                    <a:pt x="16" y="2"/>
                    <a:pt x="16" y="2"/>
                  </a:cubicBezTo>
                  <a:close/>
                  <a:moveTo>
                    <a:pt x="21" y="9"/>
                  </a:moveTo>
                  <a:cubicBezTo>
                    <a:pt x="21" y="10"/>
                    <a:pt x="21" y="10"/>
                    <a:pt x="21" y="10"/>
                  </a:cubicBezTo>
                  <a:cubicBezTo>
                    <a:pt x="21" y="9"/>
                    <a:pt x="21" y="9"/>
                    <a:pt x="21" y="9"/>
                  </a:cubicBezTo>
                  <a:moveTo>
                    <a:pt x="2" y="14"/>
                  </a:moveTo>
                  <a:cubicBezTo>
                    <a:pt x="2" y="14"/>
                    <a:pt x="2" y="14"/>
                    <a:pt x="2" y="14"/>
                  </a:cubicBezTo>
                  <a:cubicBezTo>
                    <a:pt x="2" y="14"/>
                    <a:pt x="2" y="14"/>
                    <a:pt x="2" y="14"/>
                  </a:cubicBezTo>
                  <a:moveTo>
                    <a:pt x="9" y="24"/>
                  </a:moveTo>
                  <a:cubicBezTo>
                    <a:pt x="9" y="24"/>
                    <a:pt x="9" y="24"/>
                    <a:pt x="9" y="24"/>
                  </a:cubicBezTo>
                  <a:cubicBezTo>
                    <a:pt x="9" y="24"/>
                    <a:pt x="9" y="24"/>
                    <a:pt x="9" y="24"/>
                  </a:cubicBezTo>
                </a:path>
              </a:pathLst>
            </a:custGeom>
            <a:solidFill>
              <a:srgbClr val="DAB4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911"/>
            <p:cNvSpPr>
              <a:spLocks/>
            </p:cNvSpPr>
            <p:nvPr/>
          </p:nvSpPr>
          <p:spPr bwMode="auto">
            <a:xfrm>
              <a:off x="6232" y="252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AB4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912"/>
            <p:cNvSpPr>
              <a:spLocks/>
            </p:cNvSpPr>
            <p:nvPr/>
          </p:nvSpPr>
          <p:spPr bwMode="auto">
            <a:xfrm>
              <a:off x="6232" y="252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913"/>
            <p:cNvSpPr>
              <a:spLocks/>
            </p:cNvSpPr>
            <p:nvPr/>
          </p:nvSpPr>
          <p:spPr bwMode="auto">
            <a:xfrm>
              <a:off x="6198" y="253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AB4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914"/>
            <p:cNvSpPr>
              <a:spLocks/>
            </p:cNvSpPr>
            <p:nvPr/>
          </p:nvSpPr>
          <p:spPr bwMode="auto">
            <a:xfrm>
              <a:off x="6198" y="253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Rectangle 915"/>
            <p:cNvSpPr>
              <a:spLocks noChangeArrowheads="1"/>
            </p:cNvSpPr>
            <p:nvPr/>
          </p:nvSpPr>
          <p:spPr bwMode="auto">
            <a:xfrm>
              <a:off x="6224" y="2538"/>
              <a:ext cx="1" cy="1"/>
            </a:xfrm>
            <a:prstGeom prst="rect">
              <a:avLst/>
            </a:prstGeom>
            <a:solidFill>
              <a:srgbClr val="DAB4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916"/>
            <p:cNvSpPr>
              <a:spLocks/>
            </p:cNvSpPr>
            <p:nvPr/>
          </p:nvSpPr>
          <p:spPr bwMode="auto">
            <a:xfrm>
              <a:off x="6224" y="25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917"/>
            <p:cNvSpPr>
              <a:spLocks/>
            </p:cNvSpPr>
            <p:nvPr/>
          </p:nvSpPr>
          <p:spPr bwMode="auto">
            <a:xfrm>
              <a:off x="6224" y="25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AB4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918"/>
            <p:cNvSpPr>
              <a:spLocks/>
            </p:cNvSpPr>
            <p:nvPr/>
          </p:nvSpPr>
          <p:spPr bwMode="auto">
            <a:xfrm>
              <a:off x="6224" y="25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919"/>
            <p:cNvSpPr>
              <a:spLocks noEditPoints="1"/>
            </p:cNvSpPr>
            <p:nvPr/>
          </p:nvSpPr>
          <p:spPr bwMode="auto">
            <a:xfrm>
              <a:off x="6207" y="2547"/>
              <a:ext cx="42" cy="34"/>
            </a:xfrm>
            <a:custGeom>
              <a:avLst/>
              <a:gdLst>
                <a:gd name="T0" fmla="*/ 5 w 22"/>
                <a:gd name="T1" fmla="*/ 0 h 18"/>
                <a:gd name="T2" fmla="*/ 0 w 22"/>
                <a:gd name="T3" fmla="*/ 3 h 18"/>
                <a:gd name="T4" fmla="*/ 4 w 22"/>
                <a:gd name="T5" fmla="*/ 3 h 18"/>
                <a:gd name="T6" fmla="*/ 14 w 22"/>
                <a:gd name="T7" fmla="*/ 2 h 18"/>
                <a:gd name="T8" fmla="*/ 14 w 22"/>
                <a:gd name="T9" fmla="*/ 2 h 18"/>
                <a:gd name="T10" fmla="*/ 14 w 22"/>
                <a:gd name="T11" fmla="*/ 2 h 18"/>
                <a:gd name="T12" fmla="*/ 18 w 22"/>
                <a:gd name="T13" fmla="*/ 4 h 18"/>
                <a:gd name="T14" fmla="*/ 19 w 22"/>
                <a:gd name="T15" fmla="*/ 6 h 18"/>
                <a:gd name="T16" fmla="*/ 19 w 22"/>
                <a:gd name="T17" fmla="*/ 10 h 18"/>
                <a:gd name="T18" fmla="*/ 17 w 22"/>
                <a:gd name="T19" fmla="*/ 13 h 18"/>
                <a:gd name="T20" fmla="*/ 13 w 22"/>
                <a:gd name="T21" fmla="*/ 16 h 18"/>
                <a:gd name="T22" fmla="*/ 2 w 22"/>
                <a:gd name="T23" fmla="*/ 16 h 18"/>
                <a:gd name="T24" fmla="*/ 1 w 22"/>
                <a:gd name="T25" fmla="*/ 16 h 18"/>
                <a:gd name="T26" fmla="*/ 0 w 22"/>
                <a:gd name="T27" fmla="*/ 17 h 18"/>
                <a:gd name="T28" fmla="*/ 7 w 22"/>
                <a:gd name="T29" fmla="*/ 18 h 18"/>
                <a:gd name="T30" fmla="*/ 18 w 22"/>
                <a:gd name="T31" fmla="*/ 15 h 18"/>
                <a:gd name="T32" fmla="*/ 21 w 22"/>
                <a:gd name="T33" fmla="*/ 5 h 18"/>
                <a:gd name="T34" fmla="*/ 14 w 22"/>
                <a:gd name="T35" fmla="*/ 0 h 18"/>
                <a:gd name="T36" fmla="*/ 9 w 22"/>
                <a:gd name="T37" fmla="*/ 0 h 18"/>
                <a:gd name="T38" fmla="*/ 3 w 22"/>
                <a:gd name="T39" fmla="*/ 3 h 18"/>
                <a:gd name="T40" fmla="*/ 17 w 22"/>
                <a:gd name="T41" fmla="*/ 3 h 18"/>
                <a:gd name="T42" fmla="*/ 17 w 22"/>
                <a:gd name="T43" fmla="*/ 3 h 18"/>
                <a:gd name="T44" fmla="*/ 19 w 22"/>
                <a:gd name="T45" fmla="*/ 5 h 18"/>
                <a:gd name="T46" fmla="*/ 19 w 22"/>
                <a:gd name="T47" fmla="*/ 5 h 18"/>
                <a:gd name="T48" fmla="*/ 19 w 22"/>
                <a:gd name="T49" fmla="*/ 5 h 18"/>
                <a:gd name="T50" fmla="*/ 17 w 22"/>
                <a:gd name="T51" fmla="*/ 13 h 18"/>
                <a:gd name="T52" fmla="*/ 16 w 22"/>
                <a:gd name="T53" fmla="*/ 14 h 18"/>
                <a:gd name="T54" fmla="*/ 16 w 22"/>
                <a:gd name="T55" fmla="*/ 14 h 18"/>
                <a:gd name="T56" fmla="*/ 13 w 22"/>
                <a:gd name="T57" fmla="*/ 16 h 18"/>
                <a:gd name="T58" fmla="*/ 2 w 22"/>
                <a:gd name="T59" fmla="*/ 16 h 18"/>
                <a:gd name="T60" fmla="*/ 2 w 22"/>
                <a:gd name="T61" fmla="*/ 16 h 18"/>
                <a:gd name="T62" fmla="*/ 14 w 22"/>
                <a:gd name="T63" fmla="*/ 2 h 18"/>
                <a:gd name="T64" fmla="*/ 14 w 22"/>
                <a:gd name="T65" fmla="*/ 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2" h="18">
                  <a:moveTo>
                    <a:pt x="9" y="0"/>
                  </a:moveTo>
                  <a:cubicBezTo>
                    <a:pt x="8" y="0"/>
                    <a:pt x="6" y="0"/>
                    <a:pt x="5" y="0"/>
                  </a:cubicBezTo>
                  <a:cubicBezTo>
                    <a:pt x="3" y="1"/>
                    <a:pt x="2" y="1"/>
                    <a:pt x="1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0" y="4"/>
                    <a:pt x="1" y="4"/>
                    <a:pt x="1" y="4"/>
                  </a:cubicBezTo>
                  <a:cubicBezTo>
                    <a:pt x="2" y="3"/>
                    <a:pt x="3" y="3"/>
                    <a:pt x="4" y="3"/>
                  </a:cubicBezTo>
                  <a:cubicBezTo>
                    <a:pt x="6" y="2"/>
                    <a:pt x="8" y="2"/>
                    <a:pt x="10" y="2"/>
                  </a:cubicBezTo>
                  <a:cubicBezTo>
                    <a:pt x="11" y="2"/>
                    <a:pt x="13" y="2"/>
                    <a:pt x="14" y="2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5" y="3"/>
                    <a:pt x="16" y="3"/>
                    <a:pt x="17" y="3"/>
                  </a:cubicBezTo>
                  <a:cubicBezTo>
                    <a:pt x="17" y="4"/>
                    <a:pt x="18" y="4"/>
                    <a:pt x="18" y="4"/>
                  </a:cubicBezTo>
                  <a:cubicBezTo>
                    <a:pt x="19" y="5"/>
                    <a:pt x="19" y="5"/>
                    <a:pt x="19" y="5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7"/>
                    <a:pt x="19" y="7"/>
                    <a:pt x="19" y="8"/>
                  </a:cubicBezTo>
                  <a:cubicBezTo>
                    <a:pt x="19" y="8"/>
                    <a:pt x="19" y="9"/>
                    <a:pt x="19" y="10"/>
                  </a:cubicBezTo>
                  <a:cubicBezTo>
                    <a:pt x="19" y="10"/>
                    <a:pt x="19" y="11"/>
                    <a:pt x="19" y="11"/>
                  </a:cubicBezTo>
                  <a:cubicBezTo>
                    <a:pt x="18" y="12"/>
                    <a:pt x="18" y="13"/>
                    <a:pt x="17" y="13"/>
                  </a:cubicBezTo>
                  <a:cubicBezTo>
                    <a:pt x="17" y="14"/>
                    <a:pt x="16" y="14"/>
                    <a:pt x="16" y="14"/>
                  </a:cubicBezTo>
                  <a:cubicBezTo>
                    <a:pt x="15" y="15"/>
                    <a:pt x="14" y="15"/>
                    <a:pt x="13" y="16"/>
                  </a:cubicBezTo>
                  <a:cubicBezTo>
                    <a:pt x="11" y="16"/>
                    <a:pt x="10" y="16"/>
                    <a:pt x="8" y="16"/>
                  </a:cubicBezTo>
                  <a:cubicBezTo>
                    <a:pt x="6" y="16"/>
                    <a:pt x="4" y="16"/>
                    <a:pt x="2" y="16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" y="18"/>
                    <a:pt x="1" y="18"/>
                    <a:pt x="1" y="18"/>
                  </a:cubicBezTo>
                  <a:cubicBezTo>
                    <a:pt x="3" y="18"/>
                    <a:pt x="5" y="18"/>
                    <a:pt x="7" y="18"/>
                  </a:cubicBezTo>
                  <a:cubicBezTo>
                    <a:pt x="9" y="18"/>
                    <a:pt x="11" y="18"/>
                    <a:pt x="13" y="18"/>
                  </a:cubicBezTo>
                  <a:cubicBezTo>
                    <a:pt x="15" y="17"/>
                    <a:pt x="16" y="17"/>
                    <a:pt x="18" y="15"/>
                  </a:cubicBezTo>
                  <a:cubicBezTo>
                    <a:pt x="19" y="14"/>
                    <a:pt x="21" y="13"/>
                    <a:pt x="21" y="11"/>
                  </a:cubicBezTo>
                  <a:cubicBezTo>
                    <a:pt x="22" y="9"/>
                    <a:pt x="22" y="7"/>
                    <a:pt x="21" y="5"/>
                  </a:cubicBezTo>
                  <a:cubicBezTo>
                    <a:pt x="21" y="4"/>
                    <a:pt x="20" y="3"/>
                    <a:pt x="19" y="2"/>
                  </a:cubicBezTo>
                  <a:cubicBezTo>
                    <a:pt x="17" y="1"/>
                    <a:pt x="16" y="1"/>
                    <a:pt x="14" y="0"/>
                  </a:cubicBezTo>
                  <a:cubicBezTo>
                    <a:pt x="13" y="0"/>
                    <a:pt x="12" y="0"/>
                    <a:pt x="10" y="0"/>
                  </a:cubicBezTo>
                  <a:cubicBezTo>
                    <a:pt x="10" y="0"/>
                    <a:pt x="10" y="0"/>
                    <a:pt x="9" y="0"/>
                  </a:cubicBezTo>
                  <a:moveTo>
                    <a:pt x="4" y="3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moveTo>
                    <a:pt x="17" y="3"/>
                  </a:moveTo>
                  <a:cubicBezTo>
                    <a:pt x="17" y="3"/>
                    <a:pt x="17" y="3"/>
                    <a:pt x="17" y="3"/>
                  </a:cubicBezTo>
                  <a:cubicBezTo>
                    <a:pt x="17" y="3"/>
                    <a:pt x="17" y="3"/>
                    <a:pt x="17" y="3"/>
                  </a:cubicBezTo>
                  <a:moveTo>
                    <a:pt x="19" y="5"/>
                  </a:moveTo>
                  <a:cubicBezTo>
                    <a:pt x="19" y="5"/>
                    <a:pt x="19" y="5"/>
                    <a:pt x="19" y="5"/>
                  </a:cubicBezTo>
                  <a:cubicBezTo>
                    <a:pt x="19" y="5"/>
                    <a:pt x="19" y="5"/>
                    <a:pt x="19" y="5"/>
                  </a:cubicBezTo>
                  <a:moveTo>
                    <a:pt x="19" y="5"/>
                  </a:moveTo>
                  <a:cubicBezTo>
                    <a:pt x="19" y="5"/>
                    <a:pt x="19" y="5"/>
                    <a:pt x="19" y="5"/>
                  </a:cubicBezTo>
                  <a:cubicBezTo>
                    <a:pt x="19" y="5"/>
                    <a:pt x="19" y="5"/>
                    <a:pt x="19" y="5"/>
                  </a:cubicBezTo>
                  <a:moveTo>
                    <a:pt x="17" y="13"/>
                  </a:moveTo>
                  <a:cubicBezTo>
                    <a:pt x="17" y="13"/>
                    <a:pt x="17" y="13"/>
                    <a:pt x="17" y="13"/>
                  </a:cubicBezTo>
                  <a:cubicBezTo>
                    <a:pt x="17" y="13"/>
                    <a:pt x="17" y="13"/>
                    <a:pt x="17" y="13"/>
                  </a:cubicBezTo>
                  <a:moveTo>
                    <a:pt x="16" y="14"/>
                  </a:move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4"/>
                    <a:pt x="16" y="14"/>
                  </a:cubicBezTo>
                  <a:moveTo>
                    <a:pt x="13" y="16"/>
                  </a:move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3" y="16"/>
                    <a:pt x="13" y="16"/>
                  </a:cubicBezTo>
                  <a:moveTo>
                    <a:pt x="2" y="16"/>
                  </a:moveTo>
                  <a:cubicBezTo>
                    <a:pt x="2" y="16"/>
                    <a:pt x="2" y="16"/>
                    <a:pt x="2" y="16"/>
                  </a:cubicBezTo>
                  <a:cubicBezTo>
                    <a:pt x="2" y="16"/>
                    <a:pt x="2" y="16"/>
                    <a:pt x="2" y="16"/>
                  </a:cubicBezTo>
                  <a:moveTo>
                    <a:pt x="14" y="2"/>
                  </a:moveTo>
                  <a:cubicBezTo>
                    <a:pt x="14" y="2"/>
                    <a:pt x="14" y="2"/>
                    <a:pt x="14" y="2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4" y="2"/>
                    <a:pt x="14" y="2"/>
                    <a:pt x="14" y="2"/>
                  </a:cubicBezTo>
                </a:path>
              </a:pathLst>
            </a:custGeom>
            <a:solidFill>
              <a:srgbClr val="DAB4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920"/>
            <p:cNvSpPr>
              <a:spLocks noEditPoints="1"/>
            </p:cNvSpPr>
            <p:nvPr/>
          </p:nvSpPr>
          <p:spPr bwMode="auto">
            <a:xfrm>
              <a:off x="5987" y="2364"/>
              <a:ext cx="209" cy="168"/>
            </a:xfrm>
            <a:custGeom>
              <a:avLst/>
              <a:gdLst>
                <a:gd name="T0" fmla="*/ 3 w 111"/>
                <a:gd name="T1" fmla="*/ 5 h 89"/>
                <a:gd name="T2" fmla="*/ 3 w 111"/>
                <a:gd name="T3" fmla="*/ 24 h 89"/>
                <a:gd name="T4" fmla="*/ 4 w 111"/>
                <a:gd name="T5" fmla="*/ 25 h 89"/>
                <a:gd name="T6" fmla="*/ 5 w 111"/>
                <a:gd name="T7" fmla="*/ 23 h 89"/>
                <a:gd name="T8" fmla="*/ 2 w 111"/>
                <a:gd name="T9" fmla="*/ 13 h 89"/>
                <a:gd name="T10" fmla="*/ 4 w 111"/>
                <a:gd name="T11" fmla="*/ 7 h 89"/>
                <a:gd name="T12" fmla="*/ 6 w 111"/>
                <a:gd name="T13" fmla="*/ 5 h 89"/>
                <a:gd name="T14" fmla="*/ 10 w 111"/>
                <a:gd name="T15" fmla="*/ 3 h 89"/>
                <a:gd name="T16" fmla="*/ 10 w 111"/>
                <a:gd name="T17" fmla="*/ 3 h 89"/>
                <a:gd name="T18" fmla="*/ 10 w 111"/>
                <a:gd name="T19" fmla="*/ 3 h 89"/>
                <a:gd name="T20" fmla="*/ 16 w 111"/>
                <a:gd name="T21" fmla="*/ 3 h 89"/>
                <a:gd name="T22" fmla="*/ 19 w 111"/>
                <a:gd name="T23" fmla="*/ 4 h 89"/>
                <a:gd name="T24" fmla="*/ 22 w 111"/>
                <a:gd name="T25" fmla="*/ 7 h 89"/>
                <a:gd name="T26" fmla="*/ 25 w 111"/>
                <a:gd name="T27" fmla="*/ 12 h 89"/>
                <a:gd name="T28" fmla="*/ 32 w 111"/>
                <a:gd name="T29" fmla="*/ 19 h 89"/>
                <a:gd name="T30" fmla="*/ 57 w 111"/>
                <a:gd name="T31" fmla="*/ 35 h 89"/>
                <a:gd name="T32" fmla="*/ 74 w 111"/>
                <a:gd name="T33" fmla="*/ 44 h 89"/>
                <a:gd name="T34" fmla="*/ 84 w 111"/>
                <a:gd name="T35" fmla="*/ 51 h 89"/>
                <a:gd name="T36" fmla="*/ 93 w 111"/>
                <a:gd name="T37" fmla="*/ 60 h 89"/>
                <a:gd name="T38" fmla="*/ 105 w 111"/>
                <a:gd name="T39" fmla="*/ 77 h 89"/>
                <a:gd name="T40" fmla="*/ 105 w 111"/>
                <a:gd name="T41" fmla="*/ 77 h 89"/>
                <a:gd name="T42" fmla="*/ 107 w 111"/>
                <a:gd name="T43" fmla="*/ 82 h 89"/>
                <a:gd name="T44" fmla="*/ 111 w 111"/>
                <a:gd name="T45" fmla="*/ 89 h 89"/>
                <a:gd name="T46" fmla="*/ 110 w 111"/>
                <a:gd name="T47" fmla="*/ 83 h 89"/>
                <a:gd name="T48" fmla="*/ 104 w 111"/>
                <a:gd name="T49" fmla="*/ 71 h 89"/>
                <a:gd name="T50" fmla="*/ 80 w 111"/>
                <a:gd name="T51" fmla="*/ 46 h 89"/>
                <a:gd name="T52" fmla="*/ 67 w 111"/>
                <a:gd name="T53" fmla="*/ 38 h 89"/>
                <a:gd name="T54" fmla="*/ 41 w 111"/>
                <a:gd name="T55" fmla="*/ 24 h 89"/>
                <a:gd name="T56" fmla="*/ 31 w 111"/>
                <a:gd name="T57" fmla="*/ 15 h 89"/>
                <a:gd name="T58" fmla="*/ 31 w 111"/>
                <a:gd name="T59" fmla="*/ 15 h 89"/>
                <a:gd name="T60" fmla="*/ 28 w 111"/>
                <a:gd name="T61" fmla="*/ 13 h 89"/>
                <a:gd name="T62" fmla="*/ 21 w 111"/>
                <a:gd name="T63" fmla="*/ 4 h 89"/>
                <a:gd name="T64" fmla="*/ 12 w 111"/>
                <a:gd name="T65" fmla="*/ 0 h 89"/>
                <a:gd name="T66" fmla="*/ 13 w 111"/>
                <a:gd name="T67" fmla="*/ 3 h 89"/>
                <a:gd name="T68" fmla="*/ 13 w 111"/>
                <a:gd name="T69" fmla="*/ 3 h 89"/>
                <a:gd name="T70" fmla="*/ 16 w 111"/>
                <a:gd name="T71" fmla="*/ 3 h 89"/>
                <a:gd name="T72" fmla="*/ 8 w 111"/>
                <a:gd name="T73" fmla="*/ 3 h 89"/>
                <a:gd name="T74" fmla="*/ 8 w 111"/>
                <a:gd name="T75" fmla="*/ 3 h 89"/>
                <a:gd name="T76" fmla="*/ 3 w 111"/>
                <a:gd name="T77" fmla="*/ 17 h 89"/>
                <a:gd name="T78" fmla="*/ 105 w 111"/>
                <a:gd name="T79" fmla="*/ 77 h 89"/>
                <a:gd name="T80" fmla="*/ 105 w 111"/>
                <a:gd name="T81" fmla="*/ 77 h 89"/>
                <a:gd name="T82" fmla="*/ 31 w 111"/>
                <a:gd name="T83" fmla="*/ 15 h 89"/>
                <a:gd name="T84" fmla="*/ 31 w 111"/>
                <a:gd name="T85" fmla="*/ 15 h 89"/>
                <a:gd name="T86" fmla="*/ 10 w 111"/>
                <a:gd name="T87" fmla="*/ 3 h 89"/>
                <a:gd name="T88" fmla="*/ 10 w 111"/>
                <a:gd name="T89" fmla="*/ 3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11" h="89">
                  <a:moveTo>
                    <a:pt x="11" y="0"/>
                  </a:moveTo>
                  <a:cubicBezTo>
                    <a:pt x="8" y="1"/>
                    <a:pt x="5" y="3"/>
                    <a:pt x="3" y="5"/>
                  </a:cubicBezTo>
                  <a:cubicBezTo>
                    <a:pt x="1" y="8"/>
                    <a:pt x="0" y="12"/>
                    <a:pt x="0" y="16"/>
                  </a:cubicBezTo>
                  <a:cubicBezTo>
                    <a:pt x="1" y="19"/>
                    <a:pt x="2" y="21"/>
                    <a:pt x="3" y="24"/>
                  </a:cubicBezTo>
                  <a:cubicBezTo>
                    <a:pt x="3" y="25"/>
                    <a:pt x="3" y="25"/>
                    <a:pt x="3" y="25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4" y="21"/>
                    <a:pt x="3" y="19"/>
                    <a:pt x="3" y="17"/>
                  </a:cubicBezTo>
                  <a:cubicBezTo>
                    <a:pt x="2" y="16"/>
                    <a:pt x="2" y="14"/>
                    <a:pt x="2" y="13"/>
                  </a:cubicBezTo>
                  <a:cubicBezTo>
                    <a:pt x="2" y="12"/>
                    <a:pt x="3" y="11"/>
                    <a:pt x="3" y="10"/>
                  </a:cubicBezTo>
                  <a:cubicBezTo>
                    <a:pt x="3" y="9"/>
                    <a:pt x="4" y="8"/>
                    <a:pt x="4" y="7"/>
                  </a:cubicBezTo>
                  <a:cubicBezTo>
                    <a:pt x="5" y="6"/>
                    <a:pt x="5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4"/>
                    <a:pt x="7" y="4"/>
                    <a:pt x="8" y="3"/>
                  </a:cubicBezTo>
                  <a:cubicBezTo>
                    <a:pt x="9" y="3"/>
                    <a:pt x="9" y="3"/>
                    <a:pt x="10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1" y="3"/>
                    <a:pt x="12" y="2"/>
                    <a:pt x="13" y="3"/>
                  </a:cubicBezTo>
                  <a:cubicBezTo>
                    <a:pt x="14" y="3"/>
                    <a:pt x="15" y="3"/>
                    <a:pt x="16" y="3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7" y="3"/>
                    <a:pt x="18" y="4"/>
                    <a:pt x="19" y="4"/>
                  </a:cubicBezTo>
                  <a:cubicBezTo>
                    <a:pt x="20" y="5"/>
                    <a:pt x="21" y="6"/>
                    <a:pt x="22" y="8"/>
                  </a:cubicBezTo>
                  <a:cubicBezTo>
                    <a:pt x="22" y="7"/>
                    <a:pt x="22" y="7"/>
                    <a:pt x="22" y="7"/>
                  </a:cubicBezTo>
                  <a:cubicBezTo>
                    <a:pt x="23" y="8"/>
                    <a:pt x="23" y="9"/>
                    <a:pt x="24" y="10"/>
                  </a:cubicBezTo>
                  <a:cubicBezTo>
                    <a:pt x="25" y="11"/>
                    <a:pt x="25" y="11"/>
                    <a:pt x="25" y="12"/>
                  </a:cubicBezTo>
                  <a:cubicBezTo>
                    <a:pt x="26" y="12"/>
                    <a:pt x="26" y="13"/>
                    <a:pt x="26" y="14"/>
                  </a:cubicBezTo>
                  <a:cubicBezTo>
                    <a:pt x="28" y="16"/>
                    <a:pt x="30" y="17"/>
                    <a:pt x="32" y="19"/>
                  </a:cubicBezTo>
                  <a:cubicBezTo>
                    <a:pt x="35" y="23"/>
                    <a:pt x="39" y="25"/>
                    <a:pt x="43" y="28"/>
                  </a:cubicBezTo>
                  <a:cubicBezTo>
                    <a:pt x="48" y="30"/>
                    <a:pt x="52" y="32"/>
                    <a:pt x="57" y="35"/>
                  </a:cubicBezTo>
                  <a:cubicBezTo>
                    <a:pt x="61" y="37"/>
                    <a:pt x="66" y="39"/>
                    <a:pt x="70" y="42"/>
                  </a:cubicBezTo>
                  <a:cubicBezTo>
                    <a:pt x="71" y="42"/>
                    <a:pt x="73" y="43"/>
                    <a:pt x="74" y="44"/>
                  </a:cubicBezTo>
                  <a:cubicBezTo>
                    <a:pt x="74" y="44"/>
                    <a:pt x="74" y="44"/>
                    <a:pt x="74" y="44"/>
                  </a:cubicBezTo>
                  <a:cubicBezTo>
                    <a:pt x="77" y="46"/>
                    <a:pt x="80" y="48"/>
                    <a:pt x="84" y="51"/>
                  </a:cubicBezTo>
                  <a:cubicBezTo>
                    <a:pt x="87" y="54"/>
                    <a:pt x="90" y="57"/>
                    <a:pt x="93" y="60"/>
                  </a:cubicBezTo>
                  <a:cubicBezTo>
                    <a:pt x="93" y="60"/>
                    <a:pt x="93" y="60"/>
                    <a:pt x="93" y="60"/>
                  </a:cubicBezTo>
                  <a:cubicBezTo>
                    <a:pt x="98" y="65"/>
                    <a:pt x="102" y="71"/>
                    <a:pt x="105" y="77"/>
                  </a:cubicBezTo>
                  <a:cubicBezTo>
                    <a:pt x="105" y="77"/>
                    <a:pt x="105" y="77"/>
                    <a:pt x="105" y="77"/>
                  </a:cubicBezTo>
                  <a:cubicBezTo>
                    <a:pt x="105" y="77"/>
                    <a:pt x="105" y="77"/>
                    <a:pt x="105" y="77"/>
                  </a:cubicBezTo>
                  <a:cubicBezTo>
                    <a:pt x="105" y="77"/>
                    <a:pt x="105" y="77"/>
                    <a:pt x="105" y="77"/>
                  </a:cubicBezTo>
                  <a:cubicBezTo>
                    <a:pt x="105" y="77"/>
                    <a:pt x="105" y="77"/>
                    <a:pt x="105" y="77"/>
                  </a:cubicBezTo>
                  <a:cubicBezTo>
                    <a:pt x="106" y="79"/>
                    <a:pt x="107" y="80"/>
                    <a:pt x="107" y="82"/>
                  </a:cubicBezTo>
                  <a:cubicBezTo>
                    <a:pt x="108" y="84"/>
                    <a:pt x="109" y="86"/>
                    <a:pt x="109" y="88"/>
                  </a:cubicBezTo>
                  <a:cubicBezTo>
                    <a:pt x="110" y="89"/>
                    <a:pt x="110" y="89"/>
                    <a:pt x="111" y="89"/>
                  </a:cubicBezTo>
                  <a:cubicBezTo>
                    <a:pt x="111" y="89"/>
                    <a:pt x="111" y="88"/>
                    <a:pt x="111" y="87"/>
                  </a:cubicBezTo>
                  <a:cubicBezTo>
                    <a:pt x="111" y="86"/>
                    <a:pt x="110" y="85"/>
                    <a:pt x="110" y="83"/>
                  </a:cubicBezTo>
                  <a:cubicBezTo>
                    <a:pt x="109" y="82"/>
                    <a:pt x="109" y="80"/>
                    <a:pt x="108" y="79"/>
                  </a:cubicBezTo>
                  <a:cubicBezTo>
                    <a:pt x="107" y="76"/>
                    <a:pt x="106" y="74"/>
                    <a:pt x="104" y="71"/>
                  </a:cubicBezTo>
                  <a:cubicBezTo>
                    <a:pt x="101" y="66"/>
                    <a:pt x="97" y="62"/>
                    <a:pt x="93" y="57"/>
                  </a:cubicBezTo>
                  <a:cubicBezTo>
                    <a:pt x="89" y="53"/>
                    <a:pt x="85" y="49"/>
                    <a:pt x="80" y="46"/>
                  </a:cubicBezTo>
                  <a:cubicBezTo>
                    <a:pt x="78" y="44"/>
                    <a:pt x="76" y="43"/>
                    <a:pt x="74" y="41"/>
                  </a:cubicBezTo>
                  <a:cubicBezTo>
                    <a:pt x="72" y="40"/>
                    <a:pt x="70" y="39"/>
                    <a:pt x="67" y="38"/>
                  </a:cubicBezTo>
                  <a:cubicBezTo>
                    <a:pt x="59" y="33"/>
                    <a:pt x="50" y="29"/>
                    <a:pt x="41" y="24"/>
                  </a:cubicBezTo>
                  <a:cubicBezTo>
                    <a:pt x="41" y="24"/>
                    <a:pt x="41" y="24"/>
                    <a:pt x="41" y="24"/>
                  </a:cubicBezTo>
                  <a:cubicBezTo>
                    <a:pt x="38" y="22"/>
                    <a:pt x="34" y="19"/>
                    <a:pt x="31" y="15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30" y="14"/>
                    <a:pt x="29" y="14"/>
                    <a:pt x="28" y="13"/>
                  </a:cubicBezTo>
                  <a:cubicBezTo>
                    <a:pt x="28" y="12"/>
                    <a:pt x="27" y="10"/>
                    <a:pt x="26" y="9"/>
                  </a:cubicBezTo>
                  <a:cubicBezTo>
                    <a:pt x="25" y="7"/>
                    <a:pt x="23" y="5"/>
                    <a:pt x="21" y="4"/>
                  </a:cubicBezTo>
                  <a:cubicBezTo>
                    <a:pt x="20" y="3"/>
                    <a:pt x="18" y="2"/>
                    <a:pt x="16" y="1"/>
                  </a:cubicBezTo>
                  <a:cubicBezTo>
                    <a:pt x="15" y="1"/>
                    <a:pt x="14" y="0"/>
                    <a:pt x="12" y="0"/>
                  </a:cubicBezTo>
                  <a:cubicBezTo>
                    <a:pt x="12" y="0"/>
                    <a:pt x="11" y="0"/>
                    <a:pt x="11" y="0"/>
                  </a:cubicBezTo>
                  <a:moveTo>
                    <a:pt x="13" y="3"/>
                  </a:moveTo>
                  <a:cubicBezTo>
                    <a:pt x="13" y="3"/>
                    <a:pt x="13" y="3"/>
                    <a:pt x="13" y="3"/>
                  </a:cubicBezTo>
                  <a:cubicBezTo>
                    <a:pt x="13" y="3"/>
                    <a:pt x="13" y="3"/>
                    <a:pt x="13" y="3"/>
                  </a:cubicBezTo>
                  <a:moveTo>
                    <a:pt x="15" y="3"/>
                  </a:moveTo>
                  <a:cubicBezTo>
                    <a:pt x="16" y="3"/>
                    <a:pt x="16" y="3"/>
                    <a:pt x="16" y="3"/>
                  </a:cubicBezTo>
                  <a:cubicBezTo>
                    <a:pt x="15" y="3"/>
                    <a:pt x="15" y="3"/>
                    <a:pt x="15" y="3"/>
                  </a:cubicBezTo>
                  <a:moveTo>
                    <a:pt x="8" y="3"/>
                  </a:moveTo>
                  <a:cubicBezTo>
                    <a:pt x="8" y="4"/>
                    <a:pt x="8" y="4"/>
                    <a:pt x="8" y="4"/>
                  </a:cubicBezTo>
                  <a:cubicBezTo>
                    <a:pt x="8" y="3"/>
                    <a:pt x="8" y="3"/>
                    <a:pt x="8" y="3"/>
                  </a:cubicBezTo>
                  <a:moveTo>
                    <a:pt x="3" y="17"/>
                  </a:moveTo>
                  <a:cubicBezTo>
                    <a:pt x="3" y="17"/>
                    <a:pt x="3" y="17"/>
                    <a:pt x="3" y="17"/>
                  </a:cubicBezTo>
                  <a:cubicBezTo>
                    <a:pt x="3" y="17"/>
                    <a:pt x="3" y="17"/>
                    <a:pt x="3" y="17"/>
                  </a:cubicBezTo>
                  <a:moveTo>
                    <a:pt x="105" y="77"/>
                  </a:moveTo>
                  <a:cubicBezTo>
                    <a:pt x="105" y="77"/>
                    <a:pt x="105" y="77"/>
                    <a:pt x="105" y="77"/>
                  </a:cubicBezTo>
                  <a:cubicBezTo>
                    <a:pt x="105" y="77"/>
                    <a:pt x="105" y="77"/>
                    <a:pt x="105" y="77"/>
                  </a:cubicBezTo>
                  <a:cubicBezTo>
                    <a:pt x="105" y="77"/>
                    <a:pt x="105" y="77"/>
                    <a:pt x="105" y="77"/>
                  </a:cubicBezTo>
                  <a:moveTo>
                    <a:pt x="31" y="15"/>
                  </a:moveTo>
                  <a:cubicBezTo>
                    <a:pt x="31" y="15"/>
                    <a:pt x="31" y="15"/>
                    <a:pt x="31" y="15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31" y="15"/>
                    <a:pt x="31" y="15"/>
                    <a:pt x="31" y="15"/>
                  </a:cubicBezTo>
                  <a:moveTo>
                    <a:pt x="10" y="3"/>
                  </a:moveTo>
                  <a:cubicBezTo>
                    <a:pt x="10" y="3"/>
                    <a:pt x="10" y="3"/>
                    <a:pt x="10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3"/>
                    <a:pt x="10" y="3"/>
                    <a:pt x="10" y="3"/>
                  </a:cubicBezTo>
                </a:path>
              </a:pathLst>
            </a:custGeom>
            <a:solidFill>
              <a:srgbClr val="DAB4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921"/>
            <p:cNvSpPr>
              <a:spLocks/>
            </p:cNvSpPr>
            <p:nvPr/>
          </p:nvSpPr>
          <p:spPr bwMode="auto">
            <a:xfrm>
              <a:off x="5800" y="3033"/>
              <a:ext cx="109" cy="63"/>
            </a:xfrm>
            <a:custGeom>
              <a:avLst/>
              <a:gdLst>
                <a:gd name="T0" fmla="*/ 47 w 58"/>
                <a:gd name="T1" fmla="*/ 0 h 33"/>
                <a:gd name="T2" fmla="*/ 47 w 58"/>
                <a:gd name="T3" fmla="*/ 0 h 33"/>
                <a:gd name="T4" fmla="*/ 38 w 58"/>
                <a:gd name="T5" fmla="*/ 0 h 33"/>
                <a:gd name="T6" fmla="*/ 32 w 58"/>
                <a:gd name="T7" fmla="*/ 0 h 33"/>
                <a:gd name="T8" fmla="*/ 29 w 58"/>
                <a:gd name="T9" fmla="*/ 0 h 33"/>
                <a:gd name="T10" fmla="*/ 27 w 58"/>
                <a:gd name="T11" fmla="*/ 0 h 33"/>
                <a:gd name="T12" fmla="*/ 26 w 58"/>
                <a:gd name="T13" fmla="*/ 0 h 33"/>
                <a:gd name="T14" fmla="*/ 24 w 58"/>
                <a:gd name="T15" fmla="*/ 0 h 33"/>
                <a:gd name="T16" fmla="*/ 21 w 58"/>
                <a:gd name="T17" fmla="*/ 0 h 33"/>
                <a:gd name="T18" fmla="*/ 7 w 58"/>
                <a:gd name="T19" fmla="*/ 3 h 33"/>
                <a:gd name="T20" fmla="*/ 2 w 58"/>
                <a:gd name="T21" fmla="*/ 8 h 33"/>
                <a:gd name="T22" fmla="*/ 0 w 58"/>
                <a:gd name="T23" fmla="*/ 15 h 33"/>
                <a:gd name="T24" fmla="*/ 2 w 58"/>
                <a:gd name="T25" fmla="*/ 22 h 33"/>
                <a:gd name="T26" fmla="*/ 7 w 58"/>
                <a:gd name="T27" fmla="*/ 27 h 33"/>
                <a:gd name="T28" fmla="*/ 13 w 58"/>
                <a:gd name="T29" fmla="*/ 31 h 33"/>
                <a:gd name="T30" fmla="*/ 20 w 58"/>
                <a:gd name="T31" fmla="*/ 33 h 33"/>
                <a:gd name="T32" fmla="*/ 25 w 58"/>
                <a:gd name="T33" fmla="*/ 33 h 33"/>
                <a:gd name="T34" fmla="*/ 27 w 58"/>
                <a:gd name="T35" fmla="*/ 33 h 33"/>
                <a:gd name="T36" fmla="*/ 34 w 58"/>
                <a:gd name="T37" fmla="*/ 32 h 33"/>
                <a:gd name="T38" fmla="*/ 48 w 58"/>
                <a:gd name="T39" fmla="*/ 28 h 33"/>
                <a:gd name="T40" fmla="*/ 58 w 58"/>
                <a:gd name="T41" fmla="*/ 24 h 33"/>
                <a:gd name="T42" fmla="*/ 57 w 58"/>
                <a:gd name="T43" fmla="*/ 23 h 33"/>
                <a:gd name="T44" fmla="*/ 56 w 58"/>
                <a:gd name="T45" fmla="*/ 22 h 33"/>
                <a:gd name="T46" fmla="*/ 42 w 58"/>
                <a:gd name="T47" fmla="*/ 28 h 33"/>
                <a:gd name="T48" fmla="*/ 27 w 58"/>
                <a:gd name="T49" fmla="*/ 31 h 33"/>
                <a:gd name="T50" fmla="*/ 25 w 58"/>
                <a:gd name="T51" fmla="*/ 31 h 33"/>
                <a:gd name="T52" fmla="*/ 18 w 58"/>
                <a:gd name="T53" fmla="*/ 30 h 33"/>
                <a:gd name="T54" fmla="*/ 11 w 58"/>
                <a:gd name="T55" fmla="*/ 28 h 33"/>
                <a:gd name="T56" fmla="*/ 7 w 58"/>
                <a:gd name="T57" fmla="*/ 24 h 33"/>
                <a:gd name="T58" fmla="*/ 6 w 58"/>
                <a:gd name="T59" fmla="*/ 24 h 33"/>
                <a:gd name="T60" fmla="*/ 4 w 58"/>
                <a:gd name="T61" fmla="*/ 21 h 33"/>
                <a:gd name="T62" fmla="*/ 3 w 58"/>
                <a:gd name="T63" fmla="*/ 18 h 33"/>
                <a:gd name="T64" fmla="*/ 2 w 58"/>
                <a:gd name="T65" fmla="*/ 15 h 33"/>
                <a:gd name="T66" fmla="*/ 2 w 58"/>
                <a:gd name="T67" fmla="*/ 12 h 33"/>
                <a:gd name="T68" fmla="*/ 3 w 58"/>
                <a:gd name="T69" fmla="*/ 10 h 33"/>
                <a:gd name="T70" fmla="*/ 5 w 58"/>
                <a:gd name="T71" fmla="*/ 8 h 33"/>
                <a:gd name="T72" fmla="*/ 7 w 58"/>
                <a:gd name="T73" fmla="*/ 6 h 33"/>
                <a:gd name="T74" fmla="*/ 11 w 58"/>
                <a:gd name="T75" fmla="*/ 4 h 33"/>
                <a:gd name="T76" fmla="*/ 20 w 58"/>
                <a:gd name="T77" fmla="*/ 3 h 33"/>
                <a:gd name="T78" fmla="*/ 23 w 58"/>
                <a:gd name="T79" fmla="*/ 3 h 33"/>
                <a:gd name="T80" fmla="*/ 26 w 58"/>
                <a:gd name="T81" fmla="*/ 3 h 33"/>
                <a:gd name="T82" fmla="*/ 26 w 58"/>
                <a:gd name="T83" fmla="*/ 3 h 33"/>
                <a:gd name="T84" fmla="*/ 31 w 58"/>
                <a:gd name="T85" fmla="*/ 3 h 33"/>
                <a:gd name="T86" fmla="*/ 35 w 58"/>
                <a:gd name="T87" fmla="*/ 3 h 33"/>
                <a:gd name="T88" fmla="*/ 47 w 58"/>
                <a:gd name="T89" fmla="*/ 2 h 33"/>
                <a:gd name="T90" fmla="*/ 47 w 58"/>
                <a:gd name="T91" fmla="*/ 1 h 33"/>
                <a:gd name="T92" fmla="*/ 47 w 58"/>
                <a:gd name="T93" fmla="*/ 0 h 33"/>
                <a:gd name="T94" fmla="*/ 47 w 58"/>
                <a:gd name="T9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8" h="33">
                  <a:moveTo>
                    <a:pt x="47" y="0"/>
                  </a:moveTo>
                  <a:cubicBezTo>
                    <a:pt x="47" y="0"/>
                    <a:pt x="47" y="0"/>
                    <a:pt x="47" y="0"/>
                  </a:cubicBezTo>
                  <a:cubicBezTo>
                    <a:pt x="44" y="0"/>
                    <a:pt x="42" y="0"/>
                    <a:pt x="38" y="0"/>
                  </a:cubicBezTo>
                  <a:cubicBezTo>
                    <a:pt x="36" y="0"/>
                    <a:pt x="34" y="0"/>
                    <a:pt x="32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3" y="0"/>
                    <a:pt x="22" y="0"/>
                    <a:pt x="21" y="0"/>
                  </a:cubicBezTo>
                  <a:cubicBezTo>
                    <a:pt x="17" y="0"/>
                    <a:pt x="12" y="1"/>
                    <a:pt x="7" y="3"/>
                  </a:cubicBezTo>
                  <a:cubicBezTo>
                    <a:pt x="5" y="4"/>
                    <a:pt x="3" y="6"/>
                    <a:pt x="2" y="8"/>
                  </a:cubicBezTo>
                  <a:cubicBezTo>
                    <a:pt x="1" y="10"/>
                    <a:pt x="0" y="12"/>
                    <a:pt x="0" y="15"/>
                  </a:cubicBezTo>
                  <a:cubicBezTo>
                    <a:pt x="0" y="17"/>
                    <a:pt x="1" y="20"/>
                    <a:pt x="2" y="22"/>
                  </a:cubicBezTo>
                  <a:cubicBezTo>
                    <a:pt x="3" y="24"/>
                    <a:pt x="5" y="26"/>
                    <a:pt x="7" y="27"/>
                  </a:cubicBezTo>
                  <a:cubicBezTo>
                    <a:pt x="9" y="29"/>
                    <a:pt x="11" y="30"/>
                    <a:pt x="13" y="31"/>
                  </a:cubicBezTo>
                  <a:cubicBezTo>
                    <a:pt x="15" y="32"/>
                    <a:pt x="17" y="32"/>
                    <a:pt x="20" y="33"/>
                  </a:cubicBezTo>
                  <a:cubicBezTo>
                    <a:pt x="21" y="33"/>
                    <a:pt x="23" y="33"/>
                    <a:pt x="25" y="33"/>
                  </a:cubicBezTo>
                  <a:cubicBezTo>
                    <a:pt x="26" y="33"/>
                    <a:pt x="26" y="33"/>
                    <a:pt x="27" y="33"/>
                  </a:cubicBezTo>
                  <a:cubicBezTo>
                    <a:pt x="29" y="33"/>
                    <a:pt x="31" y="33"/>
                    <a:pt x="34" y="32"/>
                  </a:cubicBezTo>
                  <a:cubicBezTo>
                    <a:pt x="38" y="31"/>
                    <a:pt x="43" y="30"/>
                    <a:pt x="48" y="28"/>
                  </a:cubicBezTo>
                  <a:cubicBezTo>
                    <a:pt x="51" y="27"/>
                    <a:pt x="54" y="26"/>
                    <a:pt x="58" y="24"/>
                  </a:cubicBezTo>
                  <a:cubicBezTo>
                    <a:pt x="57" y="23"/>
                    <a:pt x="57" y="23"/>
                    <a:pt x="57" y="23"/>
                  </a:cubicBezTo>
                  <a:cubicBezTo>
                    <a:pt x="57" y="23"/>
                    <a:pt x="56" y="23"/>
                    <a:pt x="56" y="22"/>
                  </a:cubicBezTo>
                  <a:cubicBezTo>
                    <a:pt x="51" y="25"/>
                    <a:pt x="46" y="26"/>
                    <a:pt x="42" y="28"/>
                  </a:cubicBezTo>
                  <a:cubicBezTo>
                    <a:pt x="36" y="30"/>
                    <a:pt x="31" y="30"/>
                    <a:pt x="27" y="31"/>
                  </a:cubicBezTo>
                  <a:cubicBezTo>
                    <a:pt x="26" y="31"/>
                    <a:pt x="26" y="31"/>
                    <a:pt x="25" y="31"/>
                  </a:cubicBezTo>
                  <a:cubicBezTo>
                    <a:pt x="23" y="31"/>
                    <a:pt x="20" y="30"/>
                    <a:pt x="18" y="30"/>
                  </a:cubicBezTo>
                  <a:cubicBezTo>
                    <a:pt x="15" y="29"/>
                    <a:pt x="13" y="29"/>
                    <a:pt x="11" y="28"/>
                  </a:cubicBezTo>
                  <a:cubicBezTo>
                    <a:pt x="10" y="27"/>
                    <a:pt x="8" y="25"/>
                    <a:pt x="7" y="24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5" y="23"/>
                    <a:pt x="5" y="22"/>
                    <a:pt x="4" y="21"/>
                  </a:cubicBezTo>
                  <a:cubicBezTo>
                    <a:pt x="3" y="20"/>
                    <a:pt x="3" y="19"/>
                    <a:pt x="3" y="18"/>
                  </a:cubicBezTo>
                  <a:cubicBezTo>
                    <a:pt x="2" y="17"/>
                    <a:pt x="2" y="16"/>
                    <a:pt x="2" y="15"/>
                  </a:cubicBezTo>
                  <a:cubicBezTo>
                    <a:pt x="2" y="14"/>
                    <a:pt x="2" y="13"/>
                    <a:pt x="2" y="12"/>
                  </a:cubicBezTo>
                  <a:cubicBezTo>
                    <a:pt x="3" y="12"/>
                    <a:pt x="3" y="11"/>
                    <a:pt x="3" y="10"/>
                  </a:cubicBezTo>
                  <a:cubicBezTo>
                    <a:pt x="4" y="9"/>
                    <a:pt x="4" y="8"/>
                    <a:pt x="5" y="8"/>
                  </a:cubicBezTo>
                  <a:cubicBezTo>
                    <a:pt x="6" y="7"/>
                    <a:pt x="6" y="6"/>
                    <a:pt x="7" y="6"/>
                  </a:cubicBezTo>
                  <a:cubicBezTo>
                    <a:pt x="8" y="5"/>
                    <a:pt x="10" y="4"/>
                    <a:pt x="11" y="4"/>
                  </a:cubicBezTo>
                  <a:cubicBezTo>
                    <a:pt x="14" y="3"/>
                    <a:pt x="16" y="3"/>
                    <a:pt x="20" y="3"/>
                  </a:cubicBezTo>
                  <a:cubicBezTo>
                    <a:pt x="21" y="3"/>
                    <a:pt x="22" y="3"/>
                    <a:pt x="23" y="3"/>
                  </a:cubicBezTo>
                  <a:cubicBezTo>
                    <a:pt x="24" y="3"/>
                    <a:pt x="25" y="3"/>
                    <a:pt x="26" y="3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8" y="3"/>
                    <a:pt x="30" y="3"/>
                    <a:pt x="31" y="3"/>
                  </a:cubicBezTo>
                  <a:cubicBezTo>
                    <a:pt x="32" y="3"/>
                    <a:pt x="34" y="3"/>
                    <a:pt x="35" y="3"/>
                  </a:cubicBezTo>
                  <a:cubicBezTo>
                    <a:pt x="38" y="3"/>
                    <a:pt x="43" y="2"/>
                    <a:pt x="47" y="2"/>
                  </a:cubicBezTo>
                  <a:cubicBezTo>
                    <a:pt x="47" y="1"/>
                    <a:pt x="47" y="1"/>
                    <a:pt x="47" y="1"/>
                  </a:cubicBezTo>
                  <a:cubicBezTo>
                    <a:pt x="47" y="1"/>
                    <a:pt x="47" y="0"/>
                    <a:pt x="47" y="0"/>
                  </a:cubicBezTo>
                  <a:cubicBezTo>
                    <a:pt x="47" y="0"/>
                    <a:pt x="47" y="0"/>
                    <a:pt x="47" y="0"/>
                  </a:cubicBezTo>
                </a:path>
              </a:pathLst>
            </a:custGeom>
            <a:solidFill>
              <a:srgbClr val="3535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922"/>
            <p:cNvSpPr>
              <a:spLocks/>
            </p:cNvSpPr>
            <p:nvPr/>
          </p:nvSpPr>
          <p:spPr bwMode="auto">
            <a:xfrm>
              <a:off x="6024" y="3049"/>
              <a:ext cx="112" cy="64"/>
            </a:xfrm>
            <a:custGeom>
              <a:avLst/>
              <a:gdLst>
                <a:gd name="T0" fmla="*/ 23 w 59"/>
                <a:gd name="T1" fmla="*/ 0 h 34"/>
                <a:gd name="T2" fmla="*/ 23 w 59"/>
                <a:gd name="T3" fmla="*/ 0 h 34"/>
                <a:gd name="T4" fmla="*/ 20 w 59"/>
                <a:gd name="T5" fmla="*/ 1 h 34"/>
                <a:gd name="T6" fmla="*/ 20 w 59"/>
                <a:gd name="T7" fmla="*/ 1 h 34"/>
                <a:gd name="T8" fmla="*/ 20 w 59"/>
                <a:gd name="T9" fmla="*/ 1 h 34"/>
                <a:gd name="T10" fmla="*/ 21 w 59"/>
                <a:gd name="T11" fmla="*/ 2 h 34"/>
                <a:gd name="T12" fmla="*/ 21 w 59"/>
                <a:gd name="T13" fmla="*/ 2 h 34"/>
                <a:gd name="T14" fmla="*/ 21 w 59"/>
                <a:gd name="T15" fmla="*/ 2 h 34"/>
                <a:gd name="T16" fmla="*/ 21 w 59"/>
                <a:gd name="T17" fmla="*/ 2 h 34"/>
                <a:gd name="T18" fmla="*/ 26 w 59"/>
                <a:gd name="T19" fmla="*/ 2 h 34"/>
                <a:gd name="T20" fmla="*/ 34 w 59"/>
                <a:gd name="T21" fmla="*/ 4 h 34"/>
                <a:gd name="T22" fmla="*/ 35 w 59"/>
                <a:gd name="T23" fmla="*/ 4 h 34"/>
                <a:gd name="T24" fmla="*/ 35 w 59"/>
                <a:gd name="T25" fmla="*/ 4 h 34"/>
                <a:gd name="T26" fmla="*/ 40 w 59"/>
                <a:gd name="T27" fmla="*/ 5 h 34"/>
                <a:gd name="T28" fmla="*/ 49 w 59"/>
                <a:gd name="T29" fmla="*/ 7 h 34"/>
                <a:gd name="T30" fmla="*/ 52 w 59"/>
                <a:gd name="T31" fmla="*/ 9 h 34"/>
                <a:gd name="T32" fmla="*/ 54 w 59"/>
                <a:gd name="T33" fmla="*/ 12 h 34"/>
                <a:gd name="T34" fmla="*/ 56 w 59"/>
                <a:gd name="T35" fmla="*/ 14 h 34"/>
                <a:gd name="T36" fmla="*/ 56 w 59"/>
                <a:gd name="T37" fmla="*/ 17 h 34"/>
                <a:gd name="T38" fmla="*/ 56 w 59"/>
                <a:gd name="T39" fmla="*/ 17 h 34"/>
                <a:gd name="T40" fmla="*/ 56 w 59"/>
                <a:gd name="T41" fmla="*/ 19 h 34"/>
                <a:gd name="T42" fmla="*/ 55 w 59"/>
                <a:gd name="T43" fmla="*/ 22 h 34"/>
                <a:gd name="T44" fmla="*/ 53 w 59"/>
                <a:gd name="T45" fmla="*/ 25 h 34"/>
                <a:gd name="T46" fmla="*/ 51 w 59"/>
                <a:gd name="T47" fmla="*/ 28 h 34"/>
                <a:gd name="T48" fmla="*/ 45 w 59"/>
                <a:gd name="T49" fmla="*/ 30 h 34"/>
                <a:gd name="T50" fmla="*/ 39 w 59"/>
                <a:gd name="T51" fmla="*/ 32 h 34"/>
                <a:gd name="T52" fmla="*/ 36 w 59"/>
                <a:gd name="T53" fmla="*/ 32 h 34"/>
                <a:gd name="T54" fmla="*/ 30 w 59"/>
                <a:gd name="T55" fmla="*/ 31 h 34"/>
                <a:gd name="T56" fmla="*/ 15 w 59"/>
                <a:gd name="T57" fmla="*/ 26 h 34"/>
                <a:gd name="T58" fmla="*/ 2 w 59"/>
                <a:gd name="T59" fmla="*/ 19 h 34"/>
                <a:gd name="T60" fmla="*/ 1 w 59"/>
                <a:gd name="T61" fmla="*/ 19 h 34"/>
                <a:gd name="T62" fmla="*/ 0 w 59"/>
                <a:gd name="T63" fmla="*/ 20 h 34"/>
                <a:gd name="T64" fmla="*/ 9 w 59"/>
                <a:gd name="T65" fmla="*/ 26 h 34"/>
                <a:gd name="T66" fmla="*/ 22 w 59"/>
                <a:gd name="T67" fmla="*/ 32 h 34"/>
                <a:gd name="T68" fmla="*/ 29 w 59"/>
                <a:gd name="T69" fmla="*/ 34 h 34"/>
                <a:gd name="T70" fmla="*/ 36 w 59"/>
                <a:gd name="T71" fmla="*/ 34 h 34"/>
                <a:gd name="T72" fmla="*/ 36 w 59"/>
                <a:gd name="T73" fmla="*/ 34 h 34"/>
                <a:gd name="T74" fmla="*/ 43 w 59"/>
                <a:gd name="T75" fmla="*/ 33 h 34"/>
                <a:gd name="T76" fmla="*/ 50 w 59"/>
                <a:gd name="T77" fmla="*/ 31 h 34"/>
                <a:gd name="T78" fmla="*/ 55 w 59"/>
                <a:gd name="T79" fmla="*/ 26 h 34"/>
                <a:gd name="T80" fmla="*/ 59 w 59"/>
                <a:gd name="T81" fmla="*/ 19 h 34"/>
                <a:gd name="T82" fmla="*/ 57 w 59"/>
                <a:gd name="T83" fmla="*/ 12 h 34"/>
                <a:gd name="T84" fmla="*/ 53 w 59"/>
                <a:gd name="T85" fmla="*/ 7 h 34"/>
                <a:gd name="T86" fmla="*/ 39 w 59"/>
                <a:gd name="T87" fmla="*/ 2 h 34"/>
                <a:gd name="T88" fmla="*/ 34 w 59"/>
                <a:gd name="T89" fmla="*/ 1 h 34"/>
                <a:gd name="T90" fmla="*/ 32 w 59"/>
                <a:gd name="T91" fmla="*/ 1 h 34"/>
                <a:gd name="T92" fmla="*/ 23 w 59"/>
                <a:gd name="T93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9" h="34">
                  <a:moveTo>
                    <a:pt x="23" y="0"/>
                  </a:moveTo>
                  <a:cubicBezTo>
                    <a:pt x="23" y="0"/>
                    <a:pt x="23" y="0"/>
                    <a:pt x="23" y="0"/>
                  </a:cubicBezTo>
                  <a:cubicBezTo>
                    <a:pt x="22" y="0"/>
                    <a:pt x="21" y="1"/>
                    <a:pt x="20" y="1"/>
                  </a:cubicBezTo>
                  <a:cubicBezTo>
                    <a:pt x="20" y="1"/>
                    <a:pt x="20" y="1"/>
                    <a:pt x="20" y="1"/>
                  </a:cubicBezTo>
                  <a:cubicBezTo>
                    <a:pt x="20" y="1"/>
                    <a:pt x="20" y="1"/>
                    <a:pt x="20" y="1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3" y="2"/>
                    <a:pt x="24" y="2"/>
                    <a:pt x="26" y="2"/>
                  </a:cubicBezTo>
                  <a:cubicBezTo>
                    <a:pt x="28" y="3"/>
                    <a:pt x="31" y="3"/>
                    <a:pt x="34" y="4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7" y="4"/>
                    <a:pt x="39" y="4"/>
                    <a:pt x="40" y="5"/>
                  </a:cubicBezTo>
                  <a:cubicBezTo>
                    <a:pt x="44" y="5"/>
                    <a:pt x="46" y="6"/>
                    <a:pt x="49" y="7"/>
                  </a:cubicBezTo>
                  <a:cubicBezTo>
                    <a:pt x="50" y="8"/>
                    <a:pt x="51" y="8"/>
                    <a:pt x="52" y="9"/>
                  </a:cubicBezTo>
                  <a:cubicBezTo>
                    <a:pt x="53" y="10"/>
                    <a:pt x="54" y="11"/>
                    <a:pt x="54" y="12"/>
                  </a:cubicBezTo>
                  <a:cubicBezTo>
                    <a:pt x="55" y="12"/>
                    <a:pt x="55" y="13"/>
                    <a:pt x="56" y="14"/>
                  </a:cubicBezTo>
                  <a:cubicBezTo>
                    <a:pt x="56" y="15"/>
                    <a:pt x="56" y="16"/>
                    <a:pt x="56" y="17"/>
                  </a:cubicBezTo>
                  <a:cubicBezTo>
                    <a:pt x="56" y="17"/>
                    <a:pt x="56" y="17"/>
                    <a:pt x="56" y="17"/>
                  </a:cubicBezTo>
                  <a:cubicBezTo>
                    <a:pt x="56" y="18"/>
                    <a:pt x="56" y="19"/>
                    <a:pt x="56" y="19"/>
                  </a:cubicBezTo>
                  <a:cubicBezTo>
                    <a:pt x="56" y="20"/>
                    <a:pt x="56" y="21"/>
                    <a:pt x="55" y="22"/>
                  </a:cubicBezTo>
                  <a:cubicBezTo>
                    <a:pt x="55" y="23"/>
                    <a:pt x="54" y="24"/>
                    <a:pt x="53" y="25"/>
                  </a:cubicBezTo>
                  <a:cubicBezTo>
                    <a:pt x="53" y="26"/>
                    <a:pt x="52" y="27"/>
                    <a:pt x="51" y="28"/>
                  </a:cubicBezTo>
                  <a:cubicBezTo>
                    <a:pt x="49" y="29"/>
                    <a:pt x="47" y="30"/>
                    <a:pt x="45" y="30"/>
                  </a:cubicBezTo>
                  <a:cubicBezTo>
                    <a:pt x="43" y="31"/>
                    <a:pt x="41" y="32"/>
                    <a:pt x="39" y="32"/>
                  </a:cubicBezTo>
                  <a:cubicBezTo>
                    <a:pt x="38" y="32"/>
                    <a:pt x="37" y="32"/>
                    <a:pt x="36" y="32"/>
                  </a:cubicBezTo>
                  <a:cubicBezTo>
                    <a:pt x="34" y="32"/>
                    <a:pt x="32" y="32"/>
                    <a:pt x="30" y="31"/>
                  </a:cubicBezTo>
                  <a:cubicBezTo>
                    <a:pt x="25" y="31"/>
                    <a:pt x="20" y="29"/>
                    <a:pt x="15" y="26"/>
                  </a:cubicBezTo>
                  <a:cubicBezTo>
                    <a:pt x="11" y="24"/>
                    <a:pt x="6" y="22"/>
                    <a:pt x="2" y="19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1" y="20"/>
                    <a:pt x="0" y="20"/>
                    <a:pt x="0" y="20"/>
                  </a:cubicBezTo>
                  <a:cubicBezTo>
                    <a:pt x="3" y="22"/>
                    <a:pt x="6" y="24"/>
                    <a:pt x="9" y="26"/>
                  </a:cubicBezTo>
                  <a:cubicBezTo>
                    <a:pt x="14" y="29"/>
                    <a:pt x="18" y="30"/>
                    <a:pt x="22" y="32"/>
                  </a:cubicBezTo>
                  <a:cubicBezTo>
                    <a:pt x="25" y="33"/>
                    <a:pt x="27" y="33"/>
                    <a:pt x="29" y="34"/>
                  </a:cubicBezTo>
                  <a:cubicBezTo>
                    <a:pt x="32" y="34"/>
                    <a:pt x="34" y="34"/>
                    <a:pt x="36" y="34"/>
                  </a:cubicBezTo>
                  <a:cubicBezTo>
                    <a:pt x="36" y="34"/>
                    <a:pt x="36" y="34"/>
                    <a:pt x="36" y="34"/>
                  </a:cubicBezTo>
                  <a:cubicBezTo>
                    <a:pt x="39" y="34"/>
                    <a:pt x="41" y="34"/>
                    <a:pt x="43" y="33"/>
                  </a:cubicBezTo>
                  <a:cubicBezTo>
                    <a:pt x="45" y="33"/>
                    <a:pt x="48" y="32"/>
                    <a:pt x="50" y="31"/>
                  </a:cubicBezTo>
                  <a:cubicBezTo>
                    <a:pt x="52" y="29"/>
                    <a:pt x="54" y="28"/>
                    <a:pt x="55" y="26"/>
                  </a:cubicBezTo>
                  <a:cubicBezTo>
                    <a:pt x="57" y="24"/>
                    <a:pt x="58" y="22"/>
                    <a:pt x="59" y="19"/>
                  </a:cubicBezTo>
                  <a:cubicBezTo>
                    <a:pt x="59" y="17"/>
                    <a:pt x="58" y="14"/>
                    <a:pt x="57" y="12"/>
                  </a:cubicBezTo>
                  <a:cubicBezTo>
                    <a:pt x="56" y="10"/>
                    <a:pt x="55" y="8"/>
                    <a:pt x="53" y="7"/>
                  </a:cubicBezTo>
                  <a:cubicBezTo>
                    <a:pt x="49" y="4"/>
                    <a:pt x="44" y="3"/>
                    <a:pt x="39" y="2"/>
                  </a:cubicBezTo>
                  <a:cubicBezTo>
                    <a:pt x="37" y="2"/>
                    <a:pt x="36" y="2"/>
                    <a:pt x="34" y="1"/>
                  </a:cubicBezTo>
                  <a:cubicBezTo>
                    <a:pt x="32" y="1"/>
                    <a:pt x="32" y="1"/>
                    <a:pt x="32" y="1"/>
                  </a:cubicBezTo>
                  <a:cubicBezTo>
                    <a:pt x="29" y="1"/>
                    <a:pt x="26" y="0"/>
                    <a:pt x="23" y="0"/>
                  </a:cubicBezTo>
                  <a:close/>
                </a:path>
              </a:pathLst>
            </a:custGeom>
            <a:solidFill>
              <a:srgbClr val="3535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947" name="Picture 92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46" y="2576"/>
              <a:ext cx="14" cy="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8" name="Picture 92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46" y="2568"/>
              <a:ext cx="32" cy="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9" name="Picture 92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46" y="2569"/>
              <a:ext cx="21" cy="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50" name="Picture 92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6" y="2623"/>
              <a:ext cx="32" cy="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7" name="Freeform 927"/>
            <p:cNvSpPr>
              <a:spLocks/>
            </p:cNvSpPr>
            <p:nvPr/>
          </p:nvSpPr>
          <p:spPr bwMode="auto">
            <a:xfrm>
              <a:off x="5587" y="2035"/>
              <a:ext cx="2" cy="2"/>
            </a:xfrm>
            <a:custGeom>
              <a:avLst/>
              <a:gdLst>
                <a:gd name="T0" fmla="*/ 2 w 2"/>
                <a:gd name="T1" fmla="*/ 0 h 2"/>
                <a:gd name="T2" fmla="*/ 0 w 2"/>
                <a:gd name="T3" fmla="*/ 2 h 2"/>
                <a:gd name="T4" fmla="*/ 2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lnTo>
                    <a:pt x="0" y="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E8C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0" name="Freeform 928"/>
            <p:cNvSpPr>
              <a:spLocks/>
            </p:cNvSpPr>
            <p:nvPr/>
          </p:nvSpPr>
          <p:spPr bwMode="auto">
            <a:xfrm>
              <a:off x="5551" y="2089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C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1" name="Freeform 929"/>
            <p:cNvSpPr>
              <a:spLocks/>
            </p:cNvSpPr>
            <p:nvPr/>
          </p:nvSpPr>
          <p:spPr bwMode="auto">
            <a:xfrm>
              <a:off x="5561" y="2102"/>
              <a:ext cx="1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C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2" name="Freeform 930"/>
            <p:cNvSpPr>
              <a:spLocks/>
            </p:cNvSpPr>
            <p:nvPr/>
          </p:nvSpPr>
          <p:spPr bwMode="auto">
            <a:xfrm>
              <a:off x="5551" y="2089"/>
              <a:ext cx="0" cy="2"/>
            </a:xfrm>
            <a:custGeom>
              <a:avLst/>
              <a:gdLst>
                <a:gd name="T0" fmla="*/ 2 h 2"/>
                <a:gd name="T1" fmla="*/ 2 h 2"/>
                <a:gd name="T2" fmla="*/ 0 h 2"/>
                <a:gd name="T3" fmla="*/ 2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E8C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3" name="Freeform 931"/>
            <p:cNvSpPr>
              <a:spLocks/>
            </p:cNvSpPr>
            <p:nvPr/>
          </p:nvSpPr>
          <p:spPr bwMode="auto">
            <a:xfrm>
              <a:off x="5589" y="2035"/>
              <a:ext cx="2" cy="0"/>
            </a:xfrm>
            <a:custGeom>
              <a:avLst/>
              <a:gdLst>
                <a:gd name="T0" fmla="*/ 2 w 2"/>
                <a:gd name="T1" fmla="*/ 0 w 2"/>
                <a:gd name="T2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E8C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4" name="Freeform 932"/>
            <p:cNvSpPr>
              <a:spLocks/>
            </p:cNvSpPr>
            <p:nvPr/>
          </p:nvSpPr>
          <p:spPr bwMode="auto">
            <a:xfrm>
              <a:off x="5559" y="2102"/>
              <a:ext cx="2" cy="0"/>
            </a:xfrm>
            <a:custGeom>
              <a:avLst/>
              <a:gdLst>
                <a:gd name="T0" fmla="*/ 0 w 2"/>
                <a:gd name="T1" fmla="*/ 2 w 2"/>
                <a:gd name="T2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C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5" name="Freeform 933"/>
            <p:cNvSpPr>
              <a:spLocks/>
            </p:cNvSpPr>
            <p:nvPr/>
          </p:nvSpPr>
          <p:spPr bwMode="auto">
            <a:xfrm>
              <a:off x="5545" y="2027"/>
              <a:ext cx="87" cy="92"/>
            </a:xfrm>
            <a:custGeom>
              <a:avLst/>
              <a:gdLst>
                <a:gd name="T0" fmla="*/ 40 w 46"/>
                <a:gd name="T1" fmla="*/ 29 h 49"/>
                <a:gd name="T2" fmla="*/ 40 w 46"/>
                <a:gd name="T3" fmla="*/ 29 h 49"/>
                <a:gd name="T4" fmla="*/ 41 w 46"/>
                <a:gd name="T5" fmla="*/ 28 h 49"/>
                <a:gd name="T6" fmla="*/ 42 w 46"/>
                <a:gd name="T7" fmla="*/ 28 h 49"/>
                <a:gd name="T8" fmla="*/ 42 w 46"/>
                <a:gd name="T9" fmla="*/ 20 h 49"/>
                <a:gd name="T10" fmla="*/ 41 w 46"/>
                <a:gd name="T11" fmla="*/ 20 h 49"/>
                <a:gd name="T12" fmla="*/ 32 w 46"/>
                <a:gd name="T13" fmla="*/ 16 h 49"/>
                <a:gd name="T14" fmla="*/ 31 w 46"/>
                <a:gd name="T15" fmla="*/ 8 h 49"/>
                <a:gd name="T16" fmla="*/ 31 w 46"/>
                <a:gd name="T17" fmla="*/ 6 h 49"/>
                <a:gd name="T18" fmla="*/ 24 w 46"/>
                <a:gd name="T19" fmla="*/ 4 h 49"/>
                <a:gd name="T20" fmla="*/ 23 w 46"/>
                <a:gd name="T21" fmla="*/ 4 h 49"/>
                <a:gd name="T22" fmla="*/ 22 w 46"/>
                <a:gd name="T23" fmla="*/ 5 h 49"/>
                <a:gd name="T24" fmla="*/ 17 w 46"/>
                <a:gd name="T25" fmla="*/ 11 h 49"/>
                <a:gd name="T26" fmla="*/ 8 w 46"/>
                <a:gd name="T27" fmla="*/ 10 h 49"/>
                <a:gd name="T28" fmla="*/ 6 w 46"/>
                <a:gd name="T29" fmla="*/ 10 h 49"/>
                <a:gd name="T30" fmla="*/ 2 w 46"/>
                <a:gd name="T31" fmla="*/ 16 h 49"/>
                <a:gd name="T32" fmla="*/ 3 w 46"/>
                <a:gd name="T33" fmla="*/ 17 h 49"/>
                <a:gd name="T34" fmla="*/ 7 w 46"/>
                <a:gd name="T35" fmla="*/ 25 h 49"/>
                <a:gd name="T36" fmla="*/ 3 w 46"/>
                <a:gd name="T37" fmla="*/ 33 h 49"/>
                <a:gd name="T38" fmla="*/ 3 w 46"/>
                <a:gd name="T39" fmla="*/ 33 h 49"/>
                <a:gd name="T40" fmla="*/ 3 w 46"/>
                <a:gd name="T41" fmla="*/ 34 h 49"/>
                <a:gd name="T42" fmla="*/ 7 w 46"/>
                <a:gd name="T43" fmla="*/ 40 h 49"/>
                <a:gd name="T44" fmla="*/ 8 w 46"/>
                <a:gd name="T45" fmla="*/ 40 h 49"/>
                <a:gd name="T46" fmla="*/ 9 w 46"/>
                <a:gd name="T47" fmla="*/ 40 h 49"/>
                <a:gd name="T48" fmla="*/ 17 w 46"/>
                <a:gd name="T49" fmla="*/ 38 h 49"/>
                <a:gd name="T50" fmla="*/ 24 w 46"/>
                <a:gd name="T51" fmla="*/ 45 h 49"/>
                <a:gd name="T52" fmla="*/ 25 w 46"/>
                <a:gd name="T53" fmla="*/ 45 h 49"/>
                <a:gd name="T54" fmla="*/ 32 w 46"/>
                <a:gd name="T55" fmla="*/ 43 h 49"/>
                <a:gd name="T56" fmla="*/ 33 w 46"/>
                <a:gd name="T57" fmla="*/ 33 h 49"/>
                <a:gd name="T58" fmla="*/ 40 w 46"/>
                <a:gd name="T59" fmla="*/ 2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6" h="49">
                  <a:moveTo>
                    <a:pt x="40" y="29"/>
                  </a:moveTo>
                  <a:cubicBezTo>
                    <a:pt x="40" y="29"/>
                    <a:pt x="40" y="29"/>
                    <a:pt x="40" y="29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2" y="28"/>
                    <a:pt x="42" y="28"/>
                    <a:pt x="42" y="28"/>
                  </a:cubicBezTo>
                  <a:cubicBezTo>
                    <a:pt x="46" y="26"/>
                    <a:pt x="46" y="22"/>
                    <a:pt x="42" y="20"/>
                  </a:cubicBezTo>
                  <a:cubicBezTo>
                    <a:pt x="41" y="20"/>
                    <a:pt x="41" y="20"/>
                    <a:pt x="41" y="20"/>
                  </a:cubicBezTo>
                  <a:cubicBezTo>
                    <a:pt x="32" y="16"/>
                    <a:pt x="32" y="16"/>
                    <a:pt x="32" y="16"/>
                  </a:cubicBezTo>
                  <a:cubicBezTo>
                    <a:pt x="31" y="8"/>
                    <a:pt x="31" y="8"/>
                    <a:pt x="31" y="8"/>
                  </a:cubicBezTo>
                  <a:cubicBezTo>
                    <a:pt x="31" y="6"/>
                    <a:pt x="31" y="6"/>
                    <a:pt x="31" y="6"/>
                  </a:cubicBezTo>
                  <a:cubicBezTo>
                    <a:pt x="30" y="1"/>
                    <a:pt x="27" y="0"/>
                    <a:pt x="24" y="4"/>
                  </a:cubicBezTo>
                  <a:cubicBezTo>
                    <a:pt x="23" y="4"/>
                    <a:pt x="23" y="4"/>
                    <a:pt x="23" y="4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2" y="9"/>
                    <a:pt x="0" y="12"/>
                    <a:pt x="2" y="16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3" y="33"/>
                    <a:pt x="3" y="33"/>
                    <a:pt x="3" y="33"/>
                  </a:cubicBezTo>
                  <a:cubicBezTo>
                    <a:pt x="3" y="33"/>
                    <a:pt x="3" y="33"/>
                    <a:pt x="3" y="33"/>
                  </a:cubicBezTo>
                  <a:cubicBezTo>
                    <a:pt x="3" y="34"/>
                    <a:pt x="3" y="34"/>
                    <a:pt x="3" y="34"/>
                  </a:cubicBezTo>
                  <a:cubicBezTo>
                    <a:pt x="1" y="38"/>
                    <a:pt x="3" y="41"/>
                    <a:pt x="7" y="40"/>
                  </a:cubicBezTo>
                  <a:cubicBezTo>
                    <a:pt x="8" y="40"/>
                    <a:pt x="8" y="40"/>
                    <a:pt x="8" y="40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17" y="38"/>
                    <a:pt x="17" y="38"/>
                    <a:pt x="17" y="38"/>
                  </a:cubicBezTo>
                  <a:cubicBezTo>
                    <a:pt x="24" y="45"/>
                    <a:pt x="24" y="45"/>
                    <a:pt x="24" y="45"/>
                  </a:cubicBezTo>
                  <a:cubicBezTo>
                    <a:pt x="25" y="45"/>
                    <a:pt x="25" y="45"/>
                    <a:pt x="25" y="45"/>
                  </a:cubicBezTo>
                  <a:cubicBezTo>
                    <a:pt x="28" y="49"/>
                    <a:pt x="31" y="47"/>
                    <a:pt x="32" y="43"/>
                  </a:cubicBezTo>
                  <a:cubicBezTo>
                    <a:pt x="33" y="33"/>
                    <a:pt x="33" y="33"/>
                    <a:pt x="33" y="33"/>
                  </a:cubicBezTo>
                  <a:lnTo>
                    <a:pt x="40" y="29"/>
                  </a:lnTo>
                  <a:close/>
                </a:path>
              </a:pathLst>
            </a:custGeom>
            <a:solidFill>
              <a:srgbClr val="E8C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6" name="Freeform 934"/>
            <p:cNvSpPr>
              <a:spLocks/>
            </p:cNvSpPr>
            <p:nvPr/>
          </p:nvSpPr>
          <p:spPr bwMode="auto">
            <a:xfrm>
              <a:off x="5740" y="1946"/>
              <a:ext cx="0" cy="2"/>
            </a:xfrm>
            <a:custGeom>
              <a:avLst/>
              <a:gdLst>
                <a:gd name="T0" fmla="*/ 0 h 2"/>
                <a:gd name="T1" fmla="*/ 2 h 2"/>
                <a:gd name="T2" fmla="*/ 0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C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7" name="Freeform 935"/>
            <p:cNvSpPr>
              <a:spLocks/>
            </p:cNvSpPr>
            <p:nvPr/>
          </p:nvSpPr>
          <p:spPr bwMode="auto">
            <a:xfrm>
              <a:off x="5736" y="1989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C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8" name="Freeform 936"/>
            <p:cNvSpPr>
              <a:spLocks/>
            </p:cNvSpPr>
            <p:nvPr/>
          </p:nvSpPr>
          <p:spPr bwMode="auto">
            <a:xfrm>
              <a:off x="5745" y="1993"/>
              <a:ext cx="0" cy="2"/>
            </a:xfrm>
            <a:custGeom>
              <a:avLst/>
              <a:gdLst>
                <a:gd name="T0" fmla="*/ 2 h 2"/>
                <a:gd name="T1" fmla="*/ 0 h 2"/>
                <a:gd name="T2" fmla="*/ 2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E8C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9" name="Freeform 937"/>
            <p:cNvSpPr>
              <a:spLocks/>
            </p:cNvSpPr>
            <p:nvPr/>
          </p:nvSpPr>
          <p:spPr bwMode="auto">
            <a:xfrm>
              <a:off x="5736" y="1989"/>
              <a:ext cx="0" cy="2"/>
            </a:xfrm>
            <a:custGeom>
              <a:avLst/>
              <a:gdLst>
                <a:gd name="T0" fmla="*/ 2 h 2"/>
                <a:gd name="T1" fmla="*/ 2 h 2"/>
                <a:gd name="T2" fmla="*/ 0 h 2"/>
                <a:gd name="T3" fmla="*/ 2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E8C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0" name="Freeform 938"/>
            <p:cNvSpPr>
              <a:spLocks/>
            </p:cNvSpPr>
            <p:nvPr/>
          </p:nvSpPr>
          <p:spPr bwMode="auto">
            <a:xfrm>
              <a:off x="5740" y="194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C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1" name="Freeform 939"/>
            <p:cNvSpPr>
              <a:spLocks/>
            </p:cNvSpPr>
            <p:nvPr/>
          </p:nvSpPr>
          <p:spPr bwMode="auto">
            <a:xfrm>
              <a:off x="5743" y="1995"/>
              <a:ext cx="2" cy="0"/>
            </a:xfrm>
            <a:custGeom>
              <a:avLst/>
              <a:gdLst>
                <a:gd name="T0" fmla="*/ 0 w 2"/>
                <a:gd name="T1" fmla="*/ 2 w 2"/>
                <a:gd name="T2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C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2" name="Freeform 940"/>
            <p:cNvSpPr>
              <a:spLocks/>
            </p:cNvSpPr>
            <p:nvPr/>
          </p:nvSpPr>
          <p:spPr bwMode="auto">
            <a:xfrm>
              <a:off x="5719" y="1939"/>
              <a:ext cx="58" cy="60"/>
            </a:xfrm>
            <a:custGeom>
              <a:avLst/>
              <a:gdLst>
                <a:gd name="T0" fmla="*/ 29 w 31"/>
                <a:gd name="T1" fmla="*/ 13 h 32"/>
                <a:gd name="T2" fmla="*/ 29 w 31"/>
                <a:gd name="T3" fmla="*/ 13 h 32"/>
                <a:gd name="T4" fmla="*/ 29 w 31"/>
                <a:gd name="T5" fmla="*/ 12 h 32"/>
                <a:gd name="T6" fmla="*/ 30 w 31"/>
                <a:gd name="T7" fmla="*/ 12 h 32"/>
                <a:gd name="T8" fmla="*/ 27 w 31"/>
                <a:gd name="T9" fmla="*/ 8 h 32"/>
                <a:gd name="T10" fmla="*/ 27 w 31"/>
                <a:gd name="T11" fmla="*/ 8 h 32"/>
                <a:gd name="T12" fmla="*/ 20 w 31"/>
                <a:gd name="T13" fmla="*/ 8 h 32"/>
                <a:gd name="T14" fmla="*/ 17 w 31"/>
                <a:gd name="T15" fmla="*/ 4 h 32"/>
                <a:gd name="T16" fmla="*/ 16 w 31"/>
                <a:gd name="T17" fmla="*/ 3 h 32"/>
                <a:gd name="T18" fmla="*/ 11 w 31"/>
                <a:gd name="T19" fmla="*/ 4 h 32"/>
                <a:gd name="T20" fmla="*/ 11 w 31"/>
                <a:gd name="T21" fmla="*/ 4 h 32"/>
                <a:gd name="T22" fmla="*/ 11 w 31"/>
                <a:gd name="T23" fmla="*/ 5 h 32"/>
                <a:gd name="T24" fmla="*/ 10 w 31"/>
                <a:gd name="T25" fmla="*/ 10 h 32"/>
                <a:gd name="T26" fmla="*/ 4 w 31"/>
                <a:gd name="T27" fmla="*/ 12 h 32"/>
                <a:gd name="T28" fmla="*/ 3 w 31"/>
                <a:gd name="T29" fmla="*/ 13 h 32"/>
                <a:gd name="T30" fmla="*/ 3 w 31"/>
                <a:gd name="T31" fmla="*/ 18 h 32"/>
                <a:gd name="T32" fmla="*/ 4 w 31"/>
                <a:gd name="T33" fmla="*/ 18 h 32"/>
                <a:gd name="T34" fmla="*/ 8 w 31"/>
                <a:gd name="T35" fmla="*/ 21 h 32"/>
                <a:gd name="T36" fmla="*/ 9 w 31"/>
                <a:gd name="T37" fmla="*/ 27 h 32"/>
                <a:gd name="T38" fmla="*/ 9 w 31"/>
                <a:gd name="T39" fmla="*/ 27 h 32"/>
                <a:gd name="T40" fmla="*/ 9 w 31"/>
                <a:gd name="T41" fmla="*/ 28 h 32"/>
                <a:gd name="T42" fmla="*/ 13 w 31"/>
                <a:gd name="T43" fmla="*/ 30 h 32"/>
                <a:gd name="T44" fmla="*/ 14 w 31"/>
                <a:gd name="T45" fmla="*/ 30 h 32"/>
                <a:gd name="T46" fmla="*/ 14 w 31"/>
                <a:gd name="T47" fmla="*/ 29 h 32"/>
                <a:gd name="T48" fmla="*/ 18 w 31"/>
                <a:gd name="T49" fmla="*/ 26 h 32"/>
                <a:gd name="T50" fmla="*/ 24 w 31"/>
                <a:gd name="T51" fmla="*/ 27 h 32"/>
                <a:gd name="T52" fmla="*/ 25 w 31"/>
                <a:gd name="T53" fmla="*/ 28 h 32"/>
                <a:gd name="T54" fmla="*/ 28 w 31"/>
                <a:gd name="T55" fmla="*/ 24 h 32"/>
                <a:gd name="T56" fmla="*/ 26 w 31"/>
                <a:gd name="T57" fmla="*/ 18 h 32"/>
                <a:gd name="T58" fmla="*/ 29 w 31"/>
                <a:gd name="T59" fmla="*/ 13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1" h="32">
                  <a:moveTo>
                    <a:pt x="29" y="13"/>
                  </a:moveTo>
                  <a:cubicBezTo>
                    <a:pt x="29" y="13"/>
                    <a:pt x="29" y="13"/>
                    <a:pt x="29" y="13"/>
                  </a:cubicBezTo>
                  <a:cubicBezTo>
                    <a:pt x="29" y="12"/>
                    <a:pt x="29" y="12"/>
                    <a:pt x="29" y="12"/>
                  </a:cubicBezTo>
                  <a:cubicBezTo>
                    <a:pt x="30" y="12"/>
                    <a:pt x="30" y="12"/>
                    <a:pt x="30" y="12"/>
                  </a:cubicBezTo>
                  <a:cubicBezTo>
                    <a:pt x="31" y="9"/>
                    <a:pt x="30" y="7"/>
                    <a:pt x="27" y="8"/>
                  </a:cubicBezTo>
                  <a:cubicBezTo>
                    <a:pt x="27" y="8"/>
                    <a:pt x="27" y="8"/>
                    <a:pt x="27" y="8"/>
                  </a:cubicBezTo>
                  <a:cubicBezTo>
                    <a:pt x="20" y="8"/>
                    <a:pt x="20" y="8"/>
                    <a:pt x="20" y="8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4" y="0"/>
                    <a:pt x="12" y="1"/>
                    <a:pt x="11" y="4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0" y="14"/>
                    <a:pt x="0" y="16"/>
                    <a:pt x="3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8" y="21"/>
                    <a:pt x="8" y="21"/>
                    <a:pt x="8" y="21"/>
                  </a:cubicBezTo>
                  <a:cubicBezTo>
                    <a:pt x="9" y="27"/>
                    <a:pt x="9" y="27"/>
                    <a:pt x="9" y="27"/>
                  </a:cubicBezTo>
                  <a:cubicBezTo>
                    <a:pt x="9" y="27"/>
                    <a:pt x="9" y="27"/>
                    <a:pt x="9" y="27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9" y="31"/>
                    <a:pt x="11" y="32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4" y="29"/>
                    <a:pt x="14" y="29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5" y="28"/>
                    <a:pt x="25" y="28"/>
                    <a:pt x="25" y="28"/>
                  </a:cubicBezTo>
                  <a:cubicBezTo>
                    <a:pt x="28" y="28"/>
                    <a:pt x="30" y="27"/>
                    <a:pt x="28" y="24"/>
                  </a:cubicBezTo>
                  <a:cubicBezTo>
                    <a:pt x="26" y="18"/>
                    <a:pt x="26" y="18"/>
                    <a:pt x="26" y="18"/>
                  </a:cubicBezTo>
                  <a:lnTo>
                    <a:pt x="29" y="13"/>
                  </a:lnTo>
                  <a:close/>
                </a:path>
              </a:pathLst>
            </a:custGeom>
            <a:solidFill>
              <a:srgbClr val="E8C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3" name="Freeform 941"/>
            <p:cNvSpPr>
              <a:spLocks/>
            </p:cNvSpPr>
            <p:nvPr/>
          </p:nvSpPr>
          <p:spPr bwMode="auto">
            <a:xfrm>
              <a:off x="5740" y="1946"/>
              <a:ext cx="0" cy="2"/>
            </a:xfrm>
            <a:custGeom>
              <a:avLst/>
              <a:gdLst>
                <a:gd name="T0" fmla="*/ 0 h 2"/>
                <a:gd name="T1" fmla="*/ 2 h 2"/>
                <a:gd name="T2" fmla="*/ 0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C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4" name="Freeform 942"/>
            <p:cNvSpPr>
              <a:spLocks/>
            </p:cNvSpPr>
            <p:nvPr/>
          </p:nvSpPr>
          <p:spPr bwMode="auto">
            <a:xfrm>
              <a:off x="5736" y="1989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C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5" name="Freeform 943"/>
            <p:cNvSpPr>
              <a:spLocks/>
            </p:cNvSpPr>
            <p:nvPr/>
          </p:nvSpPr>
          <p:spPr bwMode="auto">
            <a:xfrm>
              <a:off x="5745" y="1993"/>
              <a:ext cx="0" cy="2"/>
            </a:xfrm>
            <a:custGeom>
              <a:avLst/>
              <a:gdLst>
                <a:gd name="T0" fmla="*/ 2 h 2"/>
                <a:gd name="T1" fmla="*/ 0 h 2"/>
                <a:gd name="T2" fmla="*/ 2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E8C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6" name="Freeform 944"/>
            <p:cNvSpPr>
              <a:spLocks/>
            </p:cNvSpPr>
            <p:nvPr/>
          </p:nvSpPr>
          <p:spPr bwMode="auto">
            <a:xfrm>
              <a:off x="5736" y="1989"/>
              <a:ext cx="0" cy="2"/>
            </a:xfrm>
            <a:custGeom>
              <a:avLst/>
              <a:gdLst>
                <a:gd name="T0" fmla="*/ 2 h 2"/>
                <a:gd name="T1" fmla="*/ 2 h 2"/>
                <a:gd name="T2" fmla="*/ 0 h 2"/>
                <a:gd name="T3" fmla="*/ 2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E8C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7" name="Freeform 945"/>
            <p:cNvSpPr>
              <a:spLocks/>
            </p:cNvSpPr>
            <p:nvPr/>
          </p:nvSpPr>
          <p:spPr bwMode="auto">
            <a:xfrm>
              <a:off x="5740" y="194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C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8" name="Freeform 946"/>
            <p:cNvSpPr>
              <a:spLocks/>
            </p:cNvSpPr>
            <p:nvPr/>
          </p:nvSpPr>
          <p:spPr bwMode="auto">
            <a:xfrm>
              <a:off x="5743" y="1995"/>
              <a:ext cx="2" cy="0"/>
            </a:xfrm>
            <a:custGeom>
              <a:avLst/>
              <a:gdLst>
                <a:gd name="T0" fmla="*/ 0 w 2"/>
                <a:gd name="T1" fmla="*/ 2 w 2"/>
                <a:gd name="T2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C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9" name="Freeform 947"/>
            <p:cNvSpPr>
              <a:spLocks/>
            </p:cNvSpPr>
            <p:nvPr/>
          </p:nvSpPr>
          <p:spPr bwMode="auto">
            <a:xfrm>
              <a:off x="6171" y="2312"/>
              <a:ext cx="76" cy="75"/>
            </a:xfrm>
            <a:custGeom>
              <a:avLst/>
              <a:gdLst>
                <a:gd name="T0" fmla="*/ 36 w 40"/>
                <a:gd name="T1" fmla="*/ 21 h 40"/>
                <a:gd name="T2" fmla="*/ 36 w 40"/>
                <a:gd name="T3" fmla="*/ 21 h 40"/>
                <a:gd name="T4" fmla="*/ 37 w 40"/>
                <a:gd name="T5" fmla="*/ 20 h 40"/>
                <a:gd name="T6" fmla="*/ 37 w 40"/>
                <a:gd name="T7" fmla="*/ 20 h 40"/>
                <a:gd name="T8" fmla="*/ 36 w 40"/>
                <a:gd name="T9" fmla="*/ 14 h 40"/>
                <a:gd name="T10" fmla="*/ 35 w 40"/>
                <a:gd name="T11" fmla="*/ 14 h 40"/>
                <a:gd name="T12" fmla="*/ 27 w 40"/>
                <a:gd name="T13" fmla="*/ 12 h 40"/>
                <a:gd name="T14" fmla="*/ 24 w 40"/>
                <a:gd name="T15" fmla="*/ 5 h 40"/>
                <a:gd name="T16" fmla="*/ 24 w 40"/>
                <a:gd name="T17" fmla="*/ 4 h 40"/>
                <a:gd name="T18" fmla="*/ 17 w 40"/>
                <a:gd name="T19" fmla="*/ 4 h 40"/>
                <a:gd name="T20" fmla="*/ 17 w 40"/>
                <a:gd name="T21" fmla="*/ 4 h 40"/>
                <a:gd name="T22" fmla="*/ 17 w 40"/>
                <a:gd name="T23" fmla="*/ 5 h 40"/>
                <a:gd name="T24" fmla="*/ 13 w 40"/>
                <a:gd name="T25" fmla="*/ 11 h 40"/>
                <a:gd name="T26" fmla="*/ 6 w 40"/>
                <a:gd name="T27" fmla="*/ 12 h 40"/>
                <a:gd name="T28" fmla="*/ 5 w 40"/>
                <a:gd name="T29" fmla="*/ 12 h 40"/>
                <a:gd name="T30" fmla="*/ 2 w 40"/>
                <a:gd name="T31" fmla="*/ 18 h 40"/>
                <a:gd name="T32" fmla="*/ 3 w 40"/>
                <a:gd name="T33" fmla="*/ 19 h 40"/>
                <a:gd name="T34" fmla="*/ 8 w 40"/>
                <a:gd name="T35" fmla="*/ 24 h 40"/>
                <a:gd name="T36" fmla="*/ 6 w 40"/>
                <a:gd name="T37" fmla="*/ 31 h 40"/>
                <a:gd name="T38" fmla="*/ 6 w 40"/>
                <a:gd name="T39" fmla="*/ 32 h 40"/>
                <a:gd name="T40" fmla="*/ 6 w 40"/>
                <a:gd name="T41" fmla="*/ 33 h 40"/>
                <a:gd name="T42" fmla="*/ 11 w 40"/>
                <a:gd name="T43" fmla="*/ 37 h 40"/>
                <a:gd name="T44" fmla="*/ 12 w 40"/>
                <a:gd name="T45" fmla="*/ 36 h 40"/>
                <a:gd name="T46" fmla="*/ 12 w 40"/>
                <a:gd name="T47" fmla="*/ 36 h 40"/>
                <a:gd name="T48" fmla="*/ 19 w 40"/>
                <a:gd name="T49" fmla="*/ 33 h 40"/>
                <a:gd name="T50" fmla="*/ 26 w 40"/>
                <a:gd name="T51" fmla="*/ 37 h 40"/>
                <a:gd name="T52" fmla="*/ 26 w 40"/>
                <a:gd name="T53" fmla="*/ 38 h 40"/>
                <a:gd name="T54" fmla="*/ 32 w 40"/>
                <a:gd name="T55" fmla="*/ 34 h 40"/>
                <a:gd name="T56" fmla="*/ 31 w 40"/>
                <a:gd name="T57" fmla="*/ 26 h 40"/>
                <a:gd name="T58" fmla="*/ 36 w 40"/>
                <a:gd name="T59" fmla="*/ 21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0" h="40">
                  <a:moveTo>
                    <a:pt x="36" y="21"/>
                  </a:moveTo>
                  <a:cubicBezTo>
                    <a:pt x="36" y="21"/>
                    <a:pt x="36" y="21"/>
                    <a:pt x="36" y="21"/>
                  </a:cubicBezTo>
                  <a:cubicBezTo>
                    <a:pt x="37" y="20"/>
                    <a:pt x="37" y="20"/>
                    <a:pt x="37" y="20"/>
                  </a:cubicBezTo>
                  <a:cubicBezTo>
                    <a:pt x="37" y="20"/>
                    <a:pt x="37" y="20"/>
                    <a:pt x="37" y="20"/>
                  </a:cubicBezTo>
                  <a:cubicBezTo>
                    <a:pt x="40" y="17"/>
                    <a:pt x="39" y="15"/>
                    <a:pt x="36" y="14"/>
                  </a:cubicBezTo>
                  <a:cubicBezTo>
                    <a:pt x="35" y="14"/>
                    <a:pt x="35" y="14"/>
                    <a:pt x="35" y="14"/>
                  </a:cubicBezTo>
                  <a:cubicBezTo>
                    <a:pt x="27" y="12"/>
                    <a:pt x="27" y="12"/>
                    <a:pt x="27" y="12"/>
                  </a:cubicBezTo>
                  <a:cubicBezTo>
                    <a:pt x="24" y="5"/>
                    <a:pt x="24" y="5"/>
                    <a:pt x="24" y="5"/>
                  </a:cubicBezTo>
                  <a:cubicBezTo>
                    <a:pt x="24" y="4"/>
                    <a:pt x="24" y="4"/>
                    <a:pt x="24" y="4"/>
                  </a:cubicBezTo>
                  <a:cubicBezTo>
                    <a:pt x="22" y="1"/>
                    <a:pt x="19" y="0"/>
                    <a:pt x="17" y="4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1" y="12"/>
                    <a:pt x="0" y="15"/>
                    <a:pt x="2" y="18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6" y="31"/>
                    <a:pt x="6" y="31"/>
                    <a:pt x="6" y="31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6" y="33"/>
                    <a:pt x="6" y="33"/>
                    <a:pt x="6" y="33"/>
                  </a:cubicBezTo>
                  <a:cubicBezTo>
                    <a:pt x="5" y="36"/>
                    <a:pt x="7" y="38"/>
                    <a:pt x="11" y="37"/>
                  </a:cubicBezTo>
                  <a:cubicBezTo>
                    <a:pt x="12" y="36"/>
                    <a:pt x="12" y="36"/>
                    <a:pt x="12" y="36"/>
                  </a:cubicBezTo>
                  <a:cubicBezTo>
                    <a:pt x="12" y="36"/>
                    <a:pt x="12" y="36"/>
                    <a:pt x="12" y="36"/>
                  </a:cubicBezTo>
                  <a:cubicBezTo>
                    <a:pt x="19" y="33"/>
                    <a:pt x="19" y="33"/>
                    <a:pt x="19" y="33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6" y="38"/>
                    <a:pt x="26" y="38"/>
                    <a:pt x="26" y="38"/>
                  </a:cubicBezTo>
                  <a:cubicBezTo>
                    <a:pt x="30" y="40"/>
                    <a:pt x="32" y="38"/>
                    <a:pt x="32" y="34"/>
                  </a:cubicBezTo>
                  <a:cubicBezTo>
                    <a:pt x="31" y="26"/>
                    <a:pt x="31" y="26"/>
                    <a:pt x="31" y="26"/>
                  </a:cubicBezTo>
                  <a:lnTo>
                    <a:pt x="36" y="21"/>
                  </a:lnTo>
                  <a:close/>
                </a:path>
              </a:pathLst>
            </a:custGeom>
            <a:solidFill>
              <a:srgbClr val="E8C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0" name="Freeform 948"/>
            <p:cNvSpPr>
              <a:spLocks/>
            </p:cNvSpPr>
            <p:nvPr/>
          </p:nvSpPr>
          <p:spPr bwMode="auto">
            <a:xfrm>
              <a:off x="5182" y="2672"/>
              <a:ext cx="60" cy="64"/>
            </a:xfrm>
            <a:custGeom>
              <a:avLst/>
              <a:gdLst>
                <a:gd name="T0" fmla="*/ 29 w 32"/>
                <a:gd name="T1" fmla="*/ 11 h 34"/>
                <a:gd name="T2" fmla="*/ 29 w 32"/>
                <a:gd name="T3" fmla="*/ 11 h 34"/>
                <a:gd name="T4" fmla="*/ 30 w 32"/>
                <a:gd name="T5" fmla="*/ 11 h 34"/>
                <a:gd name="T6" fmla="*/ 30 w 32"/>
                <a:gd name="T7" fmla="*/ 10 h 34"/>
                <a:gd name="T8" fmla="*/ 27 w 32"/>
                <a:gd name="T9" fmla="*/ 6 h 34"/>
                <a:gd name="T10" fmla="*/ 26 w 32"/>
                <a:gd name="T11" fmla="*/ 6 h 34"/>
                <a:gd name="T12" fmla="*/ 20 w 32"/>
                <a:gd name="T13" fmla="*/ 8 h 34"/>
                <a:gd name="T14" fmla="*/ 15 w 32"/>
                <a:gd name="T15" fmla="*/ 4 h 34"/>
                <a:gd name="T16" fmla="*/ 14 w 32"/>
                <a:gd name="T17" fmla="*/ 3 h 34"/>
                <a:gd name="T18" fmla="*/ 10 w 32"/>
                <a:gd name="T19" fmla="*/ 5 h 34"/>
                <a:gd name="T20" fmla="*/ 9 w 32"/>
                <a:gd name="T21" fmla="*/ 5 h 34"/>
                <a:gd name="T22" fmla="*/ 9 w 32"/>
                <a:gd name="T23" fmla="*/ 6 h 34"/>
                <a:gd name="T24" fmla="*/ 9 w 32"/>
                <a:gd name="T25" fmla="*/ 12 h 34"/>
                <a:gd name="T26" fmla="*/ 3 w 32"/>
                <a:gd name="T27" fmla="*/ 15 h 34"/>
                <a:gd name="T28" fmla="*/ 2 w 32"/>
                <a:gd name="T29" fmla="*/ 15 h 34"/>
                <a:gd name="T30" fmla="*/ 3 w 32"/>
                <a:gd name="T31" fmla="*/ 20 h 34"/>
                <a:gd name="T32" fmla="*/ 4 w 32"/>
                <a:gd name="T33" fmla="*/ 21 h 34"/>
                <a:gd name="T34" fmla="*/ 9 w 32"/>
                <a:gd name="T35" fmla="*/ 23 h 34"/>
                <a:gd name="T36" fmla="*/ 10 w 32"/>
                <a:gd name="T37" fmla="*/ 29 h 34"/>
                <a:gd name="T38" fmla="*/ 10 w 32"/>
                <a:gd name="T39" fmla="*/ 30 h 34"/>
                <a:gd name="T40" fmla="*/ 10 w 32"/>
                <a:gd name="T41" fmla="*/ 30 h 34"/>
                <a:gd name="T42" fmla="*/ 15 w 32"/>
                <a:gd name="T43" fmla="*/ 32 h 34"/>
                <a:gd name="T44" fmla="*/ 16 w 32"/>
                <a:gd name="T45" fmla="*/ 31 h 34"/>
                <a:gd name="T46" fmla="*/ 16 w 32"/>
                <a:gd name="T47" fmla="*/ 31 h 34"/>
                <a:gd name="T48" fmla="*/ 20 w 32"/>
                <a:gd name="T49" fmla="*/ 26 h 34"/>
                <a:gd name="T50" fmla="*/ 27 w 32"/>
                <a:gd name="T51" fmla="*/ 27 h 34"/>
                <a:gd name="T52" fmla="*/ 27 w 32"/>
                <a:gd name="T53" fmla="*/ 27 h 34"/>
                <a:gd name="T54" fmla="*/ 30 w 32"/>
                <a:gd name="T55" fmla="*/ 23 h 34"/>
                <a:gd name="T56" fmla="*/ 27 w 32"/>
                <a:gd name="T57" fmla="*/ 17 h 34"/>
                <a:gd name="T58" fmla="*/ 29 w 32"/>
                <a:gd name="T59" fmla="*/ 1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2" h="34">
                  <a:moveTo>
                    <a:pt x="29" y="11"/>
                  </a:moveTo>
                  <a:cubicBezTo>
                    <a:pt x="29" y="11"/>
                    <a:pt x="29" y="11"/>
                    <a:pt x="29" y="11"/>
                  </a:cubicBezTo>
                  <a:cubicBezTo>
                    <a:pt x="30" y="11"/>
                    <a:pt x="30" y="11"/>
                    <a:pt x="30" y="11"/>
                  </a:cubicBezTo>
                  <a:cubicBezTo>
                    <a:pt x="30" y="10"/>
                    <a:pt x="30" y="10"/>
                    <a:pt x="30" y="10"/>
                  </a:cubicBezTo>
                  <a:cubicBezTo>
                    <a:pt x="31" y="7"/>
                    <a:pt x="30" y="6"/>
                    <a:pt x="27" y="6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0" y="8"/>
                    <a:pt x="20" y="8"/>
                    <a:pt x="20" y="8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2" y="0"/>
                    <a:pt x="10" y="1"/>
                    <a:pt x="10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0" y="17"/>
                    <a:pt x="0" y="19"/>
                    <a:pt x="3" y="20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0" y="30"/>
                    <a:pt x="10" y="30"/>
                    <a:pt x="10" y="30"/>
                  </a:cubicBezTo>
                  <a:cubicBezTo>
                    <a:pt x="10" y="30"/>
                    <a:pt x="10" y="30"/>
                    <a:pt x="10" y="30"/>
                  </a:cubicBezTo>
                  <a:cubicBezTo>
                    <a:pt x="11" y="33"/>
                    <a:pt x="13" y="34"/>
                    <a:pt x="15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31" y="28"/>
                    <a:pt x="32" y="26"/>
                    <a:pt x="30" y="23"/>
                  </a:cubicBezTo>
                  <a:cubicBezTo>
                    <a:pt x="27" y="17"/>
                    <a:pt x="27" y="17"/>
                    <a:pt x="27" y="17"/>
                  </a:cubicBezTo>
                  <a:lnTo>
                    <a:pt x="29" y="11"/>
                  </a:lnTo>
                  <a:close/>
                </a:path>
              </a:pathLst>
            </a:custGeom>
            <a:solidFill>
              <a:srgbClr val="E8C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1" name="Freeform 949"/>
            <p:cNvSpPr>
              <a:spLocks/>
            </p:cNvSpPr>
            <p:nvPr/>
          </p:nvSpPr>
          <p:spPr bwMode="auto">
            <a:xfrm>
              <a:off x="6401" y="2785"/>
              <a:ext cx="62" cy="64"/>
            </a:xfrm>
            <a:custGeom>
              <a:avLst/>
              <a:gdLst>
                <a:gd name="T0" fmla="*/ 29 w 33"/>
                <a:gd name="T1" fmla="*/ 20 h 34"/>
                <a:gd name="T2" fmla="*/ 29 w 33"/>
                <a:gd name="T3" fmla="*/ 20 h 34"/>
                <a:gd name="T4" fmla="*/ 30 w 33"/>
                <a:gd name="T5" fmla="*/ 19 h 34"/>
                <a:gd name="T6" fmla="*/ 30 w 33"/>
                <a:gd name="T7" fmla="*/ 19 h 34"/>
                <a:gd name="T8" fmla="*/ 30 w 33"/>
                <a:gd name="T9" fmla="*/ 14 h 34"/>
                <a:gd name="T10" fmla="*/ 30 w 33"/>
                <a:gd name="T11" fmla="*/ 14 h 34"/>
                <a:gd name="T12" fmla="*/ 23 w 33"/>
                <a:gd name="T13" fmla="*/ 11 h 34"/>
                <a:gd name="T14" fmla="*/ 22 w 33"/>
                <a:gd name="T15" fmla="*/ 5 h 34"/>
                <a:gd name="T16" fmla="*/ 22 w 33"/>
                <a:gd name="T17" fmla="*/ 4 h 34"/>
                <a:gd name="T18" fmla="*/ 17 w 33"/>
                <a:gd name="T19" fmla="*/ 3 h 34"/>
                <a:gd name="T20" fmla="*/ 16 w 33"/>
                <a:gd name="T21" fmla="*/ 3 h 34"/>
                <a:gd name="T22" fmla="*/ 16 w 33"/>
                <a:gd name="T23" fmla="*/ 4 h 34"/>
                <a:gd name="T24" fmla="*/ 12 w 33"/>
                <a:gd name="T25" fmla="*/ 8 h 34"/>
                <a:gd name="T26" fmla="*/ 6 w 33"/>
                <a:gd name="T27" fmla="*/ 8 h 34"/>
                <a:gd name="T28" fmla="*/ 5 w 33"/>
                <a:gd name="T29" fmla="*/ 8 h 34"/>
                <a:gd name="T30" fmla="*/ 2 w 33"/>
                <a:gd name="T31" fmla="*/ 12 h 34"/>
                <a:gd name="T32" fmla="*/ 3 w 33"/>
                <a:gd name="T33" fmla="*/ 13 h 34"/>
                <a:gd name="T34" fmla="*/ 6 w 33"/>
                <a:gd name="T35" fmla="*/ 18 h 34"/>
                <a:gd name="T36" fmla="*/ 4 w 33"/>
                <a:gd name="T37" fmla="*/ 23 h 34"/>
                <a:gd name="T38" fmla="*/ 3 w 33"/>
                <a:gd name="T39" fmla="*/ 24 h 34"/>
                <a:gd name="T40" fmla="*/ 3 w 33"/>
                <a:gd name="T41" fmla="*/ 25 h 34"/>
                <a:gd name="T42" fmla="*/ 6 w 33"/>
                <a:gd name="T43" fmla="*/ 29 h 34"/>
                <a:gd name="T44" fmla="*/ 7 w 33"/>
                <a:gd name="T45" fmla="*/ 28 h 34"/>
                <a:gd name="T46" fmla="*/ 8 w 33"/>
                <a:gd name="T47" fmla="*/ 28 h 34"/>
                <a:gd name="T48" fmla="*/ 13 w 33"/>
                <a:gd name="T49" fmla="*/ 27 h 34"/>
                <a:gd name="T50" fmla="*/ 18 w 33"/>
                <a:gd name="T51" fmla="*/ 31 h 34"/>
                <a:gd name="T52" fmla="*/ 19 w 33"/>
                <a:gd name="T53" fmla="*/ 32 h 34"/>
                <a:gd name="T54" fmla="*/ 24 w 33"/>
                <a:gd name="T55" fmla="*/ 30 h 34"/>
                <a:gd name="T56" fmla="*/ 24 w 33"/>
                <a:gd name="T57" fmla="*/ 23 h 34"/>
                <a:gd name="T58" fmla="*/ 29 w 33"/>
                <a:gd name="T59" fmla="*/ 2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3" h="34">
                  <a:moveTo>
                    <a:pt x="29" y="20"/>
                  </a:moveTo>
                  <a:cubicBezTo>
                    <a:pt x="29" y="20"/>
                    <a:pt x="29" y="20"/>
                    <a:pt x="29" y="20"/>
                  </a:cubicBezTo>
                  <a:cubicBezTo>
                    <a:pt x="30" y="19"/>
                    <a:pt x="30" y="19"/>
                    <a:pt x="30" y="19"/>
                  </a:cubicBezTo>
                  <a:cubicBezTo>
                    <a:pt x="30" y="19"/>
                    <a:pt x="30" y="19"/>
                    <a:pt x="30" y="19"/>
                  </a:cubicBezTo>
                  <a:cubicBezTo>
                    <a:pt x="33" y="17"/>
                    <a:pt x="33" y="15"/>
                    <a:pt x="30" y="14"/>
                  </a:cubicBezTo>
                  <a:cubicBezTo>
                    <a:pt x="30" y="14"/>
                    <a:pt x="30" y="14"/>
                    <a:pt x="30" y="14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21" y="1"/>
                    <a:pt x="19" y="0"/>
                    <a:pt x="17" y="3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2" y="7"/>
                    <a:pt x="0" y="9"/>
                    <a:pt x="2" y="12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3" y="25"/>
                    <a:pt x="3" y="25"/>
                    <a:pt x="3" y="25"/>
                  </a:cubicBezTo>
                  <a:cubicBezTo>
                    <a:pt x="2" y="28"/>
                    <a:pt x="3" y="29"/>
                    <a:pt x="6" y="29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8" y="28"/>
                    <a:pt x="8" y="28"/>
                    <a:pt x="8" y="28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8" y="31"/>
                    <a:pt x="18" y="31"/>
                    <a:pt x="18" y="31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21" y="34"/>
                    <a:pt x="23" y="33"/>
                    <a:pt x="24" y="30"/>
                  </a:cubicBezTo>
                  <a:cubicBezTo>
                    <a:pt x="24" y="23"/>
                    <a:pt x="24" y="23"/>
                    <a:pt x="24" y="23"/>
                  </a:cubicBezTo>
                  <a:lnTo>
                    <a:pt x="29" y="20"/>
                  </a:lnTo>
                  <a:close/>
                </a:path>
              </a:pathLst>
            </a:custGeom>
            <a:solidFill>
              <a:srgbClr val="E8C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2" name="Freeform 950"/>
            <p:cNvSpPr>
              <a:spLocks/>
            </p:cNvSpPr>
            <p:nvPr/>
          </p:nvSpPr>
          <p:spPr bwMode="auto">
            <a:xfrm>
              <a:off x="5417" y="2606"/>
              <a:ext cx="96" cy="98"/>
            </a:xfrm>
            <a:custGeom>
              <a:avLst/>
              <a:gdLst>
                <a:gd name="T0" fmla="*/ 44 w 51"/>
                <a:gd name="T1" fmla="*/ 33 h 52"/>
                <a:gd name="T2" fmla="*/ 44 w 51"/>
                <a:gd name="T3" fmla="*/ 33 h 52"/>
                <a:gd name="T4" fmla="*/ 45 w 51"/>
                <a:gd name="T5" fmla="*/ 32 h 52"/>
                <a:gd name="T6" fmla="*/ 46 w 51"/>
                <a:gd name="T7" fmla="*/ 32 h 52"/>
                <a:gd name="T8" fmla="*/ 47 w 51"/>
                <a:gd name="T9" fmla="*/ 24 h 52"/>
                <a:gd name="T10" fmla="*/ 47 w 51"/>
                <a:gd name="T11" fmla="*/ 24 h 52"/>
                <a:gd name="T12" fmla="*/ 38 w 51"/>
                <a:gd name="T13" fmla="*/ 18 h 52"/>
                <a:gd name="T14" fmla="*/ 38 w 51"/>
                <a:gd name="T15" fmla="*/ 9 h 52"/>
                <a:gd name="T16" fmla="*/ 38 w 51"/>
                <a:gd name="T17" fmla="*/ 7 h 52"/>
                <a:gd name="T18" fmla="*/ 31 w 51"/>
                <a:gd name="T19" fmla="*/ 3 h 52"/>
                <a:gd name="T20" fmla="*/ 30 w 51"/>
                <a:gd name="T21" fmla="*/ 4 h 52"/>
                <a:gd name="T22" fmla="*/ 29 w 51"/>
                <a:gd name="T23" fmla="*/ 4 h 52"/>
                <a:gd name="T24" fmla="*/ 22 w 51"/>
                <a:gd name="T25" fmla="*/ 10 h 52"/>
                <a:gd name="T26" fmla="*/ 13 w 51"/>
                <a:gd name="T27" fmla="*/ 7 h 52"/>
                <a:gd name="T28" fmla="*/ 12 w 51"/>
                <a:gd name="T29" fmla="*/ 6 h 52"/>
                <a:gd name="T30" fmla="*/ 6 w 51"/>
                <a:gd name="T31" fmla="*/ 12 h 52"/>
                <a:gd name="T32" fmla="*/ 6 w 51"/>
                <a:gd name="T33" fmla="*/ 14 h 52"/>
                <a:gd name="T34" fmla="*/ 9 w 51"/>
                <a:gd name="T35" fmla="*/ 23 h 52"/>
                <a:gd name="T36" fmla="*/ 4 w 51"/>
                <a:gd name="T37" fmla="*/ 30 h 52"/>
                <a:gd name="T38" fmla="*/ 3 w 51"/>
                <a:gd name="T39" fmla="*/ 31 h 52"/>
                <a:gd name="T40" fmla="*/ 3 w 51"/>
                <a:gd name="T41" fmla="*/ 31 h 52"/>
                <a:gd name="T42" fmla="*/ 7 w 51"/>
                <a:gd name="T43" fmla="*/ 39 h 52"/>
                <a:gd name="T44" fmla="*/ 7 w 51"/>
                <a:gd name="T45" fmla="*/ 39 h 52"/>
                <a:gd name="T46" fmla="*/ 8 w 51"/>
                <a:gd name="T47" fmla="*/ 39 h 52"/>
                <a:gd name="T48" fmla="*/ 18 w 51"/>
                <a:gd name="T49" fmla="*/ 38 h 52"/>
                <a:gd name="T50" fmla="*/ 24 w 51"/>
                <a:gd name="T51" fmla="*/ 47 h 52"/>
                <a:gd name="T52" fmla="*/ 24 w 51"/>
                <a:gd name="T53" fmla="*/ 47 h 52"/>
                <a:gd name="T54" fmla="*/ 32 w 51"/>
                <a:gd name="T55" fmla="*/ 46 h 52"/>
                <a:gd name="T56" fmla="*/ 35 w 51"/>
                <a:gd name="T57" fmla="*/ 36 h 52"/>
                <a:gd name="T58" fmla="*/ 44 w 51"/>
                <a:gd name="T59" fmla="*/ 33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1" h="52">
                  <a:moveTo>
                    <a:pt x="44" y="33"/>
                  </a:moveTo>
                  <a:cubicBezTo>
                    <a:pt x="44" y="33"/>
                    <a:pt x="44" y="33"/>
                    <a:pt x="44" y="33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6" y="32"/>
                    <a:pt x="46" y="32"/>
                    <a:pt x="46" y="32"/>
                  </a:cubicBezTo>
                  <a:cubicBezTo>
                    <a:pt x="51" y="31"/>
                    <a:pt x="51" y="27"/>
                    <a:pt x="47" y="24"/>
                  </a:cubicBezTo>
                  <a:cubicBezTo>
                    <a:pt x="47" y="24"/>
                    <a:pt x="47" y="24"/>
                    <a:pt x="47" y="24"/>
                  </a:cubicBezTo>
                  <a:cubicBezTo>
                    <a:pt x="38" y="18"/>
                    <a:pt x="38" y="18"/>
                    <a:pt x="38" y="18"/>
                  </a:cubicBezTo>
                  <a:cubicBezTo>
                    <a:pt x="38" y="9"/>
                    <a:pt x="38" y="9"/>
                    <a:pt x="38" y="9"/>
                  </a:cubicBezTo>
                  <a:cubicBezTo>
                    <a:pt x="38" y="7"/>
                    <a:pt x="38" y="7"/>
                    <a:pt x="38" y="7"/>
                  </a:cubicBezTo>
                  <a:cubicBezTo>
                    <a:pt x="38" y="2"/>
                    <a:pt x="35" y="0"/>
                    <a:pt x="31" y="3"/>
                  </a:cubicBezTo>
                  <a:cubicBezTo>
                    <a:pt x="30" y="4"/>
                    <a:pt x="30" y="4"/>
                    <a:pt x="30" y="4"/>
                  </a:cubicBezTo>
                  <a:cubicBezTo>
                    <a:pt x="29" y="4"/>
                    <a:pt x="29" y="4"/>
                    <a:pt x="29" y="4"/>
                  </a:cubicBezTo>
                  <a:cubicBezTo>
                    <a:pt x="22" y="10"/>
                    <a:pt x="22" y="10"/>
                    <a:pt x="22" y="10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7" y="5"/>
                    <a:pt x="4" y="7"/>
                    <a:pt x="6" y="12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3" y="31"/>
                    <a:pt x="3" y="31"/>
                    <a:pt x="3" y="31"/>
                  </a:cubicBezTo>
                  <a:cubicBezTo>
                    <a:pt x="3" y="31"/>
                    <a:pt x="3" y="31"/>
                    <a:pt x="3" y="31"/>
                  </a:cubicBezTo>
                  <a:cubicBezTo>
                    <a:pt x="0" y="36"/>
                    <a:pt x="2" y="39"/>
                    <a:pt x="7" y="39"/>
                  </a:cubicBezTo>
                  <a:cubicBezTo>
                    <a:pt x="7" y="39"/>
                    <a:pt x="7" y="39"/>
                    <a:pt x="7" y="39"/>
                  </a:cubicBezTo>
                  <a:cubicBezTo>
                    <a:pt x="8" y="39"/>
                    <a:pt x="8" y="39"/>
                    <a:pt x="8" y="39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7" y="52"/>
                    <a:pt x="31" y="51"/>
                    <a:pt x="32" y="46"/>
                  </a:cubicBezTo>
                  <a:cubicBezTo>
                    <a:pt x="35" y="36"/>
                    <a:pt x="35" y="36"/>
                    <a:pt x="35" y="36"/>
                  </a:cubicBezTo>
                  <a:lnTo>
                    <a:pt x="44" y="33"/>
                  </a:lnTo>
                  <a:close/>
                </a:path>
              </a:pathLst>
            </a:custGeom>
            <a:solidFill>
              <a:srgbClr val="E8C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3" name="Freeform 951"/>
            <p:cNvSpPr>
              <a:spLocks/>
            </p:cNvSpPr>
            <p:nvPr/>
          </p:nvSpPr>
          <p:spPr bwMode="auto">
            <a:xfrm>
              <a:off x="6262" y="2151"/>
              <a:ext cx="43" cy="42"/>
            </a:xfrm>
            <a:custGeom>
              <a:avLst/>
              <a:gdLst>
                <a:gd name="T0" fmla="*/ 19 w 23"/>
                <a:gd name="T1" fmla="*/ 17 h 22"/>
                <a:gd name="T2" fmla="*/ 19 w 23"/>
                <a:gd name="T3" fmla="*/ 17 h 22"/>
                <a:gd name="T4" fmla="*/ 19 w 23"/>
                <a:gd name="T5" fmla="*/ 17 h 22"/>
                <a:gd name="T6" fmla="*/ 20 w 23"/>
                <a:gd name="T7" fmla="*/ 17 h 22"/>
                <a:gd name="T8" fmla="*/ 21 w 23"/>
                <a:gd name="T9" fmla="*/ 14 h 22"/>
                <a:gd name="T10" fmla="*/ 21 w 23"/>
                <a:gd name="T11" fmla="*/ 13 h 22"/>
                <a:gd name="T12" fmla="*/ 19 w 23"/>
                <a:gd name="T13" fmla="*/ 10 h 22"/>
                <a:gd name="T14" fmla="*/ 20 w 23"/>
                <a:gd name="T15" fmla="*/ 6 h 22"/>
                <a:gd name="T16" fmla="*/ 20 w 23"/>
                <a:gd name="T17" fmla="*/ 5 h 22"/>
                <a:gd name="T18" fmla="*/ 18 w 23"/>
                <a:gd name="T19" fmla="*/ 3 h 22"/>
                <a:gd name="T20" fmla="*/ 18 w 23"/>
                <a:gd name="T21" fmla="*/ 3 h 22"/>
                <a:gd name="T22" fmla="*/ 17 w 23"/>
                <a:gd name="T23" fmla="*/ 3 h 22"/>
                <a:gd name="T24" fmla="*/ 13 w 23"/>
                <a:gd name="T25" fmla="*/ 4 h 22"/>
                <a:gd name="T26" fmla="*/ 10 w 23"/>
                <a:gd name="T27" fmla="*/ 1 h 22"/>
                <a:gd name="T28" fmla="*/ 10 w 23"/>
                <a:gd name="T29" fmla="*/ 1 h 22"/>
                <a:gd name="T30" fmla="*/ 6 w 23"/>
                <a:gd name="T31" fmla="*/ 3 h 22"/>
                <a:gd name="T32" fmla="*/ 6 w 23"/>
                <a:gd name="T33" fmla="*/ 3 h 22"/>
                <a:gd name="T34" fmla="*/ 6 w 23"/>
                <a:gd name="T35" fmla="*/ 7 h 22"/>
                <a:gd name="T36" fmla="*/ 3 w 23"/>
                <a:gd name="T37" fmla="*/ 10 h 22"/>
                <a:gd name="T38" fmla="*/ 3 w 23"/>
                <a:gd name="T39" fmla="*/ 10 h 22"/>
                <a:gd name="T40" fmla="*/ 2 w 23"/>
                <a:gd name="T41" fmla="*/ 10 h 22"/>
                <a:gd name="T42" fmla="*/ 3 w 23"/>
                <a:gd name="T43" fmla="*/ 14 h 22"/>
                <a:gd name="T44" fmla="*/ 3 w 23"/>
                <a:gd name="T45" fmla="*/ 14 h 22"/>
                <a:gd name="T46" fmla="*/ 4 w 23"/>
                <a:gd name="T47" fmla="*/ 14 h 22"/>
                <a:gd name="T48" fmla="*/ 7 w 23"/>
                <a:gd name="T49" fmla="*/ 15 h 22"/>
                <a:gd name="T50" fmla="*/ 8 w 23"/>
                <a:gd name="T51" fmla="*/ 19 h 22"/>
                <a:gd name="T52" fmla="*/ 9 w 23"/>
                <a:gd name="T53" fmla="*/ 20 h 22"/>
                <a:gd name="T54" fmla="*/ 12 w 23"/>
                <a:gd name="T55" fmla="*/ 20 h 22"/>
                <a:gd name="T56" fmla="*/ 15 w 23"/>
                <a:gd name="T57" fmla="*/ 17 h 22"/>
                <a:gd name="T58" fmla="*/ 19 w 23"/>
                <a:gd name="T59" fmla="*/ 17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3" h="22">
                  <a:moveTo>
                    <a:pt x="19" y="17"/>
                  </a:moveTo>
                  <a:cubicBezTo>
                    <a:pt x="19" y="17"/>
                    <a:pt x="19" y="17"/>
                    <a:pt x="19" y="17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20" y="17"/>
                    <a:pt x="20" y="17"/>
                    <a:pt x="20" y="17"/>
                  </a:cubicBezTo>
                  <a:cubicBezTo>
                    <a:pt x="22" y="17"/>
                    <a:pt x="23" y="15"/>
                    <a:pt x="21" y="14"/>
                  </a:cubicBezTo>
                  <a:cubicBezTo>
                    <a:pt x="21" y="13"/>
                    <a:pt x="21" y="13"/>
                    <a:pt x="21" y="13"/>
                  </a:cubicBezTo>
                  <a:cubicBezTo>
                    <a:pt x="19" y="10"/>
                    <a:pt x="19" y="10"/>
                    <a:pt x="19" y="10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0" y="5"/>
                    <a:pt x="20" y="5"/>
                    <a:pt x="20" y="5"/>
                  </a:cubicBezTo>
                  <a:cubicBezTo>
                    <a:pt x="21" y="3"/>
                    <a:pt x="20" y="2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8" y="0"/>
                    <a:pt x="6" y="0"/>
                    <a:pt x="6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0" y="11"/>
                    <a:pt x="1" y="13"/>
                    <a:pt x="3" y="14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2"/>
                    <a:pt x="11" y="22"/>
                    <a:pt x="12" y="20"/>
                  </a:cubicBezTo>
                  <a:cubicBezTo>
                    <a:pt x="15" y="17"/>
                    <a:pt x="15" y="17"/>
                    <a:pt x="15" y="17"/>
                  </a:cubicBezTo>
                  <a:lnTo>
                    <a:pt x="19" y="17"/>
                  </a:lnTo>
                  <a:close/>
                </a:path>
              </a:pathLst>
            </a:custGeom>
            <a:solidFill>
              <a:srgbClr val="E8C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4" name="Freeform 952"/>
            <p:cNvSpPr>
              <a:spLocks/>
            </p:cNvSpPr>
            <p:nvPr/>
          </p:nvSpPr>
          <p:spPr bwMode="auto">
            <a:xfrm>
              <a:off x="6486" y="2773"/>
              <a:ext cx="27" cy="38"/>
            </a:xfrm>
            <a:custGeom>
              <a:avLst/>
              <a:gdLst>
                <a:gd name="T0" fmla="*/ 14 w 14"/>
                <a:gd name="T1" fmla="*/ 10 h 20"/>
                <a:gd name="T2" fmla="*/ 12 w 14"/>
                <a:gd name="T3" fmla="*/ 8 h 20"/>
                <a:gd name="T4" fmla="*/ 8 w 14"/>
                <a:gd name="T5" fmla="*/ 3 h 20"/>
                <a:gd name="T6" fmla="*/ 7 w 14"/>
                <a:gd name="T7" fmla="*/ 0 h 20"/>
                <a:gd name="T8" fmla="*/ 6 w 14"/>
                <a:gd name="T9" fmla="*/ 3 h 20"/>
                <a:gd name="T10" fmla="*/ 2 w 14"/>
                <a:gd name="T11" fmla="*/ 9 h 20"/>
                <a:gd name="T12" fmla="*/ 0 w 14"/>
                <a:gd name="T13" fmla="*/ 10 h 20"/>
                <a:gd name="T14" fmla="*/ 3 w 14"/>
                <a:gd name="T15" fmla="*/ 12 h 20"/>
                <a:gd name="T16" fmla="*/ 6 w 14"/>
                <a:gd name="T17" fmla="*/ 17 h 20"/>
                <a:gd name="T18" fmla="*/ 8 w 14"/>
                <a:gd name="T19" fmla="*/ 20 h 20"/>
                <a:gd name="T20" fmla="*/ 9 w 14"/>
                <a:gd name="T21" fmla="*/ 17 h 20"/>
                <a:gd name="T22" fmla="*/ 12 w 14"/>
                <a:gd name="T23" fmla="*/ 11 h 20"/>
                <a:gd name="T24" fmla="*/ 14 w 14"/>
                <a:gd name="T25" fmla="*/ 1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" h="20">
                  <a:moveTo>
                    <a:pt x="14" y="10"/>
                  </a:moveTo>
                  <a:cubicBezTo>
                    <a:pt x="12" y="8"/>
                    <a:pt x="12" y="8"/>
                    <a:pt x="12" y="8"/>
                  </a:cubicBezTo>
                  <a:cubicBezTo>
                    <a:pt x="11" y="7"/>
                    <a:pt x="9" y="5"/>
                    <a:pt x="8" y="3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5" y="5"/>
                    <a:pt x="4" y="8"/>
                    <a:pt x="2" y="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4" y="13"/>
                    <a:pt x="6" y="15"/>
                    <a:pt x="6" y="17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10" y="15"/>
                    <a:pt x="11" y="13"/>
                    <a:pt x="12" y="11"/>
                  </a:cubicBezTo>
                  <a:lnTo>
                    <a:pt x="14" y="10"/>
                  </a:lnTo>
                  <a:close/>
                </a:path>
              </a:pathLst>
            </a:custGeom>
            <a:solidFill>
              <a:srgbClr val="FCF4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5" name="Freeform 953"/>
            <p:cNvSpPr>
              <a:spLocks/>
            </p:cNvSpPr>
            <p:nvPr/>
          </p:nvSpPr>
          <p:spPr bwMode="auto">
            <a:xfrm>
              <a:off x="6241" y="2413"/>
              <a:ext cx="28" cy="38"/>
            </a:xfrm>
            <a:custGeom>
              <a:avLst/>
              <a:gdLst>
                <a:gd name="T0" fmla="*/ 15 w 15"/>
                <a:gd name="T1" fmla="*/ 10 h 20"/>
                <a:gd name="T2" fmla="*/ 12 w 15"/>
                <a:gd name="T3" fmla="*/ 8 h 20"/>
                <a:gd name="T4" fmla="*/ 8 w 15"/>
                <a:gd name="T5" fmla="*/ 3 h 20"/>
                <a:gd name="T6" fmla="*/ 7 w 15"/>
                <a:gd name="T7" fmla="*/ 0 h 20"/>
                <a:gd name="T8" fmla="*/ 6 w 15"/>
                <a:gd name="T9" fmla="*/ 4 h 20"/>
                <a:gd name="T10" fmla="*/ 3 w 15"/>
                <a:gd name="T11" fmla="*/ 9 h 20"/>
                <a:gd name="T12" fmla="*/ 0 w 15"/>
                <a:gd name="T13" fmla="*/ 11 h 20"/>
                <a:gd name="T14" fmla="*/ 3 w 15"/>
                <a:gd name="T15" fmla="*/ 12 h 20"/>
                <a:gd name="T16" fmla="*/ 7 w 15"/>
                <a:gd name="T17" fmla="*/ 17 h 20"/>
                <a:gd name="T18" fmla="*/ 8 w 15"/>
                <a:gd name="T19" fmla="*/ 20 h 20"/>
                <a:gd name="T20" fmla="*/ 9 w 15"/>
                <a:gd name="T21" fmla="*/ 17 h 20"/>
                <a:gd name="T22" fmla="*/ 12 w 15"/>
                <a:gd name="T23" fmla="*/ 12 h 20"/>
                <a:gd name="T24" fmla="*/ 15 w 15"/>
                <a:gd name="T25" fmla="*/ 1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" h="20">
                  <a:moveTo>
                    <a:pt x="15" y="10"/>
                  </a:moveTo>
                  <a:cubicBezTo>
                    <a:pt x="12" y="8"/>
                    <a:pt x="12" y="8"/>
                    <a:pt x="12" y="8"/>
                  </a:cubicBezTo>
                  <a:cubicBezTo>
                    <a:pt x="11" y="7"/>
                    <a:pt x="9" y="5"/>
                    <a:pt x="8" y="3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5" y="5"/>
                    <a:pt x="4" y="8"/>
                    <a:pt x="3" y="9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4" y="13"/>
                    <a:pt x="6" y="15"/>
                    <a:pt x="7" y="17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10" y="15"/>
                    <a:pt x="11" y="13"/>
                    <a:pt x="12" y="12"/>
                  </a:cubicBezTo>
                  <a:lnTo>
                    <a:pt x="15" y="10"/>
                  </a:lnTo>
                  <a:close/>
                </a:path>
              </a:pathLst>
            </a:custGeom>
            <a:solidFill>
              <a:srgbClr val="FCF4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6" name="Freeform 954"/>
            <p:cNvSpPr>
              <a:spLocks/>
            </p:cNvSpPr>
            <p:nvPr/>
          </p:nvSpPr>
          <p:spPr bwMode="auto">
            <a:xfrm>
              <a:off x="6107" y="2297"/>
              <a:ext cx="30" cy="43"/>
            </a:xfrm>
            <a:custGeom>
              <a:avLst/>
              <a:gdLst>
                <a:gd name="T0" fmla="*/ 16 w 16"/>
                <a:gd name="T1" fmla="*/ 17 h 23"/>
                <a:gd name="T2" fmla="*/ 15 w 16"/>
                <a:gd name="T3" fmla="*/ 13 h 23"/>
                <a:gd name="T4" fmla="*/ 14 w 16"/>
                <a:gd name="T5" fmla="*/ 5 h 23"/>
                <a:gd name="T6" fmla="*/ 15 w 16"/>
                <a:gd name="T7" fmla="*/ 0 h 23"/>
                <a:gd name="T8" fmla="*/ 12 w 16"/>
                <a:gd name="T9" fmla="*/ 3 h 23"/>
                <a:gd name="T10" fmla="*/ 4 w 16"/>
                <a:gd name="T11" fmla="*/ 6 h 23"/>
                <a:gd name="T12" fmla="*/ 0 w 16"/>
                <a:gd name="T13" fmla="*/ 7 h 23"/>
                <a:gd name="T14" fmla="*/ 1 w 16"/>
                <a:gd name="T15" fmla="*/ 10 h 23"/>
                <a:gd name="T16" fmla="*/ 2 w 16"/>
                <a:gd name="T17" fmla="*/ 19 h 23"/>
                <a:gd name="T18" fmla="*/ 1 w 16"/>
                <a:gd name="T19" fmla="*/ 23 h 23"/>
                <a:gd name="T20" fmla="*/ 5 w 16"/>
                <a:gd name="T21" fmla="*/ 21 h 23"/>
                <a:gd name="T22" fmla="*/ 12 w 16"/>
                <a:gd name="T23" fmla="*/ 17 h 23"/>
                <a:gd name="T24" fmla="*/ 16 w 16"/>
                <a:gd name="T2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" h="23">
                  <a:moveTo>
                    <a:pt x="16" y="17"/>
                  </a:moveTo>
                  <a:cubicBezTo>
                    <a:pt x="15" y="13"/>
                    <a:pt x="15" y="13"/>
                    <a:pt x="15" y="13"/>
                  </a:cubicBezTo>
                  <a:cubicBezTo>
                    <a:pt x="14" y="11"/>
                    <a:pt x="14" y="7"/>
                    <a:pt x="14" y="5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9" y="5"/>
                    <a:pt x="6" y="6"/>
                    <a:pt x="4" y="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2" y="12"/>
                    <a:pt x="2" y="16"/>
                    <a:pt x="2" y="19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7" y="19"/>
                    <a:pt x="10" y="18"/>
                    <a:pt x="12" y="17"/>
                  </a:cubicBezTo>
                  <a:lnTo>
                    <a:pt x="16" y="17"/>
                  </a:lnTo>
                  <a:close/>
                </a:path>
              </a:pathLst>
            </a:custGeom>
            <a:solidFill>
              <a:srgbClr val="FCF4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1" name="Freeform 955"/>
            <p:cNvSpPr>
              <a:spLocks/>
            </p:cNvSpPr>
            <p:nvPr/>
          </p:nvSpPr>
          <p:spPr bwMode="auto">
            <a:xfrm>
              <a:off x="6409" y="1929"/>
              <a:ext cx="32" cy="45"/>
            </a:xfrm>
            <a:custGeom>
              <a:avLst/>
              <a:gdLst>
                <a:gd name="T0" fmla="*/ 0 w 17"/>
                <a:gd name="T1" fmla="*/ 16 h 24"/>
                <a:gd name="T2" fmla="*/ 4 w 17"/>
                <a:gd name="T3" fmla="*/ 17 h 24"/>
                <a:gd name="T4" fmla="*/ 11 w 17"/>
                <a:gd name="T5" fmla="*/ 21 h 24"/>
                <a:gd name="T6" fmla="*/ 15 w 17"/>
                <a:gd name="T7" fmla="*/ 24 h 24"/>
                <a:gd name="T8" fmla="*/ 14 w 17"/>
                <a:gd name="T9" fmla="*/ 19 h 24"/>
                <a:gd name="T10" fmla="*/ 15 w 17"/>
                <a:gd name="T11" fmla="*/ 11 h 24"/>
                <a:gd name="T12" fmla="*/ 17 w 17"/>
                <a:gd name="T13" fmla="*/ 7 h 24"/>
                <a:gd name="T14" fmla="*/ 13 w 17"/>
                <a:gd name="T15" fmla="*/ 7 h 24"/>
                <a:gd name="T16" fmla="*/ 6 w 17"/>
                <a:gd name="T17" fmla="*/ 3 h 24"/>
                <a:gd name="T18" fmla="*/ 2 w 17"/>
                <a:gd name="T19" fmla="*/ 0 h 24"/>
                <a:gd name="T20" fmla="*/ 3 w 17"/>
                <a:gd name="T21" fmla="*/ 5 h 24"/>
                <a:gd name="T22" fmla="*/ 2 w 17"/>
                <a:gd name="T23" fmla="*/ 13 h 24"/>
                <a:gd name="T24" fmla="*/ 2 w 17"/>
                <a:gd name="T25" fmla="*/ 13 h 24"/>
                <a:gd name="T26" fmla="*/ 0 w 17"/>
                <a:gd name="T27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" h="24">
                  <a:moveTo>
                    <a:pt x="0" y="16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6" y="17"/>
                    <a:pt x="9" y="19"/>
                    <a:pt x="11" y="21"/>
                  </a:cubicBezTo>
                  <a:cubicBezTo>
                    <a:pt x="15" y="24"/>
                    <a:pt x="15" y="24"/>
                    <a:pt x="15" y="24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4" y="17"/>
                    <a:pt x="15" y="13"/>
                    <a:pt x="15" y="11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1" y="6"/>
                    <a:pt x="8" y="5"/>
                    <a:pt x="6" y="3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7"/>
                    <a:pt x="3" y="11"/>
                    <a:pt x="2" y="13"/>
                  </a:cubicBezTo>
                  <a:cubicBezTo>
                    <a:pt x="2" y="13"/>
                    <a:pt x="2" y="13"/>
                    <a:pt x="2" y="13"/>
                  </a:cubicBezTo>
                  <a:lnTo>
                    <a:pt x="0" y="16"/>
                  </a:lnTo>
                  <a:close/>
                </a:path>
              </a:pathLst>
            </a:custGeom>
            <a:solidFill>
              <a:srgbClr val="FCF4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2" name="Freeform 956"/>
            <p:cNvSpPr>
              <a:spLocks/>
            </p:cNvSpPr>
            <p:nvPr/>
          </p:nvSpPr>
          <p:spPr bwMode="auto">
            <a:xfrm>
              <a:off x="5674" y="2091"/>
              <a:ext cx="20" cy="30"/>
            </a:xfrm>
            <a:custGeom>
              <a:avLst/>
              <a:gdLst>
                <a:gd name="T0" fmla="*/ 0 w 11"/>
                <a:gd name="T1" fmla="*/ 8 h 16"/>
                <a:gd name="T2" fmla="*/ 1 w 11"/>
                <a:gd name="T3" fmla="*/ 9 h 16"/>
                <a:gd name="T4" fmla="*/ 4 w 11"/>
                <a:gd name="T5" fmla="*/ 13 h 16"/>
                <a:gd name="T6" fmla="*/ 4 w 11"/>
                <a:gd name="T7" fmla="*/ 16 h 16"/>
                <a:gd name="T8" fmla="*/ 6 w 11"/>
                <a:gd name="T9" fmla="*/ 14 h 16"/>
                <a:gd name="T10" fmla="*/ 9 w 11"/>
                <a:gd name="T11" fmla="*/ 10 h 16"/>
                <a:gd name="T12" fmla="*/ 11 w 11"/>
                <a:gd name="T13" fmla="*/ 9 h 16"/>
                <a:gd name="T14" fmla="*/ 9 w 11"/>
                <a:gd name="T15" fmla="*/ 7 h 16"/>
                <a:gd name="T16" fmla="*/ 7 w 11"/>
                <a:gd name="T17" fmla="*/ 3 h 16"/>
                <a:gd name="T18" fmla="*/ 6 w 11"/>
                <a:gd name="T19" fmla="*/ 0 h 16"/>
                <a:gd name="T20" fmla="*/ 5 w 11"/>
                <a:gd name="T21" fmla="*/ 3 h 16"/>
                <a:gd name="T22" fmla="*/ 2 w 11"/>
                <a:gd name="T23" fmla="*/ 6 h 16"/>
                <a:gd name="T24" fmla="*/ 0 w 11"/>
                <a:gd name="T25" fmla="*/ 8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" h="16">
                  <a:moveTo>
                    <a:pt x="0" y="8"/>
                  </a:moveTo>
                  <a:cubicBezTo>
                    <a:pt x="1" y="9"/>
                    <a:pt x="1" y="9"/>
                    <a:pt x="1" y="9"/>
                  </a:cubicBezTo>
                  <a:cubicBezTo>
                    <a:pt x="2" y="10"/>
                    <a:pt x="3" y="12"/>
                    <a:pt x="4" y="13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2"/>
                    <a:pt x="8" y="11"/>
                    <a:pt x="9" y="10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8" y="6"/>
                    <a:pt x="7" y="4"/>
                    <a:pt x="7" y="3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4" y="4"/>
                    <a:pt x="3" y="6"/>
                    <a:pt x="2" y="6"/>
                  </a:cubicBezTo>
                  <a:lnTo>
                    <a:pt x="0" y="8"/>
                  </a:lnTo>
                  <a:close/>
                </a:path>
              </a:pathLst>
            </a:custGeom>
            <a:solidFill>
              <a:srgbClr val="FCF4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3" name="Freeform 957"/>
            <p:cNvSpPr>
              <a:spLocks/>
            </p:cNvSpPr>
            <p:nvPr/>
          </p:nvSpPr>
          <p:spPr bwMode="auto">
            <a:xfrm>
              <a:off x="5685" y="1989"/>
              <a:ext cx="24" cy="34"/>
            </a:xfrm>
            <a:custGeom>
              <a:avLst/>
              <a:gdLst>
                <a:gd name="T0" fmla="*/ 0 w 13"/>
                <a:gd name="T1" fmla="*/ 12 h 18"/>
                <a:gd name="T2" fmla="*/ 3 w 13"/>
                <a:gd name="T3" fmla="*/ 13 h 18"/>
                <a:gd name="T4" fmla="*/ 8 w 13"/>
                <a:gd name="T5" fmla="*/ 16 h 18"/>
                <a:gd name="T6" fmla="*/ 10 w 13"/>
                <a:gd name="T7" fmla="*/ 18 h 18"/>
                <a:gd name="T8" fmla="*/ 10 w 13"/>
                <a:gd name="T9" fmla="*/ 15 h 18"/>
                <a:gd name="T10" fmla="*/ 12 w 13"/>
                <a:gd name="T11" fmla="*/ 9 h 18"/>
                <a:gd name="T12" fmla="*/ 13 w 13"/>
                <a:gd name="T13" fmla="*/ 7 h 18"/>
                <a:gd name="T14" fmla="*/ 10 w 13"/>
                <a:gd name="T15" fmla="*/ 6 h 18"/>
                <a:gd name="T16" fmla="*/ 6 w 13"/>
                <a:gd name="T17" fmla="*/ 3 h 18"/>
                <a:gd name="T18" fmla="*/ 3 w 13"/>
                <a:gd name="T19" fmla="*/ 0 h 18"/>
                <a:gd name="T20" fmla="*/ 3 w 13"/>
                <a:gd name="T21" fmla="*/ 4 h 18"/>
                <a:gd name="T22" fmla="*/ 2 w 13"/>
                <a:gd name="T23" fmla="*/ 9 h 18"/>
                <a:gd name="T24" fmla="*/ 0 w 13"/>
                <a:gd name="T25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" h="18">
                  <a:moveTo>
                    <a:pt x="0" y="12"/>
                  </a:moveTo>
                  <a:cubicBezTo>
                    <a:pt x="3" y="13"/>
                    <a:pt x="3" y="13"/>
                    <a:pt x="3" y="13"/>
                  </a:cubicBezTo>
                  <a:cubicBezTo>
                    <a:pt x="4" y="13"/>
                    <a:pt x="6" y="15"/>
                    <a:pt x="8" y="16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0" y="13"/>
                    <a:pt x="11" y="11"/>
                    <a:pt x="12" y="9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9" y="6"/>
                    <a:pt x="7" y="4"/>
                    <a:pt x="6" y="3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5"/>
                    <a:pt x="3" y="8"/>
                    <a:pt x="2" y="9"/>
                  </a:cubicBezTo>
                  <a:lnTo>
                    <a:pt x="0" y="12"/>
                  </a:lnTo>
                  <a:close/>
                </a:path>
              </a:pathLst>
            </a:custGeom>
            <a:solidFill>
              <a:srgbClr val="FCF4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4" name="Freeform 958"/>
            <p:cNvSpPr>
              <a:spLocks/>
            </p:cNvSpPr>
            <p:nvPr/>
          </p:nvSpPr>
          <p:spPr bwMode="auto">
            <a:xfrm>
              <a:off x="5383" y="2736"/>
              <a:ext cx="25" cy="34"/>
            </a:xfrm>
            <a:custGeom>
              <a:avLst/>
              <a:gdLst>
                <a:gd name="T0" fmla="*/ 0 w 13"/>
                <a:gd name="T1" fmla="*/ 12 h 18"/>
                <a:gd name="T2" fmla="*/ 3 w 13"/>
                <a:gd name="T3" fmla="*/ 13 h 18"/>
                <a:gd name="T4" fmla="*/ 8 w 13"/>
                <a:gd name="T5" fmla="*/ 16 h 18"/>
                <a:gd name="T6" fmla="*/ 10 w 13"/>
                <a:gd name="T7" fmla="*/ 18 h 18"/>
                <a:gd name="T8" fmla="*/ 10 w 13"/>
                <a:gd name="T9" fmla="*/ 15 h 18"/>
                <a:gd name="T10" fmla="*/ 12 w 13"/>
                <a:gd name="T11" fmla="*/ 9 h 18"/>
                <a:gd name="T12" fmla="*/ 13 w 13"/>
                <a:gd name="T13" fmla="*/ 7 h 18"/>
                <a:gd name="T14" fmla="*/ 10 w 13"/>
                <a:gd name="T15" fmla="*/ 6 h 18"/>
                <a:gd name="T16" fmla="*/ 6 w 13"/>
                <a:gd name="T17" fmla="*/ 3 h 18"/>
                <a:gd name="T18" fmla="*/ 3 w 13"/>
                <a:gd name="T19" fmla="*/ 0 h 18"/>
                <a:gd name="T20" fmla="*/ 3 w 13"/>
                <a:gd name="T21" fmla="*/ 4 h 18"/>
                <a:gd name="T22" fmla="*/ 2 w 13"/>
                <a:gd name="T23" fmla="*/ 9 h 18"/>
                <a:gd name="T24" fmla="*/ 0 w 13"/>
                <a:gd name="T25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" h="18">
                  <a:moveTo>
                    <a:pt x="0" y="12"/>
                  </a:moveTo>
                  <a:cubicBezTo>
                    <a:pt x="3" y="13"/>
                    <a:pt x="3" y="13"/>
                    <a:pt x="3" y="13"/>
                  </a:cubicBezTo>
                  <a:cubicBezTo>
                    <a:pt x="4" y="13"/>
                    <a:pt x="7" y="15"/>
                    <a:pt x="8" y="16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0" y="13"/>
                    <a:pt x="11" y="11"/>
                    <a:pt x="12" y="9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9" y="6"/>
                    <a:pt x="7" y="4"/>
                    <a:pt x="6" y="3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5"/>
                    <a:pt x="3" y="8"/>
                    <a:pt x="2" y="9"/>
                  </a:cubicBezTo>
                  <a:lnTo>
                    <a:pt x="0" y="12"/>
                  </a:lnTo>
                  <a:close/>
                </a:path>
              </a:pathLst>
            </a:custGeom>
            <a:solidFill>
              <a:srgbClr val="FCF4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5" name="Freeform 959"/>
            <p:cNvSpPr>
              <a:spLocks/>
            </p:cNvSpPr>
            <p:nvPr/>
          </p:nvSpPr>
          <p:spPr bwMode="auto">
            <a:xfrm>
              <a:off x="5304" y="2785"/>
              <a:ext cx="30" cy="41"/>
            </a:xfrm>
            <a:custGeom>
              <a:avLst/>
              <a:gdLst>
                <a:gd name="T0" fmla="*/ 0 w 16"/>
                <a:gd name="T1" fmla="*/ 7 h 22"/>
                <a:gd name="T2" fmla="*/ 1 w 16"/>
                <a:gd name="T3" fmla="*/ 11 h 22"/>
                <a:gd name="T4" fmla="*/ 3 w 16"/>
                <a:gd name="T5" fmla="*/ 18 h 22"/>
                <a:gd name="T6" fmla="*/ 2 w 16"/>
                <a:gd name="T7" fmla="*/ 22 h 22"/>
                <a:gd name="T8" fmla="*/ 5 w 16"/>
                <a:gd name="T9" fmla="*/ 20 h 22"/>
                <a:gd name="T10" fmla="*/ 12 w 16"/>
                <a:gd name="T11" fmla="*/ 16 h 22"/>
                <a:gd name="T12" fmla="*/ 16 w 16"/>
                <a:gd name="T13" fmla="*/ 15 h 22"/>
                <a:gd name="T14" fmla="*/ 14 w 16"/>
                <a:gd name="T15" fmla="*/ 12 h 22"/>
                <a:gd name="T16" fmla="*/ 13 w 16"/>
                <a:gd name="T17" fmla="*/ 4 h 22"/>
                <a:gd name="T18" fmla="*/ 13 w 16"/>
                <a:gd name="T19" fmla="*/ 0 h 22"/>
                <a:gd name="T20" fmla="*/ 10 w 16"/>
                <a:gd name="T21" fmla="*/ 3 h 22"/>
                <a:gd name="T22" fmla="*/ 3 w 16"/>
                <a:gd name="T23" fmla="*/ 7 h 22"/>
                <a:gd name="T24" fmla="*/ 0 w 16"/>
                <a:gd name="T25" fmla="*/ 7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" h="22">
                  <a:moveTo>
                    <a:pt x="0" y="7"/>
                  </a:moveTo>
                  <a:cubicBezTo>
                    <a:pt x="1" y="11"/>
                    <a:pt x="1" y="11"/>
                    <a:pt x="1" y="11"/>
                  </a:cubicBezTo>
                  <a:cubicBezTo>
                    <a:pt x="2" y="12"/>
                    <a:pt x="3" y="16"/>
                    <a:pt x="3" y="18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7" y="18"/>
                    <a:pt x="10" y="16"/>
                    <a:pt x="12" y="16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3" y="10"/>
                    <a:pt x="13" y="7"/>
                    <a:pt x="13" y="4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8" y="5"/>
                    <a:pt x="5" y="6"/>
                    <a:pt x="3" y="7"/>
                  </a:cubicBezTo>
                  <a:lnTo>
                    <a:pt x="0" y="7"/>
                  </a:lnTo>
                  <a:close/>
                </a:path>
              </a:pathLst>
            </a:custGeom>
            <a:solidFill>
              <a:srgbClr val="FCF4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56" name="Rectangle 2755"/>
          <p:cNvSpPr/>
          <p:nvPr/>
        </p:nvSpPr>
        <p:spPr>
          <a:xfrm>
            <a:off x="1037953" y="2864704"/>
            <a:ext cx="636744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1169B0"/>
                </a:solidFill>
              </a:rPr>
              <a:t>Hệ thống đào </a:t>
            </a:r>
            <a:r>
              <a:rPr lang="en-US" sz="3600" b="1" dirty="0">
                <a:solidFill>
                  <a:srgbClr val="1169B0"/>
                </a:solidFill>
              </a:rPr>
              <a:t>tạo trực tuyến</a:t>
            </a:r>
          </a:p>
          <a:p>
            <a:pPr algn="ctr"/>
            <a:r>
              <a:rPr lang="en-US" sz="3600" b="1" dirty="0" err="1">
                <a:solidFill>
                  <a:srgbClr val="1169B0"/>
                </a:solidFill>
              </a:rPr>
              <a:t>FPT.eLearning</a:t>
            </a:r>
            <a:endParaRPr lang="en-US" sz="3600" b="1" dirty="0">
              <a:solidFill>
                <a:srgbClr val="1169B0"/>
              </a:solidFill>
            </a:endParaRPr>
          </a:p>
        </p:txBody>
      </p:sp>
      <p:pic>
        <p:nvPicPr>
          <p:cNvPr id="2758" name="Picture 275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37479" y="1718599"/>
            <a:ext cx="2688093" cy="817180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9544287" y="500414"/>
            <a:ext cx="1109176" cy="673089"/>
            <a:chOff x="9544287" y="500414"/>
            <a:chExt cx="1109176" cy="673089"/>
          </a:xfrm>
        </p:grpSpPr>
        <p:sp>
          <p:nvSpPr>
            <p:cNvPr id="2773" name="Freeform 972"/>
            <p:cNvSpPr>
              <a:spLocks/>
            </p:cNvSpPr>
            <p:nvPr/>
          </p:nvSpPr>
          <p:spPr bwMode="auto">
            <a:xfrm>
              <a:off x="9786707" y="500414"/>
              <a:ext cx="662255" cy="663609"/>
            </a:xfrm>
            <a:custGeom>
              <a:avLst/>
              <a:gdLst>
                <a:gd name="T0" fmla="*/ 13 w 231"/>
                <a:gd name="T1" fmla="*/ 139 h 231"/>
                <a:gd name="T2" fmla="*/ 91 w 231"/>
                <a:gd name="T3" fmla="*/ 13 h 231"/>
                <a:gd name="T4" fmla="*/ 217 w 231"/>
                <a:gd name="T5" fmla="*/ 91 h 231"/>
                <a:gd name="T6" fmla="*/ 139 w 231"/>
                <a:gd name="T7" fmla="*/ 218 h 231"/>
                <a:gd name="T8" fmla="*/ 13 w 231"/>
                <a:gd name="T9" fmla="*/ 139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1" h="231">
                  <a:moveTo>
                    <a:pt x="13" y="139"/>
                  </a:moveTo>
                  <a:cubicBezTo>
                    <a:pt x="0" y="83"/>
                    <a:pt x="35" y="26"/>
                    <a:pt x="91" y="13"/>
                  </a:cubicBezTo>
                  <a:cubicBezTo>
                    <a:pt x="148" y="0"/>
                    <a:pt x="204" y="35"/>
                    <a:pt x="217" y="91"/>
                  </a:cubicBezTo>
                  <a:cubicBezTo>
                    <a:pt x="231" y="148"/>
                    <a:pt x="196" y="204"/>
                    <a:pt x="139" y="218"/>
                  </a:cubicBezTo>
                  <a:cubicBezTo>
                    <a:pt x="83" y="231"/>
                    <a:pt x="26" y="196"/>
                    <a:pt x="13" y="139"/>
                  </a:cubicBezTo>
                </a:path>
              </a:pathLst>
            </a:custGeom>
            <a:solidFill>
              <a:srgbClr val="7A60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4" name="Freeform 973"/>
            <p:cNvSpPr>
              <a:spLocks/>
            </p:cNvSpPr>
            <p:nvPr/>
          </p:nvSpPr>
          <p:spPr bwMode="auto">
            <a:xfrm>
              <a:off x="9881509" y="585736"/>
              <a:ext cx="567454" cy="567453"/>
            </a:xfrm>
            <a:custGeom>
              <a:avLst/>
              <a:gdLst>
                <a:gd name="T0" fmla="*/ 184 w 198"/>
                <a:gd name="T1" fmla="*/ 61 h 197"/>
                <a:gd name="T2" fmla="*/ 143 w 198"/>
                <a:gd name="T3" fmla="*/ 0 h 197"/>
                <a:gd name="T4" fmla="*/ 118 w 198"/>
                <a:gd name="T5" fmla="*/ 103 h 197"/>
                <a:gd name="T6" fmla="*/ 0 w 198"/>
                <a:gd name="T7" fmla="*/ 151 h 197"/>
                <a:gd name="T8" fmla="*/ 106 w 198"/>
                <a:gd name="T9" fmla="*/ 188 h 197"/>
                <a:gd name="T10" fmla="*/ 184 w 198"/>
                <a:gd name="T11" fmla="*/ 61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8" h="197">
                  <a:moveTo>
                    <a:pt x="184" y="61"/>
                  </a:moveTo>
                  <a:cubicBezTo>
                    <a:pt x="178" y="35"/>
                    <a:pt x="163" y="14"/>
                    <a:pt x="143" y="0"/>
                  </a:cubicBezTo>
                  <a:cubicBezTo>
                    <a:pt x="144" y="2"/>
                    <a:pt x="158" y="52"/>
                    <a:pt x="118" y="103"/>
                  </a:cubicBezTo>
                  <a:cubicBezTo>
                    <a:pt x="77" y="153"/>
                    <a:pt x="4" y="151"/>
                    <a:pt x="0" y="151"/>
                  </a:cubicBezTo>
                  <a:cubicBezTo>
                    <a:pt x="25" y="182"/>
                    <a:pt x="65" y="197"/>
                    <a:pt x="106" y="188"/>
                  </a:cubicBezTo>
                  <a:cubicBezTo>
                    <a:pt x="163" y="174"/>
                    <a:pt x="198" y="118"/>
                    <a:pt x="184" y="61"/>
                  </a:cubicBezTo>
                  <a:close/>
                </a:path>
              </a:pathLst>
            </a:custGeom>
            <a:solidFill>
              <a:srgbClr val="6D52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5" name="Freeform 974"/>
            <p:cNvSpPr>
              <a:spLocks/>
            </p:cNvSpPr>
            <p:nvPr/>
          </p:nvSpPr>
          <p:spPr bwMode="auto">
            <a:xfrm>
              <a:off x="9930264" y="657514"/>
              <a:ext cx="492967" cy="463172"/>
            </a:xfrm>
            <a:custGeom>
              <a:avLst/>
              <a:gdLst>
                <a:gd name="T0" fmla="*/ 160 w 172"/>
                <a:gd name="T1" fmla="*/ 36 h 161"/>
                <a:gd name="T2" fmla="*/ 87 w 172"/>
                <a:gd name="T3" fmla="*/ 154 h 161"/>
                <a:gd name="T4" fmla="*/ 0 w 172"/>
                <a:gd name="T5" fmla="*/ 132 h 161"/>
                <a:gd name="T6" fmla="*/ 71 w 172"/>
                <a:gd name="T7" fmla="*/ 140 h 161"/>
                <a:gd name="T8" fmla="*/ 148 w 172"/>
                <a:gd name="T9" fmla="*/ 16 h 161"/>
                <a:gd name="T10" fmla="*/ 142 w 172"/>
                <a:gd name="T11" fmla="*/ 0 h 161"/>
                <a:gd name="T12" fmla="*/ 160 w 172"/>
                <a:gd name="T13" fmla="*/ 36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2" h="161">
                  <a:moveTo>
                    <a:pt x="160" y="36"/>
                  </a:moveTo>
                  <a:cubicBezTo>
                    <a:pt x="172" y="89"/>
                    <a:pt x="139" y="141"/>
                    <a:pt x="87" y="154"/>
                  </a:cubicBezTo>
                  <a:cubicBezTo>
                    <a:pt x="55" y="161"/>
                    <a:pt x="23" y="152"/>
                    <a:pt x="0" y="132"/>
                  </a:cubicBezTo>
                  <a:cubicBezTo>
                    <a:pt x="21" y="143"/>
                    <a:pt x="46" y="146"/>
                    <a:pt x="71" y="140"/>
                  </a:cubicBezTo>
                  <a:cubicBezTo>
                    <a:pt x="126" y="127"/>
                    <a:pt x="161" y="72"/>
                    <a:pt x="148" y="16"/>
                  </a:cubicBezTo>
                  <a:cubicBezTo>
                    <a:pt x="146" y="10"/>
                    <a:pt x="145" y="5"/>
                    <a:pt x="142" y="0"/>
                  </a:cubicBezTo>
                  <a:cubicBezTo>
                    <a:pt x="150" y="10"/>
                    <a:pt x="156" y="23"/>
                    <a:pt x="160" y="36"/>
                  </a:cubicBezTo>
                  <a:close/>
                </a:path>
              </a:pathLst>
            </a:custGeom>
            <a:solidFill>
              <a:srgbClr val="5F45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6" name="Freeform 975"/>
            <p:cNvSpPr>
              <a:spLocks noEditPoints="1"/>
            </p:cNvSpPr>
            <p:nvPr/>
          </p:nvSpPr>
          <p:spPr bwMode="auto">
            <a:xfrm>
              <a:off x="9847651" y="692726"/>
              <a:ext cx="205854" cy="184185"/>
            </a:xfrm>
            <a:custGeom>
              <a:avLst/>
              <a:gdLst>
                <a:gd name="T0" fmla="*/ 19 w 72"/>
                <a:gd name="T1" fmla="*/ 2 h 64"/>
                <a:gd name="T2" fmla="*/ 3 w 72"/>
                <a:gd name="T3" fmla="*/ 38 h 64"/>
                <a:gd name="T4" fmla="*/ 6 w 72"/>
                <a:gd name="T5" fmla="*/ 45 h 64"/>
                <a:gd name="T6" fmla="*/ 10 w 72"/>
                <a:gd name="T7" fmla="*/ 21 h 64"/>
                <a:gd name="T8" fmla="*/ 14 w 72"/>
                <a:gd name="T9" fmla="*/ 11 h 64"/>
                <a:gd name="T10" fmla="*/ 19 w 72"/>
                <a:gd name="T11" fmla="*/ 2 h 64"/>
                <a:gd name="T12" fmla="*/ 46 w 72"/>
                <a:gd name="T13" fmla="*/ 0 h 64"/>
                <a:gd name="T14" fmla="*/ 41 w 72"/>
                <a:gd name="T15" fmla="*/ 5 h 64"/>
                <a:gd name="T16" fmla="*/ 40 w 72"/>
                <a:gd name="T17" fmla="*/ 7 h 64"/>
                <a:gd name="T18" fmla="*/ 48 w 72"/>
                <a:gd name="T19" fmla="*/ 18 h 64"/>
                <a:gd name="T20" fmla="*/ 34 w 72"/>
                <a:gd name="T21" fmla="*/ 41 h 64"/>
                <a:gd name="T22" fmla="*/ 29 w 72"/>
                <a:gd name="T23" fmla="*/ 42 h 64"/>
                <a:gd name="T24" fmla="*/ 22 w 72"/>
                <a:gd name="T25" fmla="*/ 40 h 64"/>
                <a:gd name="T26" fmla="*/ 18 w 72"/>
                <a:gd name="T27" fmla="*/ 58 h 64"/>
                <a:gd name="T28" fmla="*/ 35 w 72"/>
                <a:gd name="T29" fmla="*/ 64 h 64"/>
                <a:gd name="T30" fmla="*/ 43 w 72"/>
                <a:gd name="T31" fmla="*/ 63 h 64"/>
                <a:gd name="T32" fmla="*/ 68 w 72"/>
                <a:gd name="T33" fmla="*/ 23 h 64"/>
                <a:gd name="T34" fmla="*/ 46 w 72"/>
                <a:gd name="T3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2" h="64">
                  <a:moveTo>
                    <a:pt x="19" y="2"/>
                  </a:moveTo>
                  <a:cubicBezTo>
                    <a:pt x="7" y="9"/>
                    <a:pt x="0" y="24"/>
                    <a:pt x="3" y="38"/>
                  </a:cubicBezTo>
                  <a:cubicBezTo>
                    <a:pt x="4" y="41"/>
                    <a:pt x="5" y="43"/>
                    <a:pt x="6" y="45"/>
                  </a:cubicBezTo>
                  <a:cubicBezTo>
                    <a:pt x="6" y="37"/>
                    <a:pt x="8" y="29"/>
                    <a:pt x="10" y="21"/>
                  </a:cubicBezTo>
                  <a:cubicBezTo>
                    <a:pt x="11" y="17"/>
                    <a:pt x="12" y="14"/>
                    <a:pt x="14" y="11"/>
                  </a:cubicBezTo>
                  <a:cubicBezTo>
                    <a:pt x="15" y="8"/>
                    <a:pt x="17" y="5"/>
                    <a:pt x="19" y="2"/>
                  </a:cubicBezTo>
                  <a:moveTo>
                    <a:pt x="46" y="0"/>
                  </a:moveTo>
                  <a:cubicBezTo>
                    <a:pt x="45" y="1"/>
                    <a:pt x="43" y="3"/>
                    <a:pt x="41" y="5"/>
                  </a:cubicBezTo>
                  <a:cubicBezTo>
                    <a:pt x="41" y="6"/>
                    <a:pt x="40" y="6"/>
                    <a:pt x="40" y="7"/>
                  </a:cubicBezTo>
                  <a:cubicBezTo>
                    <a:pt x="44" y="9"/>
                    <a:pt x="47" y="13"/>
                    <a:pt x="48" y="18"/>
                  </a:cubicBezTo>
                  <a:cubicBezTo>
                    <a:pt x="50" y="28"/>
                    <a:pt x="44" y="39"/>
                    <a:pt x="34" y="41"/>
                  </a:cubicBezTo>
                  <a:cubicBezTo>
                    <a:pt x="32" y="41"/>
                    <a:pt x="31" y="42"/>
                    <a:pt x="29" y="42"/>
                  </a:cubicBezTo>
                  <a:cubicBezTo>
                    <a:pt x="27" y="42"/>
                    <a:pt x="24" y="41"/>
                    <a:pt x="22" y="40"/>
                  </a:cubicBezTo>
                  <a:cubicBezTo>
                    <a:pt x="20" y="46"/>
                    <a:pt x="19" y="53"/>
                    <a:pt x="18" y="58"/>
                  </a:cubicBezTo>
                  <a:cubicBezTo>
                    <a:pt x="23" y="62"/>
                    <a:pt x="29" y="64"/>
                    <a:pt x="35" y="64"/>
                  </a:cubicBezTo>
                  <a:cubicBezTo>
                    <a:pt x="38" y="64"/>
                    <a:pt x="40" y="63"/>
                    <a:pt x="43" y="63"/>
                  </a:cubicBezTo>
                  <a:cubicBezTo>
                    <a:pt x="61" y="59"/>
                    <a:pt x="72" y="41"/>
                    <a:pt x="68" y="23"/>
                  </a:cubicBezTo>
                  <a:cubicBezTo>
                    <a:pt x="65" y="12"/>
                    <a:pt x="57" y="3"/>
                    <a:pt x="46" y="0"/>
                  </a:cubicBezTo>
                </a:path>
              </a:pathLst>
            </a:custGeom>
            <a:solidFill>
              <a:srgbClr val="986E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7" name="Freeform 976"/>
            <p:cNvSpPr>
              <a:spLocks noEditPoints="1"/>
            </p:cNvSpPr>
            <p:nvPr/>
          </p:nvSpPr>
          <p:spPr bwMode="auto">
            <a:xfrm>
              <a:off x="9876092" y="713040"/>
              <a:ext cx="115116" cy="100218"/>
            </a:xfrm>
            <a:custGeom>
              <a:avLst/>
              <a:gdLst>
                <a:gd name="T0" fmla="*/ 4 w 40"/>
                <a:gd name="T1" fmla="*/ 4 h 35"/>
                <a:gd name="T2" fmla="*/ 0 w 40"/>
                <a:gd name="T3" fmla="*/ 14 h 35"/>
                <a:gd name="T4" fmla="*/ 4 w 40"/>
                <a:gd name="T5" fmla="*/ 4 h 35"/>
                <a:gd name="T6" fmla="*/ 30 w 40"/>
                <a:gd name="T7" fmla="*/ 0 h 35"/>
                <a:gd name="T8" fmla="*/ 12 w 40"/>
                <a:gd name="T9" fmla="*/ 33 h 35"/>
                <a:gd name="T10" fmla="*/ 19 w 40"/>
                <a:gd name="T11" fmla="*/ 35 h 35"/>
                <a:gd name="T12" fmla="*/ 24 w 40"/>
                <a:gd name="T13" fmla="*/ 34 h 35"/>
                <a:gd name="T14" fmla="*/ 38 w 40"/>
                <a:gd name="T15" fmla="*/ 11 h 35"/>
                <a:gd name="T16" fmla="*/ 30 w 40"/>
                <a:gd name="T1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35">
                  <a:moveTo>
                    <a:pt x="4" y="4"/>
                  </a:moveTo>
                  <a:cubicBezTo>
                    <a:pt x="2" y="7"/>
                    <a:pt x="1" y="10"/>
                    <a:pt x="0" y="14"/>
                  </a:cubicBezTo>
                  <a:cubicBezTo>
                    <a:pt x="1" y="11"/>
                    <a:pt x="3" y="7"/>
                    <a:pt x="4" y="4"/>
                  </a:cubicBezTo>
                  <a:moveTo>
                    <a:pt x="30" y="0"/>
                  </a:moveTo>
                  <a:cubicBezTo>
                    <a:pt x="22" y="10"/>
                    <a:pt x="16" y="22"/>
                    <a:pt x="12" y="33"/>
                  </a:cubicBezTo>
                  <a:cubicBezTo>
                    <a:pt x="14" y="34"/>
                    <a:pt x="17" y="35"/>
                    <a:pt x="19" y="35"/>
                  </a:cubicBezTo>
                  <a:cubicBezTo>
                    <a:pt x="21" y="35"/>
                    <a:pt x="22" y="34"/>
                    <a:pt x="24" y="34"/>
                  </a:cubicBezTo>
                  <a:cubicBezTo>
                    <a:pt x="34" y="32"/>
                    <a:pt x="40" y="21"/>
                    <a:pt x="38" y="11"/>
                  </a:cubicBezTo>
                  <a:cubicBezTo>
                    <a:pt x="37" y="6"/>
                    <a:pt x="34" y="2"/>
                    <a:pt x="30" y="0"/>
                  </a:cubicBezTo>
                </a:path>
              </a:pathLst>
            </a:custGeom>
            <a:solidFill>
              <a:srgbClr val="AF79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8" name="Freeform 977"/>
            <p:cNvSpPr>
              <a:spLocks/>
            </p:cNvSpPr>
            <p:nvPr/>
          </p:nvSpPr>
          <p:spPr bwMode="auto">
            <a:xfrm>
              <a:off x="10086009" y="569484"/>
              <a:ext cx="200437" cy="189603"/>
            </a:xfrm>
            <a:custGeom>
              <a:avLst/>
              <a:gdLst>
                <a:gd name="T0" fmla="*/ 34 w 70"/>
                <a:gd name="T1" fmla="*/ 0 h 66"/>
                <a:gd name="T2" fmla="*/ 27 w 70"/>
                <a:gd name="T3" fmla="*/ 1 h 66"/>
                <a:gd name="T4" fmla="*/ 46 w 70"/>
                <a:gd name="T5" fmla="*/ 6 h 66"/>
                <a:gd name="T6" fmla="*/ 36 w 70"/>
                <a:gd name="T7" fmla="*/ 7 h 66"/>
                <a:gd name="T8" fmla="*/ 46 w 70"/>
                <a:gd name="T9" fmla="*/ 19 h 66"/>
                <a:gd name="T10" fmla="*/ 33 w 70"/>
                <a:gd name="T11" fmla="*/ 41 h 66"/>
                <a:gd name="T12" fmla="*/ 29 w 70"/>
                <a:gd name="T13" fmla="*/ 41 h 66"/>
                <a:gd name="T14" fmla="*/ 11 w 70"/>
                <a:gd name="T15" fmla="*/ 27 h 66"/>
                <a:gd name="T16" fmla="*/ 15 w 70"/>
                <a:gd name="T17" fmla="*/ 12 h 66"/>
                <a:gd name="T18" fmla="*/ 6 w 70"/>
                <a:gd name="T19" fmla="*/ 15 h 66"/>
                <a:gd name="T20" fmla="*/ 2 w 70"/>
                <a:gd name="T21" fmla="*/ 41 h 66"/>
                <a:gd name="T22" fmla="*/ 34 w 70"/>
                <a:gd name="T23" fmla="*/ 66 h 66"/>
                <a:gd name="T24" fmla="*/ 41 w 70"/>
                <a:gd name="T25" fmla="*/ 65 h 66"/>
                <a:gd name="T26" fmla="*/ 66 w 70"/>
                <a:gd name="T27" fmla="*/ 25 h 66"/>
                <a:gd name="T28" fmla="*/ 34 w 70"/>
                <a:gd name="T2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0" h="66">
                  <a:moveTo>
                    <a:pt x="34" y="0"/>
                  </a:moveTo>
                  <a:cubicBezTo>
                    <a:pt x="32" y="0"/>
                    <a:pt x="29" y="0"/>
                    <a:pt x="27" y="1"/>
                  </a:cubicBezTo>
                  <a:cubicBezTo>
                    <a:pt x="36" y="2"/>
                    <a:pt x="42" y="4"/>
                    <a:pt x="46" y="6"/>
                  </a:cubicBezTo>
                  <a:cubicBezTo>
                    <a:pt x="43" y="6"/>
                    <a:pt x="40" y="7"/>
                    <a:pt x="36" y="7"/>
                  </a:cubicBezTo>
                  <a:cubicBezTo>
                    <a:pt x="41" y="9"/>
                    <a:pt x="45" y="14"/>
                    <a:pt x="46" y="19"/>
                  </a:cubicBezTo>
                  <a:cubicBezTo>
                    <a:pt x="48" y="29"/>
                    <a:pt x="42" y="38"/>
                    <a:pt x="33" y="41"/>
                  </a:cubicBezTo>
                  <a:cubicBezTo>
                    <a:pt x="31" y="41"/>
                    <a:pt x="30" y="41"/>
                    <a:pt x="29" y="41"/>
                  </a:cubicBezTo>
                  <a:cubicBezTo>
                    <a:pt x="21" y="41"/>
                    <a:pt x="13" y="36"/>
                    <a:pt x="11" y="27"/>
                  </a:cubicBezTo>
                  <a:cubicBezTo>
                    <a:pt x="10" y="22"/>
                    <a:pt x="12" y="16"/>
                    <a:pt x="15" y="12"/>
                  </a:cubicBezTo>
                  <a:cubicBezTo>
                    <a:pt x="12" y="13"/>
                    <a:pt x="9" y="14"/>
                    <a:pt x="6" y="15"/>
                  </a:cubicBezTo>
                  <a:cubicBezTo>
                    <a:pt x="2" y="22"/>
                    <a:pt x="0" y="31"/>
                    <a:pt x="2" y="41"/>
                  </a:cubicBezTo>
                  <a:cubicBezTo>
                    <a:pt x="5" y="56"/>
                    <a:pt x="19" y="66"/>
                    <a:pt x="34" y="66"/>
                  </a:cubicBezTo>
                  <a:cubicBezTo>
                    <a:pt x="36" y="66"/>
                    <a:pt x="39" y="66"/>
                    <a:pt x="41" y="65"/>
                  </a:cubicBezTo>
                  <a:cubicBezTo>
                    <a:pt x="59" y="61"/>
                    <a:pt x="70" y="43"/>
                    <a:pt x="66" y="25"/>
                  </a:cubicBezTo>
                  <a:cubicBezTo>
                    <a:pt x="62" y="10"/>
                    <a:pt x="49" y="0"/>
                    <a:pt x="34" y="0"/>
                  </a:cubicBezTo>
                </a:path>
              </a:pathLst>
            </a:custGeom>
            <a:solidFill>
              <a:srgbClr val="986E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9" name="Freeform 978"/>
            <p:cNvSpPr>
              <a:spLocks/>
            </p:cNvSpPr>
            <p:nvPr/>
          </p:nvSpPr>
          <p:spPr bwMode="auto">
            <a:xfrm>
              <a:off x="10114449" y="588444"/>
              <a:ext cx="108344" cy="98864"/>
            </a:xfrm>
            <a:custGeom>
              <a:avLst/>
              <a:gdLst>
                <a:gd name="T0" fmla="*/ 26 w 38"/>
                <a:gd name="T1" fmla="*/ 0 h 34"/>
                <a:gd name="T2" fmla="*/ 5 w 38"/>
                <a:gd name="T3" fmla="*/ 5 h 34"/>
                <a:gd name="T4" fmla="*/ 1 w 38"/>
                <a:gd name="T5" fmla="*/ 20 h 34"/>
                <a:gd name="T6" fmla="*/ 19 w 38"/>
                <a:gd name="T7" fmla="*/ 34 h 34"/>
                <a:gd name="T8" fmla="*/ 23 w 38"/>
                <a:gd name="T9" fmla="*/ 34 h 34"/>
                <a:gd name="T10" fmla="*/ 36 w 38"/>
                <a:gd name="T11" fmla="*/ 12 h 34"/>
                <a:gd name="T12" fmla="*/ 26 w 38"/>
                <a:gd name="T13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34">
                  <a:moveTo>
                    <a:pt x="26" y="0"/>
                  </a:moveTo>
                  <a:cubicBezTo>
                    <a:pt x="20" y="1"/>
                    <a:pt x="13" y="3"/>
                    <a:pt x="5" y="5"/>
                  </a:cubicBezTo>
                  <a:cubicBezTo>
                    <a:pt x="2" y="9"/>
                    <a:pt x="0" y="15"/>
                    <a:pt x="1" y="20"/>
                  </a:cubicBezTo>
                  <a:cubicBezTo>
                    <a:pt x="3" y="29"/>
                    <a:pt x="11" y="34"/>
                    <a:pt x="19" y="34"/>
                  </a:cubicBezTo>
                  <a:cubicBezTo>
                    <a:pt x="20" y="34"/>
                    <a:pt x="21" y="34"/>
                    <a:pt x="23" y="34"/>
                  </a:cubicBezTo>
                  <a:cubicBezTo>
                    <a:pt x="32" y="31"/>
                    <a:pt x="38" y="22"/>
                    <a:pt x="36" y="12"/>
                  </a:cubicBezTo>
                  <a:cubicBezTo>
                    <a:pt x="35" y="7"/>
                    <a:pt x="31" y="2"/>
                    <a:pt x="26" y="0"/>
                  </a:cubicBezTo>
                </a:path>
              </a:pathLst>
            </a:custGeom>
            <a:solidFill>
              <a:srgbClr val="AF79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0" name="Freeform 979"/>
            <p:cNvSpPr>
              <a:spLocks noEditPoints="1"/>
            </p:cNvSpPr>
            <p:nvPr/>
          </p:nvSpPr>
          <p:spPr bwMode="auto">
            <a:xfrm>
              <a:off x="9973602" y="572193"/>
              <a:ext cx="92093" cy="94801"/>
            </a:xfrm>
            <a:custGeom>
              <a:avLst/>
              <a:gdLst>
                <a:gd name="T0" fmla="*/ 32 w 32"/>
                <a:gd name="T1" fmla="*/ 20 h 33"/>
                <a:gd name="T2" fmla="*/ 12 w 32"/>
                <a:gd name="T3" fmla="*/ 32 h 33"/>
                <a:gd name="T4" fmla="*/ 16 w 32"/>
                <a:gd name="T5" fmla="*/ 33 h 33"/>
                <a:gd name="T6" fmla="*/ 20 w 32"/>
                <a:gd name="T7" fmla="*/ 32 h 33"/>
                <a:gd name="T8" fmla="*/ 32 w 32"/>
                <a:gd name="T9" fmla="*/ 20 h 33"/>
                <a:gd name="T10" fmla="*/ 16 w 32"/>
                <a:gd name="T11" fmla="*/ 0 h 33"/>
                <a:gd name="T12" fmla="*/ 12 w 32"/>
                <a:gd name="T13" fmla="*/ 0 h 33"/>
                <a:gd name="T14" fmla="*/ 0 w 32"/>
                <a:gd name="T15" fmla="*/ 16 h 33"/>
                <a:gd name="T16" fmla="*/ 4 w 32"/>
                <a:gd name="T17" fmla="*/ 13 h 33"/>
                <a:gd name="T18" fmla="*/ 10 w 32"/>
                <a:gd name="T19" fmla="*/ 5 h 33"/>
                <a:gd name="T20" fmla="*/ 12 w 32"/>
                <a:gd name="T21" fmla="*/ 5 h 33"/>
                <a:gd name="T22" fmla="*/ 17 w 32"/>
                <a:gd name="T23" fmla="*/ 6 h 33"/>
                <a:gd name="T24" fmla="*/ 25 w 32"/>
                <a:gd name="T25" fmla="*/ 3 h 33"/>
                <a:gd name="T26" fmla="*/ 16 w 32"/>
                <a:gd name="T2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2" h="33">
                  <a:moveTo>
                    <a:pt x="32" y="20"/>
                  </a:moveTo>
                  <a:cubicBezTo>
                    <a:pt x="25" y="23"/>
                    <a:pt x="19" y="27"/>
                    <a:pt x="12" y="32"/>
                  </a:cubicBezTo>
                  <a:cubicBezTo>
                    <a:pt x="14" y="32"/>
                    <a:pt x="15" y="33"/>
                    <a:pt x="16" y="33"/>
                  </a:cubicBezTo>
                  <a:cubicBezTo>
                    <a:pt x="17" y="33"/>
                    <a:pt x="18" y="32"/>
                    <a:pt x="20" y="32"/>
                  </a:cubicBezTo>
                  <a:cubicBezTo>
                    <a:pt x="26" y="31"/>
                    <a:pt x="31" y="26"/>
                    <a:pt x="32" y="20"/>
                  </a:cubicBezTo>
                  <a:moveTo>
                    <a:pt x="16" y="0"/>
                  </a:moveTo>
                  <a:cubicBezTo>
                    <a:pt x="15" y="0"/>
                    <a:pt x="14" y="0"/>
                    <a:pt x="12" y="0"/>
                  </a:cubicBezTo>
                  <a:cubicBezTo>
                    <a:pt x="5" y="2"/>
                    <a:pt x="0" y="9"/>
                    <a:pt x="0" y="16"/>
                  </a:cubicBezTo>
                  <a:cubicBezTo>
                    <a:pt x="1" y="15"/>
                    <a:pt x="2" y="14"/>
                    <a:pt x="4" y="13"/>
                  </a:cubicBezTo>
                  <a:cubicBezTo>
                    <a:pt x="4" y="10"/>
                    <a:pt x="6" y="6"/>
                    <a:pt x="10" y="5"/>
                  </a:cubicBezTo>
                  <a:cubicBezTo>
                    <a:pt x="11" y="5"/>
                    <a:pt x="12" y="5"/>
                    <a:pt x="12" y="5"/>
                  </a:cubicBezTo>
                  <a:cubicBezTo>
                    <a:pt x="14" y="5"/>
                    <a:pt x="15" y="6"/>
                    <a:pt x="17" y="6"/>
                  </a:cubicBezTo>
                  <a:cubicBezTo>
                    <a:pt x="19" y="5"/>
                    <a:pt x="22" y="4"/>
                    <a:pt x="25" y="3"/>
                  </a:cubicBezTo>
                  <a:cubicBezTo>
                    <a:pt x="23" y="1"/>
                    <a:pt x="19" y="0"/>
                    <a:pt x="16" y="0"/>
                  </a:cubicBezTo>
                </a:path>
              </a:pathLst>
            </a:custGeom>
            <a:solidFill>
              <a:srgbClr val="986E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1" name="Freeform 980"/>
            <p:cNvSpPr>
              <a:spLocks/>
            </p:cNvSpPr>
            <p:nvPr/>
          </p:nvSpPr>
          <p:spPr bwMode="auto">
            <a:xfrm>
              <a:off x="9984436" y="585736"/>
              <a:ext cx="37921" cy="23023"/>
            </a:xfrm>
            <a:custGeom>
              <a:avLst/>
              <a:gdLst>
                <a:gd name="T0" fmla="*/ 8 w 13"/>
                <a:gd name="T1" fmla="*/ 0 h 8"/>
                <a:gd name="T2" fmla="*/ 6 w 13"/>
                <a:gd name="T3" fmla="*/ 0 h 8"/>
                <a:gd name="T4" fmla="*/ 0 w 13"/>
                <a:gd name="T5" fmla="*/ 8 h 8"/>
                <a:gd name="T6" fmla="*/ 13 w 13"/>
                <a:gd name="T7" fmla="*/ 1 h 8"/>
                <a:gd name="T8" fmla="*/ 8 w 13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8">
                  <a:moveTo>
                    <a:pt x="8" y="0"/>
                  </a:moveTo>
                  <a:cubicBezTo>
                    <a:pt x="8" y="0"/>
                    <a:pt x="7" y="0"/>
                    <a:pt x="6" y="0"/>
                  </a:cubicBezTo>
                  <a:cubicBezTo>
                    <a:pt x="2" y="1"/>
                    <a:pt x="0" y="5"/>
                    <a:pt x="0" y="8"/>
                  </a:cubicBezTo>
                  <a:cubicBezTo>
                    <a:pt x="4" y="6"/>
                    <a:pt x="8" y="3"/>
                    <a:pt x="13" y="1"/>
                  </a:cubicBezTo>
                  <a:cubicBezTo>
                    <a:pt x="11" y="1"/>
                    <a:pt x="10" y="0"/>
                    <a:pt x="8" y="0"/>
                  </a:cubicBezTo>
                </a:path>
              </a:pathLst>
            </a:custGeom>
            <a:solidFill>
              <a:srgbClr val="AF79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2" name="Freeform 981"/>
            <p:cNvSpPr>
              <a:spLocks noEditPoints="1"/>
            </p:cNvSpPr>
            <p:nvPr/>
          </p:nvSpPr>
          <p:spPr bwMode="auto">
            <a:xfrm>
              <a:off x="9861194" y="569484"/>
              <a:ext cx="302010" cy="402228"/>
            </a:xfrm>
            <a:custGeom>
              <a:avLst/>
              <a:gdLst>
                <a:gd name="T0" fmla="*/ 1 w 105"/>
                <a:gd name="T1" fmla="*/ 88 h 140"/>
                <a:gd name="T2" fmla="*/ 12 w 105"/>
                <a:gd name="T3" fmla="*/ 140 h 140"/>
                <a:gd name="T4" fmla="*/ 13 w 105"/>
                <a:gd name="T5" fmla="*/ 101 h 140"/>
                <a:gd name="T6" fmla="*/ 1 w 105"/>
                <a:gd name="T7" fmla="*/ 88 h 140"/>
                <a:gd name="T8" fmla="*/ 39 w 105"/>
                <a:gd name="T9" fmla="*/ 17 h 140"/>
                <a:gd name="T10" fmla="*/ 28 w 105"/>
                <a:gd name="T11" fmla="*/ 27 h 140"/>
                <a:gd name="T12" fmla="*/ 14 w 105"/>
                <a:gd name="T13" fmla="*/ 45 h 140"/>
                <a:gd name="T14" fmla="*/ 23 w 105"/>
                <a:gd name="T15" fmla="*/ 42 h 140"/>
                <a:gd name="T16" fmla="*/ 30 w 105"/>
                <a:gd name="T17" fmla="*/ 41 h 140"/>
                <a:gd name="T18" fmla="*/ 41 w 105"/>
                <a:gd name="T19" fmla="*/ 43 h 140"/>
                <a:gd name="T20" fmla="*/ 51 w 105"/>
                <a:gd name="T21" fmla="*/ 33 h 140"/>
                <a:gd name="T22" fmla="*/ 39 w 105"/>
                <a:gd name="T23" fmla="*/ 21 h 140"/>
                <a:gd name="T24" fmla="*/ 39 w 105"/>
                <a:gd name="T25" fmla="*/ 17 h 140"/>
                <a:gd name="T26" fmla="*/ 92 w 105"/>
                <a:gd name="T27" fmla="*/ 0 h 140"/>
                <a:gd name="T28" fmla="*/ 64 w 105"/>
                <a:gd name="T29" fmla="*/ 4 h 140"/>
                <a:gd name="T30" fmla="*/ 71 w 105"/>
                <a:gd name="T31" fmla="*/ 14 h 140"/>
                <a:gd name="T32" fmla="*/ 71 w 105"/>
                <a:gd name="T33" fmla="*/ 21 h 140"/>
                <a:gd name="T34" fmla="*/ 84 w 105"/>
                <a:gd name="T35" fmla="*/ 15 h 140"/>
                <a:gd name="T36" fmla="*/ 104 w 105"/>
                <a:gd name="T37" fmla="*/ 1 h 140"/>
                <a:gd name="T38" fmla="*/ 105 w 105"/>
                <a:gd name="T39" fmla="*/ 1 h 140"/>
                <a:gd name="T40" fmla="*/ 92 w 105"/>
                <a:gd name="T41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5" h="140">
                  <a:moveTo>
                    <a:pt x="1" y="88"/>
                  </a:moveTo>
                  <a:cubicBezTo>
                    <a:pt x="0" y="108"/>
                    <a:pt x="5" y="127"/>
                    <a:pt x="12" y="140"/>
                  </a:cubicBezTo>
                  <a:cubicBezTo>
                    <a:pt x="11" y="133"/>
                    <a:pt x="10" y="119"/>
                    <a:pt x="13" y="101"/>
                  </a:cubicBezTo>
                  <a:cubicBezTo>
                    <a:pt x="8" y="98"/>
                    <a:pt x="4" y="94"/>
                    <a:pt x="1" y="88"/>
                  </a:cubicBezTo>
                  <a:moveTo>
                    <a:pt x="39" y="17"/>
                  </a:moveTo>
                  <a:cubicBezTo>
                    <a:pt x="35" y="20"/>
                    <a:pt x="31" y="23"/>
                    <a:pt x="28" y="27"/>
                  </a:cubicBezTo>
                  <a:cubicBezTo>
                    <a:pt x="22" y="33"/>
                    <a:pt x="17" y="39"/>
                    <a:pt x="14" y="45"/>
                  </a:cubicBezTo>
                  <a:cubicBezTo>
                    <a:pt x="16" y="44"/>
                    <a:pt x="20" y="42"/>
                    <a:pt x="23" y="42"/>
                  </a:cubicBezTo>
                  <a:cubicBezTo>
                    <a:pt x="25" y="41"/>
                    <a:pt x="28" y="41"/>
                    <a:pt x="30" y="41"/>
                  </a:cubicBezTo>
                  <a:cubicBezTo>
                    <a:pt x="34" y="41"/>
                    <a:pt x="38" y="41"/>
                    <a:pt x="41" y="43"/>
                  </a:cubicBezTo>
                  <a:cubicBezTo>
                    <a:pt x="45" y="39"/>
                    <a:pt x="48" y="36"/>
                    <a:pt x="51" y="33"/>
                  </a:cubicBezTo>
                  <a:cubicBezTo>
                    <a:pt x="46" y="32"/>
                    <a:pt x="41" y="27"/>
                    <a:pt x="39" y="21"/>
                  </a:cubicBezTo>
                  <a:cubicBezTo>
                    <a:pt x="39" y="20"/>
                    <a:pt x="39" y="18"/>
                    <a:pt x="39" y="17"/>
                  </a:cubicBezTo>
                  <a:moveTo>
                    <a:pt x="92" y="0"/>
                  </a:moveTo>
                  <a:cubicBezTo>
                    <a:pt x="84" y="0"/>
                    <a:pt x="74" y="1"/>
                    <a:pt x="64" y="4"/>
                  </a:cubicBezTo>
                  <a:cubicBezTo>
                    <a:pt x="67" y="6"/>
                    <a:pt x="70" y="10"/>
                    <a:pt x="71" y="14"/>
                  </a:cubicBezTo>
                  <a:cubicBezTo>
                    <a:pt x="71" y="16"/>
                    <a:pt x="71" y="18"/>
                    <a:pt x="71" y="21"/>
                  </a:cubicBezTo>
                  <a:cubicBezTo>
                    <a:pt x="75" y="18"/>
                    <a:pt x="80" y="16"/>
                    <a:pt x="84" y="15"/>
                  </a:cubicBezTo>
                  <a:cubicBezTo>
                    <a:pt x="89" y="8"/>
                    <a:pt x="96" y="3"/>
                    <a:pt x="104" y="1"/>
                  </a:cubicBezTo>
                  <a:cubicBezTo>
                    <a:pt x="105" y="1"/>
                    <a:pt x="105" y="1"/>
                    <a:pt x="105" y="1"/>
                  </a:cubicBezTo>
                  <a:cubicBezTo>
                    <a:pt x="101" y="0"/>
                    <a:pt x="97" y="0"/>
                    <a:pt x="92" y="0"/>
                  </a:cubicBezTo>
                </a:path>
              </a:pathLst>
            </a:custGeom>
            <a:solidFill>
              <a:srgbClr val="886D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3" name="Freeform 982"/>
            <p:cNvSpPr>
              <a:spLocks noEditPoints="1"/>
            </p:cNvSpPr>
            <p:nvPr/>
          </p:nvSpPr>
          <p:spPr bwMode="auto">
            <a:xfrm>
              <a:off x="9865257" y="687308"/>
              <a:ext cx="113762" cy="171997"/>
            </a:xfrm>
            <a:custGeom>
              <a:avLst/>
              <a:gdLst>
                <a:gd name="T0" fmla="*/ 4 w 40"/>
                <a:gd name="T1" fmla="*/ 23 h 60"/>
                <a:gd name="T2" fmla="*/ 0 w 40"/>
                <a:gd name="T3" fmla="*/ 47 h 60"/>
                <a:gd name="T4" fmla="*/ 12 w 40"/>
                <a:gd name="T5" fmla="*/ 60 h 60"/>
                <a:gd name="T6" fmla="*/ 16 w 40"/>
                <a:gd name="T7" fmla="*/ 42 h 60"/>
                <a:gd name="T8" fmla="*/ 5 w 40"/>
                <a:gd name="T9" fmla="*/ 29 h 60"/>
                <a:gd name="T10" fmla="*/ 4 w 40"/>
                <a:gd name="T11" fmla="*/ 23 h 60"/>
                <a:gd name="T12" fmla="*/ 29 w 40"/>
                <a:gd name="T13" fmla="*/ 0 h 60"/>
                <a:gd name="T14" fmla="*/ 22 w 40"/>
                <a:gd name="T15" fmla="*/ 1 h 60"/>
                <a:gd name="T16" fmla="*/ 13 w 40"/>
                <a:gd name="T17" fmla="*/ 4 h 60"/>
                <a:gd name="T18" fmla="*/ 8 w 40"/>
                <a:gd name="T19" fmla="*/ 13 h 60"/>
                <a:gd name="T20" fmla="*/ 19 w 40"/>
                <a:gd name="T21" fmla="*/ 6 h 60"/>
                <a:gd name="T22" fmla="*/ 23 w 40"/>
                <a:gd name="T23" fmla="*/ 6 h 60"/>
                <a:gd name="T24" fmla="*/ 34 w 40"/>
                <a:gd name="T25" fmla="*/ 9 h 60"/>
                <a:gd name="T26" fmla="*/ 35 w 40"/>
                <a:gd name="T27" fmla="*/ 7 h 60"/>
                <a:gd name="T28" fmla="*/ 40 w 40"/>
                <a:gd name="T29" fmla="*/ 2 h 60"/>
                <a:gd name="T30" fmla="*/ 29 w 40"/>
                <a:gd name="T31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0" h="60">
                  <a:moveTo>
                    <a:pt x="4" y="23"/>
                  </a:moveTo>
                  <a:cubicBezTo>
                    <a:pt x="2" y="31"/>
                    <a:pt x="0" y="39"/>
                    <a:pt x="0" y="47"/>
                  </a:cubicBezTo>
                  <a:cubicBezTo>
                    <a:pt x="3" y="53"/>
                    <a:pt x="7" y="57"/>
                    <a:pt x="12" y="60"/>
                  </a:cubicBezTo>
                  <a:cubicBezTo>
                    <a:pt x="13" y="55"/>
                    <a:pt x="14" y="48"/>
                    <a:pt x="16" y="42"/>
                  </a:cubicBezTo>
                  <a:cubicBezTo>
                    <a:pt x="11" y="40"/>
                    <a:pt x="6" y="35"/>
                    <a:pt x="5" y="29"/>
                  </a:cubicBezTo>
                  <a:cubicBezTo>
                    <a:pt x="4" y="27"/>
                    <a:pt x="4" y="25"/>
                    <a:pt x="4" y="23"/>
                  </a:cubicBezTo>
                  <a:moveTo>
                    <a:pt x="29" y="0"/>
                  </a:moveTo>
                  <a:cubicBezTo>
                    <a:pt x="27" y="0"/>
                    <a:pt x="24" y="0"/>
                    <a:pt x="22" y="1"/>
                  </a:cubicBezTo>
                  <a:cubicBezTo>
                    <a:pt x="19" y="1"/>
                    <a:pt x="15" y="3"/>
                    <a:pt x="13" y="4"/>
                  </a:cubicBezTo>
                  <a:cubicBezTo>
                    <a:pt x="11" y="7"/>
                    <a:pt x="9" y="10"/>
                    <a:pt x="8" y="13"/>
                  </a:cubicBezTo>
                  <a:cubicBezTo>
                    <a:pt x="11" y="10"/>
                    <a:pt x="14" y="7"/>
                    <a:pt x="19" y="6"/>
                  </a:cubicBezTo>
                  <a:cubicBezTo>
                    <a:pt x="20" y="6"/>
                    <a:pt x="22" y="6"/>
                    <a:pt x="23" y="6"/>
                  </a:cubicBezTo>
                  <a:cubicBezTo>
                    <a:pt x="27" y="6"/>
                    <a:pt x="31" y="7"/>
                    <a:pt x="34" y="9"/>
                  </a:cubicBezTo>
                  <a:cubicBezTo>
                    <a:pt x="34" y="8"/>
                    <a:pt x="35" y="8"/>
                    <a:pt x="35" y="7"/>
                  </a:cubicBezTo>
                  <a:cubicBezTo>
                    <a:pt x="37" y="5"/>
                    <a:pt x="39" y="3"/>
                    <a:pt x="40" y="2"/>
                  </a:cubicBezTo>
                  <a:cubicBezTo>
                    <a:pt x="37" y="0"/>
                    <a:pt x="33" y="0"/>
                    <a:pt x="29" y="0"/>
                  </a:cubicBezTo>
                </a:path>
              </a:pathLst>
            </a:custGeom>
            <a:solidFill>
              <a:srgbClr val="A179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" name="Freeform 983"/>
            <p:cNvSpPr>
              <a:spLocks/>
            </p:cNvSpPr>
            <p:nvPr/>
          </p:nvSpPr>
          <p:spPr bwMode="auto">
            <a:xfrm>
              <a:off x="9876092" y="703560"/>
              <a:ext cx="86676" cy="104281"/>
            </a:xfrm>
            <a:custGeom>
              <a:avLst/>
              <a:gdLst>
                <a:gd name="T0" fmla="*/ 19 w 30"/>
                <a:gd name="T1" fmla="*/ 0 h 36"/>
                <a:gd name="T2" fmla="*/ 15 w 30"/>
                <a:gd name="T3" fmla="*/ 0 h 36"/>
                <a:gd name="T4" fmla="*/ 4 w 30"/>
                <a:gd name="T5" fmla="*/ 7 h 36"/>
                <a:gd name="T6" fmla="*/ 0 w 30"/>
                <a:gd name="T7" fmla="*/ 17 h 36"/>
                <a:gd name="T8" fmla="*/ 1 w 30"/>
                <a:gd name="T9" fmla="*/ 23 h 36"/>
                <a:gd name="T10" fmla="*/ 12 w 30"/>
                <a:gd name="T11" fmla="*/ 36 h 36"/>
                <a:gd name="T12" fmla="*/ 30 w 30"/>
                <a:gd name="T13" fmla="*/ 3 h 36"/>
                <a:gd name="T14" fmla="*/ 19 w 30"/>
                <a:gd name="T1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36">
                  <a:moveTo>
                    <a:pt x="19" y="0"/>
                  </a:moveTo>
                  <a:cubicBezTo>
                    <a:pt x="18" y="0"/>
                    <a:pt x="16" y="0"/>
                    <a:pt x="15" y="0"/>
                  </a:cubicBezTo>
                  <a:cubicBezTo>
                    <a:pt x="10" y="1"/>
                    <a:pt x="7" y="4"/>
                    <a:pt x="4" y="7"/>
                  </a:cubicBezTo>
                  <a:cubicBezTo>
                    <a:pt x="3" y="10"/>
                    <a:pt x="1" y="14"/>
                    <a:pt x="0" y="17"/>
                  </a:cubicBezTo>
                  <a:cubicBezTo>
                    <a:pt x="0" y="19"/>
                    <a:pt x="0" y="21"/>
                    <a:pt x="1" y="23"/>
                  </a:cubicBezTo>
                  <a:cubicBezTo>
                    <a:pt x="2" y="29"/>
                    <a:pt x="7" y="34"/>
                    <a:pt x="12" y="36"/>
                  </a:cubicBezTo>
                  <a:cubicBezTo>
                    <a:pt x="16" y="25"/>
                    <a:pt x="22" y="13"/>
                    <a:pt x="30" y="3"/>
                  </a:cubicBezTo>
                  <a:cubicBezTo>
                    <a:pt x="27" y="1"/>
                    <a:pt x="23" y="0"/>
                    <a:pt x="19" y="0"/>
                  </a:cubicBezTo>
                </a:path>
              </a:pathLst>
            </a:custGeom>
            <a:solidFill>
              <a:srgbClr val="B582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5" name="Freeform 984"/>
            <p:cNvSpPr>
              <a:spLocks/>
            </p:cNvSpPr>
            <p:nvPr/>
          </p:nvSpPr>
          <p:spPr bwMode="auto">
            <a:xfrm>
              <a:off x="10102261" y="572193"/>
              <a:ext cx="115116" cy="39275"/>
            </a:xfrm>
            <a:custGeom>
              <a:avLst/>
              <a:gdLst>
                <a:gd name="T0" fmla="*/ 21 w 40"/>
                <a:gd name="T1" fmla="*/ 0 h 14"/>
                <a:gd name="T2" fmla="*/ 20 w 40"/>
                <a:gd name="T3" fmla="*/ 0 h 14"/>
                <a:gd name="T4" fmla="*/ 0 w 40"/>
                <a:gd name="T5" fmla="*/ 14 h 14"/>
                <a:gd name="T6" fmla="*/ 9 w 40"/>
                <a:gd name="T7" fmla="*/ 11 h 14"/>
                <a:gd name="T8" fmla="*/ 19 w 40"/>
                <a:gd name="T9" fmla="*/ 5 h 14"/>
                <a:gd name="T10" fmla="*/ 23 w 40"/>
                <a:gd name="T11" fmla="*/ 5 h 14"/>
                <a:gd name="T12" fmla="*/ 30 w 40"/>
                <a:gd name="T13" fmla="*/ 6 h 14"/>
                <a:gd name="T14" fmla="*/ 40 w 40"/>
                <a:gd name="T15" fmla="*/ 5 h 14"/>
                <a:gd name="T16" fmla="*/ 21 w 40"/>
                <a:gd name="T1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14">
                  <a:moveTo>
                    <a:pt x="21" y="0"/>
                  </a:moveTo>
                  <a:cubicBezTo>
                    <a:pt x="21" y="0"/>
                    <a:pt x="21" y="0"/>
                    <a:pt x="20" y="0"/>
                  </a:cubicBezTo>
                  <a:cubicBezTo>
                    <a:pt x="12" y="2"/>
                    <a:pt x="5" y="7"/>
                    <a:pt x="0" y="14"/>
                  </a:cubicBezTo>
                  <a:cubicBezTo>
                    <a:pt x="3" y="13"/>
                    <a:pt x="6" y="12"/>
                    <a:pt x="9" y="11"/>
                  </a:cubicBezTo>
                  <a:cubicBezTo>
                    <a:pt x="12" y="8"/>
                    <a:pt x="15" y="6"/>
                    <a:pt x="19" y="5"/>
                  </a:cubicBezTo>
                  <a:cubicBezTo>
                    <a:pt x="20" y="5"/>
                    <a:pt x="21" y="5"/>
                    <a:pt x="23" y="5"/>
                  </a:cubicBezTo>
                  <a:cubicBezTo>
                    <a:pt x="25" y="5"/>
                    <a:pt x="28" y="5"/>
                    <a:pt x="30" y="6"/>
                  </a:cubicBezTo>
                  <a:cubicBezTo>
                    <a:pt x="34" y="6"/>
                    <a:pt x="37" y="5"/>
                    <a:pt x="40" y="5"/>
                  </a:cubicBezTo>
                  <a:cubicBezTo>
                    <a:pt x="36" y="3"/>
                    <a:pt x="30" y="1"/>
                    <a:pt x="21" y="0"/>
                  </a:cubicBezTo>
                </a:path>
              </a:pathLst>
            </a:custGeom>
            <a:solidFill>
              <a:srgbClr val="A179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" name="Freeform 985"/>
            <p:cNvSpPr>
              <a:spLocks/>
            </p:cNvSpPr>
            <p:nvPr/>
          </p:nvSpPr>
          <p:spPr bwMode="auto">
            <a:xfrm>
              <a:off x="10127992" y="585736"/>
              <a:ext cx="60944" cy="17606"/>
            </a:xfrm>
            <a:custGeom>
              <a:avLst/>
              <a:gdLst>
                <a:gd name="T0" fmla="*/ 14 w 21"/>
                <a:gd name="T1" fmla="*/ 0 h 6"/>
                <a:gd name="T2" fmla="*/ 10 w 21"/>
                <a:gd name="T3" fmla="*/ 0 h 6"/>
                <a:gd name="T4" fmla="*/ 0 w 21"/>
                <a:gd name="T5" fmla="*/ 6 h 6"/>
                <a:gd name="T6" fmla="*/ 21 w 21"/>
                <a:gd name="T7" fmla="*/ 1 h 6"/>
                <a:gd name="T8" fmla="*/ 14 w 2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6">
                  <a:moveTo>
                    <a:pt x="14" y="0"/>
                  </a:moveTo>
                  <a:cubicBezTo>
                    <a:pt x="12" y="0"/>
                    <a:pt x="11" y="0"/>
                    <a:pt x="10" y="0"/>
                  </a:cubicBezTo>
                  <a:cubicBezTo>
                    <a:pt x="6" y="1"/>
                    <a:pt x="3" y="3"/>
                    <a:pt x="0" y="6"/>
                  </a:cubicBezTo>
                  <a:cubicBezTo>
                    <a:pt x="8" y="4"/>
                    <a:pt x="15" y="2"/>
                    <a:pt x="21" y="1"/>
                  </a:cubicBezTo>
                  <a:cubicBezTo>
                    <a:pt x="19" y="0"/>
                    <a:pt x="16" y="0"/>
                    <a:pt x="14" y="0"/>
                  </a:cubicBezTo>
                </a:path>
              </a:pathLst>
            </a:custGeom>
            <a:solidFill>
              <a:srgbClr val="B582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7" name="Freeform 986"/>
            <p:cNvSpPr>
              <a:spLocks/>
            </p:cNvSpPr>
            <p:nvPr/>
          </p:nvSpPr>
          <p:spPr bwMode="auto">
            <a:xfrm>
              <a:off x="9973602" y="580318"/>
              <a:ext cx="92093" cy="83967"/>
            </a:xfrm>
            <a:custGeom>
              <a:avLst/>
              <a:gdLst>
                <a:gd name="T0" fmla="*/ 25 w 32"/>
                <a:gd name="T1" fmla="*/ 0 h 29"/>
                <a:gd name="T2" fmla="*/ 17 w 32"/>
                <a:gd name="T3" fmla="*/ 3 h 29"/>
                <a:gd name="T4" fmla="*/ 21 w 32"/>
                <a:gd name="T5" fmla="*/ 9 h 29"/>
                <a:gd name="T6" fmla="*/ 14 w 32"/>
                <a:gd name="T7" fmla="*/ 20 h 29"/>
                <a:gd name="T8" fmla="*/ 12 w 32"/>
                <a:gd name="T9" fmla="*/ 20 h 29"/>
                <a:gd name="T10" fmla="*/ 4 w 32"/>
                <a:gd name="T11" fmla="*/ 13 h 29"/>
                <a:gd name="T12" fmla="*/ 4 w 32"/>
                <a:gd name="T13" fmla="*/ 10 h 29"/>
                <a:gd name="T14" fmla="*/ 0 w 32"/>
                <a:gd name="T15" fmla="*/ 13 h 29"/>
                <a:gd name="T16" fmla="*/ 0 w 32"/>
                <a:gd name="T17" fmla="*/ 17 h 29"/>
                <a:gd name="T18" fmla="*/ 12 w 32"/>
                <a:gd name="T19" fmla="*/ 29 h 29"/>
                <a:gd name="T20" fmla="*/ 32 w 32"/>
                <a:gd name="T21" fmla="*/ 17 h 29"/>
                <a:gd name="T22" fmla="*/ 32 w 32"/>
                <a:gd name="T23" fmla="*/ 10 h 29"/>
                <a:gd name="T24" fmla="*/ 25 w 32"/>
                <a:gd name="T2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" h="29">
                  <a:moveTo>
                    <a:pt x="25" y="0"/>
                  </a:moveTo>
                  <a:cubicBezTo>
                    <a:pt x="22" y="1"/>
                    <a:pt x="19" y="2"/>
                    <a:pt x="17" y="3"/>
                  </a:cubicBezTo>
                  <a:cubicBezTo>
                    <a:pt x="19" y="4"/>
                    <a:pt x="20" y="6"/>
                    <a:pt x="21" y="9"/>
                  </a:cubicBezTo>
                  <a:cubicBezTo>
                    <a:pt x="22" y="14"/>
                    <a:pt x="19" y="18"/>
                    <a:pt x="14" y="20"/>
                  </a:cubicBezTo>
                  <a:cubicBezTo>
                    <a:pt x="14" y="20"/>
                    <a:pt x="13" y="20"/>
                    <a:pt x="12" y="20"/>
                  </a:cubicBezTo>
                  <a:cubicBezTo>
                    <a:pt x="8" y="20"/>
                    <a:pt x="5" y="17"/>
                    <a:pt x="4" y="13"/>
                  </a:cubicBezTo>
                  <a:cubicBezTo>
                    <a:pt x="4" y="12"/>
                    <a:pt x="3" y="11"/>
                    <a:pt x="4" y="10"/>
                  </a:cubicBezTo>
                  <a:cubicBezTo>
                    <a:pt x="2" y="11"/>
                    <a:pt x="1" y="12"/>
                    <a:pt x="0" y="13"/>
                  </a:cubicBezTo>
                  <a:cubicBezTo>
                    <a:pt x="0" y="14"/>
                    <a:pt x="0" y="16"/>
                    <a:pt x="0" y="17"/>
                  </a:cubicBezTo>
                  <a:cubicBezTo>
                    <a:pt x="2" y="23"/>
                    <a:pt x="7" y="28"/>
                    <a:pt x="12" y="29"/>
                  </a:cubicBezTo>
                  <a:cubicBezTo>
                    <a:pt x="19" y="24"/>
                    <a:pt x="25" y="20"/>
                    <a:pt x="32" y="17"/>
                  </a:cubicBezTo>
                  <a:cubicBezTo>
                    <a:pt x="32" y="14"/>
                    <a:pt x="32" y="12"/>
                    <a:pt x="32" y="10"/>
                  </a:cubicBezTo>
                  <a:cubicBezTo>
                    <a:pt x="31" y="6"/>
                    <a:pt x="28" y="2"/>
                    <a:pt x="25" y="0"/>
                  </a:cubicBezTo>
                </a:path>
              </a:pathLst>
            </a:custGeom>
            <a:solidFill>
              <a:srgbClr val="A179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8" name="Freeform 987"/>
            <p:cNvSpPr>
              <a:spLocks/>
            </p:cNvSpPr>
            <p:nvPr/>
          </p:nvSpPr>
          <p:spPr bwMode="auto">
            <a:xfrm>
              <a:off x="9981727" y="588444"/>
              <a:ext cx="55527" cy="50109"/>
            </a:xfrm>
            <a:custGeom>
              <a:avLst/>
              <a:gdLst>
                <a:gd name="T0" fmla="*/ 14 w 19"/>
                <a:gd name="T1" fmla="*/ 0 h 17"/>
                <a:gd name="T2" fmla="*/ 1 w 19"/>
                <a:gd name="T3" fmla="*/ 7 h 17"/>
                <a:gd name="T4" fmla="*/ 1 w 19"/>
                <a:gd name="T5" fmla="*/ 10 h 17"/>
                <a:gd name="T6" fmla="*/ 9 w 19"/>
                <a:gd name="T7" fmla="*/ 17 h 17"/>
                <a:gd name="T8" fmla="*/ 11 w 19"/>
                <a:gd name="T9" fmla="*/ 17 h 17"/>
                <a:gd name="T10" fmla="*/ 18 w 19"/>
                <a:gd name="T11" fmla="*/ 6 h 17"/>
                <a:gd name="T12" fmla="*/ 14 w 19"/>
                <a:gd name="T1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17">
                  <a:moveTo>
                    <a:pt x="14" y="0"/>
                  </a:moveTo>
                  <a:cubicBezTo>
                    <a:pt x="9" y="2"/>
                    <a:pt x="5" y="5"/>
                    <a:pt x="1" y="7"/>
                  </a:cubicBezTo>
                  <a:cubicBezTo>
                    <a:pt x="0" y="8"/>
                    <a:pt x="1" y="9"/>
                    <a:pt x="1" y="10"/>
                  </a:cubicBezTo>
                  <a:cubicBezTo>
                    <a:pt x="2" y="14"/>
                    <a:pt x="5" y="17"/>
                    <a:pt x="9" y="17"/>
                  </a:cubicBezTo>
                  <a:cubicBezTo>
                    <a:pt x="10" y="17"/>
                    <a:pt x="11" y="17"/>
                    <a:pt x="11" y="17"/>
                  </a:cubicBezTo>
                  <a:cubicBezTo>
                    <a:pt x="16" y="15"/>
                    <a:pt x="19" y="11"/>
                    <a:pt x="18" y="6"/>
                  </a:cubicBezTo>
                  <a:cubicBezTo>
                    <a:pt x="17" y="3"/>
                    <a:pt x="16" y="1"/>
                    <a:pt x="14" y="0"/>
                  </a:cubicBezTo>
                </a:path>
              </a:pathLst>
            </a:custGeom>
            <a:solidFill>
              <a:srgbClr val="B582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9" name="Freeform 988"/>
            <p:cNvSpPr>
              <a:spLocks/>
            </p:cNvSpPr>
            <p:nvPr/>
          </p:nvSpPr>
          <p:spPr bwMode="auto">
            <a:xfrm>
              <a:off x="9796188" y="508540"/>
              <a:ext cx="421189" cy="463172"/>
            </a:xfrm>
            <a:custGeom>
              <a:avLst/>
              <a:gdLst>
                <a:gd name="T0" fmla="*/ 147 w 147"/>
                <a:gd name="T1" fmla="*/ 27 h 161"/>
                <a:gd name="T2" fmla="*/ 51 w 147"/>
                <a:gd name="T3" fmla="*/ 53 h 161"/>
                <a:gd name="T4" fmla="*/ 35 w 147"/>
                <a:gd name="T5" fmla="*/ 161 h 161"/>
                <a:gd name="T6" fmla="*/ 46 w 147"/>
                <a:gd name="T7" fmla="*/ 49 h 161"/>
                <a:gd name="T8" fmla="*/ 147 w 147"/>
                <a:gd name="T9" fmla="*/ 27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7" h="161">
                  <a:moveTo>
                    <a:pt x="147" y="27"/>
                  </a:moveTo>
                  <a:cubicBezTo>
                    <a:pt x="147" y="27"/>
                    <a:pt x="89" y="9"/>
                    <a:pt x="51" y="53"/>
                  </a:cubicBezTo>
                  <a:cubicBezTo>
                    <a:pt x="14" y="97"/>
                    <a:pt x="31" y="154"/>
                    <a:pt x="35" y="161"/>
                  </a:cubicBezTo>
                  <a:cubicBezTo>
                    <a:pt x="35" y="161"/>
                    <a:pt x="0" y="101"/>
                    <a:pt x="46" y="49"/>
                  </a:cubicBezTo>
                  <a:cubicBezTo>
                    <a:pt x="89" y="0"/>
                    <a:pt x="147" y="27"/>
                    <a:pt x="147" y="27"/>
                  </a:cubicBezTo>
                  <a:close/>
                </a:path>
              </a:pathLst>
            </a:custGeom>
            <a:solidFill>
              <a:srgbClr val="D7CE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" name="Freeform 989"/>
            <p:cNvSpPr>
              <a:spLocks/>
            </p:cNvSpPr>
            <p:nvPr/>
          </p:nvSpPr>
          <p:spPr bwMode="auto">
            <a:xfrm>
              <a:off x="9549704" y="585736"/>
              <a:ext cx="1103759" cy="578288"/>
            </a:xfrm>
            <a:custGeom>
              <a:avLst/>
              <a:gdLst>
                <a:gd name="T0" fmla="*/ 379 w 385"/>
                <a:gd name="T1" fmla="*/ 189 h 201"/>
                <a:gd name="T2" fmla="*/ 263 w 385"/>
                <a:gd name="T3" fmla="*/ 168 h 201"/>
                <a:gd name="T4" fmla="*/ 178 w 385"/>
                <a:gd name="T5" fmla="*/ 131 h 201"/>
                <a:gd name="T6" fmla="*/ 93 w 385"/>
                <a:gd name="T7" fmla="*/ 86 h 201"/>
                <a:gd name="T8" fmla="*/ 6 w 385"/>
                <a:gd name="T9" fmla="*/ 11 h 201"/>
                <a:gd name="T10" fmla="*/ 110 w 385"/>
                <a:gd name="T11" fmla="*/ 28 h 201"/>
                <a:gd name="T12" fmla="*/ 104 w 385"/>
                <a:gd name="T13" fmla="*/ 38 h 201"/>
                <a:gd name="T14" fmla="*/ 63 w 385"/>
                <a:gd name="T15" fmla="*/ 35 h 201"/>
                <a:gd name="T16" fmla="*/ 95 w 385"/>
                <a:gd name="T17" fmla="*/ 67 h 201"/>
                <a:gd name="T18" fmla="*/ 185 w 385"/>
                <a:gd name="T19" fmla="*/ 117 h 201"/>
                <a:gd name="T20" fmla="*/ 278 w 385"/>
                <a:gd name="T21" fmla="*/ 154 h 201"/>
                <a:gd name="T22" fmla="*/ 325 w 385"/>
                <a:gd name="T23" fmla="*/ 159 h 201"/>
                <a:gd name="T24" fmla="*/ 294 w 385"/>
                <a:gd name="T25" fmla="*/ 127 h 201"/>
                <a:gd name="T26" fmla="*/ 298 w 385"/>
                <a:gd name="T27" fmla="*/ 117 h 201"/>
                <a:gd name="T28" fmla="*/ 379 w 385"/>
                <a:gd name="T29" fmla="*/ 189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85" h="201">
                  <a:moveTo>
                    <a:pt x="379" y="189"/>
                  </a:moveTo>
                  <a:cubicBezTo>
                    <a:pt x="374" y="201"/>
                    <a:pt x="327" y="191"/>
                    <a:pt x="263" y="168"/>
                  </a:cubicBezTo>
                  <a:cubicBezTo>
                    <a:pt x="237" y="158"/>
                    <a:pt x="208" y="145"/>
                    <a:pt x="178" y="131"/>
                  </a:cubicBezTo>
                  <a:cubicBezTo>
                    <a:pt x="147" y="116"/>
                    <a:pt x="118" y="101"/>
                    <a:pt x="93" y="86"/>
                  </a:cubicBezTo>
                  <a:cubicBezTo>
                    <a:pt x="36" y="53"/>
                    <a:pt x="0" y="23"/>
                    <a:pt x="6" y="11"/>
                  </a:cubicBezTo>
                  <a:cubicBezTo>
                    <a:pt x="11" y="0"/>
                    <a:pt x="52" y="8"/>
                    <a:pt x="110" y="28"/>
                  </a:cubicBezTo>
                  <a:cubicBezTo>
                    <a:pt x="108" y="31"/>
                    <a:pt x="106" y="35"/>
                    <a:pt x="104" y="38"/>
                  </a:cubicBezTo>
                  <a:cubicBezTo>
                    <a:pt x="81" y="31"/>
                    <a:pt x="66" y="29"/>
                    <a:pt x="63" y="35"/>
                  </a:cubicBezTo>
                  <a:cubicBezTo>
                    <a:pt x="61" y="40"/>
                    <a:pt x="73" y="52"/>
                    <a:pt x="95" y="67"/>
                  </a:cubicBezTo>
                  <a:cubicBezTo>
                    <a:pt x="117" y="82"/>
                    <a:pt x="148" y="99"/>
                    <a:pt x="185" y="117"/>
                  </a:cubicBezTo>
                  <a:cubicBezTo>
                    <a:pt x="220" y="133"/>
                    <a:pt x="252" y="146"/>
                    <a:pt x="278" y="154"/>
                  </a:cubicBezTo>
                  <a:cubicBezTo>
                    <a:pt x="304" y="162"/>
                    <a:pt x="322" y="165"/>
                    <a:pt x="325" y="159"/>
                  </a:cubicBezTo>
                  <a:cubicBezTo>
                    <a:pt x="328" y="154"/>
                    <a:pt x="316" y="142"/>
                    <a:pt x="294" y="127"/>
                  </a:cubicBezTo>
                  <a:cubicBezTo>
                    <a:pt x="296" y="124"/>
                    <a:pt x="297" y="121"/>
                    <a:pt x="298" y="117"/>
                  </a:cubicBezTo>
                  <a:cubicBezTo>
                    <a:pt x="352" y="149"/>
                    <a:pt x="385" y="177"/>
                    <a:pt x="379" y="189"/>
                  </a:cubicBezTo>
                  <a:close/>
                </a:path>
              </a:pathLst>
            </a:custGeom>
            <a:solidFill>
              <a:srgbClr val="D5E9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1" name="Freeform 990"/>
            <p:cNvSpPr>
              <a:spLocks/>
            </p:cNvSpPr>
            <p:nvPr/>
          </p:nvSpPr>
          <p:spPr bwMode="auto">
            <a:xfrm>
              <a:off x="9544287" y="597924"/>
              <a:ext cx="1102405" cy="575579"/>
            </a:xfrm>
            <a:custGeom>
              <a:avLst/>
              <a:gdLst>
                <a:gd name="T0" fmla="*/ 379 w 385"/>
                <a:gd name="T1" fmla="*/ 188 h 200"/>
                <a:gd name="T2" fmla="*/ 263 w 385"/>
                <a:gd name="T3" fmla="*/ 167 h 200"/>
                <a:gd name="T4" fmla="*/ 178 w 385"/>
                <a:gd name="T5" fmla="*/ 130 h 200"/>
                <a:gd name="T6" fmla="*/ 93 w 385"/>
                <a:gd name="T7" fmla="*/ 86 h 200"/>
                <a:gd name="T8" fmla="*/ 5 w 385"/>
                <a:gd name="T9" fmla="*/ 11 h 200"/>
                <a:gd name="T10" fmla="*/ 110 w 385"/>
                <a:gd name="T11" fmla="*/ 28 h 200"/>
                <a:gd name="T12" fmla="*/ 105 w 385"/>
                <a:gd name="T13" fmla="*/ 37 h 200"/>
                <a:gd name="T14" fmla="*/ 63 w 385"/>
                <a:gd name="T15" fmla="*/ 34 h 200"/>
                <a:gd name="T16" fmla="*/ 94 w 385"/>
                <a:gd name="T17" fmla="*/ 66 h 200"/>
                <a:gd name="T18" fmla="*/ 184 w 385"/>
                <a:gd name="T19" fmla="*/ 116 h 200"/>
                <a:gd name="T20" fmla="*/ 277 w 385"/>
                <a:gd name="T21" fmla="*/ 153 h 200"/>
                <a:gd name="T22" fmla="*/ 325 w 385"/>
                <a:gd name="T23" fmla="*/ 158 h 200"/>
                <a:gd name="T24" fmla="*/ 295 w 385"/>
                <a:gd name="T25" fmla="*/ 127 h 200"/>
                <a:gd name="T26" fmla="*/ 299 w 385"/>
                <a:gd name="T27" fmla="*/ 117 h 200"/>
                <a:gd name="T28" fmla="*/ 379 w 385"/>
                <a:gd name="T29" fmla="*/ 188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85" h="200">
                  <a:moveTo>
                    <a:pt x="379" y="188"/>
                  </a:moveTo>
                  <a:cubicBezTo>
                    <a:pt x="373" y="200"/>
                    <a:pt x="327" y="191"/>
                    <a:pt x="263" y="167"/>
                  </a:cubicBezTo>
                  <a:cubicBezTo>
                    <a:pt x="237" y="157"/>
                    <a:pt x="208" y="145"/>
                    <a:pt x="178" y="130"/>
                  </a:cubicBezTo>
                  <a:cubicBezTo>
                    <a:pt x="146" y="116"/>
                    <a:pt x="117" y="100"/>
                    <a:pt x="93" y="86"/>
                  </a:cubicBezTo>
                  <a:cubicBezTo>
                    <a:pt x="35" y="52"/>
                    <a:pt x="0" y="23"/>
                    <a:pt x="5" y="11"/>
                  </a:cubicBezTo>
                  <a:cubicBezTo>
                    <a:pt x="11" y="0"/>
                    <a:pt x="52" y="7"/>
                    <a:pt x="110" y="28"/>
                  </a:cubicBezTo>
                  <a:cubicBezTo>
                    <a:pt x="108" y="31"/>
                    <a:pt x="106" y="34"/>
                    <a:pt x="105" y="37"/>
                  </a:cubicBezTo>
                  <a:cubicBezTo>
                    <a:pt x="81" y="31"/>
                    <a:pt x="65" y="29"/>
                    <a:pt x="63" y="34"/>
                  </a:cubicBezTo>
                  <a:cubicBezTo>
                    <a:pt x="60" y="39"/>
                    <a:pt x="72" y="51"/>
                    <a:pt x="94" y="66"/>
                  </a:cubicBezTo>
                  <a:cubicBezTo>
                    <a:pt x="116" y="81"/>
                    <a:pt x="148" y="99"/>
                    <a:pt x="184" y="116"/>
                  </a:cubicBezTo>
                  <a:cubicBezTo>
                    <a:pt x="219" y="133"/>
                    <a:pt x="252" y="146"/>
                    <a:pt x="277" y="153"/>
                  </a:cubicBezTo>
                  <a:cubicBezTo>
                    <a:pt x="304" y="162"/>
                    <a:pt x="322" y="164"/>
                    <a:pt x="325" y="158"/>
                  </a:cubicBezTo>
                  <a:cubicBezTo>
                    <a:pt x="327" y="153"/>
                    <a:pt x="316" y="142"/>
                    <a:pt x="295" y="127"/>
                  </a:cubicBezTo>
                  <a:cubicBezTo>
                    <a:pt x="296" y="124"/>
                    <a:pt x="298" y="121"/>
                    <a:pt x="299" y="117"/>
                  </a:cubicBezTo>
                  <a:cubicBezTo>
                    <a:pt x="352" y="149"/>
                    <a:pt x="385" y="177"/>
                    <a:pt x="379" y="188"/>
                  </a:cubicBezTo>
                  <a:close/>
                </a:path>
              </a:pathLst>
            </a:custGeom>
            <a:solidFill>
              <a:srgbClr val="F496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2" name="Freeform 991"/>
            <p:cNvSpPr>
              <a:spLocks/>
            </p:cNvSpPr>
            <p:nvPr/>
          </p:nvSpPr>
          <p:spPr bwMode="auto">
            <a:xfrm>
              <a:off x="9549704" y="585736"/>
              <a:ext cx="1103759" cy="578288"/>
            </a:xfrm>
            <a:custGeom>
              <a:avLst/>
              <a:gdLst>
                <a:gd name="T0" fmla="*/ 379 w 385"/>
                <a:gd name="T1" fmla="*/ 189 h 201"/>
                <a:gd name="T2" fmla="*/ 263 w 385"/>
                <a:gd name="T3" fmla="*/ 168 h 201"/>
                <a:gd name="T4" fmla="*/ 178 w 385"/>
                <a:gd name="T5" fmla="*/ 131 h 201"/>
                <a:gd name="T6" fmla="*/ 93 w 385"/>
                <a:gd name="T7" fmla="*/ 86 h 201"/>
                <a:gd name="T8" fmla="*/ 6 w 385"/>
                <a:gd name="T9" fmla="*/ 11 h 201"/>
                <a:gd name="T10" fmla="*/ 110 w 385"/>
                <a:gd name="T11" fmla="*/ 28 h 201"/>
                <a:gd name="T12" fmla="*/ 104 w 385"/>
                <a:gd name="T13" fmla="*/ 38 h 201"/>
                <a:gd name="T14" fmla="*/ 63 w 385"/>
                <a:gd name="T15" fmla="*/ 35 h 201"/>
                <a:gd name="T16" fmla="*/ 95 w 385"/>
                <a:gd name="T17" fmla="*/ 67 h 201"/>
                <a:gd name="T18" fmla="*/ 185 w 385"/>
                <a:gd name="T19" fmla="*/ 117 h 201"/>
                <a:gd name="T20" fmla="*/ 278 w 385"/>
                <a:gd name="T21" fmla="*/ 154 h 201"/>
                <a:gd name="T22" fmla="*/ 325 w 385"/>
                <a:gd name="T23" fmla="*/ 159 h 201"/>
                <a:gd name="T24" fmla="*/ 294 w 385"/>
                <a:gd name="T25" fmla="*/ 127 h 201"/>
                <a:gd name="T26" fmla="*/ 298 w 385"/>
                <a:gd name="T27" fmla="*/ 117 h 201"/>
                <a:gd name="T28" fmla="*/ 379 w 385"/>
                <a:gd name="T29" fmla="*/ 189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85" h="201">
                  <a:moveTo>
                    <a:pt x="379" y="189"/>
                  </a:moveTo>
                  <a:cubicBezTo>
                    <a:pt x="374" y="201"/>
                    <a:pt x="327" y="191"/>
                    <a:pt x="263" y="168"/>
                  </a:cubicBezTo>
                  <a:cubicBezTo>
                    <a:pt x="237" y="158"/>
                    <a:pt x="208" y="145"/>
                    <a:pt x="178" y="131"/>
                  </a:cubicBezTo>
                  <a:cubicBezTo>
                    <a:pt x="147" y="116"/>
                    <a:pt x="118" y="101"/>
                    <a:pt x="93" y="86"/>
                  </a:cubicBezTo>
                  <a:cubicBezTo>
                    <a:pt x="36" y="53"/>
                    <a:pt x="0" y="23"/>
                    <a:pt x="6" y="11"/>
                  </a:cubicBezTo>
                  <a:cubicBezTo>
                    <a:pt x="11" y="0"/>
                    <a:pt x="52" y="8"/>
                    <a:pt x="110" y="28"/>
                  </a:cubicBezTo>
                  <a:cubicBezTo>
                    <a:pt x="108" y="31"/>
                    <a:pt x="106" y="35"/>
                    <a:pt x="104" y="38"/>
                  </a:cubicBezTo>
                  <a:cubicBezTo>
                    <a:pt x="81" y="31"/>
                    <a:pt x="66" y="29"/>
                    <a:pt x="63" y="35"/>
                  </a:cubicBezTo>
                  <a:cubicBezTo>
                    <a:pt x="61" y="40"/>
                    <a:pt x="73" y="52"/>
                    <a:pt x="95" y="67"/>
                  </a:cubicBezTo>
                  <a:cubicBezTo>
                    <a:pt x="117" y="82"/>
                    <a:pt x="148" y="99"/>
                    <a:pt x="185" y="117"/>
                  </a:cubicBezTo>
                  <a:cubicBezTo>
                    <a:pt x="220" y="133"/>
                    <a:pt x="252" y="146"/>
                    <a:pt x="278" y="154"/>
                  </a:cubicBezTo>
                  <a:cubicBezTo>
                    <a:pt x="304" y="162"/>
                    <a:pt x="322" y="165"/>
                    <a:pt x="325" y="159"/>
                  </a:cubicBezTo>
                  <a:cubicBezTo>
                    <a:pt x="328" y="154"/>
                    <a:pt x="316" y="142"/>
                    <a:pt x="294" y="127"/>
                  </a:cubicBezTo>
                  <a:cubicBezTo>
                    <a:pt x="296" y="124"/>
                    <a:pt x="297" y="121"/>
                    <a:pt x="298" y="117"/>
                  </a:cubicBezTo>
                  <a:cubicBezTo>
                    <a:pt x="352" y="149"/>
                    <a:pt x="385" y="177"/>
                    <a:pt x="379" y="189"/>
                  </a:cubicBezTo>
                  <a:close/>
                </a:path>
              </a:pathLst>
            </a:custGeom>
            <a:solidFill>
              <a:srgbClr val="FFE5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3" name="Freeform 992"/>
            <p:cNvSpPr>
              <a:spLocks/>
            </p:cNvSpPr>
            <p:nvPr/>
          </p:nvSpPr>
          <p:spPr bwMode="auto">
            <a:xfrm>
              <a:off x="10033191" y="940563"/>
              <a:ext cx="613500" cy="209917"/>
            </a:xfrm>
            <a:custGeom>
              <a:avLst/>
              <a:gdLst>
                <a:gd name="T0" fmla="*/ 186 w 214"/>
                <a:gd name="T1" fmla="*/ 36 h 73"/>
                <a:gd name="T2" fmla="*/ 205 w 214"/>
                <a:gd name="T3" fmla="*/ 66 h 73"/>
                <a:gd name="T4" fmla="*/ 0 w 214"/>
                <a:gd name="T5" fmla="*/ 0 h 73"/>
                <a:gd name="T6" fmla="*/ 165 w 214"/>
                <a:gd name="T7" fmla="*/ 56 h 73"/>
                <a:gd name="T8" fmla="*/ 186 w 214"/>
                <a:gd name="T9" fmla="*/ 36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" h="73">
                  <a:moveTo>
                    <a:pt x="186" y="36"/>
                  </a:moveTo>
                  <a:cubicBezTo>
                    <a:pt x="196" y="46"/>
                    <a:pt x="214" y="58"/>
                    <a:pt x="205" y="66"/>
                  </a:cubicBezTo>
                  <a:cubicBezTo>
                    <a:pt x="196" y="73"/>
                    <a:pt x="129" y="60"/>
                    <a:pt x="0" y="0"/>
                  </a:cubicBezTo>
                  <a:cubicBezTo>
                    <a:pt x="0" y="0"/>
                    <a:pt x="131" y="50"/>
                    <a:pt x="165" y="56"/>
                  </a:cubicBezTo>
                  <a:cubicBezTo>
                    <a:pt x="198" y="62"/>
                    <a:pt x="203" y="58"/>
                    <a:pt x="186" y="36"/>
                  </a:cubicBezTo>
                  <a:close/>
                </a:path>
              </a:pathLst>
            </a:custGeom>
            <a:solidFill>
              <a:srgbClr val="FCC2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" name="Freeform 993"/>
            <p:cNvSpPr>
              <a:spLocks/>
            </p:cNvSpPr>
            <p:nvPr/>
          </p:nvSpPr>
          <p:spPr bwMode="auto">
            <a:xfrm>
              <a:off x="9563247" y="603342"/>
              <a:ext cx="181477" cy="158454"/>
            </a:xfrm>
            <a:custGeom>
              <a:avLst/>
              <a:gdLst>
                <a:gd name="T0" fmla="*/ 63 w 63"/>
                <a:gd name="T1" fmla="*/ 11 h 55"/>
                <a:gd name="T2" fmla="*/ 6 w 63"/>
                <a:gd name="T3" fmla="*/ 6 h 55"/>
                <a:gd name="T4" fmla="*/ 54 w 63"/>
                <a:gd name="T5" fmla="*/ 55 h 55"/>
                <a:gd name="T6" fmla="*/ 17 w 63"/>
                <a:gd name="T7" fmla="*/ 13 h 55"/>
                <a:gd name="T8" fmla="*/ 63 w 63"/>
                <a:gd name="T9" fmla="*/ 11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55">
                  <a:moveTo>
                    <a:pt x="63" y="11"/>
                  </a:moveTo>
                  <a:cubicBezTo>
                    <a:pt x="48" y="8"/>
                    <a:pt x="13" y="0"/>
                    <a:pt x="6" y="6"/>
                  </a:cubicBezTo>
                  <a:cubicBezTo>
                    <a:pt x="0" y="13"/>
                    <a:pt x="40" y="47"/>
                    <a:pt x="54" y="55"/>
                  </a:cubicBezTo>
                  <a:cubicBezTo>
                    <a:pt x="54" y="55"/>
                    <a:pt x="18" y="26"/>
                    <a:pt x="17" y="13"/>
                  </a:cubicBezTo>
                  <a:cubicBezTo>
                    <a:pt x="16" y="3"/>
                    <a:pt x="63" y="11"/>
                    <a:pt x="63" y="11"/>
                  </a:cubicBezTo>
                  <a:close/>
                </a:path>
              </a:pathLst>
            </a:custGeom>
            <a:solidFill>
              <a:srgbClr val="FFED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5" name="Freeform 994"/>
            <p:cNvSpPr>
              <a:spLocks/>
            </p:cNvSpPr>
            <p:nvPr/>
          </p:nvSpPr>
          <p:spPr bwMode="auto">
            <a:xfrm>
              <a:off x="9641797" y="626365"/>
              <a:ext cx="346702" cy="273569"/>
            </a:xfrm>
            <a:custGeom>
              <a:avLst/>
              <a:gdLst>
                <a:gd name="T0" fmla="*/ 72 w 121"/>
                <a:gd name="T1" fmla="*/ 20 h 95"/>
                <a:gd name="T2" fmla="*/ 44 w 121"/>
                <a:gd name="T3" fmla="*/ 13 h 95"/>
                <a:gd name="T4" fmla="*/ 17 w 121"/>
                <a:gd name="T5" fmla="*/ 18 h 95"/>
                <a:gd name="T6" fmla="*/ 55 w 121"/>
                <a:gd name="T7" fmla="*/ 55 h 95"/>
                <a:gd name="T8" fmla="*/ 121 w 121"/>
                <a:gd name="T9" fmla="*/ 95 h 95"/>
                <a:gd name="T10" fmla="*/ 37 w 121"/>
                <a:gd name="T11" fmla="*/ 49 h 95"/>
                <a:gd name="T12" fmla="*/ 3 w 121"/>
                <a:gd name="T13" fmla="*/ 9 h 95"/>
                <a:gd name="T14" fmla="*/ 74 w 121"/>
                <a:gd name="T15" fmla="*/ 18 h 95"/>
                <a:gd name="T16" fmla="*/ 72 w 121"/>
                <a:gd name="T17" fmla="*/ 2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1" h="95">
                  <a:moveTo>
                    <a:pt x="72" y="20"/>
                  </a:moveTo>
                  <a:cubicBezTo>
                    <a:pt x="72" y="20"/>
                    <a:pt x="58" y="15"/>
                    <a:pt x="44" y="13"/>
                  </a:cubicBezTo>
                  <a:cubicBezTo>
                    <a:pt x="31" y="11"/>
                    <a:pt x="15" y="9"/>
                    <a:pt x="17" y="18"/>
                  </a:cubicBezTo>
                  <a:cubicBezTo>
                    <a:pt x="19" y="27"/>
                    <a:pt x="31" y="38"/>
                    <a:pt x="55" y="55"/>
                  </a:cubicBezTo>
                  <a:cubicBezTo>
                    <a:pt x="80" y="72"/>
                    <a:pt x="121" y="95"/>
                    <a:pt x="121" y="95"/>
                  </a:cubicBezTo>
                  <a:cubicBezTo>
                    <a:pt x="121" y="95"/>
                    <a:pt x="61" y="65"/>
                    <a:pt x="37" y="49"/>
                  </a:cubicBezTo>
                  <a:cubicBezTo>
                    <a:pt x="14" y="32"/>
                    <a:pt x="0" y="16"/>
                    <a:pt x="3" y="9"/>
                  </a:cubicBezTo>
                  <a:cubicBezTo>
                    <a:pt x="7" y="0"/>
                    <a:pt x="44" y="6"/>
                    <a:pt x="74" y="18"/>
                  </a:cubicBezTo>
                  <a:lnTo>
                    <a:pt x="72" y="20"/>
                  </a:lnTo>
                  <a:close/>
                </a:path>
              </a:pathLst>
            </a:custGeom>
            <a:solidFill>
              <a:srgbClr val="FFDA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556" name="Group 2555"/>
          <p:cNvGrpSpPr/>
          <p:nvPr/>
        </p:nvGrpSpPr>
        <p:grpSpPr>
          <a:xfrm>
            <a:off x="6380131" y="451659"/>
            <a:ext cx="949368" cy="624335"/>
            <a:chOff x="6307497" y="611467"/>
            <a:chExt cx="949368" cy="624335"/>
          </a:xfrm>
        </p:grpSpPr>
        <p:sp>
          <p:nvSpPr>
            <p:cNvPr id="2800" name="Freeform 999"/>
            <p:cNvSpPr>
              <a:spLocks/>
            </p:cNvSpPr>
            <p:nvPr/>
          </p:nvSpPr>
          <p:spPr bwMode="auto">
            <a:xfrm>
              <a:off x="6307497" y="799716"/>
              <a:ext cx="949368" cy="399520"/>
            </a:xfrm>
            <a:custGeom>
              <a:avLst/>
              <a:gdLst>
                <a:gd name="T0" fmla="*/ 110 w 331"/>
                <a:gd name="T1" fmla="*/ 3 h 139"/>
                <a:gd name="T2" fmla="*/ 62 w 331"/>
                <a:gd name="T3" fmla="*/ 9 h 139"/>
                <a:gd name="T4" fmla="*/ 4 w 331"/>
                <a:gd name="T5" fmla="*/ 15 h 139"/>
                <a:gd name="T6" fmla="*/ 134 w 331"/>
                <a:gd name="T7" fmla="*/ 102 h 139"/>
                <a:gd name="T8" fmla="*/ 331 w 331"/>
                <a:gd name="T9" fmla="*/ 137 h 139"/>
                <a:gd name="T10" fmla="*/ 208 w 331"/>
                <a:gd name="T11" fmla="*/ 78 h 139"/>
                <a:gd name="T12" fmla="*/ 110 w 331"/>
                <a:gd name="T13" fmla="*/ 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1" h="139">
                  <a:moveTo>
                    <a:pt x="110" y="3"/>
                  </a:moveTo>
                  <a:cubicBezTo>
                    <a:pt x="105" y="4"/>
                    <a:pt x="84" y="7"/>
                    <a:pt x="62" y="9"/>
                  </a:cubicBezTo>
                  <a:cubicBezTo>
                    <a:pt x="29" y="12"/>
                    <a:pt x="0" y="6"/>
                    <a:pt x="4" y="15"/>
                  </a:cubicBezTo>
                  <a:cubicBezTo>
                    <a:pt x="8" y="23"/>
                    <a:pt x="59" y="74"/>
                    <a:pt x="134" y="102"/>
                  </a:cubicBezTo>
                  <a:cubicBezTo>
                    <a:pt x="208" y="130"/>
                    <a:pt x="301" y="139"/>
                    <a:pt x="331" y="137"/>
                  </a:cubicBezTo>
                  <a:cubicBezTo>
                    <a:pt x="331" y="137"/>
                    <a:pt x="270" y="115"/>
                    <a:pt x="208" y="78"/>
                  </a:cubicBezTo>
                  <a:cubicBezTo>
                    <a:pt x="147" y="40"/>
                    <a:pt x="123" y="0"/>
                    <a:pt x="110" y="3"/>
                  </a:cubicBezTo>
                  <a:close/>
                </a:path>
              </a:pathLst>
            </a:custGeom>
            <a:solidFill>
              <a:srgbClr val="F7FC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6348126" y="611467"/>
              <a:ext cx="908739" cy="624335"/>
              <a:chOff x="6348126" y="611467"/>
              <a:chExt cx="908739" cy="624335"/>
            </a:xfrm>
          </p:grpSpPr>
          <p:sp>
            <p:nvSpPr>
              <p:cNvPr id="2796" name="Freeform 995"/>
              <p:cNvSpPr>
                <a:spLocks/>
              </p:cNvSpPr>
              <p:nvPr/>
            </p:nvSpPr>
            <p:spPr bwMode="auto">
              <a:xfrm>
                <a:off x="6685348" y="992027"/>
                <a:ext cx="571517" cy="243775"/>
              </a:xfrm>
              <a:custGeom>
                <a:avLst/>
                <a:gdLst>
                  <a:gd name="T0" fmla="*/ 199 w 199"/>
                  <a:gd name="T1" fmla="*/ 70 h 85"/>
                  <a:gd name="T2" fmla="*/ 4 w 199"/>
                  <a:gd name="T3" fmla="*/ 55 h 85"/>
                  <a:gd name="T4" fmla="*/ 1 w 199"/>
                  <a:gd name="T5" fmla="*/ 49 h 85"/>
                  <a:gd name="T6" fmla="*/ 7 w 199"/>
                  <a:gd name="T7" fmla="*/ 24 h 85"/>
                  <a:gd name="T8" fmla="*/ 199 w 199"/>
                  <a:gd name="T9" fmla="*/ 7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9" h="85">
                    <a:moveTo>
                      <a:pt x="199" y="70"/>
                    </a:moveTo>
                    <a:cubicBezTo>
                      <a:pt x="199" y="70"/>
                      <a:pt x="92" y="85"/>
                      <a:pt x="4" y="55"/>
                    </a:cubicBezTo>
                    <a:cubicBezTo>
                      <a:pt x="2" y="54"/>
                      <a:pt x="0" y="51"/>
                      <a:pt x="1" y="49"/>
                    </a:cubicBezTo>
                    <a:cubicBezTo>
                      <a:pt x="3" y="44"/>
                      <a:pt x="5" y="35"/>
                      <a:pt x="7" y="24"/>
                    </a:cubicBezTo>
                    <a:cubicBezTo>
                      <a:pt x="13" y="0"/>
                      <a:pt x="199" y="70"/>
                      <a:pt x="199" y="70"/>
                    </a:cubicBezTo>
                  </a:path>
                </a:pathLst>
              </a:custGeom>
              <a:solidFill>
                <a:srgbClr val="A9CB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7" name="Freeform 996"/>
              <p:cNvSpPr>
                <a:spLocks/>
              </p:cNvSpPr>
              <p:nvPr/>
            </p:nvSpPr>
            <p:spPr bwMode="auto">
              <a:xfrm>
                <a:off x="6694828" y="992027"/>
                <a:ext cx="562037" cy="218043"/>
              </a:xfrm>
              <a:custGeom>
                <a:avLst/>
                <a:gdLst>
                  <a:gd name="T0" fmla="*/ 4 w 196"/>
                  <a:gd name="T1" fmla="*/ 24 h 76"/>
                  <a:gd name="T2" fmla="*/ 0 w 196"/>
                  <a:gd name="T3" fmla="*/ 41 h 76"/>
                  <a:gd name="T4" fmla="*/ 196 w 196"/>
                  <a:gd name="T5" fmla="*/ 70 h 76"/>
                  <a:gd name="T6" fmla="*/ 4 w 196"/>
                  <a:gd name="T7" fmla="*/ 24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6" h="76">
                    <a:moveTo>
                      <a:pt x="4" y="24"/>
                    </a:moveTo>
                    <a:cubicBezTo>
                      <a:pt x="3" y="31"/>
                      <a:pt x="1" y="37"/>
                      <a:pt x="0" y="41"/>
                    </a:cubicBezTo>
                    <a:cubicBezTo>
                      <a:pt x="87" y="76"/>
                      <a:pt x="196" y="70"/>
                      <a:pt x="196" y="70"/>
                    </a:cubicBezTo>
                    <a:cubicBezTo>
                      <a:pt x="196" y="70"/>
                      <a:pt x="10" y="0"/>
                      <a:pt x="4" y="24"/>
                    </a:cubicBezTo>
                  </a:path>
                </a:pathLst>
              </a:custGeom>
              <a:solidFill>
                <a:srgbClr val="8CB8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8" name="Freeform 997"/>
              <p:cNvSpPr>
                <a:spLocks/>
              </p:cNvSpPr>
              <p:nvPr/>
            </p:nvSpPr>
            <p:spPr bwMode="auto">
              <a:xfrm>
                <a:off x="6685348" y="769921"/>
                <a:ext cx="571517" cy="429314"/>
              </a:xfrm>
              <a:custGeom>
                <a:avLst/>
                <a:gdLst>
                  <a:gd name="T0" fmla="*/ 25 w 199"/>
                  <a:gd name="T1" fmla="*/ 0 h 149"/>
                  <a:gd name="T2" fmla="*/ 13 w 199"/>
                  <a:gd name="T3" fmla="*/ 71 h 149"/>
                  <a:gd name="T4" fmla="*/ 199 w 199"/>
                  <a:gd name="T5" fmla="*/ 147 h 149"/>
                  <a:gd name="T6" fmla="*/ 106 w 199"/>
                  <a:gd name="T7" fmla="*/ 55 h 149"/>
                  <a:gd name="T8" fmla="*/ 25 w 199"/>
                  <a:gd name="T9" fmla="*/ 0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9" h="149">
                    <a:moveTo>
                      <a:pt x="25" y="0"/>
                    </a:moveTo>
                    <a:cubicBezTo>
                      <a:pt x="25" y="0"/>
                      <a:pt x="26" y="47"/>
                      <a:pt x="13" y="71"/>
                    </a:cubicBezTo>
                    <a:cubicBezTo>
                      <a:pt x="0" y="95"/>
                      <a:pt x="155" y="149"/>
                      <a:pt x="199" y="147"/>
                    </a:cubicBezTo>
                    <a:cubicBezTo>
                      <a:pt x="199" y="147"/>
                      <a:pt x="139" y="96"/>
                      <a:pt x="106" y="55"/>
                    </a:cubicBezTo>
                    <a:cubicBezTo>
                      <a:pt x="73" y="14"/>
                      <a:pt x="25" y="0"/>
                      <a:pt x="25" y="0"/>
                    </a:cubicBezTo>
                  </a:path>
                </a:pathLst>
              </a:custGeom>
              <a:solidFill>
                <a:srgbClr val="CCE4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9" name="Freeform 998"/>
              <p:cNvSpPr>
                <a:spLocks/>
              </p:cNvSpPr>
              <p:nvPr/>
            </p:nvSpPr>
            <p:spPr bwMode="auto">
              <a:xfrm>
                <a:off x="6720560" y="769921"/>
                <a:ext cx="536305" cy="423897"/>
              </a:xfrm>
              <a:custGeom>
                <a:avLst/>
                <a:gdLst>
                  <a:gd name="T0" fmla="*/ 13 w 187"/>
                  <a:gd name="T1" fmla="*/ 0 h 147"/>
                  <a:gd name="T2" fmla="*/ 13 w 187"/>
                  <a:gd name="T3" fmla="*/ 1 h 147"/>
                  <a:gd name="T4" fmla="*/ 1 w 187"/>
                  <a:gd name="T5" fmla="*/ 71 h 147"/>
                  <a:gd name="T6" fmla="*/ 0 w 187"/>
                  <a:gd name="T7" fmla="*/ 74 h 147"/>
                  <a:gd name="T8" fmla="*/ 184 w 187"/>
                  <a:gd name="T9" fmla="*/ 147 h 147"/>
                  <a:gd name="T10" fmla="*/ 187 w 187"/>
                  <a:gd name="T11" fmla="*/ 147 h 147"/>
                  <a:gd name="T12" fmla="*/ 187 w 187"/>
                  <a:gd name="T13" fmla="*/ 147 h 147"/>
                  <a:gd name="T14" fmla="*/ 21 w 187"/>
                  <a:gd name="T15" fmla="*/ 44 h 147"/>
                  <a:gd name="T16" fmla="*/ 13 w 187"/>
                  <a:gd name="T17" fmla="*/ 0 h 147"/>
                  <a:gd name="T18" fmla="*/ 13 w 187"/>
                  <a:gd name="T19" fmla="*/ 0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7" h="147">
                    <a:moveTo>
                      <a:pt x="13" y="0"/>
                    </a:moveTo>
                    <a:cubicBezTo>
                      <a:pt x="13" y="0"/>
                      <a:pt x="13" y="0"/>
                      <a:pt x="13" y="1"/>
                    </a:cubicBezTo>
                    <a:cubicBezTo>
                      <a:pt x="13" y="10"/>
                      <a:pt x="13" y="49"/>
                      <a:pt x="1" y="71"/>
                    </a:cubicBezTo>
                    <a:cubicBezTo>
                      <a:pt x="1" y="72"/>
                      <a:pt x="0" y="73"/>
                      <a:pt x="0" y="74"/>
                    </a:cubicBezTo>
                    <a:cubicBezTo>
                      <a:pt x="0" y="99"/>
                      <a:pt x="139" y="147"/>
                      <a:pt x="184" y="147"/>
                    </a:cubicBezTo>
                    <a:cubicBezTo>
                      <a:pt x="185" y="147"/>
                      <a:pt x="187" y="147"/>
                      <a:pt x="187" y="147"/>
                    </a:cubicBezTo>
                    <a:cubicBezTo>
                      <a:pt x="187" y="147"/>
                      <a:pt x="187" y="147"/>
                      <a:pt x="187" y="147"/>
                    </a:cubicBezTo>
                    <a:cubicBezTo>
                      <a:pt x="117" y="124"/>
                      <a:pt x="21" y="44"/>
                      <a:pt x="21" y="44"/>
                    </a:cubicBezTo>
                    <a:cubicBezTo>
                      <a:pt x="20" y="20"/>
                      <a:pt x="13" y="0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</a:path>
                </a:pathLst>
              </a:custGeom>
              <a:solidFill>
                <a:srgbClr val="BAD7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1" name="Freeform 1000"/>
              <p:cNvSpPr>
                <a:spLocks/>
              </p:cNvSpPr>
              <p:nvPr/>
            </p:nvSpPr>
            <p:spPr bwMode="auto">
              <a:xfrm>
                <a:off x="6757126" y="611467"/>
                <a:ext cx="499739" cy="582351"/>
              </a:xfrm>
              <a:custGeom>
                <a:avLst/>
                <a:gdLst>
                  <a:gd name="T0" fmla="*/ 174 w 174"/>
                  <a:gd name="T1" fmla="*/ 202 h 202"/>
                  <a:gd name="T2" fmla="*/ 110 w 174"/>
                  <a:gd name="T3" fmla="*/ 114 h 202"/>
                  <a:gd name="T4" fmla="*/ 69 w 174"/>
                  <a:gd name="T5" fmla="*/ 4 h 202"/>
                  <a:gd name="T6" fmla="*/ 30 w 174"/>
                  <a:gd name="T7" fmla="*/ 27 h 202"/>
                  <a:gd name="T8" fmla="*/ 0 w 174"/>
                  <a:gd name="T9" fmla="*/ 55 h 202"/>
                  <a:gd name="T10" fmla="*/ 174 w 174"/>
                  <a:gd name="T11" fmla="*/ 202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4" h="202">
                    <a:moveTo>
                      <a:pt x="174" y="202"/>
                    </a:moveTo>
                    <a:cubicBezTo>
                      <a:pt x="174" y="202"/>
                      <a:pt x="134" y="160"/>
                      <a:pt x="110" y="114"/>
                    </a:cubicBezTo>
                    <a:cubicBezTo>
                      <a:pt x="79" y="54"/>
                      <a:pt x="72" y="8"/>
                      <a:pt x="69" y="4"/>
                    </a:cubicBezTo>
                    <a:cubicBezTo>
                      <a:pt x="65" y="0"/>
                      <a:pt x="52" y="10"/>
                      <a:pt x="30" y="27"/>
                    </a:cubicBezTo>
                    <a:cubicBezTo>
                      <a:pt x="14" y="39"/>
                      <a:pt x="0" y="55"/>
                      <a:pt x="0" y="55"/>
                    </a:cubicBezTo>
                    <a:cubicBezTo>
                      <a:pt x="0" y="55"/>
                      <a:pt x="105" y="178"/>
                      <a:pt x="174" y="202"/>
                    </a:cubicBezTo>
                    <a:close/>
                  </a:path>
                </a:pathLst>
              </a:custGeom>
              <a:solidFill>
                <a:srgbClr val="F7FC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" name="Freeform 1001"/>
              <p:cNvSpPr>
                <a:spLocks/>
              </p:cNvSpPr>
              <p:nvPr/>
            </p:nvSpPr>
            <p:spPr bwMode="auto">
              <a:xfrm>
                <a:off x="6348126" y="833573"/>
                <a:ext cx="744868" cy="330450"/>
              </a:xfrm>
              <a:custGeom>
                <a:avLst/>
                <a:gdLst>
                  <a:gd name="T0" fmla="*/ 79 w 260"/>
                  <a:gd name="T1" fmla="*/ 0 h 115"/>
                  <a:gd name="T2" fmla="*/ 10 w 260"/>
                  <a:gd name="T3" fmla="*/ 14 h 115"/>
                  <a:gd name="T4" fmla="*/ 260 w 260"/>
                  <a:gd name="T5" fmla="*/ 115 h 115"/>
                  <a:gd name="T6" fmla="*/ 82 w 260"/>
                  <a:gd name="T7" fmla="*/ 51 h 115"/>
                  <a:gd name="T8" fmla="*/ 52 w 260"/>
                  <a:gd name="T9" fmla="*/ 10 h 115"/>
                  <a:gd name="T10" fmla="*/ 79 w 260"/>
                  <a:gd name="T11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0" h="115">
                    <a:moveTo>
                      <a:pt x="79" y="0"/>
                    </a:moveTo>
                    <a:cubicBezTo>
                      <a:pt x="43" y="9"/>
                      <a:pt x="0" y="2"/>
                      <a:pt x="10" y="14"/>
                    </a:cubicBezTo>
                    <a:cubicBezTo>
                      <a:pt x="20" y="26"/>
                      <a:pt x="119" y="103"/>
                      <a:pt x="260" y="115"/>
                    </a:cubicBezTo>
                    <a:cubicBezTo>
                      <a:pt x="260" y="115"/>
                      <a:pt x="137" y="85"/>
                      <a:pt x="82" y="51"/>
                    </a:cubicBezTo>
                    <a:cubicBezTo>
                      <a:pt x="18" y="12"/>
                      <a:pt x="42" y="13"/>
                      <a:pt x="52" y="10"/>
                    </a:cubicBezTo>
                    <a:cubicBezTo>
                      <a:pt x="71" y="6"/>
                      <a:pt x="79" y="0"/>
                      <a:pt x="7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3" name="Freeform 1002"/>
              <p:cNvSpPr>
                <a:spLocks/>
              </p:cNvSpPr>
              <p:nvPr/>
            </p:nvSpPr>
            <p:spPr bwMode="auto">
              <a:xfrm>
                <a:off x="6789629" y="661577"/>
                <a:ext cx="409000" cy="491612"/>
              </a:xfrm>
              <a:custGeom>
                <a:avLst/>
                <a:gdLst>
                  <a:gd name="T0" fmla="*/ 143 w 143"/>
                  <a:gd name="T1" fmla="*/ 171 h 171"/>
                  <a:gd name="T2" fmla="*/ 0 w 143"/>
                  <a:gd name="T3" fmla="*/ 40 h 171"/>
                  <a:gd name="T4" fmla="*/ 44 w 143"/>
                  <a:gd name="T5" fmla="*/ 0 h 171"/>
                  <a:gd name="T6" fmla="*/ 17 w 143"/>
                  <a:gd name="T7" fmla="*/ 31 h 171"/>
                  <a:gd name="T8" fmla="*/ 30 w 143"/>
                  <a:gd name="T9" fmla="*/ 60 h 171"/>
                  <a:gd name="T10" fmla="*/ 143 w 143"/>
                  <a:gd name="T11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171">
                    <a:moveTo>
                      <a:pt x="143" y="171"/>
                    </a:moveTo>
                    <a:cubicBezTo>
                      <a:pt x="143" y="171"/>
                      <a:pt x="47" y="97"/>
                      <a:pt x="0" y="40"/>
                    </a:cubicBezTo>
                    <a:cubicBezTo>
                      <a:pt x="0" y="40"/>
                      <a:pt x="19" y="13"/>
                      <a:pt x="44" y="0"/>
                    </a:cubicBezTo>
                    <a:cubicBezTo>
                      <a:pt x="44" y="0"/>
                      <a:pt x="24" y="19"/>
                      <a:pt x="17" y="31"/>
                    </a:cubicBezTo>
                    <a:cubicBezTo>
                      <a:pt x="15" y="36"/>
                      <a:pt x="20" y="48"/>
                      <a:pt x="30" y="60"/>
                    </a:cubicBezTo>
                    <a:cubicBezTo>
                      <a:pt x="52" y="89"/>
                      <a:pt x="143" y="171"/>
                      <a:pt x="143" y="17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4" name="Group 3"/>
          <p:cNvGrpSpPr/>
          <p:nvPr/>
        </p:nvGrpSpPr>
        <p:grpSpPr>
          <a:xfrm>
            <a:off x="8967353" y="1308934"/>
            <a:ext cx="813938" cy="482132"/>
            <a:chOff x="8967353" y="1308934"/>
            <a:chExt cx="813938" cy="482132"/>
          </a:xfrm>
        </p:grpSpPr>
        <p:sp>
          <p:nvSpPr>
            <p:cNvPr id="2804" name="Freeform 1003"/>
            <p:cNvSpPr>
              <a:spLocks/>
            </p:cNvSpPr>
            <p:nvPr/>
          </p:nvSpPr>
          <p:spPr bwMode="auto">
            <a:xfrm>
              <a:off x="9326244" y="1650218"/>
              <a:ext cx="455047" cy="140848"/>
            </a:xfrm>
            <a:custGeom>
              <a:avLst/>
              <a:gdLst>
                <a:gd name="T0" fmla="*/ 159 w 159"/>
                <a:gd name="T1" fmla="*/ 15 h 49"/>
                <a:gd name="T2" fmla="*/ 4 w 159"/>
                <a:gd name="T3" fmla="*/ 43 h 49"/>
                <a:gd name="T4" fmla="*/ 0 w 159"/>
                <a:gd name="T5" fmla="*/ 39 h 49"/>
                <a:gd name="T6" fmla="*/ 0 w 159"/>
                <a:gd name="T7" fmla="*/ 19 h 49"/>
                <a:gd name="T8" fmla="*/ 159 w 159"/>
                <a:gd name="T9" fmla="*/ 15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9" h="49">
                  <a:moveTo>
                    <a:pt x="159" y="15"/>
                  </a:moveTo>
                  <a:cubicBezTo>
                    <a:pt x="159" y="15"/>
                    <a:pt x="78" y="49"/>
                    <a:pt x="4" y="43"/>
                  </a:cubicBezTo>
                  <a:cubicBezTo>
                    <a:pt x="2" y="43"/>
                    <a:pt x="0" y="41"/>
                    <a:pt x="0" y="39"/>
                  </a:cubicBezTo>
                  <a:cubicBezTo>
                    <a:pt x="1" y="35"/>
                    <a:pt x="1" y="28"/>
                    <a:pt x="0" y="19"/>
                  </a:cubicBezTo>
                  <a:cubicBezTo>
                    <a:pt x="0" y="0"/>
                    <a:pt x="159" y="15"/>
                    <a:pt x="159" y="15"/>
                  </a:cubicBezTo>
                </a:path>
              </a:pathLst>
            </a:custGeom>
            <a:solidFill>
              <a:srgbClr val="A9CB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5" name="Freeform 1004"/>
            <p:cNvSpPr>
              <a:spLocks/>
            </p:cNvSpPr>
            <p:nvPr/>
          </p:nvSpPr>
          <p:spPr bwMode="auto">
            <a:xfrm>
              <a:off x="9326244" y="1650218"/>
              <a:ext cx="455047" cy="121887"/>
            </a:xfrm>
            <a:custGeom>
              <a:avLst/>
              <a:gdLst>
                <a:gd name="T0" fmla="*/ 0 w 159"/>
                <a:gd name="T1" fmla="*/ 19 h 42"/>
                <a:gd name="T2" fmla="*/ 1 w 159"/>
                <a:gd name="T3" fmla="*/ 33 h 42"/>
                <a:gd name="T4" fmla="*/ 159 w 159"/>
                <a:gd name="T5" fmla="*/ 15 h 42"/>
                <a:gd name="T6" fmla="*/ 0 w 159"/>
                <a:gd name="T7" fmla="*/ 19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9" h="42">
                  <a:moveTo>
                    <a:pt x="0" y="19"/>
                  </a:moveTo>
                  <a:cubicBezTo>
                    <a:pt x="1" y="25"/>
                    <a:pt x="1" y="29"/>
                    <a:pt x="1" y="33"/>
                  </a:cubicBezTo>
                  <a:cubicBezTo>
                    <a:pt x="75" y="42"/>
                    <a:pt x="159" y="15"/>
                    <a:pt x="159" y="15"/>
                  </a:cubicBezTo>
                  <a:cubicBezTo>
                    <a:pt x="159" y="15"/>
                    <a:pt x="0" y="0"/>
                    <a:pt x="0" y="19"/>
                  </a:cubicBezTo>
                </a:path>
              </a:pathLst>
            </a:custGeom>
            <a:solidFill>
              <a:srgbClr val="8CB8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6" name="Freeform 1005"/>
            <p:cNvSpPr>
              <a:spLocks/>
            </p:cNvSpPr>
            <p:nvPr/>
          </p:nvSpPr>
          <p:spPr bwMode="auto">
            <a:xfrm>
              <a:off x="9305929" y="1470096"/>
              <a:ext cx="475361" cy="255963"/>
            </a:xfrm>
            <a:custGeom>
              <a:avLst/>
              <a:gdLst>
                <a:gd name="T0" fmla="*/ 0 w 166"/>
                <a:gd name="T1" fmla="*/ 0 h 89"/>
                <a:gd name="T2" fmla="*/ 6 w 166"/>
                <a:gd name="T3" fmla="*/ 58 h 89"/>
                <a:gd name="T4" fmla="*/ 166 w 166"/>
                <a:gd name="T5" fmla="*/ 78 h 89"/>
                <a:gd name="T6" fmla="*/ 74 w 166"/>
                <a:gd name="T7" fmla="*/ 26 h 89"/>
                <a:gd name="T8" fmla="*/ 0 w 166"/>
                <a:gd name="T9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6" h="89">
                  <a:moveTo>
                    <a:pt x="0" y="0"/>
                  </a:moveTo>
                  <a:cubicBezTo>
                    <a:pt x="0" y="0"/>
                    <a:pt x="11" y="36"/>
                    <a:pt x="6" y="58"/>
                  </a:cubicBezTo>
                  <a:cubicBezTo>
                    <a:pt x="1" y="79"/>
                    <a:pt x="132" y="89"/>
                    <a:pt x="166" y="78"/>
                  </a:cubicBezTo>
                  <a:cubicBezTo>
                    <a:pt x="166" y="78"/>
                    <a:pt x="108" y="51"/>
                    <a:pt x="74" y="26"/>
                  </a:cubicBezTo>
                  <a:cubicBezTo>
                    <a:pt x="40" y="1"/>
                    <a:pt x="0" y="0"/>
                    <a:pt x="0" y="0"/>
                  </a:cubicBezTo>
                </a:path>
              </a:pathLst>
            </a:custGeom>
            <a:solidFill>
              <a:srgbClr val="CCE4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7" name="Freeform 1006"/>
            <p:cNvSpPr>
              <a:spLocks/>
            </p:cNvSpPr>
            <p:nvPr/>
          </p:nvSpPr>
          <p:spPr bwMode="auto">
            <a:xfrm>
              <a:off x="9305929" y="1470096"/>
              <a:ext cx="475361" cy="235649"/>
            </a:xfrm>
            <a:custGeom>
              <a:avLst/>
              <a:gdLst>
                <a:gd name="T0" fmla="*/ 0 w 166"/>
                <a:gd name="T1" fmla="*/ 0 h 82"/>
                <a:gd name="T2" fmla="*/ 7 w 166"/>
                <a:gd name="T3" fmla="*/ 44 h 82"/>
                <a:gd name="T4" fmla="*/ 6 w 166"/>
                <a:gd name="T5" fmla="*/ 58 h 82"/>
                <a:gd name="T6" fmla="*/ 5 w 166"/>
                <a:gd name="T7" fmla="*/ 59 h 82"/>
                <a:gd name="T8" fmla="*/ 119 w 166"/>
                <a:gd name="T9" fmla="*/ 82 h 82"/>
                <a:gd name="T10" fmla="*/ 166 w 166"/>
                <a:gd name="T11" fmla="*/ 78 h 82"/>
                <a:gd name="T12" fmla="*/ 166 w 166"/>
                <a:gd name="T13" fmla="*/ 78 h 82"/>
                <a:gd name="T14" fmla="*/ 15 w 166"/>
                <a:gd name="T15" fmla="*/ 33 h 82"/>
                <a:gd name="T16" fmla="*/ 0 w 166"/>
                <a:gd name="T17" fmla="*/ 0 h 82"/>
                <a:gd name="T18" fmla="*/ 0 w 166"/>
                <a:gd name="T19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6" h="82">
                  <a:moveTo>
                    <a:pt x="0" y="0"/>
                  </a:moveTo>
                  <a:cubicBezTo>
                    <a:pt x="0" y="0"/>
                    <a:pt x="7" y="23"/>
                    <a:pt x="7" y="44"/>
                  </a:cubicBezTo>
                  <a:cubicBezTo>
                    <a:pt x="7" y="49"/>
                    <a:pt x="7" y="53"/>
                    <a:pt x="6" y="58"/>
                  </a:cubicBezTo>
                  <a:cubicBezTo>
                    <a:pt x="5" y="58"/>
                    <a:pt x="5" y="58"/>
                    <a:pt x="5" y="59"/>
                  </a:cubicBezTo>
                  <a:cubicBezTo>
                    <a:pt x="5" y="73"/>
                    <a:pt x="70" y="82"/>
                    <a:pt x="119" y="82"/>
                  </a:cubicBezTo>
                  <a:cubicBezTo>
                    <a:pt x="139" y="82"/>
                    <a:pt x="156" y="81"/>
                    <a:pt x="166" y="78"/>
                  </a:cubicBezTo>
                  <a:cubicBezTo>
                    <a:pt x="166" y="78"/>
                    <a:pt x="166" y="78"/>
                    <a:pt x="166" y="78"/>
                  </a:cubicBezTo>
                  <a:cubicBezTo>
                    <a:pt x="106" y="75"/>
                    <a:pt x="15" y="33"/>
                    <a:pt x="15" y="33"/>
                  </a:cubicBezTo>
                  <a:cubicBezTo>
                    <a:pt x="10" y="14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BAD7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8" name="Freeform 1007"/>
            <p:cNvSpPr>
              <a:spLocks/>
            </p:cNvSpPr>
            <p:nvPr/>
          </p:nvSpPr>
          <p:spPr bwMode="auto">
            <a:xfrm>
              <a:off x="8967353" y="1512079"/>
              <a:ext cx="813938" cy="239712"/>
            </a:xfrm>
            <a:custGeom>
              <a:avLst/>
              <a:gdLst>
                <a:gd name="T0" fmla="*/ 84 w 284"/>
                <a:gd name="T1" fmla="*/ 5 h 83"/>
                <a:gd name="T2" fmla="*/ 49 w 284"/>
                <a:gd name="T3" fmla="*/ 19 h 83"/>
                <a:gd name="T4" fmla="*/ 5 w 284"/>
                <a:gd name="T5" fmla="*/ 36 h 83"/>
                <a:gd name="T6" fmla="*/ 123 w 284"/>
                <a:gd name="T7" fmla="*/ 77 h 83"/>
                <a:gd name="T8" fmla="*/ 284 w 284"/>
                <a:gd name="T9" fmla="*/ 63 h 83"/>
                <a:gd name="T10" fmla="*/ 176 w 284"/>
                <a:gd name="T11" fmla="*/ 42 h 83"/>
                <a:gd name="T12" fmla="*/ 84 w 284"/>
                <a:gd name="T13" fmla="*/ 5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4" h="83">
                  <a:moveTo>
                    <a:pt x="84" y="5"/>
                  </a:moveTo>
                  <a:cubicBezTo>
                    <a:pt x="81" y="6"/>
                    <a:pt x="65" y="13"/>
                    <a:pt x="49" y="19"/>
                  </a:cubicBezTo>
                  <a:cubicBezTo>
                    <a:pt x="23" y="28"/>
                    <a:pt x="0" y="30"/>
                    <a:pt x="5" y="36"/>
                  </a:cubicBezTo>
                  <a:cubicBezTo>
                    <a:pt x="9" y="41"/>
                    <a:pt x="60" y="70"/>
                    <a:pt x="123" y="77"/>
                  </a:cubicBezTo>
                  <a:cubicBezTo>
                    <a:pt x="187" y="83"/>
                    <a:pt x="261" y="71"/>
                    <a:pt x="284" y="63"/>
                  </a:cubicBezTo>
                  <a:cubicBezTo>
                    <a:pt x="284" y="63"/>
                    <a:pt x="231" y="59"/>
                    <a:pt x="176" y="42"/>
                  </a:cubicBezTo>
                  <a:cubicBezTo>
                    <a:pt x="120" y="26"/>
                    <a:pt x="94" y="0"/>
                    <a:pt x="84" y="5"/>
                  </a:cubicBezTo>
                  <a:close/>
                </a:path>
              </a:pathLst>
            </a:custGeom>
            <a:solidFill>
              <a:srgbClr val="F7FC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9" name="Freeform 1008"/>
            <p:cNvSpPr>
              <a:spLocks/>
            </p:cNvSpPr>
            <p:nvPr/>
          </p:nvSpPr>
          <p:spPr bwMode="auto">
            <a:xfrm>
              <a:off x="9305929" y="1308934"/>
              <a:ext cx="475361" cy="384622"/>
            </a:xfrm>
            <a:custGeom>
              <a:avLst/>
              <a:gdLst>
                <a:gd name="T0" fmla="*/ 166 w 166"/>
                <a:gd name="T1" fmla="*/ 134 h 134"/>
                <a:gd name="T2" fmla="*/ 98 w 166"/>
                <a:gd name="T3" fmla="*/ 79 h 134"/>
                <a:gd name="T4" fmla="*/ 43 w 166"/>
                <a:gd name="T5" fmla="*/ 2 h 134"/>
                <a:gd name="T6" fmla="*/ 17 w 166"/>
                <a:gd name="T7" fmla="*/ 28 h 134"/>
                <a:gd name="T8" fmla="*/ 0 w 166"/>
                <a:gd name="T9" fmla="*/ 56 h 134"/>
                <a:gd name="T10" fmla="*/ 166 w 166"/>
                <a:gd name="T11" fmla="*/ 13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6" h="134">
                  <a:moveTo>
                    <a:pt x="166" y="134"/>
                  </a:moveTo>
                  <a:cubicBezTo>
                    <a:pt x="166" y="134"/>
                    <a:pt x="125" y="110"/>
                    <a:pt x="98" y="79"/>
                  </a:cubicBezTo>
                  <a:cubicBezTo>
                    <a:pt x="61" y="39"/>
                    <a:pt x="46" y="5"/>
                    <a:pt x="43" y="2"/>
                  </a:cubicBezTo>
                  <a:cubicBezTo>
                    <a:pt x="39" y="0"/>
                    <a:pt x="31" y="11"/>
                    <a:pt x="17" y="28"/>
                  </a:cubicBezTo>
                  <a:cubicBezTo>
                    <a:pt x="8" y="41"/>
                    <a:pt x="0" y="56"/>
                    <a:pt x="0" y="56"/>
                  </a:cubicBezTo>
                  <a:cubicBezTo>
                    <a:pt x="0" y="56"/>
                    <a:pt x="107" y="129"/>
                    <a:pt x="166" y="134"/>
                  </a:cubicBezTo>
                  <a:close/>
                </a:path>
              </a:pathLst>
            </a:custGeom>
            <a:solidFill>
              <a:srgbClr val="F7FC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0" name="Freeform 1009"/>
            <p:cNvSpPr>
              <a:spLocks/>
            </p:cNvSpPr>
            <p:nvPr/>
          </p:nvSpPr>
          <p:spPr bwMode="auto">
            <a:xfrm>
              <a:off x="9002565" y="1555417"/>
              <a:ext cx="644649" cy="207208"/>
            </a:xfrm>
            <a:custGeom>
              <a:avLst/>
              <a:gdLst>
                <a:gd name="T0" fmla="*/ 61 w 225"/>
                <a:gd name="T1" fmla="*/ 0 h 72"/>
                <a:gd name="T2" fmla="*/ 10 w 225"/>
                <a:gd name="T3" fmla="*/ 25 h 72"/>
                <a:gd name="T4" fmla="*/ 225 w 225"/>
                <a:gd name="T5" fmla="*/ 52 h 72"/>
                <a:gd name="T6" fmla="*/ 74 w 225"/>
                <a:gd name="T7" fmla="*/ 39 h 72"/>
                <a:gd name="T8" fmla="*/ 42 w 225"/>
                <a:gd name="T9" fmla="*/ 14 h 72"/>
                <a:gd name="T10" fmla="*/ 61 w 225"/>
                <a:gd name="T11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5" h="72">
                  <a:moveTo>
                    <a:pt x="61" y="0"/>
                  </a:moveTo>
                  <a:cubicBezTo>
                    <a:pt x="35" y="15"/>
                    <a:pt x="0" y="18"/>
                    <a:pt x="10" y="25"/>
                  </a:cubicBezTo>
                  <a:cubicBezTo>
                    <a:pt x="21" y="33"/>
                    <a:pt x="113" y="72"/>
                    <a:pt x="225" y="52"/>
                  </a:cubicBezTo>
                  <a:cubicBezTo>
                    <a:pt x="225" y="52"/>
                    <a:pt x="123" y="54"/>
                    <a:pt x="74" y="39"/>
                  </a:cubicBezTo>
                  <a:cubicBezTo>
                    <a:pt x="16" y="22"/>
                    <a:pt x="35" y="18"/>
                    <a:pt x="42" y="14"/>
                  </a:cubicBezTo>
                  <a:cubicBezTo>
                    <a:pt x="56" y="7"/>
                    <a:pt x="61" y="0"/>
                    <a:pt x="6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1" name="Freeform 1010"/>
            <p:cNvSpPr>
              <a:spLocks/>
            </p:cNvSpPr>
            <p:nvPr/>
          </p:nvSpPr>
          <p:spPr bwMode="auto">
            <a:xfrm>
              <a:off x="9331661" y="1350917"/>
              <a:ext cx="395457" cy="326387"/>
            </a:xfrm>
            <a:custGeom>
              <a:avLst/>
              <a:gdLst>
                <a:gd name="T0" fmla="*/ 138 w 138"/>
                <a:gd name="T1" fmla="*/ 113 h 113"/>
                <a:gd name="T2" fmla="*/ 0 w 138"/>
                <a:gd name="T3" fmla="*/ 40 h 113"/>
                <a:gd name="T4" fmla="*/ 26 w 138"/>
                <a:gd name="T5" fmla="*/ 0 h 113"/>
                <a:gd name="T6" fmla="*/ 12 w 138"/>
                <a:gd name="T7" fmla="*/ 29 h 113"/>
                <a:gd name="T8" fmla="*/ 27 w 138"/>
                <a:gd name="T9" fmla="*/ 50 h 113"/>
                <a:gd name="T10" fmla="*/ 138 w 138"/>
                <a:gd name="T11" fmla="*/ 113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8" h="113">
                  <a:moveTo>
                    <a:pt x="138" y="113"/>
                  </a:moveTo>
                  <a:cubicBezTo>
                    <a:pt x="138" y="113"/>
                    <a:pt x="48" y="75"/>
                    <a:pt x="0" y="40"/>
                  </a:cubicBezTo>
                  <a:cubicBezTo>
                    <a:pt x="0" y="40"/>
                    <a:pt x="9" y="16"/>
                    <a:pt x="26" y="0"/>
                  </a:cubicBezTo>
                  <a:cubicBezTo>
                    <a:pt x="26" y="0"/>
                    <a:pt x="14" y="19"/>
                    <a:pt x="12" y="29"/>
                  </a:cubicBezTo>
                  <a:cubicBezTo>
                    <a:pt x="11" y="34"/>
                    <a:pt x="17" y="42"/>
                    <a:pt x="27" y="50"/>
                  </a:cubicBezTo>
                  <a:cubicBezTo>
                    <a:pt x="51" y="68"/>
                    <a:pt x="138" y="113"/>
                    <a:pt x="138" y="11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12" name="Freeform 1011"/>
          <p:cNvSpPr>
            <a:spLocks/>
          </p:cNvSpPr>
          <p:nvPr/>
        </p:nvSpPr>
        <p:spPr bwMode="auto">
          <a:xfrm>
            <a:off x="5447513" y="1296745"/>
            <a:ext cx="1072610" cy="486195"/>
          </a:xfrm>
          <a:custGeom>
            <a:avLst/>
            <a:gdLst>
              <a:gd name="T0" fmla="*/ 357 w 374"/>
              <a:gd name="T1" fmla="*/ 135 h 169"/>
              <a:gd name="T2" fmla="*/ 315 w 374"/>
              <a:gd name="T3" fmla="*/ 135 h 169"/>
              <a:gd name="T4" fmla="*/ 259 w 374"/>
              <a:gd name="T5" fmla="*/ 85 h 169"/>
              <a:gd name="T6" fmla="*/ 259 w 374"/>
              <a:gd name="T7" fmla="*/ 59 h 169"/>
              <a:gd name="T8" fmla="*/ 201 w 374"/>
              <a:gd name="T9" fmla="*/ 0 h 169"/>
              <a:gd name="T10" fmla="*/ 142 w 374"/>
              <a:gd name="T11" fmla="*/ 59 h 169"/>
              <a:gd name="T12" fmla="*/ 142 w 374"/>
              <a:gd name="T13" fmla="*/ 76 h 169"/>
              <a:gd name="T14" fmla="*/ 107 w 374"/>
              <a:gd name="T15" fmla="*/ 53 h 169"/>
              <a:gd name="T16" fmla="*/ 67 w 374"/>
              <a:gd name="T17" fmla="*/ 93 h 169"/>
              <a:gd name="T18" fmla="*/ 67 w 374"/>
              <a:gd name="T19" fmla="*/ 135 h 169"/>
              <a:gd name="T20" fmla="*/ 18 w 374"/>
              <a:gd name="T21" fmla="*/ 135 h 169"/>
              <a:gd name="T22" fmla="*/ 0 w 374"/>
              <a:gd name="T23" fmla="*/ 152 h 169"/>
              <a:gd name="T24" fmla="*/ 18 w 374"/>
              <a:gd name="T25" fmla="*/ 169 h 169"/>
              <a:gd name="T26" fmla="*/ 357 w 374"/>
              <a:gd name="T27" fmla="*/ 169 h 169"/>
              <a:gd name="T28" fmla="*/ 374 w 374"/>
              <a:gd name="T29" fmla="*/ 152 h 169"/>
              <a:gd name="T30" fmla="*/ 357 w 374"/>
              <a:gd name="T31" fmla="*/ 135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74" h="169">
                <a:moveTo>
                  <a:pt x="357" y="135"/>
                </a:moveTo>
                <a:cubicBezTo>
                  <a:pt x="315" y="135"/>
                  <a:pt x="315" y="135"/>
                  <a:pt x="315" y="135"/>
                </a:cubicBezTo>
                <a:cubicBezTo>
                  <a:pt x="312" y="107"/>
                  <a:pt x="288" y="85"/>
                  <a:pt x="259" y="85"/>
                </a:cubicBezTo>
                <a:cubicBezTo>
                  <a:pt x="259" y="59"/>
                  <a:pt x="259" y="59"/>
                  <a:pt x="259" y="59"/>
                </a:cubicBezTo>
                <a:cubicBezTo>
                  <a:pt x="259" y="26"/>
                  <a:pt x="233" y="0"/>
                  <a:pt x="201" y="0"/>
                </a:cubicBezTo>
                <a:cubicBezTo>
                  <a:pt x="169" y="0"/>
                  <a:pt x="142" y="26"/>
                  <a:pt x="142" y="59"/>
                </a:cubicBezTo>
                <a:cubicBezTo>
                  <a:pt x="142" y="76"/>
                  <a:pt x="142" y="76"/>
                  <a:pt x="142" y="76"/>
                </a:cubicBezTo>
                <a:cubicBezTo>
                  <a:pt x="136" y="63"/>
                  <a:pt x="122" y="53"/>
                  <a:pt x="107" y="53"/>
                </a:cubicBezTo>
                <a:cubicBezTo>
                  <a:pt x="85" y="53"/>
                  <a:pt x="67" y="71"/>
                  <a:pt x="67" y="93"/>
                </a:cubicBezTo>
                <a:cubicBezTo>
                  <a:pt x="67" y="135"/>
                  <a:pt x="67" y="135"/>
                  <a:pt x="67" y="135"/>
                </a:cubicBezTo>
                <a:cubicBezTo>
                  <a:pt x="18" y="135"/>
                  <a:pt x="18" y="135"/>
                  <a:pt x="18" y="135"/>
                </a:cubicBezTo>
                <a:cubicBezTo>
                  <a:pt x="8" y="135"/>
                  <a:pt x="0" y="142"/>
                  <a:pt x="0" y="152"/>
                </a:cubicBezTo>
                <a:cubicBezTo>
                  <a:pt x="0" y="162"/>
                  <a:pt x="8" y="169"/>
                  <a:pt x="18" y="169"/>
                </a:cubicBezTo>
                <a:cubicBezTo>
                  <a:pt x="357" y="169"/>
                  <a:pt x="357" y="169"/>
                  <a:pt x="357" y="169"/>
                </a:cubicBezTo>
                <a:cubicBezTo>
                  <a:pt x="366" y="169"/>
                  <a:pt x="374" y="162"/>
                  <a:pt x="374" y="152"/>
                </a:cubicBezTo>
                <a:cubicBezTo>
                  <a:pt x="374" y="142"/>
                  <a:pt x="366" y="135"/>
                  <a:pt x="357" y="13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4951837" y="106312"/>
            <a:ext cx="739451" cy="742159"/>
            <a:chOff x="4951837" y="106312"/>
            <a:chExt cx="739451" cy="742159"/>
          </a:xfrm>
        </p:grpSpPr>
        <p:sp>
          <p:nvSpPr>
            <p:cNvPr id="2813" name="Freeform 1012"/>
            <p:cNvSpPr>
              <a:spLocks/>
            </p:cNvSpPr>
            <p:nvPr/>
          </p:nvSpPr>
          <p:spPr bwMode="auto">
            <a:xfrm>
              <a:off x="4951837" y="106312"/>
              <a:ext cx="739451" cy="742159"/>
            </a:xfrm>
            <a:custGeom>
              <a:avLst/>
              <a:gdLst>
                <a:gd name="T0" fmla="*/ 243 w 258"/>
                <a:gd name="T1" fmla="*/ 102 h 258"/>
                <a:gd name="T2" fmla="*/ 157 w 258"/>
                <a:gd name="T3" fmla="*/ 243 h 258"/>
                <a:gd name="T4" fmla="*/ 16 w 258"/>
                <a:gd name="T5" fmla="*/ 157 h 258"/>
                <a:gd name="T6" fmla="*/ 101 w 258"/>
                <a:gd name="T7" fmla="*/ 16 h 258"/>
                <a:gd name="T8" fmla="*/ 243 w 258"/>
                <a:gd name="T9" fmla="*/ 102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8" h="258">
                  <a:moveTo>
                    <a:pt x="243" y="102"/>
                  </a:moveTo>
                  <a:cubicBezTo>
                    <a:pt x="258" y="164"/>
                    <a:pt x="219" y="227"/>
                    <a:pt x="157" y="243"/>
                  </a:cubicBezTo>
                  <a:cubicBezTo>
                    <a:pt x="94" y="258"/>
                    <a:pt x="31" y="219"/>
                    <a:pt x="16" y="157"/>
                  </a:cubicBezTo>
                  <a:cubicBezTo>
                    <a:pt x="0" y="94"/>
                    <a:pt x="39" y="31"/>
                    <a:pt x="101" y="16"/>
                  </a:cubicBezTo>
                  <a:cubicBezTo>
                    <a:pt x="164" y="0"/>
                    <a:pt x="227" y="39"/>
                    <a:pt x="243" y="102"/>
                  </a:cubicBezTo>
                </a:path>
              </a:pathLst>
            </a:custGeom>
            <a:solidFill>
              <a:srgbClr val="FFD3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4" name="Freeform 1013"/>
            <p:cNvSpPr>
              <a:spLocks noEditPoints="1"/>
            </p:cNvSpPr>
            <p:nvPr/>
          </p:nvSpPr>
          <p:spPr bwMode="auto">
            <a:xfrm>
              <a:off x="5095393" y="191633"/>
              <a:ext cx="174705" cy="155745"/>
            </a:xfrm>
            <a:custGeom>
              <a:avLst/>
              <a:gdLst>
                <a:gd name="T0" fmla="*/ 42 w 61"/>
                <a:gd name="T1" fmla="*/ 26 h 54"/>
                <a:gd name="T2" fmla="*/ 28 w 61"/>
                <a:gd name="T3" fmla="*/ 39 h 54"/>
                <a:gd name="T4" fmla="*/ 42 w 61"/>
                <a:gd name="T5" fmla="*/ 52 h 54"/>
                <a:gd name="T6" fmla="*/ 48 w 61"/>
                <a:gd name="T7" fmla="*/ 54 h 54"/>
                <a:gd name="T8" fmla="*/ 50 w 61"/>
                <a:gd name="T9" fmla="*/ 34 h 54"/>
                <a:gd name="T10" fmla="*/ 42 w 61"/>
                <a:gd name="T11" fmla="*/ 26 h 54"/>
                <a:gd name="T12" fmla="*/ 17 w 61"/>
                <a:gd name="T13" fmla="*/ 0 h 54"/>
                <a:gd name="T14" fmla="*/ 0 w 61"/>
                <a:gd name="T15" fmla="*/ 13 h 54"/>
                <a:gd name="T16" fmla="*/ 12 w 61"/>
                <a:gd name="T17" fmla="*/ 24 h 54"/>
                <a:gd name="T18" fmla="*/ 29 w 61"/>
                <a:gd name="T19" fmla="*/ 11 h 54"/>
                <a:gd name="T20" fmla="*/ 17 w 61"/>
                <a:gd name="T21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1" h="54">
                  <a:moveTo>
                    <a:pt x="42" y="26"/>
                  </a:moveTo>
                  <a:cubicBezTo>
                    <a:pt x="38" y="30"/>
                    <a:pt x="33" y="34"/>
                    <a:pt x="28" y="39"/>
                  </a:cubicBezTo>
                  <a:cubicBezTo>
                    <a:pt x="35" y="45"/>
                    <a:pt x="40" y="49"/>
                    <a:pt x="42" y="52"/>
                  </a:cubicBezTo>
                  <a:cubicBezTo>
                    <a:pt x="43" y="53"/>
                    <a:pt x="46" y="54"/>
                    <a:pt x="48" y="54"/>
                  </a:cubicBezTo>
                  <a:cubicBezTo>
                    <a:pt x="55" y="54"/>
                    <a:pt x="61" y="47"/>
                    <a:pt x="50" y="34"/>
                  </a:cubicBezTo>
                  <a:cubicBezTo>
                    <a:pt x="48" y="32"/>
                    <a:pt x="45" y="29"/>
                    <a:pt x="42" y="26"/>
                  </a:cubicBezTo>
                  <a:moveTo>
                    <a:pt x="17" y="0"/>
                  </a:moveTo>
                  <a:cubicBezTo>
                    <a:pt x="11" y="4"/>
                    <a:pt x="5" y="8"/>
                    <a:pt x="0" y="13"/>
                  </a:cubicBezTo>
                  <a:cubicBezTo>
                    <a:pt x="4" y="17"/>
                    <a:pt x="8" y="21"/>
                    <a:pt x="12" y="24"/>
                  </a:cubicBezTo>
                  <a:cubicBezTo>
                    <a:pt x="17" y="19"/>
                    <a:pt x="23" y="15"/>
                    <a:pt x="29" y="11"/>
                  </a:cubicBezTo>
                  <a:cubicBezTo>
                    <a:pt x="25" y="7"/>
                    <a:pt x="21" y="3"/>
                    <a:pt x="17" y="0"/>
                  </a:cubicBezTo>
                </a:path>
              </a:pathLst>
            </a:custGeom>
            <a:solidFill>
              <a:srgbClr val="F8AB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5" name="Freeform 1014"/>
            <p:cNvSpPr>
              <a:spLocks noEditPoints="1"/>
            </p:cNvSpPr>
            <p:nvPr/>
          </p:nvSpPr>
          <p:spPr bwMode="auto">
            <a:xfrm>
              <a:off x="4988403" y="281017"/>
              <a:ext cx="625689" cy="429314"/>
            </a:xfrm>
            <a:custGeom>
              <a:avLst/>
              <a:gdLst>
                <a:gd name="T0" fmla="*/ 218 w 218"/>
                <a:gd name="T1" fmla="*/ 125 h 149"/>
                <a:gd name="T2" fmla="*/ 200 w 218"/>
                <a:gd name="T3" fmla="*/ 149 h 149"/>
                <a:gd name="T4" fmla="*/ 200 w 218"/>
                <a:gd name="T5" fmla="*/ 149 h 149"/>
                <a:gd name="T6" fmla="*/ 218 w 218"/>
                <a:gd name="T7" fmla="*/ 125 h 149"/>
                <a:gd name="T8" fmla="*/ 218 w 218"/>
                <a:gd name="T9" fmla="*/ 125 h 149"/>
                <a:gd name="T10" fmla="*/ 5 w 218"/>
                <a:gd name="T11" fmla="*/ 31 h 149"/>
                <a:gd name="T12" fmla="*/ 0 w 218"/>
                <a:gd name="T13" fmla="*/ 56 h 149"/>
                <a:gd name="T14" fmla="*/ 18 w 218"/>
                <a:gd name="T15" fmla="*/ 71 h 149"/>
                <a:gd name="T16" fmla="*/ 21 w 218"/>
                <a:gd name="T17" fmla="*/ 43 h 149"/>
                <a:gd name="T18" fmla="*/ 5 w 218"/>
                <a:gd name="T19" fmla="*/ 31 h 149"/>
                <a:gd name="T20" fmla="*/ 51 w 218"/>
                <a:gd name="T21" fmla="*/ 28 h 149"/>
                <a:gd name="T22" fmla="*/ 47 w 218"/>
                <a:gd name="T23" fmla="*/ 35 h 149"/>
                <a:gd name="T24" fmla="*/ 44 w 218"/>
                <a:gd name="T25" fmla="*/ 43 h 149"/>
                <a:gd name="T26" fmla="*/ 57 w 218"/>
                <a:gd name="T27" fmla="*/ 58 h 149"/>
                <a:gd name="T28" fmla="*/ 58 w 218"/>
                <a:gd name="T29" fmla="*/ 72 h 149"/>
                <a:gd name="T30" fmla="*/ 53 w 218"/>
                <a:gd name="T31" fmla="*/ 69 h 149"/>
                <a:gd name="T32" fmla="*/ 39 w 218"/>
                <a:gd name="T33" fmla="*/ 58 h 149"/>
                <a:gd name="T34" fmla="*/ 35 w 218"/>
                <a:gd name="T35" fmla="*/ 84 h 149"/>
                <a:gd name="T36" fmla="*/ 68 w 218"/>
                <a:gd name="T37" fmla="*/ 102 h 149"/>
                <a:gd name="T38" fmla="*/ 69 w 218"/>
                <a:gd name="T39" fmla="*/ 102 h 149"/>
                <a:gd name="T40" fmla="*/ 83 w 218"/>
                <a:gd name="T41" fmla="*/ 95 h 149"/>
                <a:gd name="T42" fmla="*/ 99 w 218"/>
                <a:gd name="T43" fmla="*/ 88 h 149"/>
                <a:gd name="T44" fmla="*/ 105 w 218"/>
                <a:gd name="T45" fmla="*/ 90 h 149"/>
                <a:gd name="T46" fmla="*/ 137 w 218"/>
                <a:gd name="T47" fmla="*/ 110 h 149"/>
                <a:gd name="T48" fmla="*/ 154 w 218"/>
                <a:gd name="T49" fmla="*/ 87 h 149"/>
                <a:gd name="T50" fmla="*/ 131 w 218"/>
                <a:gd name="T51" fmla="*/ 73 h 149"/>
                <a:gd name="T52" fmla="*/ 76 w 218"/>
                <a:gd name="T53" fmla="*/ 53 h 149"/>
                <a:gd name="T54" fmla="*/ 51 w 218"/>
                <a:gd name="T55" fmla="*/ 28 h 149"/>
                <a:gd name="T56" fmla="*/ 21 w 218"/>
                <a:gd name="T57" fmla="*/ 0 h 149"/>
                <a:gd name="T58" fmla="*/ 14 w 218"/>
                <a:gd name="T59" fmla="*/ 11 h 149"/>
                <a:gd name="T60" fmla="*/ 27 w 218"/>
                <a:gd name="T61" fmla="*/ 25 h 149"/>
                <a:gd name="T62" fmla="*/ 32 w 218"/>
                <a:gd name="T63" fmla="*/ 14 h 149"/>
                <a:gd name="T64" fmla="*/ 34 w 218"/>
                <a:gd name="T65" fmla="*/ 12 h 149"/>
                <a:gd name="T66" fmla="*/ 21 w 218"/>
                <a:gd name="T6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18" h="149">
                  <a:moveTo>
                    <a:pt x="218" y="125"/>
                  </a:moveTo>
                  <a:cubicBezTo>
                    <a:pt x="213" y="134"/>
                    <a:pt x="207" y="142"/>
                    <a:pt x="200" y="149"/>
                  </a:cubicBezTo>
                  <a:cubicBezTo>
                    <a:pt x="200" y="149"/>
                    <a:pt x="200" y="149"/>
                    <a:pt x="200" y="149"/>
                  </a:cubicBezTo>
                  <a:cubicBezTo>
                    <a:pt x="207" y="142"/>
                    <a:pt x="213" y="134"/>
                    <a:pt x="218" y="125"/>
                  </a:cubicBezTo>
                  <a:cubicBezTo>
                    <a:pt x="218" y="125"/>
                    <a:pt x="218" y="125"/>
                    <a:pt x="218" y="125"/>
                  </a:cubicBezTo>
                  <a:moveTo>
                    <a:pt x="5" y="31"/>
                  </a:moveTo>
                  <a:cubicBezTo>
                    <a:pt x="3" y="39"/>
                    <a:pt x="1" y="47"/>
                    <a:pt x="0" y="56"/>
                  </a:cubicBezTo>
                  <a:cubicBezTo>
                    <a:pt x="6" y="61"/>
                    <a:pt x="12" y="66"/>
                    <a:pt x="18" y="71"/>
                  </a:cubicBezTo>
                  <a:cubicBezTo>
                    <a:pt x="17" y="62"/>
                    <a:pt x="18" y="52"/>
                    <a:pt x="21" y="43"/>
                  </a:cubicBezTo>
                  <a:cubicBezTo>
                    <a:pt x="15" y="39"/>
                    <a:pt x="10" y="35"/>
                    <a:pt x="5" y="31"/>
                  </a:cubicBezTo>
                  <a:moveTo>
                    <a:pt x="51" y="28"/>
                  </a:moveTo>
                  <a:cubicBezTo>
                    <a:pt x="50" y="31"/>
                    <a:pt x="48" y="33"/>
                    <a:pt x="47" y="35"/>
                  </a:cubicBezTo>
                  <a:cubicBezTo>
                    <a:pt x="46" y="38"/>
                    <a:pt x="45" y="41"/>
                    <a:pt x="44" y="43"/>
                  </a:cubicBezTo>
                  <a:cubicBezTo>
                    <a:pt x="50" y="50"/>
                    <a:pt x="55" y="56"/>
                    <a:pt x="57" y="58"/>
                  </a:cubicBezTo>
                  <a:cubicBezTo>
                    <a:pt x="63" y="64"/>
                    <a:pt x="63" y="72"/>
                    <a:pt x="58" y="72"/>
                  </a:cubicBezTo>
                  <a:cubicBezTo>
                    <a:pt x="57" y="72"/>
                    <a:pt x="55" y="71"/>
                    <a:pt x="53" y="69"/>
                  </a:cubicBezTo>
                  <a:cubicBezTo>
                    <a:pt x="50" y="67"/>
                    <a:pt x="45" y="63"/>
                    <a:pt x="39" y="58"/>
                  </a:cubicBezTo>
                  <a:cubicBezTo>
                    <a:pt x="37" y="67"/>
                    <a:pt x="36" y="76"/>
                    <a:pt x="35" y="84"/>
                  </a:cubicBezTo>
                  <a:cubicBezTo>
                    <a:pt x="50" y="95"/>
                    <a:pt x="62" y="102"/>
                    <a:pt x="68" y="102"/>
                  </a:cubicBezTo>
                  <a:cubicBezTo>
                    <a:pt x="68" y="102"/>
                    <a:pt x="69" y="102"/>
                    <a:pt x="69" y="102"/>
                  </a:cubicBezTo>
                  <a:cubicBezTo>
                    <a:pt x="73" y="102"/>
                    <a:pt x="78" y="99"/>
                    <a:pt x="83" y="95"/>
                  </a:cubicBezTo>
                  <a:cubicBezTo>
                    <a:pt x="88" y="92"/>
                    <a:pt x="93" y="88"/>
                    <a:pt x="99" y="88"/>
                  </a:cubicBezTo>
                  <a:cubicBezTo>
                    <a:pt x="100" y="88"/>
                    <a:pt x="102" y="89"/>
                    <a:pt x="105" y="90"/>
                  </a:cubicBezTo>
                  <a:cubicBezTo>
                    <a:pt x="109" y="92"/>
                    <a:pt x="122" y="100"/>
                    <a:pt x="137" y="110"/>
                  </a:cubicBezTo>
                  <a:cubicBezTo>
                    <a:pt x="143" y="103"/>
                    <a:pt x="149" y="95"/>
                    <a:pt x="154" y="87"/>
                  </a:cubicBezTo>
                  <a:cubicBezTo>
                    <a:pt x="145" y="81"/>
                    <a:pt x="137" y="76"/>
                    <a:pt x="131" y="73"/>
                  </a:cubicBezTo>
                  <a:cubicBezTo>
                    <a:pt x="105" y="56"/>
                    <a:pt x="84" y="60"/>
                    <a:pt x="76" y="53"/>
                  </a:cubicBezTo>
                  <a:cubicBezTo>
                    <a:pt x="73" y="50"/>
                    <a:pt x="63" y="40"/>
                    <a:pt x="51" y="28"/>
                  </a:cubicBezTo>
                  <a:moveTo>
                    <a:pt x="21" y="0"/>
                  </a:moveTo>
                  <a:cubicBezTo>
                    <a:pt x="19" y="3"/>
                    <a:pt x="16" y="7"/>
                    <a:pt x="14" y="11"/>
                  </a:cubicBezTo>
                  <a:cubicBezTo>
                    <a:pt x="18" y="15"/>
                    <a:pt x="22" y="20"/>
                    <a:pt x="27" y="25"/>
                  </a:cubicBezTo>
                  <a:cubicBezTo>
                    <a:pt x="28" y="21"/>
                    <a:pt x="30" y="18"/>
                    <a:pt x="32" y="14"/>
                  </a:cubicBezTo>
                  <a:cubicBezTo>
                    <a:pt x="33" y="14"/>
                    <a:pt x="33" y="13"/>
                    <a:pt x="34" y="12"/>
                  </a:cubicBezTo>
                  <a:cubicBezTo>
                    <a:pt x="29" y="7"/>
                    <a:pt x="25" y="3"/>
                    <a:pt x="21" y="0"/>
                  </a:cubicBezTo>
                </a:path>
              </a:pathLst>
            </a:custGeom>
            <a:solidFill>
              <a:srgbClr val="F8AB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0" name="Freeform 1015"/>
            <p:cNvSpPr>
              <a:spLocks noEditPoints="1"/>
            </p:cNvSpPr>
            <p:nvPr/>
          </p:nvSpPr>
          <p:spPr bwMode="auto">
            <a:xfrm>
              <a:off x="4997883" y="557295"/>
              <a:ext cx="403583" cy="255963"/>
            </a:xfrm>
            <a:custGeom>
              <a:avLst/>
              <a:gdLst>
                <a:gd name="T0" fmla="*/ 113 w 141"/>
                <a:gd name="T1" fmla="*/ 89 h 89"/>
                <a:gd name="T2" fmla="*/ 113 w 141"/>
                <a:gd name="T3" fmla="*/ 89 h 89"/>
                <a:gd name="T4" fmla="*/ 113 w 141"/>
                <a:gd name="T5" fmla="*/ 89 h 89"/>
                <a:gd name="T6" fmla="*/ 113 w 141"/>
                <a:gd name="T7" fmla="*/ 89 h 89"/>
                <a:gd name="T8" fmla="*/ 122 w 141"/>
                <a:gd name="T9" fmla="*/ 89 h 89"/>
                <a:gd name="T10" fmla="*/ 122 w 141"/>
                <a:gd name="T11" fmla="*/ 89 h 89"/>
                <a:gd name="T12" fmla="*/ 113 w 141"/>
                <a:gd name="T13" fmla="*/ 89 h 89"/>
                <a:gd name="T14" fmla="*/ 122 w 141"/>
                <a:gd name="T15" fmla="*/ 89 h 89"/>
                <a:gd name="T16" fmla="*/ 141 w 141"/>
                <a:gd name="T17" fmla="*/ 86 h 89"/>
                <a:gd name="T18" fmla="*/ 140 w 141"/>
                <a:gd name="T19" fmla="*/ 86 h 89"/>
                <a:gd name="T20" fmla="*/ 140 w 141"/>
                <a:gd name="T21" fmla="*/ 86 h 89"/>
                <a:gd name="T22" fmla="*/ 141 w 141"/>
                <a:gd name="T23" fmla="*/ 86 h 89"/>
                <a:gd name="T24" fmla="*/ 0 w 141"/>
                <a:gd name="T25" fmla="*/ 1 h 89"/>
                <a:gd name="T26" fmla="*/ 0 w 141"/>
                <a:gd name="T27" fmla="*/ 2 h 89"/>
                <a:gd name="T28" fmla="*/ 0 w 141"/>
                <a:gd name="T29" fmla="*/ 1 h 89"/>
                <a:gd name="T30" fmla="*/ 0 w 141"/>
                <a:gd name="T31" fmla="*/ 0 h 89"/>
                <a:gd name="T32" fmla="*/ 0 w 141"/>
                <a:gd name="T33" fmla="*/ 1 h 89"/>
                <a:gd name="T34" fmla="*/ 0 w 141"/>
                <a:gd name="T35" fmla="*/ 0 h 89"/>
                <a:gd name="T36" fmla="*/ 0 w 141"/>
                <a:gd name="T37" fmla="*/ 0 h 89"/>
                <a:gd name="T38" fmla="*/ 0 w 141"/>
                <a:gd name="T39" fmla="*/ 0 h 89"/>
                <a:gd name="T40" fmla="*/ 0 w 141"/>
                <a:gd name="T41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1" h="89">
                  <a:moveTo>
                    <a:pt x="113" y="89"/>
                  </a:moveTo>
                  <a:cubicBezTo>
                    <a:pt x="113" y="89"/>
                    <a:pt x="113" y="89"/>
                    <a:pt x="113" y="89"/>
                  </a:cubicBezTo>
                  <a:cubicBezTo>
                    <a:pt x="113" y="89"/>
                    <a:pt x="113" y="89"/>
                    <a:pt x="113" y="89"/>
                  </a:cubicBezTo>
                  <a:cubicBezTo>
                    <a:pt x="113" y="89"/>
                    <a:pt x="113" y="89"/>
                    <a:pt x="113" y="89"/>
                  </a:cubicBezTo>
                  <a:moveTo>
                    <a:pt x="122" y="89"/>
                  </a:moveTo>
                  <a:cubicBezTo>
                    <a:pt x="122" y="89"/>
                    <a:pt x="122" y="89"/>
                    <a:pt x="122" y="89"/>
                  </a:cubicBezTo>
                  <a:cubicBezTo>
                    <a:pt x="119" y="89"/>
                    <a:pt x="116" y="89"/>
                    <a:pt x="113" y="89"/>
                  </a:cubicBezTo>
                  <a:cubicBezTo>
                    <a:pt x="116" y="89"/>
                    <a:pt x="119" y="89"/>
                    <a:pt x="122" y="89"/>
                  </a:cubicBezTo>
                  <a:moveTo>
                    <a:pt x="141" y="86"/>
                  </a:moveTo>
                  <a:cubicBezTo>
                    <a:pt x="141" y="86"/>
                    <a:pt x="140" y="86"/>
                    <a:pt x="140" y="86"/>
                  </a:cubicBezTo>
                  <a:cubicBezTo>
                    <a:pt x="140" y="86"/>
                    <a:pt x="140" y="86"/>
                    <a:pt x="140" y="86"/>
                  </a:cubicBezTo>
                  <a:cubicBezTo>
                    <a:pt x="140" y="86"/>
                    <a:pt x="141" y="86"/>
                    <a:pt x="141" y="86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8CE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1" name="Freeform 1016"/>
            <p:cNvSpPr>
              <a:spLocks noEditPoints="1"/>
            </p:cNvSpPr>
            <p:nvPr/>
          </p:nvSpPr>
          <p:spPr bwMode="auto">
            <a:xfrm>
              <a:off x="4995175" y="554587"/>
              <a:ext cx="518699" cy="258672"/>
            </a:xfrm>
            <a:custGeom>
              <a:avLst/>
              <a:gdLst>
                <a:gd name="T0" fmla="*/ 74 w 181"/>
                <a:gd name="T1" fmla="*/ 83 h 90"/>
                <a:gd name="T2" fmla="*/ 114 w 181"/>
                <a:gd name="T3" fmla="*/ 90 h 90"/>
                <a:gd name="T4" fmla="*/ 114 w 181"/>
                <a:gd name="T5" fmla="*/ 90 h 90"/>
                <a:gd name="T6" fmla="*/ 114 w 181"/>
                <a:gd name="T7" fmla="*/ 90 h 90"/>
                <a:gd name="T8" fmla="*/ 123 w 181"/>
                <a:gd name="T9" fmla="*/ 90 h 90"/>
                <a:gd name="T10" fmla="*/ 114 w 181"/>
                <a:gd name="T11" fmla="*/ 90 h 90"/>
                <a:gd name="T12" fmla="*/ 74 w 181"/>
                <a:gd name="T13" fmla="*/ 83 h 90"/>
                <a:gd name="T14" fmla="*/ 181 w 181"/>
                <a:gd name="T15" fmla="*/ 69 h 90"/>
                <a:gd name="T16" fmla="*/ 167 w 181"/>
                <a:gd name="T17" fmla="*/ 77 h 90"/>
                <a:gd name="T18" fmla="*/ 141 w 181"/>
                <a:gd name="T19" fmla="*/ 87 h 90"/>
                <a:gd name="T20" fmla="*/ 142 w 181"/>
                <a:gd name="T21" fmla="*/ 87 h 90"/>
                <a:gd name="T22" fmla="*/ 142 w 181"/>
                <a:gd name="T23" fmla="*/ 87 h 90"/>
                <a:gd name="T24" fmla="*/ 181 w 181"/>
                <a:gd name="T25" fmla="*/ 69 h 90"/>
                <a:gd name="T26" fmla="*/ 181 w 181"/>
                <a:gd name="T27" fmla="*/ 69 h 90"/>
                <a:gd name="T28" fmla="*/ 108 w 181"/>
                <a:gd name="T29" fmla="*/ 33 h 90"/>
                <a:gd name="T30" fmla="*/ 97 w 181"/>
                <a:gd name="T31" fmla="*/ 44 h 90"/>
                <a:gd name="T32" fmla="*/ 113 w 181"/>
                <a:gd name="T33" fmla="*/ 34 h 90"/>
                <a:gd name="T34" fmla="*/ 112 w 181"/>
                <a:gd name="T35" fmla="*/ 34 h 90"/>
                <a:gd name="T36" fmla="*/ 108 w 181"/>
                <a:gd name="T37" fmla="*/ 33 h 90"/>
                <a:gd name="T38" fmla="*/ 0 w 181"/>
                <a:gd name="T39" fmla="*/ 0 h 90"/>
                <a:gd name="T40" fmla="*/ 1 w 181"/>
                <a:gd name="T41" fmla="*/ 1 h 90"/>
                <a:gd name="T42" fmla="*/ 1 w 181"/>
                <a:gd name="T43" fmla="*/ 1 h 90"/>
                <a:gd name="T44" fmla="*/ 1 w 181"/>
                <a:gd name="T45" fmla="*/ 1 h 90"/>
                <a:gd name="T46" fmla="*/ 1 w 181"/>
                <a:gd name="T47" fmla="*/ 1 h 90"/>
                <a:gd name="T48" fmla="*/ 1 w 181"/>
                <a:gd name="T49" fmla="*/ 2 h 90"/>
                <a:gd name="T50" fmla="*/ 1 w 181"/>
                <a:gd name="T51" fmla="*/ 2 h 90"/>
                <a:gd name="T52" fmla="*/ 1 w 181"/>
                <a:gd name="T53" fmla="*/ 3 h 90"/>
                <a:gd name="T54" fmla="*/ 43 w 181"/>
                <a:gd name="T55" fmla="*/ 66 h 90"/>
                <a:gd name="T56" fmla="*/ 78 w 181"/>
                <a:gd name="T57" fmla="*/ 54 h 90"/>
                <a:gd name="T58" fmla="*/ 38 w 181"/>
                <a:gd name="T59" fmla="*/ 29 h 90"/>
                <a:gd name="T60" fmla="*/ 43 w 181"/>
                <a:gd name="T61" fmla="*/ 46 h 90"/>
                <a:gd name="T62" fmla="*/ 26 w 181"/>
                <a:gd name="T63" fmla="*/ 21 h 90"/>
                <a:gd name="T64" fmla="*/ 0 w 18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81" h="90">
                  <a:moveTo>
                    <a:pt x="74" y="83"/>
                  </a:moveTo>
                  <a:cubicBezTo>
                    <a:pt x="87" y="88"/>
                    <a:pt x="100" y="90"/>
                    <a:pt x="114" y="90"/>
                  </a:cubicBezTo>
                  <a:cubicBezTo>
                    <a:pt x="114" y="90"/>
                    <a:pt x="114" y="90"/>
                    <a:pt x="114" y="90"/>
                  </a:cubicBezTo>
                  <a:cubicBezTo>
                    <a:pt x="114" y="90"/>
                    <a:pt x="114" y="90"/>
                    <a:pt x="114" y="90"/>
                  </a:cubicBezTo>
                  <a:cubicBezTo>
                    <a:pt x="117" y="90"/>
                    <a:pt x="120" y="90"/>
                    <a:pt x="123" y="90"/>
                  </a:cubicBezTo>
                  <a:cubicBezTo>
                    <a:pt x="120" y="90"/>
                    <a:pt x="117" y="90"/>
                    <a:pt x="114" y="90"/>
                  </a:cubicBezTo>
                  <a:cubicBezTo>
                    <a:pt x="100" y="90"/>
                    <a:pt x="87" y="88"/>
                    <a:pt x="74" y="83"/>
                  </a:cubicBezTo>
                  <a:moveTo>
                    <a:pt x="181" y="69"/>
                  </a:moveTo>
                  <a:cubicBezTo>
                    <a:pt x="177" y="72"/>
                    <a:pt x="172" y="75"/>
                    <a:pt x="167" y="77"/>
                  </a:cubicBezTo>
                  <a:cubicBezTo>
                    <a:pt x="158" y="82"/>
                    <a:pt x="150" y="85"/>
                    <a:pt x="141" y="87"/>
                  </a:cubicBezTo>
                  <a:cubicBezTo>
                    <a:pt x="141" y="87"/>
                    <a:pt x="142" y="87"/>
                    <a:pt x="142" y="87"/>
                  </a:cubicBezTo>
                  <a:cubicBezTo>
                    <a:pt x="142" y="87"/>
                    <a:pt x="142" y="87"/>
                    <a:pt x="142" y="87"/>
                  </a:cubicBezTo>
                  <a:cubicBezTo>
                    <a:pt x="156" y="83"/>
                    <a:pt x="170" y="77"/>
                    <a:pt x="181" y="69"/>
                  </a:cubicBezTo>
                  <a:cubicBezTo>
                    <a:pt x="181" y="69"/>
                    <a:pt x="181" y="69"/>
                    <a:pt x="181" y="69"/>
                  </a:cubicBezTo>
                  <a:moveTo>
                    <a:pt x="108" y="33"/>
                  </a:moveTo>
                  <a:cubicBezTo>
                    <a:pt x="103" y="33"/>
                    <a:pt x="100" y="39"/>
                    <a:pt x="97" y="44"/>
                  </a:cubicBezTo>
                  <a:cubicBezTo>
                    <a:pt x="102" y="41"/>
                    <a:pt x="108" y="38"/>
                    <a:pt x="113" y="34"/>
                  </a:cubicBezTo>
                  <a:cubicBezTo>
                    <a:pt x="113" y="34"/>
                    <a:pt x="112" y="34"/>
                    <a:pt x="112" y="34"/>
                  </a:cubicBezTo>
                  <a:cubicBezTo>
                    <a:pt x="111" y="33"/>
                    <a:pt x="109" y="33"/>
                    <a:pt x="108" y="33"/>
                  </a:cubicBezTo>
                  <a:moveTo>
                    <a:pt x="0" y="0"/>
                  </a:moveTo>
                  <a:cubicBezTo>
                    <a:pt x="0" y="0"/>
                    <a:pt x="0" y="0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3"/>
                  </a:cubicBezTo>
                  <a:cubicBezTo>
                    <a:pt x="8" y="29"/>
                    <a:pt x="23" y="50"/>
                    <a:pt x="43" y="66"/>
                  </a:cubicBezTo>
                  <a:cubicBezTo>
                    <a:pt x="45" y="65"/>
                    <a:pt x="59" y="62"/>
                    <a:pt x="78" y="54"/>
                  </a:cubicBezTo>
                  <a:cubicBezTo>
                    <a:pt x="68" y="50"/>
                    <a:pt x="54" y="41"/>
                    <a:pt x="38" y="29"/>
                  </a:cubicBezTo>
                  <a:cubicBezTo>
                    <a:pt x="39" y="37"/>
                    <a:pt x="42" y="42"/>
                    <a:pt x="43" y="46"/>
                  </a:cubicBezTo>
                  <a:cubicBezTo>
                    <a:pt x="37" y="39"/>
                    <a:pt x="31" y="31"/>
                    <a:pt x="26" y="21"/>
                  </a:cubicBezTo>
                  <a:cubicBezTo>
                    <a:pt x="18" y="14"/>
                    <a:pt x="9" y="7"/>
                    <a:pt x="0" y="0"/>
                  </a:cubicBezTo>
                </a:path>
              </a:pathLst>
            </a:custGeom>
            <a:solidFill>
              <a:srgbClr val="F8AB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2" name="Freeform 1017"/>
            <p:cNvSpPr>
              <a:spLocks noEditPoints="1"/>
            </p:cNvSpPr>
            <p:nvPr/>
          </p:nvSpPr>
          <p:spPr bwMode="auto">
            <a:xfrm>
              <a:off x="5645241" y="393424"/>
              <a:ext cx="2709" cy="5417"/>
            </a:xfrm>
            <a:custGeom>
              <a:avLst/>
              <a:gdLst>
                <a:gd name="T0" fmla="*/ 1 w 1"/>
                <a:gd name="T1" fmla="*/ 2 h 2"/>
                <a:gd name="T2" fmla="*/ 1 w 1"/>
                <a:gd name="T3" fmla="*/ 2 h 2"/>
                <a:gd name="T4" fmla="*/ 1 w 1"/>
                <a:gd name="T5" fmla="*/ 2 h 2"/>
                <a:gd name="T6" fmla="*/ 0 w 1"/>
                <a:gd name="T7" fmla="*/ 1 h 2"/>
                <a:gd name="T8" fmla="*/ 0 w 1"/>
                <a:gd name="T9" fmla="*/ 1 h 2"/>
                <a:gd name="T10" fmla="*/ 0 w 1"/>
                <a:gd name="T11" fmla="*/ 1 h 2"/>
                <a:gd name="T12" fmla="*/ 0 w 1"/>
                <a:gd name="T13" fmla="*/ 1 h 2"/>
                <a:gd name="T14" fmla="*/ 0 w 1"/>
                <a:gd name="T15" fmla="*/ 1 h 2"/>
                <a:gd name="T16" fmla="*/ 0 w 1"/>
                <a:gd name="T17" fmla="*/ 1 h 2"/>
                <a:gd name="T18" fmla="*/ 0 w 1"/>
                <a:gd name="T19" fmla="*/ 1 h 2"/>
                <a:gd name="T20" fmla="*/ 0 w 1"/>
                <a:gd name="T21" fmla="*/ 1 h 2"/>
                <a:gd name="T22" fmla="*/ 0 w 1"/>
                <a:gd name="T23" fmla="*/ 1 h 2"/>
                <a:gd name="T24" fmla="*/ 0 w 1"/>
                <a:gd name="T25" fmla="*/ 0 h 2"/>
                <a:gd name="T26" fmla="*/ 0 w 1"/>
                <a:gd name="T27" fmla="*/ 0 h 2"/>
                <a:gd name="T28" fmla="*/ 0 w 1"/>
                <a:gd name="T29" fmla="*/ 0 h 2"/>
                <a:gd name="T30" fmla="*/ 0 w 1"/>
                <a:gd name="T31" fmla="*/ 0 h 2"/>
                <a:gd name="T32" fmla="*/ 0 w 1"/>
                <a:gd name="T33" fmla="*/ 0 h 2"/>
                <a:gd name="T34" fmla="*/ 0 w 1"/>
                <a:gd name="T3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" h="2"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8CE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3" name="Freeform 1018"/>
            <p:cNvSpPr>
              <a:spLocks noEditPoints="1"/>
            </p:cNvSpPr>
            <p:nvPr/>
          </p:nvSpPr>
          <p:spPr bwMode="auto">
            <a:xfrm>
              <a:off x="5381152" y="145587"/>
              <a:ext cx="266798" cy="262735"/>
            </a:xfrm>
            <a:custGeom>
              <a:avLst/>
              <a:gdLst>
                <a:gd name="T0" fmla="*/ 82 w 93"/>
                <a:gd name="T1" fmla="*/ 59 h 91"/>
                <a:gd name="T2" fmla="*/ 83 w 93"/>
                <a:gd name="T3" fmla="*/ 62 h 91"/>
                <a:gd name="T4" fmla="*/ 93 w 93"/>
                <a:gd name="T5" fmla="*/ 91 h 91"/>
                <a:gd name="T6" fmla="*/ 93 w 93"/>
                <a:gd name="T7" fmla="*/ 88 h 91"/>
                <a:gd name="T8" fmla="*/ 93 w 93"/>
                <a:gd name="T9" fmla="*/ 88 h 91"/>
                <a:gd name="T10" fmla="*/ 93 w 93"/>
                <a:gd name="T11" fmla="*/ 88 h 91"/>
                <a:gd name="T12" fmla="*/ 93 w 93"/>
                <a:gd name="T13" fmla="*/ 88 h 91"/>
                <a:gd name="T14" fmla="*/ 93 w 93"/>
                <a:gd name="T15" fmla="*/ 88 h 91"/>
                <a:gd name="T16" fmla="*/ 92 w 93"/>
                <a:gd name="T17" fmla="*/ 87 h 91"/>
                <a:gd name="T18" fmla="*/ 92 w 93"/>
                <a:gd name="T19" fmla="*/ 87 h 91"/>
                <a:gd name="T20" fmla="*/ 92 w 93"/>
                <a:gd name="T21" fmla="*/ 87 h 91"/>
                <a:gd name="T22" fmla="*/ 92 w 93"/>
                <a:gd name="T23" fmla="*/ 87 h 91"/>
                <a:gd name="T24" fmla="*/ 92 w 93"/>
                <a:gd name="T25" fmla="*/ 87 h 91"/>
                <a:gd name="T26" fmla="*/ 92 w 93"/>
                <a:gd name="T27" fmla="*/ 87 h 91"/>
                <a:gd name="T28" fmla="*/ 92 w 93"/>
                <a:gd name="T29" fmla="*/ 86 h 91"/>
                <a:gd name="T30" fmla="*/ 92 w 93"/>
                <a:gd name="T31" fmla="*/ 86 h 91"/>
                <a:gd name="T32" fmla="*/ 92 w 93"/>
                <a:gd name="T33" fmla="*/ 86 h 91"/>
                <a:gd name="T34" fmla="*/ 92 w 93"/>
                <a:gd name="T35" fmla="*/ 86 h 91"/>
                <a:gd name="T36" fmla="*/ 82 w 93"/>
                <a:gd name="T37" fmla="*/ 59 h 91"/>
                <a:gd name="T38" fmla="*/ 0 w 93"/>
                <a:gd name="T39" fmla="*/ 0 h 91"/>
                <a:gd name="T40" fmla="*/ 17 w 93"/>
                <a:gd name="T41" fmla="*/ 23 h 91"/>
                <a:gd name="T42" fmla="*/ 33 w 93"/>
                <a:gd name="T43" fmla="*/ 35 h 91"/>
                <a:gd name="T44" fmla="*/ 23 w 93"/>
                <a:gd name="T45" fmla="*/ 7 h 91"/>
                <a:gd name="T46" fmla="*/ 0 w 93"/>
                <a:gd name="T4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93" h="91">
                  <a:moveTo>
                    <a:pt x="82" y="59"/>
                  </a:moveTo>
                  <a:cubicBezTo>
                    <a:pt x="82" y="60"/>
                    <a:pt x="83" y="61"/>
                    <a:pt x="83" y="62"/>
                  </a:cubicBezTo>
                  <a:cubicBezTo>
                    <a:pt x="88" y="72"/>
                    <a:pt x="91" y="81"/>
                    <a:pt x="93" y="91"/>
                  </a:cubicBezTo>
                  <a:cubicBezTo>
                    <a:pt x="93" y="90"/>
                    <a:pt x="93" y="89"/>
                    <a:pt x="93" y="88"/>
                  </a:cubicBezTo>
                  <a:cubicBezTo>
                    <a:pt x="93" y="88"/>
                    <a:pt x="93" y="88"/>
                    <a:pt x="93" y="88"/>
                  </a:cubicBezTo>
                  <a:cubicBezTo>
                    <a:pt x="93" y="88"/>
                    <a:pt x="93" y="88"/>
                    <a:pt x="93" y="88"/>
                  </a:cubicBezTo>
                  <a:cubicBezTo>
                    <a:pt x="93" y="88"/>
                    <a:pt x="93" y="88"/>
                    <a:pt x="93" y="88"/>
                  </a:cubicBezTo>
                  <a:cubicBezTo>
                    <a:pt x="93" y="88"/>
                    <a:pt x="93" y="88"/>
                    <a:pt x="93" y="88"/>
                  </a:cubicBezTo>
                  <a:cubicBezTo>
                    <a:pt x="92" y="87"/>
                    <a:pt x="92" y="87"/>
                    <a:pt x="92" y="87"/>
                  </a:cubicBezTo>
                  <a:cubicBezTo>
                    <a:pt x="92" y="87"/>
                    <a:pt x="92" y="87"/>
                    <a:pt x="92" y="87"/>
                  </a:cubicBezTo>
                  <a:cubicBezTo>
                    <a:pt x="92" y="87"/>
                    <a:pt x="92" y="87"/>
                    <a:pt x="92" y="87"/>
                  </a:cubicBezTo>
                  <a:cubicBezTo>
                    <a:pt x="92" y="87"/>
                    <a:pt x="92" y="87"/>
                    <a:pt x="92" y="87"/>
                  </a:cubicBezTo>
                  <a:cubicBezTo>
                    <a:pt x="92" y="87"/>
                    <a:pt x="92" y="87"/>
                    <a:pt x="92" y="87"/>
                  </a:cubicBezTo>
                  <a:cubicBezTo>
                    <a:pt x="92" y="87"/>
                    <a:pt x="92" y="87"/>
                    <a:pt x="92" y="87"/>
                  </a:cubicBezTo>
                  <a:cubicBezTo>
                    <a:pt x="92" y="87"/>
                    <a:pt x="92" y="86"/>
                    <a:pt x="92" y="86"/>
                  </a:cubicBezTo>
                  <a:cubicBezTo>
                    <a:pt x="92" y="86"/>
                    <a:pt x="92" y="86"/>
                    <a:pt x="92" y="86"/>
                  </a:cubicBezTo>
                  <a:cubicBezTo>
                    <a:pt x="92" y="86"/>
                    <a:pt x="92" y="86"/>
                    <a:pt x="92" y="86"/>
                  </a:cubicBezTo>
                  <a:cubicBezTo>
                    <a:pt x="92" y="86"/>
                    <a:pt x="92" y="86"/>
                    <a:pt x="92" y="86"/>
                  </a:cubicBezTo>
                  <a:cubicBezTo>
                    <a:pt x="90" y="76"/>
                    <a:pt x="86" y="68"/>
                    <a:pt x="82" y="59"/>
                  </a:cubicBezTo>
                  <a:moveTo>
                    <a:pt x="0" y="0"/>
                  </a:moveTo>
                  <a:cubicBezTo>
                    <a:pt x="1" y="7"/>
                    <a:pt x="5" y="13"/>
                    <a:pt x="17" y="23"/>
                  </a:cubicBezTo>
                  <a:cubicBezTo>
                    <a:pt x="23" y="27"/>
                    <a:pt x="28" y="31"/>
                    <a:pt x="33" y="35"/>
                  </a:cubicBezTo>
                  <a:cubicBezTo>
                    <a:pt x="29" y="19"/>
                    <a:pt x="24" y="9"/>
                    <a:pt x="23" y="7"/>
                  </a:cubicBezTo>
                  <a:cubicBezTo>
                    <a:pt x="15" y="4"/>
                    <a:pt x="8" y="2"/>
                    <a:pt x="0" y="0"/>
                  </a:cubicBezTo>
                </a:path>
              </a:pathLst>
            </a:custGeom>
            <a:solidFill>
              <a:srgbClr val="F8AB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4" name="Oval 1019"/>
            <p:cNvSpPr>
              <a:spLocks noChangeArrowheads="1"/>
            </p:cNvSpPr>
            <p:nvPr/>
          </p:nvSpPr>
          <p:spPr bwMode="auto">
            <a:xfrm>
              <a:off x="5241658" y="152358"/>
              <a:ext cx="2709" cy="1354"/>
            </a:xfrm>
            <a:prstGeom prst="ellipse">
              <a:avLst/>
            </a:prstGeom>
            <a:solidFill>
              <a:srgbClr val="F8CE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5" name="Freeform 1020"/>
            <p:cNvSpPr>
              <a:spLocks noEditPoints="1"/>
            </p:cNvSpPr>
            <p:nvPr/>
          </p:nvSpPr>
          <p:spPr bwMode="auto">
            <a:xfrm>
              <a:off x="5203738" y="142878"/>
              <a:ext cx="449629" cy="449629"/>
            </a:xfrm>
            <a:custGeom>
              <a:avLst/>
              <a:gdLst>
                <a:gd name="T0" fmla="*/ 157 w 157"/>
                <a:gd name="T1" fmla="*/ 129 h 156"/>
                <a:gd name="T2" fmla="*/ 151 w 157"/>
                <a:gd name="T3" fmla="*/ 156 h 156"/>
                <a:gd name="T4" fmla="*/ 151 w 157"/>
                <a:gd name="T5" fmla="*/ 156 h 156"/>
                <a:gd name="T6" fmla="*/ 157 w 157"/>
                <a:gd name="T7" fmla="*/ 130 h 156"/>
                <a:gd name="T8" fmla="*/ 157 w 157"/>
                <a:gd name="T9" fmla="*/ 129 h 156"/>
                <a:gd name="T10" fmla="*/ 44 w 157"/>
                <a:gd name="T11" fmla="*/ 19 h 156"/>
                <a:gd name="T12" fmla="*/ 21 w 157"/>
                <a:gd name="T13" fmla="*/ 31 h 156"/>
                <a:gd name="T14" fmla="*/ 35 w 157"/>
                <a:gd name="T15" fmla="*/ 50 h 156"/>
                <a:gd name="T16" fmla="*/ 32 w 157"/>
                <a:gd name="T17" fmla="*/ 78 h 156"/>
                <a:gd name="T18" fmla="*/ 88 w 157"/>
                <a:gd name="T19" fmla="*/ 115 h 156"/>
                <a:gd name="T20" fmla="*/ 95 w 157"/>
                <a:gd name="T21" fmla="*/ 93 h 156"/>
                <a:gd name="T22" fmla="*/ 60 w 157"/>
                <a:gd name="T23" fmla="*/ 69 h 156"/>
                <a:gd name="T24" fmla="*/ 55 w 157"/>
                <a:gd name="T25" fmla="*/ 33 h 156"/>
                <a:gd name="T26" fmla="*/ 44 w 157"/>
                <a:gd name="T27" fmla="*/ 19 h 156"/>
                <a:gd name="T28" fmla="*/ 27 w 157"/>
                <a:gd name="T29" fmla="*/ 0 h 156"/>
                <a:gd name="T30" fmla="*/ 14 w 157"/>
                <a:gd name="T31" fmla="*/ 3 h 156"/>
                <a:gd name="T32" fmla="*/ 13 w 157"/>
                <a:gd name="T33" fmla="*/ 3 h 156"/>
                <a:gd name="T34" fmla="*/ 13 w 157"/>
                <a:gd name="T35" fmla="*/ 3 h 156"/>
                <a:gd name="T36" fmla="*/ 0 w 157"/>
                <a:gd name="T37" fmla="*/ 7 h 156"/>
                <a:gd name="T38" fmla="*/ 10 w 157"/>
                <a:gd name="T39" fmla="*/ 19 h 156"/>
                <a:gd name="T40" fmla="*/ 39 w 157"/>
                <a:gd name="T41" fmla="*/ 13 h 156"/>
                <a:gd name="T42" fmla="*/ 27 w 157"/>
                <a:gd name="T43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7" h="156">
                  <a:moveTo>
                    <a:pt x="157" y="129"/>
                  </a:moveTo>
                  <a:cubicBezTo>
                    <a:pt x="156" y="139"/>
                    <a:pt x="154" y="147"/>
                    <a:pt x="151" y="156"/>
                  </a:cubicBezTo>
                  <a:cubicBezTo>
                    <a:pt x="151" y="156"/>
                    <a:pt x="151" y="156"/>
                    <a:pt x="151" y="156"/>
                  </a:cubicBezTo>
                  <a:cubicBezTo>
                    <a:pt x="154" y="147"/>
                    <a:pt x="156" y="139"/>
                    <a:pt x="157" y="130"/>
                  </a:cubicBezTo>
                  <a:cubicBezTo>
                    <a:pt x="157" y="130"/>
                    <a:pt x="157" y="129"/>
                    <a:pt x="157" y="129"/>
                  </a:cubicBezTo>
                  <a:moveTo>
                    <a:pt x="44" y="19"/>
                  </a:moveTo>
                  <a:cubicBezTo>
                    <a:pt x="37" y="22"/>
                    <a:pt x="29" y="26"/>
                    <a:pt x="21" y="31"/>
                  </a:cubicBezTo>
                  <a:cubicBezTo>
                    <a:pt x="27" y="39"/>
                    <a:pt x="33" y="46"/>
                    <a:pt x="35" y="50"/>
                  </a:cubicBezTo>
                  <a:cubicBezTo>
                    <a:pt x="39" y="58"/>
                    <a:pt x="25" y="73"/>
                    <a:pt x="32" y="78"/>
                  </a:cubicBezTo>
                  <a:cubicBezTo>
                    <a:pt x="35" y="80"/>
                    <a:pt x="61" y="97"/>
                    <a:pt x="88" y="115"/>
                  </a:cubicBezTo>
                  <a:cubicBezTo>
                    <a:pt x="91" y="108"/>
                    <a:pt x="93" y="100"/>
                    <a:pt x="95" y="93"/>
                  </a:cubicBezTo>
                  <a:cubicBezTo>
                    <a:pt x="77" y="82"/>
                    <a:pt x="63" y="73"/>
                    <a:pt x="60" y="69"/>
                  </a:cubicBezTo>
                  <a:cubicBezTo>
                    <a:pt x="52" y="58"/>
                    <a:pt x="64" y="46"/>
                    <a:pt x="55" y="33"/>
                  </a:cubicBezTo>
                  <a:cubicBezTo>
                    <a:pt x="53" y="29"/>
                    <a:pt x="49" y="24"/>
                    <a:pt x="44" y="19"/>
                  </a:cubicBezTo>
                  <a:moveTo>
                    <a:pt x="27" y="0"/>
                  </a:moveTo>
                  <a:cubicBezTo>
                    <a:pt x="22" y="1"/>
                    <a:pt x="18" y="2"/>
                    <a:pt x="14" y="3"/>
                  </a:cubicBezTo>
                  <a:cubicBezTo>
                    <a:pt x="14" y="3"/>
                    <a:pt x="13" y="3"/>
                    <a:pt x="13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9" y="4"/>
                    <a:pt x="4" y="5"/>
                    <a:pt x="0" y="7"/>
                  </a:cubicBezTo>
                  <a:cubicBezTo>
                    <a:pt x="3" y="11"/>
                    <a:pt x="7" y="15"/>
                    <a:pt x="10" y="19"/>
                  </a:cubicBezTo>
                  <a:cubicBezTo>
                    <a:pt x="21" y="15"/>
                    <a:pt x="31" y="14"/>
                    <a:pt x="39" y="13"/>
                  </a:cubicBezTo>
                  <a:cubicBezTo>
                    <a:pt x="35" y="9"/>
                    <a:pt x="30" y="4"/>
                    <a:pt x="27" y="0"/>
                  </a:cubicBezTo>
                </a:path>
              </a:pathLst>
            </a:custGeom>
            <a:solidFill>
              <a:srgbClr val="F8AB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7" name="Freeform 1021"/>
            <p:cNvSpPr>
              <a:spLocks noEditPoints="1"/>
            </p:cNvSpPr>
            <p:nvPr/>
          </p:nvSpPr>
          <p:spPr bwMode="auto">
            <a:xfrm>
              <a:off x="5118417" y="165901"/>
              <a:ext cx="495676" cy="647357"/>
            </a:xfrm>
            <a:custGeom>
              <a:avLst/>
              <a:gdLst>
                <a:gd name="T0" fmla="*/ 98 w 173"/>
                <a:gd name="T1" fmla="*/ 222 h 225"/>
                <a:gd name="T2" fmla="*/ 80 w 173"/>
                <a:gd name="T3" fmla="*/ 225 h 225"/>
                <a:gd name="T4" fmla="*/ 98 w 173"/>
                <a:gd name="T5" fmla="*/ 222 h 225"/>
                <a:gd name="T6" fmla="*/ 0 w 173"/>
                <a:gd name="T7" fmla="*/ 201 h 225"/>
                <a:gd name="T8" fmla="*/ 0 w 173"/>
                <a:gd name="T9" fmla="*/ 201 h 225"/>
                <a:gd name="T10" fmla="*/ 31 w 173"/>
                <a:gd name="T11" fmla="*/ 218 h 225"/>
                <a:gd name="T12" fmla="*/ 0 w 173"/>
                <a:gd name="T13" fmla="*/ 201 h 225"/>
                <a:gd name="T14" fmla="*/ 115 w 173"/>
                <a:gd name="T15" fmla="*/ 0 h 225"/>
                <a:gd name="T16" fmla="*/ 115 w 173"/>
                <a:gd name="T17" fmla="*/ 0 h 225"/>
                <a:gd name="T18" fmla="*/ 173 w 173"/>
                <a:gd name="T19" fmla="*/ 51 h 225"/>
                <a:gd name="T20" fmla="*/ 115 w 173"/>
                <a:gd name="T21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225">
                  <a:moveTo>
                    <a:pt x="98" y="222"/>
                  </a:moveTo>
                  <a:cubicBezTo>
                    <a:pt x="92" y="223"/>
                    <a:pt x="86" y="224"/>
                    <a:pt x="80" y="225"/>
                  </a:cubicBezTo>
                  <a:cubicBezTo>
                    <a:pt x="86" y="224"/>
                    <a:pt x="92" y="223"/>
                    <a:pt x="98" y="222"/>
                  </a:cubicBezTo>
                  <a:moveTo>
                    <a:pt x="0" y="201"/>
                  </a:moveTo>
                  <a:cubicBezTo>
                    <a:pt x="0" y="201"/>
                    <a:pt x="0" y="201"/>
                    <a:pt x="0" y="201"/>
                  </a:cubicBezTo>
                  <a:cubicBezTo>
                    <a:pt x="9" y="208"/>
                    <a:pt x="20" y="214"/>
                    <a:pt x="31" y="218"/>
                  </a:cubicBezTo>
                  <a:cubicBezTo>
                    <a:pt x="20" y="214"/>
                    <a:pt x="9" y="208"/>
                    <a:pt x="0" y="201"/>
                  </a:cubicBezTo>
                  <a:moveTo>
                    <a:pt x="115" y="0"/>
                  </a:moveTo>
                  <a:cubicBezTo>
                    <a:pt x="115" y="0"/>
                    <a:pt x="115" y="0"/>
                    <a:pt x="115" y="0"/>
                  </a:cubicBezTo>
                  <a:cubicBezTo>
                    <a:pt x="139" y="10"/>
                    <a:pt x="160" y="28"/>
                    <a:pt x="173" y="51"/>
                  </a:cubicBezTo>
                  <a:cubicBezTo>
                    <a:pt x="159" y="27"/>
                    <a:pt x="139" y="9"/>
                    <a:pt x="115" y="0"/>
                  </a:cubicBezTo>
                </a:path>
              </a:pathLst>
            </a:custGeom>
            <a:solidFill>
              <a:srgbClr val="F8CE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8" name="Freeform 1022"/>
            <p:cNvSpPr>
              <a:spLocks noEditPoints="1"/>
            </p:cNvSpPr>
            <p:nvPr/>
          </p:nvSpPr>
          <p:spPr bwMode="auto">
            <a:xfrm>
              <a:off x="5118417" y="165901"/>
              <a:ext cx="539014" cy="627043"/>
            </a:xfrm>
            <a:custGeom>
              <a:avLst/>
              <a:gdLst>
                <a:gd name="T0" fmla="*/ 0 w 188"/>
                <a:gd name="T1" fmla="*/ 201 h 218"/>
                <a:gd name="T2" fmla="*/ 0 w 188"/>
                <a:gd name="T3" fmla="*/ 201 h 218"/>
                <a:gd name="T4" fmla="*/ 31 w 188"/>
                <a:gd name="T5" fmla="*/ 218 h 218"/>
                <a:gd name="T6" fmla="*/ 31 w 188"/>
                <a:gd name="T7" fmla="*/ 218 h 218"/>
                <a:gd name="T8" fmla="*/ 0 w 188"/>
                <a:gd name="T9" fmla="*/ 201 h 218"/>
                <a:gd name="T10" fmla="*/ 146 w 188"/>
                <a:gd name="T11" fmla="*/ 184 h 218"/>
                <a:gd name="T12" fmla="*/ 128 w 188"/>
                <a:gd name="T13" fmla="*/ 198 h 218"/>
                <a:gd name="T14" fmla="*/ 138 w 188"/>
                <a:gd name="T15" fmla="*/ 204 h 218"/>
                <a:gd name="T16" fmla="*/ 155 w 188"/>
                <a:gd name="T17" fmla="*/ 189 h 218"/>
                <a:gd name="T18" fmla="*/ 146 w 188"/>
                <a:gd name="T19" fmla="*/ 184 h 218"/>
                <a:gd name="T20" fmla="*/ 54 w 188"/>
                <a:gd name="T21" fmla="*/ 179 h 218"/>
                <a:gd name="T22" fmla="*/ 35 w 188"/>
                <a:gd name="T23" fmla="*/ 189 h 218"/>
                <a:gd name="T24" fmla="*/ 43 w 188"/>
                <a:gd name="T25" fmla="*/ 191 h 218"/>
                <a:gd name="T26" fmla="*/ 43 w 188"/>
                <a:gd name="T27" fmla="*/ 191 h 218"/>
                <a:gd name="T28" fmla="*/ 54 w 188"/>
                <a:gd name="T29" fmla="*/ 179 h 218"/>
                <a:gd name="T30" fmla="*/ 92 w 188"/>
                <a:gd name="T31" fmla="*/ 150 h 218"/>
                <a:gd name="T32" fmla="*/ 70 w 188"/>
                <a:gd name="T33" fmla="*/ 169 h 218"/>
                <a:gd name="T34" fmla="*/ 108 w 188"/>
                <a:gd name="T35" fmla="*/ 188 h 218"/>
                <a:gd name="T36" fmla="*/ 127 w 188"/>
                <a:gd name="T37" fmla="*/ 172 h 218"/>
                <a:gd name="T38" fmla="*/ 92 w 188"/>
                <a:gd name="T39" fmla="*/ 150 h 218"/>
                <a:gd name="T40" fmla="*/ 172 w 188"/>
                <a:gd name="T41" fmla="*/ 142 h 218"/>
                <a:gd name="T42" fmla="*/ 164 w 188"/>
                <a:gd name="T43" fmla="*/ 160 h 218"/>
                <a:gd name="T44" fmla="*/ 173 w 188"/>
                <a:gd name="T45" fmla="*/ 165 h 218"/>
                <a:gd name="T46" fmla="*/ 181 w 188"/>
                <a:gd name="T47" fmla="*/ 148 h 218"/>
                <a:gd name="T48" fmla="*/ 172 w 188"/>
                <a:gd name="T49" fmla="*/ 142 h 218"/>
                <a:gd name="T50" fmla="*/ 118 w 188"/>
                <a:gd name="T51" fmla="*/ 107 h 218"/>
                <a:gd name="T52" fmla="*/ 114 w 188"/>
                <a:gd name="T53" fmla="*/ 117 h 218"/>
                <a:gd name="T54" fmla="*/ 109 w 188"/>
                <a:gd name="T55" fmla="*/ 127 h 218"/>
                <a:gd name="T56" fmla="*/ 145 w 188"/>
                <a:gd name="T57" fmla="*/ 149 h 218"/>
                <a:gd name="T58" fmla="*/ 154 w 188"/>
                <a:gd name="T59" fmla="*/ 130 h 218"/>
                <a:gd name="T60" fmla="*/ 118 w 188"/>
                <a:gd name="T61" fmla="*/ 107 h 218"/>
                <a:gd name="T62" fmla="*/ 185 w 188"/>
                <a:gd name="T63" fmla="*/ 84 h 218"/>
                <a:gd name="T64" fmla="*/ 187 w 188"/>
                <a:gd name="T65" fmla="*/ 95 h 218"/>
                <a:gd name="T66" fmla="*/ 177 w 188"/>
                <a:gd name="T67" fmla="*/ 89 h 218"/>
                <a:gd name="T68" fmla="*/ 178 w 188"/>
                <a:gd name="T69" fmla="*/ 116 h 218"/>
                <a:gd name="T70" fmla="*/ 187 w 188"/>
                <a:gd name="T71" fmla="*/ 121 h 218"/>
                <a:gd name="T72" fmla="*/ 185 w 188"/>
                <a:gd name="T73" fmla="*/ 84 h 218"/>
                <a:gd name="T74" fmla="*/ 125 w 188"/>
                <a:gd name="T75" fmla="*/ 28 h 218"/>
                <a:gd name="T76" fmla="*/ 125 w 188"/>
                <a:gd name="T77" fmla="*/ 85 h 218"/>
                <a:gd name="T78" fmla="*/ 160 w 188"/>
                <a:gd name="T79" fmla="*/ 106 h 218"/>
                <a:gd name="T80" fmla="*/ 160 w 188"/>
                <a:gd name="T81" fmla="*/ 78 h 218"/>
                <a:gd name="T82" fmla="*/ 146 w 188"/>
                <a:gd name="T83" fmla="*/ 66 h 218"/>
                <a:gd name="T84" fmla="*/ 148 w 188"/>
                <a:gd name="T85" fmla="*/ 46 h 218"/>
                <a:gd name="T86" fmla="*/ 125 w 188"/>
                <a:gd name="T87" fmla="*/ 28 h 218"/>
                <a:gd name="T88" fmla="*/ 115 w 188"/>
                <a:gd name="T89" fmla="*/ 0 h 218"/>
                <a:gd name="T90" fmla="*/ 115 w 188"/>
                <a:gd name="T91" fmla="*/ 0 h 218"/>
                <a:gd name="T92" fmla="*/ 174 w 188"/>
                <a:gd name="T93" fmla="*/ 52 h 218"/>
                <a:gd name="T94" fmla="*/ 173 w 188"/>
                <a:gd name="T95" fmla="*/ 51 h 218"/>
                <a:gd name="T96" fmla="*/ 115 w 188"/>
                <a:gd name="T9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88" h="218">
                  <a:moveTo>
                    <a:pt x="0" y="201"/>
                  </a:moveTo>
                  <a:cubicBezTo>
                    <a:pt x="0" y="201"/>
                    <a:pt x="0" y="201"/>
                    <a:pt x="0" y="201"/>
                  </a:cubicBezTo>
                  <a:cubicBezTo>
                    <a:pt x="9" y="208"/>
                    <a:pt x="20" y="214"/>
                    <a:pt x="31" y="218"/>
                  </a:cubicBezTo>
                  <a:cubicBezTo>
                    <a:pt x="31" y="218"/>
                    <a:pt x="31" y="218"/>
                    <a:pt x="31" y="218"/>
                  </a:cubicBezTo>
                  <a:cubicBezTo>
                    <a:pt x="20" y="214"/>
                    <a:pt x="9" y="208"/>
                    <a:pt x="0" y="201"/>
                  </a:cubicBezTo>
                  <a:moveTo>
                    <a:pt x="146" y="184"/>
                  </a:moveTo>
                  <a:cubicBezTo>
                    <a:pt x="141" y="189"/>
                    <a:pt x="135" y="194"/>
                    <a:pt x="128" y="198"/>
                  </a:cubicBezTo>
                  <a:cubicBezTo>
                    <a:pt x="131" y="200"/>
                    <a:pt x="135" y="202"/>
                    <a:pt x="138" y="204"/>
                  </a:cubicBezTo>
                  <a:cubicBezTo>
                    <a:pt x="144" y="199"/>
                    <a:pt x="150" y="194"/>
                    <a:pt x="155" y="189"/>
                  </a:cubicBezTo>
                  <a:cubicBezTo>
                    <a:pt x="152" y="187"/>
                    <a:pt x="149" y="186"/>
                    <a:pt x="146" y="184"/>
                  </a:cubicBezTo>
                  <a:moveTo>
                    <a:pt x="54" y="179"/>
                  </a:moveTo>
                  <a:cubicBezTo>
                    <a:pt x="47" y="183"/>
                    <a:pt x="41" y="186"/>
                    <a:pt x="35" y="189"/>
                  </a:cubicBezTo>
                  <a:cubicBezTo>
                    <a:pt x="38" y="190"/>
                    <a:pt x="41" y="191"/>
                    <a:pt x="43" y="191"/>
                  </a:cubicBezTo>
                  <a:cubicBezTo>
                    <a:pt x="43" y="191"/>
                    <a:pt x="43" y="191"/>
                    <a:pt x="43" y="191"/>
                  </a:cubicBezTo>
                  <a:cubicBezTo>
                    <a:pt x="49" y="191"/>
                    <a:pt x="51" y="185"/>
                    <a:pt x="54" y="179"/>
                  </a:cubicBezTo>
                  <a:moveTo>
                    <a:pt x="92" y="150"/>
                  </a:moveTo>
                  <a:cubicBezTo>
                    <a:pt x="85" y="157"/>
                    <a:pt x="78" y="164"/>
                    <a:pt x="70" y="169"/>
                  </a:cubicBezTo>
                  <a:cubicBezTo>
                    <a:pt x="77" y="172"/>
                    <a:pt x="92" y="179"/>
                    <a:pt x="108" y="188"/>
                  </a:cubicBezTo>
                  <a:cubicBezTo>
                    <a:pt x="115" y="183"/>
                    <a:pt x="121" y="178"/>
                    <a:pt x="127" y="172"/>
                  </a:cubicBezTo>
                  <a:cubicBezTo>
                    <a:pt x="116" y="164"/>
                    <a:pt x="103" y="157"/>
                    <a:pt x="92" y="150"/>
                  </a:cubicBezTo>
                  <a:moveTo>
                    <a:pt x="172" y="142"/>
                  </a:moveTo>
                  <a:cubicBezTo>
                    <a:pt x="170" y="148"/>
                    <a:pt x="167" y="154"/>
                    <a:pt x="164" y="160"/>
                  </a:cubicBezTo>
                  <a:cubicBezTo>
                    <a:pt x="167" y="162"/>
                    <a:pt x="170" y="164"/>
                    <a:pt x="173" y="165"/>
                  </a:cubicBezTo>
                  <a:cubicBezTo>
                    <a:pt x="176" y="160"/>
                    <a:pt x="179" y="154"/>
                    <a:pt x="181" y="148"/>
                  </a:cubicBezTo>
                  <a:cubicBezTo>
                    <a:pt x="178" y="146"/>
                    <a:pt x="175" y="144"/>
                    <a:pt x="172" y="142"/>
                  </a:cubicBezTo>
                  <a:moveTo>
                    <a:pt x="118" y="107"/>
                  </a:moveTo>
                  <a:cubicBezTo>
                    <a:pt x="117" y="111"/>
                    <a:pt x="116" y="114"/>
                    <a:pt x="114" y="117"/>
                  </a:cubicBezTo>
                  <a:cubicBezTo>
                    <a:pt x="113" y="121"/>
                    <a:pt x="111" y="124"/>
                    <a:pt x="109" y="127"/>
                  </a:cubicBezTo>
                  <a:cubicBezTo>
                    <a:pt x="120" y="134"/>
                    <a:pt x="133" y="141"/>
                    <a:pt x="145" y="149"/>
                  </a:cubicBezTo>
                  <a:cubicBezTo>
                    <a:pt x="148" y="143"/>
                    <a:pt x="151" y="137"/>
                    <a:pt x="154" y="130"/>
                  </a:cubicBezTo>
                  <a:cubicBezTo>
                    <a:pt x="143" y="123"/>
                    <a:pt x="130" y="115"/>
                    <a:pt x="118" y="107"/>
                  </a:cubicBezTo>
                  <a:moveTo>
                    <a:pt x="185" y="84"/>
                  </a:moveTo>
                  <a:cubicBezTo>
                    <a:pt x="186" y="88"/>
                    <a:pt x="187" y="92"/>
                    <a:pt x="187" y="95"/>
                  </a:cubicBezTo>
                  <a:cubicBezTo>
                    <a:pt x="184" y="93"/>
                    <a:pt x="180" y="91"/>
                    <a:pt x="177" y="89"/>
                  </a:cubicBezTo>
                  <a:cubicBezTo>
                    <a:pt x="178" y="98"/>
                    <a:pt x="179" y="107"/>
                    <a:pt x="178" y="116"/>
                  </a:cubicBezTo>
                  <a:cubicBezTo>
                    <a:pt x="181" y="118"/>
                    <a:pt x="184" y="120"/>
                    <a:pt x="187" y="121"/>
                  </a:cubicBezTo>
                  <a:cubicBezTo>
                    <a:pt x="188" y="109"/>
                    <a:pt x="188" y="97"/>
                    <a:pt x="185" y="84"/>
                  </a:cubicBezTo>
                  <a:moveTo>
                    <a:pt x="125" y="28"/>
                  </a:moveTo>
                  <a:cubicBezTo>
                    <a:pt x="128" y="43"/>
                    <a:pt x="130" y="63"/>
                    <a:pt x="125" y="85"/>
                  </a:cubicBezTo>
                  <a:cubicBezTo>
                    <a:pt x="136" y="92"/>
                    <a:pt x="149" y="99"/>
                    <a:pt x="160" y="106"/>
                  </a:cubicBezTo>
                  <a:cubicBezTo>
                    <a:pt x="161" y="97"/>
                    <a:pt x="161" y="87"/>
                    <a:pt x="160" y="78"/>
                  </a:cubicBezTo>
                  <a:cubicBezTo>
                    <a:pt x="154" y="73"/>
                    <a:pt x="149" y="69"/>
                    <a:pt x="146" y="66"/>
                  </a:cubicBezTo>
                  <a:cubicBezTo>
                    <a:pt x="137" y="55"/>
                    <a:pt x="154" y="53"/>
                    <a:pt x="148" y="46"/>
                  </a:cubicBezTo>
                  <a:cubicBezTo>
                    <a:pt x="144" y="42"/>
                    <a:pt x="136" y="36"/>
                    <a:pt x="125" y="28"/>
                  </a:cubicBezTo>
                  <a:moveTo>
                    <a:pt x="115" y="0"/>
                  </a:moveTo>
                  <a:cubicBezTo>
                    <a:pt x="115" y="0"/>
                    <a:pt x="115" y="0"/>
                    <a:pt x="115" y="0"/>
                  </a:cubicBezTo>
                  <a:cubicBezTo>
                    <a:pt x="139" y="10"/>
                    <a:pt x="161" y="28"/>
                    <a:pt x="174" y="52"/>
                  </a:cubicBezTo>
                  <a:cubicBezTo>
                    <a:pt x="173" y="52"/>
                    <a:pt x="173" y="51"/>
                    <a:pt x="173" y="51"/>
                  </a:cubicBezTo>
                  <a:cubicBezTo>
                    <a:pt x="160" y="28"/>
                    <a:pt x="139" y="10"/>
                    <a:pt x="115" y="0"/>
                  </a:cubicBezTo>
                </a:path>
              </a:pathLst>
            </a:custGeom>
            <a:solidFill>
              <a:srgbClr val="F8AF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9" name="Freeform 1023"/>
            <p:cNvSpPr>
              <a:spLocks noEditPoints="1"/>
            </p:cNvSpPr>
            <p:nvPr/>
          </p:nvSpPr>
          <p:spPr bwMode="auto">
            <a:xfrm>
              <a:off x="5381152" y="531563"/>
              <a:ext cx="232941" cy="178768"/>
            </a:xfrm>
            <a:custGeom>
              <a:avLst/>
              <a:gdLst>
                <a:gd name="T0" fmla="*/ 72 w 81"/>
                <a:gd name="T1" fmla="*/ 33 h 62"/>
                <a:gd name="T2" fmla="*/ 54 w 81"/>
                <a:gd name="T3" fmla="*/ 57 h 62"/>
                <a:gd name="T4" fmla="*/ 63 w 81"/>
                <a:gd name="T5" fmla="*/ 62 h 62"/>
                <a:gd name="T6" fmla="*/ 81 w 81"/>
                <a:gd name="T7" fmla="*/ 38 h 62"/>
                <a:gd name="T8" fmla="*/ 72 w 81"/>
                <a:gd name="T9" fmla="*/ 33 h 62"/>
                <a:gd name="T10" fmla="*/ 17 w 81"/>
                <a:gd name="T11" fmla="*/ 0 h 62"/>
                <a:gd name="T12" fmla="*/ 0 w 81"/>
                <a:gd name="T13" fmla="*/ 23 h 62"/>
                <a:gd name="T14" fmla="*/ 35 w 81"/>
                <a:gd name="T15" fmla="*/ 45 h 62"/>
                <a:gd name="T16" fmla="*/ 53 w 81"/>
                <a:gd name="T17" fmla="*/ 22 h 62"/>
                <a:gd name="T18" fmla="*/ 17 w 81"/>
                <a:gd name="T19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" h="62">
                  <a:moveTo>
                    <a:pt x="72" y="33"/>
                  </a:moveTo>
                  <a:cubicBezTo>
                    <a:pt x="67" y="42"/>
                    <a:pt x="61" y="49"/>
                    <a:pt x="54" y="57"/>
                  </a:cubicBezTo>
                  <a:cubicBezTo>
                    <a:pt x="57" y="59"/>
                    <a:pt x="60" y="60"/>
                    <a:pt x="63" y="62"/>
                  </a:cubicBezTo>
                  <a:cubicBezTo>
                    <a:pt x="70" y="55"/>
                    <a:pt x="76" y="47"/>
                    <a:pt x="81" y="38"/>
                  </a:cubicBezTo>
                  <a:cubicBezTo>
                    <a:pt x="78" y="37"/>
                    <a:pt x="75" y="35"/>
                    <a:pt x="72" y="33"/>
                  </a:cubicBezTo>
                  <a:moveTo>
                    <a:pt x="17" y="0"/>
                  </a:moveTo>
                  <a:cubicBezTo>
                    <a:pt x="12" y="8"/>
                    <a:pt x="6" y="16"/>
                    <a:pt x="0" y="23"/>
                  </a:cubicBezTo>
                  <a:cubicBezTo>
                    <a:pt x="11" y="30"/>
                    <a:pt x="24" y="37"/>
                    <a:pt x="35" y="45"/>
                  </a:cubicBezTo>
                  <a:cubicBezTo>
                    <a:pt x="42" y="38"/>
                    <a:pt x="48" y="30"/>
                    <a:pt x="53" y="22"/>
                  </a:cubicBezTo>
                  <a:cubicBezTo>
                    <a:pt x="41" y="14"/>
                    <a:pt x="28" y="7"/>
                    <a:pt x="17" y="0"/>
                  </a:cubicBezTo>
                </a:path>
              </a:pathLst>
            </a:custGeom>
            <a:solidFill>
              <a:srgbClr val="F39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0" name="Freeform 1024"/>
            <p:cNvSpPr>
              <a:spLocks/>
            </p:cNvSpPr>
            <p:nvPr/>
          </p:nvSpPr>
          <p:spPr bwMode="auto">
            <a:xfrm>
              <a:off x="5347294" y="805133"/>
              <a:ext cx="51464" cy="8126"/>
            </a:xfrm>
            <a:custGeom>
              <a:avLst/>
              <a:gdLst>
                <a:gd name="T0" fmla="*/ 18 w 18"/>
                <a:gd name="T1" fmla="*/ 0 h 3"/>
                <a:gd name="T2" fmla="*/ 0 w 18"/>
                <a:gd name="T3" fmla="*/ 3 h 3"/>
                <a:gd name="T4" fmla="*/ 0 w 18"/>
                <a:gd name="T5" fmla="*/ 3 h 3"/>
                <a:gd name="T6" fmla="*/ 18 w 18"/>
                <a:gd name="T7" fmla="*/ 0 h 3"/>
                <a:gd name="T8" fmla="*/ 18 w 18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3">
                  <a:moveTo>
                    <a:pt x="18" y="0"/>
                  </a:moveTo>
                  <a:cubicBezTo>
                    <a:pt x="12" y="1"/>
                    <a:pt x="6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6" y="2"/>
                    <a:pt x="12" y="1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</a:path>
              </a:pathLst>
            </a:custGeom>
            <a:solidFill>
              <a:srgbClr val="F3AC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1" name="Freeform 1025"/>
            <p:cNvSpPr>
              <a:spLocks/>
            </p:cNvSpPr>
            <p:nvPr/>
          </p:nvSpPr>
          <p:spPr bwMode="auto">
            <a:xfrm>
              <a:off x="5118417" y="652096"/>
              <a:ext cx="395457" cy="161162"/>
            </a:xfrm>
            <a:custGeom>
              <a:avLst/>
              <a:gdLst>
                <a:gd name="T0" fmla="*/ 70 w 138"/>
                <a:gd name="T1" fmla="*/ 0 h 56"/>
                <a:gd name="T2" fmla="*/ 54 w 138"/>
                <a:gd name="T3" fmla="*/ 10 h 56"/>
                <a:gd name="T4" fmla="*/ 43 w 138"/>
                <a:gd name="T5" fmla="*/ 22 h 56"/>
                <a:gd name="T6" fmla="*/ 43 w 138"/>
                <a:gd name="T7" fmla="*/ 22 h 56"/>
                <a:gd name="T8" fmla="*/ 35 w 138"/>
                <a:gd name="T9" fmla="*/ 20 h 56"/>
                <a:gd name="T10" fmla="*/ 0 w 138"/>
                <a:gd name="T11" fmla="*/ 32 h 56"/>
                <a:gd name="T12" fmla="*/ 31 w 138"/>
                <a:gd name="T13" fmla="*/ 49 h 56"/>
                <a:gd name="T14" fmla="*/ 71 w 138"/>
                <a:gd name="T15" fmla="*/ 56 h 56"/>
                <a:gd name="T16" fmla="*/ 80 w 138"/>
                <a:gd name="T17" fmla="*/ 56 h 56"/>
                <a:gd name="T18" fmla="*/ 98 w 138"/>
                <a:gd name="T19" fmla="*/ 53 h 56"/>
                <a:gd name="T20" fmla="*/ 124 w 138"/>
                <a:gd name="T21" fmla="*/ 43 h 56"/>
                <a:gd name="T22" fmla="*/ 138 w 138"/>
                <a:gd name="T23" fmla="*/ 35 h 56"/>
                <a:gd name="T24" fmla="*/ 128 w 138"/>
                <a:gd name="T25" fmla="*/ 29 h 56"/>
                <a:gd name="T26" fmla="*/ 119 w 138"/>
                <a:gd name="T27" fmla="*/ 34 h 56"/>
                <a:gd name="T28" fmla="*/ 70 w 138"/>
                <a:gd name="T29" fmla="*/ 46 h 56"/>
                <a:gd name="T30" fmla="*/ 19 w 138"/>
                <a:gd name="T31" fmla="*/ 34 h 56"/>
                <a:gd name="T32" fmla="*/ 46 w 138"/>
                <a:gd name="T33" fmla="*/ 37 h 56"/>
                <a:gd name="T34" fmla="*/ 98 w 138"/>
                <a:gd name="T35" fmla="*/ 24 h 56"/>
                <a:gd name="T36" fmla="*/ 108 w 138"/>
                <a:gd name="T37" fmla="*/ 19 h 56"/>
                <a:gd name="T38" fmla="*/ 70 w 138"/>
                <a:gd name="T39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38" h="56">
                  <a:moveTo>
                    <a:pt x="70" y="0"/>
                  </a:moveTo>
                  <a:cubicBezTo>
                    <a:pt x="65" y="4"/>
                    <a:pt x="59" y="7"/>
                    <a:pt x="54" y="10"/>
                  </a:cubicBezTo>
                  <a:cubicBezTo>
                    <a:pt x="51" y="16"/>
                    <a:pt x="49" y="22"/>
                    <a:pt x="43" y="22"/>
                  </a:cubicBezTo>
                  <a:cubicBezTo>
                    <a:pt x="43" y="22"/>
                    <a:pt x="43" y="22"/>
                    <a:pt x="43" y="22"/>
                  </a:cubicBezTo>
                  <a:cubicBezTo>
                    <a:pt x="41" y="22"/>
                    <a:pt x="38" y="21"/>
                    <a:pt x="35" y="20"/>
                  </a:cubicBezTo>
                  <a:cubicBezTo>
                    <a:pt x="16" y="28"/>
                    <a:pt x="2" y="31"/>
                    <a:pt x="0" y="32"/>
                  </a:cubicBezTo>
                  <a:cubicBezTo>
                    <a:pt x="9" y="39"/>
                    <a:pt x="20" y="45"/>
                    <a:pt x="31" y="49"/>
                  </a:cubicBezTo>
                  <a:cubicBezTo>
                    <a:pt x="44" y="54"/>
                    <a:pt x="57" y="56"/>
                    <a:pt x="71" y="56"/>
                  </a:cubicBezTo>
                  <a:cubicBezTo>
                    <a:pt x="74" y="56"/>
                    <a:pt x="77" y="56"/>
                    <a:pt x="80" y="56"/>
                  </a:cubicBezTo>
                  <a:cubicBezTo>
                    <a:pt x="86" y="55"/>
                    <a:pt x="92" y="54"/>
                    <a:pt x="98" y="53"/>
                  </a:cubicBezTo>
                  <a:cubicBezTo>
                    <a:pt x="107" y="51"/>
                    <a:pt x="115" y="48"/>
                    <a:pt x="124" y="43"/>
                  </a:cubicBezTo>
                  <a:cubicBezTo>
                    <a:pt x="129" y="41"/>
                    <a:pt x="134" y="38"/>
                    <a:pt x="138" y="35"/>
                  </a:cubicBezTo>
                  <a:cubicBezTo>
                    <a:pt x="135" y="33"/>
                    <a:pt x="131" y="31"/>
                    <a:pt x="128" y="29"/>
                  </a:cubicBezTo>
                  <a:cubicBezTo>
                    <a:pt x="125" y="31"/>
                    <a:pt x="122" y="33"/>
                    <a:pt x="119" y="34"/>
                  </a:cubicBezTo>
                  <a:cubicBezTo>
                    <a:pt x="103" y="42"/>
                    <a:pt x="86" y="46"/>
                    <a:pt x="70" y="46"/>
                  </a:cubicBezTo>
                  <a:cubicBezTo>
                    <a:pt x="52" y="46"/>
                    <a:pt x="35" y="42"/>
                    <a:pt x="19" y="34"/>
                  </a:cubicBezTo>
                  <a:cubicBezTo>
                    <a:pt x="28" y="36"/>
                    <a:pt x="37" y="37"/>
                    <a:pt x="46" y="37"/>
                  </a:cubicBezTo>
                  <a:cubicBezTo>
                    <a:pt x="63" y="37"/>
                    <a:pt x="81" y="33"/>
                    <a:pt x="98" y="24"/>
                  </a:cubicBezTo>
                  <a:cubicBezTo>
                    <a:pt x="101" y="22"/>
                    <a:pt x="104" y="21"/>
                    <a:pt x="108" y="19"/>
                  </a:cubicBezTo>
                  <a:cubicBezTo>
                    <a:pt x="92" y="10"/>
                    <a:pt x="77" y="3"/>
                    <a:pt x="70" y="0"/>
                  </a:cubicBezTo>
                </a:path>
              </a:pathLst>
            </a:custGeom>
            <a:solidFill>
              <a:srgbClr val="F39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2" name="Freeform 1026"/>
            <p:cNvSpPr>
              <a:spLocks/>
            </p:cNvSpPr>
            <p:nvPr/>
          </p:nvSpPr>
          <p:spPr bwMode="auto">
            <a:xfrm>
              <a:off x="5447513" y="165901"/>
              <a:ext cx="205854" cy="273569"/>
            </a:xfrm>
            <a:custGeom>
              <a:avLst/>
              <a:gdLst>
                <a:gd name="T0" fmla="*/ 0 w 72"/>
                <a:gd name="T1" fmla="*/ 0 h 95"/>
                <a:gd name="T2" fmla="*/ 10 w 72"/>
                <a:gd name="T3" fmla="*/ 28 h 95"/>
                <a:gd name="T4" fmla="*/ 33 w 72"/>
                <a:gd name="T5" fmla="*/ 46 h 95"/>
                <a:gd name="T6" fmla="*/ 31 w 72"/>
                <a:gd name="T7" fmla="*/ 66 h 95"/>
                <a:gd name="T8" fmla="*/ 45 w 72"/>
                <a:gd name="T9" fmla="*/ 78 h 95"/>
                <a:gd name="T10" fmla="*/ 33 w 72"/>
                <a:gd name="T11" fmla="*/ 38 h 95"/>
                <a:gd name="T12" fmla="*/ 23 w 72"/>
                <a:gd name="T13" fmla="*/ 22 h 95"/>
                <a:gd name="T14" fmla="*/ 52 w 72"/>
                <a:gd name="T15" fmla="*/ 57 h 95"/>
                <a:gd name="T16" fmla="*/ 62 w 72"/>
                <a:gd name="T17" fmla="*/ 89 h 95"/>
                <a:gd name="T18" fmla="*/ 72 w 72"/>
                <a:gd name="T19" fmla="*/ 95 h 95"/>
                <a:gd name="T20" fmla="*/ 70 w 72"/>
                <a:gd name="T21" fmla="*/ 84 h 95"/>
                <a:gd name="T22" fmla="*/ 60 w 72"/>
                <a:gd name="T23" fmla="*/ 55 h 95"/>
                <a:gd name="T24" fmla="*/ 59 w 72"/>
                <a:gd name="T25" fmla="*/ 52 h 95"/>
                <a:gd name="T26" fmla="*/ 0 w 72"/>
                <a:gd name="T27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2" h="95">
                  <a:moveTo>
                    <a:pt x="0" y="0"/>
                  </a:moveTo>
                  <a:cubicBezTo>
                    <a:pt x="1" y="2"/>
                    <a:pt x="6" y="12"/>
                    <a:pt x="10" y="28"/>
                  </a:cubicBezTo>
                  <a:cubicBezTo>
                    <a:pt x="21" y="36"/>
                    <a:pt x="29" y="42"/>
                    <a:pt x="33" y="46"/>
                  </a:cubicBezTo>
                  <a:cubicBezTo>
                    <a:pt x="39" y="53"/>
                    <a:pt x="22" y="55"/>
                    <a:pt x="31" y="66"/>
                  </a:cubicBezTo>
                  <a:cubicBezTo>
                    <a:pt x="34" y="69"/>
                    <a:pt x="39" y="73"/>
                    <a:pt x="45" y="78"/>
                  </a:cubicBezTo>
                  <a:cubicBezTo>
                    <a:pt x="44" y="64"/>
                    <a:pt x="40" y="51"/>
                    <a:pt x="33" y="38"/>
                  </a:cubicBezTo>
                  <a:cubicBezTo>
                    <a:pt x="30" y="32"/>
                    <a:pt x="27" y="27"/>
                    <a:pt x="23" y="22"/>
                  </a:cubicBezTo>
                  <a:cubicBezTo>
                    <a:pt x="35" y="31"/>
                    <a:pt x="44" y="43"/>
                    <a:pt x="52" y="57"/>
                  </a:cubicBezTo>
                  <a:cubicBezTo>
                    <a:pt x="57" y="67"/>
                    <a:pt x="60" y="78"/>
                    <a:pt x="62" y="89"/>
                  </a:cubicBezTo>
                  <a:cubicBezTo>
                    <a:pt x="65" y="91"/>
                    <a:pt x="69" y="93"/>
                    <a:pt x="72" y="95"/>
                  </a:cubicBezTo>
                  <a:cubicBezTo>
                    <a:pt x="72" y="92"/>
                    <a:pt x="71" y="88"/>
                    <a:pt x="70" y="84"/>
                  </a:cubicBezTo>
                  <a:cubicBezTo>
                    <a:pt x="68" y="74"/>
                    <a:pt x="65" y="65"/>
                    <a:pt x="60" y="55"/>
                  </a:cubicBezTo>
                  <a:cubicBezTo>
                    <a:pt x="60" y="54"/>
                    <a:pt x="59" y="53"/>
                    <a:pt x="59" y="52"/>
                  </a:cubicBezTo>
                  <a:cubicBezTo>
                    <a:pt x="46" y="28"/>
                    <a:pt x="24" y="10"/>
                    <a:pt x="0" y="0"/>
                  </a:cubicBezTo>
                </a:path>
              </a:pathLst>
            </a:custGeom>
            <a:solidFill>
              <a:srgbClr val="F39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3" name="Freeform 1027"/>
            <p:cNvSpPr>
              <a:spLocks noEditPoints="1"/>
            </p:cNvSpPr>
            <p:nvPr/>
          </p:nvSpPr>
          <p:spPr bwMode="auto">
            <a:xfrm>
              <a:off x="5455639" y="411030"/>
              <a:ext cx="197729" cy="181477"/>
            </a:xfrm>
            <a:custGeom>
              <a:avLst/>
              <a:gdLst>
                <a:gd name="T0" fmla="*/ 60 w 69"/>
                <a:gd name="T1" fmla="*/ 31 h 63"/>
                <a:gd name="T2" fmla="*/ 54 w 69"/>
                <a:gd name="T3" fmla="*/ 57 h 63"/>
                <a:gd name="T4" fmla="*/ 63 w 69"/>
                <a:gd name="T5" fmla="*/ 63 h 63"/>
                <a:gd name="T6" fmla="*/ 69 w 69"/>
                <a:gd name="T7" fmla="*/ 36 h 63"/>
                <a:gd name="T8" fmla="*/ 60 w 69"/>
                <a:gd name="T9" fmla="*/ 31 h 63"/>
                <a:gd name="T10" fmla="*/ 7 w 69"/>
                <a:gd name="T11" fmla="*/ 0 h 63"/>
                <a:gd name="T12" fmla="*/ 0 w 69"/>
                <a:gd name="T13" fmla="*/ 22 h 63"/>
                <a:gd name="T14" fmla="*/ 36 w 69"/>
                <a:gd name="T15" fmla="*/ 45 h 63"/>
                <a:gd name="T16" fmla="*/ 42 w 69"/>
                <a:gd name="T17" fmla="*/ 21 h 63"/>
                <a:gd name="T18" fmla="*/ 7 w 69"/>
                <a:gd name="T19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9" h="63">
                  <a:moveTo>
                    <a:pt x="60" y="31"/>
                  </a:moveTo>
                  <a:cubicBezTo>
                    <a:pt x="59" y="40"/>
                    <a:pt x="57" y="49"/>
                    <a:pt x="54" y="57"/>
                  </a:cubicBezTo>
                  <a:cubicBezTo>
                    <a:pt x="57" y="59"/>
                    <a:pt x="60" y="61"/>
                    <a:pt x="63" y="63"/>
                  </a:cubicBezTo>
                  <a:cubicBezTo>
                    <a:pt x="66" y="54"/>
                    <a:pt x="68" y="46"/>
                    <a:pt x="69" y="36"/>
                  </a:cubicBezTo>
                  <a:cubicBezTo>
                    <a:pt x="66" y="35"/>
                    <a:pt x="63" y="33"/>
                    <a:pt x="60" y="31"/>
                  </a:cubicBezTo>
                  <a:moveTo>
                    <a:pt x="7" y="0"/>
                  </a:moveTo>
                  <a:cubicBezTo>
                    <a:pt x="5" y="7"/>
                    <a:pt x="3" y="15"/>
                    <a:pt x="0" y="22"/>
                  </a:cubicBezTo>
                  <a:cubicBezTo>
                    <a:pt x="12" y="30"/>
                    <a:pt x="25" y="38"/>
                    <a:pt x="36" y="45"/>
                  </a:cubicBezTo>
                  <a:cubicBezTo>
                    <a:pt x="39" y="37"/>
                    <a:pt x="41" y="29"/>
                    <a:pt x="42" y="21"/>
                  </a:cubicBezTo>
                  <a:cubicBezTo>
                    <a:pt x="31" y="14"/>
                    <a:pt x="18" y="7"/>
                    <a:pt x="7" y="0"/>
                  </a:cubicBezTo>
                </a:path>
              </a:pathLst>
            </a:custGeom>
            <a:solidFill>
              <a:srgbClr val="F39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4" name="Freeform 1028"/>
            <p:cNvSpPr>
              <a:spLocks noEditPoints="1"/>
            </p:cNvSpPr>
            <p:nvPr/>
          </p:nvSpPr>
          <p:spPr bwMode="auto">
            <a:xfrm>
              <a:off x="5427198" y="390716"/>
              <a:ext cx="203146" cy="345347"/>
            </a:xfrm>
            <a:custGeom>
              <a:avLst/>
              <a:gdLst>
                <a:gd name="T0" fmla="*/ 19 w 71"/>
                <a:gd name="T1" fmla="*/ 94 h 120"/>
                <a:gd name="T2" fmla="*/ 0 w 71"/>
                <a:gd name="T3" fmla="*/ 110 h 120"/>
                <a:gd name="T4" fmla="*/ 20 w 71"/>
                <a:gd name="T5" fmla="*/ 120 h 120"/>
                <a:gd name="T6" fmla="*/ 38 w 71"/>
                <a:gd name="T7" fmla="*/ 106 h 120"/>
                <a:gd name="T8" fmla="*/ 19 w 71"/>
                <a:gd name="T9" fmla="*/ 94 h 120"/>
                <a:gd name="T10" fmla="*/ 46 w 71"/>
                <a:gd name="T11" fmla="*/ 52 h 120"/>
                <a:gd name="T12" fmla="*/ 37 w 71"/>
                <a:gd name="T13" fmla="*/ 71 h 120"/>
                <a:gd name="T14" fmla="*/ 56 w 71"/>
                <a:gd name="T15" fmla="*/ 82 h 120"/>
                <a:gd name="T16" fmla="*/ 64 w 71"/>
                <a:gd name="T17" fmla="*/ 64 h 120"/>
                <a:gd name="T18" fmla="*/ 46 w 71"/>
                <a:gd name="T19" fmla="*/ 52 h 120"/>
                <a:gd name="T20" fmla="*/ 52 w 71"/>
                <a:gd name="T21" fmla="*/ 0 h 120"/>
                <a:gd name="T22" fmla="*/ 52 w 71"/>
                <a:gd name="T23" fmla="*/ 28 h 120"/>
                <a:gd name="T24" fmla="*/ 70 w 71"/>
                <a:gd name="T25" fmla="*/ 38 h 120"/>
                <a:gd name="T26" fmla="*/ 69 w 71"/>
                <a:gd name="T27" fmla="*/ 11 h 120"/>
                <a:gd name="T28" fmla="*/ 52 w 71"/>
                <a:gd name="T29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1" h="120">
                  <a:moveTo>
                    <a:pt x="19" y="94"/>
                  </a:moveTo>
                  <a:cubicBezTo>
                    <a:pt x="13" y="100"/>
                    <a:pt x="7" y="105"/>
                    <a:pt x="0" y="110"/>
                  </a:cubicBezTo>
                  <a:cubicBezTo>
                    <a:pt x="6" y="113"/>
                    <a:pt x="13" y="117"/>
                    <a:pt x="20" y="120"/>
                  </a:cubicBezTo>
                  <a:cubicBezTo>
                    <a:pt x="27" y="116"/>
                    <a:pt x="33" y="111"/>
                    <a:pt x="38" y="106"/>
                  </a:cubicBezTo>
                  <a:cubicBezTo>
                    <a:pt x="32" y="102"/>
                    <a:pt x="26" y="98"/>
                    <a:pt x="19" y="94"/>
                  </a:cubicBezTo>
                  <a:moveTo>
                    <a:pt x="46" y="52"/>
                  </a:moveTo>
                  <a:cubicBezTo>
                    <a:pt x="43" y="59"/>
                    <a:pt x="40" y="65"/>
                    <a:pt x="37" y="71"/>
                  </a:cubicBezTo>
                  <a:cubicBezTo>
                    <a:pt x="44" y="75"/>
                    <a:pt x="50" y="79"/>
                    <a:pt x="56" y="82"/>
                  </a:cubicBezTo>
                  <a:cubicBezTo>
                    <a:pt x="59" y="76"/>
                    <a:pt x="62" y="70"/>
                    <a:pt x="64" y="64"/>
                  </a:cubicBezTo>
                  <a:cubicBezTo>
                    <a:pt x="59" y="61"/>
                    <a:pt x="53" y="57"/>
                    <a:pt x="46" y="52"/>
                  </a:cubicBezTo>
                  <a:moveTo>
                    <a:pt x="52" y="0"/>
                  </a:moveTo>
                  <a:cubicBezTo>
                    <a:pt x="53" y="9"/>
                    <a:pt x="53" y="19"/>
                    <a:pt x="52" y="28"/>
                  </a:cubicBezTo>
                  <a:cubicBezTo>
                    <a:pt x="58" y="32"/>
                    <a:pt x="65" y="35"/>
                    <a:pt x="70" y="38"/>
                  </a:cubicBezTo>
                  <a:cubicBezTo>
                    <a:pt x="71" y="29"/>
                    <a:pt x="70" y="20"/>
                    <a:pt x="69" y="11"/>
                  </a:cubicBezTo>
                  <a:cubicBezTo>
                    <a:pt x="63" y="7"/>
                    <a:pt x="57" y="3"/>
                    <a:pt x="52" y="0"/>
                  </a:cubicBezTo>
                </a:path>
              </a:pathLst>
            </a:custGeom>
            <a:solidFill>
              <a:srgbClr val="F396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5" name="Freeform 1029"/>
            <p:cNvSpPr>
              <a:spLocks/>
            </p:cNvSpPr>
            <p:nvPr/>
          </p:nvSpPr>
          <p:spPr bwMode="auto">
            <a:xfrm>
              <a:off x="5481370" y="595216"/>
              <a:ext cx="106990" cy="100218"/>
            </a:xfrm>
            <a:custGeom>
              <a:avLst/>
              <a:gdLst>
                <a:gd name="T0" fmla="*/ 18 w 37"/>
                <a:gd name="T1" fmla="*/ 0 h 35"/>
                <a:gd name="T2" fmla="*/ 0 w 37"/>
                <a:gd name="T3" fmla="*/ 23 h 35"/>
                <a:gd name="T4" fmla="*/ 19 w 37"/>
                <a:gd name="T5" fmla="*/ 35 h 35"/>
                <a:gd name="T6" fmla="*/ 37 w 37"/>
                <a:gd name="T7" fmla="*/ 11 h 35"/>
                <a:gd name="T8" fmla="*/ 18 w 37"/>
                <a:gd name="T9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35">
                  <a:moveTo>
                    <a:pt x="18" y="0"/>
                  </a:moveTo>
                  <a:cubicBezTo>
                    <a:pt x="13" y="8"/>
                    <a:pt x="7" y="16"/>
                    <a:pt x="0" y="23"/>
                  </a:cubicBezTo>
                  <a:cubicBezTo>
                    <a:pt x="7" y="27"/>
                    <a:pt x="13" y="31"/>
                    <a:pt x="19" y="35"/>
                  </a:cubicBezTo>
                  <a:cubicBezTo>
                    <a:pt x="26" y="27"/>
                    <a:pt x="32" y="20"/>
                    <a:pt x="37" y="11"/>
                  </a:cubicBezTo>
                  <a:cubicBezTo>
                    <a:pt x="31" y="8"/>
                    <a:pt x="25" y="4"/>
                    <a:pt x="18" y="0"/>
                  </a:cubicBezTo>
                </a:path>
              </a:pathLst>
            </a:custGeom>
            <a:solidFill>
              <a:srgbClr val="F08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6" name="Freeform 1030"/>
            <p:cNvSpPr>
              <a:spLocks/>
            </p:cNvSpPr>
            <p:nvPr/>
          </p:nvSpPr>
          <p:spPr bwMode="auto">
            <a:xfrm>
              <a:off x="5172589" y="707623"/>
              <a:ext cx="312845" cy="77195"/>
            </a:xfrm>
            <a:custGeom>
              <a:avLst/>
              <a:gdLst>
                <a:gd name="T0" fmla="*/ 89 w 109"/>
                <a:gd name="T1" fmla="*/ 0 h 27"/>
                <a:gd name="T2" fmla="*/ 79 w 109"/>
                <a:gd name="T3" fmla="*/ 5 h 27"/>
                <a:gd name="T4" fmla="*/ 27 w 109"/>
                <a:gd name="T5" fmla="*/ 18 h 27"/>
                <a:gd name="T6" fmla="*/ 0 w 109"/>
                <a:gd name="T7" fmla="*/ 15 h 27"/>
                <a:gd name="T8" fmla="*/ 51 w 109"/>
                <a:gd name="T9" fmla="*/ 27 h 27"/>
                <a:gd name="T10" fmla="*/ 100 w 109"/>
                <a:gd name="T11" fmla="*/ 15 h 27"/>
                <a:gd name="T12" fmla="*/ 109 w 109"/>
                <a:gd name="T13" fmla="*/ 10 h 27"/>
                <a:gd name="T14" fmla="*/ 89 w 109"/>
                <a:gd name="T1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9" h="27">
                  <a:moveTo>
                    <a:pt x="89" y="0"/>
                  </a:moveTo>
                  <a:cubicBezTo>
                    <a:pt x="85" y="2"/>
                    <a:pt x="82" y="3"/>
                    <a:pt x="79" y="5"/>
                  </a:cubicBezTo>
                  <a:cubicBezTo>
                    <a:pt x="62" y="14"/>
                    <a:pt x="44" y="18"/>
                    <a:pt x="27" y="18"/>
                  </a:cubicBezTo>
                  <a:cubicBezTo>
                    <a:pt x="18" y="18"/>
                    <a:pt x="9" y="17"/>
                    <a:pt x="0" y="15"/>
                  </a:cubicBezTo>
                  <a:cubicBezTo>
                    <a:pt x="16" y="23"/>
                    <a:pt x="33" y="27"/>
                    <a:pt x="51" y="27"/>
                  </a:cubicBezTo>
                  <a:cubicBezTo>
                    <a:pt x="67" y="27"/>
                    <a:pt x="84" y="23"/>
                    <a:pt x="100" y="15"/>
                  </a:cubicBezTo>
                  <a:cubicBezTo>
                    <a:pt x="103" y="14"/>
                    <a:pt x="106" y="12"/>
                    <a:pt x="109" y="10"/>
                  </a:cubicBezTo>
                  <a:cubicBezTo>
                    <a:pt x="102" y="7"/>
                    <a:pt x="95" y="3"/>
                    <a:pt x="89" y="0"/>
                  </a:cubicBezTo>
                </a:path>
              </a:pathLst>
            </a:custGeom>
            <a:solidFill>
              <a:srgbClr val="F08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7" name="Freeform 1031"/>
            <p:cNvSpPr>
              <a:spLocks/>
            </p:cNvSpPr>
            <p:nvPr/>
          </p:nvSpPr>
          <p:spPr bwMode="auto">
            <a:xfrm>
              <a:off x="5513874" y="229554"/>
              <a:ext cx="111053" cy="192311"/>
            </a:xfrm>
            <a:custGeom>
              <a:avLst/>
              <a:gdLst>
                <a:gd name="T0" fmla="*/ 0 w 39"/>
                <a:gd name="T1" fmla="*/ 0 h 67"/>
                <a:gd name="T2" fmla="*/ 10 w 39"/>
                <a:gd name="T3" fmla="*/ 16 h 67"/>
                <a:gd name="T4" fmla="*/ 22 w 39"/>
                <a:gd name="T5" fmla="*/ 56 h 67"/>
                <a:gd name="T6" fmla="*/ 39 w 39"/>
                <a:gd name="T7" fmla="*/ 67 h 67"/>
                <a:gd name="T8" fmla="*/ 29 w 39"/>
                <a:gd name="T9" fmla="*/ 35 h 67"/>
                <a:gd name="T10" fmla="*/ 0 w 39"/>
                <a:gd name="T11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67">
                  <a:moveTo>
                    <a:pt x="0" y="0"/>
                  </a:moveTo>
                  <a:cubicBezTo>
                    <a:pt x="4" y="5"/>
                    <a:pt x="7" y="10"/>
                    <a:pt x="10" y="16"/>
                  </a:cubicBezTo>
                  <a:cubicBezTo>
                    <a:pt x="17" y="29"/>
                    <a:pt x="21" y="42"/>
                    <a:pt x="22" y="56"/>
                  </a:cubicBezTo>
                  <a:cubicBezTo>
                    <a:pt x="27" y="59"/>
                    <a:pt x="33" y="63"/>
                    <a:pt x="39" y="67"/>
                  </a:cubicBezTo>
                  <a:cubicBezTo>
                    <a:pt x="37" y="56"/>
                    <a:pt x="34" y="45"/>
                    <a:pt x="29" y="35"/>
                  </a:cubicBezTo>
                  <a:cubicBezTo>
                    <a:pt x="21" y="21"/>
                    <a:pt x="12" y="9"/>
                    <a:pt x="0" y="0"/>
                  </a:cubicBezTo>
                </a:path>
              </a:pathLst>
            </a:custGeom>
            <a:solidFill>
              <a:srgbClr val="F08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8" name="Freeform 1032"/>
            <p:cNvSpPr>
              <a:spLocks/>
            </p:cNvSpPr>
            <p:nvPr/>
          </p:nvSpPr>
          <p:spPr bwMode="auto">
            <a:xfrm>
              <a:off x="5559920" y="470620"/>
              <a:ext cx="67715" cy="104281"/>
            </a:xfrm>
            <a:custGeom>
              <a:avLst/>
              <a:gdLst>
                <a:gd name="T0" fmla="*/ 6 w 24"/>
                <a:gd name="T1" fmla="*/ 0 h 36"/>
                <a:gd name="T2" fmla="*/ 0 w 24"/>
                <a:gd name="T3" fmla="*/ 24 h 36"/>
                <a:gd name="T4" fmla="*/ 18 w 24"/>
                <a:gd name="T5" fmla="*/ 36 h 36"/>
                <a:gd name="T6" fmla="*/ 24 w 24"/>
                <a:gd name="T7" fmla="*/ 10 h 36"/>
                <a:gd name="T8" fmla="*/ 6 w 24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36">
                  <a:moveTo>
                    <a:pt x="6" y="0"/>
                  </a:moveTo>
                  <a:cubicBezTo>
                    <a:pt x="5" y="8"/>
                    <a:pt x="3" y="16"/>
                    <a:pt x="0" y="24"/>
                  </a:cubicBezTo>
                  <a:cubicBezTo>
                    <a:pt x="7" y="29"/>
                    <a:pt x="13" y="33"/>
                    <a:pt x="18" y="36"/>
                  </a:cubicBezTo>
                  <a:cubicBezTo>
                    <a:pt x="21" y="28"/>
                    <a:pt x="23" y="19"/>
                    <a:pt x="24" y="10"/>
                  </a:cubicBezTo>
                  <a:cubicBezTo>
                    <a:pt x="19" y="7"/>
                    <a:pt x="12" y="4"/>
                    <a:pt x="6" y="0"/>
                  </a:cubicBezTo>
                </a:path>
              </a:pathLst>
            </a:custGeom>
            <a:solidFill>
              <a:srgbClr val="F08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9" name="Freeform 1033"/>
            <p:cNvSpPr>
              <a:spLocks noEditPoints="1"/>
            </p:cNvSpPr>
            <p:nvPr/>
          </p:nvSpPr>
          <p:spPr bwMode="auto">
            <a:xfrm>
              <a:off x="5039867" y="180799"/>
              <a:ext cx="325033" cy="457755"/>
            </a:xfrm>
            <a:custGeom>
              <a:avLst/>
              <a:gdLst>
                <a:gd name="T0" fmla="*/ 0 w 113"/>
                <a:gd name="T1" fmla="*/ 106 h 159"/>
                <a:gd name="T2" fmla="*/ 10 w 113"/>
                <a:gd name="T3" fmla="*/ 151 h 159"/>
                <a:gd name="T4" fmla="*/ 22 w 113"/>
                <a:gd name="T5" fmla="*/ 159 h 159"/>
                <a:gd name="T6" fmla="*/ 17 w 113"/>
                <a:gd name="T7" fmla="*/ 119 h 159"/>
                <a:gd name="T8" fmla="*/ 0 w 113"/>
                <a:gd name="T9" fmla="*/ 106 h 159"/>
                <a:gd name="T10" fmla="*/ 9 w 113"/>
                <a:gd name="T11" fmla="*/ 60 h 159"/>
                <a:gd name="T12" fmla="*/ 3 w 113"/>
                <a:gd name="T13" fmla="*/ 78 h 159"/>
                <a:gd name="T14" fmla="*/ 21 w 113"/>
                <a:gd name="T15" fmla="*/ 93 h 159"/>
                <a:gd name="T16" fmla="*/ 26 w 113"/>
                <a:gd name="T17" fmla="*/ 78 h 159"/>
                <a:gd name="T18" fmla="*/ 9 w 113"/>
                <a:gd name="T19" fmla="*/ 60 h 159"/>
                <a:gd name="T20" fmla="*/ 31 w 113"/>
                <a:gd name="T21" fmla="*/ 28 h 159"/>
                <a:gd name="T22" fmla="*/ 16 w 113"/>
                <a:gd name="T23" fmla="*/ 47 h 159"/>
                <a:gd name="T24" fmla="*/ 33 w 113"/>
                <a:gd name="T25" fmla="*/ 63 h 159"/>
                <a:gd name="T26" fmla="*/ 47 w 113"/>
                <a:gd name="T27" fmla="*/ 43 h 159"/>
                <a:gd name="T28" fmla="*/ 31 w 113"/>
                <a:gd name="T29" fmla="*/ 28 h 159"/>
                <a:gd name="T30" fmla="*/ 67 w 113"/>
                <a:gd name="T31" fmla="*/ 6 h 159"/>
                <a:gd name="T32" fmla="*/ 48 w 113"/>
                <a:gd name="T33" fmla="*/ 15 h 159"/>
                <a:gd name="T34" fmla="*/ 61 w 113"/>
                <a:gd name="T35" fmla="*/ 30 h 159"/>
                <a:gd name="T36" fmla="*/ 78 w 113"/>
                <a:gd name="T37" fmla="*/ 18 h 159"/>
                <a:gd name="T38" fmla="*/ 67 w 113"/>
                <a:gd name="T39" fmla="*/ 6 h 159"/>
                <a:gd name="T40" fmla="*/ 100 w 113"/>
                <a:gd name="T41" fmla="*/ 0 h 159"/>
                <a:gd name="T42" fmla="*/ 96 w 113"/>
                <a:gd name="T43" fmla="*/ 0 h 159"/>
                <a:gd name="T44" fmla="*/ 101 w 113"/>
                <a:gd name="T45" fmla="*/ 6 h 159"/>
                <a:gd name="T46" fmla="*/ 113 w 113"/>
                <a:gd name="T47" fmla="*/ 2 h 159"/>
                <a:gd name="T48" fmla="*/ 100 w 113"/>
                <a:gd name="T49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13" h="159">
                  <a:moveTo>
                    <a:pt x="0" y="106"/>
                  </a:moveTo>
                  <a:cubicBezTo>
                    <a:pt x="0" y="122"/>
                    <a:pt x="4" y="138"/>
                    <a:pt x="10" y="151"/>
                  </a:cubicBezTo>
                  <a:cubicBezTo>
                    <a:pt x="14" y="154"/>
                    <a:pt x="18" y="156"/>
                    <a:pt x="22" y="159"/>
                  </a:cubicBezTo>
                  <a:cubicBezTo>
                    <a:pt x="19" y="148"/>
                    <a:pt x="17" y="135"/>
                    <a:pt x="17" y="119"/>
                  </a:cubicBezTo>
                  <a:cubicBezTo>
                    <a:pt x="12" y="115"/>
                    <a:pt x="6" y="111"/>
                    <a:pt x="0" y="106"/>
                  </a:cubicBezTo>
                  <a:moveTo>
                    <a:pt x="9" y="60"/>
                  </a:moveTo>
                  <a:cubicBezTo>
                    <a:pt x="6" y="66"/>
                    <a:pt x="4" y="72"/>
                    <a:pt x="3" y="78"/>
                  </a:cubicBezTo>
                  <a:cubicBezTo>
                    <a:pt x="9" y="83"/>
                    <a:pt x="16" y="88"/>
                    <a:pt x="21" y="93"/>
                  </a:cubicBezTo>
                  <a:cubicBezTo>
                    <a:pt x="22" y="88"/>
                    <a:pt x="24" y="83"/>
                    <a:pt x="26" y="78"/>
                  </a:cubicBezTo>
                  <a:cubicBezTo>
                    <a:pt x="21" y="73"/>
                    <a:pt x="15" y="66"/>
                    <a:pt x="9" y="60"/>
                  </a:cubicBezTo>
                  <a:moveTo>
                    <a:pt x="31" y="28"/>
                  </a:moveTo>
                  <a:cubicBezTo>
                    <a:pt x="25" y="34"/>
                    <a:pt x="20" y="40"/>
                    <a:pt x="16" y="47"/>
                  </a:cubicBezTo>
                  <a:cubicBezTo>
                    <a:pt x="21" y="52"/>
                    <a:pt x="27" y="58"/>
                    <a:pt x="33" y="63"/>
                  </a:cubicBezTo>
                  <a:cubicBezTo>
                    <a:pt x="37" y="56"/>
                    <a:pt x="42" y="49"/>
                    <a:pt x="47" y="43"/>
                  </a:cubicBezTo>
                  <a:cubicBezTo>
                    <a:pt x="43" y="39"/>
                    <a:pt x="37" y="34"/>
                    <a:pt x="31" y="28"/>
                  </a:cubicBezTo>
                  <a:moveTo>
                    <a:pt x="67" y="6"/>
                  </a:moveTo>
                  <a:cubicBezTo>
                    <a:pt x="61" y="8"/>
                    <a:pt x="54" y="11"/>
                    <a:pt x="48" y="15"/>
                  </a:cubicBezTo>
                  <a:cubicBezTo>
                    <a:pt x="52" y="20"/>
                    <a:pt x="57" y="25"/>
                    <a:pt x="61" y="30"/>
                  </a:cubicBezTo>
                  <a:cubicBezTo>
                    <a:pt x="67" y="25"/>
                    <a:pt x="72" y="21"/>
                    <a:pt x="78" y="18"/>
                  </a:cubicBezTo>
                  <a:cubicBezTo>
                    <a:pt x="74" y="14"/>
                    <a:pt x="71" y="10"/>
                    <a:pt x="67" y="6"/>
                  </a:cubicBezTo>
                  <a:moveTo>
                    <a:pt x="100" y="0"/>
                  </a:moveTo>
                  <a:cubicBezTo>
                    <a:pt x="99" y="0"/>
                    <a:pt x="97" y="0"/>
                    <a:pt x="96" y="0"/>
                  </a:cubicBezTo>
                  <a:cubicBezTo>
                    <a:pt x="98" y="2"/>
                    <a:pt x="99" y="4"/>
                    <a:pt x="101" y="6"/>
                  </a:cubicBezTo>
                  <a:cubicBezTo>
                    <a:pt x="105" y="4"/>
                    <a:pt x="109" y="3"/>
                    <a:pt x="113" y="2"/>
                  </a:cubicBezTo>
                  <a:cubicBezTo>
                    <a:pt x="110" y="1"/>
                    <a:pt x="106" y="0"/>
                    <a:pt x="100" y="0"/>
                  </a:cubicBezTo>
                </a:path>
              </a:pathLst>
            </a:custGeom>
            <a:solidFill>
              <a:srgbClr val="FFD7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0" name="Freeform 1034"/>
            <p:cNvSpPr>
              <a:spLocks/>
            </p:cNvSpPr>
            <p:nvPr/>
          </p:nvSpPr>
          <p:spPr bwMode="auto">
            <a:xfrm>
              <a:off x="5129251" y="224136"/>
              <a:ext cx="86676" cy="79904"/>
            </a:xfrm>
            <a:custGeom>
              <a:avLst/>
              <a:gdLst>
                <a:gd name="T0" fmla="*/ 17 w 30"/>
                <a:gd name="T1" fmla="*/ 0 h 28"/>
                <a:gd name="T2" fmla="*/ 0 w 30"/>
                <a:gd name="T3" fmla="*/ 13 h 28"/>
                <a:gd name="T4" fmla="*/ 16 w 30"/>
                <a:gd name="T5" fmla="*/ 28 h 28"/>
                <a:gd name="T6" fmla="*/ 30 w 30"/>
                <a:gd name="T7" fmla="*/ 15 h 28"/>
                <a:gd name="T8" fmla="*/ 17 w 30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17" y="0"/>
                  </a:moveTo>
                  <a:cubicBezTo>
                    <a:pt x="11" y="4"/>
                    <a:pt x="5" y="8"/>
                    <a:pt x="0" y="13"/>
                  </a:cubicBezTo>
                  <a:cubicBezTo>
                    <a:pt x="6" y="19"/>
                    <a:pt x="12" y="24"/>
                    <a:pt x="16" y="28"/>
                  </a:cubicBezTo>
                  <a:cubicBezTo>
                    <a:pt x="21" y="23"/>
                    <a:pt x="26" y="19"/>
                    <a:pt x="30" y="15"/>
                  </a:cubicBezTo>
                  <a:cubicBezTo>
                    <a:pt x="26" y="10"/>
                    <a:pt x="21" y="5"/>
                    <a:pt x="17" y="0"/>
                  </a:cubicBezTo>
                </a:path>
              </a:pathLst>
            </a:custGeom>
            <a:solidFill>
              <a:srgbClr val="F9B5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1" name="Freeform 1035"/>
            <p:cNvSpPr>
              <a:spLocks noEditPoints="1"/>
            </p:cNvSpPr>
            <p:nvPr/>
          </p:nvSpPr>
          <p:spPr bwMode="auto">
            <a:xfrm>
              <a:off x="5037158" y="316229"/>
              <a:ext cx="97510" cy="207208"/>
            </a:xfrm>
            <a:custGeom>
              <a:avLst/>
              <a:gdLst>
                <a:gd name="T0" fmla="*/ 4 w 34"/>
                <a:gd name="T1" fmla="*/ 31 h 72"/>
                <a:gd name="T2" fmla="*/ 1 w 34"/>
                <a:gd name="T3" fmla="*/ 59 h 72"/>
                <a:gd name="T4" fmla="*/ 18 w 34"/>
                <a:gd name="T5" fmla="*/ 72 h 72"/>
                <a:gd name="T6" fmla="*/ 22 w 34"/>
                <a:gd name="T7" fmla="*/ 46 h 72"/>
                <a:gd name="T8" fmla="*/ 4 w 34"/>
                <a:gd name="T9" fmla="*/ 31 h 72"/>
                <a:gd name="T10" fmla="*/ 17 w 34"/>
                <a:gd name="T11" fmla="*/ 0 h 72"/>
                <a:gd name="T12" fmla="*/ 15 w 34"/>
                <a:gd name="T13" fmla="*/ 2 h 72"/>
                <a:gd name="T14" fmla="*/ 10 w 34"/>
                <a:gd name="T15" fmla="*/ 13 h 72"/>
                <a:gd name="T16" fmla="*/ 27 w 34"/>
                <a:gd name="T17" fmla="*/ 31 h 72"/>
                <a:gd name="T18" fmla="*/ 30 w 34"/>
                <a:gd name="T19" fmla="*/ 23 h 72"/>
                <a:gd name="T20" fmla="*/ 34 w 34"/>
                <a:gd name="T21" fmla="*/ 16 h 72"/>
                <a:gd name="T22" fmla="*/ 17 w 34"/>
                <a:gd name="T23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4" h="72">
                  <a:moveTo>
                    <a:pt x="4" y="31"/>
                  </a:moveTo>
                  <a:cubicBezTo>
                    <a:pt x="1" y="40"/>
                    <a:pt x="0" y="50"/>
                    <a:pt x="1" y="59"/>
                  </a:cubicBezTo>
                  <a:cubicBezTo>
                    <a:pt x="7" y="64"/>
                    <a:pt x="13" y="68"/>
                    <a:pt x="18" y="72"/>
                  </a:cubicBezTo>
                  <a:cubicBezTo>
                    <a:pt x="19" y="64"/>
                    <a:pt x="20" y="55"/>
                    <a:pt x="22" y="46"/>
                  </a:cubicBezTo>
                  <a:cubicBezTo>
                    <a:pt x="17" y="41"/>
                    <a:pt x="10" y="36"/>
                    <a:pt x="4" y="31"/>
                  </a:cubicBezTo>
                  <a:moveTo>
                    <a:pt x="17" y="0"/>
                  </a:moveTo>
                  <a:cubicBezTo>
                    <a:pt x="16" y="1"/>
                    <a:pt x="16" y="2"/>
                    <a:pt x="15" y="2"/>
                  </a:cubicBezTo>
                  <a:cubicBezTo>
                    <a:pt x="13" y="6"/>
                    <a:pt x="11" y="9"/>
                    <a:pt x="10" y="13"/>
                  </a:cubicBezTo>
                  <a:cubicBezTo>
                    <a:pt x="16" y="19"/>
                    <a:pt x="22" y="26"/>
                    <a:pt x="27" y="31"/>
                  </a:cubicBezTo>
                  <a:cubicBezTo>
                    <a:pt x="28" y="29"/>
                    <a:pt x="29" y="26"/>
                    <a:pt x="30" y="23"/>
                  </a:cubicBezTo>
                  <a:cubicBezTo>
                    <a:pt x="31" y="21"/>
                    <a:pt x="33" y="19"/>
                    <a:pt x="34" y="16"/>
                  </a:cubicBezTo>
                  <a:cubicBezTo>
                    <a:pt x="28" y="11"/>
                    <a:pt x="22" y="5"/>
                    <a:pt x="17" y="0"/>
                  </a:cubicBezTo>
                </a:path>
              </a:pathLst>
            </a:custGeom>
            <a:solidFill>
              <a:srgbClr val="F9B5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2" name="Freeform 1036"/>
            <p:cNvSpPr>
              <a:spLocks/>
            </p:cNvSpPr>
            <p:nvPr/>
          </p:nvSpPr>
          <p:spPr bwMode="auto">
            <a:xfrm>
              <a:off x="5069662" y="615530"/>
              <a:ext cx="48755" cy="71778"/>
            </a:xfrm>
            <a:custGeom>
              <a:avLst/>
              <a:gdLst>
                <a:gd name="T0" fmla="*/ 0 w 17"/>
                <a:gd name="T1" fmla="*/ 0 h 25"/>
                <a:gd name="T2" fmla="*/ 17 w 17"/>
                <a:gd name="T3" fmla="*/ 25 h 25"/>
                <a:gd name="T4" fmla="*/ 12 w 17"/>
                <a:gd name="T5" fmla="*/ 8 h 25"/>
                <a:gd name="T6" fmla="*/ 0 w 17"/>
                <a:gd name="T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" h="25">
                  <a:moveTo>
                    <a:pt x="0" y="0"/>
                  </a:moveTo>
                  <a:cubicBezTo>
                    <a:pt x="5" y="10"/>
                    <a:pt x="11" y="18"/>
                    <a:pt x="17" y="25"/>
                  </a:cubicBezTo>
                  <a:cubicBezTo>
                    <a:pt x="16" y="21"/>
                    <a:pt x="13" y="16"/>
                    <a:pt x="12" y="8"/>
                  </a:cubicBezTo>
                  <a:cubicBezTo>
                    <a:pt x="8" y="5"/>
                    <a:pt x="4" y="3"/>
                    <a:pt x="0" y="0"/>
                  </a:cubicBezTo>
                </a:path>
              </a:pathLst>
            </a:custGeom>
            <a:solidFill>
              <a:srgbClr val="F9B5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3" name="Freeform 1037"/>
            <p:cNvSpPr>
              <a:spLocks/>
            </p:cNvSpPr>
            <p:nvPr/>
          </p:nvSpPr>
          <p:spPr bwMode="auto">
            <a:xfrm>
              <a:off x="5232178" y="180799"/>
              <a:ext cx="97510" cy="51464"/>
            </a:xfrm>
            <a:custGeom>
              <a:avLst/>
              <a:gdLst>
                <a:gd name="T0" fmla="*/ 29 w 34"/>
                <a:gd name="T1" fmla="*/ 0 h 18"/>
                <a:gd name="T2" fmla="*/ 0 w 34"/>
                <a:gd name="T3" fmla="*/ 6 h 18"/>
                <a:gd name="T4" fmla="*/ 11 w 34"/>
                <a:gd name="T5" fmla="*/ 18 h 18"/>
                <a:gd name="T6" fmla="*/ 34 w 34"/>
                <a:gd name="T7" fmla="*/ 6 h 18"/>
                <a:gd name="T8" fmla="*/ 29 w 34"/>
                <a:gd name="T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8">
                  <a:moveTo>
                    <a:pt x="29" y="0"/>
                  </a:moveTo>
                  <a:cubicBezTo>
                    <a:pt x="21" y="1"/>
                    <a:pt x="11" y="2"/>
                    <a:pt x="0" y="6"/>
                  </a:cubicBezTo>
                  <a:cubicBezTo>
                    <a:pt x="4" y="10"/>
                    <a:pt x="7" y="14"/>
                    <a:pt x="11" y="18"/>
                  </a:cubicBezTo>
                  <a:cubicBezTo>
                    <a:pt x="19" y="13"/>
                    <a:pt x="27" y="9"/>
                    <a:pt x="34" y="6"/>
                  </a:cubicBezTo>
                  <a:cubicBezTo>
                    <a:pt x="32" y="4"/>
                    <a:pt x="31" y="2"/>
                    <a:pt x="29" y="0"/>
                  </a:cubicBezTo>
                </a:path>
              </a:pathLst>
            </a:custGeom>
            <a:solidFill>
              <a:srgbClr val="F9B5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4" name="Freeform 1038"/>
            <p:cNvSpPr>
              <a:spLocks/>
            </p:cNvSpPr>
            <p:nvPr/>
          </p:nvSpPr>
          <p:spPr bwMode="auto">
            <a:xfrm>
              <a:off x="4962671" y="142878"/>
              <a:ext cx="402229" cy="544430"/>
            </a:xfrm>
            <a:custGeom>
              <a:avLst/>
              <a:gdLst>
                <a:gd name="T0" fmla="*/ 140 w 140"/>
                <a:gd name="T1" fmla="*/ 15 h 189"/>
                <a:gd name="T2" fmla="*/ 43 w 140"/>
                <a:gd name="T3" fmla="*/ 68 h 189"/>
                <a:gd name="T4" fmla="*/ 54 w 140"/>
                <a:gd name="T5" fmla="*/ 189 h 189"/>
                <a:gd name="T6" fmla="*/ 37 w 140"/>
                <a:gd name="T7" fmla="*/ 65 h 189"/>
                <a:gd name="T8" fmla="*/ 140 w 140"/>
                <a:gd name="T9" fmla="*/ 15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0" h="189">
                  <a:moveTo>
                    <a:pt x="140" y="15"/>
                  </a:moveTo>
                  <a:cubicBezTo>
                    <a:pt x="140" y="15"/>
                    <a:pt x="72" y="11"/>
                    <a:pt x="43" y="68"/>
                  </a:cubicBezTo>
                  <a:cubicBezTo>
                    <a:pt x="14" y="125"/>
                    <a:pt x="48" y="182"/>
                    <a:pt x="54" y="189"/>
                  </a:cubicBezTo>
                  <a:cubicBezTo>
                    <a:pt x="54" y="189"/>
                    <a:pt x="0" y="133"/>
                    <a:pt x="37" y="65"/>
                  </a:cubicBezTo>
                  <a:cubicBezTo>
                    <a:pt x="70" y="0"/>
                    <a:pt x="140" y="15"/>
                    <a:pt x="140" y="15"/>
                  </a:cubicBezTo>
                  <a:close/>
                </a:path>
              </a:pathLst>
            </a:custGeom>
            <a:solidFill>
              <a:srgbClr val="FFED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85" name="Freeform 1039"/>
          <p:cNvSpPr>
            <a:spLocks noEditPoints="1"/>
          </p:cNvSpPr>
          <p:nvPr/>
        </p:nvSpPr>
        <p:spPr bwMode="auto">
          <a:xfrm>
            <a:off x="8640965" y="260703"/>
            <a:ext cx="174705" cy="173351"/>
          </a:xfrm>
          <a:custGeom>
            <a:avLst/>
            <a:gdLst>
              <a:gd name="T0" fmla="*/ 25 w 61"/>
              <a:gd name="T1" fmla="*/ 35 h 60"/>
              <a:gd name="T2" fmla="*/ 0 w 61"/>
              <a:gd name="T3" fmla="*/ 35 h 60"/>
              <a:gd name="T4" fmla="*/ 25 w 61"/>
              <a:gd name="T5" fmla="*/ 60 h 60"/>
              <a:gd name="T6" fmla="*/ 25 w 61"/>
              <a:gd name="T7" fmla="*/ 35 h 60"/>
              <a:gd name="T8" fmla="*/ 61 w 61"/>
              <a:gd name="T9" fmla="*/ 35 h 60"/>
              <a:gd name="T10" fmla="*/ 36 w 61"/>
              <a:gd name="T11" fmla="*/ 35 h 60"/>
              <a:gd name="T12" fmla="*/ 36 w 61"/>
              <a:gd name="T13" fmla="*/ 60 h 60"/>
              <a:gd name="T14" fmla="*/ 61 w 61"/>
              <a:gd name="T15" fmla="*/ 35 h 60"/>
              <a:gd name="T16" fmla="*/ 25 w 61"/>
              <a:gd name="T17" fmla="*/ 0 h 60"/>
              <a:gd name="T18" fmla="*/ 0 w 61"/>
              <a:gd name="T19" fmla="*/ 25 h 60"/>
              <a:gd name="T20" fmla="*/ 25 w 61"/>
              <a:gd name="T21" fmla="*/ 25 h 60"/>
              <a:gd name="T22" fmla="*/ 25 w 61"/>
              <a:gd name="T23" fmla="*/ 0 h 60"/>
              <a:gd name="T24" fmla="*/ 36 w 61"/>
              <a:gd name="T25" fmla="*/ 0 h 60"/>
              <a:gd name="T26" fmla="*/ 36 w 61"/>
              <a:gd name="T27" fmla="*/ 25 h 60"/>
              <a:gd name="T28" fmla="*/ 61 w 61"/>
              <a:gd name="T29" fmla="*/ 25 h 60"/>
              <a:gd name="T30" fmla="*/ 36 w 61"/>
              <a:gd name="T31" fmla="*/ 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61" h="60">
                <a:moveTo>
                  <a:pt x="25" y="35"/>
                </a:moveTo>
                <a:cubicBezTo>
                  <a:pt x="0" y="35"/>
                  <a:pt x="0" y="35"/>
                  <a:pt x="0" y="35"/>
                </a:cubicBezTo>
                <a:cubicBezTo>
                  <a:pt x="2" y="48"/>
                  <a:pt x="12" y="58"/>
                  <a:pt x="25" y="60"/>
                </a:cubicBezTo>
                <a:cubicBezTo>
                  <a:pt x="25" y="35"/>
                  <a:pt x="25" y="35"/>
                  <a:pt x="25" y="35"/>
                </a:cubicBezTo>
                <a:moveTo>
                  <a:pt x="61" y="35"/>
                </a:moveTo>
                <a:cubicBezTo>
                  <a:pt x="36" y="35"/>
                  <a:pt x="36" y="35"/>
                  <a:pt x="36" y="35"/>
                </a:cubicBezTo>
                <a:cubicBezTo>
                  <a:pt x="36" y="60"/>
                  <a:pt x="36" y="60"/>
                  <a:pt x="36" y="60"/>
                </a:cubicBezTo>
                <a:cubicBezTo>
                  <a:pt x="48" y="58"/>
                  <a:pt x="58" y="48"/>
                  <a:pt x="61" y="35"/>
                </a:cubicBezTo>
                <a:moveTo>
                  <a:pt x="25" y="0"/>
                </a:moveTo>
                <a:cubicBezTo>
                  <a:pt x="12" y="2"/>
                  <a:pt x="2" y="12"/>
                  <a:pt x="0" y="25"/>
                </a:cubicBezTo>
                <a:cubicBezTo>
                  <a:pt x="25" y="25"/>
                  <a:pt x="25" y="25"/>
                  <a:pt x="25" y="25"/>
                </a:cubicBezTo>
                <a:cubicBezTo>
                  <a:pt x="25" y="0"/>
                  <a:pt x="25" y="0"/>
                  <a:pt x="25" y="0"/>
                </a:cubicBezTo>
                <a:moveTo>
                  <a:pt x="36" y="0"/>
                </a:moveTo>
                <a:cubicBezTo>
                  <a:pt x="36" y="25"/>
                  <a:pt x="36" y="25"/>
                  <a:pt x="36" y="25"/>
                </a:cubicBezTo>
                <a:cubicBezTo>
                  <a:pt x="61" y="25"/>
                  <a:pt x="61" y="25"/>
                  <a:pt x="61" y="25"/>
                </a:cubicBezTo>
                <a:cubicBezTo>
                  <a:pt x="58" y="12"/>
                  <a:pt x="48" y="2"/>
                  <a:pt x="36" y="0"/>
                </a:cubicBez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6" name="Freeform 1040"/>
          <p:cNvSpPr>
            <a:spLocks noEditPoints="1"/>
          </p:cNvSpPr>
          <p:nvPr/>
        </p:nvSpPr>
        <p:spPr bwMode="auto">
          <a:xfrm>
            <a:off x="8712743" y="244451"/>
            <a:ext cx="31149" cy="207208"/>
          </a:xfrm>
          <a:custGeom>
            <a:avLst/>
            <a:gdLst>
              <a:gd name="T0" fmla="*/ 0 w 11"/>
              <a:gd name="T1" fmla="*/ 66 h 72"/>
              <a:gd name="T2" fmla="*/ 0 w 11"/>
              <a:gd name="T3" fmla="*/ 67 h 72"/>
              <a:gd name="T4" fmla="*/ 5 w 11"/>
              <a:gd name="T5" fmla="*/ 72 h 72"/>
              <a:gd name="T6" fmla="*/ 11 w 11"/>
              <a:gd name="T7" fmla="*/ 67 h 72"/>
              <a:gd name="T8" fmla="*/ 11 w 11"/>
              <a:gd name="T9" fmla="*/ 66 h 72"/>
              <a:gd name="T10" fmla="*/ 5 w 11"/>
              <a:gd name="T11" fmla="*/ 67 h 72"/>
              <a:gd name="T12" fmla="*/ 0 w 11"/>
              <a:gd name="T13" fmla="*/ 66 h 72"/>
              <a:gd name="T14" fmla="*/ 5 w 11"/>
              <a:gd name="T15" fmla="*/ 0 h 72"/>
              <a:gd name="T16" fmla="*/ 0 w 11"/>
              <a:gd name="T17" fmla="*/ 5 h 72"/>
              <a:gd name="T18" fmla="*/ 0 w 11"/>
              <a:gd name="T19" fmla="*/ 6 h 72"/>
              <a:gd name="T20" fmla="*/ 5 w 11"/>
              <a:gd name="T21" fmla="*/ 6 h 72"/>
              <a:gd name="T22" fmla="*/ 11 w 11"/>
              <a:gd name="T23" fmla="*/ 6 h 72"/>
              <a:gd name="T24" fmla="*/ 11 w 11"/>
              <a:gd name="T25" fmla="*/ 5 h 72"/>
              <a:gd name="T26" fmla="*/ 5 w 11"/>
              <a:gd name="T27" fmla="*/ 0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1" h="72">
                <a:moveTo>
                  <a:pt x="0" y="66"/>
                </a:moveTo>
                <a:cubicBezTo>
                  <a:pt x="0" y="67"/>
                  <a:pt x="0" y="67"/>
                  <a:pt x="0" y="67"/>
                </a:cubicBezTo>
                <a:cubicBezTo>
                  <a:pt x="0" y="70"/>
                  <a:pt x="2" y="72"/>
                  <a:pt x="5" y="72"/>
                </a:cubicBezTo>
                <a:cubicBezTo>
                  <a:pt x="8" y="72"/>
                  <a:pt x="11" y="70"/>
                  <a:pt x="11" y="67"/>
                </a:cubicBezTo>
                <a:cubicBezTo>
                  <a:pt x="11" y="66"/>
                  <a:pt x="11" y="66"/>
                  <a:pt x="11" y="66"/>
                </a:cubicBezTo>
                <a:cubicBezTo>
                  <a:pt x="9" y="67"/>
                  <a:pt x="7" y="67"/>
                  <a:pt x="5" y="67"/>
                </a:cubicBezTo>
                <a:cubicBezTo>
                  <a:pt x="4" y="67"/>
                  <a:pt x="2" y="67"/>
                  <a:pt x="0" y="66"/>
                </a:cubicBezTo>
                <a:moveTo>
                  <a:pt x="5" y="0"/>
                </a:moveTo>
                <a:cubicBezTo>
                  <a:pt x="2" y="0"/>
                  <a:pt x="0" y="3"/>
                  <a:pt x="0" y="5"/>
                </a:cubicBezTo>
                <a:cubicBezTo>
                  <a:pt x="0" y="6"/>
                  <a:pt x="0" y="6"/>
                  <a:pt x="0" y="6"/>
                </a:cubicBezTo>
                <a:cubicBezTo>
                  <a:pt x="2" y="6"/>
                  <a:pt x="4" y="6"/>
                  <a:pt x="5" y="6"/>
                </a:cubicBezTo>
                <a:cubicBezTo>
                  <a:pt x="7" y="6"/>
                  <a:pt x="9" y="6"/>
                  <a:pt x="11" y="6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3"/>
                  <a:pt x="8" y="0"/>
                  <a:pt x="5" y="0"/>
                </a:cubicBez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7" name="Freeform 1041"/>
          <p:cNvSpPr>
            <a:spLocks noEditPoints="1"/>
          </p:cNvSpPr>
          <p:nvPr/>
        </p:nvSpPr>
        <p:spPr bwMode="auto">
          <a:xfrm>
            <a:off x="8712743" y="260703"/>
            <a:ext cx="31149" cy="176060"/>
          </a:xfrm>
          <a:custGeom>
            <a:avLst/>
            <a:gdLst>
              <a:gd name="T0" fmla="*/ 11 w 11"/>
              <a:gd name="T1" fmla="*/ 35 h 61"/>
              <a:gd name="T2" fmla="*/ 0 w 11"/>
              <a:gd name="T3" fmla="*/ 35 h 61"/>
              <a:gd name="T4" fmla="*/ 0 w 11"/>
              <a:gd name="T5" fmla="*/ 60 h 61"/>
              <a:gd name="T6" fmla="*/ 5 w 11"/>
              <a:gd name="T7" fmla="*/ 61 h 61"/>
              <a:gd name="T8" fmla="*/ 11 w 11"/>
              <a:gd name="T9" fmla="*/ 60 h 61"/>
              <a:gd name="T10" fmla="*/ 11 w 11"/>
              <a:gd name="T11" fmla="*/ 35 h 61"/>
              <a:gd name="T12" fmla="*/ 5 w 11"/>
              <a:gd name="T13" fmla="*/ 0 h 61"/>
              <a:gd name="T14" fmla="*/ 0 w 11"/>
              <a:gd name="T15" fmla="*/ 0 h 61"/>
              <a:gd name="T16" fmla="*/ 0 w 11"/>
              <a:gd name="T17" fmla="*/ 25 h 61"/>
              <a:gd name="T18" fmla="*/ 11 w 11"/>
              <a:gd name="T19" fmla="*/ 25 h 61"/>
              <a:gd name="T20" fmla="*/ 11 w 11"/>
              <a:gd name="T21" fmla="*/ 0 h 61"/>
              <a:gd name="T22" fmla="*/ 5 w 11"/>
              <a:gd name="T23" fmla="*/ 0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1" h="61">
                <a:moveTo>
                  <a:pt x="11" y="35"/>
                </a:moveTo>
                <a:cubicBezTo>
                  <a:pt x="0" y="35"/>
                  <a:pt x="0" y="35"/>
                  <a:pt x="0" y="35"/>
                </a:cubicBezTo>
                <a:cubicBezTo>
                  <a:pt x="0" y="60"/>
                  <a:pt x="0" y="60"/>
                  <a:pt x="0" y="60"/>
                </a:cubicBezTo>
                <a:cubicBezTo>
                  <a:pt x="2" y="61"/>
                  <a:pt x="4" y="61"/>
                  <a:pt x="5" y="61"/>
                </a:cubicBezTo>
                <a:cubicBezTo>
                  <a:pt x="7" y="61"/>
                  <a:pt x="9" y="61"/>
                  <a:pt x="11" y="60"/>
                </a:cubicBezTo>
                <a:cubicBezTo>
                  <a:pt x="11" y="35"/>
                  <a:pt x="11" y="35"/>
                  <a:pt x="11" y="35"/>
                </a:cubicBezTo>
                <a:moveTo>
                  <a:pt x="5" y="0"/>
                </a:moveTo>
                <a:cubicBezTo>
                  <a:pt x="4" y="0"/>
                  <a:pt x="2" y="0"/>
                  <a:pt x="0" y="0"/>
                </a:cubicBezTo>
                <a:cubicBezTo>
                  <a:pt x="0" y="25"/>
                  <a:pt x="0" y="25"/>
                  <a:pt x="0" y="25"/>
                </a:cubicBezTo>
                <a:cubicBezTo>
                  <a:pt x="11" y="25"/>
                  <a:pt x="11" y="25"/>
                  <a:pt x="11" y="25"/>
                </a:cubicBezTo>
                <a:cubicBezTo>
                  <a:pt x="11" y="0"/>
                  <a:pt x="11" y="0"/>
                  <a:pt x="11" y="0"/>
                </a:cubicBezTo>
                <a:cubicBezTo>
                  <a:pt x="9" y="0"/>
                  <a:pt x="7" y="0"/>
                  <a:pt x="5" y="0"/>
                </a:cubicBez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8" name="Freeform 1042"/>
          <p:cNvSpPr>
            <a:spLocks noEditPoints="1"/>
          </p:cNvSpPr>
          <p:nvPr/>
        </p:nvSpPr>
        <p:spPr bwMode="auto">
          <a:xfrm>
            <a:off x="8623359" y="332481"/>
            <a:ext cx="207209" cy="29795"/>
          </a:xfrm>
          <a:custGeom>
            <a:avLst/>
            <a:gdLst>
              <a:gd name="T0" fmla="*/ 6 w 72"/>
              <a:gd name="T1" fmla="*/ 0 h 10"/>
              <a:gd name="T2" fmla="*/ 6 w 72"/>
              <a:gd name="T3" fmla="*/ 0 h 10"/>
              <a:gd name="T4" fmla="*/ 0 w 72"/>
              <a:gd name="T5" fmla="*/ 5 h 10"/>
              <a:gd name="T6" fmla="*/ 6 w 72"/>
              <a:gd name="T7" fmla="*/ 10 h 10"/>
              <a:gd name="T8" fmla="*/ 6 w 72"/>
              <a:gd name="T9" fmla="*/ 10 h 10"/>
              <a:gd name="T10" fmla="*/ 6 w 72"/>
              <a:gd name="T11" fmla="*/ 5 h 10"/>
              <a:gd name="T12" fmla="*/ 6 w 72"/>
              <a:gd name="T13" fmla="*/ 0 h 10"/>
              <a:gd name="T14" fmla="*/ 67 w 72"/>
              <a:gd name="T15" fmla="*/ 0 h 10"/>
              <a:gd name="T16" fmla="*/ 67 w 72"/>
              <a:gd name="T17" fmla="*/ 0 h 10"/>
              <a:gd name="T18" fmla="*/ 67 w 72"/>
              <a:gd name="T19" fmla="*/ 5 h 10"/>
              <a:gd name="T20" fmla="*/ 67 w 72"/>
              <a:gd name="T21" fmla="*/ 10 h 10"/>
              <a:gd name="T22" fmla="*/ 67 w 72"/>
              <a:gd name="T23" fmla="*/ 10 h 10"/>
              <a:gd name="T24" fmla="*/ 72 w 72"/>
              <a:gd name="T25" fmla="*/ 5 h 10"/>
              <a:gd name="T26" fmla="*/ 67 w 72"/>
              <a:gd name="T27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72" h="10">
                <a:moveTo>
                  <a:pt x="6" y="0"/>
                </a:moveTo>
                <a:cubicBezTo>
                  <a:pt x="6" y="0"/>
                  <a:pt x="6" y="0"/>
                  <a:pt x="6" y="0"/>
                </a:cubicBezTo>
                <a:cubicBezTo>
                  <a:pt x="3" y="0"/>
                  <a:pt x="0" y="2"/>
                  <a:pt x="0" y="5"/>
                </a:cubicBezTo>
                <a:cubicBezTo>
                  <a:pt x="0" y="8"/>
                  <a:pt x="3" y="10"/>
                  <a:pt x="6" y="10"/>
                </a:cubicBezTo>
                <a:cubicBezTo>
                  <a:pt x="6" y="10"/>
                  <a:pt x="6" y="10"/>
                  <a:pt x="6" y="10"/>
                </a:cubicBezTo>
                <a:cubicBezTo>
                  <a:pt x="6" y="9"/>
                  <a:pt x="6" y="7"/>
                  <a:pt x="6" y="5"/>
                </a:cubicBezTo>
                <a:cubicBezTo>
                  <a:pt x="6" y="3"/>
                  <a:pt x="6" y="2"/>
                  <a:pt x="6" y="0"/>
                </a:cubicBezTo>
                <a:moveTo>
                  <a:pt x="67" y="0"/>
                </a:moveTo>
                <a:cubicBezTo>
                  <a:pt x="67" y="0"/>
                  <a:pt x="67" y="0"/>
                  <a:pt x="67" y="0"/>
                </a:cubicBezTo>
                <a:cubicBezTo>
                  <a:pt x="67" y="2"/>
                  <a:pt x="67" y="3"/>
                  <a:pt x="67" y="5"/>
                </a:cubicBezTo>
                <a:cubicBezTo>
                  <a:pt x="67" y="7"/>
                  <a:pt x="67" y="9"/>
                  <a:pt x="67" y="10"/>
                </a:cubicBezTo>
                <a:cubicBezTo>
                  <a:pt x="67" y="10"/>
                  <a:pt x="67" y="10"/>
                  <a:pt x="67" y="10"/>
                </a:cubicBezTo>
                <a:cubicBezTo>
                  <a:pt x="70" y="10"/>
                  <a:pt x="72" y="8"/>
                  <a:pt x="72" y="5"/>
                </a:cubicBezTo>
                <a:cubicBezTo>
                  <a:pt x="72" y="2"/>
                  <a:pt x="70" y="0"/>
                  <a:pt x="67" y="0"/>
                </a:cubicBez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9" name="Freeform 1043"/>
          <p:cNvSpPr>
            <a:spLocks noEditPoints="1"/>
          </p:cNvSpPr>
          <p:nvPr/>
        </p:nvSpPr>
        <p:spPr bwMode="auto">
          <a:xfrm>
            <a:off x="8640965" y="332481"/>
            <a:ext cx="174705" cy="29795"/>
          </a:xfrm>
          <a:custGeom>
            <a:avLst/>
            <a:gdLst>
              <a:gd name="T0" fmla="*/ 25 w 61"/>
              <a:gd name="T1" fmla="*/ 0 h 10"/>
              <a:gd name="T2" fmla="*/ 0 w 61"/>
              <a:gd name="T3" fmla="*/ 0 h 10"/>
              <a:gd name="T4" fmla="*/ 0 w 61"/>
              <a:gd name="T5" fmla="*/ 5 h 10"/>
              <a:gd name="T6" fmla="*/ 0 w 61"/>
              <a:gd name="T7" fmla="*/ 10 h 10"/>
              <a:gd name="T8" fmla="*/ 25 w 61"/>
              <a:gd name="T9" fmla="*/ 10 h 10"/>
              <a:gd name="T10" fmla="*/ 25 w 61"/>
              <a:gd name="T11" fmla="*/ 0 h 10"/>
              <a:gd name="T12" fmla="*/ 61 w 61"/>
              <a:gd name="T13" fmla="*/ 0 h 10"/>
              <a:gd name="T14" fmla="*/ 36 w 61"/>
              <a:gd name="T15" fmla="*/ 0 h 10"/>
              <a:gd name="T16" fmla="*/ 36 w 61"/>
              <a:gd name="T17" fmla="*/ 10 h 10"/>
              <a:gd name="T18" fmla="*/ 61 w 61"/>
              <a:gd name="T19" fmla="*/ 10 h 10"/>
              <a:gd name="T20" fmla="*/ 61 w 61"/>
              <a:gd name="T21" fmla="*/ 5 h 10"/>
              <a:gd name="T22" fmla="*/ 61 w 61"/>
              <a:gd name="T23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1" h="10">
                <a:moveTo>
                  <a:pt x="25" y="0"/>
                </a:moveTo>
                <a:cubicBezTo>
                  <a:pt x="0" y="0"/>
                  <a:pt x="0" y="0"/>
                  <a:pt x="0" y="0"/>
                </a:cubicBezTo>
                <a:cubicBezTo>
                  <a:pt x="0" y="2"/>
                  <a:pt x="0" y="3"/>
                  <a:pt x="0" y="5"/>
                </a:cubicBezTo>
                <a:cubicBezTo>
                  <a:pt x="0" y="7"/>
                  <a:pt x="0" y="9"/>
                  <a:pt x="0" y="10"/>
                </a:cubicBezTo>
                <a:cubicBezTo>
                  <a:pt x="25" y="10"/>
                  <a:pt x="25" y="10"/>
                  <a:pt x="25" y="10"/>
                </a:cubicBezTo>
                <a:cubicBezTo>
                  <a:pt x="25" y="0"/>
                  <a:pt x="25" y="0"/>
                  <a:pt x="25" y="0"/>
                </a:cubicBezTo>
                <a:moveTo>
                  <a:pt x="61" y="0"/>
                </a:moveTo>
                <a:cubicBezTo>
                  <a:pt x="36" y="0"/>
                  <a:pt x="36" y="0"/>
                  <a:pt x="36" y="0"/>
                </a:cubicBezTo>
                <a:cubicBezTo>
                  <a:pt x="36" y="10"/>
                  <a:pt x="36" y="10"/>
                  <a:pt x="36" y="10"/>
                </a:cubicBezTo>
                <a:cubicBezTo>
                  <a:pt x="61" y="10"/>
                  <a:pt x="61" y="10"/>
                  <a:pt x="61" y="10"/>
                </a:cubicBezTo>
                <a:cubicBezTo>
                  <a:pt x="61" y="9"/>
                  <a:pt x="61" y="7"/>
                  <a:pt x="61" y="5"/>
                </a:cubicBezTo>
                <a:cubicBezTo>
                  <a:pt x="61" y="3"/>
                  <a:pt x="61" y="2"/>
                  <a:pt x="61" y="0"/>
                </a:cubicBez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0" name="Rectangle 1044"/>
          <p:cNvSpPr>
            <a:spLocks noChangeArrowheads="1"/>
          </p:cNvSpPr>
          <p:nvPr/>
        </p:nvSpPr>
        <p:spPr bwMode="auto">
          <a:xfrm>
            <a:off x="8712743" y="332481"/>
            <a:ext cx="31149" cy="2979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1" name="Rectangle 1045"/>
          <p:cNvSpPr>
            <a:spLocks noChangeArrowheads="1"/>
          </p:cNvSpPr>
          <p:nvPr/>
        </p:nvSpPr>
        <p:spPr bwMode="auto">
          <a:xfrm>
            <a:off x="8712743" y="332481"/>
            <a:ext cx="31149" cy="29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2" name="Freeform 1046"/>
          <p:cNvSpPr>
            <a:spLocks/>
          </p:cNvSpPr>
          <p:nvPr/>
        </p:nvSpPr>
        <p:spPr bwMode="auto">
          <a:xfrm>
            <a:off x="8666697" y="332481"/>
            <a:ext cx="123242" cy="29795"/>
          </a:xfrm>
          <a:custGeom>
            <a:avLst/>
            <a:gdLst>
              <a:gd name="T0" fmla="*/ 43 w 43"/>
              <a:gd name="T1" fmla="*/ 5 h 10"/>
              <a:gd name="T2" fmla="*/ 43 w 43"/>
              <a:gd name="T3" fmla="*/ 5 h 10"/>
              <a:gd name="T4" fmla="*/ 38 w 43"/>
              <a:gd name="T5" fmla="*/ 10 h 10"/>
              <a:gd name="T6" fmla="*/ 5 w 43"/>
              <a:gd name="T7" fmla="*/ 10 h 10"/>
              <a:gd name="T8" fmla="*/ 0 w 43"/>
              <a:gd name="T9" fmla="*/ 5 h 10"/>
              <a:gd name="T10" fmla="*/ 5 w 43"/>
              <a:gd name="T11" fmla="*/ 0 h 10"/>
              <a:gd name="T12" fmla="*/ 38 w 43"/>
              <a:gd name="T13" fmla="*/ 0 h 10"/>
              <a:gd name="T14" fmla="*/ 43 w 43"/>
              <a:gd name="T15" fmla="*/ 5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3" h="10">
                <a:moveTo>
                  <a:pt x="43" y="5"/>
                </a:moveTo>
                <a:cubicBezTo>
                  <a:pt x="43" y="5"/>
                  <a:pt x="43" y="5"/>
                  <a:pt x="43" y="5"/>
                </a:cubicBezTo>
                <a:cubicBezTo>
                  <a:pt x="43" y="8"/>
                  <a:pt x="41" y="10"/>
                  <a:pt x="38" y="10"/>
                </a:cubicBezTo>
                <a:cubicBezTo>
                  <a:pt x="5" y="10"/>
                  <a:pt x="5" y="10"/>
                  <a:pt x="5" y="10"/>
                </a:cubicBezTo>
                <a:cubicBezTo>
                  <a:pt x="2" y="10"/>
                  <a:pt x="0" y="8"/>
                  <a:pt x="0" y="5"/>
                </a:cubicBezTo>
                <a:cubicBezTo>
                  <a:pt x="0" y="2"/>
                  <a:pt x="2" y="0"/>
                  <a:pt x="5" y="0"/>
                </a:cubicBezTo>
                <a:cubicBezTo>
                  <a:pt x="38" y="0"/>
                  <a:pt x="38" y="0"/>
                  <a:pt x="38" y="0"/>
                </a:cubicBezTo>
                <a:cubicBezTo>
                  <a:pt x="41" y="0"/>
                  <a:pt x="43" y="2"/>
                  <a:pt x="43" y="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" name="Freeform 1047"/>
          <p:cNvSpPr>
            <a:spLocks/>
          </p:cNvSpPr>
          <p:nvPr/>
        </p:nvSpPr>
        <p:spPr bwMode="auto">
          <a:xfrm>
            <a:off x="8712743" y="283726"/>
            <a:ext cx="31149" cy="127305"/>
          </a:xfrm>
          <a:custGeom>
            <a:avLst/>
            <a:gdLst>
              <a:gd name="T0" fmla="*/ 5 w 11"/>
              <a:gd name="T1" fmla="*/ 44 h 44"/>
              <a:gd name="T2" fmla="*/ 5 w 11"/>
              <a:gd name="T3" fmla="*/ 44 h 44"/>
              <a:gd name="T4" fmla="*/ 0 w 11"/>
              <a:gd name="T5" fmla="*/ 39 h 44"/>
              <a:gd name="T6" fmla="*/ 0 w 11"/>
              <a:gd name="T7" fmla="*/ 6 h 44"/>
              <a:gd name="T8" fmla="*/ 5 w 11"/>
              <a:gd name="T9" fmla="*/ 0 h 44"/>
              <a:gd name="T10" fmla="*/ 11 w 11"/>
              <a:gd name="T11" fmla="*/ 6 h 44"/>
              <a:gd name="T12" fmla="*/ 11 w 11"/>
              <a:gd name="T13" fmla="*/ 39 h 44"/>
              <a:gd name="T14" fmla="*/ 5 w 11"/>
              <a:gd name="T15" fmla="*/ 44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" h="44">
                <a:moveTo>
                  <a:pt x="5" y="44"/>
                </a:moveTo>
                <a:cubicBezTo>
                  <a:pt x="5" y="44"/>
                  <a:pt x="5" y="44"/>
                  <a:pt x="5" y="44"/>
                </a:cubicBezTo>
                <a:cubicBezTo>
                  <a:pt x="2" y="44"/>
                  <a:pt x="0" y="42"/>
                  <a:pt x="0" y="39"/>
                </a:cubicBezTo>
                <a:cubicBezTo>
                  <a:pt x="0" y="6"/>
                  <a:pt x="0" y="6"/>
                  <a:pt x="0" y="6"/>
                </a:cubicBezTo>
                <a:cubicBezTo>
                  <a:pt x="0" y="3"/>
                  <a:pt x="2" y="0"/>
                  <a:pt x="5" y="0"/>
                </a:cubicBezTo>
                <a:cubicBezTo>
                  <a:pt x="8" y="0"/>
                  <a:pt x="11" y="3"/>
                  <a:pt x="11" y="6"/>
                </a:cubicBezTo>
                <a:cubicBezTo>
                  <a:pt x="11" y="39"/>
                  <a:pt x="11" y="39"/>
                  <a:pt x="11" y="39"/>
                </a:cubicBezTo>
                <a:cubicBezTo>
                  <a:pt x="11" y="42"/>
                  <a:pt x="8" y="44"/>
                  <a:pt x="5" y="4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4" name="Freeform 1048"/>
          <p:cNvSpPr>
            <a:spLocks noEditPoints="1"/>
          </p:cNvSpPr>
          <p:nvPr/>
        </p:nvSpPr>
        <p:spPr bwMode="auto">
          <a:xfrm>
            <a:off x="4656598" y="891808"/>
            <a:ext cx="171997" cy="174705"/>
          </a:xfrm>
          <a:custGeom>
            <a:avLst/>
            <a:gdLst>
              <a:gd name="T0" fmla="*/ 25 w 60"/>
              <a:gd name="T1" fmla="*/ 36 h 61"/>
              <a:gd name="T2" fmla="*/ 0 w 60"/>
              <a:gd name="T3" fmla="*/ 36 h 61"/>
              <a:gd name="T4" fmla="*/ 25 w 60"/>
              <a:gd name="T5" fmla="*/ 61 h 61"/>
              <a:gd name="T6" fmla="*/ 25 w 60"/>
              <a:gd name="T7" fmla="*/ 36 h 61"/>
              <a:gd name="T8" fmla="*/ 60 w 60"/>
              <a:gd name="T9" fmla="*/ 36 h 61"/>
              <a:gd name="T10" fmla="*/ 35 w 60"/>
              <a:gd name="T11" fmla="*/ 36 h 61"/>
              <a:gd name="T12" fmla="*/ 35 w 60"/>
              <a:gd name="T13" fmla="*/ 61 h 61"/>
              <a:gd name="T14" fmla="*/ 60 w 60"/>
              <a:gd name="T15" fmla="*/ 36 h 61"/>
              <a:gd name="T16" fmla="*/ 25 w 60"/>
              <a:gd name="T17" fmla="*/ 0 h 61"/>
              <a:gd name="T18" fmla="*/ 0 w 60"/>
              <a:gd name="T19" fmla="*/ 25 h 61"/>
              <a:gd name="T20" fmla="*/ 25 w 60"/>
              <a:gd name="T21" fmla="*/ 25 h 61"/>
              <a:gd name="T22" fmla="*/ 25 w 60"/>
              <a:gd name="T23" fmla="*/ 0 h 61"/>
              <a:gd name="T24" fmla="*/ 35 w 60"/>
              <a:gd name="T25" fmla="*/ 0 h 61"/>
              <a:gd name="T26" fmla="*/ 35 w 60"/>
              <a:gd name="T27" fmla="*/ 25 h 61"/>
              <a:gd name="T28" fmla="*/ 60 w 60"/>
              <a:gd name="T29" fmla="*/ 25 h 61"/>
              <a:gd name="T30" fmla="*/ 35 w 60"/>
              <a:gd name="T31" fmla="*/ 0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60" h="61">
                <a:moveTo>
                  <a:pt x="25" y="36"/>
                </a:moveTo>
                <a:cubicBezTo>
                  <a:pt x="0" y="36"/>
                  <a:pt x="0" y="36"/>
                  <a:pt x="0" y="36"/>
                </a:cubicBezTo>
                <a:cubicBezTo>
                  <a:pt x="2" y="48"/>
                  <a:pt x="12" y="59"/>
                  <a:pt x="25" y="61"/>
                </a:cubicBezTo>
                <a:cubicBezTo>
                  <a:pt x="25" y="36"/>
                  <a:pt x="25" y="36"/>
                  <a:pt x="25" y="36"/>
                </a:cubicBezTo>
                <a:moveTo>
                  <a:pt x="60" y="36"/>
                </a:moveTo>
                <a:cubicBezTo>
                  <a:pt x="35" y="36"/>
                  <a:pt x="35" y="36"/>
                  <a:pt x="35" y="36"/>
                </a:cubicBezTo>
                <a:cubicBezTo>
                  <a:pt x="35" y="61"/>
                  <a:pt x="35" y="61"/>
                  <a:pt x="35" y="61"/>
                </a:cubicBezTo>
                <a:cubicBezTo>
                  <a:pt x="48" y="59"/>
                  <a:pt x="58" y="48"/>
                  <a:pt x="60" y="36"/>
                </a:cubicBezTo>
                <a:moveTo>
                  <a:pt x="25" y="0"/>
                </a:moveTo>
                <a:cubicBezTo>
                  <a:pt x="12" y="3"/>
                  <a:pt x="2" y="13"/>
                  <a:pt x="0" y="25"/>
                </a:cubicBezTo>
                <a:cubicBezTo>
                  <a:pt x="25" y="25"/>
                  <a:pt x="25" y="25"/>
                  <a:pt x="25" y="25"/>
                </a:cubicBezTo>
                <a:cubicBezTo>
                  <a:pt x="25" y="0"/>
                  <a:pt x="25" y="0"/>
                  <a:pt x="25" y="0"/>
                </a:cubicBezTo>
                <a:moveTo>
                  <a:pt x="35" y="0"/>
                </a:moveTo>
                <a:cubicBezTo>
                  <a:pt x="35" y="25"/>
                  <a:pt x="35" y="25"/>
                  <a:pt x="35" y="25"/>
                </a:cubicBezTo>
                <a:cubicBezTo>
                  <a:pt x="60" y="25"/>
                  <a:pt x="60" y="25"/>
                  <a:pt x="60" y="25"/>
                </a:cubicBezTo>
                <a:cubicBezTo>
                  <a:pt x="58" y="13"/>
                  <a:pt x="48" y="3"/>
                  <a:pt x="35" y="0"/>
                </a:cubicBez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5" name="Freeform 1049"/>
          <p:cNvSpPr>
            <a:spLocks noEditPoints="1"/>
          </p:cNvSpPr>
          <p:nvPr/>
        </p:nvSpPr>
        <p:spPr bwMode="auto">
          <a:xfrm>
            <a:off x="4728377" y="876911"/>
            <a:ext cx="28440" cy="204500"/>
          </a:xfrm>
          <a:custGeom>
            <a:avLst/>
            <a:gdLst>
              <a:gd name="T0" fmla="*/ 0 w 10"/>
              <a:gd name="T1" fmla="*/ 66 h 71"/>
              <a:gd name="T2" fmla="*/ 0 w 10"/>
              <a:gd name="T3" fmla="*/ 66 h 71"/>
              <a:gd name="T4" fmla="*/ 5 w 10"/>
              <a:gd name="T5" fmla="*/ 71 h 71"/>
              <a:gd name="T6" fmla="*/ 10 w 10"/>
              <a:gd name="T7" fmla="*/ 66 h 71"/>
              <a:gd name="T8" fmla="*/ 10 w 10"/>
              <a:gd name="T9" fmla="*/ 66 h 71"/>
              <a:gd name="T10" fmla="*/ 5 w 10"/>
              <a:gd name="T11" fmla="*/ 66 h 71"/>
              <a:gd name="T12" fmla="*/ 0 w 10"/>
              <a:gd name="T13" fmla="*/ 66 h 71"/>
              <a:gd name="T14" fmla="*/ 5 w 10"/>
              <a:gd name="T15" fmla="*/ 0 h 71"/>
              <a:gd name="T16" fmla="*/ 0 w 10"/>
              <a:gd name="T17" fmla="*/ 5 h 71"/>
              <a:gd name="T18" fmla="*/ 0 w 10"/>
              <a:gd name="T19" fmla="*/ 5 h 71"/>
              <a:gd name="T20" fmla="*/ 5 w 10"/>
              <a:gd name="T21" fmla="*/ 5 h 71"/>
              <a:gd name="T22" fmla="*/ 10 w 10"/>
              <a:gd name="T23" fmla="*/ 5 h 71"/>
              <a:gd name="T24" fmla="*/ 10 w 10"/>
              <a:gd name="T25" fmla="*/ 5 h 71"/>
              <a:gd name="T26" fmla="*/ 5 w 10"/>
              <a:gd name="T27" fmla="*/ 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" h="71">
                <a:moveTo>
                  <a:pt x="0" y="66"/>
                </a:moveTo>
                <a:cubicBezTo>
                  <a:pt x="0" y="66"/>
                  <a:pt x="0" y="66"/>
                  <a:pt x="0" y="66"/>
                </a:cubicBezTo>
                <a:cubicBezTo>
                  <a:pt x="0" y="69"/>
                  <a:pt x="2" y="71"/>
                  <a:pt x="5" y="71"/>
                </a:cubicBezTo>
                <a:cubicBezTo>
                  <a:pt x="8" y="71"/>
                  <a:pt x="10" y="69"/>
                  <a:pt x="10" y="66"/>
                </a:cubicBezTo>
                <a:cubicBezTo>
                  <a:pt x="10" y="66"/>
                  <a:pt x="10" y="66"/>
                  <a:pt x="10" y="66"/>
                </a:cubicBezTo>
                <a:cubicBezTo>
                  <a:pt x="8" y="66"/>
                  <a:pt x="7" y="66"/>
                  <a:pt x="5" y="66"/>
                </a:cubicBezTo>
                <a:cubicBezTo>
                  <a:pt x="3" y="66"/>
                  <a:pt x="1" y="66"/>
                  <a:pt x="0" y="66"/>
                </a:cubicBezTo>
                <a:moveTo>
                  <a:pt x="5" y="0"/>
                </a:moveTo>
                <a:cubicBezTo>
                  <a:pt x="2" y="0"/>
                  <a:pt x="0" y="2"/>
                  <a:pt x="0" y="5"/>
                </a:cubicBezTo>
                <a:cubicBezTo>
                  <a:pt x="0" y="5"/>
                  <a:pt x="0" y="5"/>
                  <a:pt x="0" y="5"/>
                </a:cubicBezTo>
                <a:cubicBezTo>
                  <a:pt x="1" y="5"/>
                  <a:pt x="3" y="5"/>
                  <a:pt x="5" y="5"/>
                </a:cubicBezTo>
                <a:cubicBezTo>
                  <a:pt x="7" y="5"/>
                  <a:pt x="8" y="5"/>
                  <a:pt x="10" y="5"/>
                </a:cubicBezTo>
                <a:cubicBezTo>
                  <a:pt x="10" y="5"/>
                  <a:pt x="10" y="5"/>
                  <a:pt x="10" y="5"/>
                </a:cubicBezTo>
                <a:cubicBezTo>
                  <a:pt x="10" y="2"/>
                  <a:pt x="8" y="0"/>
                  <a:pt x="5" y="0"/>
                </a:cubicBez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6" name="Freeform 1050"/>
          <p:cNvSpPr>
            <a:spLocks noEditPoints="1"/>
          </p:cNvSpPr>
          <p:nvPr/>
        </p:nvSpPr>
        <p:spPr bwMode="auto">
          <a:xfrm>
            <a:off x="4728377" y="891808"/>
            <a:ext cx="28440" cy="174705"/>
          </a:xfrm>
          <a:custGeom>
            <a:avLst/>
            <a:gdLst>
              <a:gd name="T0" fmla="*/ 10 w 10"/>
              <a:gd name="T1" fmla="*/ 36 h 61"/>
              <a:gd name="T2" fmla="*/ 0 w 10"/>
              <a:gd name="T3" fmla="*/ 36 h 61"/>
              <a:gd name="T4" fmla="*/ 0 w 10"/>
              <a:gd name="T5" fmla="*/ 61 h 61"/>
              <a:gd name="T6" fmla="*/ 5 w 10"/>
              <a:gd name="T7" fmla="*/ 61 h 61"/>
              <a:gd name="T8" fmla="*/ 10 w 10"/>
              <a:gd name="T9" fmla="*/ 61 h 61"/>
              <a:gd name="T10" fmla="*/ 10 w 10"/>
              <a:gd name="T11" fmla="*/ 36 h 61"/>
              <a:gd name="T12" fmla="*/ 5 w 10"/>
              <a:gd name="T13" fmla="*/ 0 h 61"/>
              <a:gd name="T14" fmla="*/ 0 w 10"/>
              <a:gd name="T15" fmla="*/ 0 h 61"/>
              <a:gd name="T16" fmla="*/ 0 w 10"/>
              <a:gd name="T17" fmla="*/ 25 h 61"/>
              <a:gd name="T18" fmla="*/ 10 w 10"/>
              <a:gd name="T19" fmla="*/ 25 h 61"/>
              <a:gd name="T20" fmla="*/ 10 w 10"/>
              <a:gd name="T21" fmla="*/ 0 h 61"/>
              <a:gd name="T22" fmla="*/ 5 w 10"/>
              <a:gd name="T23" fmla="*/ 0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" h="61">
                <a:moveTo>
                  <a:pt x="10" y="36"/>
                </a:moveTo>
                <a:cubicBezTo>
                  <a:pt x="0" y="36"/>
                  <a:pt x="0" y="36"/>
                  <a:pt x="0" y="36"/>
                </a:cubicBezTo>
                <a:cubicBezTo>
                  <a:pt x="0" y="61"/>
                  <a:pt x="0" y="61"/>
                  <a:pt x="0" y="61"/>
                </a:cubicBezTo>
                <a:cubicBezTo>
                  <a:pt x="1" y="61"/>
                  <a:pt x="3" y="61"/>
                  <a:pt x="5" y="61"/>
                </a:cubicBezTo>
                <a:cubicBezTo>
                  <a:pt x="7" y="61"/>
                  <a:pt x="8" y="61"/>
                  <a:pt x="10" y="61"/>
                </a:cubicBezTo>
                <a:cubicBezTo>
                  <a:pt x="10" y="36"/>
                  <a:pt x="10" y="36"/>
                  <a:pt x="10" y="36"/>
                </a:cubicBezTo>
                <a:moveTo>
                  <a:pt x="5" y="0"/>
                </a:moveTo>
                <a:cubicBezTo>
                  <a:pt x="3" y="0"/>
                  <a:pt x="1" y="0"/>
                  <a:pt x="0" y="0"/>
                </a:cubicBezTo>
                <a:cubicBezTo>
                  <a:pt x="0" y="25"/>
                  <a:pt x="0" y="25"/>
                  <a:pt x="0" y="25"/>
                </a:cubicBezTo>
                <a:cubicBezTo>
                  <a:pt x="10" y="25"/>
                  <a:pt x="10" y="25"/>
                  <a:pt x="10" y="25"/>
                </a:cubicBezTo>
                <a:cubicBezTo>
                  <a:pt x="10" y="0"/>
                  <a:pt x="10" y="0"/>
                  <a:pt x="10" y="0"/>
                </a:cubicBezTo>
                <a:cubicBezTo>
                  <a:pt x="8" y="0"/>
                  <a:pt x="7" y="0"/>
                  <a:pt x="5" y="0"/>
                </a:cubicBez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7" name="Freeform 1051"/>
          <p:cNvSpPr>
            <a:spLocks noEditPoints="1"/>
          </p:cNvSpPr>
          <p:nvPr/>
        </p:nvSpPr>
        <p:spPr bwMode="auto">
          <a:xfrm>
            <a:off x="4638992" y="963586"/>
            <a:ext cx="207209" cy="31149"/>
          </a:xfrm>
          <a:custGeom>
            <a:avLst/>
            <a:gdLst>
              <a:gd name="T0" fmla="*/ 6 w 72"/>
              <a:gd name="T1" fmla="*/ 0 h 11"/>
              <a:gd name="T2" fmla="*/ 5 w 72"/>
              <a:gd name="T3" fmla="*/ 0 h 11"/>
              <a:gd name="T4" fmla="*/ 0 w 72"/>
              <a:gd name="T5" fmla="*/ 6 h 11"/>
              <a:gd name="T6" fmla="*/ 5 w 72"/>
              <a:gd name="T7" fmla="*/ 11 h 11"/>
              <a:gd name="T8" fmla="*/ 6 w 72"/>
              <a:gd name="T9" fmla="*/ 11 h 11"/>
              <a:gd name="T10" fmla="*/ 5 w 72"/>
              <a:gd name="T11" fmla="*/ 6 h 11"/>
              <a:gd name="T12" fmla="*/ 6 w 72"/>
              <a:gd name="T13" fmla="*/ 0 h 11"/>
              <a:gd name="T14" fmla="*/ 66 w 72"/>
              <a:gd name="T15" fmla="*/ 0 h 11"/>
              <a:gd name="T16" fmla="*/ 66 w 72"/>
              <a:gd name="T17" fmla="*/ 0 h 11"/>
              <a:gd name="T18" fmla="*/ 66 w 72"/>
              <a:gd name="T19" fmla="*/ 6 h 11"/>
              <a:gd name="T20" fmla="*/ 66 w 72"/>
              <a:gd name="T21" fmla="*/ 11 h 11"/>
              <a:gd name="T22" fmla="*/ 66 w 72"/>
              <a:gd name="T23" fmla="*/ 11 h 11"/>
              <a:gd name="T24" fmla="*/ 72 w 72"/>
              <a:gd name="T25" fmla="*/ 6 h 11"/>
              <a:gd name="T26" fmla="*/ 66 w 72"/>
              <a:gd name="T2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72" h="11">
                <a:moveTo>
                  <a:pt x="6" y="0"/>
                </a:moveTo>
                <a:cubicBezTo>
                  <a:pt x="5" y="0"/>
                  <a:pt x="5" y="0"/>
                  <a:pt x="5" y="0"/>
                </a:cubicBezTo>
                <a:cubicBezTo>
                  <a:pt x="2" y="0"/>
                  <a:pt x="0" y="3"/>
                  <a:pt x="0" y="6"/>
                </a:cubicBezTo>
                <a:cubicBezTo>
                  <a:pt x="0" y="8"/>
                  <a:pt x="2" y="11"/>
                  <a:pt x="5" y="11"/>
                </a:cubicBezTo>
                <a:cubicBezTo>
                  <a:pt x="6" y="11"/>
                  <a:pt x="6" y="11"/>
                  <a:pt x="6" y="11"/>
                </a:cubicBezTo>
                <a:cubicBezTo>
                  <a:pt x="5" y="9"/>
                  <a:pt x="5" y="7"/>
                  <a:pt x="5" y="6"/>
                </a:cubicBezTo>
                <a:cubicBezTo>
                  <a:pt x="5" y="4"/>
                  <a:pt x="5" y="2"/>
                  <a:pt x="6" y="0"/>
                </a:cubicBezTo>
                <a:moveTo>
                  <a:pt x="66" y="0"/>
                </a:moveTo>
                <a:cubicBezTo>
                  <a:pt x="66" y="0"/>
                  <a:pt x="66" y="0"/>
                  <a:pt x="66" y="0"/>
                </a:cubicBezTo>
                <a:cubicBezTo>
                  <a:pt x="66" y="2"/>
                  <a:pt x="66" y="4"/>
                  <a:pt x="66" y="6"/>
                </a:cubicBezTo>
                <a:cubicBezTo>
                  <a:pt x="66" y="7"/>
                  <a:pt x="66" y="9"/>
                  <a:pt x="66" y="11"/>
                </a:cubicBezTo>
                <a:cubicBezTo>
                  <a:pt x="66" y="11"/>
                  <a:pt x="66" y="11"/>
                  <a:pt x="66" y="11"/>
                </a:cubicBezTo>
                <a:cubicBezTo>
                  <a:pt x="69" y="11"/>
                  <a:pt x="72" y="8"/>
                  <a:pt x="72" y="6"/>
                </a:cubicBezTo>
                <a:cubicBezTo>
                  <a:pt x="72" y="3"/>
                  <a:pt x="69" y="0"/>
                  <a:pt x="66" y="0"/>
                </a:cubicBez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8" name="Freeform 1052"/>
          <p:cNvSpPr>
            <a:spLocks noEditPoints="1"/>
          </p:cNvSpPr>
          <p:nvPr/>
        </p:nvSpPr>
        <p:spPr bwMode="auto">
          <a:xfrm>
            <a:off x="4653890" y="963586"/>
            <a:ext cx="174705" cy="31149"/>
          </a:xfrm>
          <a:custGeom>
            <a:avLst/>
            <a:gdLst>
              <a:gd name="T0" fmla="*/ 26 w 61"/>
              <a:gd name="T1" fmla="*/ 0 h 11"/>
              <a:gd name="T2" fmla="*/ 1 w 61"/>
              <a:gd name="T3" fmla="*/ 0 h 11"/>
              <a:gd name="T4" fmla="*/ 0 w 61"/>
              <a:gd name="T5" fmla="*/ 6 h 11"/>
              <a:gd name="T6" fmla="*/ 1 w 61"/>
              <a:gd name="T7" fmla="*/ 11 h 11"/>
              <a:gd name="T8" fmla="*/ 26 w 61"/>
              <a:gd name="T9" fmla="*/ 11 h 11"/>
              <a:gd name="T10" fmla="*/ 26 w 61"/>
              <a:gd name="T11" fmla="*/ 0 h 11"/>
              <a:gd name="T12" fmla="*/ 61 w 61"/>
              <a:gd name="T13" fmla="*/ 0 h 11"/>
              <a:gd name="T14" fmla="*/ 36 w 61"/>
              <a:gd name="T15" fmla="*/ 0 h 11"/>
              <a:gd name="T16" fmla="*/ 36 w 61"/>
              <a:gd name="T17" fmla="*/ 11 h 11"/>
              <a:gd name="T18" fmla="*/ 61 w 61"/>
              <a:gd name="T19" fmla="*/ 11 h 11"/>
              <a:gd name="T20" fmla="*/ 61 w 61"/>
              <a:gd name="T21" fmla="*/ 6 h 11"/>
              <a:gd name="T22" fmla="*/ 61 w 61"/>
              <a:gd name="T23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1" h="11">
                <a:moveTo>
                  <a:pt x="26" y="0"/>
                </a:moveTo>
                <a:cubicBezTo>
                  <a:pt x="1" y="0"/>
                  <a:pt x="1" y="0"/>
                  <a:pt x="1" y="0"/>
                </a:cubicBezTo>
                <a:cubicBezTo>
                  <a:pt x="0" y="2"/>
                  <a:pt x="0" y="4"/>
                  <a:pt x="0" y="6"/>
                </a:cubicBezTo>
                <a:cubicBezTo>
                  <a:pt x="0" y="7"/>
                  <a:pt x="0" y="9"/>
                  <a:pt x="1" y="11"/>
                </a:cubicBezTo>
                <a:cubicBezTo>
                  <a:pt x="26" y="11"/>
                  <a:pt x="26" y="11"/>
                  <a:pt x="26" y="11"/>
                </a:cubicBezTo>
                <a:cubicBezTo>
                  <a:pt x="26" y="0"/>
                  <a:pt x="26" y="0"/>
                  <a:pt x="26" y="0"/>
                </a:cubicBezTo>
                <a:moveTo>
                  <a:pt x="61" y="0"/>
                </a:moveTo>
                <a:cubicBezTo>
                  <a:pt x="36" y="0"/>
                  <a:pt x="36" y="0"/>
                  <a:pt x="36" y="0"/>
                </a:cubicBezTo>
                <a:cubicBezTo>
                  <a:pt x="36" y="11"/>
                  <a:pt x="36" y="11"/>
                  <a:pt x="36" y="11"/>
                </a:cubicBezTo>
                <a:cubicBezTo>
                  <a:pt x="61" y="11"/>
                  <a:pt x="61" y="11"/>
                  <a:pt x="61" y="11"/>
                </a:cubicBezTo>
                <a:cubicBezTo>
                  <a:pt x="61" y="9"/>
                  <a:pt x="61" y="7"/>
                  <a:pt x="61" y="6"/>
                </a:cubicBezTo>
                <a:cubicBezTo>
                  <a:pt x="61" y="4"/>
                  <a:pt x="61" y="2"/>
                  <a:pt x="61" y="0"/>
                </a:cubicBez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9" name="Rectangle 1053"/>
          <p:cNvSpPr>
            <a:spLocks noChangeArrowheads="1"/>
          </p:cNvSpPr>
          <p:nvPr/>
        </p:nvSpPr>
        <p:spPr bwMode="auto">
          <a:xfrm>
            <a:off x="4728377" y="963586"/>
            <a:ext cx="28440" cy="3114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0" name="Rectangle 1054"/>
          <p:cNvSpPr>
            <a:spLocks noChangeArrowheads="1"/>
          </p:cNvSpPr>
          <p:nvPr/>
        </p:nvSpPr>
        <p:spPr bwMode="auto">
          <a:xfrm>
            <a:off x="4728377" y="963586"/>
            <a:ext cx="28440" cy="31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1" name="Freeform 1055"/>
          <p:cNvSpPr>
            <a:spLocks/>
          </p:cNvSpPr>
          <p:nvPr/>
        </p:nvSpPr>
        <p:spPr bwMode="auto">
          <a:xfrm>
            <a:off x="4679622" y="963586"/>
            <a:ext cx="123242" cy="31149"/>
          </a:xfrm>
          <a:custGeom>
            <a:avLst/>
            <a:gdLst>
              <a:gd name="T0" fmla="*/ 43 w 43"/>
              <a:gd name="T1" fmla="*/ 6 h 11"/>
              <a:gd name="T2" fmla="*/ 43 w 43"/>
              <a:gd name="T3" fmla="*/ 6 h 11"/>
              <a:gd name="T4" fmla="*/ 38 w 43"/>
              <a:gd name="T5" fmla="*/ 11 h 11"/>
              <a:gd name="T6" fmla="*/ 5 w 43"/>
              <a:gd name="T7" fmla="*/ 11 h 11"/>
              <a:gd name="T8" fmla="*/ 0 w 43"/>
              <a:gd name="T9" fmla="*/ 6 h 11"/>
              <a:gd name="T10" fmla="*/ 5 w 43"/>
              <a:gd name="T11" fmla="*/ 0 h 11"/>
              <a:gd name="T12" fmla="*/ 38 w 43"/>
              <a:gd name="T13" fmla="*/ 0 h 11"/>
              <a:gd name="T14" fmla="*/ 43 w 43"/>
              <a:gd name="T15" fmla="*/ 6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3" h="11">
                <a:moveTo>
                  <a:pt x="43" y="6"/>
                </a:moveTo>
                <a:cubicBezTo>
                  <a:pt x="43" y="6"/>
                  <a:pt x="43" y="6"/>
                  <a:pt x="43" y="6"/>
                </a:cubicBezTo>
                <a:cubicBezTo>
                  <a:pt x="43" y="8"/>
                  <a:pt x="41" y="11"/>
                  <a:pt x="38" y="11"/>
                </a:cubicBezTo>
                <a:cubicBezTo>
                  <a:pt x="5" y="11"/>
                  <a:pt x="5" y="11"/>
                  <a:pt x="5" y="11"/>
                </a:cubicBezTo>
                <a:cubicBezTo>
                  <a:pt x="2" y="11"/>
                  <a:pt x="0" y="8"/>
                  <a:pt x="0" y="6"/>
                </a:cubicBezTo>
                <a:cubicBezTo>
                  <a:pt x="0" y="3"/>
                  <a:pt x="2" y="0"/>
                  <a:pt x="5" y="0"/>
                </a:cubicBezTo>
                <a:cubicBezTo>
                  <a:pt x="38" y="0"/>
                  <a:pt x="38" y="0"/>
                  <a:pt x="38" y="0"/>
                </a:cubicBezTo>
                <a:cubicBezTo>
                  <a:pt x="41" y="0"/>
                  <a:pt x="43" y="3"/>
                  <a:pt x="43" y="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2" name="Freeform 1056"/>
          <p:cNvSpPr>
            <a:spLocks/>
          </p:cNvSpPr>
          <p:nvPr/>
        </p:nvSpPr>
        <p:spPr bwMode="auto">
          <a:xfrm>
            <a:off x="4728377" y="917540"/>
            <a:ext cx="28440" cy="123242"/>
          </a:xfrm>
          <a:custGeom>
            <a:avLst/>
            <a:gdLst>
              <a:gd name="T0" fmla="*/ 5 w 10"/>
              <a:gd name="T1" fmla="*/ 43 h 43"/>
              <a:gd name="T2" fmla="*/ 5 w 10"/>
              <a:gd name="T3" fmla="*/ 43 h 43"/>
              <a:gd name="T4" fmla="*/ 0 w 10"/>
              <a:gd name="T5" fmla="*/ 38 h 43"/>
              <a:gd name="T6" fmla="*/ 0 w 10"/>
              <a:gd name="T7" fmla="*/ 5 h 43"/>
              <a:gd name="T8" fmla="*/ 5 w 10"/>
              <a:gd name="T9" fmla="*/ 0 h 43"/>
              <a:gd name="T10" fmla="*/ 10 w 10"/>
              <a:gd name="T11" fmla="*/ 5 h 43"/>
              <a:gd name="T12" fmla="*/ 10 w 10"/>
              <a:gd name="T13" fmla="*/ 38 h 43"/>
              <a:gd name="T14" fmla="*/ 5 w 10"/>
              <a:gd name="T15" fmla="*/ 43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" h="43">
                <a:moveTo>
                  <a:pt x="5" y="43"/>
                </a:moveTo>
                <a:cubicBezTo>
                  <a:pt x="5" y="43"/>
                  <a:pt x="5" y="43"/>
                  <a:pt x="5" y="43"/>
                </a:cubicBezTo>
                <a:cubicBezTo>
                  <a:pt x="2" y="43"/>
                  <a:pt x="0" y="41"/>
                  <a:pt x="0" y="38"/>
                </a:cubicBezTo>
                <a:cubicBezTo>
                  <a:pt x="0" y="5"/>
                  <a:pt x="0" y="5"/>
                  <a:pt x="0" y="5"/>
                </a:cubicBezTo>
                <a:cubicBezTo>
                  <a:pt x="0" y="2"/>
                  <a:pt x="2" y="0"/>
                  <a:pt x="5" y="0"/>
                </a:cubicBezTo>
                <a:cubicBezTo>
                  <a:pt x="8" y="0"/>
                  <a:pt x="10" y="2"/>
                  <a:pt x="10" y="5"/>
                </a:cubicBezTo>
                <a:cubicBezTo>
                  <a:pt x="10" y="38"/>
                  <a:pt x="10" y="38"/>
                  <a:pt x="10" y="38"/>
                </a:cubicBezTo>
                <a:cubicBezTo>
                  <a:pt x="10" y="41"/>
                  <a:pt x="8" y="43"/>
                  <a:pt x="5" y="4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" name="Oval 1057"/>
          <p:cNvSpPr>
            <a:spLocks noChangeArrowheads="1"/>
          </p:cNvSpPr>
          <p:nvPr/>
        </p:nvSpPr>
        <p:spPr bwMode="auto">
          <a:xfrm>
            <a:off x="4335628" y="194342"/>
            <a:ext cx="48755" cy="46046"/>
          </a:xfrm>
          <a:prstGeom prst="ellipse">
            <a:avLst/>
          </a:prstGeom>
          <a:solidFill>
            <a:srgbClr val="FFED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4" name="Oval 1058"/>
          <p:cNvSpPr>
            <a:spLocks noChangeArrowheads="1"/>
          </p:cNvSpPr>
          <p:nvPr/>
        </p:nvSpPr>
        <p:spPr bwMode="auto">
          <a:xfrm>
            <a:off x="5298539" y="1104434"/>
            <a:ext cx="46046" cy="46046"/>
          </a:xfrm>
          <a:prstGeom prst="ellipse">
            <a:avLst/>
          </a:prstGeom>
          <a:solidFill>
            <a:srgbClr val="FFED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5" name="Oval 1059"/>
          <p:cNvSpPr>
            <a:spLocks noChangeArrowheads="1"/>
          </p:cNvSpPr>
          <p:nvPr/>
        </p:nvSpPr>
        <p:spPr bwMode="auto">
          <a:xfrm>
            <a:off x="9259883" y="920249"/>
            <a:ext cx="46046" cy="48755"/>
          </a:xfrm>
          <a:prstGeom prst="ellipse">
            <a:avLst/>
          </a:prstGeom>
          <a:solidFill>
            <a:srgbClr val="FFED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6" name="Oval 1060"/>
          <p:cNvSpPr>
            <a:spLocks noChangeArrowheads="1"/>
          </p:cNvSpPr>
          <p:nvPr/>
        </p:nvSpPr>
        <p:spPr bwMode="auto">
          <a:xfrm>
            <a:off x="7680762" y="221428"/>
            <a:ext cx="46046" cy="48755"/>
          </a:xfrm>
          <a:prstGeom prst="ellipse">
            <a:avLst/>
          </a:prstGeom>
          <a:solidFill>
            <a:srgbClr val="FFED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7" name="Oval 1061"/>
          <p:cNvSpPr>
            <a:spLocks noChangeArrowheads="1"/>
          </p:cNvSpPr>
          <p:nvPr/>
        </p:nvSpPr>
        <p:spPr bwMode="auto">
          <a:xfrm>
            <a:off x="7583253" y="830865"/>
            <a:ext cx="46046" cy="46046"/>
          </a:xfrm>
          <a:prstGeom prst="ellipse">
            <a:avLst/>
          </a:prstGeom>
          <a:solidFill>
            <a:srgbClr val="FFED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8" name="Oval 1062"/>
          <p:cNvSpPr>
            <a:spLocks noChangeArrowheads="1"/>
          </p:cNvSpPr>
          <p:nvPr/>
        </p:nvSpPr>
        <p:spPr bwMode="auto">
          <a:xfrm>
            <a:off x="9002565" y="171319"/>
            <a:ext cx="48755" cy="46046"/>
          </a:xfrm>
          <a:prstGeom prst="ellipse">
            <a:avLst/>
          </a:prstGeom>
          <a:solidFill>
            <a:srgbClr val="FFED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9" name="Oval 1063"/>
          <p:cNvSpPr>
            <a:spLocks noChangeArrowheads="1"/>
          </p:cNvSpPr>
          <p:nvPr/>
        </p:nvSpPr>
        <p:spPr bwMode="auto">
          <a:xfrm>
            <a:off x="6350835" y="378527"/>
            <a:ext cx="46046" cy="50109"/>
          </a:xfrm>
          <a:prstGeom prst="ellipse">
            <a:avLst/>
          </a:prstGeom>
          <a:solidFill>
            <a:srgbClr val="FFED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0" name="Oval 1064"/>
          <p:cNvSpPr>
            <a:spLocks noChangeArrowheads="1"/>
          </p:cNvSpPr>
          <p:nvPr/>
        </p:nvSpPr>
        <p:spPr bwMode="auto">
          <a:xfrm>
            <a:off x="4091853" y="664285"/>
            <a:ext cx="48755" cy="48755"/>
          </a:xfrm>
          <a:prstGeom prst="ellipse">
            <a:avLst/>
          </a:prstGeom>
          <a:solidFill>
            <a:srgbClr val="FFED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6" name="Freeform 967"/>
          <p:cNvSpPr>
            <a:spLocks/>
          </p:cNvSpPr>
          <p:nvPr/>
        </p:nvSpPr>
        <p:spPr bwMode="auto">
          <a:xfrm rot="10800000">
            <a:off x="-10040" y="5351508"/>
            <a:ext cx="1902250" cy="1514699"/>
          </a:xfrm>
          <a:custGeom>
            <a:avLst/>
            <a:gdLst>
              <a:gd name="T0" fmla="*/ 1393 w 1393"/>
              <a:gd name="T1" fmla="*/ 0 h 1220"/>
              <a:gd name="T2" fmla="*/ 1393 w 1393"/>
              <a:gd name="T3" fmla="*/ 1220 h 1220"/>
              <a:gd name="T4" fmla="*/ 1209 w 1393"/>
              <a:gd name="T5" fmla="*/ 1118 h 1220"/>
              <a:gd name="T6" fmla="*/ 1023 w 1393"/>
              <a:gd name="T7" fmla="*/ 876 h 1220"/>
              <a:gd name="T8" fmla="*/ 455 w 1393"/>
              <a:gd name="T9" fmla="*/ 902 h 1220"/>
              <a:gd name="T10" fmla="*/ 339 w 1393"/>
              <a:gd name="T11" fmla="*/ 555 h 1220"/>
              <a:gd name="T12" fmla="*/ 84 w 1393"/>
              <a:gd name="T13" fmla="*/ 445 h 1220"/>
              <a:gd name="T14" fmla="*/ 82 w 1393"/>
              <a:gd name="T15" fmla="*/ 166 h 1220"/>
              <a:gd name="T16" fmla="*/ 63 w 1393"/>
              <a:gd name="T17" fmla="*/ 0 h 1220"/>
              <a:gd name="T18" fmla="*/ 1393 w 1393"/>
              <a:gd name="T19" fmla="*/ 0 h 1220"/>
              <a:gd name="connsiteX0" fmla="*/ 9692 w 9782"/>
              <a:gd name="connsiteY0" fmla="*/ 0 h 9165"/>
              <a:gd name="connsiteX1" fmla="*/ 9782 w 9782"/>
              <a:gd name="connsiteY1" fmla="*/ 7492 h 9165"/>
              <a:gd name="connsiteX2" fmla="*/ 8371 w 9782"/>
              <a:gd name="connsiteY2" fmla="*/ 9164 h 9165"/>
              <a:gd name="connsiteX3" fmla="*/ 7036 w 9782"/>
              <a:gd name="connsiteY3" fmla="*/ 7180 h 9165"/>
              <a:gd name="connsiteX4" fmla="*/ 2958 w 9782"/>
              <a:gd name="connsiteY4" fmla="*/ 7393 h 9165"/>
              <a:gd name="connsiteX5" fmla="*/ 2126 w 9782"/>
              <a:gd name="connsiteY5" fmla="*/ 4549 h 9165"/>
              <a:gd name="connsiteX6" fmla="*/ 295 w 9782"/>
              <a:gd name="connsiteY6" fmla="*/ 3648 h 9165"/>
              <a:gd name="connsiteX7" fmla="*/ 281 w 9782"/>
              <a:gd name="connsiteY7" fmla="*/ 1361 h 9165"/>
              <a:gd name="connsiteX8" fmla="*/ 144 w 9782"/>
              <a:gd name="connsiteY8" fmla="*/ 0 h 9165"/>
              <a:gd name="connsiteX9" fmla="*/ 9692 w 9782"/>
              <a:gd name="connsiteY9" fmla="*/ 0 h 9165"/>
              <a:gd name="connsiteX0" fmla="*/ 9908 w 10080"/>
              <a:gd name="connsiteY0" fmla="*/ 0 h 9044"/>
              <a:gd name="connsiteX1" fmla="*/ 10000 w 10080"/>
              <a:gd name="connsiteY1" fmla="*/ 8175 h 9044"/>
              <a:gd name="connsiteX2" fmla="*/ 8558 w 10080"/>
              <a:gd name="connsiteY2" fmla="*/ 8770 h 9044"/>
              <a:gd name="connsiteX3" fmla="*/ 7193 w 10080"/>
              <a:gd name="connsiteY3" fmla="*/ 7834 h 9044"/>
              <a:gd name="connsiteX4" fmla="*/ 3024 w 10080"/>
              <a:gd name="connsiteY4" fmla="*/ 8067 h 9044"/>
              <a:gd name="connsiteX5" fmla="*/ 2173 w 10080"/>
              <a:gd name="connsiteY5" fmla="*/ 4963 h 9044"/>
              <a:gd name="connsiteX6" fmla="*/ 302 w 10080"/>
              <a:gd name="connsiteY6" fmla="*/ 3980 h 9044"/>
              <a:gd name="connsiteX7" fmla="*/ 287 w 10080"/>
              <a:gd name="connsiteY7" fmla="*/ 1485 h 9044"/>
              <a:gd name="connsiteX8" fmla="*/ 147 w 10080"/>
              <a:gd name="connsiteY8" fmla="*/ 0 h 9044"/>
              <a:gd name="connsiteX9" fmla="*/ 9908 w 10080"/>
              <a:gd name="connsiteY9" fmla="*/ 0 h 9044"/>
              <a:gd name="connsiteX0" fmla="*/ 9829 w 10000"/>
              <a:gd name="connsiteY0" fmla="*/ 0 h 10001"/>
              <a:gd name="connsiteX1" fmla="*/ 9921 w 10000"/>
              <a:gd name="connsiteY1" fmla="*/ 9039 h 10001"/>
              <a:gd name="connsiteX2" fmla="*/ 8490 w 10000"/>
              <a:gd name="connsiteY2" fmla="*/ 9697 h 10001"/>
              <a:gd name="connsiteX3" fmla="*/ 7136 w 10000"/>
              <a:gd name="connsiteY3" fmla="*/ 8662 h 10001"/>
              <a:gd name="connsiteX4" fmla="*/ 3864 w 10000"/>
              <a:gd name="connsiteY4" fmla="*/ 8179 h 10001"/>
              <a:gd name="connsiteX5" fmla="*/ 2156 w 10000"/>
              <a:gd name="connsiteY5" fmla="*/ 5488 h 10001"/>
              <a:gd name="connsiteX6" fmla="*/ 300 w 10000"/>
              <a:gd name="connsiteY6" fmla="*/ 4401 h 10001"/>
              <a:gd name="connsiteX7" fmla="*/ 285 w 10000"/>
              <a:gd name="connsiteY7" fmla="*/ 1642 h 10001"/>
              <a:gd name="connsiteX8" fmla="*/ 146 w 10000"/>
              <a:gd name="connsiteY8" fmla="*/ 0 h 10001"/>
              <a:gd name="connsiteX9" fmla="*/ 9829 w 10000"/>
              <a:gd name="connsiteY9" fmla="*/ 0 h 10001"/>
              <a:gd name="connsiteX0" fmla="*/ 9683 w 9854"/>
              <a:gd name="connsiteY0" fmla="*/ 0 h 10001"/>
              <a:gd name="connsiteX1" fmla="*/ 9775 w 9854"/>
              <a:gd name="connsiteY1" fmla="*/ 9039 h 10001"/>
              <a:gd name="connsiteX2" fmla="*/ 8344 w 9854"/>
              <a:gd name="connsiteY2" fmla="*/ 9697 h 10001"/>
              <a:gd name="connsiteX3" fmla="*/ 6990 w 9854"/>
              <a:gd name="connsiteY3" fmla="*/ 8662 h 10001"/>
              <a:gd name="connsiteX4" fmla="*/ 3718 w 9854"/>
              <a:gd name="connsiteY4" fmla="*/ 8179 h 10001"/>
              <a:gd name="connsiteX5" fmla="*/ 2010 w 9854"/>
              <a:gd name="connsiteY5" fmla="*/ 5488 h 10001"/>
              <a:gd name="connsiteX6" fmla="*/ 927 w 9854"/>
              <a:gd name="connsiteY6" fmla="*/ 4277 h 10001"/>
              <a:gd name="connsiteX7" fmla="*/ 139 w 9854"/>
              <a:gd name="connsiteY7" fmla="*/ 1642 h 10001"/>
              <a:gd name="connsiteX8" fmla="*/ 0 w 9854"/>
              <a:gd name="connsiteY8" fmla="*/ 0 h 10001"/>
              <a:gd name="connsiteX9" fmla="*/ 9683 w 9854"/>
              <a:gd name="connsiteY9" fmla="*/ 0 h 10001"/>
              <a:gd name="connsiteX0" fmla="*/ 9826 w 10000"/>
              <a:gd name="connsiteY0" fmla="*/ 0 h 10000"/>
              <a:gd name="connsiteX1" fmla="*/ 9920 w 10000"/>
              <a:gd name="connsiteY1" fmla="*/ 9038 h 10000"/>
              <a:gd name="connsiteX2" fmla="*/ 8468 w 10000"/>
              <a:gd name="connsiteY2" fmla="*/ 9696 h 10000"/>
              <a:gd name="connsiteX3" fmla="*/ 7094 w 10000"/>
              <a:gd name="connsiteY3" fmla="*/ 8661 h 10000"/>
              <a:gd name="connsiteX4" fmla="*/ 3773 w 10000"/>
              <a:gd name="connsiteY4" fmla="*/ 8178 h 10000"/>
              <a:gd name="connsiteX5" fmla="*/ 2778 w 10000"/>
              <a:gd name="connsiteY5" fmla="*/ 5178 h 10000"/>
              <a:gd name="connsiteX6" fmla="*/ 941 w 10000"/>
              <a:gd name="connsiteY6" fmla="*/ 4277 h 10000"/>
              <a:gd name="connsiteX7" fmla="*/ 141 w 10000"/>
              <a:gd name="connsiteY7" fmla="*/ 1642 h 10000"/>
              <a:gd name="connsiteX8" fmla="*/ 0 w 10000"/>
              <a:gd name="connsiteY8" fmla="*/ 0 h 10000"/>
              <a:gd name="connsiteX9" fmla="*/ 9826 w 10000"/>
              <a:gd name="connsiteY9" fmla="*/ 0 h 10000"/>
              <a:gd name="connsiteX0" fmla="*/ 9699 w 9873"/>
              <a:gd name="connsiteY0" fmla="*/ 62 h 10062"/>
              <a:gd name="connsiteX1" fmla="*/ 9793 w 9873"/>
              <a:gd name="connsiteY1" fmla="*/ 9100 h 10062"/>
              <a:gd name="connsiteX2" fmla="*/ 8341 w 9873"/>
              <a:gd name="connsiteY2" fmla="*/ 9758 h 10062"/>
              <a:gd name="connsiteX3" fmla="*/ 6967 w 9873"/>
              <a:gd name="connsiteY3" fmla="*/ 8723 h 10062"/>
              <a:gd name="connsiteX4" fmla="*/ 3646 w 9873"/>
              <a:gd name="connsiteY4" fmla="*/ 8240 h 10062"/>
              <a:gd name="connsiteX5" fmla="*/ 2651 w 9873"/>
              <a:gd name="connsiteY5" fmla="*/ 5240 h 10062"/>
              <a:gd name="connsiteX6" fmla="*/ 814 w 9873"/>
              <a:gd name="connsiteY6" fmla="*/ 4339 h 10062"/>
              <a:gd name="connsiteX7" fmla="*/ 14 w 9873"/>
              <a:gd name="connsiteY7" fmla="*/ 1704 h 10062"/>
              <a:gd name="connsiteX8" fmla="*/ 519 w 9873"/>
              <a:gd name="connsiteY8" fmla="*/ 0 h 10062"/>
              <a:gd name="connsiteX9" fmla="*/ 9699 w 9873"/>
              <a:gd name="connsiteY9" fmla="*/ 62 h 10062"/>
              <a:gd name="connsiteX0" fmla="*/ 9298 w 9474"/>
              <a:gd name="connsiteY0" fmla="*/ 62 h 9999"/>
              <a:gd name="connsiteX1" fmla="*/ 9393 w 9474"/>
              <a:gd name="connsiteY1" fmla="*/ 9044 h 9999"/>
              <a:gd name="connsiteX2" fmla="*/ 7922 w 9474"/>
              <a:gd name="connsiteY2" fmla="*/ 9698 h 9999"/>
              <a:gd name="connsiteX3" fmla="*/ 6531 w 9474"/>
              <a:gd name="connsiteY3" fmla="*/ 8669 h 9999"/>
              <a:gd name="connsiteX4" fmla="*/ 3167 w 9474"/>
              <a:gd name="connsiteY4" fmla="*/ 8189 h 9999"/>
              <a:gd name="connsiteX5" fmla="*/ 2159 w 9474"/>
              <a:gd name="connsiteY5" fmla="*/ 5208 h 9999"/>
              <a:gd name="connsiteX6" fmla="*/ 298 w 9474"/>
              <a:gd name="connsiteY6" fmla="*/ 4312 h 9999"/>
              <a:gd name="connsiteX7" fmla="*/ 703 w 9474"/>
              <a:gd name="connsiteY7" fmla="*/ 1755 h 9999"/>
              <a:gd name="connsiteX8" fmla="*/ 0 w 9474"/>
              <a:gd name="connsiteY8" fmla="*/ 0 h 9999"/>
              <a:gd name="connsiteX9" fmla="*/ 9298 w 9474"/>
              <a:gd name="connsiteY9" fmla="*/ 62 h 9999"/>
              <a:gd name="connsiteX0" fmla="*/ 9814 w 9857"/>
              <a:gd name="connsiteY0" fmla="*/ 62 h 10000"/>
              <a:gd name="connsiteX1" fmla="*/ 9718 w 9857"/>
              <a:gd name="connsiteY1" fmla="*/ 9045 h 10000"/>
              <a:gd name="connsiteX2" fmla="*/ 8362 w 9857"/>
              <a:gd name="connsiteY2" fmla="*/ 9699 h 10000"/>
              <a:gd name="connsiteX3" fmla="*/ 6894 w 9857"/>
              <a:gd name="connsiteY3" fmla="*/ 8670 h 10000"/>
              <a:gd name="connsiteX4" fmla="*/ 3343 w 9857"/>
              <a:gd name="connsiteY4" fmla="*/ 8190 h 10000"/>
              <a:gd name="connsiteX5" fmla="*/ 2279 w 9857"/>
              <a:gd name="connsiteY5" fmla="*/ 5209 h 10000"/>
              <a:gd name="connsiteX6" fmla="*/ 315 w 9857"/>
              <a:gd name="connsiteY6" fmla="*/ 4312 h 10000"/>
              <a:gd name="connsiteX7" fmla="*/ 742 w 9857"/>
              <a:gd name="connsiteY7" fmla="*/ 1755 h 10000"/>
              <a:gd name="connsiteX8" fmla="*/ 0 w 9857"/>
              <a:gd name="connsiteY8" fmla="*/ 0 h 10000"/>
              <a:gd name="connsiteX9" fmla="*/ 9814 w 9857"/>
              <a:gd name="connsiteY9" fmla="*/ 62 h 10000"/>
              <a:gd name="connsiteX0" fmla="*/ 9956 w 9997"/>
              <a:gd name="connsiteY0" fmla="*/ 62 h 9717"/>
              <a:gd name="connsiteX1" fmla="*/ 9859 w 9997"/>
              <a:gd name="connsiteY1" fmla="*/ 9045 h 9717"/>
              <a:gd name="connsiteX2" fmla="*/ 8533 w 9997"/>
              <a:gd name="connsiteY2" fmla="*/ 9024 h 9717"/>
              <a:gd name="connsiteX3" fmla="*/ 6994 w 9997"/>
              <a:gd name="connsiteY3" fmla="*/ 8670 h 9717"/>
              <a:gd name="connsiteX4" fmla="*/ 3391 w 9997"/>
              <a:gd name="connsiteY4" fmla="*/ 8190 h 9717"/>
              <a:gd name="connsiteX5" fmla="*/ 2312 w 9997"/>
              <a:gd name="connsiteY5" fmla="*/ 5209 h 9717"/>
              <a:gd name="connsiteX6" fmla="*/ 320 w 9997"/>
              <a:gd name="connsiteY6" fmla="*/ 4312 h 9717"/>
              <a:gd name="connsiteX7" fmla="*/ 753 w 9997"/>
              <a:gd name="connsiteY7" fmla="*/ 1755 h 9717"/>
              <a:gd name="connsiteX8" fmla="*/ 0 w 9997"/>
              <a:gd name="connsiteY8" fmla="*/ 0 h 9717"/>
              <a:gd name="connsiteX9" fmla="*/ 9956 w 9997"/>
              <a:gd name="connsiteY9" fmla="*/ 62 h 9717"/>
              <a:gd name="connsiteX0" fmla="*/ 9959 w 10000"/>
              <a:gd name="connsiteY0" fmla="*/ 64 h 10045"/>
              <a:gd name="connsiteX1" fmla="*/ 9862 w 10000"/>
              <a:gd name="connsiteY1" fmla="*/ 9308 h 10045"/>
              <a:gd name="connsiteX2" fmla="*/ 8536 w 10000"/>
              <a:gd name="connsiteY2" fmla="*/ 9287 h 10045"/>
              <a:gd name="connsiteX3" fmla="*/ 6896 w 10000"/>
              <a:gd name="connsiteY3" fmla="*/ 7786 h 10045"/>
              <a:gd name="connsiteX4" fmla="*/ 3392 w 10000"/>
              <a:gd name="connsiteY4" fmla="*/ 8429 h 10045"/>
              <a:gd name="connsiteX5" fmla="*/ 2313 w 10000"/>
              <a:gd name="connsiteY5" fmla="*/ 5361 h 10045"/>
              <a:gd name="connsiteX6" fmla="*/ 320 w 10000"/>
              <a:gd name="connsiteY6" fmla="*/ 4438 h 10045"/>
              <a:gd name="connsiteX7" fmla="*/ 753 w 10000"/>
              <a:gd name="connsiteY7" fmla="*/ 1806 h 10045"/>
              <a:gd name="connsiteX8" fmla="*/ 0 w 10000"/>
              <a:gd name="connsiteY8" fmla="*/ 0 h 10045"/>
              <a:gd name="connsiteX9" fmla="*/ 9959 w 10000"/>
              <a:gd name="connsiteY9" fmla="*/ 64 h 10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000" h="10045">
                <a:moveTo>
                  <a:pt x="9959" y="64"/>
                </a:moveTo>
                <a:cubicBezTo>
                  <a:pt x="9959" y="12402"/>
                  <a:pt x="10099" y="7771"/>
                  <a:pt x="9862" y="9308"/>
                </a:cubicBezTo>
                <a:cubicBezTo>
                  <a:pt x="9625" y="10846"/>
                  <a:pt x="9030" y="9541"/>
                  <a:pt x="8536" y="9287"/>
                </a:cubicBezTo>
                <a:cubicBezTo>
                  <a:pt x="8042" y="9033"/>
                  <a:pt x="7753" y="7929"/>
                  <a:pt x="6896" y="7786"/>
                </a:cubicBezTo>
                <a:cubicBezTo>
                  <a:pt x="6039" y="7642"/>
                  <a:pt x="4156" y="8833"/>
                  <a:pt x="3392" y="8429"/>
                </a:cubicBezTo>
                <a:cubicBezTo>
                  <a:pt x="2628" y="8025"/>
                  <a:pt x="2824" y="6026"/>
                  <a:pt x="2313" y="5361"/>
                </a:cubicBezTo>
                <a:cubicBezTo>
                  <a:pt x="1801" y="4696"/>
                  <a:pt x="579" y="5029"/>
                  <a:pt x="320" y="4438"/>
                </a:cubicBezTo>
                <a:cubicBezTo>
                  <a:pt x="59" y="3846"/>
                  <a:pt x="648" y="2746"/>
                  <a:pt x="753" y="1806"/>
                </a:cubicBezTo>
                <a:cubicBezTo>
                  <a:pt x="841" y="1057"/>
                  <a:pt x="80" y="272"/>
                  <a:pt x="0" y="0"/>
                </a:cubicBezTo>
                <a:lnTo>
                  <a:pt x="9959" y="64"/>
                </a:lnTo>
                <a:close/>
              </a:path>
            </a:pathLst>
          </a:custGeom>
          <a:gradFill flip="none" rotWithShape="1">
            <a:gsLst>
              <a:gs pos="100000">
                <a:srgbClr val="C83B1F"/>
              </a:gs>
              <a:gs pos="0">
                <a:srgbClr val="FFA300"/>
              </a:gs>
            </a:gsLst>
            <a:lin ang="1890000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137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6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345 -0.39005 L -0.32539 -0.09653 C -0.28177 -0.03033 -0.23229 -0.05116 -0.18529 -0.03241 C -0.13854 -0.01389 -0.11263 0.06481 -0.04323 0.01551 C 0.04505 -0.03612 0.01875 0.1537 0.08919 0.05601 " pathEditMode="relative" rAng="0" ptsTypes="AAAAA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185" y="23704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2552 0.80625 C -0.5 0.8176 -0.50521 0.8963 -0.40286 0.86065 C -0.31159 0.82917 0.05664 0.89514 0.08841 0.5926 C 0.12591 0.24445 -0.09818 -0.08217 0.13659 0.01459 " pathEditMode="relative" rAng="0" ptsTypes="AAAA">
                                      <p:cBhvr>
                                        <p:cTn id="10" dur="6000" fill="hold"/>
                                        <p:tgtEl>
                                          <p:spTgt spid="25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099" y="-3726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6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6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Picture 8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620" y="220394"/>
            <a:ext cx="1566768" cy="476297"/>
          </a:xfrm>
          <a:prstGeom prst="rect">
            <a:avLst/>
          </a:prstGeom>
        </p:spPr>
      </p:pic>
      <p:grpSp>
        <p:nvGrpSpPr>
          <p:cNvPr id="89" name="Group 88"/>
          <p:cNvGrpSpPr/>
          <p:nvPr/>
        </p:nvGrpSpPr>
        <p:grpSpPr>
          <a:xfrm>
            <a:off x="293620" y="780338"/>
            <a:ext cx="1371315" cy="66886"/>
            <a:chOff x="623392" y="1808828"/>
            <a:chExt cx="1476164" cy="72000"/>
          </a:xfrm>
        </p:grpSpPr>
        <p:sp>
          <p:nvSpPr>
            <p:cNvPr id="90" name="Rectangle 89"/>
            <p:cNvSpPr/>
            <p:nvPr/>
          </p:nvSpPr>
          <p:spPr>
            <a:xfrm>
              <a:off x="623392" y="1808828"/>
              <a:ext cx="216000" cy="72000"/>
            </a:xfrm>
            <a:prstGeom prst="rect">
              <a:avLst/>
            </a:prstGeom>
            <a:solidFill>
              <a:srgbClr val="0086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875428" y="1808828"/>
              <a:ext cx="216000" cy="72000"/>
            </a:xfrm>
            <a:prstGeom prst="rect">
              <a:avLst/>
            </a:prstGeom>
            <a:solidFill>
              <a:srgbClr val="00B1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1127460" y="1808828"/>
              <a:ext cx="216000" cy="72000"/>
            </a:xfrm>
            <a:prstGeom prst="rect">
              <a:avLst/>
            </a:prstGeom>
            <a:solidFill>
              <a:srgbClr val="95C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1379492" y="1808828"/>
              <a:ext cx="216000" cy="72000"/>
            </a:xfrm>
            <a:prstGeom prst="rect">
              <a:avLst/>
            </a:prstGeom>
            <a:solidFill>
              <a:srgbClr val="FFA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1631524" y="1808828"/>
              <a:ext cx="216000" cy="72000"/>
            </a:xfrm>
            <a:prstGeom prst="rect">
              <a:avLst/>
            </a:prstGeom>
            <a:solidFill>
              <a:srgbClr val="81165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1883556" y="1808828"/>
              <a:ext cx="216000" cy="72000"/>
            </a:xfrm>
            <a:prstGeom prst="rect">
              <a:avLst/>
            </a:prstGeom>
            <a:solidFill>
              <a:srgbClr val="C83B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2" name="Freeform 131"/>
          <p:cNvSpPr>
            <a:spLocks/>
          </p:cNvSpPr>
          <p:nvPr/>
        </p:nvSpPr>
        <p:spPr bwMode="auto">
          <a:xfrm>
            <a:off x="3986461" y="2132002"/>
            <a:ext cx="5400000" cy="576000"/>
          </a:xfrm>
          <a:custGeom>
            <a:avLst/>
            <a:gdLst>
              <a:gd name="connsiteX0" fmla="*/ 205883 w 6804756"/>
              <a:gd name="connsiteY0" fmla="*/ 0 h 720000"/>
              <a:gd name="connsiteX1" fmla="*/ 732366 w 6804756"/>
              <a:gd name="connsiteY1" fmla="*/ 0 h 720000"/>
              <a:gd name="connsiteX2" fmla="*/ 753265 w 6804756"/>
              <a:gd name="connsiteY2" fmla="*/ 0 h 720000"/>
              <a:gd name="connsiteX3" fmla="*/ 1279748 w 6804756"/>
              <a:gd name="connsiteY3" fmla="*/ 0 h 720000"/>
              <a:gd name="connsiteX4" fmla="*/ 1286274 w 6804756"/>
              <a:gd name="connsiteY4" fmla="*/ 0 h 720000"/>
              <a:gd name="connsiteX5" fmla="*/ 1444804 w 6804756"/>
              <a:gd name="connsiteY5" fmla="*/ 0 h 720000"/>
              <a:gd name="connsiteX6" fmla="*/ 1833655 w 6804756"/>
              <a:gd name="connsiteY6" fmla="*/ 0 h 720000"/>
              <a:gd name="connsiteX7" fmla="*/ 1992186 w 6804756"/>
              <a:gd name="connsiteY7" fmla="*/ 0 h 720000"/>
              <a:gd name="connsiteX8" fmla="*/ 2232273 w 6804756"/>
              <a:gd name="connsiteY8" fmla="*/ 0 h 720000"/>
              <a:gd name="connsiteX9" fmla="*/ 2779655 w 6804756"/>
              <a:gd name="connsiteY9" fmla="*/ 0 h 720000"/>
              <a:gd name="connsiteX10" fmla="*/ 2786181 w 6804756"/>
              <a:gd name="connsiteY10" fmla="*/ 0 h 720000"/>
              <a:gd name="connsiteX11" fmla="*/ 2944711 w 6804756"/>
              <a:gd name="connsiteY11" fmla="*/ 0 h 720000"/>
              <a:gd name="connsiteX12" fmla="*/ 3312663 w 6804756"/>
              <a:gd name="connsiteY12" fmla="*/ 0 h 720000"/>
              <a:gd name="connsiteX13" fmla="*/ 3333562 w 6804756"/>
              <a:gd name="connsiteY13" fmla="*/ 0 h 720000"/>
              <a:gd name="connsiteX14" fmla="*/ 3471194 w 6804756"/>
              <a:gd name="connsiteY14" fmla="*/ 0 h 720000"/>
              <a:gd name="connsiteX15" fmla="*/ 3492093 w 6804756"/>
              <a:gd name="connsiteY15" fmla="*/ 0 h 720000"/>
              <a:gd name="connsiteX16" fmla="*/ 3860045 w 6804756"/>
              <a:gd name="connsiteY16" fmla="*/ 0 h 720000"/>
              <a:gd name="connsiteX17" fmla="*/ 4018576 w 6804756"/>
              <a:gd name="connsiteY17" fmla="*/ 0 h 720000"/>
              <a:gd name="connsiteX18" fmla="*/ 4025102 w 6804756"/>
              <a:gd name="connsiteY18" fmla="*/ 0 h 720000"/>
              <a:gd name="connsiteX19" fmla="*/ 4572484 w 6804756"/>
              <a:gd name="connsiteY19" fmla="*/ 0 h 720000"/>
              <a:gd name="connsiteX20" fmla="*/ 4812570 w 6804756"/>
              <a:gd name="connsiteY20" fmla="*/ 0 h 720000"/>
              <a:gd name="connsiteX21" fmla="*/ 4971101 w 6804756"/>
              <a:gd name="connsiteY21" fmla="*/ 0 h 720000"/>
              <a:gd name="connsiteX22" fmla="*/ 5359952 w 6804756"/>
              <a:gd name="connsiteY22" fmla="*/ 0 h 720000"/>
              <a:gd name="connsiteX23" fmla="*/ 5518483 w 6804756"/>
              <a:gd name="connsiteY23" fmla="*/ 0 h 720000"/>
              <a:gd name="connsiteX24" fmla="*/ 5525009 w 6804756"/>
              <a:gd name="connsiteY24" fmla="*/ 0 h 720000"/>
              <a:gd name="connsiteX25" fmla="*/ 6051491 w 6804756"/>
              <a:gd name="connsiteY25" fmla="*/ 0 h 720000"/>
              <a:gd name="connsiteX26" fmla="*/ 6072391 w 6804756"/>
              <a:gd name="connsiteY26" fmla="*/ 0 h 720000"/>
              <a:gd name="connsiteX27" fmla="*/ 6598873 w 6804756"/>
              <a:gd name="connsiteY27" fmla="*/ 0 h 720000"/>
              <a:gd name="connsiteX28" fmla="*/ 6804756 w 6804756"/>
              <a:gd name="connsiteY28" fmla="*/ 360000 h 720000"/>
              <a:gd name="connsiteX29" fmla="*/ 6598873 w 6804756"/>
              <a:gd name="connsiteY29" fmla="*/ 720000 h 720000"/>
              <a:gd name="connsiteX30" fmla="*/ 6072391 w 6804756"/>
              <a:gd name="connsiteY30" fmla="*/ 720000 h 720000"/>
              <a:gd name="connsiteX31" fmla="*/ 6051491 w 6804756"/>
              <a:gd name="connsiteY31" fmla="*/ 720000 h 720000"/>
              <a:gd name="connsiteX32" fmla="*/ 5525009 w 6804756"/>
              <a:gd name="connsiteY32" fmla="*/ 720000 h 720000"/>
              <a:gd name="connsiteX33" fmla="*/ 5518483 w 6804756"/>
              <a:gd name="connsiteY33" fmla="*/ 720000 h 720000"/>
              <a:gd name="connsiteX34" fmla="*/ 5359952 w 6804756"/>
              <a:gd name="connsiteY34" fmla="*/ 720000 h 720000"/>
              <a:gd name="connsiteX35" fmla="*/ 4971101 w 6804756"/>
              <a:gd name="connsiteY35" fmla="*/ 720000 h 720000"/>
              <a:gd name="connsiteX36" fmla="*/ 4812570 w 6804756"/>
              <a:gd name="connsiteY36" fmla="*/ 720000 h 720000"/>
              <a:gd name="connsiteX37" fmla="*/ 4572484 w 6804756"/>
              <a:gd name="connsiteY37" fmla="*/ 720000 h 720000"/>
              <a:gd name="connsiteX38" fmla="*/ 4025102 w 6804756"/>
              <a:gd name="connsiteY38" fmla="*/ 720000 h 720000"/>
              <a:gd name="connsiteX39" fmla="*/ 4018576 w 6804756"/>
              <a:gd name="connsiteY39" fmla="*/ 720000 h 720000"/>
              <a:gd name="connsiteX40" fmla="*/ 3860045 w 6804756"/>
              <a:gd name="connsiteY40" fmla="*/ 720000 h 720000"/>
              <a:gd name="connsiteX41" fmla="*/ 3492093 w 6804756"/>
              <a:gd name="connsiteY41" fmla="*/ 720000 h 720000"/>
              <a:gd name="connsiteX42" fmla="*/ 3471194 w 6804756"/>
              <a:gd name="connsiteY42" fmla="*/ 720000 h 720000"/>
              <a:gd name="connsiteX43" fmla="*/ 3333562 w 6804756"/>
              <a:gd name="connsiteY43" fmla="*/ 720000 h 720000"/>
              <a:gd name="connsiteX44" fmla="*/ 3312663 w 6804756"/>
              <a:gd name="connsiteY44" fmla="*/ 720000 h 720000"/>
              <a:gd name="connsiteX45" fmla="*/ 2944711 w 6804756"/>
              <a:gd name="connsiteY45" fmla="*/ 720000 h 720000"/>
              <a:gd name="connsiteX46" fmla="*/ 2786181 w 6804756"/>
              <a:gd name="connsiteY46" fmla="*/ 720000 h 720000"/>
              <a:gd name="connsiteX47" fmla="*/ 2779655 w 6804756"/>
              <a:gd name="connsiteY47" fmla="*/ 720000 h 720000"/>
              <a:gd name="connsiteX48" fmla="*/ 2232273 w 6804756"/>
              <a:gd name="connsiteY48" fmla="*/ 720000 h 720000"/>
              <a:gd name="connsiteX49" fmla="*/ 1992186 w 6804756"/>
              <a:gd name="connsiteY49" fmla="*/ 720000 h 720000"/>
              <a:gd name="connsiteX50" fmla="*/ 1833655 w 6804756"/>
              <a:gd name="connsiteY50" fmla="*/ 720000 h 720000"/>
              <a:gd name="connsiteX51" fmla="*/ 1444804 w 6804756"/>
              <a:gd name="connsiteY51" fmla="*/ 720000 h 720000"/>
              <a:gd name="connsiteX52" fmla="*/ 1286274 w 6804756"/>
              <a:gd name="connsiteY52" fmla="*/ 720000 h 720000"/>
              <a:gd name="connsiteX53" fmla="*/ 1279748 w 6804756"/>
              <a:gd name="connsiteY53" fmla="*/ 720000 h 720000"/>
              <a:gd name="connsiteX54" fmla="*/ 753265 w 6804756"/>
              <a:gd name="connsiteY54" fmla="*/ 720000 h 720000"/>
              <a:gd name="connsiteX55" fmla="*/ 732366 w 6804756"/>
              <a:gd name="connsiteY55" fmla="*/ 720000 h 720000"/>
              <a:gd name="connsiteX56" fmla="*/ 205883 w 6804756"/>
              <a:gd name="connsiteY56" fmla="*/ 720000 h 720000"/>
              <a:gd name="connsiteX57" fmla="*/ 0 w 6804756"/>
              <a:gd name="connsiteY57" fmla="*/ 36000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6804756" h="720000">
                <a:moveTo>
                  <a:pt x="205883" y="0"/>
                </a:moveTo>
                <a:lnTo>
                  <a:pt x="732366" y="0"/>
                </a:lnTo>
                <a:lnTo>
                  <a:pt x="753265" y="0"/>
                </a:lnTo>
                <a:lnTo>
                  <a:pt x="1279748" y="0"/>
                </a:lnTo>
                <a:lnTo>
                  <a:pt x="1286274" y="0"/>
                </a:lnTo>
                <a:lnTo>
                  <a:pt x="1444804" y="0"/>
                </a:lnTo>
                <a:lnTo>
                  <a:pt x="1833655" y="0"/>
                </a:lnTo>
                <a:lnTo>
                  <a:pt x="1992186" y="0"/>
                </a:lnTo>
                <a:lnTo>
                  <a:pt x="2232273" y="0"/>
                </a:lnTo>
                <a:lnTo>
                  <a:pt x="2779655" y="0"/>
                </a:lnTo>
                <a:lnTo>
                  <a:pt x="2786181" y="0"/>
                </a:lnTo>
                <a:lnTo>
                  <a:pt x="2944711" y="0"/>
                </a:lnTo>
                <a:lnTo>
                  <a:pt x="3312663" y="0"/>
                </a:lnTo>
                <a:lnTo>
                  <a:pt x="3333562" y="0"/>
                </a:lnTo>
                <a:lnTo>
                  <a:pt x="3471194" y="0"/>
                </a:lnTo>
                <a:lnTo>
                  <a:pt x="3492093" y="0"/>
                </a:lnTo>
                <a:lnTo>
                  <a:pt x="3860045" y="0"/>
                </a:lnTo>
                <a:lnTo>
                  <a:pt x="4018576" y="0"/>
                </a:lnTo>
                <a:lnTo>
                  <a:pt x="4025102" y="0"/>
                </a:lnTo>
                <a:lnTo>
                  <a:pt x="4572484" y="0"/>
                </a:lnTo>
                <a:lnTo>
                  <a:pt x="4812570" y="0"/>
                </a:lnTo>
                <a:lnTo>
                  <a:pt x="4971101" y="0"/>
                </a:lnTo>
                <a:lnTo>
                  <a:pt x="5359952" y="0"/>
                </a:lnTo>
                <a:lnTo>
                  <a:pt x="5518483" y="0"/>
                </a:lnTo>
                <a:lnTo>
                  <a:pt x="5525009" y="0"/>
                </a:lnTo>
                <a:lnTo>
                  <a:pt x="6051491" y="0"/>
                </a:lnTo>
                <a:lnTo>
                  <a:pt x="6072391" y="0"/>
                </a:lnTo>
                <a:lnTo>
                  <a:pt x="6598873" y="0"/>
                </a:lnTo>
                <a:lnTo>
                  <a:pt x="6804756" y="360000"/>
                </a:lnTo>
                <a:lnTo>
                  <a:pt x="6598873" y="720000"/>
                </a:lnTo>
                <a:lnTo>
                  <a:pt x="6072391" y="720000"/>
                </a:lnTo>
                <a:lnTo>
                  <a:pt x="6051491" y="720000"/>
                </a:lnTo>
                <a:lnTo>
                  <a:pt x="5525009" y="720000"/>
                </a:lnTo>
                <a:lnTo>
                  <a:pt x="5518483" y="720000"/>
                </a:lnTo>
                <a:lnTo>
                  <a:pt x="5359952" y="720000"/>
                </a:lnTo>
                <a:lnTo>
                  <a:pt x="4971101" y="720000"/>
                </a:lnTo>
                <a:lnTo>
                  <a:pt x="4812570" y="720000"/>
                </a:lnTo>
                <a:lnTo>
                  <a:pt x="4572484" y="720000"/>
                </a:lnTo>
                <a:lnTo>
                  <a:pt x="4025102" y="720000"/>
                </a:lnTo>
                <a:lnTo>
                  <a:pt x="4018576" y="720000"/>
                </a:lnTo>
                <a:lnTo>
                  <a:pt x="3860045" y="720000"/>
                </a:lnTo>
                <a:lnTo>
                  <a:pt x="3492093" y="720000"/>
                </a:lnTo>
                <a:lnTo>
                  <a:pt x="3471194" y="720000"/>
                </a:lnTo>
                <a:lnTo>
                  <a:pt x="3333562" y="720000"/>
                </a:lnTo>
                <a:lnTo>
                  <a:pt x="3312663" y="720000"/>
                </a:lnTo>
                <a:lnTo>
                  <a:pt x="2944711" y="720000"/>
                </a:lnTo>
                <a:lnTo>
                  <a:pt x="2786181" y="720000"/>
                </a:lnTo>
                <a:lnTo>
                  <a:pt x="2779655" y="720000"/>
                </a:lnTo>
                <a:lnTo>
                  <a:pt x="2232273" y="720000"/>
                </a:lnTo>
                <a:lnTo>
                  <a:pt x="1992186" y="720000"/>
                </a:lnTo>
                <a:lnTo>
                  <a:pt x="1833655" y="720000"/>
                </a:lnTo>
                <a:lnTo>
                  <a:pt x="1444804" y="720000"/>
                </a:lnTo>
                <a:lnTo>
                  <a:pt x="1286274" y="720000"/>
                </a:lnTo>
                <a:lnTo>
                  <a:pt x="1279748" y="720000"/>
                </a:lnTo>
                <a:lnTo>
                  <a:pt x="753265" y="720000"/>
                </a:lnTo>
                <a:lnTo>
                  <a:pt x="732366" y="720000"/>
                </a:lnTo>
                <a:lnTo>
                  <a:pt x="205883" y="720000"/>
                </a:lnTo>
                <a:lnTo>
                  <a:pt x="0" y="360000"/>
                </a:lnTo>
                <a:close/>
              </a:path>
            </a:pathLst>
          </a:custGeom>
          <a:solidFill>
            <a:srgbClr val="2A93EA"/>
          </a:solidFill>
          <a:ln>
            <a:noFill/>
          </a:ln>
        </p:spPr>
        <p:txBody>
          <a:bodyPr vert="horz" wrap="square" lIns="216000" tIns="180000" rIns="216000" bIns="180000" numCol="1" anchor="ctr" anchorCtr="1" compatLnSpc="1">
            <a:prstTxWarp prst="textNoShape">
              <a:avLst/>
            </a:prstTxWarp>
            <a:noAutofit/>
          </a:bodyPr>
          <a:lstStyle/>
          <a:p>
            <a:r>
              <a:rPr lang="en" b="1" i="1" dirty="0">
                <a:solidFill>
                  <a:schemeClr val="bg1"/>
                </a:solidFill>
              </a:rPr>
              <a:t>Mục tiêu dự án</a:t>
            </a:r>
          </a:p>
        </p:txBody>
      </p:sp>
      <p:sp>
        <p:nvSpPr>
          <p:cNvPr id="138" name="Freeform 137"/>
          <p:cNvSpPr>
            <a:spLocks/>
          </p:cNvSpPr>
          <p:nvPr/>
        </p:nvSpPr>
        <p:spPr bwMode="auto">
          <a:xfrm>
            <a:off x="3986461" y="3768154"/>
            <a:ext cx="5400000" cy="576000"/>
          </a:xfrm>
          <a:custGeom>
            <a:avLst/>
            <a:gdLst>
              <a:gd name="connsiteX0" fmla="*/ 205883 w 6804756"/>
              <a:gd name="connsiteY0" fmla="*/ 0 h 720000"/>
              <a:gd name="connsiteX1" fmla="*/ 732366 w 6804756"/>
              <a:gd name="connsiteY1" fmla="*/ 0 h 720000"/>
              <a:gd name="connsiteX2" fmla="*/ 753265 w 6804756"/>
              <a:gd name="connsiteY2" fmla="*/ 0 h 720000"/>
              <a:gd name="connsiteX3" fmla="*/ 1279748 w 6804756"/>
              <a:gd name="connsiteY3" fmla="*/ 0 h 720000"/>
              <a:gd name="connsiteX4" fmla="*/ 1286274 w 6804756"/>
              <a:gd name="connsiteY4" fmla="*/ 0 h 720000"/>
              <a:gd name="connsiteX5" fmla="*/ 1444804 w 6804756"/>
              <a:gd name="connsiteY5" fmla="*/ 0 h 720000"/>
              <a:gd name="connsiteX6" fmla="*/ 1833655 w 6804756"/>
              <a:gd name="connsiteY6" fmla="*/ 0 h 720000"/>
              <a:gd name="connsiteX7" fmla="*/ 1992186 w 6804756"/>
              <a:gd name="connsiteY7" fmla="*/ 0 h 720000"/>
              <a:gd name="connsiteX8" fmla="*/ 2232273 w 6804756"/>
              <a:gd name="connsiteY8" fmla="*/ 0 h 720000"/>
              <a:gd name="connsiteX9" fmla="*/ 2779655 w 6804756"/>
              <a:gd name="connsiteY9" fmla="*/ 0 h 720000"/>
              <a:gd name="connsiteX10" fmla="*/ 2786181 w 6804756"/>
              <a:gd name="connsiteY10" fmla="*/ 0 h 720000"/>
              <a:gd name="connsiteX11" fmla="*/ 2944711 w 6804756"/>
              <a:gd name="connsiteY11" fmla="*/ 0 h 720000"/>
              <a:gd name="connsiteX12" fmla="*/ 3312663 w 6804756"/>
              <a:gd name="connsiteY12" fmla="*/ 0 h 720000"/>
              <a:gd name="connsiteX13" fmla="*/ 3333562 w 6804756"/>
              <a:gd name="connsiteY13" fmla="*/ 0 h 720000"/>
              <a:gd name="connsiteX14" fmla="*/ 3471194 w 6804756"/>
              <a:gd name="connsiteY14" fmla="*/ 0 h 720000"/>
              <a:gd name="connsiteX15" fmla="*/ 3492093 w 6804756"/>
              <a:gd name="connsiteY15" fmla="*/ 0 h 720000"/>
              <a:gd name="connsiteX16" fmla="*/ 3860045 w 6804756"/>
              <a:gd name="connsiteY16" fmla="*/ 0 h 720000"/>
              <a:gd name="connsiteX17" fmla="*/ 4018576 w 6804756"/>
              <a:gd name="connsiteY17" fmla="*/ 0 h 720000"/>
              <a:gd name="connsiteX18" fmla="*/ 4025102 w 6804756"/>
              <a:gd name="connsiteY18" fmla="*/ 0 h 720000"/>
              <a:gd name="connsiteX19" fmla="*/ 4572484 w 6804756"/>
              <a:gd name="connsiteY19" fmla="*/ 0 h 720000"/>
              <a:gd name="connsiteX20" fmla="*/ 4812570 w 6804756"/>
              <a:gd name="connsiteY20" fmla="*/ 0 h 720000"/>
              <a:gd name="connsiteX21" fmla="*/ 4971101 w 6804756"/>
              <a:gd name="connsiteY21" fmla="*/ 0 h 720000"/>
              <a:gd name="connsiteX22" fmla="*/ 5359952 w 6804756"/>
              <a:gd name="connsiteY22" fmla="*/ 0 h 720000"/>
              <a:gd name="connsiteX23" fmla="*/ 5518483 w 6804756"/>
              <a:gd name="connsiteY23" fmla="*/ 0 h 720000"/>
              <a:gd name="connsiteX24" fmla="*/ 5525009 w 6804756"/>
              <a:gd name="connsiteY24" fmla="*/ 0 h 720000"/>
              <a:gd name="connsiteX25" fmla="*/ 6051491 w 6804756"/>
              <a:gd name="connsiteY25" fmla="*/ 0 h 720000"/>
              <a:gd name="connsiteX26" fmla="*/ 6072391 w 6804756"/>
              <a:gd name="connsiteY26" fmla="*/ 0 h 720000"/>
              <a:gd name="connsiteX27" fmla="*/ 6598873 w 6804756"/>
              <a:gd name="connsiteY27" fmla="*/ 0 h 720000"/>
              <a:gd name="connsiteX28" fmla="*/ 6804756 w 6804756"/>
              <a:gd name="connsiteY28" fmla="*/ 360000 h 720000"/>
              <a:gd name="connsiteX29" fmla="*/ 6598873 w 6804756"/>
              <a:gd name="connsiteY29" fmla="*/ 720000 h 720000"/>
              <a:gd name="connsiteX30" fmla="*/ 6072391 w 6804756"/>
              <a:gd name="connsiteY30" fmla="*/ 720000 h 720000"/>
              <a:gd name="connsiteX31" fmla="*/ 6051491 w 6804756"/>
              <a:gd name="connsiteY31" fmla="*/ 720000 h 720000"/>
              <a:gd name="connsiteX32" fmla="*/ 5525009 w 6804756"/>
              <a:gd name="connsiteY32" fmla="*/ 720000 h 720000"/>
              <a:gd name="connsiteX33" fmla="*/ 5518483 w 6804756"/>
              <a:gd name="connsiteY33" fmla="*/ 720000 h 720000"/>
              <a:gd name="connsiteX34" fmla="*/ 5359952 w 6804756"/>
              <a:gd name="connsiteY34" fmla="*/ 720000 h 720000"/>
              <a:gd name="connsiteX35" fmla="*/ 4971101 w 6804756"/>
              <a:gd name="connsiteY35" fmla="*/ 720000 h 720000"/>
              <a:gd name="connsiteX36" fmla="*/ 4812570 w 6804756"/>
              <a:gd name="connsiteY36" fmla="*/ 720000 h 720000"/>
              <a:gd name="connsiteX37" fmla="*/ 4572484 w 6804756"/>
              <a:gd name="connsiteY37" fmla="*/ 720000 h 720000"/>
              <a:gd name="connsiteX38" fmla="*/ 4025102 w 6804756"/>
              <a:gd name="connsiteY38" fmla="*/ 720000 h 720000"/>
              <a:gd name="connsiteX39" fmla="*/ 4018576 w 6804756"/>
              <a:gd name="connsiteY39" fmla="*/ 720000 h 720000"/>
              <a:gd name="connsiteX40" fmla="*/ 3860045 w 6804756"/>
              <a:gd name="connsiteY40" fmla="*/ 720000 h 720000"/>
              <a:gd name="connsiteX41" fmla="*/ 3492093 w 6804756"/>
              <a:gd name="connsiteY41" fmla="*/ 720000 h 720000"/>
              <a:gd name="connsiteX42" fmla="*/ 3471194 w 6804756"/>
              <a:gd name="connsiteY42" fmla="*/ 720000 h 720000"/>
              <a:gd name="connsiteX43" fmla="*/ 3333562 w 6804756"/>
              <a:gd name="connsiteY43" fmla="*/ 720000 h 720000"/>
              <a:gd name="connsiteX44" fmla="*/ 3312663 w 6804756"/>
              <a:gd name="connsiteY44" fmla="*/ 720000 h 720000"/>
              <a:gd name="connsiteX45" fmla="*/ 2944711 w 6804756"/>
              <a:gd name="connsiteY45" fmla="*/ 720000 h 720000"/>
              <a:gd name="connsiteX46" fmla="*/ 2786181 w 6804756"/>
              <a:gd name="connsiteY46" fmla="*/ 720000 h 720000"/>
              <a:gd name="connsiteX47" fmla="*/ 2779655 w 6804756"/>
              <a:gd name="connsiteY47" fmla="*/ 720000 h 720000"/>
              <a:gd name="connsiteX48" fmla="*/ 2232273 w 6804756"/>
              <a:gd name="connsiteY48" fmla="*/ 720000 h 720000"/>
              <a:gd name="connsiteX49" fmla="*/ 1992186 w 6804756"/>
              <a:gd name="connsiteY49" fmla="*/ 720000 h 720000"/>
              <a:gd name="connsiteX50" fmla="*/ 1833655 w 6804756"/>
              <a:gd name="connsiteY50" fmla="*/ 720000 h 720000"/>
              <a:gd name="connsiteX51" fmla="*/ 1444804 w 6804756"/>
              <a:gd name="connsiteY51" fmla="*/ 720000 h 720000"/>
              <a:gd name="connsiteX52" fmla="*/ 1286274 w 6804756"/>
              <a:gd name="connsiteY52" fmla="*/ 720000 h 720000"/>
              <a:gd name="connsiteX53" fmla="*/ 1279748 w 6804756"/>
              <a:gd name="connsiteY53" fmla="*/ 720000 h 720000"/>
              <a:gd name="connsiteX54" fmla="*/ 753265 w 6804756"/>
              <a:gd name="connsiteY54" fmla="*/ 720000 h 720000"/>
              <a:gd name="connsiteX55" fmla="*/ 732366 w 6804756"/>
              <a:gd name="connsiteY55" fmla="*/ 720000 h 720000"/>
              <a:gd name="connsiteX56" fmla="*/ 205883 w 6804756"/>
              <a:gd name="connsiteY56" fmla="*/ 720000 h 720000"/>
              <a:gd name="connsiteX57" fmla="*/ 0 w 6804756"/>
              <a:gd name="connsiteY57" fmla="*/ 36000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6804756" h="720000">
                <a:moveTo>
                  <a:pt x="205883" y="0"/>
                </a:moveTo>
                <a:lnTo>
                  <a:pt x="732366" y="0"/>
                </a:lnTo>
                <a:lnTo>
                  <a:pt x="753265" y="0"/>
                </a:lnTo>
                <a:lnTo>
                  <a:pt x="1279748" y="0"/>
                </a:lnTo>
                <a:lnTo>
                  <a:pt x="1286274" y="0"/>
                </a:lnTo>
                <a:lnTo>
                  <a:pt x="1444804" y="0"/>
                </a:lnTo>
                <a:lnTo>
                  <a:pt x="1833655" y="0"/>
                </a:lnTo>
                <a:lnTo>
                  <a:pt x="1992186" y="0"/>
                </a:lnTo>
                <a:lnTo>
                  <a:pt x="2232273" y="0"/>
                </a:lnTo>
                <a:lnTo>
                  <a:pt x="2779655" y="0"/>
                </a:lnTo>
                <a:lnTo>
                  <a:pt x="2786181" y="0"/>
                </a:lnTo>
                <a:lnTo>
                  <a:pt x="2944711" y="0"/>
                </a:lnTo>
                <a:lnTo>
                  <a:pt x="3312663" y="0"/>
                </a:lnTo>
                <a:lnTo>
                  <a:pt x="3333562" y="0"/>
                </a:lnTo>
                <a:lnTo>
                  <a:pt x="3471194" y="0"/>
                </a:lnTo>
                <a:lnTo>
                  <a:pt x="3492093" y="0"/>
                </a:lnTo>
                <a:lnTo>
                  <a:pt x="3860045" y="0"/>
                </a:lnTo>
                <a:lnTo>
                  <a:pt x="4018576" y="0"/>
                </a:lnTo>
                <a:lnTo>
                  <a:pt x="4025102" y="0"/>
                </a:lnTo>
                <a:lnTo>
                  <a:pt x="4572484" y="0"/>
                </a:lnTo>
                <a:lnTo>
                  <a:pt x="4812570" y="0"/>
                </a:lnTo>
                <a:lnTo>
                  <a:pt x="4971101" y="0"/>
                </a:lnTo>
                <a:lnTo>
                  <a:pt x="5359952" y="0"/>
                </a:lnTo>
                <a:lnTo>
                  <a:pt x="5518483" y="0"/>
                </a:lnTo>
                <a:lnTo>
                  <a:pt x="5525009" y="0"/>
                </a:lnTo>
                <a:lnTo>
                  <a:pt x="6051491" y="0"/>
                </a:lnTo>
                <a:lnTo>
                  <a:pt x="6072391" y="0"/>
                </a:lnTo>
                <a:lnTo>
                  <a:pt x="6598873" y="0"/>
                </a:lnTo>
                <a:lnTo>
                  <a:pt x="6804756" y="360000"/>
                </a:lnTo>
                <a:lnTo>
                  <a:pt x="6598873" y="720000"/>
                </a:lnTo>
                <a:lnTo>
                  <a:pt x="6072391" y="720000"/>
                </a:lnTo>
                <a:lnTo>
                  <a:pt x="6051491" y="720000"/>
                </a:lnTo>
                <a:lnTo>
                  <a:pt x="5525009" y="720000"/>
                </a:lnTo>
                <a:lnTo>
                  <a:pt x="5518483" y="720000"/>
                </a:lnTo>
                <a:lnTo>
                  <a:pt x="5359952" y="720000"/>
                </a:lnTo>
                <a:lnTo>
                  <a:pt x="4971101" y="720000"/>
                </a:lnTo>
                <a:lnTo>
                  <a:pt x="4812570" y="720000"/>
                </a:lnTo>
                <a:lnTo>
                  <a:pt x="4572484" y="720000"/>
                </a:lnTo>
                <a:lnTo>
                  <a:pt x="4025102" y="720000"/>
                </a:lnTo>
                <a:lnTo>
                  <a:pt x="4018576" y="720000"/>
                </a:lnTo>
                <a:lnTo>
                  <a:pt x="3860045" y="720000"/>
                </a:lnTo>
                <a:lnTo>
                  <a:pt x="3492093" y="720000"/>
                </a:lnTo>
                <a:lnTo>
                  <a:pt x="3471194" y="720000"/>
                </a:lnTo>
                <a:lnTo>
                  <a:pt x="3333562" y="720000"/>
                </a:lnTo>
                <a:lnTo>
                  <a:pt x="3312663" y="720000"/>
                </a:lnTo>
                <a:lnTo>
                  <a:pt x="2944711" y="720000"/>
                </a:lnTo>
                <a:lnTo>
                  <a:pt x="2786181" y="720000"/>
                </a:lnTo>
                <a:lnTo>
                  <a:pt x="2779655" y="720000"/>
                </a:lnTo>
                <a:lnTo>
                  <a:pt x="2232273" y="720000"/>
                </a:lnTo>
                <a:lnTo>
                  <a:pt x="1992186" y="720000"/>
                </a:lnTo>
                <a:lnTo>
                  <a:pt x="1833655" y="720000"/>
                </a:lnTo>
                <a:lnTo>
                  <a:pt x="1444804" y="720000"/>
                </a:lnTo>
                <a:lnTo>
                  <a:pt x="1286274" y="720000"/>
                </a:lnTo>
                <a:lnTo>
                  <a:pt x="1279748" y="720000"/>
                </a:lnTo>
                <a:lnTo>
                  <a:pt x="753265" y="720000"/>
                </a:lnTo>
                <a:lnTo>
                  <a:pt x="732366" y="720000"/>
                </a:lnTo>
                <a:lnTo>
                  <a:pt x="205883" y="720000"/>
                </a:lnTo>
                <a:lnTo>
                  <a:pt x="0" y="360000"/>
                </a:lnTo>
                <a:close/>
              </a:path>
            </a:pathLst>
          </a:custGeom>
          <a:solidFill>
            <a:srgbClr val="6B8D9C"/>
          </a:solidFill>
          <a:ln>
            <a:noFill/>
          </a:ln>
        </p:spPr>
        <p:txBody>
          <a:bodyPr vert="horz" wrap="square" lIns="216000" tIns="180000" rIns="216000" bIns="180000" numCol="1" anchor="ctr" anchorCtr="1" compatLnSpc="1">
            <a:prstTxWarp prst="textNoShape">
              <a:avLst/>
            </a:prstTxWarp>
            <a:noAutofit/>
          </a:bodyPr>
          <a:lstStyle/>
          <a:p>
            <a:r>
              <a:rPr lang="en" b="1" i="1" dirty="0" smtClean="0">
                <a:solidFill>
                  <a:schemeClr val="bg1"/>
                </a:solidFill>
              </a:rPr>
              <a:t>Ứng dụng FPT.eLearning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144" name="Freeform 143"/>
          <p:cNvSpPr>
            <a:spLocks/>
          </p:cNvSpPr>
          <p:nvPr/>
        </p:nvSpPr>
        <p:spPr bwMode="auto">
          <a:xfrm>
            <a:off x="3986461" y="4586230"/>
            <a:ext cx="5400000" cy="576000"/>
          </a:xfrm>
          <a:custGeom>
            <a:avLst/>
            <a:gdLst>
              <a:gd name="connsiteX0" fmla="*/ 205883 w 6804756"/>
              <a:gd name="connsiteY0" fmla="*/ 0 h 720000"/>
              <a:gd name="connsiteX1" fmla="*/ 732366 w 6804756"/>
              <a:gd name="connsiteY1" fmla="*/ 0 h 720000"/>
              <a:gd name="connsiteX2" fmla="*/ 753265 w 6804756"/>
              <a:gd name="connsiteY2" fmla="*/ 0 h 720000"/>
              <a:gd name="connsiteX3" fmla="*/ 1279748 w 6804756"/>
              <a:gd name="connsiteY3" fmla="*/ 0 h 720000"/>
              <a:gd name="connsiteX4" fmla="*/ 1286274 w 6804756"/>
              <a:gd name="connsiteY4" fmla="*/ 0 h 720000"/>
              <a:gd name="connsiteX5" fmla="*/ 1444804 w 6804756"/>
              <a:gd name="connsiteY5" fmla="*/ 0 h 720000"/>
              <a:gd name="connsiteX6" fmla="*/ 1833655 w 6804756"/>
              <a:gd name="connsiteY6" fmla="*/ 0 h 720000"/>
              <a:gd name="connsiteX7" fmla="*/ 1992186 w 6804756"/>
              <a:gd name="connsiteY7" fmla="*/ 0 h 720000"/>
              <a:gd name="connsiteX8" fmla="*/ 2232273 w 6804756"/>
              <a:gd name="connsiteY8" fmla="*/ 0 h 720000"/>
              <a:gd name="connsiteX9" fmla="*/ 2779655 w 6804756"/>
              <a:gd name="connsiteY9" fmla="*/ 0 h 720000"/>
              <a:gd name="connsiteX10" fmla="*/ 2786181 w 6804756"/>
              <a:gd name="connsiteY10" fmla="*/ 0 h 720000"/>
              <a:gd name="connsiteX11" fmla="*/ 2944711 w 6804756"/>
              <a:gd name="connsiteY11" fmla="*/ 0 h 720000"/>
              <a:gd name="connsiteX12" fmla="*/ 3312663 w 6804756"/>
              <a:gd name="connsiteY12" fmla="*/ 0 h 720000"/>
              <a:gd name="connsiteX13" fmla="*/ 3333562 w 6804756"/>
              <a:gd name="connsiteY13" fmla="*/ 0 h 720000"/>
              <a:gd name="connsiteX14" fmla="*/ 3471194 w 6804756"/>
              <a:gd name="connsiteY14" fmla="*/ 0 h 720000"/>
              <a:gd name="connsiteX15" fmla="*/ 3492093 w 6804756"/>
              <a:gd name="connsiteY15" fmla="*/ 0 h 720000"/>
              <a:gd name="connsiteX16" fmla="*/ 3860045 w 6804756"/>
              <a:gd name="connsiteY16" fmla="*/ 0 h 720000"/>
              <a:gd name="connsiteX17" fmla="*/ 4018576 w 6804756"/>
              <a:gd name="connsiteY17" fmla="*/ 0 h 720000"/>
              <a:gd name="connsiteX18" fmla="*/ 4025102 w 6804756"/>
              <a:gd name="connsiteY18" fmla="*/ 0 h 720000"/>
              <a:gd name="connsiteX19" fmla="*/ 4572484 w 6804756"/>
              <a:gd name="connsiteY19" fmla="*/ 0 h 720000"/>
              <a:gd name="connsiteX20" fmla="*/ 4812570 w 6804756"/>
              <a:gd name="connsiteY20" fmla="*/ 0 h 720000"/>
              <a:gd name="connsiteX21" fmla="*/ 4971101 w 6804756"/>
              <a:gd name="connsiteY21" fmla="*/ 0 h 720000"/>
              <a:gd name="connsiteX22" fmla="*/ 5359952 w 6804756"/>
              <a:gd name="connsiteY22" fmla="*/ 0 h 720000"/>
              <a:gd name="connsiteX23" fmla="*/ 5518483 w 6804756"/>
              <a:gd name="connsiteY23" fmla="*/ 0 h 720000"/>
              <a:gd name="connsiteX24" fmla="*/ 5525009 w 6804756"/>
              <a:gd name="connsiteY24" fmla="*/ 0 h 720000"/>
              <a:gd name="connsiteX25" fmla="*/ 6051491 w 6804756"/>
              <a:gd name="connsiteY25" fmla="*/ 0 h 720000"/>
              <a:gd name="connsiteX26" fmla="*/ 6072391 w 6804756"/>
              <a:gd name="connsiteY26" fmla="*/ 0 h 720000"/>
              <a:gd name="connsiteX27" fmla="*/ 6598873 w 6804756"/>
              <a:gd name="connsiteY27" fmla="*/ 0 h 720000"/>
              <a:gd name="connsiteX28" fmla="*/ 6804756 w 6804756"/>
              <a:gd name="connsiteY28" fmla="*/ 360000 h 720000"/>
              <a:gd name="connsiteX29" fmla="*/ 6598873 w 6804756"/>
              <a:gd name="connsiteY29" fmla="*/ 720000 h 720000"/>
              <a:gd name="connsiteX30" fmla="*/ 6072391 w 6804756"/>
              <a:gd name="connsiteY30" fmla="*/ 720000 h 720000"/>
              <a:gd name="connsiteX31" fmla="*/ 6051491 w 6804756"/>
              <a:gd name="connsiteY31" fmla="*/ 720000 h 720000"/>
              <a:gd name="connsiteX32" fmla="*/ 5525009 w 6804756"/>
              <a:gd name="connsiteY32" fmla="*/ 720000 h 720000"/>
              <a:gd name="connsiteX33" fmla="*/ 5518483 w 6804756"/>
              <a:gd name="connsiteY33" fmla="*/ 720000 h 720000"/>
              <a:gd name="connsiteX34" fmla="*/ 5359952 w 6804756"/>
              <a:gd name="connsiteY34" fmla="*/ 720000 h 720000"/>
              <a:gd name="connsiteX35" fmla="*/ 4971101 w 6804756"/>
              <a:gd name="connsiteY35" fmla="*/ 720000 h 720000"/>
              <a:gd name="connsiteX36" fmla="*/ 4812570 w 6804756"/>
              <a:gd name="connsiteY36" fmla="*/ 720000 h 720000"/>
              <a:gd name="connsiteX37" fmla="*/ 4572484 w 6804756"/>
              <a:gd name="connsiteY37" fmla="*/ 720000 h 720000"/>
              <a:gd name="connsiteX38" fmla="*/ 4025102 w 6804756"/>
              <a:gd name="connsiteY38" fmla="*/ 720000 h 720000"/>
              <a:gd name="connsiteX39" fmla="*/ 4018576 w 6804756"/>
              <a:gd name="connsiteY39" fmla="*/ 720000 h 720000"/>
              <a:gd name="connsiteX40" fmla="*/ 3860045 w 6804756"/>
              <a:gd name="connsiteY40" fmla="*/ 720000 h 720000"/>
              <a:gd name="connsiteX41" fmla="*/ 3492093 w 6804756"/>
              <a:gd name="connsiteY41" fmla="*/ 720000 h 720000"/>
              <a:gd name="connsiteX42" fmla="*/ 3471194 w 6804756"/>
              <a:gd name="connsiteY42" fmla="*/ 720000 h 720000"/>
              <a:gd name="connsiteX43" fmla="*/ 3333562 w 6804756"/>
              <a:gd name="connsiteY43" fmla="*/ 720000 h 720000"/>
              <a:gd name="connsiteX44" fmla="*/ 3312663 w 6804756"/>
              <a:gd name="connsiteY44" fmla="*/ 720000 h 720000"/>
              <a:gd name="connsiteX45" fmla="*/ 2944711 w 6804756"/>
              <a:gd name="connsiteY45" fmla="*/ 720000 h 720000"/>
              <a:gd name="connsiteX46" fmla="*/ 2786181 w 6804756"/>
              <a:gd name="connsiteY46" fmla="*/ 720000 h 720000"/>
              <a:gd name="connsiteX47" fmla="*/ 2779655 w 6804756"/>
              <a:gd name="connsiteY47" fmla="*/ 720000 h 720000"/>
              <a:gd name="connsiteX48" fmla="*/ 2232273 w 6804756"/>
              <a:gd name="connsiteY48" fmla="*/ 720000 h 720000"/>
              <a:gd name="connsiteX49" fmla="*/ 1992186 w 6804756"/>
              <a:gd name="connsiteY49" fmla="*/ 720000 h 720000"/>
              <a:gd name="connsiteX50" fmla="*/ 1833655 w 6804756"/>
              <a:gd name="connsiteY50" fmla="*/ 720000 h 720000"/>
              <a:gd name="connsiteX51" fmla="*/ 1444804 w 6804756"/>
              <a:gd name="connsiteY51" fmla="*/ 720000 h 720000"/>
              <a:gd name="connsiteX52" fmla="*/ 1286274 w 6804756"/>
              <a:gd name="connsiteY52" fmla="*/ 720000 h 720000"/>
              <a:gd name="connsiteX53" fmla="*/ 1279748 w 6804756"/>
              <a:gd name="connsiteY53" fmla="*/ 720000 h 720000"/>
              <a:gd name="connsiteX54" fmla="*/ 753265 w 6804756"/>
              <a:gd name="connsiteY54" fmla="*/ 720000 h 720000"/>
              <a:gd name="connsiteX55" fmla="*/ 732366 w 6804756"/>
              <a:gd name="connsiteY55" fmla="*/ 720000 h 720000"/>
              <a:gd name="connsiteX56" fmla="*/ 205883 w 6804756"/>
              <a:gd name="connsiteY56" fmla="*/ 720000 h 720000"/>
              <a:gd name="connsiteX57" fmla="*/ 0 w 6804756"/>
              <a:gd name="connsiteY57" fmla="*/ 36000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6804756" h="720000">
                <a:moveTo>
                  <a:pt x="205883" y="0"/>
                </a:moveTo>
                <a:lnTo>
                  <a:pt x="732366" y="0"/>
                </a:lnTo>
                <a:lnTo>
                  <a:pt x="753265" y="0"/>
                </a:lnTo>
                <a:lnTo>
                  <a:pt x="1279748" y="0"/>
                </a:lnTo>
                <a:lnTo>
                  <a:pt x="1286274" y="0"/>
                </a:lnTo>
                <a:lnTo>
                  <a:pt x="1444804" y="0"/>
                </a:lnTo>
                <a:lnTo>
                  <a:pt x="1833655" y="0"/>
                </a:lnTo>
                <a:lnTo>
                  <a:pt x="1992186" y="0"/>
                </a:lnTo>
                <a:lnTo>
                  <a:pt x="2232273" y="0"/>
                </a:lnTo>
                <a:lnTo>
                  <a:pt x="2779655" y="0"/>
                </a:lnTo>
                <a:lnTo>
                  <a:pt x="2786181" y="0"/>
                </a:lnTo>
                <a:lnTo>
                  <a:pt x="2944711" y="0"/>
                </a:lnTo>
                <a:lnTo>
                  <a:pt x="3312663" y="0"/>
                </a:lnTo>
                <a:lnTo>
                  <a:pt x="3333562" y="0"/>
                </a:lnTo>
                <a:lnTo>
                  <a:pt x="3471194" y="0"/>
                </a:lnTo>
                <a:lnTo>
                  <a:pt x="3492093" y="0"/>
                </a:lnTo>
                <a:lnTo>
                  <a:pt x="3860045" y="0"/>
                </a:lnTo>
                <a:lnTo>
                  <a:pt x="4018576" y="0"/>
                </a:lnTo>
                <a:lnTo>
                  <a:pt x="4025102" y="0"/>
                </a:lnTo>
                <a:lnTo>
                  <a:pt x="4572484" y="0"/>
                </a:lnTo>
                <a:lnTo>
                  <a:pt x="4812570" y="0"/>
                </a:lnTo>
                <a:lnTo>
                  <a:pt x="4971101" y="0"/>
                </a:lnTo>
                <a:lnTo>
                  <a:pt x="5359952" y="0"/>
                </a:lnTo>
                <a:lnTo>
                  <a:pt x="5518483" y="0"/>
                </a:lnTo>
                <a:lnTo>
                  <a:pt x="5525009" y="0"/>
                </a:lnTo>
                <a:lnTo>
                  <a:pt x="6051491" y="0"/>
                </a:lnTo>
                <a:lnTo>
                  <a:pt x="6072391" y="0"/>
                </a:lnTo>
                <a:lnTo>
                  <a:pt x="6598873" y="0"/>
                </a:lnTo>
                <a:lnTo>
                  <a:pt x="6804756" y="360000"/>
                </a:lnTo>
                <a:lnTo>
                  <a:pt x="6598873" y="720000"/>
                </a:lnTo>
                <a:lnTo>
                  <a:pt x="6072391" y="720000"/>
                </a:lnTo>
                <a:lnTo>
                  <a:pt x="6051491" y="720000"/>
                </a:lnTo>
                <a:lnTo>
                  <a:pt x="5525009" y="720000"/>
                </a:lnTo>
                <a:lnTo>
                  <a:pt x="5518483" y="720000"/>
                </a:lnTo>
                <a:lnTo>
                  <a:pt x="5359952" y="720000"/>
                </a:lnTo>
                <a:lnTo>
                  <a:pt x="4971101" y="720000"/>
                </a:lnTo>
                <a:lnTo>
                  <a:pt x="4812570" y="720000"/>
                </a:lnTo>
                <a:lnTo>
                  <a:pt x="4572484" y="720000"/>
                </a:lnTo>
                <a:lnTo>
                  <a:pt x="4025102" y="720000"/>
                </a:lnTo>
                <a:lnTo>
                  <a:pt x="4018576" y="720000"/>
                </a:lnTo>
                <a:lnTo>
                  <a:pt x="3860045" y="720000"/>
                </a:lnTo>
                <a:lnTo>
                  <a:pt x="3492093" y="720000"/>
                </a:lnTo>
                <a:lnTo>
                  <a:pt x="3471194" y="720000"/>
                </a:lnTo>
                <a:lnTo>
                  <a:pt x="3333562" y="720000"/>
                </a:lnTo>
                <a:lnTo>
                  <a:pt x="3312663" y="720000"/>
                </a:lnTo>
                <a:lnTo>
                  <a:pt x="2944711" y="720000"/>
                </a:lnTo>
                <a:lnTo>
                  <a:pt x="2786181" y="720000"/>
                </a:lnTo>
                <a:lnTo>
                  <a:pt x="2779655" y="720000"/>
                </a:lnTo>
                <a:lnTo>
                  <a:pt x="2232273" y="720000"/>
                </a:lnTo>
                <a:lnTo>
                  <a:pt x="1992186" y="720000"/>
                </a:lnTo>
                <a:lnTo>
                  <a:pt x="1833655" y="720000"/>
                </a:lnTo>
                <a:lnTo>
                  <a:pt x="1444804" y="720000"/>
                </a:lnTo>
                <a:lnTo>
                  <a:pt x="1286274" y="720000"/>
                </a:lnTo>
                <a:lnTo>
                  <a:pt x="1279748" y="720000"/>
                </a:lnTo>
                <a:lnTo>
                  <a:pt x="753265" y="720000"/>
                </a:lnTo>
                <a:lnTo>
                  <a:pt x="732366" y="720000"/>
                </a:lnTo>
                <a:lnTo>
                  <a:pt x="205883" y="720000"/>
                </a:lnTo>
                <a:lnTo>
                  <a:pt x="0" y="360000"/>
                </a:lnTo>
                <a:close/>
              </a:path>
            </a:pathLst>
          </a:custGeom>
          <a:solidFill>
            <a:srgbClr val="6B8D9C"/>
          </a:solidFill>
          <a:ln>
            <a:noFill/>
          </a:ln>
        </p:spPr>
        <p:txBody>
          <a:bodyPr vert="horz" wrap="square" lIns="216000" tIns="180000" rIns="216000" bIns="180000" numCol="1" anchor="ctr" anchorCtr="1" compatLnSpc="1">
            <a:prstTxWarp prst="textNoShape">
              <a:avLst/>
            </a:prstTxWarp>
            <a:noAutofit/>
          </a:bodyPr>
          <a:lstStyle/>
          <a:p>
            <a:r>
              <a:rPr lang="en" b="1" i="1" dirty="0">
                <a:solidFill>
                  <a:schemeClr val="bg1"/>
                </a:solidFill>
              </a:rPr>
              <a:t>Đề xuất triển khai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2593731" y="307224"/>
            <a:ext cx="9598268" cy="540000"/>
          </a:xfrm>
          <a:prstGeom prst="rect">
            <a:avLst/>
          </a:prstGeom>
          <a:gradFill>
            <a:gsLst>
              <a:gs pos="100000">
                <a:srgbClr val="1169B0"/>
              </a:gs>
              <a:gs pos="0">
                <a:srgbClr val="34AB5A">
                  <a:alpha val="90000"/>
                </a:srgbClr>
              </a:gs>
            </a:gsLst>
            <a:lin ang="0" scaled="0"/>
          </a:gradFill>
          <a:ln>
            <a:noFill/>
          </a:ln>
          <a:effectLst>
            <a:outerShdw dist="25400" dir="16200000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504000" rtlCol="0" anchor="ctr"/>
          <a:lstStyle/>
          <a:p>
            <a:pPr algn="r"/>
            <a:r>
              <a:rPr lang="en-US">
                <a:solidFill>
                  <a:schemeClr val="bg1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GIẢI PHÁP ĐÀO TẠO TRỰC TUYẾN FPT.ELEARNING</a:t>
            </a:r>
            <a:endParaRPr lang="en-US" dirty="0">
              <a:solidFill>
                <a:schemeClr val="bg1"/>
              </a:solidFill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2845228" y="1952403"/>
            <a:ext cx="505006" cy="3312172"/>
            <a:chOff x="4291063" y="723680"/>
            <a:chExt cx="505006" cy="7440292"/>
          </a:xfrm>
        </p:grpSpPr>
        <p:sp>
          <p:nvSpPr>
            <p:cNvPr id="121" name="Freeform 16"/>
            <p:cNvSpPr>
              <a:spLocks/>
            </p:cNvSpPr>
            <p:nvPr/>
          </p:nvSpPr>
          <p:spPr bwMode="auto">
            <a:xfrm>
              <a:off x="4291063" y="806171"/>
              <a:ext cx="253509" cy="7357801"/>
            </a:xfrm>
            <a:custGeom>
              <a:avLst/>
              <a:gdLst>
                <a:gd name="T0" fmla="*/ 126 w 126"/>
                <a:gd name="T1" fmla="*/ 3657 h 3657"/>
                <a:gd name="T2" fmla="*/ 0 w 126"/>
                <a:gd name="T3" fmla="*/ 3618 h 3657"/>
                <a:gd name="T4" fmla="*/ 0 w 126"/>
                <a:gd name="T5" fmla="*/ 0 h 3657"/>
                <a:gd name="T6" fmla="*/ 126 w 126"/>
                <a:gd name="T7" fmla="*/ 41 h 3657"/>
                <a:gd name="T8" fmla="*/ 126 w 126"/>
                <a:gd name="T9" fmla="*/ 3657 h 3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3657">
                  <a:moveTo>
                    <a:pt x="126" y="3657"/>
                  </a:moveTo>
                  <a:lnTo>
                    <a:pt x="0" y="3618"/>
                  </a:lnTo>
                  <a:lnTo>
                    <a:pt x="0" y="0"/>
                  </a:lnTo>
                  <a:lnTo>
                    <a:pt x="126" y="41"/>
                  </a:lnTo>
                  <a:lnTo>
                    <a:pt x="126" y="3657"/>
                  </a:lnTo>
                  <a:close/>
                </a:path>
              </a:pathLst>
            </a:custGeom>
            <a:solidFill>
              <a:srgbClr val="DCE3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18"/>
            <p:cNvSpPr>
              <a:spLocks/>
            </p:cNvSpPr>
            <p:nvPr/>
          </p:nvSpPr>
          <p:spPr bwMode="auto">
            <a:xfrm>
              <a:off x="4544572" y="806171"/>
              <a:ext cx="251497" cy="7357801"/>
            </a:xfrm>
            <a:custGeom>
              <a:avLst/>
              <a:gdLst>
                <a:gd name="T0" fmla="*/ 0 w 125"/>
                <a:gd name="T1" fmla="*/ 3657 h 3657"/>
                <a:gd name="T2" fmla="*/ 125 w 125"/>
                <a:gd name="T3" fmla="*/ 3618 h 3657"/>
                <a:gd name="T4" fmla="*/ 125 w 125"/>
                <a:gd name="T5" fmla="*/ 0 h 3657"/>
                <a:gd name="T6" fmla="*/ 0 w 125"/>
                <a:gd name="T7" fmla="*/ 41 h 3657"/>
                <a:gd name="T8" fmla="*/ 0 w 125"/>
                <a:gd name="T9" fmla="*/ 3657 h 3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3657">
                  <a:moveTo>
                    <a:pt x="0" y="3657"/>
                  </a:moveTo>
                  <a:lnTo>
                    <a:pt x="125" y="3618"/>
                  </a:lnTo>
                  <a:lnTo>
                    <a:pt x="125" y="0"/>
                  </a:lnTo>
                  <a:lnTo>
                    <a:pt x="0" y="41"/>
                  </a:lnTo>
                  <a:lnTo>
                    <a:pt x="0" y="3657"/>
                  </a:lnTo>
                  <a:close/>
                </a:path>
              </a:pathLst>
            </a:custGeom>
            <a:solidFill>
              <a:srgbClr val="CFD8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17"/>
            <p:cNvSpPr>
              <a:spLocks/>
            </p:cNvSpPr>
            <p:nvPr/>
          </p:nvSpPr>
          <p:spPr bwMode="auto">
            <a:xfrm>
              <a:off x="4291063" y="723680"/>
              <a:ext cx="505006" cy="164982"/>
            </a:xfrm>
            <a:custGeom>
              <a:avLst/>
              <a:gdLst>
                <a:gd name="T0" fmla="*/ 126 w 251"/>
                <a:gd name="T1" fmla="*/ 82 h 82"/>
                <a:gd name="T2" fmla="*/ 0 w 251"/>
                <a:gd name="T3" fmla="*/ 41 h 82"/>
                <a:gd name="T4" fmla="*/ 126 w 251"/>
                <a:gd name="T5" fmla="*/ 0 h 82"/>
                <a:gd name="T6" fmla="*/ 251 w 251"/>
                <a:gd name="T7" fmla="*/ 41 h 82"/>
                <a:gd name="T8" fmla="*/ 126 w 251"/>
                <a:gd name="T9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1" h="82">
                  <a:moveTo>
                    <a:pt x="126" y="82"/>
                  </a:moveTo>
                  <a:lnTo>
                    <a:pt x="0" y="41"/>
                  </a:lnTo>
                  <a:lnTo>
                    <a:pt x="126" y="0"/>
                  </a:lnTo>
                  <a:lnTo>
                    <a:pt x="251" y="41"/>
                  </a:lnTo>
                  <a:lnTo>
                    <a:pt x="126" y="82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2593731" y="1973343"/>
            <a:ext cx="1008000" cy="893318"/>
            <a:chOff x="4039566" y="892686"/>
            <a:chExt cx="1008000" cy="893318"/>
          </a:xfrm>
        </p:grpSpPr>
        <p:sp>
          <p:nvSpPr>
            <p:cNvPr id="99" name="Freeform 12"/>
            <p:cNvSpPr>
              <a:spLocks/>
            </p:cNvSpPr>
            <p:nvPr/>
          </p:nvSpPr>
          <p:spPr bwMode="auto">
            <a:xfrm>
              <a:off x="4544572" y="975177"/>
              <a:ext cx="502994" cy="810827"/>
            </a:xfrm>
            <a:custGeom>
              <a:avLst/>
              <a:gdLst>
                <a:gd name="T0" fmla="*/ 250 w 250"/>
                <a:gd name="T1" fmla="*/ 0 h 403"/>
                <a:gd name="T2" fmla="*/ 0 w 250"/>
                <a:gd name="T3" fmla="*/ 81 h 403"/>
                <a:gd name="T4" fmla="*/ 0 w 250"/>
                <a:gd name="T5" fmla="*/ 403 h 403"/>
                <a:gd name="T6" fmla="*/ 250 w 250"/>
                <a:gd name="T7" fmla="*/ 322 h 403"/>
                <a:gd name="T8" fmla="*/ 250 w 250"/>
                <a:gd name="T9" fmla="*/ 0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0" h="403">
                  <a:moveTo>
                    <a:pt x="250" y="0"/>
                  </a:moveTo>
                  <a:lnTo>
                    <a:pt x="0" y="81"/>
                  </a:lnTo>
                  <a:lnTo>
                    <a:pt x="0" y="403"/>
                  </a:lnTo>
                  <a:lnTo>
                    <a:pt x="250" y="322"/>
                  </a:lnTo>
                  <a:lnTo>
                    <a:pt x="250" y="0"/>
                  </a:lnTo>
                  <a:close/>
                </a:path>
              </a:pathLst>
            </a:custGeom>
            <a:solidFill>
              <a:srgbClr val="147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13"/>
            <p:cNvSpPr>
              <a:spLocks/>
            </p:cNvSpPr>
            <p:nvPr/>
          </p:nvSpPr>
          <p:spPr bwMode="auto">
            <a:xfrm>
              <a:off x="4039566" y="892686"/>
              <a:ext cx="251497" cy="162970"/>
            </a:xfrm>
            <a:custGeom>
              <a:avLst/>
              <a:gdLst>
                <a:gd name="T0" fmla="*/ 0 w 125"/>
                <a:gd name="T1" fmla="*/ 41 h 81"/>
                <a:gd name="T2" fmla="*/ 125 w 125"/>
                <a:gd name="T3" fmla="*/ 0 h 81"/>
                <a:gd name="T4" fmla="*/ 125 w 125"/>
                <a:gd name="T5" fmla="*/ 81 h 81"/>
                <a:gd name="T6" fmla="*/ 0 w 125"/>
                <a:gd name="T7" fmla="*/ 4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5" h="81">
                  <a:moveTo>
                    <a:pt x="0" y="41"/>
                  </a:moveTo>
                  <a:lnTo>
                    <a:pt x="125" y="0"/>
                  </a:lnTo>
                  <a:lnTo>
                    <a:pt x="125" y="81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1169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14"/>
            <p:cNvSpPr>
              <a:spLocks/>
            </p:cNvSpPr>
            <p:nvPr/>
          </p:nvSpPr>
          <p:spPr bwMode="auto">
            <a:xfrm>
              <a:off x="4796069" y="892686"/>
              <a:ext cx="251497" cy="162970"/>
            </a:xfrm>
            <a:custGeom>
              <a:avLst/>
              <a:gdLst>
                <a:gd name="T0" fmla="*/ 125 w 125"/>
                <a:gd name="T1" fmla="*/ 41 h 81"/>
                <a:gd name="T2" fmla="*/ 0 w 125"/>
                <a:gd name="T3" fmla="*/ 0 h 81"/>
                <a:gd name="T4" fmla="*/ 0 w 125"/>
                <a:gd name="T5" fmla="*/ 81 h 81"/>
                <a:gd name="T6" fmla="*/ 125 w 125"/>
                <a:gd name="T7" fmla="*/ 4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5" h="81">
                  <a:moveTo>
                    <a:pt x="125" y="41"/>
                  </a:moveTo>
                  <a:lnTo>
                    <a:pt x="0" y="0"/>
                  </a:lnTo>
                  <a:lnTo>
                    <a:pt x="0" y="81"/>
                  </a:lnTo>
                  <a:lnTo>
                    <a:pt x="125" y="41"/>
                  </a:lnTo>
                  <a:close/>
                </a:path>
              </a:pathLst>
            </a:custGeom>
            <a:solidFill>
              <a:srgbClr val="1169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15"/>
            <p:cNvSpPr>
              <a:spLocks/>
            </p:cNvSpPr>
            <p:nvPr/>
          </p:nvSpPr>
          <p:spPr bwMode="auto">
            <a:xfrm>
              <a:off x="4039566" y="975177"/>
              <a:ext cx="505006" cy="810827"/>
            </a:xfrm>
            <a:custGeom>
              <a:avLst/>
              <a:gdLst>
                <a:gd name="T0" fmla="*/ 0 w 251"/>
                <a:gd name="T1" fmla="*/ 0 h 403"/>
                <a:gd name="T2" fmla="*/ 251 w 251"/>
                <a:gd name="T3" fmla="*/ 81 h 403"/>
                <a:gd name="T4" fmla="*/ 251 w 251"/>
                <a:gd name="T5" fmla="*/ 403 h 403"/>
                <a:gd name="T6" fmla="*/ 0 w 251"/>
                <a:gd name="T7" fmla="*/ 322 h 403"/>
                <a:gd name="T8" fmla="*/ 0 w 251"/>
                <a:gd name="T9" fmla="*/ 0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1" h="403">
                  <a:moveTo>
                    <a:pt x="0" y="0"/>
                  </a:moveTo>
                  <a:lnTo>
                    <a:pt x="251" y="81"/>
                  </a:lnTo>
                  <a:lnTo>
                    <a:pt x="251" y="403"/>
                  </a:lnTo>
                  <a:lnTo>
                    <a:pt x="0" y="3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A93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01</a:t>
              </a: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2593731" y="2789910"/>
            <a:ext cx="1008000" cy="895330"/>
            <a:chOff x="4039566" y="1669309"/>
            <a:chExt cx="1008000" cy="895330"/>
          </a:xfrm>
        </p:grpSpPr>
        <p:sp>
          <p:nvSpPr>
            <p:cNvPr id="88" name="Freeform 20"/>
            <p:cNvSpPr>
              <a:spLocks/>
            </p:cNvSpPr>
            <p:nvPr/>
          </p:nvSpPr>
          <p:spPr bwMode="auto">
            <a:xfrm>
              <a:off x="4039566" y="1669309"/>
              <a:ext cx="251497" cy="164982"/>
            </a:xfrm>
            <a:custGeom>
              <a:avLst/>
              <a:gdLst>
                <a:gd name="T0" fmla="*/ 0 w 125"/>
                <a:gd name="T1" fmla="*/ 41 h 82"/>
                <a:gd name="T2" fmla="*/ 125 w 125"/>
                <a:gd name="T3" fmla="*/ 0 h 82"/>
                <a:gd name="T4" fmla="*/ 125 w 125"/>
                <a:gd name="T5" fmla="*/ 82 h 82"/>
                <a:gd name="T6" fmla="*/ 0 w 125"/>
                <a:gd name="T7" fmla="*/ 41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5" h="82">
                  <a:moveTo>
                    <a:pt x="0" y="41"/>
                  </a:moveTo>
                  <a:lnTo>
                    <a:pt x="125" y="0"/>
                  </a:lnTo>
                  <a:lnTo>
                    <a:pt x="125" y="82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DD5C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21"/>
            <p:cNvSpPr>
              <a:spLocks/>
            </p:cNvSpPr>
            <p:nvPr/>
          </p:nvSpPr>
          <p:spPr bwMode="auto">
            <a:xfrm>
              <a:off x="4796069" y="1669309"/>
              <a:ext cx="251497" cy="164982"/>
            </a:xfrm>
            <a:custGeom>
              <a:avLst/>
              <a:gdLst>
                <a:gd name="T0" fmla="*/ 125 w 125"/>
                <a:gd name="T1" fmla="*/ 41 h 82"/>
                <a:gd name="T2" fmla="*/ 0 w 125"/>
                <a:gd name="T3" fmla="*/ 0 h 82"/>
                <a:gd name="T4" fmla="*/ 0 w 125"/>
                <a:gd name="T5" fmla="*/ 82 h 82"/>
                <a:gd name="T6" fmla="*/ 125 w 125"/>
                <a:gd name="T7" fmla="*/ 41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5" h="82">
                  <a:moveTo>
                    <a:pt x="125" y="41"/>
                  </a:moveTo>
                  <a:lnTo>
                    <a:pt x="0" y="0"/>
                  </a:lnTo>
                  <a:lnTo>
                    <a:pt x="0" y="82"/>
                  </a:lnTo>
                  <a:lnTo>
                    <a:pt x="125" y="41"/>
                  </a:lnTo>
                  <a:close/>
                </a:path>
              </a:pathLst>
            </a:custGeom>
            <a:solidFill>
              <a:srgbClr val="DD5C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19"/>
            <p:cNvSpPr>
              <a:spLocks/>
            </p:cNvSpPr>
            <p:nvPr/>
          </p:nvSpPr>
          <p:spPr bwMode="auto">
            <a:xfrm>
              <a:off x="4544572" y="1751800"/>
              <a:ext cx="502994" cy="812839"/>
            </a:xfrm>
            <a:custGeom>
              <a:avLst/>
              <a:gdLst>
                <a:gd name="T0" fmla="*/ 250 w 250"/>
                <a:gd name="T1" fmla="*/ 0 h 404"/>
                <a:gd name="T2" fmla="*/ 0 w 250"/>
                <a:gd name="T3" fmla="*/ 82 h 404"/>
                <a:gd name="T4" fmla="*/ 0 w 250"/>
                <a:gd name="T5" fmla="*/ 404 h 404"/>
                <a:gd name="T6" fmla="*/ 250 w 250"/>
                <a:gd name="T7" fmla="*/ 322 h 404"/>
                <a:gd name="T8" fmla="*/ 250 w 250"/>
                <a:gd name="T9" fmla="*/ 0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0" h="404">
                  <a:moveTo>
                    <a:pt x="250" y="0"/>
                  </a:moveTo>
                  <a:lnTo>
                    <a:pt x="0" y="82"/>
                  </a:lnTo>
                  <a:lnTo>
                    <a:pt x="0" y="404"/>
                  </a:lnTo>
                  <a:lnTo>
                    <a:pt x="250" y="322"/>
                  </a:lnTo>
                  <a:lnTo>
                    <a:pt x="250" y="0"/>
                  </a:lnTo>
                  <a:close/>
                </a:path>
              </a:pathLst>
            </a:custGeom>
            <a:solidFill>
              <a:srgbClr val="F272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22"/>
            <p:cNvSpPr>
              <a:spLocks/>
            </p:cNvSpPr>
            <p:nvPr/>
          </p:nvSpPr>
          <p:spPr bwMode="auto">
            <a:xfrm>
              <a:off x="4039566" y="1751800"/>
              <a:ext cx="505006" cy="812839"/>
            </a:xfrm>
            <a:custGeom>
              <a:avLst/>
              <a:gdLst>
                <a:gd name="T0" fmla="*/ 0 w 251"/>
                <a:gd name="T1" fmla="*/ 0 h 404"/>
                <a:gd name="T2" fmla="*/ 251 w 251"/>
                <a:gd name="T3" fmla="*/ 82 h 404"/>
                <a:gd name="T4" fmla="*/ 251 w 251"/>
                <a:gd name="T5" fmla="*/ 404 h 404"/>
                <a:gd name="T6" fmla="*/ 0 w 251"/>
                <a:gd name="T7" fmla="*/ 322 h 404"/>
                <a:gd name="T8" fmla="*/ 0 w 251"/>
                <a:gd name="T9" fmla="*/ 0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1" h="404">
                  <a:moveTo>
                    <a:pt x="0" y="0"/>
                  </a:moveTo>
                  <a:lnTo>
                    <a:pt x="251" y="82"/>
                  </a:lnTo>
                  <a:lnTo>
                    <a:pt x="251" y="404"/>
                  </a:lnTo>
                  <a:lnTo>
                    <a:pt x="0" y="3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48B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</a:rPr>
                <a:t>02</a:t>
              </a: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2593731" y="3608489"/>
            <a:ext cx="1008000" cy="893318"/>
            <a:chOff x="4039566" y="2447945"/>
            <a:chExt cx="1008000" cy="893318"/>
          </a:xfrm>
        </p:grpSpPr>
        <p:sp>
          <p:nvSpPr>
            <p:cNvPr id="83" name="Freeform 24"/>
            <p:cNvSpPr>
              <a:spLocks/>
            </p:cNvSpPr>
            <p:nvPr/>
          </p:nvSpPr>
          <p:spPr bwMode="auto">
            <a:xfrm>
              <a:off x="4039566" y="2447945"/>
              <a:ext cx="251497" cy="162970"/>
            </a:xfrm>
            <a:custGeom>
              <a:avLst/>
              <a:gdLst>
                <a:gd name="T0" fmla="*/ 0 w 125"/>
                <a:gd name="T1" fmla="*/ 41 h 81"/>
                <a:gd name="T2" fmla="*/ 125 w 125"/>
                <a:gd name="T3" fmla="*/ 0 h 81"/>
                <a:gd name="T4" fmla="*/ 125 w 125"/>
                <a:gd name="T5" fmla="*/ 81 h 81"/>
                <a:gd name="T6" fmla="*/ 0 w 125"/>
                <a:gd name="T7" fmla="*/ 4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5" h="81">
                  <a:moveTo>
                    <a:pt x="0" y="41"/>
                  </a:moveTo>
                  <a:lnTo>
                    <a:pt x="125" y="0"/>
                  </a:lnTo>
                  <a:lnTo>
                    <a:pt x="125" y="81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25"/>
            <p:cNvSpPr>
              <a:spLocks/>
            </p:cNvSpPr>
            <p:nvPr/>
          </p:nvSpPr>
          <p:spPr bwMode="auto">
            <a:xfrm>
              <a:off x="4796069" y="2447945"/>
              <a:ext cx="251497" cy="162970"/>
            </a:xfrm>
            <a:custGeom>
              <a:avLst/>
              <a:gdLst>
                <a:gd name="T0" fmla="*/ 125 w 125"/>
                <a:gd name="T1" fmla="*/ 41 h 81"/>
                <a:gd name="T2" fmla="*/ 0 w 125"/>
                <a:gd name="T3" fmla="*/ 0 h 81"/>
                <a:gd name="T4" fmla="*/ 0 w 125"/>
                <a:gd name="T5" fmla="*/ 81 h 81"/>
                <a:gd name="T6" fmla="*/ 125 w 125"/>
                <a:gd name="T7" fmla="*/ 4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5" h="81">
                  <a:moveTo>
                    <a:pt x="125" y="41"/>
                  </a:moveTo>
                  <a:lnTo>
                    <a:pt x="0" y="0"/>
                  </a:lnTo>
                  <a:lnTo>
                    <a:pt x="0" y="81"/>
                  </a:lnTo>
                  <a:lnTo>
                    <a:pt x="125" y="41"/>
                  </a:ln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23"/>
            <p:cNvSpPr>
              <a:spLocks/>
            </p:cNvSpPr>
            <p:nvPr/>
          </p:nvSpPr>
          <p:spPr bwMode="auto">
            <a:xfrm>
              <a:off x="4544572" y="2530436"/>
              <a:ext cx="502994" cy="810827"/>
            </a:xfrm>
            <a:custGeom>
              <a:avLst/>
              <a:gdLst>
                <a:gd name="T0" fmla="*/ 250 w 250"/>
                <a:gd name="T1" fmla="*/ 0 h 403"/>
                <a:gd name="T2" fmla="*/ 0 w 250"/>
                <a:gd name="T3" fmla="*/ 81 h 403"/>
                <a:gd name="T4" fmla="*/ 0 w 250"/>
                <a:gd name="T5" fmla="*/ 403 h 403"/>
                <a:gd name="T6" fmla="*/ 250 w 250"/>
                <a:gd name="T7" fmla="*/ 322 h 403"/>
                <a:gd name="T8" fmla="*/ 250 w 250"/>
                <a:gd name="T9" fmla="*/ 0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0" h="403">
                  <a:moveTo>
                    <a:pt x="250" y="0"/>
                  </a:moveTo>
                  <a:lnTo>
                    <a:pt x="0" y="81"/>
                  </a:lnTo>
                  <a:lnTo>
                    <a:pt x="0" y="403"/>
                  </a:lnTo>
                  <a:lnTo>
                    <a:pt x="250" y="322"/>
                  </a:lnTo>
                  <a:lnTo>
                    <a:pt x="250" y="0"/>
                  </a:lnTo>
                  <a:close/>
                </a:path>
              </a:pathLst>
            </a:custGeom>
            <a:solidFill>
              <a:srgbClr val="8BCD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26"/>
            <p:cNvSpPr>
              <a:spLocks/>
            </p:cNvSpPr>
            <p:nvPr/>
          </p:nvSpPr>
          <p:spPr bwMode="auto">
            <a:xfrm>
              <a:off x="4039566" y="2530436"/>
              <a:ext cx="505006" cy="810827"/>
            </a:xfrm>
            <a:custGeom>
              <a:avLst/>
              <a:gdLst>
                <a:gd name="T0" fmla="*/ 0 w 251"/>
                <a:gd name="T1" fmla="*/ 0 h 403"/>
                <a:gd name="T2" fmla="*/ 251 w 251"/>
                <a:gd name="T3" fmla="*/ 81 h 403"/>
                <a:gd name="T4" fmla="*/ 251 w 251"/>
                <a:gd name="T5" fmla="*/ 403 h 403"/>
                <a:gd name="T6" fmla="*/ 0 w 251"/>
                <a:gd name="T7" fmla="*/ 322 h 403"/>
                <a:gd name="T8" fmla="*/ 0 w 251"/>
                <a:gd name="T9" fmla="*/ 0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1" h="403">
                  <a:moveTo>
                    <a:pt x="0" y="0"/>
                  </a:moveTo>
                  <a:lnTo>
                    <a:pt x="251" y="81"/>
                  </a:lnTo>
                  <a:lnTo>
                    <a:pt x="251" y="403"/>
                  </a:lnTo>
                  <a:lnTo>
                    <a:pt x="0" y="3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03</a:t>
              </a: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2593731" y="4425056"/>
            <a:ext cx="1008000" cy="895330"/>
            <a:chOff x="4039566" y="3224568"/>
            <a:chExt cx="1008000" cy="895330"/>
          </a:xfrm>
        </p:grpSpPr>
        <p:sp>
          <p:nvSpPr>
            <p:cNvPr id="79" name="Freeform 28"/>
            <p:cNvSpPr>
              <a:spLocks/>
            </p:cNvSpPr>
            <p:nvPr/>
          </p:nvSpPr>
          <p:spPr bwMode="auto">
            <a:xfrm>
              <a:off x="4039566" y="3224568"/>
              <a:ext cx="251497" cy="164982"/>
            </a:xfrm>
            <a:custGeom>
              <a:avLst/>
              <a:gdLst>
                <a:gd name="T0" fmla="*/ 0 w 125"/>
                <a:gd name="T1" fmla="*/ 41 h 82"/>
                <a:gd name="T2" fmla="*/ 125 w 125"/>
                <a:gd name="T3" fmla="*/ 0 h 82"/>
                <a:gd name="T4" fmla="*/ 125 w 125"/>
                <a:gd name="T5" fmla="*/ 82 h 82"/>
                <a:gd name="T6" fmla="*/ 0 w 125"/>
                <a:gd name="T7" fmla="*/ 41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5" h="82">
                  <a:moveTo>
                    <a:pt x="0" y="41"/>
                  </a:moveTo>
                  <a:lnTo>
                    <a:pt x="125" y="0"/>
                  </a:lnTo>
                  <a:lnTo>
                    <a:pt x="125" y="82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DAA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29"/>
            <p:cNvSpPr>
              <a:spLocks/>
            </p:cNvSpPr>
            <p:nvPr/>
          </p:nvSpPr>
          <p:spPr bwMode="auto">
            <a:xfrm>
              <a:off x="4796069" y="3224568"/>
              <a:ext cx="251497" cy="164982"/>
            </a:xfrm>
            <a:custGeom>
              <a:avLst/>
              <a:gdLst>
                <a:gd name="T0" fmla="*/ 125 w 125"/>
                <a:gd name="T1" fmla="*/ 41 h 82"/>
                <a:gd name="T2" fmla="*/ 0 w 125"/>
                <a:gd name="T3" fmla="*/ 0 h 82"/>
                <a:gd name="T4" fmla="*/ 0 w 125"/>
                <a:gd name="T5" fmla="*/ 82 h 82"/>
                <a:gd name="T6" fmla="*/ 125 w 125"/>
                <a:gd name="T7" fmla="*/ 41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5" h="82">
                  <a:moveTo>
                    <a:pt x="125" y="41"/>
                  </a:moveTo>
                  <a:lnTo>
                    <a:pt x="0" y="0"/>
                  </a:lnTo>
                  <a:lnTo>
                    <a:pt x="0" y="82"/>
                  </a:lnTo>
                  <a:lnTo>
                    <a:pt x="125" y="41"/>
                  </a:lnTo>
                  <a:close/>
                </a:path>
              </a:pathLst>
            </a:custGeom>
            <a:solidFill>
              <a:srgbClr val="DAA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27"/>
            <p:cNvSpPr>
              <a:spLocks/>
            </p:cNvSpPr>
            <p:nvPr/>
          </p:nvSpPr>
          <p:spPr bwMode="auto">
            <a:xfrm>
              <a:off x="4544572" y="3307059"/>
              <a:ext cx="502994" cy="812839"/>
            </a:xfrm>
            <a:custGeom>
              <a:avLst/>
              <a:gdLst>
                <a:gd name="T0" fmla="*/ 250 w 250"/>
                <a:gd name="T1" fmla="*/ 0 h 404"/>
                <a:gd name="T2" fmla="*/ 0 w 250"/>
                <a:gd name="T3" fmla="*/ 82 h 404"/>
                <a:gd name="T4" fmla="*/ 0 w 250"/>
                <a:gd name="T5" fmla="*/ 404 h 404"/>
                <a:gd name="T6" fmla="*/ 250 w 250"/>
                <a:gd name="T7" fmla="*/ 322 h 404"/>
                <a:gd name="T8" fmla="*/ 250 w 250"/>
                <a:gd name="T9" fmla="*/ 0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0" h="404">
                  <a:moveTo>
                    <a:pt x="250" y="0"/>
                  </a:moveTo>
                  <a:lnTo>
                    <a:pt x="0" y="82"/>
                  </a:lnTo>
                  <a:lnTo>
                    <a:pt x="0" y="404"/>
                  </a:lnTo>
                  <a:lnTo>
                    <a:pt x="250" y="322"/>
                  </a:lnTo>
                  <a:lnTo>
                    <a:pt x="250" y="0"/>
                  </a:lnTo>
                  <a:close/>
                </a:path>
              </a:pathLst>
            </a:custGeom>
            <a:solidFill>
              <a:srgbClr val="EAB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30"/>
            <p:cNvSpPr>
              <a:spLocks/>
            </p:cNvSpPr>
            <p:nvPr/>
          </p:nvSpPr>
          <p:spPr bwMode="auto">
            <a:xfrm>
              <a:off x="4039566" y="3307059"/>
              <a:ext cx="505006" cy="812839"/>
            </a:xfrm>
            <a:custGeom>
              <a:avLst/>
              <a:gdLst>
                <a:gd name="T0" fmla="*/ 0 w 251"/>
                <a:gd name="T1" fmla="*/ 0 h 404"/>
                <a:gd name="T2" fmla="*/ 251 w 251"/>
                <a:gd name="T3" fmla="*/ 82 h 404"/>
                <a:gd name="T4" fmla="*/ 251 w 251"/>
                <a:gd name="T5" fmla="*/ 404 h 404"/>
                <a:gd name="T6" fmla="*/ 0 w 251"/>
                <a:gd name="T7" fmla="*/ 322 h 404"/>
                <a:gd name="T8" fmla="*/ 0 w 251"/>
                <a:gd name="T9" fmla="*/ 0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1" h="404">
                  <a:moveTo>
                    <a:pt x="0" y="0"/>
                  </a:moveTo>
                  <a:lnTo>
                    <a:pt x="251" y="82"/>
                  </a:lnTo>
                  <a:lnTo>
                    <a:pt x="251" y="404"/>
                  </a:lnTo>
                  <a:lnTo>
                    <a:pt x="0" y="3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04</a:t>
              </a:r>
            </a:p>
          </p:txBody>
        </p:sp>
      </p:grpSp>
      <p:sp>
        <p:nvSpPr>
          <p:cNvPr id="118" name="Freeform 117"/>
          <p:cNvSpPr>
            <a:spLocks/>
          </p:cNvSpPr>
          <p:nvPr/>
        </p:nvSpPr>
        <p:spPr bwMode="auto">
          <a:xfrm>
            <a:off x="3986461" y="2950078"/>
            <a:ext cx="5400000" cy="576000"/>
          </a:xfrm>
          <a:custGeom>
            <a:avLst/>
            <a:gdLst>
              <a:gd name="connsiteX0" fmla="*/ 205883 w 6804756"/>
              <a:gd name="connsiteY0" fmla="*/ 0 h 720000"/>
              <a:gd name="connsiteX1" fmla="*/ 732366 w 6804756"/>
              <a:gd name="connsiteY1" fmla="*/ 0 h 720000"/>
              <a:gd name="connsiteX2" fmla="*/ 753265 w 6804756"/>
              <a:gd name="connsiteY2" fmla="*/ 0 h 720000"/>
              <a:gd name="connsiteX3" fmla="*/ 1279748 w 6804756"/>
              <a:gd name="connsiteY3" fmla="*/ 0 h 720000"/>
              <a:gd name="connsiteX4" fmla="*/ 1286274 w 6804756"/>
              <a:gd name="connsiteY4" fmla="*/ 0 h 720000"/>
              <a:gd name="connsiteX5" fmla="*/ 1444804 w 6804756"/>
              <a:gd name="connsiteY5" fmla="*/ 0 h 720000"/>
              <a:gd name="connsiteX6" fmla="*/ 1833655 w 6804756"/>
              <a:gd name="connsiteY6" fmla="*/ 0 h 720000"/>
              <a:gd name="connsiteX7" fmla="*/ 1992186 w 6804756"/>
              <a:gd name="connsiteY7" fmla="*/ 0 h 720000"/>
              <a:gd name="connsiteX8" fmla="*/ 2232273 w 6804756"/>
              <a:gd name="connsiteY8" fmla="*/ 0 h 720000"/>
              <a:gd name="connsiteX9" fmla="*/ 2779655 w 6804756"/>
              <a:gd name="connsiteY9" fmla="*/ 0 h 720000"/>
              <a:gd name="connsiteX10" fmla="*/ 2786181 w 6804756"/>
              <a:gd name="connsiteY10" fmla="*/ 0 h 720000"/>
              <a:gd name="connsiteX11" fmla="*/ 2944711 w 6804756"/>
              <a:gd name="connsiteY11" fmla="*/ 0 h 720000"/>
              <a:gd name="connsiteX12" fmla="*/ 3312663 w 6804756"/>
              <a:gd name="connsiteY12" fmla="*/ 0 h 720000"/>
              <a:gd name="connsiteX13" fmla="*/ 3333562 w 6804756"/>
              <a:gd name="connsiteY13" fmla="*/ 0 h 720000"/>
              <a:gd name="connsiteX14" fmla="*/ 3471194 w 6804756"/>
              <a:gd name="connsiteY14" fmla="*/ 0 h 720000"/>
              <a:gd name="connsiteX15" fmla="*/ 3492093 w 6804756"/>
              <a:gd name="connsiteY15" fmla="*/ 0 h 720000"/>
              <a:gd name="connsiteX16" fmla="*/ 3860045 w 6804756"/>
              <a:gd name="connsiteY16" fmla="*/ 0 h 720000"/>
              <a:gd name="connsiteX17" fmla="*/ 4018576 w 6804756"/>
              <a:gd name="connsiteY17" fmla="*/ 0 h 720000"/>
              <a:gd name="connsiteX18" fmla="*/ 4025102 w 6804756"/>
              <a:gd name="connsiteY18" fmla="*/ 0 h 720000"/>
              <a:gd name="connsiteX19" fmla="*/ 4572484 w 6804756"/>
              <a:gd name="connsiteY19" fmla="*/ 0 h 720000"/>
              <a:gd name="connsiteX20" fmla="*/ 4812570 w 6804756"/>
              <a:gd name="connsiteY20" fmla="*/ 0 h 720000"/>
              <a:gd name="connsiteX21" fmla="*/ 4971101 w 6804756"/>
              <a:gd name="connsiteY21" fmla="*/ 0 h 720000"/>
              <a:gd name="connsiteX22" fmla="*/ 5359952 w 6804756"/>
              <a:gd name="connsiteY22" fmla="*/ 0 h 720000"/>
              <a:gd name="connsiteX23" fmla="*/ 5518483 w 6804756"/>
              <a:gd name="connsiteY23" fmla="*/ 0 h 720000"/>
              <a:gd name="connsiteX24" fmla="*/ 5525009 w 6804756"/>
              <a:gd name="connsiteY24" fmla="*/ 0 h 720000"/>
              <a:gd name="connsiteX25" fmla="*/ 6051491 w 6804756"/>
              <a:gd name="connsiteY25" fmla="*/ 0 h 720000"/>
              <a:gd name="connsiteX26" fmla="*/ 6072391 w 6804756"/>
              <a:gd name="connsiteY26" fmla="*/ 0 h 720000"/>
              <a:gd name="connsiteX27" fmla="*/ 6598873 w 6804756"/>
              <a:gd name="connsiteY27" fmla="*/ 0 h 720000"/>
              <a:gd name="connsiteX28" fmla="*/ 6804756 w 6804756"/>
              <a:gd name="connsiteY28" fmla="*/ 360000 h 720000"/>
              <a:gd name="connsiteX29" fmla="*/ 6598873 w 6804756"/>
              <a:gd name="connsiteY29" fmla="*/ 720000 h 720000"/>
              <a:gd name="connsiteX30" fmla="*/ 6072391 w 6804756"/>
              <a:gd name="connsiteY30" fmla="*/ 720000 h 720000"/>
              <a:gd name="connsiteX31" fmla="*/ 6051491 w 6804756"/>
              <a:gd name="connsiteY31" fmla="*/ 720000 h 720000"/>
              <a:gd name="connsiteX32" fmla="*/ 5525009 w 6804756"/>
              <a:gd name="connsiteY32" fmla="*/ 720000 h 720000"/>
              <a:gd name="connsiteX33" fmla="*/ 5518483 w 6804756"/>
              <a:gd name="connsiteY33" fmla="*/ 720000 h 720000"/>
              <a:gd name="connsiteX34" fmla="*/ 5359952 w 6804756"/>
              <a:gd name="connsiteY34" fmla="*/ 720000 h 720000"/>
              <a:gd name="connsiteX35" fmla="*/ 4971101 w 6804756"/>
              <a:gd name="connsiteY35" fmla="*/ 720000 h 720000"/>
              <a:gd name="connsiteX36" fmla="*/ 4812570 w 6804756"/>
              <a:gd name="connsiteY36" fmla="*/ 720000 h 720000"/>
              <a:gd name="connsiteX37" fmla="*/ 4572484 w 6804756"/>
              <a:gd name="connsiteY37" fmla="*/ 720000 h 720000"/>
              <a:gd name="connsiteX38" fmla="*/ 4025102 w 6804756"/>
              <a:gd name="connsiteY38" fmla="*/ 720000 h 720000"/>
              <a:gd name="connsiteX39" fmla="*/ 4018576 w 6804756"/>
              <a:gd name="connsiteY39" fmla="*/ 720000 h 720000"/>
              <a:gd name="connsiteX40" fmla="*/ 3860045 w 6804756"/>
              <a:gd name="connsiteY40" fmla="*/ 720000 h 720000"/>
              <a:gd name="connsiteX41" fmla="*/ 3492093 w 6804756"/>
              <a:gd name="connsiteY41" fmla="*/ 720000 h 720000"/>
              <a:gd name="connsiteX42" fmla="*/ 3471194 w 6804756"/>
              <a:gd name="connsiteY42" fmla="*/ 720000 h 720000"/>
              <a:gd name="connsiteX43" fmla="*/ 3333562 w 6804756"/>
              <a:gd name="connsiteY43" fmla="*/ 720000 h 720000"/>
              <a:gd name="connsiteX44" fmla="*/ 3312663 w 6804756"/>
              <a:gd name="connsiteY44" fmla="*/ 720000 h 720000"/>
              <a:gd name="connsiteX45" fmla="*/ 2944711 w 6804756"/>
              <a:gd name="connsiteY45" fmla="*/ 720000 h 720000"/>
              <a:gd name="connsiteX46" fmla="*/ 2786181 w 6804756"/>
              <a:gd name="connsiteY46" fmla="*/ 720000 h 720000"/>
              <a:gd name="connsiteX47" fmla="*/ 2779655 w 6804756"/>
              <a:gd name="connsiteY47" fmla="*/ 720000 h 720000"/>
              <a:gd name="connsiteX48" fmla="*/ 2232273 w 6804756"/>
              <a:gd name="connsiteY48" fmla="*/ 720000 h 720000"/>
              <a:gd name="connsiteX49" fmla="*/ 1992186 w 6804756"/>
              <a:gd name="connsiteY49" fmla="*/ 720000 h 720000"/>
              <a:gd name="connsiteX50" fmla="*/ 1833655 w 6804756"/>
              <a:gd name="connsiteY50" fmla="*/ 720000 h 720000"/>
              <a:gd name="connsiteX51" fmla="*/ 1444804 w 6804756"/>
              <a:gd name="connsiteY51" fmla="*/ 720000 h 720000"/>
              <a:gd name="connsiteX52" fmla="*/ 1286274 w 6804756"/>
              <a:gd name="connsiteY52" fmla="*/ 720000 h 720000"/>
              <a:gd name="connsiteX53" fmla="*/ 1279748 w 6804756"/>
              <a:gd name="connsiteY53" fmla="*/ 720000 h 720000"/>
              <a:gd name="connsiteX54" fmla="*/ 753265 w 6804756"/>
              <a:gd name="connsiteY54" fmla="*/ 720000 h 720000"/>
              <a:gd name="connsiteX55" fmla="*/ 732366 w 6804756"/>
              <a:gd name="connsiteY55" fmla="*/ 720000 h 720000"/>
              <a:gd name="connsiteX56" fmla="*/ 205883 w 6804756"/>
              <a:gd name="connsiteY56" fmla="*/ 720000 h 720000"/>
              <a:gd name="connsiteX57" fmla="*/ 0 w 6804756"/>
              <a:gd name="connsiteY57" fmla="*/ 36000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6804756" h="720000">
                <a:moveTo>
                  <a:pt x="205883" y="0"/>
                </a:moveTo>
                <a:lnTo>
                  <a:pt x="732366" y="0"/>
                </a:lnTo>
                <a:lnTo>
                  <a:pt x="753265" y="0"/>
                </a:lnTo>
                <a:lnTo>
                  <a:pt x="1279748" y="0"/>
                </a:lnTo>
                <a:lnTo>
                  <a:pt x="1286274" y="0"/>
                </a:lnTo>
                <a:lnTo>
                  <a:pt x="1444804" y="0"/>
                </a:lnTo>
                <a:lnTo>
                  <a:pt x="1833655" y="0"/>
                </a:lnTo>
                <a:lnTo>
                  <a:pt x="1992186" y="0"/>
                </a:lnTo>
                <a:lnTo>
                  <a:pt x="2232273" y="0"/>
                </a:lnTo>
                <a:lnTo>
                  <a:pt x="2779655" y="0"/>
                </a:lnTo>
                <a:lnTo>
                  <a:pt x="2786181" y="0"/>
                </a:lnTo>
                <a:lnTo>
                  <a:pt x="2944711" y="0"/>
                </a:lnTo>
                <a:lnTo>
                  <a:pt x="3312663" y="0"/>
                </a:lnTo>
                <a:lnTo>
                  <a:pt x="3333562" y="0"/>
                </a:lnTo>
                <a:lnTo>
                  <a:pt x="3471194" y="0"/>
                </a:lnTo>
                <a:lnTo>
                  <a:pt x="3492093" y="0"/>
                </a:lnTo>
                <a:lnTo>
                  <a:pt x="3860045" y="0"/>
                </a:lnTo>
                <a:lnTo>
                  <a:pt x="4018576" y="0"/>
                </a:lnTo>
                <a:lnTo>
                  <a:pt x="4025102" y="0"/>
                </a:lnTo>
                <a:lnTo>
                  <a:pt x="4572484" y="0"/>
                </a:lnTo>
                <a:lnTo>
                  <a:pt x="4812570" y="0"/>
                </a:lnTo>
                <a:lnTo>
                  <a:pt x="4971101" y="0"/>
                </a:lnTo>
                <a:lnTo>
                  <a:pt x="5359952" y="0"/>
                </a:lnTo>
                <a:lnTo>
                  <a:pt x="5518483" y="0"/>
                </a:lnTo>
                <a:lnTo>
                  <a:pt x="5525009" y="0"/>
                </a:lnTo>
                <a:lnTo>
                  <a:pt x="6051491" y="0"/>
                </a:lnTo>
                <a:lnTo>
                  <a:pt x="6072391" y="0"/>
                </a:lnTo>
                <a:lnTo>
                  <a:pt x="6598873" y="0"/>
                </a:lnTo>
                <a:lnTo>
                  <a:pt x="6804756" y="360000"/>
                </a:lnTo>
                <a:lnTo>
                  <a:pt x="6598873" y="720000"/>
                </a:lnTo>
                <a:lnTo>
                  <a:pt x="6072391" y="720000"/>
                </a:lnTo>
                <a:lnTo>
                  <a:pt x="6051491" y="720000"/>
                </a:lnTo>
                <a:lnTo>
                  <a:pt x="5525009" y="720000"/>
                </a:lnTo>
                <a:lnTo>
                  <a:pt x="5518483" y="720000"/>
                </a:lnTo>
                <a:lnTo>
                  <a:pt x="5359952" y="720000"/>
                </a:lnTo>
                <a:lnTo>
                  <a:pt x="4971101" y="720000"/>
                </a:lnTo>
                <a:lnTo>
                  <a:pt x="4812570" y="720000"/>
                </a:lnTo>
                <a:lnTo>
                  <a:pt x="4572484" y="720000"/>
                </a:lnTo>
                <a:lnTo>
                  <a:pt x="4025102" y="720000"/>
                </a:lnTo>
                <a:lnTo>
                  <a:pt x="4018576" y="720000"/>
                </a:lnTo>
                <a:lnTo>
                  <a:pt x="3860045" y="720000"/>
                </a:lnTo>
                <a:lnTo>
                  <a:pt x="3492093" y="720000"/>
                </a:lnTo>
                <a:lnTo>
                  <a:pt x="3471194" y="720000"/>
                </a:lnTo>
                <a:lnTo>
                  <a:pt x="3333562" y="720000"/>
                </a:lnTo>
                <a:lnTo>
                  <a:pt x="3312663" y="720000"/>
                </a:lnTo>
                <a:lnTo>
                  <a:pt x="2944711" y="720000"/>
                </a:lnTo>
                <a:lnTo>
                  <a:pt x="2786181" y="720000"/>
                </a:lnTo>
                <a:lnTo>
                  <a:pt x="2779655" y="720000"/>
                </a:lnTo>
                <a:lnTo>
                  <a:pt x="2232273" y="720000"/>
                </a:lnTo>
                <a:lnTo>
                  <a:pt x="1992186" y="720000"/>
                </a:lnTo>
                <a:lnTo>
                  <a:pt x="1833655" y="720000"/>
                </a:lnTo>
                <a:lnTo>
                  <a:pt x="1444804" y="720000"/>
                </a:lnTo>
                <a:lnTo>
                  <a:pt x="1286274" y="720000"/>
                </a:lnTo>
                <a:lnTo>
                  <a:pt x="1279748" y="720000"/>
                </a:lnTo>
                <a:lnTo>
                  <a:pt x="753265" y="720000"/>
                </a:lnTo>
                <a:lnTo>
                  <a:pt x="732366" y="720000"/>
                </a:lnTo>
                <a:lnTo>
                  <a:pt x="205883" y="720000"/>
                </a:lnTo>
                <a:lnTo>
                  <a:pt x="0" y="360000"/>
                </a:lnTo>
                <a:close/>
              </a:path>
            </a:pathLst>
          </a:custGeom>
          <a:solidFill>
            <a:srgbClr val="6B8D9C"/>
          </a:solidFill>
          <a:ln>
            <a:noFill/>
          </a:ln>
        </p:spPr>
        <p:txBody>
          <a:bodyPr vert="horz" wrap="square" lIns="216000" tIns="180000" rIns="216000" bIns="180000" numCol="1" anchor="ctr" anchorCtr="1" compatLnSpc="1">
            <a:prstTxWarp prst="textNoShape">
              <a:avLst/>
            </a:prstTxWarp>
            <a:noAutofit/>
          </a:bodyPr>
          <a:lstStyle/>
          <a:p>
            <a:r>
              <a:rPr lang="en" b="1" i="1" dirty="0" smtClean="0">
                <a:solidFill>
                  <a:schemeClr val="bg1"/>
                </a:solidFill>
              </a:rPr>
              <a:t>Ứng dụng đào tạo trực tuyến</a:t>
            </a:r>
            <a:endParaRPr lang="en-US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577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1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0" animBg="1"/>
      <p:bldP spid="138" grpId="0" animBg="1"/>
      <p:bldP spid="144" grpId="0" animBg="1"/>
      <p:bldP spid="1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593731" y="307224"/>
            <a:ext cx="9598268" cy="540000"/>
          </a:xfrm>
          <a:prstGeom prst="rect">
            <a:avLst/>
          </a:prstGeom>
          <a:gradFill>
            <a:gsLst>
              <a:gs pos="100000">
                <a:srgbClr val="1169B0"/>
              </a:gs>
              <a:gs pos="0">
                <a:srgbClr val="34AB5A">
                  <a:alpha val="90000"/>
                </a:srgbClr>
              </a:gs>
            </a:gsLst>
            <a:lin ang="0" scaled="0"/>
          </a:gradFill>
          <a:ln>
            <a:noFill/>
          </a:ln>
          <a:effectLst>
            <a:outerShdw dist="25400" dir="16200000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504000" rtlCol="0" anchor="ctr"/>
          <a:lstStyle/>
          <a:p>
            <a:pPr algn="r"/>
            <a:r>
              <a:rPr lang="en-US" dirty="0">
                <a:solidFill>
                  <a:schemeClr val="bg1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MỤC TIÊU CỦA DỰ ÁN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620" y="220394"/>
            <a:ext cx="1566768" cy="476297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293620" y="780338"/>
            <a:ext cx="1371315" cy="66886"/>
            <a:chOff x="623392" y="1808828"/>
            <a:chExt cx="1476164" cy="72000"/>
          </a:xfrm>
        </p:grpSpPr>
        <p:sp>
          <p:nvSpPr>
            <p:cNvPr id="15" name="Rectangle 14"/>
            <p:cNvSpPr/>
            <p:nvPr/>
          </p:nvSpPr>
          <p:spPr>
            <a:xfrm>
              <a:off x="623392" y="1808828"/>
              <a:ext cx="216000" cy="72000"/>
            </a:xfrm>
            <a:prstGeom prst="rect">
              <a:avLst/>
            </a:prstGeom>
            <a:solidFill>
              <a:srgbClr val="0086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875428" y="1808828"/>
              <a:ext cx="216000" cy="72000"/>
            </a:xfrm>
            <a:prstGeom prst="rect">
              <a:avLst/>
            </a:prstGeom>
            <a:solidFill>
              <a:srgbClr val="00B1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127460" y="1808828"/>
              <a:ext cx="216000" cy="72000"/>
            </a:xfrm>
            <a:prstGeom prst="rect">
              <a:avLst/>
            </a:prstGeom>
            <a:solidFill>
              <a:srgbClr val="95C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379492" y="1808828"/>
              <a:ext cx="216000" cy="72000"/>
            </a:xfrm>
            <a:prstGeom prst="rect">
              <a:avLst/>
            </a:prstGeom>
            <a:solidFill>
              <a:srgbClr val="FFA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631524" y="1808828"/>
              <a:ext cx="216000" cy="72000"/>
            </a:xfrm>
            <a:prstGeom prst="rect">
              <a:avLst/>
            </a:prstGeom>
            <a:solidFill>
              <a:srgbClr val="81165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883556" y="1808828"/>
              <a:ext cx="216000" cy="72000"/>
            </a:xfrm>
            <a:prstGeom prst="rect">
              <a:avLst/>
            </a:prstGeom>
            <a:solidFill>
              <a:srgbClr val="C83B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8" name="Diamond 127"/>
          <p:cNvSpPr/>
          <p:nvPr/>
        </p:nvSpPr>
        <p:spPr>
          <a:xfrm>
            <a:off x="3945916" y="3411000"/>
            <a:ext cx="36000" cy="36000"/>
          </a:xfrm>
          <a:prstGeom prst="diamo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Diamond 42"/>
          <p:cNvSpPr/>
          <p:nvPr/>
        </p:nvSpPr>
        <p:spPr>
          <a:xfrm>
            <a:off x="4106976" y="3411000"/>
            <a:ext cx="36000" cy="36000"/>
          </a:xfrm>
          <a:prstGeom prst="diamo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8324F05-DF1B-45F7-963D-F81FEBFA913E}"/>
              </a:ext>
            </a:extLst>
          </p:cNvPr>
          <p:cNvSpPr txBox="1"/>
          <p:nvPr/>
        </p:nvSpPr>
        <p:spPr>
          <a:xfrm>
            <a:off x="407475" y="1305545"/>
            <a:ext cx="11384475" cy="3133505"/>
          </a:xfrm>
          <a:prstGeom prst="rect">
            <a:avLst/>
          </a:prstGeom>
          <a:noFill/>
          <a:ln w="38100">
            <a:solidFill>
              <a:srgbClr val="00B18D"/>
            </a:solidFill>
          </a:ln>
        </p:spPr>
        <p:txBody>
          <a:bodyPr wrap="square" lIns="180000" tIns="180000" rIns="180000" bIns="180000" rtlCol="0">
            <a:spAutoFit/>
          </a:bodyPr>
          <a:lstStyle/>
          <a:p>
            <a:r>
              <a:rPr lang="en-US" dirty="0"/>
              <a:t>T</a:t>
            </a:r>
            <a:r>
              <a:rPr lang="vi-VN" dirty="0"/>
              <a:t>hực hiện chủ trương của Bộ Giáo dục và Đào tạo về “Tăng cường ứng dụng công nghệ thông tin trong quản lý và hỗ trợ các hoạt động dạy - học, nghiên cứu khoa học góp phần nâng cao chất lượng giáo dục và đào tạo giai đoạn 2016 - 2020, định hướng đến năm 2025”</a:t>
            </a:r>
            <a:r>
              <a:rPr lang="en-US" dirty="0"/>
              <a:t>, dự án triển khai hệ thống đào tạo trực tuyến </a:t>
            </a:r>
            <a:r>
              <a:rPr lang="en-US" dirty="0" err="1"/>
              <a:t>FPT.eLearning</a:t>
            </a:r>
            <a:r>
              <a:rPr lang="en-US" dirty="0"/>
              <a:t> kết hợp với đào tạo truyền thống </a:t>
            </a:r>
            <a:r>
              <a:rPr lang="en-US" dirty="0" err="1"/>
              <a:t>cho</a:t>
            </a:r>
            <a:r>
              <a:rPr lang="en-US" dirty="0"/>
              <a:t> các trường </a:t>
            </a:r>
            <a:r>
              <a:rPr lang="en-US" dirty="0" err="1"/>
              <a:t>cao</a:t>
            </a:r>
            <a:r>
              <a:rPr lang="en-US" dirty="0"/>
              <a:t> </a:t>
            </a:r>
            <a:r>
              <a:rPr lang="en-US" dirty="0" err="1"/>
              <a:t>đẳng</a:t>
            </a:r>
            <a:r>
              <a:rPr lang="en-US" dirty="0"/>
              <a:t>, đại học trên toàn quốc góp phần hỗ trợ và nâng </a:t>
            </a:r>
            <a:r>
              <a:rPr lang="en-US" dirty="0" err="1"/>
              <a:t>cao</a:t>
            </a:r>
            <a:r>
              <a:rPr lang="en-US" dirty="0"/>
              <a:t> chất lượng đào </a:t>
            </a:r>
            <a:r>
              <a:rPr lang="en-US" dirty="0" smtClean="0"/>
              <a:t>tạo với các hoạt động: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Tổ chức và quản lý khóa học trực tuyến </a:t>
            </a:r>
            <a:r>
              <a:rPr lang="en-US" dirty="0" err="1" smtClean="0"/>
              <a:t>cho</a:t>
            </a:r>
            <a:r>
              <a:rPr lang="en-US" dirty="0" smtClean="0"/>
              <a:t> học viên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Tổ chức và quản lý các đợt thi trực tuyến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Số hóa </a:t>
            </a:r>
            <a:r>
              <a:rPr lang="en-US" dirty="0" err="1" smtClean="0"/>
              <a:t>kho</a:t>
            </a:r>
            <a:r>
              <a:rPr lang="en-US" dirty="0" smtClean="0"/>
              <a:t> học liệu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Lưu trữ và khai </a:t>
            </a:r>
            <a:r>
              <a:rPr lang="en-US" dirty="0" err="1" smtClean="0"/>
              <a:t>thác</a:t>
            </a:r>
            <a:r>
              <a:rPr lang="en-US" dirty="0" smtClean="0"/>
              <a:t> kết quả học tập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886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593731" y="307224"/>
            <a:ext cx="9598268" cy="540000"/>
          </a:xfrm>
          <a:prstGeom prst="rect">
            <a:avLst/>
          </a:prstGeom>
          <a:gradFill>
            <a:gsLst>
              <a:gs pos="100000">
                <a:srgbClr val="1169B0"/>
              </a:gs>
              <a:gs pos="0">
                <a:srgbClr val="34AB5A">
                  <a:alpha val="90000"/>
                </a:srgbClr>
              </a:gs>
            </a:gsLst>
            <a:lin ang="0" scaled="0"/>
          </a:gradFill>
          <a:ln>
            <a:noFill/>
          </a:ln>
          <a:effectLst>
            <a:outerShdw dist="25400" dir="16200000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504000" rtlCol="0" anchor="ctr"/>
          <a:lstStyle/>
          <a:p>
            <a:pPr algn="r"/>
            <a:r>
              <a:rPr lang="en-US" dirty="0" smtClean="0">
                <a:solidFill>
                  <a:schemeClr val="bg1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ỨNG DỤNG ĐÀO TẠO TRỰC TUYẾN</a:t>
            </a:r>
            <a:endParaRPr lang="en-US" dirty="0">
              <a:solidFill>
                <a:schemeClr val="bg1"/>
              </a:solidFill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620" y="220394"/>
            <a:ext cx="1566768" cy="476297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293620" y="780338"/>
            <a:ext cx="1371315" cy="66886"/>
            <a:chOff x="623392" y="1808828"/>
            <a:chExt cx="1476164" cy="72000"/>
          </a:xfrm>
        </p:grpSpPr>
        <p:sp>
          <p:nvSpPr>
            <p:cNvPr id="15" name="Rectangle 14"/>
            <p:cNvSpPr/>
            <p:nvPr/>
          </p:nvSpPr>
          <p:spPr>
            <a:xfrm>
              <a:off x="623392" y="1808828"/>
              <a:ext cx="216000" cy="72000"/>
            </a:xfrm>
            <a:prstGeom prst="rect">
              <a:avLst/>
            </a:prstGeom>
            <a:solidFill>
              <a:srgbClr val="0086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875428" y="1808828"/>
              <a:ext cx="216000" cy="72000"/>
            </a:xfrm>
            <a:prstGeom prst="rect">
              <a:avLst/>
            </a:prstGeom>
            <a:solidFill>
              <a:srgbClr val="00B1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127460" y="1808828"/>
              <a:ext cx="216000" cy="72000"/>
            </a:xfrm>
            <a:prstGeom prst="rect">
              <a:avLst/>
            </a:prstGeom>
            <a:solidFill>
              <a:srgbClr val="95C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379492" y="1808828"/>
              <a:ext cx="216000" cy="72000"/>
            </a:xfrm>
            <a:prstGeom prst="rect">
              <a:avLst/>
            </a:prstGeom>
            <a:solidFill>
              <a:srgbClr val="FFA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631524" y="1808828"/>
              <a:ext cx="216000" cy="72000"/>
            </a:xfrm>
            <a:prstGeom prst="rect">
              <a:avLst/>
            </a:prstGeom>
            <a:solidFill>
              <a:srgbClr val="81165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883556" y="1808828"/>
              <a:ext cx="216000" cy="72000"/>
            </a:xfrm>
            <a:prstGeom prst="rect">
              <a:avLst/>
            </a:prstGeom>
            <a:solidFill>
              <a:srgbClr val="C83B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8" name="Diamond 127"/>
          <p:cNvSpPr/>
          <p:nvPr/>
        </p:nvSpPr>
        <p:spPr>
          <a:xfrm>
            <a:off x="3945916" y="3411000"/>
            <a:ext cx="36000" cy="36000"/>
          </a:xfrm>
          <a:prstGeom prst="diamo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Diamond 42"/>
          <p:cNvSpPr/>
          <p:nvPr/>
        </p:nvSpPr>
        <p:spPr>
          <a:xfrm>
            <a:off x="4106976" y="3411000"/>
            <a:ext cx="36000" cy="36000"/>
          </a:xfrm>
          <a:prstGeom prst="diamo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8324F05-DF1B-45F7-963D-F81FEBFA913E}"/>
              </a:ext>
            </a:extLst>
          </p:cNvPr>
          <p:cNvSpPr txBox="1"/>
          <p:nvPr/>
        </p:nvSpPr>
        <p:spPr>
          <a:xfrm>
            <a:off x="293620" y="954506"/>
            <a:ext cx="11631680" cy="5072497"/>
          </a:xfrm>
          <a:prstGeom prst="rect">
            <a:avLst/>
          </a:prstGeom>
          <a:noFill/>
          <a:ln w="38100">
            <a:solidFill>
              <a:srgbClr val="00B18D"/>
            </a:solidFill>
          </a:ln>
        </p:spPr>
        <p:txBody>
          <a:bodyPr wrap="square" lIns="180000" tIns="180000" rIns="180000" bIns="180000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 smtClean="0"/>
              <a:t>Đối </a:t>
            </a:r>
            <a:r>
              <a:rPr lang="en-US" b="1" dirty="0"/>
              <a:t>với học viên: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Học </a:t>
            </a:r>
            <a:r>
              <a:rPr lang="en-US" dirty="0"/>
              <a:t>tập mọi lúc, mọi nơi khi có kết nối mạng</a:t>
            </a:r>
            <a:r>
              <a:rPr lang="en-US" dirty="0" smtClean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Chủ </a:t>
            </a:r>
            <a:r>
              <a:rPr lang="en-US" dirty="0"/>
              <a:t>động học tập </a:t>
            </a:r>
            <a:r>
              <a:rPr lang="en-US" dirty="0" err="1"/>
              <a:t>theo</a:t>
            </a:r>
            <a:r>
              <a:rPr lang="en-US" dirty="0"/>
              <a:t> trình độ kiến thức cơ sở và mục tiêu của </a:t>
            </a:r>
            <a:r>
              <a:rPr lang="en-US" dirty="0" smtClean="0"/>
              <a:t>mình 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Có </a:t>
            </a:r>
            <a:r>
              <a:rPr lang="en-US" dirty="0" smtClean="0"/>
              <a:t>thể </a:t>
            </a:r>
            <a:r>
              <a:rPr lang="en-US" dirty="0"/>
              <a:t>quản lý quá trình học tập của mình, tra cứu được hồ sơ cá nhân, bảng điểm, quá trình học, thi </a:t>
            </a:r>
            <a:r>
              <a:rPr lang="en-US" dirty="0" err="1" smtClean="0"/>
              <a:t>cử</a:t>
            </a:r>
            <a:r>
              <a:rPr lang="en-US" dirty="0" smtClean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Dễ </a:t>
            </a:r>
            <a:r>
              <a:rPr lang="en-US" dirty="0" err="1"/>
              <a:t>dàng</a:t>
            </a:r>
            <a:r>
              <a:rPr lang="en-US" dirty="0"/>
              <a:t> trao đổi thông tin, truyền thông với học viên khác và với </a:t>
            </a:r>
            <a:r>
              <a:rPr lang="en-US" dirty="0" err="1"/>
              <a:t>giáo</a:t>
            </a:r>
            <a:r>
              <a:rPr lang="en-US" dirty="0"/>
              <a:t> viên phụ trách.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/>
              <a:t>Đối với </a:t>
            </a:r>
            <a:r>
              <a:rPr lang="en-US" b="1" dirty="0" err="1"/>
              <a:t>giảng</a:t>
            </a:r>
            <a:r>
              <a:rPr lang="en-US" b="1" dirty="0"/>
              <a:t> viên: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Dễ </a:t>
            </a:r>
            <a:r>
              <a:rPr lang="en-US" dirty="0" err="1"/>
              <a:t>dàng</a:t>
            </a:r>
            <a:r>
              <a:rPr lang="en-US" dirty="0"/>
              <a:t> quản lý </a:t>
            </a:r>
            <a:r>
              <a:rPr lang="en-US" dirty="0" err="1"/>
              <a:t>chương</a:t>
            </a:r>
            <a:r>
              <a:rPr lang="en-US" dirty="0"/>
              <a:t> trình nội dung đào tạo, trao đổi với học viên mọi lúc, mọi </a:t>
            </a:r>
            <a:r>
              <a:rPr lang="en-US" dirty="0" smtClean="0"/>
              <a:t>nơi.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Dễ </a:t>
            </a:r>
            <a:r>
              <a:rPr lang="en-US" dirty="0" err="1"/>
              <a:t>dàng</a:t>
            </a:r>
            <a:r>
              <a:rPr lang="en-US" dirty="0"/>
              <a:t> </a:t>
            </a:r>
            <a:r>
              <a:rPr lang="en-US" dirty="0" err="1"/>
              <a:t>theo</a:t>
            </a:r>
            <a:r>
              <a:rPr lang="en-US" dirty="0"/>
              <a:t> dõi tiến độ học tập của học </a:t>
            </a:r>
            <a:r>
              <a:rPr lang="en-US" dirty="0" smtClean="0"/>
              <a:t>viên.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Hỗ </a:t>
            </a:r>
            <a:r>
              <a:rPr lang="en-US" dirty="0"/>
              <a:t>trợ công tác xây dựng bài </a:t>
            </a:r>
            <a:r>
              <a:rPr lang="en-US" dirty="0" err="1"/>
              <a:t>giảng</a:t>
            </a:r>
            <a:r>
              <a:rPr lang="en-US" dirty="0"/>
              <a:t>, chấm bài thi, quản lý lớp </a:t>
            </a:r>
            <a:r>
              <a:rPr lang="en-US" dirty="0" smtClean="0"/>
              <a:t>học.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Có </a:t>
            </a:r>
            <a:r>
              <a:rPr lang="en-US" dirty="0"/>
              <a:t>đầy đủ thông tin, báo cáo phân tích để </a:t>
            </a:r>
            <a:r>
              <a:rPr lang="en-US" dirty="0" err="1"/>
              <a:t>cải</a:t>
            </a:r>
            <a:r>
              <a:rPr lang="en-US" dirty="0"/>
              <a:t> tiến lớp học, </a:t>
            </a:r>
            <a:r>
              <a:rPr lang="en-US" dirty="0" err="1"/>
              <a:t>giáo</a:t>
            </a:r>
            <a:r>
              <a:rPr lang="en-US" dirty="0"/>
              <a:t> trình kịp </a:t>
            </a:r>
            <a:r>
              <a:rPr lang="en-US" dirty="0" smtClean="0"/>
              <a:t>thời.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Dễ </a:t>
            </a:r>
            <a:r>
              <a:rPr lang="en-US" dirty="0" err="1"/>
              <a:t>dàng</a:t>
            </a:r>
            <a:r>
              <a:rPr lang="en-US" dirty="0"/>
              <a:t> trao đổi ý kiến, truyền thông với học viên.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/>
              <a:t>Đối với cán bộ quản lý đào tạo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Dễ </a:t>
            </a:r>
            <a:r>
              <a:rPr lang="en-US" dirty="0" err="1"/>
              <a:t>dàng</a:t>
            </a:r>
            <a:r>
              <a:rPr lang="en-US" dirty="0"/>
              <a:t> chia sẻ truyền thông với học viên và </a:t>
            </a:r>
            <a:r>
              <a:rPr lang="en-US" dirty="0" err="1"/>
              <a:t>giáo</a:t>
            </a:r>
            <a:r>
              <a:rPr lang="en-US" dirty="0"/>
              <a:t> </a:t>
            </a:r>
            <a:r>
              <a:rPr lang="en-US" dirty="0" smtClean="0"/>
              <a:t>viên.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Tinh </a:t>
            </a:r>
            <a:r>
              <a:rPr lang="en-US" dirty="0"/>
              <a:t>giản </a:t>
            </a:r>
            <a:r>
              <a:rPr lang="en-US" dirty="0" err="1"/>
              <a:t>quy</a:t>
            </a:r>
            <a:r>
              <a:rPr lang="en-US" dirty="0"/>
              <a:t> trình quản lý học </a:t>
            </a:r>
            <a:r>
              <a:rPr lang="en-US" dirty="0" smtClean="0"/>
              <a:t>viên.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Dễ </a:t>
            </a:r>
            <a:r>
              <a:rPr lang="en-US" dirty="0" err="1"/>
              <a:t>dàng</a:t>
            </a:r>
            <a:r>
              <a:rPr lang="en-US" dirty="0"/>
              <a:t> </a:t>
            </a:r>
            <a:r>
              <a:rPr lang="en-US" dirty="0" smtClean="0"/>
              <a:t>tổ </a:t>
            </a:r>
            <a:r>
              <a:rPr lang="en-US" dirty="0"/>
              <a:t>chức lớp học, </a:t>
            </a:r>
            <a:r>
              <a:rPr lang="en-US" dirty="0" smtClean="0"/>
              <a:t>thi </a:t>
            </a:r>
            <a:r>
              <a:rPr lang="en-US" dirty="0" err="1"/>
              <a:t>linh</a:t>
            </a:r>
            <a:r>
              <a:rPr lang="en-US" dirty="0"/>
              <a:t> </a:t>
            </a:r>
            <a:r>
              <a:rPr lang="en-US" dirty="0" smtClean="0"/>
              <a:t>hoạt.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Truy </a:t>
            </a:r>
            <a:r>
              <a:rPr lang="en-US" dirty="0"/>
              <a:t>cập báo cáo thống kê </a:t>
            </a:r>
            <a:r>
              <a:rPr lang="en-US" dirty="0" err="1"/>
              <a:t>tức</a:t>
            </a:r>
            <a:r>
              <a:rPr lang="en-US" dirty="0"/>
              <a:t> thời để tạo </a:t>
            </a:r>
            <a:r>
              <a:rPr lang="en-US" dirty="0" err="1"/>
              <a:t>ra</a:t>
            </a:r>
            <a:r>
              <a:rPr lang="en-US" dirty="0"/>
              <a:t> quyết định tốt </a:t>
            </a:r>
            <a:r>
              <a:rPr lang="en-US" dirty="0" err="1"/>
              <a:t>đáp</a:t>
            </a:r>
            <a:r>
              <a:rPr lang="en-US" dirty="0"/>
              <a:t> ứng mục tiêu đào tạo.</a:t>
            </a:r>
          </a:p>
        </p:txBody>
      </p:sp>
    </p:spTree>
    <p:extLst>
      <p:ext uri="{BB962C8B-B14F-4D97-AF65-F5344CB8AC3E}">
        <p14:creationId xmlns:p14="http://schemas.microsoft.com/office/powerpoint/2010/main" val="3635544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593731" y="307224"/>
            <a:ext cx="9598268" cy="540000"/>
          </a:xfrm>
          <a:prstGeom prst="rect">
            <a:avLst/>
          </a:prstGeom>
          <a:gradFill>
            <a:gsLst>
              <a:gs pos="100000">
                <a:srgbClr val="1169B0"/>
              </a:gs>
              <a:gs pos="0">
                <a:srgbClr val="34AB5A">
                  <a:alpha val="90000"/>
                </a:srgbClr>
              </a:gs>
            </a:gsLst>
            <a:lin ang="0" scaled="0"/>
          </a:gradFill>
          <a:ln>
            <a:noFill/>
          </a:ln>
          <a:effectLst>
            <a:outerShdw dist="25400" dir="16200000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504000" rtlCol="0" anchor="ctr"/>
          <a:lstStyle/>
          <a:p>
            <a:pPr algn="r"/>
            <a:r>
              <a:rPr lang="en-US" dirty="0" smtClean="0">
                <a:solidFill>
                  <a:schemeClr val="bg1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ỨNG DỤNG FPT.ELEARNING</a:t>
            </a:r>
            <a:endParaRPr lang="en-US" dirty="0">
              <a:solidFill>
                <a:schemeClr val="bg1"/>
              </a:solidFill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620" y="220394"/>
            <a:ext cx="1566768" cy="476297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293620" y="780338"/>
            <a:ext cx="1371315" cy="66886"/>
            <a:chOff x="623392" y="1808828"/>
            <a:chExt cx="1476164" cy="72000"/>
          </a:xfrm>
        </p:grpSpPr>
        <p:sp>
          <p:nvSpPr>
            <p:cNvPr id="15" name="Rectangle 14"/>
            <p:cNvSpPr/>
            <p:nvPr/>
          </p:nvSpPr>
          <p:spPr>
            <a:xfrm>
              <a:off x="623392" y="1808828"/>
              <a:ext cx="216000" cy="72000"/>
            </a:xfrm>
            <a:prstGeom prst="rect">
              <a:avLst/>
            </a:prstGeom>
            <a:solidFill>
              <a:srgbClr val="0086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875428" y="1808828"/>
              <a:ext cx="216000" cy="72000"/>
            </a:xfrm>
            <a:prstGeom prst="rect">
              <a:avLst/>
            </a:prstGeom>
            <a:solidFill>
              <a:srgbClr val="00B1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127460" y="1808828"/>
              <a:ext cx="216000" cy="72000"/>
            </a:xfrm>
            <a:prstGeom prst="rect">
              <a:avLst/>
            </a:prstGeom>
            <a:solidFill>
              <a:srgbClr val="95C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379492" y="1808828"/>
              <a:ext cx="216000" cy="72000"/>
            </a:xfrm>
            <a:prstGeom prst="rect">
              <a:avLst/>
            </a:prstGeom>
            <a:solidFill>
              <a:srgbClr val="FFA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631524" y="1808828"/>
              <a:ext cx="216000" cy="72000"/>
            </a:xfrm>
            <a:prstGeom prst="rect">
              <a:avLst/>
            </a:prstGeom>
            <a:solidFill>
              <a:srgbClr val="81165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883556" y="1808828"/>
              <a:ext cx="216000" cy="72000"/>
            </a:xfrm>
            <a:prstGeom prst="rect">
              <a:avLst/>
            </a:prstGeom>
            <a:solidFill>
              <a:srgbClr val="C83B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8" name="Diamond 127"/>
          <p:cNvSpPr/>
          <p:nvPr/>
        </p:nvSpPr>
        <p:spPr>
          <a:xfrm>
            <a:off x="3945916" y="3411000"/>
            <a:ext cx="36000" cy="36000"/>
          </a:xfrm>
          <a:prstGeom prst="diamo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Diamond 42"/>
          <p:cNvSpPr/>
          <p:nvPr/>
        </p:nvSpPr>
        <p:spPr>
          <a:xfrm>
            <a:off x="4106976" y="3411000"/>
            <a:ext cx="36000" cy="36000"/>
          </a:xfrm>
          <a:prstGeom prst="diamo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615">
            <a:extLst>
              <a:ext uri="{FF2B5EF4-FFF2-40B4-BE49-F238E27FC236}">
                <a16:creationId xmlns:a16="http://schemas.microsoft.com/office/drawing/2014/main" xmlns="" id="{095395F4-0E1C-43C7-ADC2-5C71236A037D}"/>
              </a:ext>
            </a:extLst>
          </p:cNvPr>
          <p:cNvSpPr/>
          <p:nvPr/>
        </p:nvSpPr>
        <p:spPr>
          <a:xfrm>
            <a:off x="3720000" y="1268760"/>
            <a:ext cx="4752000" cy="4752000"/>
          </a:xfrm>
          <a:custGeom>
            <a:avLst/>
            <a:gdLst>
              <a:gd name="connsiteX0" fmla="*/ 2412000 w 4824000"/>
              <a:gd name="connsiteY0" fmla="*/ 0 h 4812609"/>
              <a:gd name="connsiteX1" fmla="*/ 4824000 w 4824000"/>
              <a:gd name="connsiteY1" fmla="*/ 2412000 h 4812609"/>
              <a:gd name="connsiteX2" fmla="*/ 2658613 w 4824000"/>
              <a:gd name="connsiteY2" fmla="*/ 4811547 h 4812609"/>
              <a:gd name="connsiteX3" fmla="*/ 2637583 w 4824000"/>
              <a:gd name="connsiteY3" fmla="*/ 4812609 h 4812609"/>
              <a:gd name="connsiteX4" fmla="*/ 2637583 w 4824000"/>
              <a:gd name="connsiteY4" fmla="*/ 3525490 h 4812609"/>
              <a:gd name="connsiteX5" fmla="*/ 2863165 w 4824000"/>
              <a:gd name="connsiteY5" fmla="*/ 3525490 h 4812609"/>
              <a:gd name="connsiteX6" fmla="*/ 2412001 w 4824000"/>
              <a:gd name="connsiteY6" fmla="*/ 3074325 h 4812609"/>
              <a:gd name="connsiteX7" fmla="*/ 1960836 w 4824000"/>
              <a:gd name="connsiteY7" fmla="*/ 3525490 h 4812609"/>
              <a:gd name="connsiteX8" fmla="*/ 2186418 w 4824000"/>
              <a:gd name="connsiteY8" fmla="*/ 3525490 h 4812609"/>
              <a:gd name="connsiteX9" fmla="*/ 2186418 w 4824000"/>
              <a:gd name="connsiteY9" fmla="*/ 4812609 h 4812609"/>
              <a:gd name="connsiteX10" fmla="*/ 2165387 w 4824000"/>
              <a:gd name="connsiteY10" fmla="*/ 4811547 h 4812609"/>
              <a:gd name="connsiteX11" fmla="*/ 0 w 4824000"/>
              <a:gd name="connsiteY11" fmla="*/ 2412000 h 4812609"/>
              <a:gd name="connsiteX12" fmla="*/ 2412000 w 4824000"/>
              <a:gd name="connsiteY12" fmla="*/ 0 h 4812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824000" h="4812609">
                <a:moveTo>
                  <a:pt x="2412000" y="0"/>
                </a:moveTo>
                <a:cubicBezTo>
                  <a:pt x="3744111" y="0"/>
                  <a:pt x="4824000" y="1079889"/>
                  <a:pt x="4824000" y="2412000"/>
                </a:cubicBezTo>
                <a:cubicBezTo>
                  <a:pt x="4824000" y="3660854"/>
                  <a:pt x="3874879" y="4688029"/>
                  <a:pt x="2658613" y="4811547"/>
                </a:cubicBezTo>
                <a:lnTo>
                  <a:pt x="2637583" y="4812609"/>
                </a:lnTo>
                <a:lnTo>
                  <a:pt x="2637583" y="3525490"/>
                </a:lnTo>
                <a:lnTo>
                  <a:pt x="2863165" y="3525490"/>
                </a:lnTo>
                <a:lnTo>
                  <a:pt x="2412001" y="3074325"/>
                </a:lnTo>
                <a:lnTo>
                  <a:pt x="1960836" y="3525490"/>
                </a:lnTo>
                <a:lnTo>
                  <a:pt x="2186418" y="3525490"/>
                </a:lnTo>
                <a:lnTo>
                  <a:pt x="2186418" y="4812609"/>
                </a:lnTo>
                <a:lnTo>
                  <a:pt x="2165387" y="4811547"/>
                </a:lnTo>
                <a:cubicBezTo>
                  <a:pt x="949121" y="4688029"/>
                  <a:pt x="0" y="3660854"/>
                  <a:pt x="0" y="2412000"/>
                </a:cubicBezTo>
                <a:cubicBezTo>
                  <a:pt x="0" y="1079889"/>
                  <a:pt x="1079889" y="0"/>
                  <a:pt x="2412000" y="0"/>
                </a:cubicBezTo>
                <a:close/>
              </a:path>
            </a:pathLst>
          </a:custGeom>
          <a:solidFill>
            <a:schemeClr val="bg1">
              <a:alpha val="0"/>
            </a:schemeClr>
          </a:solidFill>
          <a:ln>
            <a:solidFill>
              <a:srgbClr val="F27227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4" name="Group 103">
            <a:extLst>
              <a:ext uri="{FF2B5EF4-FFF2-40B4-BE49-F238E27FC236}">
                <a16:creationId xmlns:a16="http://schemas.microsoft.com/office/drawing/2014/main" xmlns="" id="{FEDAA463-ECB9-4F1D-B803-B39902E114E9}"/>
              </a:ext>
            </a:extLst>
          </p:cNvPr>
          <p:cNvGrpSpPr>
            <a:grpSpLocks noChangeAspect="1"/>
          </p:cNvGrpSpPr>
          <p:nvPr/>
        </p:nvGrpSpPr>
        <p:grpSpPr>
          <a:xfrm>
            <a:off x="3828000" y="1412778"/>
            <a:ext cx="4536000" cy="3950787"/>
            <a:chOff x="4703763" y="2227264"/>
            <a:chExt cx="3063875" cy="2668589"/>
          </a:xfrm>
        </p:grpSpPr>
        <p:sp>
          <p:nvSpPr>
            <p:cNvPr id="105" name="Freeform 18">
              <a:extLst>
                <a:ext uri="{FF2B5EF4-FFF2-40B4-BE49-F238E27FC236}">
                  <a16:creationId xmlns:a16="http://schemas.microsoft.com/office/drawing/2014/main" xmlns="" id="{A2FB726D-F114-4E4A-A15A-A2BB824DA990}"/>
                </a:ext>
              </a:extLst>
            </p:cNvPr>
            <p:cNvSpPr>
              <a:spLocks/>
            </p:cNvSpPr>
            <p:nvPr/>
          </p:nvSpPr>
          <p:spPr bwMode="auto">
            <a:xfrm>
              <a:off x="6683375" y="3871915"/>
              <a:ext cx="1023938" cy="1023938"/>
            </a:xfrm>
            <a:custGeom>
              <a:avLst/>
              <a:gdLst>
                <a:gd name="T0" fmla="*/ 39 w 167"/>
                <a:gd name="T1" fmla="*/ 0 h 167"/>
                <a:gd name="T2" fmla="*/ 0 w 167"/>
                <a:gd name="T3" fmla="*/ 67 h 167"/>
                <a:gd name="T4" fmla="*/ 84 w 167"/>
                <a:gd name="T5" fmla="*/ 167 h 167"/>
                <a:gd name="T6" fmla="*/ 167 w 167"/>
                <a:gd name="T7" fmla="*/ 23 h 167"/>
                <a:gd name="T8" fmla="*/ 39 w 167"/>
                <a:gd name="T9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7" h="167">
                  <a:moveTo>
                    <a:pt x="39" y="0"/>
                  </a:moveTo>
                  <a:cubicBezTo>
                    <a:pt x="34" y="26"/>
                    <a:pt x="21" y="50"/>
                    <a:pt x="0" y="67"/>
                  </a:cubicBezTo>
                  <a:cubicBezTo>
                    <a:pt x="84" y="167"/>
                    <a:pt x="84" y="167"/>
                    <a:pt x="84" y="167"/>
                  </a:cubicBezTo>
                  <a:cubicBezTo>
                    <a:pt x="130" y="129"/>
                    <a:pt x="158" y="77"/>
                    <a:pt x="167" y="23"/>
                  </a:cubicBezTo>
                  <a:lnTo>
                    <a:pt x="39" y="0"/>
                  </a:lnTo>
                  <a:close/>
                </a:path>
              </a:pathLst>
            </a:custGeom>
            <a:solidFill>
              <a:srgbClr val="F63F5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19">
              <a:extLst>
                <a:ext uri="{FF2B5EF4-FFF2-40B4-BE49-F238E27FC236}">
                  <a16:creationId xmlns:a16="http://schemas.microsoft.com/office/drawing/2014/main" xmlns="" id="{0A1CFE6D-261B-4D72-8439-95A07612F921}"/>
                </a:ext>
              </a:extLst>
            </p:cNvPr>
            <p:cNvSpPr>
              <a:spLocks/>
            </p:cNvSpPr>
            <p:nvPr/>
          </p:nvSpPr>
          <p:spPr bwMode="auto">
            <a:xfrm>
              <a:off x="6835775" y="3006727"/>
              <a:ext cx="931863" cy="1006476"/>
            </a:xfrm>
            <a:custGeom>
              <a:avLst/>
              <a:gdLst>
                <a:gd name="T0" fmla="*/ 113 w 152"/>
                <a:gd name="T1" fmla="*/ 0 h 164"/>
                <a:gd name="T2" fmla="*/ 0 w 152"/>
                <a:gd name="T3" fmla="*/ 65 h 164"/>
                <a:gd name="T4" fmla="*/ 14 w 152"/>
                <a:gd name="T5" fmla="*/ 141 h 164"/>
                <a:gd name="T6" fmla="*/ 142 w 152"/>
                <a:gd name="T7" fmla="*/ 164 h 164"/>
                <a:gd name="T8" fmla="*/ 113 w 152"/>
                <a:gd name="T9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" h="164">
                  <a:moveTo>
                    <a:pt x="113" y="0"/>
                  </a:moveTo>
                  <a:cubicBezTo>
                    <a:pt x="0" y="65"/>
                    <a:pt x="0" y="65"/>
                    <a:pt x="0" y="65"/>
                  </a:cubicBezTo>
                  <a:cubicBezTo>
                    <a:pt x="14" y="88"/>
                    <a:pt x="18" y="116"/>
                    <a:pt x="14" y="141"/>
                  </a:cubicBezTo>
                  <a:cubicBezTo>
                    <a:pt x="142" y="164"/>
                    <a:pt x="142" y="164"/>
                    <a:pt x="142" y="164"/>
                  </a:cubicBezTo>
                  <a:cubicBezTo>
                    <a:pt x="152" y="109"/>
                    <a:pt x="143" y="50"/>
                    <a:pt x="113" y="0"/>
                  </a:cubicBezTo>
                  <a:close/>
                </a:path>
              </a:pathLst>
            </a:custGeom>
            <a:solidFill>
              <a:srgbClr val="F3854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20">
              <a:extLst>
                <a:ext uri="{FF2B5EF4-FFF2-40B4-BE49-F238E27FC236}">
                  <a16:creationId xmlns:a16="http://schemas.microsoft.com/office/drawing/2014/main" xmlns="" id="{F1F31E9B-4E3D-4502-AAE0-1595B99573FE}"/>
                </a:ext>
              </a:extLst>
            </p:cNvPr>
            <p:cNvSpPr>
              <a:spLocks/>
            </p:cNvSpPr>
            <p:nvPr/>
          </p:nvSpPr>
          <p:spPr bwMode="auto">
            <a:xfrm>
              <a:off x="5727700" y="2227264"/>
              <a:ext cx="1022350" cy="871538"/>
            </a:xfrm>
            <a:custGeom>
              <a:avLst/>
              <a:gdLst>
                <a:gd name="T0" fmla="*/ 0 w 167"/>
                <a:gd name="T1" fmla="*/ 19 h 142"/>
                <a:gd name="T2" fmla="*/ 44 w 167"/>
                <a:gd name="T3" fmla="*/ 142 h 142"/>
                <a:gd name="T4" fmla="*/ 122 w 167"/>
                <a:gd name="T5" fmla="*/ 142 h 142"/>
                <a:gd name="T6" fmla="*/ 167 w 167"/>
                <a:gd name="T7" fmla="*/ 19 h 142"/>
                <a:gd name="T8" fmla="*/ 0 w 167"/>
                <a:gd name="T9" fmla="*/ 19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7" h="142">
                  <a:moveTo>
                    <a:pt x="0" y="19"/>
                  </a:moveTo>
                  <a:cubicBezTo>
                    <a:pt x="44" y="142"/>
                    <a:pt x="44" y="142"/>
                    <a:pt x="44" y="142"/>
                  </a:cubicBezTo>
                  <a:cubicBezTo>
                    <a:pt x="70" y="133"/>
                    <a:pt x="97" y="133"/>
                    <a:pt x="122" y="142"/>
                  </a:cubicBezTo>
                  <a:cubicBezTo>
                    <a:pt x="167" y="19"/>
                    <a:pt x="167" y="19"/>
                    <a:pt x="167" y="19"/>
                  </a:cubicBezTo>
                  <a:cubicBezTo>
                    <a:pt x="113" y="0"/>
                    <a:pt x="54" y="0"/>
                    <a:pt x="0" y="19"/>
                  </a:cubicBezTo>
                  <a:close/>
                </a:path>
              </a:pathLst>
            </a:custGeom>
            <a:solidFill>
              <a:srgbClr val="AAD82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21">
              <a:extLst>
                <a:ext uri="{FF2B5EF4-FFF2-40B4-BE49-F238E27FC236}">
                  <a16:creationId xmlns:a16="http://schemas.microsoft.com/office/drawing/2014/main" xmlns="" id="{FEFDC402-EFCF-4A63-B35E-B59894388BC9}"/>
                </a:ext>
              </a:extLst>
            </p:cNvPr>
            <p:cNvSpPr>
              <a:spLocks/>
            </p:cNvSpPr>
            <p:nvPr/>
          </p:nvSpPr>
          <p:spPr bwMode="auto">
            <a:xfrm>
              <a:off x="6475413" y="2343151"/>
              <a:ext cx="1054100" cy="1062038"/>
            </a:xfrm>
            <a:custGeom>
              <a:avLst/>
              <a:gdLst>
                <a:gd name="T0" fmla="*/ 48 w 172"/>
                <a:gd name="T1" fmla="*/ 157 h 173"/>
                <a:gd name="T2" fmla="*/ 0 w 172"/>
                <a:gd name="T3" fmla="*/ 123 h 173"/>
                <a:gd name="T4" fmla="*/ 45 w 172"/>
                <a:gd name="T5" fmla="*/ 0 h 173"/>
                <a:gd name="T6" fmla="*/ 148 w 172"/>
                <a:gd name="T7" fmla="*/ 73 h 173"/>
                <a:gd name="T8" fmla="*/ 172 w 172"/>
                <a:gd name="T9" fmla="*/ 108 h 173"/>
                <a:gd name="T10" fmla="*/ 172 w 172"/>
                <a:gd name="T11" fmla="*/ 108 h 173"/>
                <a:gd name="T12" fmla="*/ 59 w 172"/>
                <a:gd name="T13" fmla="*/ 173 h 173"/>
                <a:gd name="T14" fmla="*/ 48 w 172"/>
                <a:gd name="T15" fmla="*/ 157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2" h="173">
                  <a:moveTo>
                    <a:pt x="48" y="157"/>
                  </a:moveTo>
                  <a:cubicBezTo>
                    <a:pt x="35" y="141"/>
                    <a:pt x="18" y="130"/>
                    <a:pt x="0" y="123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84" y="15"/>
                    <a:pt x="119" y="39"/>
                    <a:pt x="148" y="73"/>
                  </a:cubicBezTo>
                  <a:cubicBezTo>
                    <a:pt x="157" y="84"/>
                    <a:pt x="165" y="96"/>
                    <a:pt x="172" y="108"/>
                  </a:cubicBezTo>
                  <a:cubicBezTo>
                    <a:pt x="172" y="108"/>
                    <a:pt x="172" y="108"/>
                    <a:pt x="172" y="108"/>
                  </a:cubicBezTo>
                  <a:cubicBezTo>
                    <a:pt x="59" y="173"/>
                    <a:pt x="59" y="173"/>
                    <a:pt x="59" y="173"/>
                  </a:cubicBezTo>
                  <a:cubicBezTo>
                    <a:pt x="56" y="167"/>
                    <a:pt x="52" y="162"/>
                    <a:pt x="48" y="157"/>
                  </a:cubicBezTo>
                  <a:close/>
                </a:path>
              </a:pathLst>
            </a:custGeom>
            <a:solidFill>
              <a:srgbClr val="FFA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23">
              <a:extLst>
                <a:ext uri="{FF2B5EF4-FFF2-40B4-BE49-F238E27FC236}">
                  <a16:creationId xmlns:a16="http://schemas.microsoft.com/office/drawing/2014/main" xmlns="" id="{BEA459F3-E784-4CA1-9449-9A24E662722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4088" y="3871915"/>
              <a:ext cx="1023938" cy="1023938"/>
            </a:xfrm>
            <a:custGeom>
              <a:avLst/>
              <a:gdLst>
                <a:gd name="T0" fmla="*/ 129 w 167"/>
                <a:gd name="T1" fmla="*/ 0 h 167"/>
                <a:gd name="T2" fmla="*/ 167 w 167"/>
                <a:gd name="T3" fmla="*/ 67 h 167"/>
                <a:gd name="T4" fmla="*/ 83 w 167"/>
                <a:gd name="T5" fmla="*/ 167 h 167"/>
                <a:gd name="T6" fmla="*/ 0 w 167"/>
                <a:gd name="T7" fmla="*/ 23 h 167"/>
                <a:gd name="T8" fmla="*/ 129 w 167"/>
                <a:gd name="T9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7" h="167">
                  <a:moveTo>
                    <a:pt x="129" y="0"/>
                  </a:moveTo>
                  <a:cubicBezTo>
                    <a:pt x="133" y="26"/>
                    <a:pt x="146" y="50"/>
                    <a:pt x="167" y="67"/>
                  </a:cubicBezTo>
                  <a:cubicBezTo>
                    <a:pt x="83" y="167"/>
                    <a:pt x="83" y="167"/>
                    <a:pt x="83" y="167"/>
                  </a:cubicBezTo>
                  <a:cubicBezTo>
                    <a:pt x="38" y="129"/>
                    <a:pt x="10" y="77"/>
                    <a:pt x="0" y="23"/>
                  </a:cubicBezTo>
                  <a:lnTo>
                    <a:pt x="129" y="0"/>
                  </a:lnTo>
                  <a:close/>
                </a:path>
              </a:pathLst>
            </a:custGeom>
            <a:solidFill>
              <a:srgbClr val="CE63EE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24">
              <a:extLst>
                <a:ext uri="{FF2B5EF4-FFF2-40B4-BE49-F238E27FC236}">
                  <a16:creationId xmlns:a16="http://schemas.microsoft.com/office/drawing/2014/main" xmlns="" id="{6354F76E-3E43-4A95-BA19-EEA3AB8AF7BF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3763" y="3006727"/>
              <a:ext cx="931863" cy="1006476"/>
            </a:xfrm>
            <a:custGeom>
              <a:avLst/>
              <a:gdLst>
                <a:gd name="T0" fmla="*/ 39 w 152"/>
                <a:gd name="T1" fmla="*/ 0 h 164"/>
                <a:gd name="T2" fmla="*/ 152 w 152"/>
                <a:gd name="T3" fmla="*/ 65 h 164"/>
                <a:gd name="T4" fmla="*/ 139 w 152"/>
                <a:gd name="T5" fmla="*/ 141 h 164"/>
                <a:gd name="T6" fmla="*/ 10 w 152"/>
                <a:gd name="T7" fmla="*/ 164 h 164"/>
                <a:gd name="T8" fmla="*/ 39 w 152"/>
                <a:gd name="T9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" h="164">
                  <a:moveTo>
                    <a:pt x="39" y="0"/>
                  </a:moveTo>
                  <a:cubicBezTo>
                    <a:pt x="152" y="65"/>
                    <a:pt x="152" y="65"/>
                    <a:pt x="152" y="65"/>
                  </a:cubicBezTo>
                  <a:cubicBezTo>
                    <a:pt x="138" y="88"/>
                    <a:pt x="134" y="116"/>
                    <a:pt x="139" y="141"/>
                  </a:cubicBezTo>
                  <a:cubicBezTo>
                    <a:pt x="10" y="164"/>
                    <a:pt x="10" y="164"/>
                    <a:pt x="10" y="164"/>
                  </a:cubicBezTo>
                  <a:cubicBezTo>
                    <a:pt x="0" y="109"/>
                    <a:pt x="10" y="50"/>
                    <a:pt x="39" y="0"/>
                  </a:cubicBezTo>
                  <a:close/>
                </a:path>
              </a:pathLst>
            </a:custGeom>
            <a:solidFill>
              <a:srgbClr val="2DA1F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25">
              <a:extLst>
                <a:ext uri="{FF2B5EF4-FFF2-40B4-BE49-F238E27FC236}">
                  <a16:creationId xmlns:a16="http://schemas.microsoft.com/office/drawing/2014/main" xmlns="" id="{43445878-4068-4404-8626-9C36AA63A22F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1888" y="2343151"/>
              <a:ext cx="1054100" cy="1062038"/>
            </a:xfrm>
            <a:custGeom>
              <a:avLst/>
              <a:gdLst>
                <a:gd name="T0" fmla="*/ 124 w 172"/>
                <a:gd name="T1" fmla="*/ 157 h 173"/>
                <a:gd name="T2" fmla="*/ 172 w 172"/>
                <a:gd name="T3" fmla="*/ 123 h 173"/>
                <a:gd name="T4" fmla="*/ 128 w 172"/>
                <a:gd name="T5" fmla="*/ 0 h 173"/>
                <a:gd name="T6" fmla="*/ 24 w 172"/>
                <a:gd name="T7" fmla="*/ 73 h 173"/>
                <a:gd name="T8" fmla="*/ 0 w 172"/>
                <a:gd name="T9" fmla="*/ 108 h 173"/>
                <a:gd name="T10" fmla="*/ 0 w 172"/>
                <a:gd name="T11" fmla="*/ 108 h 173"/>
                <a:gd name="T12" fmla="*/ 113 w 172"/>
                <a:gd name="T13" fmla="*/ 173 h 173"/>
                <a:gd name="T14" fmla="*/ 124 w 172"/>
                <a:gd name="T15" fmla="*/ 157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2" h="173">
                  <a:moveTo>
                    <a:pt x="124" y="157"/>
                  </a:moveTo>
                  <a:cubicBezTo>
                    <a:pt x="138" y="141"/>
                    <a:pt x="154" y="130"/>
                    <a:pt x="172" y="123"/>
                  </a:cubicBezTo>
                  <a:cubicBezTo>
                    <a:pt x="128" y="0"/>
                    <a:pt x="128" y="0"/>
                    <a:pt x="128" y="0"/>
                  </a:cubicBezTo>
                  <a:cubicBezTo>
                    <a:pt x="89" y="15"/>
                    <a:pt x="53" y="39"/>
                    <a:pt x="24" y="73"/>
                  </a:cubicBezTo>
                  <a:cubicBezTo>
                    <a:pt x="15" y="84"/>
                    <a:pt x="7" y="96"/>
                    <a:pt x="0" y="108"/>
                  </a:cubicBezTo>
                  <a:cubicBezTo>
                    <a:pt x="0" y="108"/>
                    <a:pt x="0" y="108"/>
                    <a:pt x="0" y="108"/>
                  </a:cubicBezTo>
                  <a:cubicBezTo>
                    <a:pt x="113" y="173"/>
                    <a:pt x="113" y="173"/>
                    <a:pt x="113" y="173"/>
                  </a:cubicBezTo>
                  <a:cubicBezTo>
                    <a:pt x="116" y="167"/>
                    <a:pt x="120" y="162"/>
                    <a:pt x="124" y="157"/>
                  </a:cubicBezTo>
                  <a:close/>
                </a:path>
              </a:pathLst>
            </a:custGeom>
            <a:solidFill>
              <a:srgbClr val="33CA6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22">
              <a:extLst>
                <a:ext uri="{FF2B5EF4-FFF2-40B4-BE49-F238E27FC236}">
                  <a16:creationId xmlns:a16="http://schemas.microsoft.com/office/drawing/2014/main" xmlns="" id="{347DD106-8CF0-4C8B-9B19-27FB876109A9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8275" y="2760663"/>
              <a:ext cx="1979613" cy="1668463"/>
            </a:xfrm>
            <a:custGeom>
              <a:avLst/>
              <a:gdLst>
                <a:gd name="T0" fmla="*/ 254 w 323"/>
                <a:gd name="T1" fmla="*/ 272 h 272"/>
                <a:gd name="T2" fmla="*/ 254 w 323"/>
                <a:gd name="T3" fmla="*/ 272 h 272"/>
                <a:gd name="T4" fmla="*/ 234 w 323"/>
                <a:gd name="T5" fmla="*/ 248 h 272"/>
                <a:gd name="T6" fmla="*/ 234 w 323"/>
                <a:gd name="T7" fmla="*/ 248 h 272"/>
                <a:gd name="T8" fmla="*/ 248 w 323"/>
                <a:gd name="T9" fmla="*/ 89 h 272"/>
                <a:gd name="T10" fmla="*/ 88 w 323"/>
                <a:gd name="T11" fmla="*/ 75 h 272"/>
                <a:gd name="T12" fmla="*/ 74 w 323"/>
                <a:gd name="T13" fmla="*/ 234 h 272"/>
                <a:gd name="T14" fmla="*/ 88 w 323"/>
                <a:gd name="T15" fmla="*/ 248 h 272"/>
                <a:gd name="T16" fmla="*/ 88 w 323"/>
                <a:gd name="T17" fmla="*/ 248 h 272"/>
                <a:gd name="T18" fmla="*/ 69 w 323"/>
                <a:gd name="T19" fmla="*/ 272 h 272"/>
                <a:gd name="T20" fmla="*/ 51 w 323"/>
                <a:gd name="T21" fmla="*/ 254 h 272"/>
                <a:gd name="T22" fmla="*/ 69 w 323"/>
                <a:gd name="T23" fmla="*/ 51 h 272"/>
                <a:gd name="T24" fmla="*/ 272 w 323"/>
                <a:gd name="T25" fmla="*/ 69 h 272"/>
                <a:gd name="T26" fmla="*/ 254 w 323"/>
                <a:gd name="T27" fmla="*/ 272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23" h="272">
                  <a:moveTo>
                    <a:pt x="254" y="272"/>
                  </a:moveTo>
                  <a:cubicBezTo>
                    <a:pt x="254" y="272"/>
                    <a:pt x="254" y="272"/>
                    <a:pt x="254" y="272"/>
                  </a:cubicBezTo>
                  <a:cubicBezTo>
                    <a:pt x="234" y="248"/>
                    <a:pt x="234" y="248"/>
                    <a:pt x="234" y="248"/>
                  </a:cubicBezTo>
                  <a:cubicBezTo>
                    <a:pt x="234" y="248"/>
                    <a:pt x="234" y="248"/>
                    <a:pt x="234" y="248"/>
                  </a:cubicBezTo>
                  <a:cubicBezTo>
                    <a:pt x="282" y="208"/>
                    <a:pt x="288" y="137"/>
                    <a:pt x="248" y="89"/>
                  </a:cubicBezTo>
                  <a:cubicBezTo>
                    <a:pt x="208" y="41"/>
                    <a:pt x="136" y="35"/>
                    <a:pt x="88" y="75"/>
                  </a:cubicBezTo>
                  <a:cubicBezTo>
                    <a:pt x="40" y="115"/>
                    <a:pt x="34" y="186"/>
                    <a:pt x="74" y="234"/>
                  </a:cubicBezTo>
                  <a:cubicBezTo>
                    <a:pt x="79" y="240"/>
                    <a:pt x="83" y="244"/>
                    <a:pt x="88" y="248"/>
                  </a:cubicBezTo>
                  <a:cubicBezTo>
                    <a:pt x="88" y="248"/>
                    <a:pt x="88" y="248"/>
                    <a:pt x="88" y="248"/>
                  </a:cubicBezTo>
                  <a:cubicBezTo>
                    <a:pt x="69" y="272"/>
                    <a:pt x="69" y="272"/>
                    <a:pt x="69" y="272"/>
                  </a:cubicBezTo>
                  <a:cubicBezTo>
                    <a:pt x="62" y="267"/>
                    <a:pt x="56" y="261"/>
                    <a:pt x="51" y="254"/>
                  </a:cubicBezTo>
                  <a:cubicBezTo>
                    <a:pt x="0" y="193"/>
                    <a:pt x="8" y="102"/>
                    <a:pt x="69" y="51"/>
                  </a:cubicBezTo>
                  <a:cubicBezTo>
                    <a:pt x="130" y="0"/>
                    <a:pt x="220" y="8"/>
                    <a:pt x="272" y="69"/>
                  </a:cubicBezTo>
                  <a:cubicBezTo>
                    <a:pt x="323" y="130"/>
                    <a:pt x="315" y="221"/>
                    <a:pt x="254" y="272"/>
                  </a:cubicBez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3" name="TextBox 112">
            <a:extLst>
              <a:ext uri="{FF2B5EF4-FFF2-40B4-BE49-F238E27FC236}">
                <a16:creationId xmlns:a16="http://schemas.microsoft.com/office/drawing/2014/main" xmlns="" id="{4ECC6F72-FC72-4F20-8461-03BB2BA0B9E5}"/>
              </a:ext>
            </a:extLst>
          </p:cNvPr>
          <p:cNvSpPr txBox="1"/>
          <p:nvPr/>
        </p:nvSpPr>
        <p:spPr>
          <a:xfrm>
            <a:off x="5214958" y="3728409"/>
            <a:ext cx="1762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solidFill>
                  <a:srgbClr val="2C3A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FPT.eLearning</a:t>
            </a:r>
          </a:p>
        </p:txBody>
      </p:sp>
      <p:grpSp>
        <p:nvGrpSpPr>
          <p:cNvPr id="114" name="Group 29">
            <a:extLst>
              <a:ext uri="{FF2B5EF4-FFF2-40B4-BE49-F238E27FC236}">
                <a16:creationId xmlns:a16="http://schemas.microsoft.com/office/drawing/2014/main" xmlns="" id="{CBCF9687-8449-4E88-B077-F69491200A7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942149" y="1752373"/>
            <a:ext cx="430213" cy="431800"/>
            <a:chOff x="3976" y="751"/>
            <a:chExt cx="271" cy="272"/>
          </a:xfrm>
          <a:solidFill>
            <a:schemeClr val="bg1"/>
          </a:solidFill>
        </p:grpSpPr>
        <p:sp>
          <p:nvSpPr>
            <p:cNvPr id="115" name="Freeform 30">
              <a:extLst>
                <a:ext uri="{FF2B5EF4-FFF2-40B4-BE49-F238E27FC236}">
                  <a16:creationId xmlns:a16="http://schemas.microsoft.com/office/drawing/2014/main" xmlns="" id="{E0232502-B2F5-44B2-BF8A-B1AEA209C77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76" y="751"/>
              <a:ext cx="271" cy="272"/>
            </a:xfrm>
            <a:custGeom>
              <a:avLst/>
              <a:gdLst>
                <a:gd name="T0" fmla="*/ 2094 w 2448"/>
                <a:gd name="T1" fmla="*/ 998 h 2448"/>
                <a:gd name="T2" fmla="*/ 2046 w 2448"/>
                <a:gd name="T3" fmla="*/ 1287 h 2448"/>
                <a:gd name="T4" fmla="*/ 2142 w 2448"/>
                <a:gd name="T5" fmla="*/ 1287 h 2448"/>
                <a:gd name="T6" fmla="*/ 2352 w 2448"/>
                <a:gd name="T7" fmla="*/ 1094 h 2448"/>
                <a:gd name="T8" fmla="*/ 2247 w 2448"/>
                <a:gd name="T9" fmla="*/ 2352 h 2448"/>
                <a:gd name="T10" fmla="*/ 2142 w 2448"/>
                <a:gd name="T11" fmla="*/ 1646 h 2448"/>
                <a:gd name="T12" fmla="*/ 2046 w 2448"/>
                <a:gd name="T13" fmla="*/ 1646 h 2448"/>
                <a:gd name="T14" fmla="*/ 1951 w 2448"/>
                <a:gd name="T15" fmla="*/ 2352 h 2448"/>
                <a:gd name="T16" fmla="*/ 1903 w 2448"/>
                <a:gd name="T17" fmla="*/ 1315 h 2448"/>
                <a:gd name="T18" fmla="*/ 1549 w 2448"/>
                <a:gd name="T19" fmla="*/ 1363 h 2448"/>
                <a:gd name="T20" fmla="*/ 1454 w 2448"/>
                <a:gd name="T21" fmla="*/ 2352 h 2448"/>
                <a:gd name="T22" fmla="*/ 1406 w 2448"/>
                <a:gd name="T23" fmla="*/ 1650 h 2448"/>
                <a:gd name="T24" fmla="*/ 1052 w 2448"/>
                <a:gd name="T25" fmla="*/ 1697 h 2448"/>
                <a:gd name="T26" fmla="*/ 956 w 2448"/>
                <a:gd name="T27" fmla="*/ 2352 h 2448"/>
                <a:gd name="T28" fmla="*/ 908 w 2448"/>
                <a:gd name="T29" fmla="*/ 1924 h 2448"/>
                <a:gd name="T30" fmla="*/ 555 w 2448"/>
                <a:gd name="T31" fmla="*/ 1972 h 2448"/>
                <a:gd name="T32" fmla="*/ 143 w 2448"/>
                <a:gd name="T33" fmla="*/ 2352 h 2448"/>
                <a:gd name="T34" fmla="*/ 96 w 2448"/>
                <a:gd name="T35" fmla="*/ 143 h 2448"/>
                <a:gd name="T36" fmla="*/ 1377 w 2448"/>
                <a:gd name="T37" fmla="*/ 96 h 2448"/>
                <a:gd name="T38" fmla="*/ 1520 w 2448"/>
                <a:gd name="T39" fmla="*/ 555 h 2448"/>
                <a:gd name="T40" fmla="*/ 1836 w 2448"/>
                <a:gd name="T41" fmla="*/ 1143 h 2448"/>
                <a:gd name="T42" fmla="*/ 1932 w 2448"/>
                <a:gd name="T43" fmla="*/ 1143 h 2448"/>
                <a:gd name="T44" fmla="*/ 1918 w 2448"/>
                <a:gd name="T45" fmla="*/ 473 h 2448"/>
                <a:gd name="T46" fmla="*/ 1425 w 2448"/>
                <a:gd name="T47" fmla="*/ 0 h 2448"/>
                <a:gd name="T48" fmla="*/ 0 w 2448"/>
                <a:gd name="T49" fmla="*/ 143 h 2448"/>
                <a:gd name="T50" fmla="*/ 143 w 2448"/>
                <a:gd name="T51" fmla="*/ 2448 h 2448"/>
                <a:gd name="T52" fmla="*/ 2448 w 2448"/>
                <a:gd name="T53" fmla="*/ 2400 h 2448"/>
                <a:gd name="T54" fmla="*/ 2400 w 2448"/>
                <a:gd name="T55" fmla="*/ 998 h 2448"/>
                <a:gd name="T56" fmla="*/ 1768 w 2448"/>
                <a:gd name="T57" fmla="*/ 459 h 2448"/>
                <a:gd name="T58" fmla="*/ 1473 w 2448"/>
                <a:gd name="T59" fmla="*/ 411 h 2448"/>
                <a:gd name="T60" fmla="*/ 861 w 2448"/>
                <a:gd name="T61" fmla="*/ 2352 h 2448"/>
                <a:gd name="T62" fmla="*/ 650 w 2448"/>
                <a:gd name="T63" fmla="*/ 2019 h 2448"/>
                <a:gd name="T64" fmla="*/ 861 w 2448"/>
                <a:gd name="T65" fmla="*/ 2352 h 2448"/>
                <a:gd name="T66" fmla="*/ 1148 w 2448"/>
                <a:gd name="T67" fmla="*/ 2352 h 2448"/>
                <a:gd name="T68" fmla="*/ 1358 w 2448"/>
                <a:gd name="T69" fmla="*/ 1745 h 2448"/>
                <a:gd name="T70" fmla="*/ 1855 w 2448"/>
                <a:gd name="T71" fmla="*/ 2352 h 2448"/>
                <a:gd name="T72" fmla="*/ 1645 w 2448"/>
                <a:gd name="T73" fmla="*/ 1410 h 2448"/>
                <a:gd name="T74" fmla="*/ 1855 w 2448"/>
                <a:gd name="T75" fmla="*/ 2352 h 2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448" h="2448">
                  <a:moveTo>
                    <a:pt x="2400" y="998"/>
                  </a:moveTo>
                  <a:cubicBezTo>
                    <a:pt x="2094" y="998"/>
                    <a:pt x="2094" y="998"/>
                    <a:pt x="2094" y="998"/>
                  </a:cubicBezTo>
                  <a:cubicBezTo>
                    <a:pt x="2068" y="998"/>
                    <a:pt x="2046" y="1019"/>
                    <a:pt x="2046" y="1046"/>
                  </a:cubicBezTo>
                  <a:cubicBezTo>
                    <a:pt x="2046" y="1287"/>
                    <a:pt x="2046" y="1287"/>
                    <a:pt x="2046" y="1287"/>
                  </a:cubicBezTo>
                  <a:cubicBezTo>
                    <a:pt x="2046" y="1314"/>
                    <a:pt x="2068" y="1335"/>
                    <a:pt x="2094" y="1335"/>
                  </a:cubicBezTo>
                  <a:cubicBezTo>
                    <a:pt x="2121" y="1335"/>
                    <a:pt x="2142" y="1314"/>
                    <a:pt x="2142" y="1287"/>
                  </a:cubicBezTo>
                  <a:cubicBezTo>
                    <a:pt x="2142" y="1094"/>
                    <a:pt x="2142" y="1094"/>
                    <a:pt x="2142" y="1094"/>
                  </a:cubicBezTo>
                  <a:cubicBezTo>
                    <a:pt x="2352" y="1094"/>
                    <a:pt x="2352" y="1094"/>
                    <a:pt x="2352" y="1094"/>
                  </a:cubicBezTo>
                  <a:cubicBezTo>
                    <a:pt x="2352" y="2352"/>
                    <a:pt x="2352" y="2352"/>
                    <a:pt x="2352" y="2352"/>
                  </a:cubicBezTo>
                  <a:cubicBezTo>
                    <a:pt x="2247" y="2352"/>
                    <a:pt x="2247" y="2352"/>
                    <a:pt x="2247" y="2352"/>
                  </a:cubicBezTo>
                  <a:cubicBezTo>
                    <a:pt x="2142" y="2352"/>
                    <a:pt x="2142" y="2352"/>
                    <a:pt x="2142" y="2352"/>
                  </a:cubicBezTo>
                  <a:cubicBezTo>
                    <a:pt x="2142" y="1646"/>
                    <a:pt x="2142" y="1646"/>
                    <a:pt x="2142" y="1646"/>
                  </a:cubicBezTo>
                  <a:cubicBezTo>
                    <a:pt x="2142" y="1620"/>
                    <a:pt x="2121" y="1598"/>
                    <a:pt x="2094" y="1598"/>
                  </a:cubicBezTo>
                  <a:cubicBezTo>
                    <a:pt x="2068" y="1598"/>
                    <a:pt x="2046" y="1620"/>
                    <a:pt x="2046" y="1646"/>
                  </a:cubicBezTo>
                  <a:cubicBezTo>
                    <a:pt x="2046" y="2352"/>
                    <a:pt x="2046" y="2352"/>
                    <a:pt x="2046" y="2352"/>
                  </a:cubicBezTo>
                  <a:cubicBezTo>
                    <a:pt x="1951" y="2352"/>
                    <a:pt x="1951" y="2352"/>
                    <a:pt x="1951" y="2352"/>
                  </a:cubicBezTo>
                  <a:cubicBezTo>
                    <a:pt x="1951" y="1363"/>
                    <a:pt x="1951" y="1363"/>
                    <a:pt x="1951" y="1363"/>
                  </a:cubicBezTo>
                  <a:cubicBezTo>
                    <a:pt x="1951" y="1336"/>
                    <a:pt x="1929" y="1315"/>
                    <a:pt x="1903" y="1315"/>
                  </a:cubicBezTo>
                  <a:cubicBezTo>
                    <a:pt x="1597" y="1315"/>
                    <a:pt x="1597" y="1315"/>
                    <a:pt x="1597" y="1315"/>
                  </a:cubicBezTo>
                  <a:cubicBezTo>
                    <a:pt x="1571" y="1315"/>
                    <a:pt x="1549" y="1336"/>
                    <a:pt x="1549" y="1363"/>
                  </a:cubicBezTo>
                  <a:cubicBezTo>
                    <a:pt x="1549" y="2352"/>
                    <a:pt x="1549" y="2352"/>
                    <a:pt x="1549" y="2352"/>
                  </a:cubicBezTo>
                  <a:cubicBezTo>
                    <a:pt x="1454" y="2352"/>
                    <a:pt x="1454" y="2352"/>
                    <a:pt x="1454" y="2352"/>
                  </a:cubicBezTo>
                  <a:cubicBezTo>
                    <a:pt x="1454" y="1697"/>
                    <a:pt x="1454" y="1697"/>
                    <a:pt x="1454" y="1697"/>
                  </a:cubicBezTo>
                  <a:cubicBezTo>
                    <a:pt x="1454" y="1671"/>
                    <a:pt x="1432" y="1650"/>
                    <a:pt x="1406" y="1650"/>
                  </a:cubicBezTo>
                  <a:cubicBezTo>
                    <a:pt x="1100" y="1650"/>
                    <a:pt x="1100" y="1650"/>
                    <a:pt x="1100" y="1650"/>
                  </a:cubicBezTo>
                  <a:cubicBezTo>
                    <a:pt x="1073" y="1650"/>
                    <a:pt x="1052" y="1671"/>
                    <a:pt x="1052" y="1697"/>
                  </a:cubicBezTo>
                  <a:cubicBezTo>
                    <a:pt x="1052" y="2352"/>
                    <a:pt x="1052" y="2352"/>
                    <a:pt x="1052" y="2352"/>
                  </a:cubicBezTo>
                  <a:cubicBezTo>
                    <a:pt x="956" y="2352"/>
                    <a:pt x="956" y="2352"/>
                    <a:pt x="956" y="2352"/>
                  </a:cubicBezTo>
                  <a:cubicBezTo>
                    <a:pt x="956" y="1972"/>
                    <a:pt x="956" y="1972"/>
                    <a:pt x="956" y="1972"/>
                  </a:cubicBezTo>
                  <a:cubicBezTo>
                    <a:pt x="956" y="1945"/>
                    <a:pt x="935" y="1924"/>
                    <a:pt x="908" y="1924"/>
                  </a:cubicBezTo>
                  <a:cubicBezTo>
                    <a:pt x="602" y="1924"/>
                    <a:pt x="602" y="1924"/>
                    <a:pt x="602" y="1924"/>
                  </a:cubicBezTo>
                  <a:cubicBezTo>
                    <a:pt x="576" y="1924"/>
                    <a:pt x="555" y="1945"/>
                    <a:pt x="555" y="1972"/>
                  </a:cubicBezTo>
                  <a:cubicBezTo>
                    <a:pt x="555" y="2352"/>
                    <a:pt x="555" y="2352"/>
                    <a:pt x="555" y="2352"/>
                  </a:cubicBezTo>
                  <a:cubicBezTo>
                    <a:pt x="143" y="2352"/>
                    <a:pt x="143" y="2352"/>
                    <a:pt x="143" y="2352"/>
                  </a:cubicBezTo>
                  <a:cubicBezTo>
                    <a:pt x="117" y="2352"/>
                    <a:pt x="96" y="2331"/>
                    <a:pt x="96" y="2305"/>
                  </a:cubicBezTo>
                  <a:cubicBezTo>
                    <a:pt x="96" y="143"/>
                    <a:pt x="96" y="143"/>
                    <a:pt x="96" y="143"/>
                  </a:cubicBezTo>
                  <a:cubicBezTo>
                    <a:pt x="96" y="117"/>
                    <a:pt x="117" y="96"/>
                    <a:pt x="143" y="96"/>
                  </a:cubicBezTo>
                  <a:cubicBezTo>
                    <a:pt x="1377" y="96"/>
                    <a:pt x="1377" y="96"/>
                    <a:pt x="1377" y="96"/>
                  </a:cubicBezTo>
                  <a:cubicBezTo>
                    <a:pt x="1377" y="411"/>
                    <a:pt x="1377" y="411"/>
                    <a:pt x="1377" y="411"/>
                  </a:cubicBezTo>
                  <a:cubicBezTo>
                    <a:pt x="1377" y="490"/>
                    <a:pt x="1441" y="555"/>
                    <a:pt x="1520" y="555"/>
                  </a:cubicBezTo>
                  <a:cubicBezTo>
                    <a:pt x="1836" y="555"/>
                    <a:pt x="1836" y="555"/>
                    <a:pt x="1836" y="555"/>
                  </a:cubicBezTo>
                  <a:cubicBezTo>
                    <a:pt x="1836" y="1143"/>
                    <a:pt x="1836" y="1143"/>
                    <a:pt x="1836" y="1143"/>
                  </a:cubicBezTo>
                  <a:cubicBezTo>
                    <a:pt x="1836" y="1169"/>
                    <a:pt x="1857" y="1191"/>
                    <a:pt x="1884" y="1191"/>
                  </a:cubicBezTo>
                  <a:cubicBezTo>
                    <a:pt x="1910" y="1191"/>
                    <a:pt x="1932" y="1169"/>
                    <a:pt x="1932" y="1143"/>
                  </a:cubicBezTo>
                  <a:cubicBezTo>
                    <a:pt x="1932" y="507"/>
                    <a:pt x="1932" y="507"/>
                    <a:pt x="1932" y="507"/>
                  </a:cubicBezTo>
                  <a:cubicBezTo>
                    <a:pt x="1932" y="494"/>
                    <a:pt x="1926" y="482"/>
                    <a:pt x="1918" y="473"/>
                  </a:cubicBezTo>
                  <a:cubicBezTo>
                    <a:pt x="1459" y="14"/>
                    <a:pt x="1459" y="14"/>
                    <a:pt x="1459" y="14"/>
                  </a:cubicBezTo>
                  <a:cubicBezTo>
                    <a:pt x="1450" y="5"/>
                    <a:pt x="1437" y="0"/>
                    <a:pt x="1425" y="0"/>
                  </a:cubicBezTo>
                  <a:cubicBezTo>
                    <a:pt x="143" y="0"/>
                    <a:pt x="143" y="0"/>
                    <a:pt x="143" y="0"/>
                  </a:cubicBezTo>
                  <a:cubicBezTo>
                    <a:pt x="64" y="0"/>
                    <a:pt x="0" y="64"/>
                    <a:pt x="0" y="143"/>
                  </a:cubicBezTo>
                  <a:cubicBezTo>
                    <a:pt x="0" y="2305"/>
                    <a:pt x="0" y="2305"/>
                    <a:pt x="0" y="2305"/>
                  </a:cubicBezTo>
                  <a:cubicBezTo>
                    <a:pt x="0" y="2384"/>
                    <a:pt x="64" y="2448"/>
                    <a:pt x="143" y="2448"/>
                  </a:cubicBezTo>
                  <a:cubicBezTo>
                    <a:pt x="2400" y="2448"/>
                    <a:pt x="2400" y="2448"/>
                    <a:pt x="2400" y="2448"/>
                  </a:cubicBezTo>
                  <a:cubicBezTo>
                    <a:pt x="2427" y="2448"/>
                    <a:pt x="2448" y="2427"/>
                    <a:pt x="2448" y="2400"/>
                  </a:cubicBezTo>
                  <a:cubicBezTo>
                    <a:pt x="2448" y="1046"/>
                    <a:pt x="2448" y="1046"/>
                    <a:pt x="2448" y="1046"/>
                  </a:cubicBezTo>
                  <a:cubicBezTo>
                    <a:pt x="2448" y="1019"/>
                    <a:pt x="2427" y="998"/>
                    <a:pt x="2400" y="998"/>
                  </a:cubicBezTo>
                  <a:close/>
                  <a:moveTo>
                    <a:pt x="1473" y="163"/>
                  </a:moveTo>
                  <a:cubicBezTo>
                    <a:pt x="1768" y="459"/>
                    <a:pt x="1768" y="459"/>
                    <a:pt x="1768" y="459"/>
                  </a:cubicBezTo>
                  <a:cubicBezTo>
                    <a:pt x="1520" y="459"/>
                    <a:pt x="1520" y="459"/>
                    <a:pt x="1520" y="459"/>
                  </a:cubicBezTo>
                  <a:cubicBezTo>
                    <a:pt x="1494" y="459"/>
                    <a:pt x="1473" y="438"/>
                    <a:pt x="1473" y="411"/>
                  </a:cubicBezTo>
                  <a:lnTo>
                    <a:pt x="1473" y="163"/>
                  </a:lnTo>
                  <a:close/>
                  <a:moveTo>
                    <a:pt x="861" y="2352"/>
                  </a:moveTo>
                  <a:cubicBezTo>
                    <a:pt x="650" y="2352"/>
                    <a:pt x="650" y="2352"/>
                    <a:pt x="650" y="2352"/>
                  </a:cubicBezTo>
                  <a:cubicBezTo>
                    <a:pt x="650" y="2019"/>
                    <a:pt x="650" y="2019"/>
                    <a:pt x="650" y="2019"/>
                  </a:cubicBezTo>
                  <a:cubicBezTo>
                    <a:pt x="861" y="2019"/>
                    <a:pt x="861" y="2019"/>
                    <a:pt x="861" y="2019"/>
                  </a:cubicBezTo>
                  <a:lnTo>
                    <a:pt x="861" y="2352"/>
                  </a:lnTo>
                  <a:close/>
                  <a:moveTo>
                    <a:pt x="1358" y="2352"/>
                  </a:moveTo>
                  <a:cubicBezTo>
                    <a:pt x="1148" y="2352"/>
                    <a:pt x="1148" y="2352"/>
                    <a:pt x="1148" y="2352"/>
                  </a:cubicBezTo>
                  <a:cubicBezTo>
                    <a:pt x="1148" y="1745"/>
                    <a:pt x="1148" y="1745"/>
                    <a:pt x="1148" y="1745"/>
                  </a:cubicBezTo>
                  <a:cubicBezTo>
                    <a:pt x="1358" y="1745"/>
                    <a:pt x="1358" y="1745"/>
                    <a:pt x="1358" y="1745"/>
                  </a:cubicBezTo>
                  <a:lnTo>
                    <a:pt x="1358" y="2352"/>
                  </a:lnTo>
                  <a:close/>
                  <a:moveTo>
                    <a:pt x="1855" y="2352"/>
                  </a:moveTo>
                  <a:cubicBezTo>
                    <a:pt x="1645" y="2352"/>
                    <a:pt x="1645" y="2352"/>
                    <a:pt x="1645" y="2352"/>
                  </a:cubicBezTo>
                  <a:cubicBezTo>
                    <a:pt x="1645" y="1410"/>
                    <a:pt x="1645" y="1410"/>
                    <a:pt x="1645" y="1410"/>
                  </a:cubicBezTo>
                  <a:cubicBezTo>
                    <a:pt x="1855" y="1410"/>
                    <a:pt x="1855" y="1410"/>
                    <a:pt x="1855" y="1410"/>
                  </a:cubicBezTo>
                  <a:lnTo>
                    <a:pt x="1855" y="23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31">
              <a:extLst>
                <a:ext uri="{FF2B5EF4-FFF2-40B4-BE49-F238E27FC236}">
                  <a16:creationId xmlns:a16="http://schemas.microsoft.com/office/drawing/2014/main" xmlns="" id="{63E3417D-471D-412C-9D22-EA7B8E51B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03" y="908"/>
              <a:ext cx="10" cy="10"/>
            </a:xfrm>
            <a:custGeom>
              <a:avLst/>
              <a:gdLst>
                <a:gd name="T0" fmla="*/ 48 w 96"/>
                <a:gd name="T1" fmla="*/ 96 h 96"/>
                <a:gd name="T2" fmla="*/ 82 w 96"/>
                <a:gd name="T3" fmla="*/ 82 h 96"/>
                <a:gd name="T4" fmla="*/ 96 w 96"/>
                <a:gd name="T5" fmla="*/ 48 h 96"/>
                <a:gd name="T6" fmla="*/ 82 w 96"/>
                <a:gd name="T7" fmla="*/ 14 h 96"/>
                <a:gd name="T8" fmla="*/ 48 w 96"/>
                <a:gd name="T9" fmla="*/ 0 h 96"/>
                <a:gd name="T10" fmla="*/ 14 w 96"/>
                <a:gd name="T11" fmla="*/ 14 h 96"/>
                <a:gd name="T12" fmla="*/ 0 w 96"/>
                <a:gd name="T13" fmla="*/ 48 h 96"/>
                <a:gd name="T14" fmla="*/ 14 w 96"/>
                <a:gd name="T15" fmla="*/ 82 h 96"/>
                <a:gd name="T16" fmla="*/ 48 w 96"/>
                <a:gd name="T17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6" h="96">
                  <a:moveTo>
                    <a:pt x="48" y="96"/>
                  </a:moveTo>
                  <a:cubicBezTo>
                    <a:pt x="61" y="96"/>
                    <a:pt x="73" y="90"/>
                    <a:pt x="82" y="82"/>
                  </a:cubicBezTo>
                  <a:cubicBezTo>
                    <a:pt x="91" y="73"/>
                    <a:pt x="96" y="60"/>
                    <a:pt x="96" y="48"/>
                  </a:cubicBezTo>
                  <a:cubicBezTo>
                    <a:pt x="96" y="35"/>
                    <a:pt x="91" y="23"/>
                    <a:pt x="82" y="14"/>
                  </a:cubicBezTo>
                  <a:cubicBezTo>
                    <a:pt x="73" y="5"/>
                    <a:pt x="61" y="0"/>
                    <a:pt x="48" y="0"/>
                  </a:cubicBezTo>
                  <a:cubicBezTo>
                    <a:pt x="36" y="0"/>
                    <a:pt x="23" y="5"/>
                    <a:pt x="14" y="14"/>
                  </a:cubicBezTo>
                  <a:cubicBezTo>
                    <a:pt x="5" y="23"/>
                    <a:pt x="0" y="35"/>
                    <a:pt x="0" y="48"/>
                  </a:cubicBezTo>
                  <a:cubicBezTo>
                    <a:pt x="0" y="60"/>
                    <a:pt x="5" y="73"/>
                    <a:pt x="14" y="82"/>
                  </a:cubicBezTo>
                  <a:cubicBezTo>
                    <a:pt x="23" y="90"/>
                    <a:pt x="36" y="96"/>
                    <a:pt x="48" y="9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32">
              <a:extLst>
                <a:ext uri="{FF2B5EF4-FFF2-40B4-BE49-F238E27FC236}">
                  <a16:creationId xmlns:a16="http://schemas.microsoft.com/office/drawing/2014/main" xmlns="" id="{D7972A64-E2D9-4C97-9D08-DAAC8BA3AF3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04" y="780"/>
              <a:ext cx="112" cy="112"/>
            </a:xfrm>
            <a:custGeom>
              <a:avLst/>
              <a:gdLst>
                <a:gd name="T0" fmla="*/ 440 w 1011"/>
                <a:gd name="T1" fmla="*/ 0 h 1010"/>
                <a:gd name="T2" fmla="*/ 392 w 1011"/>
                <a:gd name="T3" fmla="*/ 47 h 1010"/>
                <a:gd name="T4" fmla="*/ 392 w 1011"/>
                <a:gd name="T5" fmla="*/ 133 h 1010"/>
                <a:gd name="T6" fmla="*/ 0 w 1011"/>
                <a:gd name="T7" fmla="*/ 571 h 1010"/>
                <a:gd name="T8" fmla="*/ 440 w 1011"/>
                <a:gd name="T9" fmla="*/ 1010 h 1010"/>
                <a:gd name="T10" fmla="*/ 877 w 1011"/>
                <a:gd name="T11" fmla="*/ 618 h 1010"/>
                <a:gd name="T12" fmla="*/ 963 w 1011"/>
                <a:gd name="T13" fmla="*/ 618 h 1010"/>
                <a:gd name="T14" fmla="*/ 1011 w 1011"/>
                <a:gd name="T15" fmla="*/ 571 h 1010"/>
                <a:gd name="T16" fmla="*/ 440 w 1011"/>
                <a:gd name="T17" fmla="*/ 0 h 1010"/>
                <a:gd name="T18" fmla="*/ 440 w 1011"/>
                <a:gd name="T19" fmla="*/ 915 h 1010"/>
                <a:gd name="T20" fmla="*/ 96 w 1011"/>
                <a:gd name="T21" fmla="*/ 571 h 1010"/>
                <a:gd name="T22" fmla="*/ 392 w 1011"/>
                <a:gd name="T23" fmla="*/ 230 h 1010"/>
                <a:gd name="T24" fmla="*/ 392 w 1011"/>
                <a:gd name="T25" fmla="*/ 571 h 1010"/>
                <a:gd name="T26" fmla="*/ 440 w 1011"/>
                <a:gd name="T27" fmla="*/ 618 h 1010"/>
                <a:gd name="T28" fmla="*/ 781 w 1011"/>
                <a:gd name="T29" fmla="*/ 618 h 1010"/>
                <a:gd name="T30" fmla="*/ 440 w 1011"/>
                <a:gd name="T31" fmla="*/ 915 h 1010"/>
                <a:gd name="T32" fmla="*/ 488 w 1011"/>
                <a:gd name="T33" fmla="*/ 523 h 1010"/>
                <a:gd name="T34" fmla="*/ 488 w 1011"/>
                <a:gd name="T35" fmla="*/ 523 h 1010"/>
                <a:gd name="T36" fmla="*/ 488 w 1011"/>
                <a:gd name="T37" fmla="*/ 98 h 1010"/>
                <a:gd name="T38" fmla="*/ 913 w 1011"/>
                <a:gd name="T39" fmla="*/ 523 h 1010"/>
                <a:gd name="T40" fmla="*/ 488 w 1011"/>
                <a:gd name="T41" fmla="*/ 523 h 10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11" h="1010">
                  <a:moveTo>
                    <a:pt x="440" y="0"/>
                  </a:moveTo>
                  <a:cubicBezTo>
                    <a:pt x="414" y="0"/>
                    <a:pt x="392" y="21"/>
                    <a:pt x="392" y="47"/>
                  </a:cubicBezTo>
                  <a:cubicBezTo>
                    <a:pt x="392" y="133"/>
                    <a:pt x="392" y="133"/>
                    <a:pt x="392" y="133"/>
                  </a:cubicBezTo>
                  <a:cubicBezTo>
                    <a:pt x="172" y="157"/>
                    <a:pt x="0" y="344"/>
                    <a:pt x="0" y="571"/>
                  </a:cubicBezTo>
                  <a:cubicBezTo>
                    <a:pt x="0" y="813"/>
                    <a:pt x="198" y="1010"/>
                    <a:pt x="440" y="1010"/>
                  </a:cubicBezTo>
                  <a:cubicBezTo>
                    <a:pt x="666" y="1010"/>
                    <a:pt x="853" y="839"/>
                    <a:pt x="877" y="618"/>
                  </a:cubicBezTo>
                  <a:cubicBezTo>
                    <a:pt x="963" y="618"/>
                    <a:pt x="963" y="618"/>
                    <a:pt x="963" y="618"/>
                  </a:cubicBezTo>
                  <a:cubicBezTo>
                    <a:pt x="990" y="618"/>
                    <a:pt x="1011" y="597"/>
                    <a:pt x="1011" y="571"/>
                  </a:cubicBezTo>
                  <a:cubicBezTo>
                    <a:pt x="1011" y="256"/>
                    <a:pt x="755" y="0"/>
                    <a:pt x="440" y="0"/>
                  </a:cubicBezTo>
                  <a:close/>
                  <a:moveTo>
                    <a:pt x="440" y="915"/>
                  </a:moveTo>
                  <a:cubicBezTo>
                    <a:pt x="250" y="915"/>
                    <a:pt x="96" y="760"/>
                    <a:pt x="96" y="571"/>
                  </a:cubicBezTo>
                  <a:cubicBezTo>
                    <a:pt x="96" y="397"/>
                    <a:pt x="225" y="253"/>
                    <a:pt x="392" y="230"/>
                  </a:cubicBezTo>
                  <a:cubicBezTo>
                    <a:pt x="392" y="571"/>
                    <a:pt x="392" y="571"/>
                    <a:pt x="392" y="571"/>
                  </a:cubicBezTo>
                  <a:cubicBezTo>
                    <a:pt x="392" y="597"/>
                    <a:pt x="414" y="618"/>
                    <a:pt x="440" y="618"/>
                  </a:cubicBezTo>
                  <a:cubicBezTo>
                    <a:pt x="781" y="618"/>
                    <a:pt x="781" y="618"/>
                    <a:pt x="781" y="618"/>
                  </a:cubicBezTo>
                  <a:cubicBezTo>
                    <a:pt x="758" y="786"/>
                    <a:pt x="614" y="915"/>
                    <a:pt x="440" y="915"/>
                  </a:cubicBezTo>
                  <a:close/>
                  <a:moveTo>
                    <a:pt x="488" y="523"/>
                  </a:moveTo>
                  <a:cubicBezTo>
                    <a:pt x="488" y="523"/>
                    <a:pt x="488" y="523"/>
                    <a:pt x="488" y="523"/>
                  </a:cubicBezTo>
                  <a:cubicBezTo>
                    <a:pt x="488" y="98"/>
                    <a:pt x="488" y="98"/>
                    <a:pt x="488" y="98"/>
                  </a:cubicBezTo>
                  <a:cubicBezTo>
                    <a:pt x="712" y="120"/>
                    <a:pt x="891" y="299"/>
                    <a:pt x="913" y="523"/>
                  </a:cubicBezTo>
                  <a:lnTo>
                    <a:pt x="488" y="5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33">
              <a:extLst>
                <a:ext uri="{FF2B5EF4-FFF2-40B4-BE49-F238E27FC236}">
                  <a16:creationId xmlns:a16="http://schemas.microsoft.com/office/drawing/2014/main" xmlns="" id="{14F74EE3-3BA8-4239-A386-1D5BD163714E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5" y="907"/>
              <a:ext cx="111" cy="11"/>
            </a:xfrm>
            <a:custGeom>
              <a:avLst/>
              <a:gdLst>
                <a:gd name="T0" fmla="*/ 1009 w 1009"/>
                <a:gd name="T1" fmla="*/ 48 h 96"/>
                <a:gd name="T2" fmla="*/ 961 w 1009"/>
                <a:gd name="T3" fmla="*/ 0 h 96"/>
                <a:gd name="T4" fmla="*/ 48 w 1009"/>
                <a:gd name="T5" fmla="*/ 0 h 96"/>
                <a:gd name="T6" fmla="*/ 0 w 1009"/>
                <a:gd name="T7" fmla="*/ 48 h 96"/>
                <a:gd name="T8" fmla="*/ 48 w 1009"/>
                <a:gd name="T9" fmla="*/ 96 h 96"/>
                <a:gd name="T10" fmla="*/ 961 w 1009"/>
                <a:gd name="T11" fmla="*/ 96 h 96"/>
                <a:gd name="T12" fmla="*/ 1009 w 1009"/>
                <a:gd name="T13" fmla="*/ 4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9" h="96">
                  <a:moveTo>
                    <a:pt x="1009" y="48"/>
                  </a:moveTo>
                  <a:cubicBezTo>
                    <a:pt x="1009" y="21"/>
                    <a:pt x="988" y="0"/>
                    <a:pt x="961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22" y="0"/>
                    <a:pt x="0" y="21"/>
                    <a:pt x="0" y="48"/>
                  </a:cubicBezTo>
                  <a:cubicBezTo>
                    <a:pt x="0" y="74"/>
                    <a:pt x="22" y="96"/>
                    <a:pt x="48" y="96"/>
                  </a:cubicBezTo>
                  <a:cubicBezTo>
                    <a:pt x="961" y="96"/>
                    <a:pt x="961" y="96"/>
                    <a:pt x="961" y="96"/>
                  </a:cubicBezTo>
                  <a:cubicBezTo>
                    <a:pt x="988" y="96"/>
                    <a:pt x="1009" y="74"/>
                    <a:pt x="1009" y="4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34">
              <a:extLst>
                <a:ext uri="{FF2B5EF4-FFF2-40B4-BE49-F238E27FC236}">
                  <a16:creationId xmlns:a16="http://schemas.microsoft.com/office/drawing/2014/main" xmlns="" id="{1FC6215A-F196-4004-AEAF-73499F980B12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5" y="933"/>
              <a:ext cx="44" cy="11"/>
            </a:xfrm>
            <a:custGeom>
              <a:avLst/>
              <a:gdLst>
                <a:gd name="T0" fmla="*/ 48 w 402"/>
                <a:gd name="T1" fmla="*/ 0 h 95"/>
                <a:gd name="T2" fmla="*/ 0 w 402"/>
                <a:gd name="T3" fmla="*/ 47 h 95"/>
                <a:gd name="T4" fmla="*/ 48 w 402"/>
                <a:gd name="T5" fmla="*/ 95 h 95"/>
                <a:gd name="T6" fmla="*/ 354 w 402"/>
                <a:gd name="T7" fmla="*/ 95 h 95"/>
                <a:gd name="T8" fmla="*/ 402 w 402"/>
                <a:gd name="T9" fmla="*/ 47 h 95"/>
                <a:gd name="T10" fmla="*/ 354 w 402"/>
                <a:gd name="T11" fmla="*/ 0 h 95"/>
                <a:gd name="T12" fmla="*/ 48 w 402"/>
                <a:gd name="T13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2" h="95">
                  <a:moveTo>
                    <a:pt x="48" y="0"/>
                  </a:moveTo>
                  <a:cubicBezTo>
                    <a:pt x="22" y="0"/>
                    <a:pt x="0" y="21"/>
                    <a:pt x="0" y="47"/>
                  </a:cubicBezTo>
                  <a:cubicBezTo>
                    <a:pt x="0" y="74"/>
                    <a:pt x="22" y="95"/>
                    <a:pt x="48" y="95"/>
                  </a:cubicBezTo>
                  <a:cubicBezTo>
                    <a:pt x="354" y="95"/>
                    <a:pt x="354" y="95"/>
                    <a:pt x="354" y="95"/>
                  </a:cubicBezTo>
                  <a:cubicBezTo>
                    <a:pt x="380" y="95"/>
                    <a:pt x="402" y="74"/>
                    <a:pt x="402" y="47"/>
                  </a:cubicBezTo>
                  <a:cubicBezTo>
                    <a:pt x="402" y="21"/>
                    <a:pt x="380" y="0"/>
                    <a:pt x="354" y="0"/>
                  </a:cubicBezTo>
                  <a:lnTo>
                    <a:pt x="4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35">
              <a:extLst>
                <a:ext uri="{FF2B5EF4-FFF2-40B4-BE49-F238E27FC236}">
                  <a16:creationId xmlns:a16="http://schemas.microsoft.com/office/drawing/2014/main" xmlns="" id="{E74FF558-C0C9-43DD-913C-E9FAE1FD0579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5" y="933"/>
              <a:ext cx="11" cy="11"/>
            </a:xfrm>
            <a:custGeom>
              <a:avLst/>
              <a:gdLst>
                <a:gd name="T0" fmla="*/ 14 w 95"/>
                <a:gd name="T1" fmla="*/ 14 h 95"/>
                <a:gd name="T2" fmla="*/ 0 w 95"/>
                <a:gd name="T3" fmla="*/ 47 h 95"/>
                <a:gd name="T4" fmla="*/ 14 w 95"/>
                <a:gd name="T5" fmla="*/ 81 h 95"/>
                <a:gd name="T6" fmla="*/ 47 w 95"/>
                <a:gd name="T7" fmla="*/ 95 h 95"/>
                <a:gd name="T8" fmla="*/ 81 w 95"/>
                <a:gd name="T9" fmla="*/ 81 h 95"/>
                <a:gd name="T10" fmla="*/ 95 w 95"/>
                <a:gd name="T11" fmla="*/ 47 h 95"/>
                <a:gd name="T12" fmla="*/ 81 w 95"/>
                <a:gd name="T13" fmla="*/ 14 h 95"/>
                <a:gd name="T14" fmla="*/ 47 w 95"/>
                <a:gd name="T15" fmla="*/ 0 h 95"/>
                <a:gd name="T16" fmla="*/ 14 w 95"/>
                <a:gd name="T17" fmla="*/ 14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5" h="95">
                  <a:moveTo>
                    <a:pt x="14" y="14"/>
                  </a:moveTo>
                  <a:cubicBezTo>
                    <a:pt x="5" y="22"/>
                    <a:pt x="0" y="35"/>
                    <a:pt x="0" y="47"/>
                  </a:cubicBezTo>
                  <a:cubicBezTo>
                    <a:pt x="0" y="60"/>
                    <a:pt x="5" y="72"/>
                    <a:pt x="14" y="81"/>
                  </a:cubicBezTo>
                  <a:cubicBezTo>
                    <a:pt x="23" y="90"/>
                    <a:pt x="35" y="95"/>
                    <a:pt x="47" y="95"/>
                  </a:cubicBezTo>
                  <a:cubicBezTo>
                    <a:pt x="60" y="95"/>
                    <a:pt x="72" y="90"/>
                    <a:pt x="81" y="81"/>
                  </a:cubicBezTo>
                  <a:cubicBezTo>
                    <a:pt x="90" y="72"/>
                    <a:pt x="95" y="60"/>
                    <a:pt x="95" y="47"/>
                  </a:cubicBezTo>
                  <a:cubicBezTo>
                    <a:pt x="95" y="35"/>
                    <a:pt x="90" y="22"/>
                    <a:pt x="81" y="14"/>
                  </a:cubicBezTo>
                  <a:cubicBezTo>
                    <a:pt x="72" y="5"/>
                    <a:pt x="60" y="0"/>
                    <a:pt x="47" y="0"/>
                  </a:cubicBezTo>
                  <a:cubicBezTo>
                    <a:pt x="35" y="0"/>
                    <a:pt x="23" y="5"/>
                    <a:pt x="14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1" name="Freeform 39">
            <a:extLst>
              <a:ext uri="{FF2B5EF4-FFF2-40B4-BE49-F238E27FC236}">
                <a16:creationId xmlns:a16="http://schemas.microsoft.com/office/drawing/2014/main" xmlns="" id="{3E8D1102-9D35-4E90-B35C-99929CB5988E}"/>
              </a:ext>
            </a:extLst>
          </p:cNvPr>
          <p:cNvSpPr>
            <a:spLocks noEditPoints="1"/>
          </p:cNvSpPr>
          <p:nvPr/>
        </p:nvSpPr>
        <p:spPr bwMode="auto">
          <a:xfrm>
            <a:off x="7017023" y="2165876"/>
            <a:ext cx="423905" cy="449886"/>
          </a:xfrm>
          <a:custGeom>
            <a:avLst/>
            <a:gdLst>
              <a:gd name="T0" fmla="*/ 190 w 308"/>
              <a:gd name="T1" fmla="*/ 98 h 327"/>
              <a:gd name="T2" fmla="*/ 168 w 308"/>
              <a:gd name="T3" fmla="*/ 0 h 327"/>
              <a:gd name="T4" fmla="*/ 0 w 308"/>
              <a:gd name="T5" fmla="*/ 23 h 327"/>
              <a:gd name="T6" fmla="*/ 22 w 308"/>
              <a:gd name="T7" fmla="*/ 327 h 327"/>
              <a:gd name="T8" fmla="*/ 190 w 308"/>
              <a:gd name="T9" fmla="*/ 305 h 327"/>
              <a:gd name="T10" fmla="*/ 243 w 308"/>
              <a:gd name="T11" fmla="*/ 240 h 327"/>
              <a:gd name="T12" fmla="*/ 255 w 308"/>
              <a:gd name="T13" fmla="*/ 238 h 327"/>
              <a:gd name="T14" fmla="*/ 308 w 308"/>
              <a:gd name="T15" fmla="*/ 98 h 327"/>
              <a:gd name="T16" fmla="*/ 115 w 308"/>
              <a:gd name="T17" fmla="*/ 118 h 327"/>
              <a:gd name="T18" fmla="*/ 74 w 308"/>
              <a:gd name="T19" fmla="*/ 226 h 327"/>
              <a:gd name="T20" fmla="*/ 123 w 308"/>
              <a:gd name="T21" fmla="*/ 109 h 327"/>
              <a:gd name="T22" fmla="*/ 182 w 308"/>
              <a:gd name="T23" fmla="*/ 173 h 327"/>
              <a:gd name="T24" fmla="*/ 72 w 308"/>
              <a:gd name="T25" fmla="*/ 16 h 327"/>
              <a:gd name="T26" fmla="*/ 121 w 308"/>
              <a:gd name="T27" fmla="*/ 19 h 327"/>
              <a:gd name="T28" fmla="*/ 72 w 308"/>
              <a:gd name="T29" fmla="*/ 22 h 327"/>
              <a:gd name="T30" fmla="*/ 72 w 308"/>
              <a:gd name="T31" fmla="*/ 16 h 327"/>
              <a:gd name="T32" fmla="*/ 84 w 308"/>
              <a:gd name="T33" fmla="*/ 305 h 327"/>
              <a:gd name="T34" fmla="*/ 106 w 308"/>
              <a:gd name="T35" fmla="*/ 305 h 327"/>
              <a:gd name="T36" fmla="*/ 175 w 308"/>
              <a:gd name="T37" fmla="*/ 287 h 327"/>
              <a:gd name="T38" fmla="*/ 15 w 308"/>
              <a:gd name="T39" fmla="*/ 36 h 327"/>
              <a:gd name="T40" fmla="*/ 175 w 308"/>
              <a:gd name="T41" fmla="*/ 98 h 327"/>
              <a:gd name="T42" fmla="*/ 112 w 308"/>
              <a:gd name="T43" fmla="*/ 98 h 327"/>
              <a:gd name="T44" fmla="*/ 32 w 308"/>
              <a:gd name="T45" fmla="*/ 106 h 327"/>
              <a:gd name="T46" fmla="*/ 103 w 308"/>
              <a:gd name="T47" fmla="*/ 123 h 327"/>
              <a:gd name="T48" fmla="*/ 55 w 308"/>
              <a:gd name="T49" fmla="*/ 138 h 327"/>
              <a:gd name="T50" fmla="*/ 93 w 308"/>
              <a:gd name="T51" fmla="*/ 150 h 327"/>
              <a:gd name="T52" fmla="*/ 63 w 308"/>
              <a:gd name="T53" fmla="*/ 163 h 327"/>
              <a:gd name="T54" fmla="*/ 84 w 308"/>
              <a:gd name="T55" fmla="*/ 174 h 327"/>
              <a:gd name="T56" fmla="*/ 59 w 308"/>
              <a:gd name="T57" fmla="*/ 240 h 327"/>
              <a:gd name="T58" fmla="*/ 175 w 308"/>
              <a:gd name="T59" fmla="*/ 240 h 327"/>
              <a:gd name="T60" fmla="*/ 83 w 308"/>
              <a:gd name="T61" fmla="*/ 230 h 327"/>
              <a:gd name="T62" fmla="*/ 177 w 308"/>
              <a:gd name="T63" fmla="*/ 186 h 327"/>
              <a:gd name="T64" fmla="*/ 238 w 308"/>
              <a:gd name="T65" fmla="*/ 230 h 327"/>
              <a:gd name="T66" fmla="*/ 250 w 308"/>
              <a:gd name="T67" fmla="*/ 226 h 327"/>
              <a:gd name="T68" fmla="*/ 290 w 308"/>
              <a:gd name="T69" fmla="*/ 118 h 3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308" h="327">
                <a:moveTo>
                  <a:pt x="306" y="98"/>
                </a:moveTo>
                <a:cubicBezTo>
                  <a:pt x="190" y="98"/>
                  <a:pt x="190" y="98"/>
                  <a:pt x="190" y="98"/>
                </a:cubicBezTo>
                <a:cubicBezTo>
                  <a:pt x="190" y="23"/>
                  <a:pt x="190" y="23"/>
                  <a:pt x="190" y="23"/>
                </a:cubicBezTo>
                <a:cubicBezTo>
                  <a:pt x="190" y="10"/>
                  <a:pt x="180" y="0"/>
                  <a:pt x="168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10" y="0"/>
                  <a:pt x="0" y="10"/>
                  <a:pt x="0" y="23"/>
                </a:cubicBezTo>
                <a:cubicBezTo>
                  <a:pt x="0" y="305"/>
                  <a:pt x="0" y="305"/>
                  <a:pt x="0" y="305"/>
                </a:cubicBezTo>
                <a:cubicBezTo>
                  <a:pt x="0" y="318"/>
                  <a:pt x="10" y="327"/>
                  <a:pt x="22" y="327"/>
                </a:cubicBezTo>
                <a:cubicBezTo>
                  <a:pt x="168" y="327"/>
                  <a:pt x="168" y="327"/>
                  <a:pt x="168" y="327"/>
                </a:cubicBezTo>
                <a:cubicBezTo>
                  <a:pt x="180" y="327"/>
                  <a:pt x="190" y="318"/>
                  <a:pt x="190" y="305"/>
                </a:cubicBezTo>
                <a:cubicBezTo>
                  <a:pt x="190" y="240"/>
                  <a:pt x="190" y="240"/>
                  <a:pt x="190" y="240"/>
                </a:cubicBezTo>
                <a:cubicBezTo>
                  <a:pt x="243" y="240"/>
                  <a:pt x="243" y="240"/>
                  <a:pt x="243" y="240"/>
                </a:cubicBezTo>
                <a:cubicBezTo>
                  <a:pt x="255" y="240"/>
                  <a:pt x="255" y="240"/>
                  <a:pt x="255" y="240"/>
                </a:cubicBezTo>
                <a:cubicBezTo>
                  <a:pt x="255" y="238"/>
                  <a:pt x="255" y="238"/>
                  <a:pt x="255" y="238"/>
                </a:cubicBezTo>
                <a:cubicBezTo>
                  <a:pt x="304" y="110"/>
                  <a:pt x="304" y="110"/>
                  <a:pt x="304" y="110"/>
                </a:cubicBezTo>
                <a:cubicBezTo>
                  <a:pt x="308" y="98"/>
                  <a:pt x="308" y="98"/>
                  <a:pt x="308" y="98"/>
                </a:cubicBezTo>
                <a:cubicBezTo>
                  <a:pt x="306" y="98"/>
                  <a:pt x="306" y="98"/>
                  <a:pt x="306" y="98"/>
                </a:cubicBezTo>
                <a:close/>
                <a:moveTo>
                  <a:pt x="115" y="118"/>
                </a:moveTo>
                <a:cubicBezTo>
                  <a:pt x="154" y="160"/>
                  <a:pt x="154" y="160"/>
                  <a:pt x="154" y="160"/>
                </a:cubicBezTo>
                <a:cubicBezTo>
                  <a:pt x="74" y="226"/>
                  <a:pt x="74" y="226"/>
                  <a:pt x="74" y="226"/>
                </a:cubicBezTo>
                <a:lnTo>
                  <a:pt x="115" y="118"/>
                </a:lnTo>
                <a:close/>
                <a:moveTo>
                  <a:pt x="123" y="109"/>
                </a:moveTo>
                <a:cubicBezTo>
                  <a:pt x="289" y="109"/>
                  <a:pt x="289" y="109"/>
                  <a:pt x="289" y="109"/>
                </a:cubicBezTo>
                <a:cubicBezTo>
                  <a:pt x="182" y="173"/>
                  <a:pt x="182" y="173"/>
                  <a:pt x="182" y="173"/>
                </a:cubicBezTo>
                <a:lnTo>
                  <a:pt x="123" y="109"/>
                </a:lnTo>
                <a:close/>
                <a:moveTo>
                  <a:pt x="72" y="16"/>
                </a:moveTo>
                <a:cubicBezTo>
                  <a:pt x="118" y="16"/>
                  <a:pt x="118" y="16"/>
                  <a:pt x="118" y="16"/>
                </a:cubicBezTo>
                <a:cubicBezTo>
                  <a:pt x="120" y="16"/>
                  <a:pt x="121" y="18"/>
                  <a:pt x="121" y="19"/>
                </a:cubicBezTo>
                <a:cubicBezTo>
                  <a:pt x="121" y="21"/>
                  <a:pt x="120" y="22"/>
                  <a:pt x="118" y="22"/>
                </a:cubicBezTo>
                <a:cubicBezTo>
                  <a:pt x="72" y="22"/>
                  <a:pt x="72" y="22"/>
                  <a:pt x="72" y="22"/>
                </a:cubicBezTo>
                <a:cubicBezTo>
                  <a:pt x="70" y="22"/>
                  <a:pt x="69" y="21"/>
                  <a:pt x="69" y="19"/>
                </a:cubicBezTo>
                <a:cubicBezTo>
                  <a:pt x="69" y="18"/>
                  <a:pt x="70" y="16"/>
                  <a:pt x="72" y="16"/>
                </a:cubicBezTo>
                <a:close/>
                <a:moveTo>
                  <a:pt x="95" y="316"/>
                </a:moveTo>
                <a:cubicBezTo>
                  <a:pt x="89" y="316"/>
                  <a:pt x="84" y="312"/>
                  <a:pt x="84" y="305"/>
                </a:cubicBezTo>
                <a:cubicBezTo>
                  <a:pt x="84" y="299"/>
                  <a:pt x="89" y="294"/>
                  <a:pt x="95" y="294"/>
                </a:cubicBezTo>
                <a:cubicBezTo>
                  <a:pt x="101" y="294"/>
                  <a:pt x="106" y="299"/>
                  <a:pt x="106" y="305"/>
                </a:cubicBezTo>
                <a:cubicBezTo>
                  <a:pt x="106" y="312"/>
                  <a:pt x="101" y="316"/>
                  <a:pt x="95" y="316"/>
                </a:cubicBezTo>
                <a:close/>
                <a:moveTo>
                  <a:pt x="175" y="287"/>
                </a:moveTo>
                <a:cubicBezTo>
                  <a:pt x="15" y="287"/>
                  <a:pt x="15" y="287"/>
                  <a:pt x="15" y="287"/>
                </a:cubicBezTo>
                <a:cubicBezTo>
                  <a:pt x="15" y="36"/>
                  <a:pt x="15" y="36"/>
                  <a:pt x="15" y="36"/>
                </a:cubicBezTo>
                <a:cubicBezTo>
                  <a:pt x="175" y="36"/>
                  <a:pt x="175" y="36"/>
                  <a:pt x="175" y="36"/>
                </a:cubicBezTo>
                <a:cubicBezTo>
                  <a:pt x="175" y="98"/>
                  <a:pt x="175" y="98"/>
                  <a:pt x="175" y="98"/>
                </a:cubicBezTo>
                <a:cubicBezTo>
                  <a:pt x="114" y="98"/>
                  <a:pt x="114" y="98"/>
                  <a:pt x="114" y="98"/>
                </a:cubicBezTo>
                <a:cubicBezTo>
                  <a:pt x="112" y="98"/>
                  <a:pt x="112" y="98"/>
                  <a:pt x="112" y="98"/>
                </a:cubicBezTo>
                <a:cubicBezTo>
                  <a:pt x="109" y="106"/>
                  <a:pt x="109" y="106"/>
                  <a:pt x="109" y="106"/>
                </a:cubicBezTo>
                <a:cubicBezTo>
                  <a:pt x="32" y="106"/>
                  <a:pt x="32" y="106"/>
                  <a:pt x="32" y="106"/>
                </a:cubicBezTo>
                <a:cubicBezTo>
                  <a:pt x="32" y="123"/>
                  <a:pt x="32" y="123"/>
                  <a:pt x="32" y="123"/>
                </a:cubicBezTo>
                <a:cubicBezTo>
                  <a:pt x="103" y="123"/>
                  <a:pt x="103" y="123"/>
                  <a:pt x="103" y="123"/>
                </a:cubicBezTo>
                <a:cubicBezTo>
                  <a:pt x="97" y="138"/>
                  <a:pt x="97" y="138"/>
                  <a:pt x="97" y="138"/>
                </a:cubicBezTo>
                <a:cubicBezTo>
                  <a:pt x="55" y="138"/>
                  <a:pt x="55" y="138"/>
                  <a:pt x="55" y="138"/>
                </a:cubicBezTo>
                <a:cubicBezTo>
                  <a:pt x="55" y="150"/>
                  <a:pt x="55" y="150"/>
                  <a:pt x="55" y="150"/>
                </a:cubicBezTo>
                <a:cubicBezTo>
                  <a:pt x="93" y="150"/>
                  <a:pt x="93" y="150"/>
                  <a:pt x="93" y="150"/>
                </a:cubicBezTo>
                <a:cubicBezTo>
                  <a:pt x="88" y="163"/>
                  <a:pt x="88" y="163"/>
                  <a:pt x="88" y="163"/>
                </a:cubicBezTo>
                <a:cubicBezTo>
                  <a:pt x="63" y="163"/>
                  <a:pt x="63" y="163"/>
                  <a:pt x="63" y="163"/>
                </a:cubicBezTo>
                <a:cubicBezTo>
                  <a:pt x="63" y="174"/>
                  <a:pt x="63" y="174"/>
                  <a:pt x="63" y="174"/>
                </a:cubicBezTo>
                <a:cubicBezTo>
                  <a:pt x="84" y="174"/>
                  <a:pt x="84" y="174"/>
                  <a:pt x="84" y="174"/>
                </a:cubicBezTo>
                <a:cubicBezTo>
                  <a:pt x="60" y="238"/>
                  <a:pt x="60" y="238"/>
                  <a:pt x="60" y="238"/>
                </a:cubicBezTo>
                <a:cubicBezTo>
                  <a:pt x="59" y="240"/>
                  <a:pt x="59" y="240"/>
                  <a:pt x="59" y="240"/>
                </a:cubicBezTo>
                <a:cubicBezTo>
                  <a:pt x="71" y="240"/>
                  <a:pt x="71" y="240"/>
                  <a:pt x="71" y="240"/>
                </a:cubicBezTo>
                <a:cubicBezTo>
                  <a:pt x="175" y="240"/>
                  <a:pt x="175" y="240"/>
                  <a:pt x="175" y="240"/>
                </a:cubicBezTo>
                <a:cubicBezTo>
                  <a:pt x="175" y="287"/>
                  <a:pt x="175" y="287"/>
                  <a:pt x="175" y="287"/>
                </a:cubicBezTo>
                <a:close/>
                <a:moveTo>
                  <a:pt x="83" y="230"/>
                </a:moveTo>
                <a:cubicBezTo>
                  <a:pt x="159" y="166"/>
                  <a:pt x="159" y="166"/>
                  <a:pt x="159" y="166"/>
                </a:cubicBezTo>
                <a:cubicBezTo>
                  <a:pt x="177" y="186"/>
                  <a:pt x="177" y="186"/>
                  <a:pt x="177" y="186"/>
                </a:cubicBezTo>
                <a:cubicBezTo>
                  <a:pt x="210" y="166"/>
                  <a:pt x="210" y="166"/>
                  <a:pt x="210" y="166"/>
                </a:cubicBezTo>
                <a:cubicBezTo>
                  <a:pt x="238" y="230"/>
                  <a:pt x="238" y="230"/>
                  <a:pt x="238" y="230"/>
                </a:cubicBezTo>
                <a:lnTo>
                  <a:pt x="83" y="230"/>
                </a:lnTo>
                <a:close/>
                <a:moveTo>
                  <a:pt x="250" y="226"/>
                </a:moveTo>
                <a:cubicBezTo>
                  <a:pt x="220" y="160"/>
                  <a:pt x="220" y="160"/>
                  <a:pt x="220" y="160"/>
                </a:cubicBezTo>
                <a:cubicBezTo>
                  <a:pt x="290" y="118"/>
                  <a:pt x="290" y="118"/>
                  <a:pt x="290" y="118"/>
                </a:cubicBezTo>
                <a:lnTo>
                  <a:pt x="250" y="2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22" name="Group 42">
            <a:extLst>
              <a:ext uri="{FF2B5EF4-FFF2-40B4-BE49-F238E27FC236}">
                <a16:creationId xmlns:a16="http://schemas.microsoft.com/office/drawing/2014/main" xmlns="" id="{A4FAC350-3959-45CE-A517-4C6468E93BC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592540" y="3198647"/>
            <a:ext cx="413485" cy="413485"/>
            <a:chOff x="5358" y="1899"/>
            <a:chExt cx="337" cy="337"/>
          </a:xfrm>
          <a:solidFill>
            <a:schemeClr val="bg1"/>
          </a:solidFill>
        </p:grpSpPr>
        <p:sp>
          <p:nvSpPr>
            <p:cNvPr id="123" name="Oval 43">
              <a:extLst>
                <a:ext uri="{FF2B5EF4-FFF2-40B4-BE49-F238E27FC236}">
                  <a16:creationId xmlns:a16="http://schemas.microsoft.com/office/drawing/2014/main" xmlns="" id="{FC2CDA5B-2A9E-47B9-B5F9-75B300A0A4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77" y="2001"/>
              <a:ext cx="13" cy="1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Oval 44">
              <a:extLst>
                <a:ext uri="{FF2B5EF4-FFF2-40B4-BE49-F238E27FC236}">
                  <a16:creationId xmlns:a16="http://schemas.microsoft.com/office/drawing/2014/main" xmlns="" id="{E03BAE46-A234-4CE1-8A71-5BCEA5FFB3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0" y="2118"/>
              <a:ext cx="13" cy="1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45">
              <a:extLst>
                <a:ext uri="{FF2B5EF4-FFF2-40B4-BE49-F238E27FC236}">
                  <a16:creationId xmlns:a16="http://schemas.microsoft.com/office/drawing/2014/main" xmlns="" id="{EF9AEB23-2069-4C85-B537-774D42393CB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358" y="1899"/>
              <a:ext cx="337" cy="337"/>
            </a:xfrm>
            <a:custGeom>
              <a:avLst/>
              <a:gdLst>
                <a:gd name="T0" fmla="*/ 2353 w 2485"/>
                <a:gd name="T1" fmla="*/ 312 h 2485"/>
                <a:gd name="T2" fmla="*/ 2059 w 2485"/>
                <a:gd name="T3" fmla="*/ 512 h 2485"/>
                <a:gd name="T4" fmla="*/ 1954 w 2485"/>
                <a:gd name="T5" fmla="*/ 307 h 2485"/>
                <a:gd name="T6" fmla="*/ 2162 w 2485"/>
                <a:gd name="T7" fmla="*/ 64 h 2485"/>
                <a:gd name="T8" fmla="*/ 1978 w 2485"/>
                <a:gd name="T9" fmla="*/ 5 h 2485"/>
                <a:gd name="T10" fmla="*/ 1515 w 2485"/>
                <a:gd name="T11" fmla="*/ 608 h 2485"/>
                <a:gd name="T12" fmla="*/ 574 w 2485"/>
                <a:gd name="T13" fmla="*/ 371 h 2485"/>
                <a:gd name="T14" fmla="*/ 551 w 2485"/>
                <a:gd name="T15" fmla="*/ 215 h 2485"/>
                <a:gd name="T16" fmla="*/ 154 w 2485"/>
                <a:gd name="T17" fmla="*/ 19 h 2485"/>
                <a:gd name="T18" fmla="*/ 11 w 2485"/>
                <a:gd name="T19" fmla="*/ 213 h 2485"/>
                <a:gd name="T20" fmla="*/ 256 w 2485"/>
                <a:gd name="T21" fmla="*/ 575 h 2485"/>
                <a:gd name="T22" fmla="*/ 959 w 2485"/>
                <a:gd name="T23" fmla="*/ 1164 h 2485"/>
                <a:gd name="T24" fmla="*/ 204 w 2485"/>
                <a:gd name="T25" fmla="*/ 1589 h 2485"/>
                <a:gd name="T26" fmla="*/ 29 w 2485"/>
                <a:gd name="T27" fmla="*/ 2131 h 2485"/>
                <a:gd name="T28" fmla="*/ 109 w 2485"/>
                <a:gd name="T29" fmla="*/ 2150 h 2485"/>
                <a:gd name="T30" fmla="*/ 403 w 2485"/>
                <a:gd name="T31" fmla="*/ 1950 h 2485"/>
                <a:gd name="T32" fmla="*/ 512 w 2485"/>
                <a:gd name="T33" fmla="*/ 2154 h 2485"/>
                <a:gd name="T34" fmla="*/ 299 w 2485"/>
                <a:gd name="T35" fmla="*/ 2398 h 2485"/>
                <a:gd name="T36" fmla="*/ 483 w 2485"/>
                <a:gd name="T37" fmla="*/ 2457 h 2485"/>
                <a:gd name="T38" fmla="*/ 946 w 2485"/>
                <a:gd name="T39" fmla="*/ 1854 h 2485"/>
                <a:gd name="T40" fmla="*/ 1293 w 2485"/>
                <a:gd name="T41" fmla="*/ 1642 h 2485"/>
                <a:gd name="T42" fmla="*/ 1264 w 2485"/>
                <a:gd name="T43" fmla="*/ 1739 h 2485"/>
                <a:gd name="T44" fmla="*/ 1358 w 2485"/>
                <a:gd name="T45" fmla="*/ 1713 h 2485"/>
                <a:gd name="T46" fmla="*/ 1966 w 2485"/>
                <a:gd name="T47" fmla="*/ 2373 h 2485"/>
                <a:gd name="T48" fmla="*/ 2373 w 2485"/>
                <a:gd name="T49" fmla="*/ 1967 h 2485"/>
                <a:gd name="T50" fmla="*/ 1711 w 2485"/>
                <a:gd name="T51" fmla="*/ 1360 h 2485"/>
                <a:gd name="T52" fmla="*/ 1738 w 2485"/>
                <a:gd name="T53" fmla="*/ 1265 h 2485"/>
                <a:gd name="T54" fmla="*/ 1641 w 2485"/>
                <a:gd name="T55" fmla="*/ 1295 h 2485"/>
                <a:gd name="T56" fmla="*/ 1854 w 2485"/>
                <a:gd name="T57" fmla="*/ 946 h 2485"/>
                <a:gd name="T58" fmla="*/ 2457 w 2485"/>
                <a:gd name="T59" fmla="*/ 484 h 2485"/>
                <a:gd name="T60" fmla="*/ 2398 w 2485"/>
                <a:gd name="T61" fmla="*/ 299 h 2485"/>
                <a:gd name="T62" fmla="*/ 391 w 2485"/>
                <a:gd name="T63" fmla="*/ 479 h 2485"/>
                <a:gd name="T64" fmla="*/ 113 w 2485"/>
                <a:gd name="T65" fmla="*/ 195 h 2485"/>
                <a:gd name="T66" fmla="*/ 479 w 2485"/>
                <a:gd name="T67" fmla="*/ 283 h 2485"/>
                <a:gd name="T68" fmla="*/ 493 w 2485"/>
                <a:gd name="T69" fmla="*/ 425 h 2485"/>
                <a:gd name="T70" fmla="*/ 1027 w 2485"/>
                <a:gd name="T71" fmla="*/ 1096 h 2485"/>
                <a:gd name="T72" fmla="*/ 1643 w 2485"/>
                <a:gd name="T73" fmla="*/ 1427 h 2485"/>
                <a:gd name="T74" fmla="*/ 2305 w 2485"/>
                <a:gd name="T75" fmla="*/ 2305 h 2485"/>
                <a:gd name="T76" fmla="*/ 1426 w 2485"/>
                <a:gd name="T77" fmla="*/ 1645 h 2485"/>
                <a:gd name="T78" fmla="*/ 1573 w 2485"/>
                <a:gd name="T79" fmla="*/ 1363 h 2485"/>
                <a:gd name="T80" fmla="*/ 1296 w 2485"/>
                <a:gd name="T81" fmla="*/ 1504 h 2485"/>
                <a:gd name="T82" fmla="*/ 1573 w 2485"/>
                <a:gd name="T83" fmla="*/ 1363 h 2485"/>
                <a:gd name="T84" fmla="*/ 1856 w 2485"/>
                <a:gd name="T85" fmla="*/ 847 h 2485"/>
                <a:gd name="T86" fmla="*/ 858 w 2485"/>
                <a:gd name="T87" fmla="*/ 1807 h 2485"/>
                <a:gd name="T88" fmla="*/ 794 w 2485"/>
                <a:gd name="T89" fmla="*/ 2202 h 2485"/>
                <a:gd name="T90" fmla="*/ 442 w 2485"/>
                <a:gd name="T91" fmla="*/ 2359 h 2485"/>
                <a:gd name="T92" fmla="*/ 608 w 2485"/>
                <a:gd name="T93" fmla="*/ 2174 h 2485"/>
                <a:gd name="T94" fmla="*/ 594 w 2485"/>
                <a:gd name="T95" fmla="*/ 2005 h 2485"/>
                <a:gd name="T96" fmla="*/ 423 w 2485"/>
                <a:gd name="T97" fmla="*/ 1854 h 2485"/>
                <a:gd name="T98" fmla="*/ 253 w 2485"/>
                <a:gd name="T99" fmla="*/ 1868 h 2485"/>
                <a:gd name="T100" fmla="*/ 100 w 2485"/>
                <a:gd name="T101" fmla="*/ 1978 h 2485"/>
                <a:gd name="T102" fmla="*/ 606 w 2485"/>
                <a:gd name="T103" fmla="*/ 1615 h 2485"/>
                <a:gd name="T104" fmla="*/ 1603 w 2485"/>
                <a:gd name="T105" fmla="*/ 655 h 2485"/>
                <a:gd name="T106" fmla="*/ 1667 w 2485"/>
                <a:gd name="T107" fmla="*/ 260 h 2485"/>
                <a:gd name="T108" fmla="*/ 2021 w 2485"/>
                <a:gd name="T109" fmla="*/ 103 h 2485"/>
                <a:gd name="T110" fmla="*/ 1858 w 2485"/>
                <a:gd name="T111" fmla="*/ 288 h 2485"/>
                <a:gd name="T112" fmla="*/ 1872 w 2485"/>
                <a:gd name="T113" fmla="*/ 456 h 2485"/>
                <a:gd name="T114" fmla="*/ 2039 w 2485"/>
                <a:gd name="T115" fmla="*/ 608 h 2485"/>
                <a:gd name="T116" fmla="*/ 2208 w 2485"/>
                <a:gd name="T117" fmla="*/ 594 h 2485"/>
                <a:gd name="T118" fmla="*/ 2361 w 2485"/>
                <a:gd name="T119" fmla="*/ 484 h 2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485" h="2485">
                  <a:moveTo>
                    <a:pt x="2398" y="299"/>
                  </a:moveTo>
                  <a:cubicBezTo>
                    <a:pt x="2381" y="296"/>
                    <a:pt x="2364" y="300"/>
                    <a:pt x="2353" y="312"/>
                  </a:cubicBezTo>
                  <a:cubicBezTo>
                    <a:pt x="2154" y="512"/>
                    <a:pt x="2154" y="512"/>
                    <a:pt x="2154" y="512"/>
                  </a:cubicBezTo>
                  <a:cubicBezTo>
                    <a:pt x="2059" y="512"/>
                    <a:pt x="2059" y="512"/>
                    <a:pt x="2059" y="512"/>
                  </a:cubicBezTo>
                  <a:cubicBezTo>
                    <a:pt x="1954" y="404"/>
                    <a:pt x="1954" y="404"/>
                    <a:pt x="1954" y="404"/>
                  </a:cubicBezTo>
                  <a:cubicBezTo>
                    <a:pt x="1954" y="307"/>
                    <a:pt x="1954" y="307"/>
                    <a:pt x="1954" y="307"/>
                  </a:cubicBezTo>
                  <a:cubicBezTo>
                    <a:pt x="2150" y="109"/>
                    <a:pt x="2150" y="109"/>
                    <a:pt x="2150" y="109"/>
                  </a:cubicBezTo>
                  <a:cubicBezTo>
                    <a:pt x="2161" y="97"/>
                    <a:pt x="2166" y="80"/>
                    <a:pt x="2162" y="64"/>
                  </a:cubicBezTo>
                  <a:cubicBezTo>
                    <a:pt x="2159" y="48"/>
                    <a:pt x="2147" y="35"/>
                    <a:pt x="2131" y="30"/>
                  </a:cubicBezTo>
                  <a:cubicBezTo>
                    <a:pt x="2082" y="13"/>
                    <a:pt x="2030" y="5"/>
                    <a:pt x="1978" y="5"/>
                  </a:cubicBezTo>
                  <a:cubicBezTo>
                    <a:pt x="1822" y="5"/>
                    <a:pt x="1680" y="77"/>
                    <a:pt x="1589" y="204"/>
                  </a:cubicBezTo>
                  <a:cubicBezTo>
                    <a:pt x="1504" y="323"/>
                    <a:pt x="1478" y="469"/>
                    <a:pt x="1515" y="608"/>
                  </a:cubicBezTo>
                  <a:cubicBezTo>
                    <a:pt x="1162" y="961"/>
                    <a:pt x="1162" y="961"/>
                    <a:pt x="1162" y="961"/>
                  </a:cubicBezTo>
                  <a:cubicBezTo>
                    <a:pt x="574" y="371"/>
                    <a:pt x="574" y="371"/>
                    <a:pt x="574" y="371"/>
                  </a:cubicBezTo>
                  <a:cubicBezTo>
                    <a:pt x="574" y="256"/>
                    <a:pt x="574" y="256"/>
                    <a:pt x="574" y="256"/>
                  </a:cubicBezTo>
                  <a:cubicBezTo>
                    <a:pt x="574" y="239"/>
                    <a:pt x="566" y="223"/>
                    <a:pt x="551" y="215"/>
                  </a:cubicBezTo>
                  <a:cubicBezTo>
                    <a:pt x="212" y="11"/>
                    <a:pt x="212" y="11"/>
                    <a:pt x="212" y="11"/>
                  </a:cubicBezTo>
                  <a:cubicBezTo>
                    <a:pt x="194" y="0"/>
                    <a:pt x="169" y="3"/>
                    <a:pt x="154" y="19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3" y="170"/>
                    <a:pt x="0" y="194"/>
                    <a:pt x="11" y="213"/>
                  </a:cubicBezTo>
                  <a:cubicBezTo>
                    <a:pt x="214" y="551"/>
                    <a:pt x="214" y="551"/>
                    <a:pt x="214" y="551"/>
                  </a:cubicBezTo>
                  <a:cubicBezTo>
                    <a:pt x="223" y="566"/>
                    <a:pt x="239" y="575"/>
                    <a:pt x="256" y="575"/>
                  </a:cubicBezTo>
                  <a:cubicBezTo>
                    <a:pt x="371" y="575"/>
                    <a:pt x="371" y="575"/>
                    <a:pt x="371" y="575"/>
                  </a:cubicBezTo>
                  <a:cubicBezTo>
                    <a:pt x="959" y="1164"/>
                    <a:pt x="959" y="1164"/>
                    <a:pt x="959" y="1164"/>
                  </a:cubicBezTo>
                  <a:cubicBezTo>
                    <a:pt x="608" y="1515"/>
                    <a:pt x="608" y="1515"/>
                    <a:pt x="608" y="1515"/>
                  </a:cubicBezTo>
                  <a:cubicBezTo>
                    <a:pt x="468" y="1478"/>
                    <a:pt x="323" y="1504"/>
                    <a:pt x="204" y="1589"/>
                  </a:cubicBezTo>
                  <a:cubicBezTo>
                    <a:pt x="77" y="1681"/>
                    <a:pt x="4" y="1822"/>
                    <a:pt x="4" y="1978"/>
                  </a:cubicBezTo>
                  <a:cubicBezTo>
                    <a:pt x="4" y="2031"/>
                    <a:pt x="13" y="2082"/>
                    <a:pt x="29" y="2131"/>
                  </a:cubicBezTo>
                  <a:cubicBezTo>
                    <a:pt x="35" y="2147"/>
                    <a:pt x="48" y="2159"/>
                    <a:pt x="64" y="2163"/>
                  </a:cubicBezTo>
                  <a:cubicBezTo>
                    <a:pt x="80" y="2166"/>
                    <a:pt x="97" y="2161"/>
                    <a:pt x="109" y="2150"/>
                  </a:cubicBezTo>
                  <a:cubicBezTo>
                    <a:pt x="307" y="1950"/>
                    <a:pt x="307" y="1950"/>
                    <a:pt x="307" y="1950"/>
                  </a:cubicBezTo>
                  <a:cubicBezTo>
                    <a:pt x="403" y="1950"/>
                    <a:pt x="403" y="1950"/>
                    <a:pt x="403" y="1950"/>
                  </a:cubicBezTo>
                  <a:cubicBezTo>
                    <a:pt x="512" y="2059"/>
                    <a:pt x="512" y="2059"/>
                    <a:pt x="512" y="2059"/>
                  </a:cubicBezTo>
                  <a:cubicBezTo>
                    <a:pt x="512" y="2154"/>
                    <a:pt x="512" y="2154"/>
                    <a:pt x="512" y="2154"/>
                  </a:cubicBezTo>
                  <a:cubicBezTo>
                    <a:pt x="312" y="2353"/>
                    <a:pt x="312" y="2353"/>
                    <a:pt x="312" y="2353"/>
                  </a:cubicBezTo>
                  <a:cubicBezTo>
                    <a:pt x="300" y="2365"/>
                    <a:pt x="295" y="2382"/>
                    <a:pt x="299" y="2398"/>
                  </a:cubicBezTo>
                  <a:cubicBezTo>
                    <a:pt x="303" y="2414"/>
                    <a:pt x="315" y="2427"/>
                    <a:pt x="330" y="2432"/>
                  </a:cubicBezTo>
                  <a:cubicBezTo>
                    <a:pt x="380" y="2449"/>
                    <a:pt x="431" y="2457"/>
                    <a:pt x="483" y="2457"/>
                  </a:cubicBezTo>
                  <a:cubicBezTo>
                    <a:pt x="639" y="2457"/>
                    <a:pt x="781" y="2385"/>
                    <a:pt x="872" y="2258"/>
                  </a:cubicBezTo>
                  <a:cubicBezTo>
                    <a:pt x="958" y="2139"/>
                    <a:pt x="984" y="1993"/>
                    <a:pt x="946" y="1854"/>
                  </a:cubicBezTo>
                  <a:cubicBezTo>
                    <a:pt x="1229" y="1572"/>
                    <a:pt x="1229" y="1572"/>
                    <a:pt x="1229" y="1572"/>
                  </a:cubicBezTo>
                  <a:cubicBezTo>
                    <a:pt x="1293" y="1642"/>
                    <a:pt x="1293" y="1642"/>
                    <a:pt x="1293" y="1642"/>
                  </a:cubicBezTo>
                  <a:cubicBezTo>
                    <a:pt x="1264" y="1672"/>
                    <a:pt x="1264" y="1672"/>
                    <a:pt x="1264" y="1672"/>
                  </a:cubicBezTo>
                  <a:cubicBezTo>
                    <a:pt x="1245" y="1690"/>
                    <a:pt x="1245" y="1721"/>
                    <a:pt x="1264" y="1739"/>
                  </a:cubicBezTo>
                  <a:cubicBezTo>
                    <a:pt x="1282" y="1758"/>
                    <a:pt x="1313" y="1758"/>
                    <a:pt x="1331" y="1739"/>
                  </a:cubicBezTo>
                  <a:cubicBezTo>
                    <a:pt x="1358" y="1713"/>
                    <a:pt x="1358" y="1713"/>
                    <a:pt x="1358" y="1713"/>
                  </a:cubicBezTo>
                  <a:cubicBezTo>
                    <a:pt x="1965" y="2372"/>
                    <a:pt x="1965" y="2372"/>
                    <a:pt x="1965" y="2372"/>
                  </a:cubicBezTo>
                  <a:cubicBezTo>
                    <a:pt x="1965" y="2372"/>
                    <a:pt x="1966" y="2373"/>
                    <a:pt x="1966" y="2373"/>
                  </a:cubicBezTo>
                  <a:cubicBezTo>
                    <a:pt x="2079" y="2485"/>
                    <a:pt x="2261" y="2485"/>
                    <a:pt x="2373" y="2373"/>
                  </a:cubicBezTo>
                  <a:cubicBezTo>
                    <a:pt x="2485" y="2261"/>
                    <a:pt x="2485" y="2079"/>
                    <a:pt x="2373" y="1967"/>
                  </a:cubicBezTo>
                  <a:cubicBezTo>
                    <a:pt x="2372" y="1966"/>
                    <a:pt x="2372" y="1966"/>
                    <a:pt x="2371" y="1965"/>
                  </a:cubicBezTo>
                  <a:cubicBezTo>
                    <a:pt x="1711" y="1360"/>
                    <a:pt x="1711" y="1360"/>
                    <a:pt x="1711" y="1360"/>
                  </a:cubicBezTo>
                  <a:cubicBezTo>
                    <a:pt x="1738" y="1333"/>
                    <a:pt x="1738" y="1333"/>
                    <a:pt x="1738" y="1333"/>
                  </a:cubicBezTo>
                  <a:cubicBezTo>
                    <a:pt x="1757" y="1314"/>
                    <a:pt x="1757" y="1284"/>
                    <a:pt x="1738" y="1265"/>
                  </a:cubicBezTo>
                  <a:cubicBezTo>
                    <a:pt x="1719" y="1247"/>
                    <a:pt x="1689" y="1247"/>
                    <a:pt x="1670" y="1265"/>
                  </a:cubicBezTo>
                  <a:cubicBezTo>
                    <a:pt x="1641" y="1295"/>
                    <a:pt x="1641" y="1295"/>
                    <a:pt x="1641" y="1295"/>
                  </a:cubicBezTo>
                  <a:cubicBezTo>
                    <a:pt x="1570" y="1230"/>
                    <a:pt x="1570" y="1230"/>
                    <a:pt x="1570" y="1230"/>
                  </a:cubicBezTo>
                  <a:cubicBezTo>
                    <a:pt x="1854" y="946"/>
                    <a:pt x="1854" y="946"/>
                    <a:pt x="1854" y="946"/>
                  </a:cubicBezTo>
                  <a:cubicBezTo>
                    <a:pt x="1894" y="957"/>
                    <a:pt x="1936" y="963"/>
                    <a:pt x="1978" y="963"/>
                  </a:cubicBezTo>
                  <a:cubicBezTo>
                    <a:pt x="2242" y="963"/>
                    <a:pt x="2457" y="748"/>
                    <a:pt x="2457" y="484"/>
                  </a:cubicBezTo>
                  <a:cubicBezTo>
                    <a:pt x="2457" y="431"/>
                    <a:pt x="2449" y="380"/>
                    <a:pt x="2432" y="331"/>
                  </a:cubicBezTo>
                  <a:cubicBezTo>
                    <a:pt x="2427" y="315"/>
                    <a:pt x="2414" y="303"/>
                    <a:pt x="2398" y="299"/>
                  </a:cubicBezTo>
                  <a:close/>
                  <a:moveTo>
                    <a:pt x="425" y="493"/>
                  </a:moveTo>
                  <a:cubicBezTo>
                    <a:pt x="416" y="484"/>
                    <a:pt x="404" y="479"/>
                    <a:pt x="391" y="479"/>
                  </a:cubicBezTo>
                  <a:cubicBezTo>
                    <a:pt x="283" y="479"/>
                    <a:pt x="283" y="479"/>
                    <a:pt x="283" y="479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95" y="113"/>
                    <a:pt x="195" y="113"/>
                    <a:pt x="195" y="113"/>
                  </a:cubicBezTo>
                  <a:cubicBezTo>
                    <a:pt x="479" y="283"/>
                    <a:pt x="479" y="283"/>
                    <a:pt x="479" y="283"/>
                  </a:cubicBezTo>
                  <a:cubicBezTo>
                    <a:pt x="479" y="391"/>
                    <a:pt x="479" y="391"/>
                    <a:pt x="479" y="391"/>
                  </a:cubicBezTo>
                  <a:cubicBezTo>
                    <a:pt x="479" y="404"/>
                    <a:pt x="484" y="416"/>
                    <a:pt x="493" y="425"/>
                  </a:cubicBezTo>
                  <a:cubicBezTo>
                    <a:pt x="1095" y="1028"/>
                    <a:pt x="1095" y="1028"/>
                    <a:pt x="1095" y="1028"/>
                  </a:cubicBezTo>
                  <a:cubicBezTo>
                    <a:pt x="1027" y="1096"/>
                    <a:pt x="1027" y="1096"/>
                    <a:pt x="1027" y="1096"/>
                  </a:cubicBezTo>
                  <a:lnTo>
                    <a:pt x="425" y="493"/>
                  </a:lnTo>
                  <a:close/>
                  <a:moveTo>
                    <a:pt x="1643" y="1427"/>
                  </a:moveTo>
                  <a:cubicBezTo>
                    <a:pt x="2306" y="2035"/>
                    <a:pt x="2306" y="2035"/>
                    <a:pt x="2306" y="2035"/>
                  </a:cubicBezTo>
                  <a:cubicBezTo>
                    <a:pt x="2380" y="2110"/>
                    <a:pt x="2380" y="2231"/>
                    <a:pt x="2305" y="2305"/>
                  </a:cubicBezTo>
                  <a:cubicBezTo>
                    <a:pt x="2231" y="2380"/>
                    <a:pt x="2110" y="2380"/>
                    <a:pt x="2035" y="2306"/>
                  </a:cubicBezTo>
                  <a:cubicBezTo>
                    <a:pt x="1426" y="1645"/>
                    <a:pt x="1426" y="1645"/>
                    <a:pt x="1426" y="1645"/>
                  </a:cubicBezTo>
                  <a:lnTo>
                    <a:pt x="1643" y="1427"/>
                  </a:lnTo>
                  <a:close/>
                  <a:moveTo>
                    <a:pt x="1573" y="1363"/>
                  </a:moveTo>
                  <a:cubicBezTo>
                    <a:pt x="1361" y="1574"/>
                    <a:pt x="1361" y="1574"/>
                    <a:pt x="1361" y="1574"/>
                  </a:cubicBezTo>
                  <a:cubicBezTo>
                    <a:pt x="1296" y="1504"/>
                    <a:pt x="1296" y="1504"/>
                    <a:pt x="1296" y="1504"/>
                  </a:cubicBezTo>
                  <a:cubicBezTo>
                    <a:pt x="1502" y="1298"/>
                    <a:pt x="1502" y="1298"/>
                    <a:pt x="1502" y="1298"/>
                  </a:cubicBezTo>
                  <a:lnTo>
                    <a:pt x="1573" y="1363"/>
                  </a:lnTo>
                  <a:close/>
                  <a:moveTo>
                    <a:pt x="1978" y="867"/>
                  </a:moveTo>
                  <a:cubicBezTo>
                    <a:pt x="1936" y="867"/>
                    <a:pt x="1895" y="860"/>
                    <a:pt x="1856" y="847"/>
                  </a:cubicBezTo>
                  <a:cubicBezTo>
                    <a:pt x="1838" y="841"/>
                    <a:pt x="1819" y="846"/>
                    <a:pt x="1806" y="858"/>
                  </a:cubicBezTo>
                  <a:cubicBezTo>
                    <a:pt x="1566" y="1099"/>
                    <a:pt x="1049" y="1616"/>
                    <a:pt x="858" y="1807"/>
                  </a:cubicBezTo>
                  <a:cubicBezTo>
                    <a:pt x="845" y="1820"/>
                    <a:pt x="841" y="1839"/>
                    <a:pt x="847" y="1856"/>
                  </a:cubicBezTo>
                  <a:cubicBezTo>
                    <a:pt x="887" y="1974"/>
                    <a:pt x="867" y="2100"/>
                    <a:pt x="794" y="2202"/>
                  </a:cubicBezTo>
                  <a:cubicBezTo>
                    <a:pt x="722" y="2303"/>
                    <a:pt x="608" y="2362"/>
                    <a:pt x="483" y="2362"/>
                  </a:cubicBezTo>
                  <a:cubicBezTo>
                    <a:pt x="469" y="2362"/>
                    <a:pt x="455" y="2361"/>
                    <a:pt x="442" y="2359"/>
                  </a:cubicBezTo>
                  <a:cubicBezTo>
                    <a:pt x="594" y="2208"/>
                    <a:pt x="594" y="2208"/>
                    <a:pt x="594" y="2208"/>
                  </a:cubicBezTo>
                  <a:cubicBezTo>
                    <a:pt x="603" y="2199"/>
                    <a:pt x="608" y="2187"/>
                    <a:pt x="608" y="2174"/>
                  </a:cubicBezTo>
                  <a:cubicBezTo>
                    <a:pt x="608" y="2039"/>
                    <a:pt x="608" y="2039"/>
                    <a:pt x="608" y="2039"/>
                  </a:cubicBezTo>
                  <a:cubicBezTo>
                    <a:pt x="608" y="2026"/>
                    <a:pt x="603" y="2014"/>
                    <a:pt x="594" y="2005"/>
                  </a:cubicBezTo>
                  <a:cubicBezTo>
                    <a:pt x="457" y="1868"/>
                    <a:pt x="457" y="1868"/>
                    <a:pt x="457" y="1868"/>
                  </a:cubicBezTo>
                  <a:cubicBezTo>
                    <a:pt x="448" y="1859"/>
                    <a:pt x="436" y="1854"/>
                    <a:pt x="423" y="1854"/>
                  </a:cubicBezTo>
                  <a:cubicBezTo>
                    <a:pt x="287" y="1854"/>
                    <a:pt x="287" y="1854"/>
                    <a:pt x="287" y="1854"/>
                  </a:cubicBezTo>
                  <a:cubicBezTo>
                    <a:pt x="275" y="1854"/>
                    <a:pt x="262" y="1859"/>
                    <a:pt x="253" y="1868"/>
                  </a:cubicBezTo>
                  <a:cubicBezTo>
                    <a:pt x="102" y="2020"/>
                    <a:pt x="102" y="2020"/>
                    <a:pt x="102" y="2020"/>
                  </a:cubicBezTo>
                  <a:cubicBezTo>
                    <a:pt x="101" y="2006"/>
                    <a:pt x="100" y="1992"/>
                    <a:pt x="100" y="1978"/>
                  </a:cubicBezTo>
                  <a:cubicBezTo>
                    <a:pt x="100" y="1853"/>
                    <a:pt x="158" y="1740"/>
                    <a:pt x="260" y="1667"/>
                  </a:cubicBezTo>
                  <a:cubicBezTo>
                    <a:pt x="361" y="1594"/>
                    <a:pt x="488" y="1575"/>
                    <a:pt x="606" y="1615"/>
                  </a:cubicBezTo>
                  <a:cubicBezTo>
                    <a:pt x="623" y="1621"/>
                    <a:pt x="642" y="1616"/>
                    <a:pt x="655" y="1603"/>
                  </a:cubicBezTo>
                  <a:cubicBezTo>
                    <a:pt x="658" y="1601"/>
                    <a:pt x="1603" y="656"/>
                    <a:pt x="1603" y="655"/>
                  </a:cubicBezTo>
                  <a:cubicBezTo>
                    <a:pt x="1616" y="642"/>
                    <a:pt x="1621" y="623"/>
                    <a:pt x="1615" y="606"/>
                  </a:cubicBezTo>
                  <a:cubicBezTo>
                    <a:pt x="1575" y="488"/>
                    <a:pt x="1594" y="362"/>
                    <a:pt x="1667" y="260"/>
                  </a:cubicBezTo>
                  <a:cubicBezTo>
                    <a:pt x="1740" y="159"/>
                    <a:pt x="1853" y="100"/>
                    <a:pt x="1978" y="100"/>
                  </a:cubicBezTo>
                  <a:cubicBezTo>
                    <a:pt x="1992" y="100"/>
                    <a:pt x="2007" y="101"/>
                    <a:pt x="2021" y="103"/>
                  </a:cubicBezTo>
                  <a:cubicBezTo>
                    <a:pt x="1872" y="254"/>
                    <a:pt x="1872" y="254"/>
                    <a:pt x="1872" y="254"/>
                  </a:cubicBezTo>
                  <a:cubicBezTo>
                    <a:pt x="1863" y="263"/>
                    <a:pt x="1858" y="275"/>
                    <a:pt x="1858" y="288"/>
                  </a:cubicBezTo>
                  <a:cubicBezTo>
                    <a:pt x="1858" y="423"/>
                    <a:pt x="1858" y="423"/>
                    <a:pt x="1858" y="423"/>
                  </a:cubicBezTo>
                  <a:cubicBezTo>
                    <a:pt x="1858" y="436"/>
                    <a:pt x="1863" y="447"/>
                    <a:pt x="1872" y="456"/>
                  </a:cubicBezTo>
                  <a:cubicBezTo>
                    <a:pt x="2004" y="594"/>
                    <a:pt x="2004" y="594"/>
                    <a:pt x="2004" y="594"/>
                  </a:cubicBezTo>
                  <a:cubicBezTo>
                    <a:pt x="2013" y="603"/>
                    <a:pt x="2026" y="608"/>
                    <a:pt x="2039" y="608"/>
                  </a:cubicBezTo>
                  <a:cubicBezTo>
                    <a:pt x="2174" y="608"/>
                    <a:pt x="2174" y="608"/>
                    <a:pt x="2174" y="608"/>
                  </a:cubicBezTo>
                  <a:cubicBezTo>
                    <a:pt x="2187" y="608"/>
                    <a:pt x="2199" y="603"/>
                    <a:pt x="2208" y="594"/>
                  </a:cubicBezTo>
                  <a:cubicBezTo>
                    <a:pt x="2359" y="442"/>
                    <a:pt x="2359" y="442"/>
                    <a:pt x="2359" y="442"/>
                  </a:cubicBezTo>
                  <a:cubicBezTo>
                    <a:pt x="2361" y="456"/>
                    <a:pt x="2361" y="470"/>
                    <a:pt x="2361" y="484"/>
                  </a:cubicBezTo>
                  <a:cubicBezTo>
                    <a:pt x="2361" y="695"/>
                    <a:pt x="2189" y="867"/>
                    <a:pt x="1978" y="86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46">
              <a:extLst>
                <a:ext uri="{FF2B5EF4-FFF2-40B4-BE49-F238E27FC236}">
                  <a16:creationId xmlns:a16="http://schemas.microsoft.com/office/drawing/2014/main" xmlns="" id="{7DDEFCE1-65E5-400C-BE1A-350DF98E5C5A}"/>
                </a:ext>
              </a:extLst>
            </p:cNvPr>
            <p:cNvSpPr>
              <a:spLocks/>
            </p:cNvSpPr>
            <p:nvPr/>
          </p:nvSpPr>
          <p:spPr bwMode="auto">
            <a:xfrm>
              <a:off x="5477" y="2018"/>
              <a:ext cx="96" cy="96"/>
            </a:xfrm>
            <a:custGeom>
              <a:avLst/>
              <a:gdLst>
                <a:gd name="T0" fmla="*/ 619 w 705"/>
                <a:gd name="T1" fmla="*/ 18 h 704"/>
                <a:gd name="T2" fmla="*/ 19 w 705"/>
                <a:gd name="T3" fmla="*/ 618 h 704"/>
                <a:gd name="T4" fmla="*/ 19 w 705"/>
                <a:gd name="T5" fmla="*/ 686 h 704"/>
                <a:gd name="T6" fmla="*/ 87 w 705"/>
                <a:gd name="T7" fmla="*/ 686 h 704"/>
                <a:gd name="T8" fmla="*/ 686 w 705"/>
                <a:gd name="T9" fmla="*/ 86 h 704"/>
                <a:gd name="T10" fmla="*/ 686 w 705"/>
                <a:gd name="T11" fmla="*/ 18 h 704"/>
                <a:gd name="T12" fmla="*/ 619 w 705"/>
                <a:gd name="T13" fmla="*/ 18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5" h="704">
                  <a:moveTo>
                    <a:pt x="619" y="18"/>
                  </a:moveTo>
                  <a:cubicBezTo>
                    <a:pt x="19" y="618"/>
                    <a:pt x="19" y="618"/>
                    <a:pt x="19" y="618"/>
                  </a:cubicBezTo>
                  <a:cubicBezTo>
                    <a:pt x="0" y="637"/>
                    <a:pt x="0" y="667"/>
                    <a:pt x="19" y="686"/>
                  </a:cubicBezTo>
                  <a:cubicBezTo>
                    <a:pt x="38" y="704"/>
                    <a:pt x="68" y="704"/>
                    <a:pt x="87" y="686"/>
                  </a:cubicBezTo>
                  <a:cubicBezTo>
                    <a:pt x="686" y="86"/>
                    <a:pt x="686" y="86"/>
                    <a:pt x="686" y="86"/>
                  </a:cubicBezTo>
                  <a:cubicBezTo>
                    <a:pt x="705" y="67"/>
                    <a:pt x="705" y="37"/>
                    <a:pt x="686" y="18"/>
                  </a:cubicBezTo>
                  <a:cubicBezTo>
                    <a:pt x="668" y="0"/>
                    <a:pt x="637" y="0"/>
                    <a:pt x="619" y="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47">
              <a:extLst>
                <a:ext uri="{FF2B5EF4-FFF2-40B4-BE49-F238E27FC236}">
                  <a16:creationId xmlns:a16="http://schemas.microsoft.com/office/drawing/2014/main" xmlns="" id="{C7394A01-B30E-4FFD-9711-DD798F7129BD}"/>
                </a:ext>
              </a:extLst>
            </p:cNvPr>
            <p:cNvSpPr>
              <a:spLocks/>
            </p:cNvSpPr>
            <p:nvPr/>
          </p:nvSpPr>
          <p:spPr bwMode="auto">
            <a:xfrm>
              <a:off x="5582" y="2123"/>
              <a:ext cx="72" cy="73"/>
            </a:xfrm>
            <a:custGeom>
              <a:avLst/>
              <a:gdLst>
                <a:gd name="T0" fmla="*/ 451 w 537"/>
                <a:gd name="T1" fmla="*/ 517 h 536"/>
                <a:gd name="T2" fmla="*/ 519 w 537"/>
                <a:gd name="T3" fmla="*/ 517 h 536"/>
                <a:gd name="T4" fmla="*/ 519 w 537"/>
                <a:gd name="T5" fmla="*/ 449 h 536"/>
                <a:gd name="T6" fmla="*/ 87 w 537"/>
                <a:gd name="T7" fmla="*/ 19 h 536"/>
                <a:gd name="T8" fmla="*/ 19 w 537"/>
                <a:gd name="T9" fmla="*/ 19 h 536"/>
                <a:gd name="T10" fmla="*/ 19 w 537"/>
                <a:gd name="T11" fmla="*/ 87 h 536"/>
                <a:gd name="T12" fmla="*/ 451 w 537"/>
                <a:gd name="T13" fmla="*/ 517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7" h="536">
                  <a:moveTo>
                    <a:pt x="451" y="517"/>
                  </a:moveTo>
                  <a:cubicBezTo>
                    <a:pt x="470" y="536"/>
                    <a:pt x="500" y="536"/>
                    <a:pt x="519" y="517"/>
                  </a:cubicBezTo>
                  <a:cubicBezTo>
                    <a:pt x="537" y="498"/>
                    <a:pt x="537" y="468"/>
                    <a:pt x="519" y="449"/>
                  </a:cubicBezTo>
                  <a:cubicBezTo>
                    <a:pt x="87" y="19"/>
                    <a:pt x="87" y="19"/>
                    <a:pt x="87" y="19"/>
                  </a:cubicBezTo>
                  <a:cubicBezTo>
                    <a:pt x="68" y="0"/>
                    <a:pt x="38" y="0"/>
                    <a:pt x="19" y="19"/>
                  </a:cubicBezTo>
                  <a:cubicBezTo>
                    <a:pt x="0" y="38"/>
                    <a:pt x="0" y="68"/>
                    <a:pt x="19" y="87"/>
                  </a:cubicBezTo>
                  <a:lnTo>
                    <a:pt x="451" y="5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9" name="Group 50">
            <a:extLst>
              <a:ext uri="{FF2B5EF4-FFF2-40B4-BE49-F238E27FC236}">
                <a16:creationId xmlns:a16="http://schemas.microsoft.com/office/drawing/2014/main" xmlns="" id="{8107E235-F3FF-43F9-B429-CD6C23DC23BF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291203" y="4288460"/>
            <a:ext cx="496983" cy="494818"/>
            <a:chOff x="5404" y="2924"/>
            <a:chExt cx="459" cy="457"/>
          </a:xfrm>
          <a:solidFill>
            <a:schemeClr val="bg1"/>
          </a:solidFill>
        </p:grpSpPr>
        <p:sp>
          <p:nvSpPr>
            <p:cNvPr id="130" name="Freeform 51">
              <a:extLst>
                <a:ext uri="{FF2B5EF4-FFF2-40B4-BE49-F238E27FC236}">
                  <a16:creationId xmlns:a16="http://schemas.microsoft.com/office/drawing/2014/main" xmlns="" id="{F98CE1BB-663C-47EC-81B8-FD8D0AD946A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04" y="3107"/>
              <a:ext cx="390" cy="274"/>
            </a:xfrm>
            <a:custGeom>
              <a:avLst/>
              <a:gdLst>
                <a:gd name="T0" fmla="*/ 988 w 1639"/>
                <a:gd name="T1" fmla="*/ 516 h 1154"/>
                <a:gd name="T2" fmla="*/ 818 w 1639"/>
                <a:gd name="T3" fmla="*/ 388 h 1154"/>
                <a:gd name="T4" fmla="*/ 354 w 1639"/>
                <a:gd name="T5" fmla="*/ 2 h 1154"/>
                <a:gd name="T6" fmla="*/ 282 w 1639"/>
                <a:gd name="T7" fmla="*/ 103 h 1154"/>
                <a:gd name="T8" fmla="*/ 33 w 1639"/>
                <a:gd name="T9" fmla="*/ 214 h 1154"/>
                <a:gd name="T10" fmla="*/ 104 w 1639"/>
                <a:gd name="T11" fmla="*/ 477 h 1154"/>
                <a:gd name="T12" fmla="*/ 616 w 1639"/>
                <a:gd name="T13" fmla="*/ 836 h 1154"/>
                <a:gd name="T14" fmla="*/ 518 w 1639"/>
                <a:gd name="T15" fmla="*/ 1046 h 1154"/>
                <a:gd name="T16" fmla="*/ 652 w 1639"/>
                <a:gd name="T17" fmla="*/ 1030 h 1154"/>
                <a:gd name="T18" fmla="*/ 705 w 1639"/>
                <a:gd name="T19" fmla="*/ 1154 h 1154"/>
                <a:gd name="T20" fmla="*/ 737 w 1639"/>
                <a:gd name="T21" fmla="*/ 1138 h 1154"/>
                <a:gd name="T22" fmla="*/ 1211 w 1639"/>
                <a:gd name="T23" fmla="*/ 1116 h 1154"/>
                <a:gd name="T24" fmla="*/ 1474 w 1639"/>
                <a:gd name="T25" fmla="*/ 1046 h 1154"/>
                <a:gd name="T26" fmla="*/ 1634 w 1639"/>
                <a:gd name="T27" fmla="*/ 769 h 1154"/>
                <a:gd name="T28" fmla="*/ 1616 w 1639"/>
                <a:gd name="T29" fmla="*/ 723 h 1154"/>
                <a:gd name="T30" fmla="*/ 916 w 1639"/>
                <a:gd name="T31" fmla="*/ 540 h 1154"/>
                <a:gd name="T32" fmla="*/ 685 w 1639"/>
                <a:gd name="T33" fmla="*/ 812 h 1154"/>
                <a:gd name="T34" fmla="*/ 805 w 1639"/>
                <a:gd name="T35" fmla="*/ 476 h 1154"/>
                <a:gd name="T36" fmla="*/ 893 w 1639"/>
                <a:gd name="T37" fmla="*/ 452 h 1154"/>
                <a:gd name="T38" fmla="*/ 688 w 1639"/>
                <a:gd name="T39" fmla="*/ 360 h 1154"/>
                <a:gd name="T40" fmla="*/ 367 w 1639"/>
                <a:gd name="T41" fmla="*/ 83 h 1154"/>
                <a:gd name="T42" fmla="*/ 88 w 1639"/>
                <a:gd name="T43" fmla="*/ 246 h 1154"/>
                <a:gd name="T44" fmla="*/ 278 w 1639"/>
                <a:gd name="T45" fmla="*/ 171 h 1154"/>
                <a:gd name="T46" fmla="*/ 620 w 1639"/>
                <a:gd name="T47" fmla="*/ 669 h 1154"/>
                <a:gd name="T48" fmla="*/ 75 w 1639"/>
                <a:gd name="T49" fmla="*/ 343 h 1154"/>
                <a:gd name="T50" fmla="*/ 705 w 1639"/>
                <a:gd name="T51" fmla="*/ 983 h 1154"/>
                <a:gd name="T52" fmla="*/ 609 w 1639"/>
                <a:gd name="T53" fmla="*/ 975 h 1154"/>
                <a:gd name="T54" fmla="*/ 802 w 1639"/>
                <a:gd name="T55" fmla="*/ 852 h 1154"/>
                <a:gd name="T56" fmla="*/ 720 w 1639"/>
                <a:gd name="T57" fmla="*/ 1039 h 1154"/>
                <a:gd name="T58" fmla="*/ 840 w 1639"/>
                <a:gd name="T59" fmla="*/ 800 h 1154"/>
                <a:gd name="T60" fmla="*/ 1387 w 1639"/>
                <a:gd name="T61" fmla="*/ 812 h 1154"/>
                <a:gd name="T62" fmla="*/ 1418 w 1639"/>
                <a:gd name="T63" fmla="*/ 1014 h 1154"/>
                <a:gd name="T64" fmla="*/ 1505 w 1639"/>
                <a:gd name="T65" fmla="*/ 863 h 1154"/>
                <a:gd name="T66" fmla="*/ 1253 w 1639"/>
                <a:gd name="T67" fmla="*/ 671 h 1154"/>
                <a:gd name="T68" fmla="*/ 1505 w 1639"/>
                <a:gd name="T69" fmla="*/ 863 h 1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639" h="1154">
                  <a:moveTo>
                    <a:pt x="1616" y="723"/>
                  </a:moveTo>
                  <a:cubicBezTo>
                    <a:pt x="988" y="516"/>
                    <a:pt x="988" y="516"/>
                    <a:pt x="988" y="516"/>
                  </a:cubicBezTo>
                  <a:cubicBezTo>
                    <a:pt x="991" y="473"/>
                    <a:pt x="973" y="432"/>
                    <a:pt x="938" y="406"/>
                  </a:cubicBezTo>
                  <a:cubicBezTo>
                    <a:pt x="904" y="380"/>
                    <a:pt x="859" y="373"/>
                    <a:pt x="818" y="388"/>
                  </a:cubicBezTo>
                  <a:cubicBezTo>
                    <a:pt x="380" y="9"/>
                    <a:pt x="380" y="9"/>
                    <a:pt x="380" y="9"/>
                  </a:cubicBezTo>
                  <a:cubicBezTo>
                    <a:pt x="373" y="3"/>
                    <a:pt x="363" y="0"/>
                    <a:pt x="354" y="2"/>
                  </a:cubicBezTo>
                  <a:cubicBezTo>
                    <a:pt x="344" y="3"/>
                    <a:pt x="336" y="9"/>
                    <a:pt x="331" y="17"/>
                  </a:cubicBezTo>
                  <a:cubicBezTo>
                    <a:pt x="282" y="103"/>
                    <a:pt x="282" y="103"/>
                    <a:pt x="282" y="103"/>
                  </a:cubicBezTo>
                  <a:cubicBezTo>
                    <a:pt x="194" y="70"/>
                    <a:pt x="95" y="105"/>
                    <a:pt x="49" y="186"/>
                  </a:cubicBezTo>
                  <a:cubicBezTo>
                    <a:pt x="33" y="214"/>
                    <a:pt x="33" y="214"/>
                    <a:pt x="33" y="214"/>
                  </a:cubicBezTo>
                  <a:cubicBezTo>
                    <a:pt x="7" y="259"/>
                    <a:pt x="0" y="311"/>
                    <a:pt x="14" y="361"/>
                  </a:cubicBezTo>
                  <a:cubicBezTo>
                    <a:pt x="27" y="410"/>
                    <a:pt x="60" y="452"/>
                    <a:pt x="104" y="477"/>
                  </a:cubicBezTo>
                  <a:cubicBezTo>
                    <a:pt x="593" y="728"/>
                    <a:pt x="593" y="728"/>
                    <a:pt x="593" y="728"/>
                  </a:cubicBezTo>
                  <a:cubicBezTo>
                    <a:pt x="584" y="765"/>
                    <a:pt x="592" y="805"/>
                    <a:pt x="616" y="836"/>
                  </a:cubicBezTo>
                  <a:cubicBezTo>
                    <a:pt x="515" y="1010"/>
                    <a:pt x="515" y="1010"/>
                    <a:pt x="515" y="1010"/>
                  </a:cubicBezTo>
                  <a:cubicBezTo>
                    <a:pt x="509" y="1021"/>
                    <a:pt x="510" y="1035"/>
                    <a:pt x="518" y="1046"/>
                  </a:cubicBezTo>
                  <a:cubicBezTo>
                    <a:pt x="526" y="1056"/>
                    <a:pt x="539" y="1060"/>
                    <a:pt x="551" y="1057"/>
                  </a:cubicBezTo>
                  <a:cubicBezTo>
                    <a:pt x="652" y="1030"/>
                    <a:pt x="652" y="1030"/>
                    <a:pt x="652" y="1030"/>
                  </a:cubicBezTo>
                  <a:cubicBezTo>
                    <a:pt x="678" y="1130"/>
                    <a:pt x="678" y="1130"/>
                    <a:pt x="678" y="1130"/>
                  </a:cubicBezTo>
                  <a:cubicBezTo>
                    <a:pt x="682" y="1143"/>
                    <a:pt x="692" y="1152"/>
                    <a:pt x="705" y="1154"/>
                  </a:cubicBezTo>
                  <a:cubicBezTo>
                    <a:pt x="707" y="1154"/>
                    <a:pt x="708" y="1154"/>
                    <a:pt x="709" y="1154"/>
                  </a:cubicBezTo>
                  <a:cubicBezTo>
                    <a:pt x="721" y="1154"/>
                    <a:pt x="731" y="1148"/>
                    <a:pt x="737" y="1138"/>
                  </a:cubicBezTo>
                  <a:cubicBezTo>
                    <a:pt x="875" y="899"/>
                    <a:pt x="875" y="899"/>
                    <a:pt x="875" y="899"/>
                  </a:cubicBezTo>
                  <a:cubicBezTo>
                    <a:pt x="1211" y="1116"/>
                    <a:pt x="1211" y="1116"/>
                    <a:pt x="1211" y="1116"/>
                  </a:cubicBezTo>
                  <a:cubicBezTo>
                    <a:pt x="1256" y="1142"/>
                    <a:pt x="1308" y="1149"/>
                    <a:pt x="1357" y="1136"/>
                  </a:cubicBezTo>
                  <a:cubicBezTo>
                    <a:pt x="1406" y="1122"/>
                    <a:pt x="1448" y="1090"/>
                    <a:pt x="1474" y="1046"/>
                  </a:cubicBezTo>
                  <a:cubicBezTo>
                    <a:pt x="1490" y="1018"/>
                    <a:pt x="1490" y="1018"/>
                    <a:pt x="1490" y="1018"/>
                  </a:cubicBezTo>
                  <a:cubicBezTo>
                    <a:pt x="1634" y="769"/>
                    <a:pt x="1634" y="769"/>
                    <a:pt x="1634" y="769"/>
                  </a:cubicBezTo>
                  <a:cubicBezTo>
                    <a:pt x="1639" y="761"/>
                    <a:pt x="1639" y="751"/>
                    <a:pt x="1636" y="741"/>
                  </a:cubicBezTo>
                  <a:cubicBezTo>
                    <a:pt x="1633" y="732"/>
                    <a:pt x="1625" y="726"/>
                    <a:pt x="1616" y="723"/>
                  </a:cubicBezTo>
                  <a:close/>
                  <a:moveTo>
                    <a:pt x="893" y="452"/>
                  </a:moveTo>
                  <a:cubicBezTo>
                    <a:pt x="923" y="470"/>
                    <a:pt x="934" y="509"/>
                    <a:pt x="916" y="540"/>
                  </a:cubicBezTo>
                  <a:cubicBezTo>
                    <a:pt x="772" y="789"/>
                    <a:pt x="772" y="789"/>
                    <a:pt x="772" y="789"/>
                  </a:cubicBezTo>
                  <a:cubicBezTo>
                    <a:pt x="754" y="820"/>
                    <a:pt x="715" y="830"/>
                    <a:pt x="685" y="812"/>
                  </a:cubicBezTo>
                  <a:cubicBezTo>
                    <a:pt x="654" y="795"/>
                    <a:pt x="644" y="756"/>
                    <a:pt x="661" y="725"/>
                  </a:cubicBezTo>
                  <a:cubicBezTo>
                    <a:pt x="805" y="476"/>
                    <a:pt x="805" y="476"/>
                    <a:pt x="805" y="476"/>
                  </a:cubicBezTo>
                  <a:cubicBezTo>
                    <a:pt x="814" y="461"/>
                    <a:pt x="828" y="450"/>
                    <a:pt x="844" y="446"/>
                  </a:cubicBezTo>
                  <a:cubicBezTo>
                    <a:pt x="861" y="441"/>
                    <a:pt x="878" y="444"/>
                    <a:pt x="893" y="452"/>
                  </a:cubicBezTo>
                  <a:close/>
                  <a:moveTo>
                    <a:pt x="367" y="83"/>
                  </a:moveTo>
                  <a:cubicBezTo>
                    <a:pt x="688" y="360"/>
                    <a:pt x="688" y="360"/>
                    <a:pt x="688" y="360"/>
                  </a:cubicBezTo>
                  <a:cubicBezTo>
                    <a:pt x="338" y="134"/>
                    <a:pt x="338" y="134"/>
                    <a:pt x="338" y="134"/>
                  </a:cubicBezTo>
                  <a:lnTo>
                    <a:pt x="367" y="83"/>
                  </a:lnTo>
                  <a:close/>
                  <a:moveTo>
                    <a:pt x="75" y="343"/>
                  </a:moveTo>
                  <a:cubicBezTo>
                    <a:pt x="66" y="311"/>
                    <a:pt x="71" y="276"/>
                    <a:pt x="88" y="246"/>
                  </a:cubicBezTo>
                  <a:cubicBezTo>
                    <a:pt x="104" y="218"/>
                    <a:pt x="104" y="218"/>
                    <a:pt x="104" y="218"/>
                  </a:cubicBezTo>
                  <a:cubicBezTo>
                    <a:pt x="139" y="158"/>
                    <a:pt x="216" y="137"/>
                    <a:pt x="278" y="171"/>
                  </a:cubicBezTo>
                  <a:cubicBezTo>
                    <a:pt x="737" y="467"/>
                    <a:pt x="737" y="467"/>
                    <a:pt x="737" y="467"/>
                  </a:cubicBezTo>
                  <a:cubicBezTo>
                    <a:pt x="620" y="669"/>
                    <a:pt x="620" y="669"/>
                    <a:pt x="620" y="669"/>
                  </a:cubicBezTo>
                  <a:cubicBezTo>
                    <a:pt x="135" y="421"/>
                    <a:pt x="135" y="421"/>
                    <a:pt x="135" y="421"/>
                  </a:cubicBezTo>
                  <a:cubicBezTo>
                    <a:pt x="105" y="404"/>
                    <a:pt x="84" y="376"/>
                    <a:pt x="75" y="343"/>
                  </a:cubicBezTo>
                  <a:close/>
                  <a:moveTo>
                    <a:pt x="720" y="1039"/>
                  </a:moveTo>
                  <a:cubicBezTo>
                    <a:pt x="705" y="983"/>
                    <a:pt x="705" y="983"/>
                    <a:pt x="705" y="983"/>
                  </a:cubicBezTo>
                  <a:cubicBezTo>
                    <a:pt x="701" y="966"/>
                    <a:pt x="683" y="955"/>
                    <a:pt x="666" y="960"/>
                  </a:cubicBezTo>
                  <a:cubicBezTo>
                    <a:pt x="609" y="975"/>
                    <a:pt x="609" y="975"/>
                    <a:pt x="609" y="975"/>
                  </a:cubicBezTo>
                  <a:cubicBezTo>
                    <a:pt x="667" y="875"/>
                    <a:pt x="667" y="875"/>
                    <a:pt x="667" y="875"/>
                  </a:cubicBezTo>
                  <a:cubicBezTo>
                    <a:pt x="713" y="894"/>
                    <a:pt x="765" y="885"/>
                    <a:pt x="802" y="852"/>
                  </a:cubicBezTo>
                  <a:cubicBezTo>
                    <a:pt x="821" y="864"/>
                    <a:pt x="821" y="864"/>
                    <a:pt x="821" y="864"/>
                  </a:cubicBezTo>
                  <a:lnTo>
                    <a:pt x="720" y="1039"/>
                  </a:lnTo>
                  <a:close/>
                  <a:moveTo>
                    <a:pt x="1245" y="1062"/>
                  </a:moveTo>
                  <a:cubicBezTo>
                    <a:pt x="840" y="800"/>
                    <a:pt x="840" y="800"/>
                    <a:pt x="840" y="800"/>
                  </a:cubicBezTo>
                  <a:cubicBezTo>
                    <a:pt x="960" y="592"/>
                    <a:pt x="960" y="592"/>
                    <a:pt x="960" y="592"/>
                  </a:cubicBezTo>
                  <a:cubicBezTo>
                    <a:pt x="1387" y="812"/>
                    <a:pt x="1387" y="812"/>
                    <a:pt x="1387" y="812"/>
                  </a:cubicBezTo>
                  <a:cubicBezTo>
                    <a:pt x="1449" y="847"/>
                    <a:pt x="1470" y="925"/>
                    <a:pt x="1434" y="987"/>
                  </a:cubicBezTo>
                  <a:cubicBezTo>
                    <a:pt x="1418" y="1014"/>
                    <a:pt x="1418" y="1014"/>
                    <a:pt x="1418" y="1014"/>
                  </a:cubicBezTo>
                  <a:cubicBezTo>
                    <a:pt x="1383" y="1075"/>
                    <a:pt x="1306" y="1096"/>
                    <a:pt x="1245" y="1062"/>
                  </a:cubicBezTo>
                  <a:close/>
                  <a:moveTo>
                    <a:pt x="1505" y="863"/>
                  </a:moveTo>
                  <a:cubicBezTo>
                    <a:pt x="1491" y="818"/>
                    <a:pt x="1460" y="779"/>
                    <a:pt x="1418" y="755"/>
                  </a:cubicBezTo>
                  <a:cubicBezTo>
                    <a:pt x="1253" y="671"/>
                    <a:pt x="1253" y="671"/>
                    <a:pt x="1253" y="671"/>
                  </a:cubicBezTo>
                  <a:cubicBezTo>
                    <a:pt x="1559" y="771"/>
                    <a:pt x="1559" y="771"/>
                    <a:pt x="1559" y="771"/>
                  </a:cubicBezTo>
                  <a:lnTo>
                    <a:pt x="1505" y="8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52">
              <a:extLst>
                <a:ext uri="{FF2B5EF4-FFF2-40B4-BE49-F238E27FC236}">
                  <a16:creationId xmlns:a16="http://schemas.microsoft.com/office/drawing/2014/main" xmlns="" id="{DCF3B6FA-3E34-4244-A2CE-6F0FC3C23A3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27" y="2924"/>
              <a:ext cx="336" cy="335"/>
            </a:xfrm>
            <a:custGeom>
              <a:avLst/>
              <a:gdLst>
                <a:gd name="T0" fmla="*/ 1406 w 1411"/>
                <a:gd name="T1" fmla="*/ 233 h 1411"/>
                <a:gd name="T2" fmla="*/ 1276 w 1411"/>
                <a:gd name="T3" fmla="*/ 136 h 1411"/>
                <a:gd name="T4" fmla="*/ 1178 w 1411"/>
                <a:gd name="T5" fmla="*/ 5 h 1411"/>
                <a:gd name="T6" fmla="*/ 933 w 1411"/>
                <a:gd name="T7" fmla="*/ 5 h 1411"/>
                <a:gd name="T8" fmla="*/ 836 w 1411"/>
                <a:gd name="T9" fmla="*/ 136 h 1411"/>
                <a:gd name="T10" fmla="*/ 720 w 1411"/>
                <a:gd name="T11" fmla="*/ 195 h 1411"/>
                <a:gd name="T12" fmla="*/ 0 w 1411"/>
                <a:gd name="T13" fmla="*/ 355 h 1411"/>
                <a:gd name="T14" fmla="*/ 32 w 1411"/>
                <a:gd name="T15" fmla="*/ 827 h 1411"/>
                <a:gd name="T16" fmla="*/ 64 w 1411"/>
                <a:gd name="T17" fmla="*/ 355 h 1411"/>
                <a:gd name="T18" fmla="*/ 714 w 1411"/>
                <a:gd name="T19" fmla="*/ 259 h 1411"/>
                <a:gd name="T20" fmla="*/ 705 w 1411"/>
                <a:gd name="T21" fmla="*/ 478 h 1411"/>
                <a:gd name="T22" fmla="*/ 836 w 1411"/>
                <a:gd name="T23" fmla="*/ 575 h 1411"/>
                <a:gd name="T24" fmla="*/ 933 w 1411"/>
                <a:gd name="T25" fmla="*/ 706 h 1411"/>
                <a:gd name="T26" fmla="*/ 1088 w 1411"/>
                <a:gd name="T27" fmla="*/ 676 h 1411"/>
                <a:gd name="T28" fmla="*/ 1120 w 1411"/>
                <a:gd name="T29" fmla="*/ 1411 h 1411"/>
                <a:gd name="T30" fmla="*/ 1152 w 1411"/>
                <a:gd name="T31" fmla="*/ 697 h 1411"/>
                <a:gd name="T32" fmla="*/ 1217 w 1411"/>
                <a:gd name="T33" fmla="*/ 690 h 1411"/>
                <a:gd name="T34" fmla="*/ 1390 w 1411"/>
                <a:gd name="T35" fmla="*/ 516 h 1411"/>
                <a:gd name="T36" fmla="*/ 1367 w 1411"/>
                <a:gd name="T37" fmla="*/ 355 h 1411"/>
                <a:gd name="T38" fmla="*/ 1337 w 1411"/>
                <a:gd name="T39" fmla="*/ 472 h 1411"/>
                <a:gd name="T40" fmla="*/ 1223 w 1411"/>
                <a:gd name="T41" fmla="*/ 537 h 1411"/>
                <a:gd name="T42" fmla="*/ 1066 w 1411"/>
                <a:gd name="T43" fmla="*/ 602 h 1411"/>
                <a:gd name="T44" fmla="*/ 939 w 1411"/>
                <a:gd name="T45" fmla="*/ 636 h 1411"/>
                <a:gd name="T46" fmla="*/ 874 w 1411"/>
                <a:gd name="T47" fmla="*/ 523 h 1411"/>
                <a:gd name="T48" fmla="*/ 809 w 1411"/>
                <a:gd name="T49" fmla="*/ 365 h 1411"/>
                <a:gd name="T50" fmla="*/ 775 w 1411"/>
                <a:gd name="T51" fmla="*/ 239 h 1411"/>
                <a:gd name="T52" fmla="*/ 888 w 1411"/>
                <a:gd name="T53" fmla="*/ 174 h 1411"/>
                <a:gd name="T54" fmla="*/ 1046 w 1411"/>
                <a:gd name="T55" fmla="*/ 109 h 1411"/>
                <a:gd name="T56" fmla="*/ 1172 w 1411"/>
                <a:gd name="T57" fmla="*/ 74 h 1411"/>
                <a:gd name="T58" fmla="*/ 1237 w 1411"/>
                <a:gd name="T59" fmla="*/ 188 h 1411"/>
                <a:gd name="T60" fmla="*/ 1302 w 1411"/>
                <a:gd name="T61" fmla="*/ 345 h 1411"/>
                <a:gd name="T62" fmla="*/ 1303 w 1411"/>
                <a:gd name="T63" fmla="*/ 365 h 1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11" h="1411">
                  <a:moveTo>
                    <a:pt x="1367" y="355"/>
                  </a:moveTo>
                  <a:cubicBezTo>
                    <a:pt x="1406" y="233"/>
                    <a:pt x="1406" y="233"/>
                    <a:pt x="1406" y="233"/>
                  </a:cubicBezTo>
                  <a:cubicBezTo>
                    <a:pt x="1411" y="218"/>
                    <a:pt x="1404" y="201"/>
                    <a:pt x="1390" y="194"/>
                  </a:cubicBezTo>
                  <a:cubicBezTo>
                    <a:pt x="1276" y="136"/>
                    <a:pt x="1276" y="136"/>
                    <a:pt x="1276" y="136"/>
                  </a:cubicBezTo>
                  <a:cubicBezTo>
                    <a:pt x="1217" y="21"/>
                    <a:pt x="1217" y="21"/>
                    <a:pt x="1217" y="21"/>
                  </a:cubicBezTo>
                  <a:cubicBezTo>
                    <a:pt x="1210" y="7"/>
                    <a:pt x="1193" y="0"/>
                    <a:pt x="1178" y="5"/>
                  </a:cubicBezTo>
                  <a:cubicBezTo>
                    <a:pt x="1056" y="45"/>
                    <a:pt x="1056" y="45"/>
                    <a:pt x="1056" y="45"/>
                  </a:cubicBezTo>
                  <a:cubicBezTo>
                    <a:pt x="933" y="5"/>
                    <a:pt x="933" y="5"/>
                    <a:pt x="933" y="5"/>
                  </a:cubicBezTo>
                  <a:cubicBezTo>
                    <a:pt x="918" y="0"/>
                    <a:pt x="902" y="7"/>
                    <a:pt x="895" y="21"/>
                  </a:cubicBezTo>
                  <a:cubicBezTo>
                    <a:pt x="836" y="136"/>
                    <a:pt x="836" y="136"/>
                    <a:pt x="836" y="136"/>
                  </a:cubicBezTo>
                  <a:cubicBezTo>
                    <a:pt x="721" y="194"/>
                    <a:pt x="721" y="194"/>
                    <a:pt x="721" y="194"/>
                  </a:cubicBezTo>
                  <a:cubicBezTo>
                    <a:pt x="721" y="194"/>
                    <a:pt x="720" y="195"/>
                    <a:pt x="720" y="195"/>
                  </a:cubicBezTo>
                  <a:cubicBezTo>
                    <a:pt x="160" y="195"/>
                    <a:pt x="160" y="195"/>
                    <a:pt x="160" y="195"/>
                  </a:cubicBezTo>
                  <a:cubicBezTo>
                    <a:pt x="72" y="195"/>
                    <a:pt x="0" y="267"/>
                    <a:pt x="0" y="355"/>
                  </a:cubicBezTo>
                  <a:cubicBezTo>
                    <a:pt x="0" y="795"/>
                    <a:pt x="0" y="795"/>
                    <a:pt x="0" y="795"/>
                  </a:cubicBezTo>
                  <a:cubicBezTo>
                    <a:pt x="0" y="813"/>
                    <a:pt x="14" y="827"/>
                    <a:pt x="32" y="827"/>
                  </a:cubicBezTo>
                  <a:cubicBezTo>
                    <a:pt x="50" y="827"/>
                    <a:pt x="64" y="813"/>
                    <a:pt x="64" y="795"/>
                  </a:cubicBezTo>
                  <a:cubicBezTo>
                    <a:pt x="64" y="355"/>
                    <a:pt x="64" y="355"/>
                    <a:pt x="64" y="355"/>
                  </a:cubicBezTo>
                  <a:cubicBezTo>
                    <a:pt x="64" y="302"/>
                    <a:pt x="107" y="259"/>
                    <a:pt x="160" y="259"/>
                  </a:cubicBezTo>
                  <a:cubicBezTo>
                    <a:pt x="714" y="259"/>
                    <a:pt x="714" y="259"/>
                    <a:pt x="714" y="259"/>
                  </a:cubicBezTo>
                  <a:cubicBezTo>
                    <a:pt x="745" y="355"/>
                    <a:pt x="745" y="355"/>
                    <a:pt x="745" y="355"/>
                  </a:cubicBezTo>
                  <a:cubicBezTo>
                    <a:pt x="705" y="478"/>
                    <a:pt x="705" y="478"/>
                    <a:pt x="705" y="478"/>
                  </a:cubicBezTo>
                  <a:cubicBezTo>
                    <a:pt x="701" y="493"/>
                    <a:pt x="707" y="509"/>
                    <a:pt x="721" y="516"/>
                  </a:cubicBezTo>
                  <a:cubicBezTo>
                    <a:pt x="836" y="575"/>
                    <a:pt x="836" y="575"/>
                    <a:pt x="836" y="575"/>
                  </a:cubicBezTo>
                  <a:cubicBezTo>
                    <a:pt x="895" y="690"/>
                    <a:pt x="895" y="690"/>
                    <a:pt x="895" y="690"/>
                  </a:cubicBezTo>
                  <a:cubicBezTo>
                    <a:pt x="902" y="704"/>
                    <a:pt x="918" y="711"/>
                    <a:pt x="933" y="706"/>
                  </a:cubicBezTo>
                  <a:cubicBezTo>
                    <a:pt x="1056" y="666"/>
                    <a:pt x="1056" y="666"/>
                    <a:pt x="1056" y="666"/>
                  </a:cubicBezTo>
                  <a:cubicBezTo>
                    <a:pt x="1088" y="676"/>
                    <a:pt x="1088" y="676"/>
                    <a:pt x="1088" y="676"/>
                  </a:cubicBezTo>
                  <a:cubicBezTo>
                    <a:pt x="1088" y="1379"/>
                    <a:pt x="1088" y="1379"/>
                    <a:pt x="1088" y="1379"/>
                  </a:cubicBezTo>
                  <a:cubicBezTo>
                    <a:pt x="1088" y="1397"/>
                    <a:pt x="1102" y="1411"/>
                    <a:pt x="1120" y="1411"/>
                  </a:cubicBezTo>
                  <a:cubicBezTo>
                    <a:pt x="1138" y="1411"/>
                    <a:pt x="1152" y="1397"/>
                    <a:pt x="1152" y="1379"/>
                  </a:cubicBezTo>
                  <a:cubicBezTo>
                    <a:pt x="1152" y="697"/>
                    <a:pt x="1152" y="697"/>
                    <a:pt x="1152" y="697"/>
                  </a:cubicBezTo>
                  <a:cubicBezTo>
                    <a:pt x="1179" y="706"/>
                    <a:pt x="1179" y="706"/>
                    <a:pt x="1179" y="706"/>
                  </a:cubicBezTo>
                  <a:cubicBezTo>
                    <a:pt x="1194" y="710"/>
                    <a:pt x="1210" y="704"/>
                    <a:pt x="1217" y="690"/>
                  </a:cubicBezTo>
                  <a:cubicBezTo>
                    <a:pt x="1276" y="575"/>
                    <a:pt x="1276" y="575"/>
                    <a:pt x="1276" y="575"/>
                  </a:cubicBezTo>
                  <a:cubicBezTo>
                    <a:pt x="1390" y="516"/>
                    <a:pt x="1390" y="516"/>
                    <a:pt x="1390" y="516"/>
                  </a:cubicBezTo>
                  <a:cubicBezTo>
                    <a:pt x="1405" y="509"/>
                    <a:pt x="1411" y="493"/>
                    <a:pt x="1406" y="478"/>
                  </a:cubicBezTo>
                  <a:lnTo>
                    <a:pt x="1367" y="355"/>
                  </a:lnTo>
                  <a:close/>
                  <a:moveTo>
                    <a:pt x="1303" y="365"/>
                  </a:moveTo>
                  <a:cubicBezTo>
                    <a:pt x="1337" y="472"/>
                    <a:pt x="1337" y="472"/>
                    <a:pt x="1337" y="472"/>
                  </a:cubicBezTo>
                  <a:cubicBezTo>
                    <a:pt x="1237" y="523"/>
                    <a:pt x="1237" y="523"/>
                    <a:pt x="1237" y="523"/>
                  </a:cubicBezTo>
                  <a:cubicBezTo>
                    <a:pt x="1231" y="526"/>
                    <a:pt x="1226" y="531"/>
                    <a:pt x="1223" y="537"/>
                  </a:cubicBezTo>
                  <a:cubicBezTo>
                    <a:pt x="1172" y="636"/>
                    <a:pt x="1172" y="636"/>
                    <a:pt x="1172" y="636"/>
                  </a:cubicBezTo>
                  <a:cubicBezTo>
                    <a:pt x="1066" y="602"/>
                    <a:pt x="1066" y="602"/>
                    <a:pt x="1066" y="602"/>
                  </a:cubicBezTo>
                  <a:cubicBezTo>
                    <a:pt x="1059" y="600"/>
                    <a:pt x="1052" y="600"/>
                    <a:pt x="1046" y="602"/>
                  </a:cubicBezTo>
                  <a:cubicBezTo>
                    <a:pt x="939" y="636"/>
                    <a:pt x="939" y="636"/>
                    <a:pt x="939" y="636"/>
                  </a:cubicBezTo>
                  <a:cubicBezTo>
                    <a:pt x="888" y="537"/>
                    <a:pt x="888" y="537"/>
                    <a:pt x="888" y="537"/>
                  </a:cubicBezTo>
                  <a:cubicBezTo>
                    <a:pt x="885" y="531"/>
                    <a:pt x="880" y="526"/>
                    <a:pt x="874" y="523"/>
                  </a:cubicBezTo>
                  <a:cubicBezTo>
                    <a:pt x="775" y="472"/>
                    <a:pt x="775" y="472"/>
                    <a:pt x="775" y="472"/>
                  </a:cubicBezTo>
                  <a:cubicBezTo>
                    <a:pt x="809" y="365"/>
                    <a:pt x="809" y="365"/>
                    <a:pt x="809" y="365"/>
                  </a:cubicBezTo>
                  <a:cubicBezTo>
                    <a:pt x="811" y="359"/>
                    <a:pt x="811" y="352"/>
                    <a:pt x="809" y="345"/>
                  </a:cubicBezTo>
                  <a:cubicBezTo>
                    <a:pt x="775" y="239"/>
                    <a:pt x="775" y="239"/>
                    <a:pt x="775" y="239"/>
                  </a:cubicBezTo>
                  <a:cubicBezTo>
                    <a:pt x="874" y="188"/>
                    <a:pt x="874" y="188"/>
                    <a:pt x="874" y="188"/>
                  </a:cubicBezTo>
                  <a:cubicBezTo>
                    <a:pt x="880" y="185"/>
                    <a:pt x="885" y="180"/>
                    <a:pt x="888" y="174"/>
                  </a:cubicBezTo>
                  <a:cubicBezTo>
                    <a:pt x="939" y="74"/>
                    <a:pt x="939" y="74"/>
                    <a:pt x="939" y="74"/>
                  </a:cubicBezTo>
                  <a:cubicBezTo>
                    <a:pt x="1046" y="109"/>
                    <a:pt x="1046" y="109"/>
                    <a:pt x="1046" y="109"/>
                  </a:cubicBezTo>
                  <a:cubicBezTo>
                    <a:pt x="1052" y="111"/>
                    <a:pt x="1059" y="111"/>
                    <a:pt x="1066" y="109"/>
                  </a:cubicBezTo>
                  <a:cubicBezTo>
                    <a:pt x="1172" y="74"/>
                    <a:pt x="1172" y="74"/>
                    <a:pt x="1172" y="74"/>
                  </a:cubicBezTo>
                  <a:cubicBezTo>
                    <a:pt x="1223" y="174"/>
                    <a:pt x="1223" y="174"/>
                    <a:pt x="1223" y="174"/>
                  </a:cubicBezTo>
                  <a:cubicBezTo>
                    <a:pt x="1226" y="180"/>
                    <a:pt x="1231" y="185"/>
                    <a:pt x="1237" y="188"/>
                  </a:cubicBezTo>
                  <a:cubicBezTo>
                    <a:pt x="1337" y="239"/>
                    <a:pt x="1337" y="239"/>
                    <a:pt x="1337" y="239"/>
                  </a:cubicBezTo>
                  <a:cubicBezTo>
                    <a:pt x="1302" y="345"/>
                    <a:pt x="1302" y="345"/>
                    <a:pt x="1302" y="345"/>
                  </a:cubicBezTo>
                  <a:cubicBezTo>
                    <a:pt x="1300" y="352"/>
                    <a:pt x="1300" y="359"/>
                    <a:pt x="1302" y="365"/>
                  </a:cubicBezTo>
                  <a:lnTo>
                    <a:pt x="1303" y="36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53">
              <a:extLst>
                <a:ext uri="{FF2B5EF4-FFF2-40B4-BE49-F238E27FC236}">
                  <a16:creationId xmlns:a16="http://schemas.microsoft.com/office/drawing/2014/main" xmlns="" id="{E1241198-2EAC-4DF4-935D-73D527BD421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740" y="2970"/>
              <a:ext cx="77" cy="76"/>
            </a:xfrm>
            <a:custGeom>
              <a:avLst/>
              <a:gdLst>
                <a:gd name="T0" fmla="*/ 160 w 320"/>
                <a:gd name="T1" fmla="*/ 0 h 320"/>
                <a:gd name="T2" fmla="*/ 0 w 320"/>
                <a:gd name="T3" fmla="*/ 160 h 320"/>
                <a:gd name="T4" fmla="*/ 160 w 320"/>
                <a:gd name="T5" fmla="*/ 320 h 320"/>
                <a:gd name="T6" fmla="*/ 320 w 320"/>
                <a:gd name="T7" fmla="*/ 160 h 320"/>
                <a:gd name="T8" fmla="*/ 160 w 320"/>
                <a:gd name="T9" fmla="*/ 0 h 320"/>
                <a:gd name="T10" fmla="*/ 160 w 320"/>
                <a:gd name="T11" fmla="*/ 256 h 320"/>
                <a:gd name="T12" fmla="*/ 64 w 320"/>
                <a:gd name="T13" fmla="*/ 160 h 320"/>
                <a:gd name="T14" fmla="*/ 160 w 320"/>
                <a:gd name="T15" fmla="*/ 64 h 320"/>
                <a:gd name="T16" fmla="*/ 256 w 320"/>
                <a:gd name="T17" fmla="*/ 160 h 320"/>
                <a:gd name="T18" fmla="*/ 160 w 320"/>
                <a:gd name="T19" fmla="*/ 256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0" h="320">
                  <a:moveTo>
                    <a:pt x="160" y="0"/>
                  </a:moveTo>
                  <a:cubicBezTo>
                    <a:pt x="71" y="0"/>
                    <a:pt x="0" y="72"/>
                    <a:pt x="0" y="160"/>
                  </a:cubicBezTo>
                  <a:cubicBezTo>
                    <a:pt x="0" y="249"/>
                    <a:pt x="71" y="320"/>
                    <a:pt x="160" y="320"/>
                  </a:cubicBezTo>
                  <a:cubicBezTo>
                    <a:pt x="248" y="320"/>
                    <a:pt x="320" y="249"/>
                    <a:pt x="320" y="160"/>
                  </a:cubicBezTo>
                  <a:cubicBezTo>
                    <a:pt x="320" y="72"/>
                    <a:pt x="248" y="0"/>
                    <a:pt x="160" y="0"/>
                  </a:cubicBezTo>
                  <a:close/>
                  <a:moveTo>
                    <a:pt x="160" y="256"/>
                  </a:moveTo>
                  <a:cubicBezTo>
                    <a:pt x="107" y="256"/>
                    <a:pt x="64" y="213"/>
                    <a:pt x="64" y="160"/>
                  </a:cubicBezTo>
                  <a:cubicBezTo>
                    <a:pt x="64" y="107"/>
                    <a:pt x="107" y="64"/>
                    <a:pt x="160" y="64"/>
                  </a:cubicBezTo>
                  <a:cubicBezTo>
                    <a:pt x="213" y="64"/>
                    <a:pt x="256" y="107"/>
                    <a:pt x="256" y="160"/>
                  </a:cubicBezTo>
                  <a:cubicBezTo>
                    <a:pt x="256" y="213"/>
                    <a:pt x="213" y="256"/>
                    <a:pt x="160" y="25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54">
              <a:extLst>
                <a:ext uri="{FF2B5EF4-FFF2-40B4-BE49-F238E27FC236}">
                  <a16:creationId xmlns:a16="http://schemas.microsoft.com/office/drawing/2014/main" xmlns="" id="{CD06DD97-731D-4CD1-AAAA-BDB5A6DA158D}"/>
                </a:ext>
              </a:extLst>
            </p:cNvPr>
            <p:cNvSpPr>
              <a:spLocks/>
            </p:cNvSpPr>
            <p:nvPr/>
          </p:nvSpPr>
          <p:spPr bwMode="auto">
            <a:xfrm>
              <a:off x="5588" y="3107"/>
              <a:ext cx="145" cy="15"/>
            </a:xfrm>
            <a:custGeom>
              <a:avLst/>
              <a:gdLst>
                <a:gd name="T0" fmla="*/ 32 w 608"/>
                <a:gd name="T1" fmla="*/ 64 h 64"/>
                <a:gd name="T2" fmla="*/ 576 w 608"/>
                <a:gd name="T3" fmla="*/ 64 h 64"/>
                <a:gd name="T4" fmla="*/ 608 w 608"/>
                <a:gd name="T5" fmla="*/ 32 h 64"/>
                <a:gd name="T6" fmla="*/ 576 w 608"/>
                <a:gd name="T7" fmla="*/ 0 h 64"/>
                <a:gd name="T8" fmla="*/ 32 w 608"/>
                <a:gd name="T9" fmla="*/ 0 h 64"/>
                <a:gd name="T10" fmla="*/ 0 w 608"/>
                <a:gd name="T11" fmla="*/ 32 h 64"/>
                <a:gd name="T12" fmla="*/ 32 w 608"/>
                <a:gd name="T13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8" h="64">
                  <a:moveTo>
                    <a:pt x="32" y="64"/>
                  </a:moveTo>
                  <a:cubicBezTo>
                    <a:pt x="576" y="64"/>
                    <a:pt x="576" y="64"/>
                    <a:pt x="576" y="64"/>
                  </a:cubicBezTo>
                  <a:cubicBezTo>
                    <a:pt x="594" y="64"/>
                    <a:pt x="608" y="50"/>
                    <a:pt x="608" y="32"/>
                  </a:cubicBezTo>
                  <a:cubicBezTo>
                    <a:pt x="608" y="15"/>
                    <a:pt x="594" y="0"/>
                    <a:pt x="576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14" y="0"/>
                    <a:pt x="0" y="15"/>
                    <a:pt x="0" y="32"/>
                  </a:cubicBezTo>
                  <a:cubicBezTo>
                    <a:pt x="0" y="50"/>
                    <a:pt x="14" y="64"/>
                    <a:pt x="32" y="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55">
              <a:extLst>
                <a:ext uri="{FF2B5EF4-FFF2-40B4-BE49-F238E27FC236}">
                  <a16:creationId xmlns:a16="http://schemas.microsoft.com/office/drawing/2014/main" xmlns="" id="{3DFD4556-A4CD-460F-B746-A041E248B5AE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1" y="3145"/>
              <a:ext cx="122" cy="15"/>
            </a:xfrm>
            <a:custGeom>
              <a:avLst/>
              <a:gdLst>
                <a:gd name="T0" fmla="*/ 480 w 512"/>
                <a:gd name="T1" fmla="*/ 0 h 64"/>
                <a:gd name="T2" fmla="*/ 32 w 512"/>
                <a:gd name="T3" fmla="*/ 0 h 64"/>
                <a:gd name="T4" fmla="*/ 0 w 512"/>
                <a:gd name="T5" fmla="*/ 32 h 64"/>
                <a:gd name="T6" fmla="*/ 32 w 512"/>
                <a:gd name="T7" fmla="*/ 64 h 64"/>
                <a:gd name="T8" fmla="*/ 480 w 512"/>
                <a:gd name="T9" fmla="*/ 64 h 64"/>
                <a:gd name="T10" fmla="*/ 512 w 512"/>
                <a:gd name="T11" fmla="*/ 32 h 64"/>
                <a:gd name="T12" fmla="*/ 480 w 512"/>
                <a:gd name="T13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2" h="64">
                  <a:moveTo>
                    <a:pt x="480" y="0"/>
                  </a:moveTo>
                  <a:cubicBezTo>
                    <a:pt x="32" y="0"/>
                    <a:pt x="32" y="0"/>
                    <a:pt x="32" y="0"/>
                  </a:cubicBezTo>
                  <a:cubicBezTo>
                    <a:pt x="14" y="0"/>
                    <a:pt x="0" y="15"/>
                    <a:pt x="0" y="32"/>
                  </a:cubicBezTo>
                  <a:cubicBezTo>
                    <a:pt x="0" y="50"/>
                    <a:pt x="14" y="64"/>
                    <a:pt x="32" y="64"/>
                  </a:cubicBezTo>
                  <a:cubicBezTo>
                    <a:pt x="480" y="64"/>
                    <a:pt x="480" y="64"/>
                    <a:pt x="480" y="64"/>
                  </a:cubicBezTo>
                  <a:cubicBezTo>
                    <a:pt x="498" y="64"/>
                    <a:pt x="512" y="50"/>
                    <a:pt x="512" y="32"/>
                  </a:cubicBezTo>
                  <a:cubicBezTo>
                    <a:pt x="512" y="15"/>
                    <a:pt x="498" y="0"/>
                    <a:pt x="48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56">
              <a:extLst>
                <a:ext uri="{FF2B5EF4-FFF2-40B4-BE49-F238E27FC236}">
                  <a16:creationId xmlns:a16="http://schemas.microsoft.com/office/drawing/2014/main" xmlns="" id="{F5D4B6A8-9F16-4EBF-8B5D-0BEE00C25343}"/>
                </a:ext>
              </a:extLst>
            </p:cNvPr>
            <p:cNvSpPr>
              <a:spLocks/>
            </p:cNvSpPr>
            <p:nvPr/>
          </p:nvSpPr>
          <p:spPr bwMode="auto">
            <a:xfrm>
              <a:off x="5664" y="3183"/>
              <a:ext cx="69" cy="15"/>
            </a:xfrm>
            <a:custGeom>
              <a:avLst/>
              <a:gdLst>
                <a:gd name="T0" fmla="*/ 256 w 288"/>
                <a:gd name="T1" fmla="*/ 0 h 64"/>
                <a:gd name="T2" fmla="*/ 32 w 288"/>
                <a:gd name="T3" fmla="*/ 0 h 64"/>
                <a:gd name="T4" fmla="*/ 0 w 288"/>
                <a:gd name="T5" fmla="*/ 32 h 64"/>
                <a:gd name="T6" fmla="*/ 32 w 288"/>
                <a:gd name="T7" fmla="*/ 64 h 64"/>
                <a:gd name="T8" fmla="*/ 256 w 288"/>
                <a:gd name="T9" fmla="*/ 64 h 64"/>
                <a:gd name="T10" fmla="*/ 288 w 288"/>
                <a:gd name="T11" fmla="*/ 32 h 64"/>
                <a:gd name="T12" fmla="*/ 256 w 288"/>
                <a:gd name="T13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" h="64">
                  <a:moveTo>
                    <a:pt x="256" y="0"/>
                  </a:moveTo>
                  <a:cubicBezTo>
                    <a:pt x="32" y="0"/>
                    <a:pt x="32" y="0"/>
                    <a:pt x="32" y="0"/>
                  </a:cubicBezTo>
                  <a:cubicBezTo>
                    <a:pt x="14" y="0"/>
                    <a:pt x="0" y="15"/>
                    <a:pt x="0" y="32"/>
                  </a:cubicBezTo>
                  <a:cubicBezTo>
                    <a:pt x="0" y="50"/>
                    <a:pt x="14" y="64"/>
                    <a:pt x="32" y="64"/>
                  </a:cubicBezTo>
                  <a:cubicBezTo>
                    <a:pt x="256" y="64"/>
                    <a:pt x="256" y="64"/>
                    <a:pt x="256" y="64"/>
                  </a:cubicBezTo>
                  <a:cubicBezTo>
                    <a:pt x="274" y="64"/>
                    <a:pt x="288" y="50"/>
                    <a:pt x="288" y="32"/>
                  </a:cubicBezTo>
                  <a:cubicBezTo>
                    <a:pt x="288" y="15"/>
                    <a:pt x="274" y="0"/>
                    <a:pt x="25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57">
              <a:extLst>
                <a:ext uri="{FF2B5EF4-FFF2-40B4-BE49-F238E27FC236}">
                  <a16:creationId xmlns:a16="http://schemas.microsoft.com/office/drawing/2014/main" xmlns="" id="{670CFAE7-6B51-4C88-9A8E-3E0C666522C0}"/>
                </a:ext>
              </a:extLst>
            </p:cNvPr>
            <p:cNvSpPr>
              <a:spLocks/>
            </p:cNvSpPr>
            <p:nvPr/>
          </p:nvSpPr>
          <p:spPr bwMode="auto">
            <a:xfrm>
              <a:off x="5588" y="3031"/>
              <a:ext cx="76" cy="46"/>
            </a:xfrm>
            <a:custGeom>
              <a:avLst/>
              <a:gdLst>
                <a:gd name="T0" fmla="*/ 96 w 320"/>
                <a:gd name="T1" fmla="*/ 64 h 192"/>
                <a:gd name="T2" fmla="*/ 288 w 320"/>
                <a:gd name="T3" fmla="*/ 64 h 192"/>
                <a:gd name="T4" fmla="*/ 320 w 320"/>
                <a:gd name="T5" fmla="*/ 32 h 192"/>
                <a:gd name="T6" fmla="*/ 288 w 320"/>
                <a:gd name="T7" fmla="*/ 0 h 192"/>
                <a:gd name="T8" fmla="*/ 96 w 320"/>
                <a:gd name="T9" fmla="*/ 0 h 192"/>
                <a:gd name="T10" fmla="*/ 0 w 320"/>
                <a:gd name="T11" fmla="*/ 96 h 192"/>
                <a:gd name="T12" fmla="*/ 96 w 320"/>
                <a:gd name="T13" fmla="*/ 192 h 192"/>
                <a:gd name="T14" fmla="*/ 288 w 320"/>
                <a:gd name="T15" fmla="*/ 192 h 192"/>
                <a:gd name="T16" fmla="*/ 320 w 320"/>
                <a:gd name="T17" fmla="*/ 160 h 192"/>
                <a:gd name="T18" fmla="*/ 288 w 320"/>
                <a:gd name="T19" fmla="*/ 128 h 192"/>
                <a:gd name="T20" fmla="*/ 96 w 320"/>
                <a:gd name="T21" fmla="*/ 128 h 192"/>
                <a:gd name="T22" fmla="*/ 64 w 320"/>
                <a:gd name="T23" fmla="*/ 96 h 192"/>
                <a:gd name="T24" fmla="*/ 96 w 320"/>
                <a:gd name="T25" fmla="*/ 64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0" h="192">
                  <a:moveTo>
                    <a:pt x="96" y="64"/>
                  </a:moveTo>
                  <a:cubicBezTo>
                    <a:pt x="288" y="64"/>
                    <a:pt x="288" y="64"/>
                    <a:pt x="288" y="64"/>
                  </a:cubicBezTo>
                  <a:cubicBezTo>
                    <a:pt x="306" y="64"/>
                    <a:pt x="320" y="50"/>
                    <a:pt x="320" y="32"/>
                  </a:cubicBezTo>
                  <a:cubicBezTo>
                    <a:pt x="320" y="15"/>
                    <a:pt x="306" y="0"/>
                    <a:pt x="288" y="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43" y="0"/>
                    <a:pt x="0" y="43"/>
                    <a:pt x="0" y="96"/>
                  </a:cubicBezTo>
                  <a:cubicBezTo>
                    <a:pt x="0" y="149"/>
                    <a:pt x="43" y="192"/>
                    <a:pt x="96" y="192"/>
                  </a:cubicBezTo>
                  <a:cubicBezTo>
                    <a:pt x="288" y="192"/>
                    <a:pt x="288" y="192"/>
                    <a:pt x="288" y="192"/>
                  </a:cubicBezTo>
                  <a:cubicBezTo>
                    <a:pt x="306" y="192"/>
                    <a:pt x="320" y="178"/>
                    <a:pt x="320" y="160"/>
                  </a:cubicBezTo>
                  <a:cubicBezTo>
                    <a:pt x="320" y="143"/>
                    <a:pt x="306" y="128"/>
                    <a:pt x="288" y="128"/>
                  </a:cubicBezTo>
                  <a:cubicBezTo>
                    <a:pt x="96" y="128"/>
                    <a:pt x="96" y="128"/>
                    <a:pt x="96" y="128"/>
                  </a:cubicBezTo>
                  <a:cubicBezTo>
                    <a:pt x="78" y="128"/>
                    <a:pt x="64" y="114"/>
                    <a:pt x="64" y="96"/>
                  </a:cubicBezTo>
                  <a:cubicBezTo>
                    <a:pt x="64" y="79"/>
                    <a:pt x="78" y="64"/>
                    <a:pt x="96" y="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7" name="Group 60">
            <a:extLst>
              <a:ext uri="{FF2B5EF4-FFF2-40B4-BE49-F238E27FC236}">
                <a16:creationId xmlns:a16="http://schemas.microsoft.com/office/drawing/2014/main" xmlns="" id="{E6F64FF2-7E1B-4A76-8B2F-67912429F9A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367526" y="4226956"/>
            <a:ext cx="429481" cy="430911"/>
            <a:chOff x="1323" y="4707"/>
            <a:chExt cx="601" cy="603"/>
          </a:xfrm>
          <a:solidFill>
            <a:schemeClr val="bg1"/>
          </a:solidFill>
        </p:grpSpPr>
        <p:sp>
          <p:nvSpPr>
            <p:cNvPr id="138" name="Freeform 61">
              <a:extLst>
                <a:ext uri="{FF2B5EF4-FFF2-40B4-BE49-F238E27FC236}">
                  <a16:creationId xmlns:a16="http://schemas.microsoft.com/office/drawing/2014/main" xmlns="" id="{B83F605F-A091-43A0-86AE-B261C279D2F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54" y="4788"/>
              <a:ext cx="200" cy="181"/>
            </a:xfrm>
            <a:custGeom>
              <a:avLst/>
              <a:gdLst>
                <a:gd name="T0" fmla="*/ 286 w 816"/>
                <a:gd name="T1" fmla="*/ 735 h 735"/>
                <a:gd name="T2" fmla="*/ 408 w 816"/>
                <a:gd name="T3" fmla="*/ 701 h 735"/>
                <a:gd name="T4" fmla="*/ 531 w 816"/>
                <a:gd name="T5" fmla="*/ 735 h 735"/>
                <a:gd name="T6" fmla="*/ 728 w 816"/>
                <a:gd name="T7" fmla="*/ 635 h 735"/>
                <a:gd name="T8" fmla="*/ 816 w 816"/>
                <a:gd name="T9" fmla="*/ 286 h 735"/>
                <a:gd name="T10" fmla="*/ 531 w 816"/>
                <a:gd name="T11" fmla="*/ 0 h 735"/>
                <a:gd name="T12" fmla="*/ 408 w 816"/>
                <a:gd name="T13" fmla="*/ 35 h 735"/>
                <a:gd name="T14" fmla="*/ 286 w 816"/>
                <a:gd name="T15" fmla="*/ 0 h 735"/>
                <a:gd name="T16" fmla="*/ 0 w 816"/>
                <a:gd name="T17" fmla="*/ 286 h 735"/>
                <a:gd name="T18" fmla="*/ 92 w 816"/>
                <a:gd name="T19" fmla="*/ 639 h 735"/>
                <a:gd name="T20" fmla="*/ 286 w 816"/>
                <a:gd name="T21" fmla="*/ 735 h 735"/>
                <a:gd name="T22" fmla="*/ 286 w 816"/>
                <a:gd name="T23" fmla="*/ 82 h 735"/>
                <a:gd name="T24" fmla="*/ 388 w 816"/>
                <a:gd name="T25" fmla="*/ 117 h 735"/>
                <a:gd name="T26" fmla="*/ 429 w 816"/>
                <a:gd name="T27" fmla="*/ 117 h 735"/>
                <a:gd name="T28" fmla="*/ 531 w 816"/>
                <a:gd name="T29" fmla="*/ 82 h 735"/>
                <a:gd name="T30" fmla="*/ 735 w 816"/>
                <a:gd name="T31" fmla="*/ 286 h 735"/>
                <a:gd name="T32" fmla="*/ 660 w 816"/>
                <a:gd name="T33" fmla="*/ 590 h 735"/>
                <a:gd name="T34" fmla="*/ 531 w 816"/>
                <a:gd name="T35" fmla="*/ 653 h 735"/>
                <a:gd name="T36" fmla="*/ 433 w 816"/>
                <a:gd name="T37" fmla="*/ 620 h 735"/>
                <a:gd name="T38" fmla="*/ 408 w 816"/>
                <a:gd name="T39" fmla="*/ 612 h 735"/>
                <a:gd name="T40" fmla="*/ 384 w 816"/>
                <a:gd name="T41" fmla="*/ 620 h 735"/>
                <a:gd name="T42" fmla="*/ 286 w 816"/>
                <a:gd name="T43" fmla="*/ 653 h 735"/>
                <a:gd name="T44" fmla="*/ 155 w 816"/>
                <a:gd name="T45" fmla="*/ 587 h 735"/>
                <a:gd name="T46" fmla="*/ 152 w 816"/>
                <a:gd name="T47" fmla="*/ 584 h 735"/>
                <a:gd name="T48" fmla="*/ 82 w 816"/>
                <a:gd name="T49" fmla="*/ 286 h 735"/>
                <a:gd name="T50" fmla="*/ 286 w 816"/>
                <a:gd name="T51" fmla="*/ 82 h 7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816" h="735">
                  <a:moveTo>
                    <a:pt x="286" y="735"/>
                  </a:moveTo>
                  <a:cubicBezTo>
                    <a:pt x="337" y="735"/>
                    <a:pt x="382" y="715"/>
                    <a:pt x="408" y="701"/>
                  </a:cubicBezTo>
                  <a:cubicBezTo>
                    <a:pt x="435" y="715"/>
                    <a:pt x="479" y="735"/>
                    <a:pt x="531" y="735"/>
                  </a:cubicBezTo>
                  <a:cubicBezTo>
                    <a:pt x="607" y="735"/>
                    <a:pt x="692" y="692"/>
                    <a:pt x="728" y="635"/>
                  </a:cubicBezTo>
                  <a:cubicBezTo>
                    <a:pt x="732" y="630"/>
                    <a:pt x="816" y="500"/>
                    <a:pt x="816" y="286"/>
                  </a:cubicBezTo>
                  <a:cubicBezTo>
                    <a:pt x="816" y="129"/>
                    <a:pt x="688" y="0"/>
                    <a:pt x="531" y="0"/>
                  </a:cubicBezTo>
                  <a:cubicBezTo>
                    <a:pt x="485" y="0"/>
                    <a:pt x="443" y="17"/>
                    <a:pt x="408" y="35"/>
                  </a:cubicBezTo>
                  <a:cubicBezTo>
                    <a:pt x="374" y="17"/>
                    <a:pt x="332" y="0"/>
                    <a:pt x="286" y="0"/>
                  </a:cubicBezTo>
                  <a:cubicBezTo>
                    <a:pt x="129" y="0"/>
                    <a:pt x="0" y="129"/>
                    <a:pt x="0" y="286"/>
                  </a:cubicBezTo>
                  <a:cubicBezTo>
                    <a:pt x="0" y="528"/>
                    <a:pt x="76" y="622"/>
                    <a:pt x="92" y="639"/>
                  </a:cubicBezTo>
                  <a:cubicBezTo>
                    <a:pt x="129" y="686"/>
                    <a:pt x="205" y="735"/>
                    <a:pt x="286" y="735"/>
                  </a:cubicBezTo>
                  <a:close/>
                  <a:moveTo>
                    <a:pt x="286" y="82"/>
                  </a:moveTo>
                  <a:cubicBezTo>
                    <a:pt x="322" y="82"/>
                    <a:pt x="360" y="101"/>
                    <a:pt x="388" y="117"/>
                  </a:cubicBezTo>
                  <a:cubicBezTo>
                    <a:pt x="401" y="125"/>
                    <a:pt x="416" y="125"/>
                    <a:pt x="429" y="117"/>
                  </a:cubicBezTo>
                  <a:cubicBezTo>
                    <a:pt x="457" y="101"/>
                    <a:pt x="494" y="82"/>
                    <a:pt x="531" y="82"/>
                  </a:cubicBezTo>
                  <a:cubicBezTo>
                    <a:pt x="643" y="82"/>
                    <a:pt x="735" y="174"/>
                    <a:pt x="735" y="286"/>
                  </a:cubicBezTo>
                  <a:cubicBezTo>
                    <a:pt x="735" y="474"/>
                    <a:pt x="661" y="589"/>
                    <a:pt x="660" y="590"/>
                  </a:cubicBezTo>
                  <a:cubicBezTo>
                    <a:pt x="641" y="620"/>
                    <a:pt x="583" y="653"/>
                    <a:pt x="531" y="653"/>
                  </a:cubicBezTo>
                  <a:cubicBezTo>
                    <a:pt x="478" y="653"/>
                    <a:pt x="433" y="621"/>
                    <a:pt x="433" y="620"/>
                  </a:cubicBezTo>
                  <a:cubicBezTo>
                    <a:pt x="426" y="615"/>
                    <a:pt x="417" y="612"/>
                    <a:pt x="408" y="612"/>
                  </a:cubicBezTo>
                  <a:cubicBezTo>
                    <a:pt x="400" y="612"/>
                    <a:pt x="391" y="615"/>
                    <a:pt x="384" y="620"/>
                  </a:cubicBezTo>
                  <a:cubicBezTo>
                    <a:pt x="384" y="621"/>
                    <a:pt x="339" y="653"/>
                    <a:pt x="286" y="653"/>
                  </a:cubicBezTo>
                  <a:cubicBezTo>
                    <a:pt x="234" y="653"/>
                    <a:pt x="180" y="619"/>
                    <a:pt x="155" y="587"/>
                  </a:cubicBezTo>
                  <a:cubicBezTo>
                    <a:pt x="154" y="586"/>
                    <a:pt x="153" y="585"/>
                    <a:pt x="152" y="584"/>
                  </a:cubicBezTo>
                  <a:cubicBezTo>
                    <a:pt x="151" y="583"/>
                    <a:pt x="82" y="507"/>
                    <a:pt x="82" y="286"/>
                  </a:cubicBezTo>
                  <a:cubicBezTo>
                    <a:pt x="82" y="174"/>
                    <a:pt x="174" y="82"/>
                    <a:pt x="286" y="8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62">
              <a:extLst>
                <a:ext uri="{FF2B5EF4-FFF2-40B4-BE49-F238E27FC236}">
                  <a16:creationId xmlns:a16="http://schemas.microsoft.com/office/drawing/2014/main" xmlns="" id="{CDCFE510-C49C-44FD-AFC9-ADECFE446710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2" y="4707"/>
              <a:ext cx="53" cy="72"/>
            </a:xfrm>
            <a:custGeom>
              <a:avLst/>
              <a:gdLst>
                <a:gd name="T0" fmla="*/ 134 w 216"/>
                <a:gd name="T1" fmla="*/ 272 h 292"/>
                <a:gd name="T2" fmla="*/ 169 w 216"/>
                <a:gd name="T3" fmla="*/ 292 h 292"/>
                <a:gd name="T4" fmla="*/ 190 w 216"/>
                <a:gd name="T5" fmla="*/ 286 h 292"/>
                <a:gd name="T6" fmla="*/ 204 w 216"/>
                <a:gd name="T7" fmla="*/ 230 h 292"/>
                <a:gd name="T8" fmla="*/ 82 w 216"/>
                <a:gd name="T9" fmla="*/ 26 h 292"/>
                <a:gd name="T10" fmla="*/ 26 w 216"/>
                <a:gd name="T11" fmla="*/ 12 h 292"/>
                <a:gd name="T12" fmla="*/ 12 w 216"/>
                <a:gd name="T13" fmla="*/ 68 h 292"/>
                <a:gd name="T14" fmla="*/ 134 w 216"/>
                <a:gd name="T15" fmla="*/ 272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6" h="292">
                  <a:moveTo>
                    <a:pt x="134" y="272"/>
                  </a:moveTo>
                  <a:cubicBezTo>
                    <a:pt x="142" y="285"/>
                    <a:pt x="156" y="292"/>
                    <a:pt x="169" y="292"/>
                  </a:cubicBezTo>
                  <a:cubicBezTo>
                    <a:pt x="177" y="292"/>
                    <a:pt x="184" y="290"/>
                    <a:pt x="190" y="286"/>
                  </a:cubicBezTo>
                  <a:cubicBezTo>
                    <a:pt x="210" y="274"/>
                    <a:pt x="216" y="249"/>
                    <a:pt x="204" y="230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70" y="6"/>
                    <a:pt x="45" y="0"/>
                    <a:pt x="26" y="12"/>
                  </a:cubicBezTo>
                  <a:cubicBezTo>
                    <a:pt x="7" y="23"/>
                    <a:pt x="0" y="48"/>
                    <a:pt x="12" y="68"/>
                  </a:cubicBezTo>
                  <a:lnTo>
                    <a:pt x="134" y="2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63">
              <a:extLst>
                <a:ext uri="{FF2B5EF4-FFF2-40B4-BE49-F238E27FC236}">
                  <a16:creationId xmlns:a16="http://schemas.microsoft.com/office/drawing/2014/main" xmlns="" id="{5A3E5ED9-F81B-4A71-9C1A-F2544AB5C7A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61" y="4708"/>
              <a:ext cx="79" cy="66"/>
            </a:xfrm>
            <a:custGeom>
              <a:avLst/>
              <a:gdLst>
                <a:gd name="T0" fmla="*/ 62 w 322"/>
                <a:gd name="T1" fmla="*/ 260 h 269"/>
                <a:gd name="T2" fmla="*/ 125 w 322"/>
                <a:gd name="T3" fmla="*/ 269 h 269"/>
                <a:gd name="T4" fmla="*/ 125 w 322"/>
                <a:gd name="T5" fmla="*/ 269 h 269"/>
                <a:gd name="T6" fmla="*/ 248 w 322"/>
                <a:gd name="T7" fmla="*/ 221 h 269"/>
                <a:gd name="T8" fmla="*/ 287 w 322"/>
                <a:gd name="T9" fmla="*/ 35 h 269"/>
                <a:gd name="T10" fmla="*/ 261 w 322"/>
                <a:gd name="T11" fmla="*/ 9 h 269"/>
                <a:gd name="T12" fmla="*/ 197 w 322"/>
                <a:gd name="T13" fmla="*/ 0 h 269"/>
                <a:gd name="T14" fmla="*/ 75 w 322"/>
                <a:gd name="T15" fmla="*/ 48 h 269"/>
                <a:gd name="T16" fmla="*/ 36 w 322"/>
                <a:gd name="T17" fmla="*/ 234 h 269"/>
                <a:gd name="T18" fmla="*/ 62 w 322"/>
                <a:gd name="T19" fmla="*/ 260 h 269"/>
                <a:gd name="T20" fmla="*/ 132 w 322"/>
                <a:gd name="T21" fmla="*/ 106 h 269"/>
                <a:gd name="T22" fmla="*/ 197 w 322"/>
                <a:gd name="T23" fmla="*/ 82 h 269"/>
                <a:gd name="T24" fmla="*/ 213 w 322"/>
                <a:gd name="T25" fmla="*/ 83 h 269"/>
                <a:gd name="T26" fmla="*/ 190 w 322"/>
                <a:gd name="T27" fmla="*/ 163 h 269"/>
                <a:gd name="T28" fmla="*/ 125 w 322"/>
                <a:gd name="T29" fmla="*/ 188 h 269"/>
                <a:gd name="T30" fmla="*/ 109 w 322"/>
                <a:gd name="T31" fmla="*/ 187 h 269"/>
                <a:gd name="T32" fmla="*/ 132 w 322"/>
                <a:gd name="T33" fmla="*/ 106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2" h="269">
                  <a:moveTo>
                    <a:pt x="62" y="260"/>
                  </a:moveTo>
                  <a:cubicBezTo>
                    <a:pt x="65" y="261"/>
                    <a:pt x="91" y="269"/>
                    <a:pt x="125" y="269"/>
                  </a:cubicBezTo>
                  <a:cubicBezTo>
                    <a:pt x="125" y="269"/>
                    <a:pt x="125" y="269"/>
                    <a:pt x="125" y="269"/>
                  </a:cubicBezTo>
                  <a:cubicBezTo>
                    <a:pt x="174" y="269"/>
                    <a:pt x="216" y="253"/>
                    <a:pt x="248" y="221"/>
                  </a:cubicBezTo>
                  <a:cubicBezTo>
                    <a:pt x="322" y="147"/>
                    <a:pt x="288" y="40"/>
                    <a:pt x="287" y="35"/>
                  </a:cubicBezTo>
                  <a:cubicBezTo>
                    <a:pt x="282" y="23"/>
                    <a:pt x="273" y="13"/>
                    <a:pt x="261" y="9"/>
                  </a:cubicBezTo>
                  <a:cubicBezTo>
                    <a:pt x="258" y="8"/>
                    <a:pt x="232" y="0"/>
                    <a:pt x="197" y="0"/>
                  </a:cubicBezTo>
                  <a:cubicBezTo>
                    <a:pt x="149" y="0"/>
                    <a:pt x="106" y="17"/>
                    <a:pt x="75" y="48"/>
                  </a:cubicBezTo>
                  <a:cubicBezTo>
                    <a:pt x="0" y="123"/>
                    <a:pt x="35" y="230"/>
                    <a:pt x="36" y="234"/>
                  </a:cubicBezTo>
                  <a:cubicBezTo>
                    <a:pt x="40" y="246"/>
                    <a:pt x="50" y="256"/>
                    <a:pt x="62" y="260"/>
                  </a:cubicBezTo>
                  <a:close/>
                  <a:moveTo>
                    <a:pt x="132" y="106"/>
                  </a:moveTo>
                  <a:cubicBezTo>
                    <a:pt x="148" y="90"/>
                    <a:pt x="170" y="82"/>
                    <a:pt x="197" y="82"/>
                  </a:cubicBezTo>
                  <a:cubicBezTo>
                    <a:pt x="203" y="82"/>
                    <a:pt x="208" y="82"/>
                    <a:pt x="213" y="83"/>
                  </a:cubicBezTo>
                  <a:cubicBezTo>
                    <a:pt x="216" y="105"/>
                    <a:pt x="215" y="139"/>
                    <a:pt x="190" y="163"/>
                  </a:cubicBezTo>
                  <a:cubicBezTo>
                    <a:pt x="174" y="179"/>
                    <a:pt x="152" y="188"/>
                    <a:pt x="125" y="188"/>
                  </a:cubicBezTo>
                  <a:cubicBezTo>
                    <a:pt x="119" y="188"/>
                    <a:pt x="114" y="187"/>
                    <a:pt x="109" y="187"/>
                  </a:cubicBezTo>
                  <a:cubicBezTo>
                    <a:pt x="107" y="165"/>
                    <a:pt x="108" y="130"/>
                    <a:pt x="132" y="1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64">
              <a:extLst>
                <a:ext uri="{FF2B5EF4-FFF2-40B4-BE49-F238E27FC236}">
                  <a16:creationId xmlns:a16="http://schemas.microsoft.com/office/drawing/2014/main" xmlns="" id="{AED73447-28D7-437C-8CC6-5EF94F1CBDF8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3" y="4989"/>
              <a:ext cx="581" cy="321"/>
            </a:xfrm>
            <a:custGeom>
              <a:avLst/>
              <a:gdLst>
                <a:gd name="T0" fmla="*/ 285 w 2366"/>
                <a:gd name="T1" fmla="*/ 0 h 1306"/>
                <a:gd name="T2" fmla="*/ 163 w 2366"/>
                <a:gd name="T3" fmla="*/ 286 h 1306"/>
                <a:gd name="T4" fmla="*/ 244 w 2366"/>
                <a:gd name="T5" fmla="*/ 286 h 1306"/>
                <a:gd name="T6" fmla="*/ 285 w 2366"/>
                <a:gd name="T7" fmla="*/ 82 h 1306"/>
                <a:gd name="T8" fmla="*/ 408 w 2366"/>
                <a:gd name="T9" fmla="*/ 286 h 1306"/>
                <a:gd name="T10" fmla="*/ 489 w 2366"/>
                <a:gd name="T11" fmla="*/ 286 h 1306"/>
                <a:gd name="T12" fmla="*/ 1550 w 2366"/>
                <a:gd name="T13" fmla="*/ 82 h 1306"/>
                <a:gd name="T14" fmla="*/ 1591 w 2366"/>
                <a:gd name="T15" fmla="*/ 327 h 1306"/>
                <a:gd name="T16" fmla="*/ 1632 w 2366"/>
                <a:gd name="T17" fmla="*/ 82 h 1306"/>
                <a:gd name="T18" fmla="*/ 2040 w 2366"/>
                <a:gd name="T19" fmla="*/ 286 h 1306"/>
                <a:gd name="T20" fmla="*/ 2121 w 2366"/>
                <a:gd name="T21" fmla="*/ 286 h 1306"/>
                <a:gd name="T22" fmla="*/ 2244 w 2366"/>
                <a:gd name="T23" fmla="*/ 82 h 1306"/>
                <a:gd name="T24" fmla="*/ 2284 w 2366"/>
                <a:gd name="T25" fmla="*/ 408 h 1306"/>
                <a:gd name="T26" fmla="*/ 2121 w 2366"/>
                <a:gd name="T27" fmla="*/ 449 h 1306"/>
                <a:gd name="T28" fmla="*/ 2080 w 2366"/>
                <a:gd name="T29" fmla="*/ 816 h 1306"/>
                <a:gd name="T30" fmla="*/ 2080 w 2366"/>
                <a:gd name="T31" fmla="*/ 898 h 1306"/>
                <a:gd name="T32" fmla="*/ 2203 w 2366"/>
                <a:gd name="T33" fmla="*/ 1184 h 1306"/>
                <a:gd name="T34" fmla="*/ 897 w 2366"/>
                <a:gd name="T35" fmla="*/ 1224 h 1306"/>
                <a:gd name="T36" fmla="*/ 856 w 2366"/>
                <a:gd name="T37" fmla="*/ 980 h 1306"/>
                <a:gd name="T38" fmla="*/ 816 w 2366"/>
                <a:gd name="T39" fmla="*/ 1224 h 1306"/>
                <a:gd name="T40" fmla="*/ 734 w 2366"/>
                <a:gd name="T41" fmla="*/ 1020 h 1306"/>
                <a:gd name="T42" fmla="*/ 652 w 2366"/>
                <a:gd name="T43" fmla="*/ 1020 h 1306"/>
                <a:gd name="T44" fmla="*/ 571 w 2366"/>
                <a:gd name="T45" fmla="*/ 1224 h 1306"/>
                <a:gd name="T46" fmla="*/ 530 w 2366"/>
                <a:gd name="T47" fmla="*/ 980 h 1306"/>
                <a:gd name="T48" fmla="*/ 489 w 2366"/>
                <a:gd name="T49" fmla="*/ 1224 h 1306"/>
                <a:gd name="T50" fmla="*/ 81 w 2366"/>
                <a:gd name="T51" fmla="*/ 1184 h 1306"/>
                <a:gd name="T52" fmla="*/ 40 w 2366"/>
                <a:gd name="T53" fmla="*/ 980 h 1306"/>
                <a:gd name="T54" fmla="*/ 0 w 2366"/>
                <a:gd name="T55" fmla="*/ 1184 h 1306"/>
                <a:gd name="T56" fmla="*/ 2162 w 2366"/>
                <a:gd name="T57" fmla="*/ 1306 h 1306"/>
                <a:gd name="T58" fmla="*/ 2284 w 2366"/>
                <a:gd name="T59" fmla="*/ 898 h 1306"/>
                <a:gd name="T60" fmla="*/ 2203 w 2366"/>
                <a:gd name="T61" fmla="*/ 490 h 1306"/>
                <a:gd name="T62" fmla="*/ 2366 w 2366"/>
                <a:gd name="T63" fmla="*/ 408 h 1306"/>
                <a:gd name="T64" fmla="*/ 2244 w 2366"/>
                <a:gd name="T65" fmla="*/ 0 h 1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366" h="1306">
                  <a:moveTo>
                    <a:pt x="2244" y="0"/>
                  </a:moveTo>
                  <a:cubicBezTo>
                    <a:pt x="285" y="0"/>
                    <a:pt x="285" y="0"/>
                    <a:pt x="285" y="0"/>
                  </a:cubicBezTo>
                  <a:cubicBezTo>
                    <a:pt x="218" y="0"/>
                    <a:pt x="163" y="55"/>
                    <a:pt x="163" y="123"/>
                  </a:cubicBezTo>
                  <a:cubicBezTo>
                    <a:pt x="163" y="286"/>
                    <a:pt x="163" y="286"/>
                    <a:pt x="163" y="286"/>
                  </a:cubicBezTo>
                  <a:cubicBezTo>
                    <a:pt x="163" y="309"/>
                    <a:pt x="181" y="327"/>
                    <a:pt x="204" y="327"/>
                  </a:cubicBezTo>
                  <a:cubicBezTo>
                    <a:pt x="226" y="327"/>
                    <a:pt x="244" y="309"/>
                    <a:pt x="244" y="286"/>
                  </a:cubicBezTo>
                  <a:cubicBezTo>
                    <a:pt x="244" y="123"/>
                    <a:pt x="244" y="123"/>
                    <a:pt x="244" y="123"/>
                  </a:cubicBezTo>
                  <a:cubicBezTo>
                    <a:pt x="244" y="100"/>
                    <a:pt x="263" y="82"/>
                    <a:pt x="285" y="82"/>
                  </a:cubicBezTo>
                  <a:cubicBezTo>
                    <a:pt x="408" y="82"/>
                    <a:pt x="408" y="82"/>
                    <a:pt x="408" y="82"/>
                  </a:cubicBezTo>
                  <a:cubicBezTo>
                    <a:pt x="408" y="286"/>
                    <a:pt x="408" y="286"/>
                    <a:pt x="408" y="286"/>
                  </a:cubicBezTo>
                  <a:cubicBezTo>
                    <a:pt x="408" y="309"/>
                    <a:pt x="426" y="327"/>
                    <a:pt x="448" y="327"/>
                  </a:cubicBezTo>
                  <a:cubicBezTo>
                    <a:pt x="471" y="327"/>
                    <a:pt x="489" y="309"/>
                    <a:pt x="489" y="286"/>
                  </a:cubicBezTo>
                  <a:cubicBezTo>
                    <a:pt x="489" y="82"/>
                    <a:pt x="489" y="82"/>
                    <a:pt x="489" y="82"/>
                  </a:cubicBezTo>
                  <a:cubicBezTo>
                    <a:pt x="1550" y="82"/>
                    <a:pt x="1550" y="82"/>
                    <a:pt x="1550" y="82"/>
                  </a:cubicBezTo>
                  <a:cubicBezTo>
                    <a:pt x="1550" y="286"/>
                    <a:pt x="1550" y="286"/>
                    <a:pt x="1550" y="286"/>
                  </a:cubicBezTo>
                  <a:cubicBezTo>
                    <a:pt x="1550" y="309"/>
                    <a:pt x="1568" y="327"/>
                    <a:pt x="1591" y="327"/>
                  </a:cubicBezTo>
                  <a:cubicBezTo>
                    <a:pt x="1613" y="327"/>
                    <a:pt x="1632" y="309"/>
                    <a:pt x="1632" y="286"/>
                  </a:cubicBezTo>
                  <a:cubicBezTo>
                    <a:pt x="1632" y="82"/>
                    <a:pt x="1632" y="82"/>
                    <a:pt x="1632" y="82"/>
                  </a:cubicBezTo>
                  <a:cubicBezTo>
                    <a:pt x="2040" y="82"/>
                    <a:pt x="2040" y="82"/>
                    <a:pt x="2040" y="82"/>
                  </a:cubicBezTo>
                  <a:cubicBezTo>
                    <a:pt x="2040" y="286"/>
                    <a:pt x="2040" y="286"/>
                    <a:pt x="2040" y="286"/>
                  </a:cubicBezTo>
                  <a:cubicBezTo>
                    <a:pt x="2040" y="309"/>
                    <a:pt x="2058" y="327"/>
                    <a:pt x="2080" y="327"/>
                  </a:cubicBezTo>
                  <a:cubicBezTo>
                    <a:pt x="2103" y="327"/>
                    <a:pt x="2121" y="309"/>
                    <a:pt x="2121" y="286"/>
                  </a:cubicBezTo>
                  <a:cubicBezTo>
                    <a:pt x="2121" y="82"/>
                    <a:pt x="2121" y="82"/>
                    <a:pt x="2121" y="82"/>
                  </a:cubicBezTo>
                  <a:cubicBezTo>
                    <a:pt x="2244" y="82"/>
                    <a:pt x="2244" y="82"/>
                    <a:pt x="2244" y="82"/>
                  </a:cubicBezTo>
                  <a:cubicBezTo>
                    <a:pt x="2266" y="82"/>
                    <a:pt x="2284" y="100"/>
                    <a:pt x="2284" y="123"/>
                  </a:cubicBezTo>
                  <a:cubicBezTo>
                    <a:pt x="2284" y="408"/>
                    <a:pt x="2284" y="408"/>
                    <a:pt x="2284" y="408"/>
                  </a:cubicBezTo>
                  <a:cubicBezTo>
                    <a:pt x="2162" y="408"/>
                    <a:pt x="2162" y="408"/>
                    <a:pt x="2162" y="408"/>
                  </a:cubicBezTo>
                  <a:cubicBezTo>
                    <a:pt x="2139" y="408"/>
                    <a:pt x="2121" y="427"/>
                    <a:pt x="2121" y="449"/>
                  </a:cubicBezTo>
                  <a:cubicBezTo>
                    <a:pt x="2121" y="816"/>
                    <a:pt x="2121" y="816"/>
                    <a:pt x="2121" y="816"/>
                  </a:cubicBezTo>
                  <a:cubicBezTo>
                    <a:pt x="2080" y="816"/>
                    <a:pt x="2080" y="816"/>
                    <a:pt x="2080" y="816"/>
                  </a:cubicBezTo>
                  <a:cubicBezTo>
                    <a:pt x="2058" y="816"/>
                    <a:pt x="2040" y="835"/>
                    <a:pt x="2040" y="857"/>
                  </a:cubicBezTo>
                  <a:cubicBezTo>
                    <a:pt x="2040" y="880"/>
                    <a:pt x="2058" y="898"/>
                    <a:pt x="2080" y="898"/>
                  </a:cubicBezTo>
                  <a:cubicBezTo>
                    <a:pt x="2203" y="898"/>
                    <a:pt x="2203" y="898"/>
                    <a:pt x="2203" y="898"/>
                  </a:cubicBezTo>
                  <a:cubicBezTo>
                    <a:pt x="2203" y="1184"/>
                    <a:pt x="2203" y="1184"/>
                    <a:pt x="2203" y="1184"/>
                  </a:cubicBezTo>
                  <a:cubicBezTo>
                    <a:pt x="2203" y="1206"/>
                    <a:pt x="2184" y="1224"/>
                    <a:pt x="2162" y="1224"/>
                  </a:cubicBezTo>
                  <a:cubicBezTo>
                    <a:pt x="897" y="1224"/>
                    <a:pt x="897" y="1224"/>
                    <a:pt x="897" y="1224"/>
                  </a:cubicBezTo>
                  <a:cubicBezTo>
                    <a:pt x="897" y="1020"/>
                    <a:pt x="897" y="1020"/>
                    <a:pt x="897" y="1020"/>
                  </a:cubicBezTo>
                  <a:cubicBezTo>
                    <a:pt x="897" y="998"/>
                    <a:pt x="879" y="980"/>
                    <a:pt x="856" y="980"/>
                  </a:cubicBezTo>
                  <a:cubicBezTo>
                    <a:pt x="834" y="980"/>
                    <a:pt x="816" y="998"/>
                    <a:pt x="816" y="1020"/>
                  </a:cubicBezTo>
                  <a:cubicBezTo>
                    <a:pt x="816" y="1224"/>
                    <a:pt x="816" y="1224"/>
                    <a:pt x="816" y="1224"/>
                  </a:cubicBezTo>
                  <a:cubicBezTo>
                    <a:pt x="734" y="1224"/>
                    <a:pt x="734" y="1224"/>
                    <a:pt x="734" y="1224"/>
                  </a:cubicBezTo>
                  <a:cubicBezTo>
                    <a:pt x="734" y="1020"/>
                    <a:pt x="734" y="1020"/>
                    <a:pt x="734" y="1020"/>
                  </a:cubicBezTo>
                  <a:cubicBezTo>
                    <a:pt x="734" y="998"/>
                    <a:pt x="716" y="980"/>
                    <a:pt x="693" y="980"/>
                  </a:cubicBezTo>
                  <a:cubicBezTo>
                    <a:pt x="671" y="980"/>
                    <a:pt x="652" y="998"/>
                    <a:pt x="652" y="1020"/>
                  </a:cubicBezTo>
                  <a:cubicBezTo>
                    <a:pt x="652" y="1224"/>
                    <a:pt x="652" y="1224"/>
                    <a:pt x="652" y="1224"/>
                  </a:cubicBezTo>
                  <a:cubicBezTo>
                    <a:pt x="571" y="1224"/>
                    <a:pt x="571" y="1224"/>
                    <a:pt x="571" y="1224"/>
                  </a:cubicBezTo>
                  <a:cubicBezTo>
                    <a:pt x="571" y="1020"/>
                    <a:pt x="571" y="1020"/>
                    <a:pt x="571" y="1020"/>
                  </a:cubicBezTo>
                  <a:cubicBezTo>
                    <a:pt x="571" y="998"/>
                    <a:pt x="553" y="980"/>
                    <a:pt x="530" y="980"/>
                  </a:cubicBezTo>
                  <a:cubicBezTo>
                    <a:pt x="507" y="980"/>
                    <a:pt x="489" y="998"/>
                    <a:pt x="489" y="1020"/>
                  </a:cubicBezTo>
                  <a:cubicBezTo>
                    <a:pt x="489" y="1224"/>
                    <a:pt x="489" y="1224"/>
                    <a:pt x="489" y="1224"/>
                  </a:cubicBezTo>
                  <a:cubicBezTo>
                    <a:pt x="122" y="1224"/>
                    <a:pt x="122" y="1224"/>
                    <a:pt x="122" y="1224"/>
                  </a:cubicBezTo>
                  <a:cubicBezTo>
                    <a:pt x="100" y="1224"/>
                    <a:pt x="81" y="1206"/>
                    <a:pt x="81" y="1184"/>
                  </a:cubicBezTo>
                  <a:cubicBezTo>
                    <a:pt x="81" y="1020"/>
                    <a:pt x="81" y="1020"/>
                    <a:pt x="81" y="1020"/>
                  </a:cubicBezTo>
                  <a:cubicBezTo>
                    <a:pt x="81" y="998"/>
                    <a:pt x="63" y="980"/>
                    <a:pt x="40" y="980"/>
                  </a:cubicBezTo>
                  <a:cubicBezTo>
                    <a:pt x="18" y="980"/>
                    <a:pt x="0" y="998"/>
                    <a:pt x="0" y="1020"/>
                  </a:cubicBezTo>
                  <a:cubicBezTo>
                    <a:pt x="0" y="1184"/>
                    <a:pt x="0" y="1184"/>
                    <a:pt x="0" y="1184"/>
                  </a:cubicBezTo>
                  <a:cubicBezTo>
                    <a:pt x="0" y="1251"/>
                    <a:pt x="55" y="1306"/>
                    <a:pt x="122" y="1306"/>
                  </a:cubicBezTo>
                  <a:cubicBezTo>
                    <a:pt x="2162" y="1306"/>
                    <a:pt x="2162" y="1306"/>
                    <a:pt x="2162" y="1306"/>
                  </a:cubicBezTo>
                  <a:cubicBezTo>
                    <a:pt x="2229" y="1306"/>
                    <a:pt x="2284" y="1251"/>
                    <a:pt x="2284" y="1184"/>
                  </a:cubicBezTo>
                  <a:cubicBezTo>
                    <a:pt x="2284" y="898"/>
                    <a:pt x="2284" y="898"/>
                    <a:pt x="2284" y="898"/>
                  </a:cubicBezTo>
                  <a:cubicBezTo>
                    <a:pt x="2284" y="845"/>
                    <a:pt x="2242" y="816"/>
                    <a:pt x="2203" y="816"/>
                  </a:cubicBezTo>
                  <a:cubicBezTo>
                    <a:pt x="2203" y="490"/>
                    <a:pt x="2203" y="490"/>
                    <a:pt x="2203" y="490"/>
                  </a:cubicBezTo>
                  <a:cubicBezTo>
                    <a:pt x="2284" y="490"/>
                    <a:pt x="2284" y="490"/>
                    <a:pt x="2284" y="490"/>
                  </a:cubicBezTo>
                  <a:cubicBezTo>
                    <a:pt x="2324" y="490"/>
                    <a:pt x="2366" y="461"/>
                    <a:pt x="2366" y="408"/>
                  </a:cubicBezTo>
                  <a:cubicBezTo>
                    <a:pt x="2366" y="123"/>
                    <a:pt x="2366" y="123"/>
                    <a:pt x="2366" y="123"/>
                  </a:cubicBezTo>
                  <a:cubicBezTo>
                    <a:pt x="2366" y="55"/>
                    <a:pt x="2311" y="0"/>
                    <a:pt x="224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65">
              <a:extLst>
                <a:ext uri="{FF2B5EF4-FFF2-40B4-BE49-F238E27FC236}">
                  <a16:creationId xmlns:a16="http://schemas.microsoft.com/office/drawing/2014/main" xmlns="" id="{C6A79A1C-A843-4F03-9C0F-67FF4D4B916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323" y="5089"/>
              <a:ext cx="521" cy="182"/>
            </a:xfrm>
            <a:custGeom>
              <a:avLst/>
              <a:gdLst>
                <a:gd name="T0" fmla="*/ 1591 w 2122"/>
                <a:gd name="T1" fmla="*/ 490 h 737"/>
                <a:gd name="T2" fmla="*/ 1632 w 2122"/>
                <a:gd name="T3" fmla="*/ 449 h 737"/>
                <a:gd name="T4" fmla="*/ 1591 w 2122"/>
                <a:gd name="T5" fmla="*/ 408 h 737"/>
                <a:gd name="T6" fmla="*/ 1142 w 2122"/>
                <a:gd name="T7" fmla="*/ 408 h 737"/>
                <a:gd name="T8" fmla="*/ 1142 w 2122"/>
                <a:gd name="T9" fmla="*/ 82 h 737"/>
                <a:gd name="T10" fmla="*/ 1714 w 2122"/>
                <a:gd name="T11" fmla="*/ 82 h 737"/>
                <a:gd name="T12" fmla="*/ 1714 w 2122"/>
                <a:gd name="T13" fmla="*/ 694 h 737"/>
                <a:gd name="T14" fmla="*/ 1735 w 2122"/>
                <a:gd name="T15" fmla="*/ 730 h 737"/>
                <a:gd name="T16" fmla="*/ 1777 w 2122"/>
                <a:gd name="T17" fmla="*/ 728 h 737"/>
                <a:gd name="T18" fmla="*/ 1877 w 2122"/>
                <a:gd name="T19" fmla="*/ 661 h 737"/>
                <a:gd name="T20" fmla="*/ 1977 w 2122"/>
                <a:gd name="T21" fmla="*/ 728 h 737"/>
                <a:gd name="T22" fmla="*/ 1999 w 2122"/>
                <a:gd name="T23" fmla="*/ 735 h 737"/>
                <a:gd name="T24" fmla="*/ 2018 w 2122"/>
                <a:gd name="T25" fmla="*/ 730 h 737"/>
                <a:gd name="T26" fmla="*/ 2040 w 2122"/>
                <a:gd name="T27" fmla="*/ 694 h 737"/>
                <a:gd name="T28" fmla="*/ 2040 w 2122"/>
                <a:gd name="T29" fmla="*/ 82 h 737"/>
                <a:gd name="T30" fmla="*/ 2081 w 2122"/>
                <a:gd name="T31" fmla="*/ 82 h 737"/>
                <a:gd name="T32" fmla="*/ 2122 w 2122"/>
                <a:gd name="T33" fmla="*/ 41 h 737"/>
                <a:gd name="T34" fmla="*/ 2081 w 2122"/>
                <a:gd name="T35" fmla="*/ 0 h 737"/>
                <a:gd name="T36" fmla="*/ 122 w 2122"/>
                <a:gd name="T37" fmla="*/ 0 h 737"/>
                <a:gd name="T38" fmla="*/ 0 w 2122"/>
                <a:gd name="T39" fmla="*/ 123 h 737"/>
                <a:gd name="T40" fmla="*/ 0 w 2122"/>
                <a:gd name="T41" fmla="*/ 368 h 737"/>
                <a:gd name="T42" fmla="*/ 122 w 2122"/>
                <a:gd name="T43" fmla="*/ 490 h 737"/>
                <a:gd name="T44" fmla="*/ 1591 w 2122"/>
                <a:gd name="T45" fmla="*/ 490 h 737"/>
                <a:gd name="T46" fmla="*/ 1795 w 2122"/>
                <a:gd name="T47" fmla="*/ 82 h 737"/>
                <a:gd name="T48" fmla="*/ 1958 w 2122"/>
                <a:gd name="T49" fmla="*/ 82 h 737"/>
                <a:gd name="T50" fmla="*/ 1958 w 2122"/>
                <a:gd name="T51" fmla="*/ 618 h 737"/>
                <a:gd name="T52" fmla="*/ 1899 w 2122"/>
                <a:gd name="T53" fmla="*/ 578 h 737"/>
                <a:gd name="T54" fmla="*/ 1854 w 2122"/>
                <a:gd name="T55" fmla="*/ 578 h 737"/>
                <a:gd name="T56" fmla="*/ 1795 w 2122"/>
                <a:gd name="T57" fmla="*/ 618 h 737"/>
                <a:gd name="T58" fmla="*/ 1795 w 2122"/>
                <a:gd name="T59" fmla="*/ 82 h 737"/>
                <a:gd name="T60" fmla="*/ 490 w 2122"/>
                <a:gd name="T61" fmla="*/ 82 h 737"/>
                <a:gd name="T62" fmla="*/ 1061 w 2122"/>
                <a:gd name="T63" fmla="*/ 82 h 737"/>
                <a:gd name="T64" fmla="*/ 1061 w 2122"/>
                <a:gd name="T65" fmla="*/ 408 h 737"/>
                <a:gd name="T66" fmla="*/ 490 w 2122"/>
                <a:gd name="T67" fmla="*/ 408 h 737"/>
                <a:gd name="T68" fmla="*/ 490 w 2122"/>
                <a:gd name="T69" fmla="*/ 82 h 737"/>
                <a:gd name="T70" fmla="*/ 82 w 2122"/>
                <a:gd name="T71" fmla="*/ 368 h 737"/>
                <a:gd name="T72" fmla="*/ 82 w 2122"/>
                <a:gd name="T73" fmla="*/ 123 h 737"/>
                <a:gd name="T74" fmla="*/ 122 w 2122"/>
                <a:gd name="T75" fmla="*/ 82 h 737"/>
                <a:gd name="T76" fmla="*/ 408 w 2122"/>
                <a:gd name="T77" fmla="*/ 82 h 737"/>
                <a:gd name="T78" fmla="*/ 408 w 2122"/>
                <a:gd name="T79" fmla="*/ 408 h 737"/>
                <a:gd name="T80" fmla="*/ 122 w 2122"/>
                <a:gd name="T81" fmla="*/ 408 h 737"/>
                <a:gd name="T82" fmla="*/ 82 w 2122"/>
                <a:gd name="T83" fmla="*/ 368 h 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22" h="737">
                  <a:moveTo>
                    <a:pt x="1591" y="490"/>
                  </a:moveTo>
                  <a:cubicBezTo>
                    <a:pt x="1614" y="490"/>
                    <a:pt x="1632" y="472"/>
                    <a:pt x="1632" y="449"/>
                  </a:cubicBezTo>
                  <a:cubicBezTo>
                    <a:pt x="1632" y="427"/>
                    <a:pt x="1614" y="408"/>
                    <a:pt x="1591" y="408"/>
                  </a:cubicBezTo>
                  <a:cubicBezTo>
                    <a:pt x="1142" y="408"/>
                    <a:pt x="1142" y="408"/>
                    <a:pt x="1142" y="408"/>
                  </a:cubicBezTo>
                  <a:cubicBezTo>
                    <a:pt x="1142" y="82"/>
                    <a:pt x="1142" y="82"/>
                    <a:pt x="1142" y="82"/>
                  </a:cubicBezTo>
                  <a:cubicBezTo>
                    <a:pt x="1714" y="82"/>
                    <a:pt x="1714" y="82"/>
                    <a:pt x="1714" y="82"/>
                  </a:cubicBezTo>
                  <a:cubicBezTo>
                    <a:pt x="1714" y="694"/>
                    <a:pt x="1714" y="694"/>
                    <a:pt x="1714" y="694"/>
                  </a:cubicBezTo>
                  <a:cubicBezTo>
                    <a:pt x="1714" y="709"/>
                    <a:pt x="1722" y="723"/>
                    <a:pt x="1735" y="730"/>
                  </a:cubicBezTo>
                  <a:cubicBezTo>
                    <a:pt x="1748" y="737"/>
                    <a:pt x="1765" y="736"/>
                    <a:pt x="1777" y="728"/>
                  </a:cubicBezTo>
                  <a:cubicBezTo>
                    <a:pt x="1877" y="661"/>
                    <a:pt x="1877" y="661"/>
                    <a:pt x="1877" y="661"/>
                  </a:cubicBezTo>
                  <a:cubicBezTo>
                    <a:pt x="1977" y="728"/>
                    <a:pt x="1977" y="728"/>
                    <a:pt x="1977" y="728"/>
                  </a:cubicBezTo>
                  <a:cubicBezTo>
                    <a:pt x="1983" y="733"/>
                    <a:pt x="1991" y="735"/>
                    <a:pt x="1999" y="735"/>
                  </a:cubicBezTo>
                  <a:cubicBezTo>
                    <a:pt x="2006" y="735"/>
                    <a:pt x="2012" y="733"/>
                    <a:pt x="2018" y="730"/>
                  </a:cubicBezTo>
                  <a:cubicBezTo>
                    <a:pt x="2032" y="723"/>
                    <a:pt x="2040" y="709"/>
                    <a:pt x="2040" y="694"/>
                  </a:cubicBezTo>
                  <a:cubicBezTo>
                    <a:pt x="2040" y="82"/>
                    <a:pt x="2040" y="82"/>
                    <a:pt x="2040" y="82"/>
                  </a:cubicBezTo>
                  <a:cubicBezTo>
                    <a:pt x="2081" y="82"/>
                    <a:pt x="2081" y="82"/>
                    <a:pt x="2081" y="82"/>
                  </a:cubicBezTo>
                  <a:cubicBezTo>
                    <a:pt x="2103" y="82"/>
                    <a:pt x="2122" y="64"/>
                    <a:pt x="2122" y="41"/>
                  </a:cubicBezTo>
                  <a:cubicBezTo>
                    <a:pt x="2122" y="19"/>
                    <a:pt x="2103" y="0"/>
                    <a:pt x="2081" y="0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54" y="0"/>
                    <a:pt x="0" y="54"/>
                    <a:pt x="0" y="123"/>
                  </a:cubicBezTo>
                  <a:cubicBezTo>
                    <a:pt x="0" y="368"/>
                    <a:pt x="0" y="368"/>
                    <a:pt x="0" y="368"/>
                  </a:cubicBezTo>
                  <a:cubicBezTo>
                    <a:pt x="0" y="435"/>
                    <a:pt x="55" y="490"/>
                    <a:pt x="122" y="490"/>
                  </a:cubicBezTo>
                  <a:cubicBezTo>
                    <a:pt x="1591" y="490"/>
                    <a:pt x="1591" y="490"/>
                    <a:pt x="1591" y="490"/>
                  </a:cubicBezTo>
                  <a:close/>
                  <a:moveTo>
                    <a:pt x="1795" y="82"/>
                  </a:moveTo>
                  <a:cubicBezTo>
                    <a:pt x="1958" y="82"/>
                    <a:pt x="1958" y="82"/>
                    <a:pt x="1958" y="82"/>
                  </a:cubicBezTo>
                  <a:cubicBezTo>
                    <a:pt x="1958" y="618"/>
                    <a:pt x="1958" y="618"/>
                    <a:pt x="1958" y="618"/>
                  </a:cubicBezTo>
                  <a:cubicBezTo>
                    <a:pt x="1899" y="578"/>
                    <a:pt x="1899" y="578"/>
                    <a:pt x="1899" y="578"/>
                  </a:cubicBezTo>
                  <a:cubicBezTo>
                    <a:pt x="1886" y="569"/>
                    <a:pt x="1868" y="569"/>
                    <a:pt x="1854" y="578"/>
                  </a:cubicBezTo>
                  <a:cubicBezTo>
                    <a:pt x="1795" y="618"/>
                    <a:pt x="1795" y="618"/>
                    <a:pt x="1795" y="618"/>
                  </a:cubicBezTo>
                  <a:cubicBezTo>
                    <a:pt x="1795" y="82"/>
                    <a:pt x="1795" y="82"/>
                    <a:pt x="1795" y="82"/>
                  </a:cubicBezTo>
                  <a:close/>
                  <a:moveTo>
                    <a:pt x="490" y="82"/>
                  </a:moveTo>
                  <a:cubicBezTo>
                    <a:pt x="1061" y="82"/>
                    <a:pt x="1061" y="82"/>
                    <a:pt x="1061" y="82"/>
                  </a:cubicBezTo>
                  <a:cubicBezTo>
                    <a:pt x="1061" y="408"/>
                    <a:pt x="1061" y="408"/>
                    <a:pt x="1061" y="408"/>
                  </a:cubicBezTo>
                  <a:cubicBezTo>
                    <a:pt x="490" y="408"/>
                    <a:pt x="490" y="408"/>
                    <a:pt x="490" y="408"/>
                  </a:cubicBezTo>
                  <a:lnTo>
                    <a:pt x="490" y="82"/>
                  </a:lnTo>
                  <a:close/>
                  <a:moveTo>
                    <a:pt x="82" y="368"/>
                  </a:moveTo>
                  <a:cubicBezTo>
                    <a:pt x="82" y="123"/>
                    <a:pt x="82" y="123"/>
                    <a:pt x="82" y="123"/>
                  </a:cubicBezTo>
                  <a:cubicBezTo>
                    <a:pt x="82" y="100"/>
                    <a:pt x="99" y="82"/>
                    <a:pt x="122" y="82"/>
                  </a:cubicBezTo>
                  <a:cubicBezTo>
                    <a:pt x="408" y="82"/>
                    <a:pt x="408" y="82"/>
                    <a:pt x="408" y="82"/>
                  </a:cubicBezTo>
                  <a:cubicBezTo>
                    <a:pt x="408" y="408"/>
                    <a:pt x="408" y="408"/>
                    <a:pt x="408" y="408"/>
                  </a:cubicBezTo>
                  <a:cubicBezTo>
                    <a:pt x="122" y="408"/>
                    <a:pt x="122" y="408"/>
                    <a:pt x="122" y="408"/>
                  </a:cubicBezTo>
                  <a:cubicBezTo>
                    <a:pt x="100" y="408"/>
                    <a:pt x="82" y="390"/>
                    <a:pt x="82" y="3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66">
              <a:extLst>
                <a:ext uri="{FF2B5EF4-FFF2-40B4-BE49-F238E27FC236}">
                  <a16:creationId xmlns:a16="http://schemas.microsoft.com/office/drawing/2014/main" xmlns="" id="{84778C08-76AC-43EB-9BD5-E56D7B412221}"/>
                </a:ext>
              </a:extLst>
            </p:cNvPr>
            <p:cNvSpPr>
              <a:spLocks/>
            </p:cNvSpPr>
            <p:nvPr/>
          </p:nvSpPr>
          <p:spPr bwMode="auto">
            <a:xfrm>
              <a:off x="1524" y="5130"/>
              <a:ext cx="20" cy="40"/>
            </a:xfrm>
            <a:custGeom>
              <a:avLst/>
              <a:gdLst>
                <a:gd name="T0" fmla="*/ 41 w 82"/>
                <a:gd name="T1" fmla="*/ 0 h 163"/>
                <a:gd name="T2" fmla="*/ 0 w 82"/>
                <a:gd name="T3" fmla="*/ 40 h 163"/>
                <a:gd name="T4" fmla="*/ 0 w 82"/>
                <a:gd name="T5" fmla="*/ 122 h 163"/>
                <a:gd name="T6" fmla="*/ 41 w 82"/>
                <a:gd name="T7" fmla="*/ 163 h 163"/>
                <a:gd name="T8" fmla="*/ 82 w 82"/>
                <a:gd name="T9" fmla="*/ 122 h 163"/>
                <a:gd name="T10" fmla="*/ 82 w 82"/>
                <a:gd name="T11" fmla="*/ 40 h 163"/>
                <a:gd name="T12" fmla="*/ 41 w 82"/>
                <a:gd name="T1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2" h="163">
                  <a:moveTo>
                    <a:pt x="41" y="0"/>
                  </a:moveTo>
                  <a:cubicBezTo>
                    <a:pt x="18" y="0"/>
                    <a:pt x="0" y="18"/>
                    <a:pt x="0" y="40"/>
                  </a:cubicBezTo>
                  <a:cubicBezTo>
                    <a:pt x="0" y="122"/>
                    <a:pt x="0" y="122"/>
                    <a:pt x="0" y="122"/>
                  </a:cubicBezTo>
                  <a:cubicBezTo>
                    <a:pt x="0" y="145"/>
                    <a:pt x="18" y="163"/>
                    <a:pt x="41" y="163"/>
                  </a:cubicBezTo>
                  <a:cubicBezTo>
                    <a:pt x="63" y="163"/>
                    <a:pt x="82" y="145"/>
                    <a:pt x="82" y="122"/>
                  </a:cubicBezTo>
                  <a:cubicBezTo>
                    <a:pt x="82" y="40"/>
                    <a:pt x="82" y="40"/>
                    <a:pt x="82" y="40"/>
                  </a:cubicBezTo>
                  <a:cubicBezTo>
                    <a:pt x="82" y="18"/>
                    <a:pt x="63" y="0"/>
                    <a:pt x="4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67">
              <a:extLst>
                <a:ext uri="{FF2B5EF4-FFF2-40B4-BE49-F238E27FC236}">
                  <a16:creationId xmlns:a16="http://schemas.microsoft.com/office/drawing/2014/main" xmlns="" id="{368B6048-A891-4DD8-B91B-24005FBDAE68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4" y="5130"/>
              <a:ext cx="19" cy="40"/>
            </a:xfrm>
            <a:custGeom>
              <a:avLst/>
              <a:gdLst>
                <a:gd name="T0" fmla="*/ 41 w 81"/>
                <a:gd name="T1" fmla="*/ 0 h 163"/>
                <a:gd name="T2" fmla="*/ 0 w 81"/>
                <a:gd name="T3" fmla="*/ 40 h 163"/>
                <a:gd name="T4" fmla="*/ 0 w 81"/>
                <a:gd name="T5" fmla="*/ 122 h 163"/>
                <a:gd name="T6" fmla="*/ 41 w 81"/>
                <a:gd name="T7" fmla="*/ 163 h 163"/>
                <a:gd name="T8" fmla="*/ 81 w 81"/>
                <a:gd name="T9" fmla="*/ 122 h 163"/>
                <a:gd name="T10" fmla="*/ 81 w 81"/>
                <a:gd name="T11" fmla="*/ 40 h 163"/>
                <a:gd name="T12" fmla="*/ 41 w 81"/>
                <a:gd name="T1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" h="163">
                  <a:moveTo>
                    <a:pt x="41" y="0"/>
                  </a:moveTo>
                  <a:cubicBezTo>
                    <a:pt x="18" y="0"/>
                    <a:pt x="0" y="18"/>
                    <a:pt x="0" y="40"/>
                  </a:cubicBezTo>
                  <a:cubicBezTo>
                    <a:pt x="0" y="122"/>
                    <a:pt x="0" y="122"/>
                    <a:pt x="0" y="122"/>
                  </a:cubicBezTo>
                  <a:cubicBezTo>
                    <a:pt x="0" y="145"/>
                    <a:pt x="18" y="163"/>
                    <a:pt x="41" y="163"/>
                  </a:cubicBezTo>
                  <a:cubicBezTo>
                    <a:pt x="63" y="163"/>
                    <a:pt x="81" y="145"/>
                    <a:pt x="81" y="122"/>
                  </a:cubicBezTo>
                  <a:cubicBezTo>
                    <a:pt x="81" y="40"/>
                    <a:pt x="81" y="40"/>
                    <a:pt x="81" y="40"/>
                  </a:cubicBezTo>
                  <a:cubicBezTo>
                    <a:pt x="81" y="18"/>
                    <a:pt x="63" y="0"/>
                    <a:pt x="4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5" name="Group 70">
            <a:extLst>
              <a:ext uri="{FF2B5EF4-FFF2-40B4-BE49-F238E27FC236}">
                <a16:creationId xmlns:a16="http://schemas.microsoft.com/office/drawing/2014/main" xmlns="" id="{C9BD6615-8BB2-49D3-8E4F-0FE07C9D83AC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164650" y="3213646"/>
            <a:ext cx="444431" cy="444430"/>
            <a:chOff x="1961" y="1946"/>
            <a:chExt cx="399" cy="399"/>
          </a:xfrm>
          <a:solidFill>
            <a:schemeClr val="bg1"/>
          </a:solidFill>
        </p:grpSpPr>
        <p:sp>
          <p:nvSpPr>
            <p:cNvPr id="146" name="Freeform 71">
              <a:extLst>
                <a:ext uri="{FF2B5EF4-FFF2-40B4-BE49-F238E27FC236}">
                  <a16:creationId xmlns:a16="http://schemas.microsoft.com/office/drawing/2014/main" xmlns="" id="{7676ED25-42B1-4217-AA26-456175C9ACF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961" y="1946"/>
              <a:ext cx="399" cy="399"/>
            </a:xfrm>
            <a:custGeom>
              <a:avLst/>
              <a:gdLst>
                <a:gd name="T0" fmla="*/ 82 w 380"/>
                <a:gd name="T1" fmla="*/ 0 h 380"/>
                <a:gd name="T2" fmla="*/ 51 w 380"/>
                <a:gd name="T3" fmla="*/ 329 h 380"/>
                <a:gd name="T4" fmla="*/ 0 w 380"/>
                <a:gd name="T5" fmla="*/ 336 h 380"/>
                <a:gd name="T6" fmla="*/ 32 w 380"/>
                <a:gd name="T7" fmla="*/ 380 h 380"/>
                <a:gd name="T8" fmla="*/ 329 w 380"/>
                <a:gd name="T9" fmla="*/ 348 h 380"/>
                <a:gd name="T10" fmla="*/ 369 w 380"/>
                <a:gd name="T11" fmla="*/ 160 h 380"/>
                <a:gd name="T12" fmla="*/ 341 w 380"/>
                <a:gd name="T13" fmla="*/ 132 h 380"/>
                <a:gd name="T14" fmla="*/ 329 w 380"/>
                <a:gd name="T15" fmla="*/ 51 h 380"/>
                <a:gd name="T16" fmla="*/ 380 w 380"/>
                <a:gd name="T17" fmla="*/ 44 h 380"/>
                <a:gd name="T18" fmla="*/ 348 w 380"/>
                <a:gd name="T19" fmla="*/ 0 h 380"/>
                <a:gd name="T20" fmla="*/ 13 w 380"/>
                <a:gd name="T21" fmla="*/ 348 h 380"/>
                <a:gd name="T22" fmla="*/ 266 w 380"/>
                <a:gd name="T23" fmla="*/ 342 h 380"/>
                <a:gd name="T24" fmla="*/ 267 w 380"/>
                <a:gd name="T25" fmla="*/ 354 h 380"/>
                <a:gd name="T26" fmla="*/ 268 w 380"/>
                <a:gd name="T27" fmla="*/ 360 h 380"/>
                <a:gd name="T28" fmla="*/ 271 w 380"/>
                <a:gd name="T29" fmla="*/ 365 h 380"/>
                <a:gd name="T30" fmla="*/ 272 w 380"/>
                <a:gd name="T31" fmla="*/ 367 h 380"/>
                <a:gd name="T32" fmla="*/ 317 w 380"/>
                <a:gd name="T33" fmla="*/ 348 h 380"/>
                <a:gd name="T34" fmla="*/ 279 w 380"/>
                <a:gd name="T35" fmla="*/ 348 h 380"/>
                <a:gd name="T36" fmla="*/ 272 w 380"/>
                <a:gd name="T37" fmla="*/ 329 h 380"/>
                <a:gd name="T38" fmla="*/ 63 w 380"/>
                <a:gd name="T39" fmla="*/ 32 h 380"/>
                <a:gd name="T40" fmla="*/ 323 w 380"/>
                <a:gd name="T41" fmla="*/ 13 h 380"/>
                <a:gd name="T42" fmla="*/ 321 w 380"/>
                <a:gd name="T43" fmla="*/ 15 h 380"/>
                <a:gd name="T44" fmla="*/ 319 w 380"/>
                <a:gd name="T45" fmla="*/ 20 h 380"/>
                <a:gd name="T46" fmla="*/ 317 w 380"/>
                <a:gd name="T47" fmla="*/ 26 h 380"/>
                <a:gd name="T48" fmla="*/ 317 w 380"/>
                <a:gd name="T49" fmla="*/ 156 h 380"/>
                <a:gd name="T50" fmla="*/ 235 w 380"/>
                <a:gd name="T51" fmla="*/ 239 h 380"/>
                <a:gd name="T52" fmla="*/ 230 w 380"/>
                <a:gd name="T53" fmla="*/ 270 h 380"/>
                <a:gd name="T54" fmla="*/ 232 w 380"/>
                <a:gd name="T55" fmla="*/ 272 h 380"/>
                <a:gd name="T56" fmla="*/ 234 w 380"/>
                <a:gd name="T57" fmla="*/ 272 h 380"/>
                <a:gd name="T58" fmla="*/ 261 w 380"/>
                <a:gd name="T59" fmla="*/ 266 h 380"/>
                <a:gd name="T60" fmla="*/ 317 w 380"/>
                <a:gd name="T61" fmla="*/ 212 h 380"/>
                <a:gd name="T62" fmla="*/ 350 w 380"/>
                <a:gd name="T63" fmla="*/ 141 h 380"/>
                <a:gd name="T64" fmla="*/ 360 w 380"/>
                <a:gd name="T65" fmla="*/ 151 h 380"/>
                <a:gd name="T66" fmla="*/ 345 w 380"/>
                <a:gd name="T67" fmla="*/ 146 h 380"/>
                <a:gd name="T68" fmla="*/ 336 w 380"/>
                <a:gd name="T69" fmla="*/ 155 h 380"/>
                <a:gd name="T70" fmla="*/ 256 w 380"/>
                <a:gd name="T71" fmla="*/ 254 h 380"/>
                <a:gd name="T72" fmla="*/ 246 w 380"/>
                <a:gd name="T73" fmla="*/ 244 h 380"/>
                <a:gd name="T74" fmla="*/ 367 w 380"/>
                <a:gd name="T75" fmla="*/ 38 h 380"/>
                <a:gd name="T76" fmla="*/ 329 w 380"/>
                <a:gd name="T77" fmla="*/ 32 h 380"/>
                <a:gd name="T78" fmla="*/ 367 w 380"/>
                <a:gd name="T79" fmla="*/ 32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80" h="380">
                  <a:moveTo>
                    <a:pt x="348" y="0"/>
                  </a:moveTo>
                  <a:cubicBezTo>
                    <a:pt x="82" y="0"/>
                    <a:pt x="82" y="0"/>
                    <a:pt x="82" y="0"/>
                  </a:cubicBezTo>
                  <a:cubicBezTo>
                    <a:pt x="65" y="0"/>
                    <a:pt x="51" y="14"/>
                    <a:pt x="51" y="32"/>
                  </a:cubicBezTo>
                  <a:cubicBezTo>
                    <a:pt x="51" y="329"/>
                    <a:pt x="51" y="329"/>
                    <a:pt x="51" y="329"/>
                  </a:cubicBezTo>
                  <a:cubicBezTo>
                    <a:pt x="6" y="329"/>
                    <a:pt x="6" y="329"/>
                    <a:pt x="6" y="329"/>
                  </a:cubicBezTo>
                  <a:cubicBezTo>
                    <a:pt x="3" y="329"/>
                    <a:pt x="0" y="332"/>
                    <a:pt x="0" y="336"/>
                  </a:cubicBezTo>
                  <a:cubicBezTo>
                    <a:pt x="0" y="348"/>
                    <a:pt x="0" y="348"/>
                    <a:pt x="0" y="348"/>
                  </a:cubicBezTo>
                  <a:cubicBezTo>
                    <a:pt x="0" y="366"/>
                    <a:pt x="14" y="380"/>
                    <a:pt x="32" y="380"/>
                  </a:cubicBezTo>
                  <a:cubicBezTo>
                    <a:pt x="298" y="380"/>
                    <a:pt x="298" y="380"/>
                    <a:pt x="298" y="380"/>
                  </a:cubicBezTo>
                  <a:cubicBezTo>
                    <a:pt x="315" y="380"/>
                    <a:pt x="329" y="366"/>
                    <a:pt x="329" y="348"/>
                  </a:cubicBezTo>
                  <a:cubicBezTo>
                    <a:pt x="329" y="199"/>
                    <a:pt x="329" y="199"/>
                    <a:pt x="329" y="199"/>
                  </a:cubicBezTo>
                  <a:cubicBezTo>
                    <a:pt x="369" y="160"/>
                    <a:pt x="369" y="160"/>
                    <a:pt x="369" y="160"/>
                  </a:cubicBezTo>
                  <a:cubicBezTo>
                    <a:pt x="376" y="152"/>
                    <a:pt x="376" y="139"/>
                    <a:pt x="369" y="132"/>
                  </a:cubicBezTo>
                  <a:cubicBezTo>
                    <a:pt x="361" y="124"/>
                    <a:pt x="348" y="124"/>
                    <a:pt x="341" y="132"/>
                  </a:cubicBezTo>
                  <a:cubicBezTo>
                    <a:pt x="329" y="143"/>
                    <a:pt x="329" y="143"/>
                    <a:pt x="329" y="143"/>
                  </a:cubicBezTo>
                  <a:cubicBezTo>
                    <a:pt x="329" y="51"/>
                    <a:pt x="329" y="51"/>
                    <a:pt x="329" y="51"/>
                  </a:cubicBezTo>
                  <a:cubicBezTo>
                    <a:pt x="374" y="51"/>
                    <a:pt x="374" y="51"/>
                    <a:pt x="374" y="51"/>
                  </a:cubicBezTo>
                  <a:cubicBezTo>
                    <a:pt x="377" y="51"/>
                    <a:pt x="380" y="48"/>
                    <a:pt x="380" y="44"/>
                  </a:cubicBezTo>
                  <a:cubicBezTo>
                    <a:pt x="380" y="32"/>
                    <a:pt x="380" y="32"/>
                    <a:pt x="380" y="32"/>
                  </a:cubicBezTo>
                  <a:cubicBezTo>
                    <a:pt x="380" y="14"/>
                    <a:pt x="366" y="0"/>
                    <a:pt x="348" y="0"/>
                  </a:cubicBezTo>
                  <a:close/>
                  <a:moveTo>
                    <a:pt x="32" y="367"/>
                  </a:moveTo>
                  <a:cubicBezTo>
                    <a:pt x="21" y="367"/>
                    <a:pt x="13" y="359"/>
                    <a:pt x="13" y="348"/>
                  </a:cubicBezTo>
                  <a:cubicBezTo>
                    <a:pt x="13" y="342"/>
                    <a:pt x="13" y="342"/>
                    <a:pt x="13" y="342"/>
                  </a:cubicBezTo>
                  <a:cubicBezTo>
                    <a:pt x="266" y="342"/>
                    <a:pt x="266" y="342"/>
                    <a:pt x="266" y="342"/>
                  </a:cubicBezTo>
                  <a:cubicBezTo>
                    <a:pt x="266" y="348"/>
                    <a:pt x="266" y="348"/>
                    <a:pt x="266" y="348"/>
                  </a:cubicBezTo>
                  <a:cubicBezTo>
                    <a:pt x="266" y="350"/>
                    <a:pt x="266" y="352"/>
                    <a:pt x="267" y="354"/>
                  </a:cubicBezTo>
                  <a:cubicBezTo>
                    <a:pt x="267" y="355"/>
                    <a:pt x="267" y="355"/>
                    <a:pt x="267" y="356"/>
                  </a:cubicBezTo>
                  <a:cubicBezTo>
                    <a:pt x="267" y="357"/>
                    <a:pt x="268" y="359"/>
                    <a:pt x="268" y="360"/>
                  </a:cubicBezTo>
                  <a:cubicBezTo>
                    <a:pt x="268" y="360"/>
                    <a:pt x="269" y="361"/>
                    <a:pt x="269" y="362"/>
                  </a:cubicBezTo>
                  <a:cubicBezTo>
                    <a:pt x="270" y="363"/>
                    <a:pt x="270" y="364"/>
                    <a:pt x="271" y="365"/>
                  </a:cubicBezTo>
                  <a:cubicBezTo>
                    <a:pt x="271" y="365"/>
                    <a:pt x="271" y="366"/>
                    <a:pt x="272" y="367"/>
                  </a:cubicBezTo>
                  <a:cubicBezTo>
                    <a:pt x="272" y="367"/>
                    <a:pt x="272" y="367"/>
                    <a:pt x="272" y="367"/>
                  </a:cubicBezTo>
                  <a:lnTo>
                    <a:pt x="32" y="367"/>
                  </a:lnTo>
                  <a:close/>
                  <a:moveTo>
                    <a:pt x="317" y="348"/>
                  </a:moveTo>
                  <a:cubicBezTo>
                    <a:pt x="317" y="359"/>
                    <a:pt x="308" y="367"/>
                    <a:pt x="298" y="367"/>
                  </a:cubicBezTo>
                  <a:cubicBezTo>
                    <a:pt x="287" y="367"/>
                    <a:pt x="279" y="359"/>
                    <a:pt x="279" y="348"/>
                  </a:cubicBezTo>
                  <a:cubicBezTo>
                    <a:pt x="279" y="336"/>
                    <a:pt x="279" y="336"/>
                    <a:pt x="279" y="336"/>
                  </a:cubicBezTo>
                  <a:cubicBezTo>
                    <a:pt x="279" y="332"/>
                    <a:pt x="276" y="329"/>
                    <a:pt x="272" y="329"/>
                  </a:cubicBezTo>
                  <a:cubicBezTo>
                    <a:pt x="63" y="329"/>
                    <a:pt x="63" y="329"/>
                    <a:pt x="63" y="329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21"/>
                    <a:pt x="72" y="13"/>
                    <a:pt x="82" y="13"/>
                  </a:cubicBezTo>
                  <a:cubicBezTo>
                    <a:pt x="323" y="13"/>
                    <a:pt x="323" y="13"/>
                    <a:pt x="323" y="13"/>
                  </a:cubicBezTo>
                  <a:cubicBezTo>
                    <a:pt x="323" y="13"/>
                    <a:pt x="323" y="13"/>
                    <a:pt x="323" y="13"/>
                  </a:cubicBezTo>
                  <a:cubicBezTo>
                    <a:pt x="322" y="14"/>
                    <a:pt x="322" y="15"/>
                    <a:pt x="321" y="15"/>
                  </a:cubicBezTo>
                  <a:cubicBezTo>
                    <a:pt x="321" y="16"/>
                    <a:pt x="320" y="17"/>
                    <a:pt x="320" y="18"/>
                  </a:cubicBezTo>
                  <a:cubicBezTo>
                    <a:pt x="319" y="19"/>
                    <a:pt x="319" y="20"/>
                    <a:pt x="319" y="20"/>
                  </a:cubicBezTo>
                  <a:cubicBezTo>
                    <a:pt x="318" y="21"/>
                    <a:pt x="318" y="23"/>
                    <a:pt x="318" y="24"/>
                  </a:cubicBezTo>
                  <a:cubicBezTo>
                    <a:pt x="318" y="25"/>
                    <a:pt x="317" y="25"/>
                    <a:pt x="317" y="26"/>
                  </a:cubicBezTo>
                  <a:cubicBezTo>
                    <a:pt x="317" y="28"/>
                    <a:pt x="317" y="30"/>
                    <a:pt x="317" y="32"/>
                  </a:cubicBezTo>
                  <a:cubicBezTo>
                    <a:pt x="317" y="156"/>
                    <a:pt x="317" y="156"/>
                    <a:pt x="317" y="156"/>
                  </a:cubicBezTo>
                  <a:cubicBezTo>
                    <a:pt x="236" y="236"/>
                    <a:pt x="236" y="236"/>
                    <a:pt x="236" y="236"/>
                  </a:cubicBezTo>
                  <a:cubicBezTo>
                    <a:pt x="235" y="237"/>
                    <a:pt x="235" y="238"/>
                    <a:pt x="235" y="239"/>
                  </a:cubicBezTo>
                  <a:cubicBezTo>
                    <a:pt x="228" y="264"/>
                    <a:pt x="228" y="264"/>
                    <a:pt x="228" y="264"/>
                  </a:cubicBezTo>
                  <a:cubicBezTo>
                    <a:pt x="228" y="267"/>
                    <a:pt x="228" y="269"/>
                    <a:pt x="230" y="270"/>
                  </a:cubicBezTo>
                  <a:cubicBezTo>
                    <a:pt x="230" y="271"/>
                    <a:pt x="231" y="271"/>
                    <a:pt x="232" y="272"/>
                  </a:cubicBezTo>
                  <a:cubicBezTo>
                    <a:pt x="232" y="272"/>
                    <a:pt x="232" y="272"/>
                    <a:pt x="232" y="272"/>
                  </a:cubicBezTo>
                  <a:cubicBezTo>
                    <a:pt x="233" y="272"/>
                    <a:pt x="234" y="272"/>
                    <a:pt x="234" y="272"/>
                  </a:cubicBezTo>
                  <a:cubicBezTo>
                    <a:pt x="234" y="272"/>
                    <a:pt x="234" y="272"/>
                    <a:pt x="234" y="272"/>
                  </a:cubicBezTo>
                  <a:cubicBezTo>
                    <a:pt x="235" y="272"/>
                    <a:pt x="235" y="272"/>
                    <a:pt x="236" y="272"/>
                  </a:cubicBezTo>
                  <a:cubicBezTo>
                    <a:pt x="261" y="266"/>
                    <a:pt x="261" y="266"/>
                    <a:pt x="261" y="266"/>
                  </a:cubicBezTo>
                  <a:cubicBezTo>
                    <a:pt x="262" y="266"/>
                    <a:pt x="263" y="265"/>
                    <a:pt x="264" y="264"/>
                  </a:cubicBezTo>
                  <a:cubicBezTo>
                    <a:pt x="317" y="212"/>
                    <a:pt x="317" y="212"/>
                    <a:pt x="317" y="212"/>
                  </a:cubicBezTo>
                  <a:lnTo>
                    <a:pt x="317" y="348"/>
                  </a:lnTo>
                  <a:close/>
                  <a:moveTo>
                    <a:pt x="350" y="141"/>
                  </a:moveTo>
                  <a:cubicBezTo>
                    <a:pt x="352" y="138"/>
                    <a:pt x="357" y="138"/>
                    <a:pt x="360" y="141"/>
                  </a:cubicBezTo>
                  <a:cubicBezTo>
                    <a:pt x="362" y="143"/>
                    <a:pt x="362" y="148"/>
                    <a:pt x="360" y="151"/>
                  </a:cubicBezTo>
                  <a:cubicBezTo>
                    <a:pt x="355" y="156"/>
                    <a:pt x="355" y="156"/>
                    <a:pt x="355" y="156"/>
                  </a:cubicBezTo>
                  <a:cubicBezTo>
                    <a:pt x="345" y="146"/>
                    <a:pt x="345" y="146"/>
                    <a:pt x="345" y="146"/>
                  </a:cubicBezTo>
                  <a:lnTo>
                    <a:pt x="350" y="141"/>
                  </a:lnTo>
                  <a:close/>
                  <a:moveTo>
                    <a:pt x="336" y="155"/>
                  </a:moveTo>
                  <a:cubicBezTo>
                    <a:pt x="346" y="165"/>
                    <a:pt x="346" y="165"/>
                    <a:pt x="346" y="165"/>
                  </a:cubicBezTo>
                  <a:cubicBezTo>
                    <a:pt x="256" y="254"/>
                    <a:pt x="256" y="254"/>
                    <a:pt x="256" y="254"/>
                  </a:cubicBezTo>
                  <a:cubicBezTo>
                    <a:pt x="243" y="257"/>
                    <a:pt x="243" y="257"/>
                    <a:pt x="243" y="257"/>
                  </a:cubicBezTo>
                  <a:cubicBezTo>
                    <a:pt x="246" y="244"/>
                    <a:pt x="246" y="244"/>
                    <a:pt x="246" y="244"/>
                  </a:cubicBezTo>
                  <a:lnTo>
                    <a:pt x="336" y="155"/>
                  </a:lnTo>
                  <a:close/>
                  <a:moveTo>
                    <a:pt x="367" y="38"/>
                  </a:moveTo>
                  <a:cubicBezTo>
                    <a:pt x="329" y="38"/>
                    <a:pt x="329" y="38"/>
                    <a:pt x="329" y="38"/>
                  </a:cubicBezTo>
                  <a:cubicBezTo>
                    <a:pt x="329" y="32"/>
                    <a:pt x="329" y="32"/>
                    <a:pt x="329" y="32"/>
                  </a:cubicBezTo>
                  <a:cubicBezTo>
                    <a:pt x="329" y="21"/>
                    <a:pt x="338" y="13"/>
                    <a:pt x="348" y="13"/>
                  </a:cubicBezTo>
                  <a:cubicBezTo>
                    <a:pt x="359" y="13"/>
                    <a:pt x="367" y="21"/>
                    <a:pt x="367" y="32"/>
                  </a:cubicBezTo>
                  <a:lnTo>
                    <a:pt x="367" y="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Rectangle 72">
              <a:extLst>
                <a:ext uri="{FF2B5EF4-FFF2-40B4-BE49-F238E27FC236}">
                  <a16:creationId xmlns:a16="http://schemas.microsoft.com/office/drawing/2014/main" xmlns="" id="{7EC5A526-9413-478C-AAC2-C0AFCAF36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7" y="1986"/>
              <a:ext cx="147" cy="1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73">
              <a:extLst>
                <a:ext uri="{FF2B5EF4-FFF2-40B4-BE49-F238E27FC236}">
                  <a16:creationId xmlns:a16="http://schemas.microsoft.com/office/drawing/2014/main" xmlns="" id="{0E92FEB1-86C5-4E38-BA63-D0339CC0C9B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54" y="2014"/>
              <a:ext cx="65" cy="58"/>
            </a:xfrm>
            <a:custGeom>
              <a:avLst/>
              <a:gdLst>
                <a:gd name="T0" fmla="*/ 52 w 61"/>
                <a:gd name="T1" fmla="*/ 0 h 55"/>
                <a:gd name="T2" fmla="*/ 41 w 61"/>
                <a:gd name="T3" fmla="*/ 12 h 55"/>
                <a:gd name="T4" fmla="*/ 38 w 61"/>
                <a:gd name="T5" fmla="*/ 11 h 55"/>
                <a:gd name="T6" fmla="*/ 6 w 61"/>
                <a:gd name="T7" fmla="*/ 11 h 55"/>
                <a:gd name="T8" fmla="*/ 0 w 61"/>
                <a:gd name="T9" fmla="*/ 17 h 55"/>
                <a:gd name="T10" fmla="*/ 0 w 61"/>
                <a:gd name="T11" fmla="*/ 49 h 55"/>
                <a:gd name="T12" fmla="*/ 6 w 61"/>
                <a:gd name="T13" fmla="*/ 55 h 55"/>
                <a:gd name="T14" fmla="*/ 38 w 61"/>
                <a:gd name="T15" fmla="*/ 55 h 55"/>
                <a:gd name="T16" fmla="*/ 44 w 61"/>
                <a:gd name="T17" fmla="*/ 49 h 55"/>
                <a:gd name="T18" fmla="*/ 44 w 61"/>
                <a:gd name="T19" fmla="*/ 26 h 55"/>
                <a:gd name="T20" fmla="*/ 61 w 61"/>
                <a:gd name="T21" fmla="*/ 9 h 55"/>
                <a:gd name="T22" fmla="*/ 52 w 61"/>
                <a:gd name="T23" fmla="*/ 0 h 55"/>
                <a:gd name="T24" fmla="*/ 31 w 61"/>
                <a:gd name="T25" fmla="*/ 43 h 55"/>
                <a:gd name="T26" fmla="*/ 12 w 61"/>
                <a:gd name="T27" fmla="*/ 43 h 55"/>
                <a:gd name="T28" fmla="*/ 12 w 61"/>
                <a:gd name="T29" fmla="*/ 24 h 55"/>
                <a:gd name="T30" fmla="*/ 29 w 61"/>
                <a:gd name="T31" fmla="*/ 24 h 55"/>
                <a:gd name="T32" fmla="*/ 21 w 61"/>
                <a:gd name="T33" fmla="*/ 32 h 55"/>
                <a:gd name="T34" fmla="*/ 29 w 61"/>
                <a:gd name="T35" fmla="*/ 41 h 55"/>
                <a:gd name="T36" fmla="*/ 31 w 61"/>
                <a:gd name="T37" fmla="*/ 39 h 55"/>
                <a:gd name="T38" fmla="*/ 31 w 61"/>
                <a:gd name="T39" fmla="*/ 43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1" h="55">
                  <a:moveTo>
                    <a:pt x="52" y="0"/>
                  </a:moveTo>
                  <a:cubicBezTo>
                    <a:pt x="41" y="12"/>
                    <a:pt x="41" y="12"/>
                    <a:pt x="41" y="12"/>
                  </a:cubicBezTo>
                  <a:cubicBezTo>
                    <a:pt x="40" y="11"/>
                    <a:pt x="39" y="11"/>
                    <a:pt x="38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3" y="11"/>
                    <a:pt x="0" y="14"/>
                    <a:pt x="0" y="17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2"/>
                    <a:pt x="3" y="55"/>
                    <a:pt x="6" y="55"/>
                  </a:cubicBezTo>
                  <a:cubicBezTo>
                    <a:pt x="38" y="55"/>
                    <a:pt x="38" y="55"/>
                    <a:pt x="38" y="55"/>
                  </a:cubicBezTo>
                  <a:cubicBezTo>
                    <a:pt x="41" y="55"/>
                    <a:pt x="44" y="52"/>
                    <a:pt x="44" y="49"/>
                  </a:cubicBezTo>
                  <a:cubicBezTo>
                    <a:pt x="44" y="26"/>
                    <a:pt x="44" y="26"/>
                    <a:pt x="44" y="26"/>
                  </a:cubicBezTo>
                  <a:cubicBezTo>
                    <a:pt x="61" y="9"/>
                    <a:pt x="61" y="9"/>
                    <a:pt x="61" y="9"/>
                  </a:cubicBezTo>
                  <a:lnTo>
                    <a:pt x="52" y="0"/>
                  </a:lnTo>
                  <a:close/>
                  <a:moveTo>
                    <a:pt x="31" y="43"/>
                  </a:moveTo>
                  <a:cubicBezTo>
                    <a:pt x="12" y="43"/>
                    <a:pt x="12" y="43"/>
                    <a:pt x="12" y="43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29" y="24"/>
                    <a:pt x="29" y="24"/>
                    <a:pt x="29" y="24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31" y="39"/>
                    <a:pt x="31" y="39"/>
                    <a:pt x="31" y="39"/>
                  </a:cubicBezTo>
                  <a:lnTo>
                    <a:pt x="31" y="4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Rectangle 74">
              <a:extLst>
                <a:ext uri="{FF2B5EF4-FFF2-40B4-BE49-F238E27FC236}">
                  <a16:creationId xmlns:a16="http://schemas.microsoft.com/office/drawing/2014/main" xmlns="" id="{1E1A16E3-7C3A-4EAD-82B9-5112CFE69E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7" y="2026"/>
              <a:ext cx="140" cy="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Rectangle 75">
              <a:extLst>
                <a:ext uri="{FF2B5EF4-FFF2-40B4-BE49-F238E27FC236}">
                  <a16:creationId xmlns:a16="http://schemas.microsoft.com/office/drawing/2014/main" xmlns="" id="{0354052D-716B-4602-865C-3912B71E72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7" y="2052"/>
              <a:ext cx="113" cy="1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76">
              <a:extLst>
                <a:ext uri="{FF2B5EF4-FFF2-40B4-BE49-F238E27FC236}">
                  <a16:creationId xmlns:a16="http://schemas.microsoft.com/office/drawing/2014/main" xmlns="" id="{C59005DE-C85A-4DBF-AF6D-DFCBF238191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54" y="2081"/>
              <a:ext cx="65" cy="58"/>
            </a:xfrm>
            <a:custGeom>
              <a:avLst/>
              <a:gdLst>
                <a:gd name="T0" fmla="*/ 52 w 61"/>
                <a:gd name="T1" fmla="*/ 0 h 55"/>
                <a:gd name="T2" fmla="*/ 41 w 61"/>
                <a:gd name="T3" fmla="*/ 11 h 55"/>
                <a:gd name="T4" fmla="*/ 38 w 61"/>
                <a:gd name="T5" fmla="*/ 10 h 55"/>
                <a:gd name="T6" fmla="*/ 6 w 61"/>
                <a:gd name="T7" fmla="*/ 10 h 55"/>
                <a:gd name="T8" fmla="*/ 0 w 61"/>
                <a:gd name="T9" fmla="*/ 17 h 55"/>
                <a:gd name="T10" fmla="*/ 0 w 61"/>
                <a:gd name="T11" fmla="*/ 48 h 55"/>
                <a:gd name="T12" fmla="*/ 6 w 61"/>
                <a:gd name="T13" fmla="*/ 55 h 55"/>
                <a:gd name="T14" fmla="*/ 38 w 61"/>
                <a:gd name="T15" fmla="*/ 55 h 55"/>
                <a:gd name="T16" fmla="*/ 44 w 61"/>
                <a:gd name="T17" fmla="*/ 48 h 55"/>
                <a:gd name="T18" fmla="*/ 44 w 61"/>
                <a:gd name="T19" fmla="*/ 26 h 55"/>
                <a:gd name="T20" fmla="*/ 61 w 61"/>
                <a:gd name="T21" fmla="*/ 8 h 55"/>
                <a:gd name="T22" fmla="*/ 52 w 61"/>
                <a:gd name="T23" fmla="*/ 0 h 55"/>
                <a:gd name="T24" fmla="*/ 31 w 61"/>
                <a:gd name="T25" fmla="*/ 42 h 55"/>
                <a:gd name="T26" fmla="*/ 12 w 61"/>
                <a:gd name="T27" fmla="*/ 42 h 55"/>
                <a:gd name="T28" fmla="*/ 12 w 61"/>
                <a:gd name="T29" fmla="*/ 23 h 55"/>
                <a:gd name="T30" fmla="*/ 29 w 61"/>
                <a:gd name="T31" fmla="*/ 23 h 55"/>
                <a:gd name="T32" fmla="*/ 21 w 61"/>
                <a:gd name="T33" fmla="*/ 31 h 55"/>
                <a:gd name="T34" fmla="*/ 29 w 61"/>
                <a:gd name="T35" fmla="*/ 40 h 55"/>
                <a:gd name="T36" fmla="*/ 31 w 61"/>
                <a:gd name="T37" fmla="*/ 38 h 55"/>
                <a:gd name="T38" fmla="*/ 31 w 61"/>
                <a:gd name="T39" fmla="*/ 42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1" h="55">
                  <a:moveTo>
                    <a:pt x="52" y="0"/>
                  </a:moveTo>
                  <a:cubicBezTo>
                    <a:pt x="41" y="11"/>
                    <a:pt x="41" y="11"/>
                    <a:pt x="41" y="11"/>
                  </a:cubicBezTo>
                  <a:cubicBezTo>
                    <a:pt x="40" y="11"/>
                    <a:pt x="39" y="10"/>
                    <a:pt x="38" y="10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3" y="10"/>
                    <a:pt x="0" y="13"/>
                    <a:pt x="0" y="17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52"/>
                    <a:pt x="3" y="55"/>
                    <a:pt x="6" y="55"/>
                  </a:cubicBezTo>
                  <a:cubicBezTo>
                    <a:pt x="38" y="55"/>
                    <a:pt x="38" y="55"/>
                    <a:pt x="38" y="55"/>
                  </a:cubicBezTo>
                  <a:cubicBezTo>
                    <a:pt x="41" y="55"/>
                    <a:pt x="44" y="52"/>
                    <a:pt x="44" y="48"/>
                  </a:cubicBezTo>
                  <a:cubicBezTo>
                    <a:pt x="44" y="26"/>
                    <a:pt x="44" y="26"/>
                    <a:pt x="44" y="26"/>
                  </a:cubicBezTo>
                  <a:cubicBezTo>
                    <a:pt x="61" y="8"/>
                    <a:pt x="61" y="8"/>
                    <a:pt x="61" y="8"/>
                  </a:cubicBezTo>
                  <a:lnTo>
                    <a:pt x="52" y="0"/>
                  </a:lnTo>
                  <a:close/>
                  <a:moveTo>
                    <a:pt x="31" y="42"/>
                  </a:moveTo>
                  <a:cubicBezTo>
                    <a:pt x="12" y="42"/>
                    <a:pt x="12" y="42"/>
                    <a:pt x="12" y="42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21" y="31"/>
                    <a:pt x="21" y="31"/>
                    <a:pt x="21" y="3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31" y="38"/>
                    <a:pt x="31" y="38"/>
                    <a:pt x="31" y="38"/>
                  </a:cubicBezTo>
                  <a:lnTo>
                    <a:pt x="31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Rectangle 77">
              <a:extLst>
                <a:ext uri="{FF2B5EF4-FFF2-40B4-BE49-F238E27FC236}">
                  <a16:creationId xmlns:a16="http://schemas.microsoft.com/office/drawing/2014/main" xmlns="" id="{A251FA8F-0CE1-4DC0-ABAF-E50DC89DA8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7" y="2092"/>
              <a:ext cx="140" cy="1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Rectangle 78">
              <a:extLst>
                <a:ext uri="{FF2B5EF4-FFF2-40B4-BE49-F238E27FC236}">
                  <a16:creationId xmlns:a16="http://schemas.microsoft.com/office/drawing/2014/main" xmlns="" id="{AF4BEE7E-5614-4EFD-92A8-063AC02E3B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7" y="2119"/>
              <a:ext cx="113" cy="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79">
              <a:extLst>
                <a:ext uri="{FF2B5EF4-FFF2-40B4-BE49-F238E27FC236}">
                  <a16:creationId xmlns:a16="http://schemas.microsoft.com/office/drawing/2014/main" xmlns="" id="{7305C023-59F2-421D-A03F-506309AB627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54" y="2148"/>
              <a:ext cx="65" cy="57"/>
            </a:xfrm>
            <a:custGeom>
              <a:avLst/>
              <a:gdLst>
                <a:gd name="T0" fmla="*/ 52 w 61"/>
                <a:gd name="T1" fmla="*/ 0 h 55"/>
                <a:gd name="T2" fmla="*/ 41 w 61"/>
                <a:gd name="T3" fmla="*/ 11 h 55"/>
                <a:gd name="T4" fmla="*/ 38 w 61"/>
                <a:gd name="T5" fmla="*/ 11 h 55"/>
                <a:gd name="T6" fmla="*/ 6 w 61"/>
                <a:gd name="T7" fmla="*/ 11 h 55"/>
                <a:gd name="T8" fmla="*/ 0 w 61"/>
                <a:gd name="T9" fmla="*/ 17 h 55"/>
                <a:gd name="T10" fmla="*/ 0 w 61"/>
                <a:gd name="T11" fmla="*/ 49 h 55"/>
                <a:gd name="T12" fmla="*/ 6 w 61"/>
                <a:gd name="T13" fmla="*/ 55 h 55"/>
                <a:gd name="T14" fmla="*/ 38 w 61"/>
                <a:gd name="T15" fmla="*/ 55 h 55"/>
                <a:gd name="T16" fmla="*/ 44 w 61"/>
                <a:gd name="T17" fmla="*/ 49 h 55"/>
                <a:gd name="T18" fmla="*/ 44 w 61"/>
                <a:gd name="T19" fmla="*/ 26 h 55"/>
                <a:gd name="T20" fmla="*/ 61 w 61"/>
                <a:gd name="T21" fmla="*/ 9 h 55"/>
                <a:gd name="T22" fmla="*/ 52 w 61"/>
                <a:gd name="T23" fmla="*/ 0 h 55"/>
                <a:gd name="T24" fmla="*/ 31 w 61"/>
                <a:gd name="T25" fmla="*/ 42 h 55"/>
                <a:gd name="T26" fmla="*/ 12 w 61"/>
                <a:gd name="T27" fmla="*/ 42 h 55"/>
                <a:gd name="T28" fmla="*/ 12 w 61"/>
                <a:gd name="T29" fmla="*/ 23 h 55"/>
                <a:gd name="T30" fmla="*/ 29 w 61"/>
                <a:gd name="T31" fmla="*/ 23 h 55"/>
                <a:gd name="T32" fmla="*/ 21 w 61"/>
                <a:gd name="T33" fmla="*/ 32 h 55"/>
                <a:gd name="T34" fmla="*/ 29 w 61"/>
                <a:gd name="T35" fmla="*/ 40 h 55"/>
                <a:gd name="T36" fmla="*/ 31 w 61"/>
                <a:gd name="T37" fmla="*/ 39 h 55"/>
                <a:gd name="T38" fmla="*/ 31 w 61"/>
                <a:gd name="T39" fmla="*/ 42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1" h="55">
                  <a:moveTo>
                    <a:pt x="52" y="0"/>
                  </a:moveTo>
                  <a:cubicBezTo>
                    <a:pt x="41" y="11"/>
                    <a:pt x="41" y="11"/>
                    <a:pt x="41" y="11"/>
                  </a:cubicBezTo>
                  <a:cubicBezTo>
                    <a:pt x="40" y="11"/>
                    <a:pt x="39" y="11"/>
                    <a:pt x="38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3" y="11"/>
                    <a:pt x="0" y="14"/>
                    <a:pt x="0" y="17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2"/>
                    <a:pt x="3" y="55"/>
                    <a:pt x="6" y="55"/>
                  </a:cubicBezTo>
                  <a:cubicBezTo>
                    <a:pt x="38" y="55"/>
                    <a:pt x="38" y="55"/>
                    <a:pt x="38" y="55"/>
                  </a:cubicBezTo>
                  <a:cubicBezTo>
                    <a:pt x="41" y="55"/>
                    <a:pt x="44" y="52"/>
                    <a:pt x="44" y="49"/>
                  </a:cubicBezTo>
                  <a:cubicBezTo>
                    <a:pt x="44" y="26"/>
                    <a:pt x="44" y="26"/>
                    <a:pt x="44" y="26"/>
                  </a:cubicBezTo>
                  <a:cubicBezTo>
                    <a:pt x="61" y="9"/>
                    <a:pt x="61" y="9"/>
                    <a:pt x="61" y="9"/>
                  </a:cubicBezTo>
                  <a:lnTo>
                    <a:pt x="52" y="0"/>
                  </a:lnTo>
                  <a:close/>
                  <a:moveTo>
                    <a:pt x="31" y="42"/>
                  </a:moveTo>
                  <a:cubicBezTo>
                    <a:pt x="12" y="42"/>
                    <a:pt x="12" y="42"/>
                    <a:pt x="12" y="42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31" y="39"/>
                    <a:pt x="31" y="39"/>
                    <a:pt x="31" y="39"/>
                  </a:cubicBezTo>
                  <a:lnTo>
                    <a:pt x="31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Rectangle 80">
              <a:extLst>
                <a:ext uri="{FF2B5EF4-FFF2-40B4-BE49-F238E27FC236}">
                  <a16:creationId xmlns:a16="http://schemas.microsoft.com/office/drawing/2014/main" xmlns="" id="{1364BC1F-B4A6-4BD6-AB9A-F9E7583CB1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7" y="2159"/>
              <a:ext cx="87" cy="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Rectangle 81">
              <a:extLst>
                <a:ext uri="{FF2B5EF4-FFF2-40B4-BE49-F238E27FC236}">
                  <a16:creationId xmlns:a16="http://schemas.microsoft.com/office/drawing/2014/main" xmlns="" id="{33CAA937-9B12-4112-AAB5-2B35C24CEC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7" y="2185"/>
              <a:ext cx="60" cy="1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82">
              <a:extLst>
                <a:ext uri="{FF2B5EF4-FFF2-40B4-BE49-F238E27FC236}">
                  <a16:creationId xmlns:a16="http://schemas.microsoft.com/office/drawing/2014/main" xmlns="" id="{12086ADB-18EF-4959-BED2-7D2F0F290B8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54" y="2214"/>
              <a:ext cx="65" cy="58"/>
            </a:xfrm>
            <a:custGeom>
              <a:avLst/>
              <a:gdLst>
                <a:gd name="T0" fmla="*/ 52 w 61"/>
                <a:gd name="T1" fmla="*/ 0 h 55"/>
                <a:gd name="T2" fmla="*/ 41 w 61"/>
                <a:gd name="T3" fmla="*/ 12 h 55"/>
                <a:gd name="T4" fmla="*/ 38 w 61"/>
                <a:gd name="T5" fmla="*/ 11 h 55"/>
                <a:gd name="T6" fmla="*/ 6 w 61"/>
                <a:gd name="T7" fmla="*/ 11 h 55"/>
                <a:gd name="T8" fmla="*/ 0 w 61"/>
                <a:gd name="T9" fmla="*/ 17 h 55"/>
                <a:gd name="T10" fmla="*/ 0 w 61"/>
                <a:gd name="T11" fmla="*/ 49 h 55"/>
                <a:gd name="T12" fmla="*/ 6 w 61"/>
                <a:gd name="T13" fmla="*/ 55 h 55"/>
                <a:gd name="T14" fmla="*/ 38 w 61"/>
                <a:gd name="T15" fmla="*/ 55 h 55"/>
                <a:gd name="T16" fmla="*/ 44 w 61"/>
                <a:gd name="T17" fmla="*/ 49 h 55"/>
                <a:gd name="T18" fmla="*/ 44 w 61"/>
                <a:gd name="T19" fmla="*/ 26 h 55"/>
                <a:gd name="T20" fmla="*/ 61 w 61"/>
                <a:gd name="T21" fmla="*/ 9 h 55"/>
                <a:gd name="T22" fmla="*/ 52 w 61"/>
                <a:gd name="T23" fmla="*/ 0 h 55"/>
                <a:gd name="T24" fmla="*/ 31 w 61"/>
                <a:gd name="T25" fmla="*/ 43 h 55"/>
                <a:gd name="T26" fmla="*/ 12 w 61"/>
                <a:gd name="T27" fmla="*/ 43 h 55"/>
                <a:gd name="T28" fmla="*/ 12 w 61"/>
                <a:gd name="T29" fmla="*/ 24 h 55"/>
                <a:gd name="T30" fmla="*/ 29 w 61"/>
                <a:gd name="T31" fmla="*/ 24 h 55"/>
                <a:gd name="T32" fmla="*/ 21 w 61"/>
                <a:gd name="T33" fmla="*/ 32 h 55"/>
                <a:gd name="T34" fmla="*/ 29 w 61"/>
                <a:gd name="T35" fmla="*/ 41 h 55"/>
                <a:gd name="T36" fmla="*/ 31 w 61"/>
                <a:gd name="T37" fmla="*/ 39 h 55"/>
                <a:gd name="T38" fmla="*/ 31 w 61"/>
                <a:gd name="T39" fmla="*/ 43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1" h="55">
                  <a:moveTo>
                    <a:pt x="52" y="0"/>
                  </a:moveTo>
                  <a:cubicBezTo>
                    <a:pt x="41" y="12"/>
                    <a:pt x="41" y="12"/>
                    <a:pt x="41" y="12"/>
                  </a:cubicBezTo>
                  <a:cubicBezTo>
                    <a:pt x="40" y="11"/>
                    <a:pt x="39" y="11"/>
                    <a:pt x="38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3" y="11"/>
                    <a:pt x="0" y="14"/>
                    <a:pt x="0" y="17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2"/>
                    <a:pt x="3" y="55"/>
                    <a:pt x="6" y="55"/>
                  </a:cubicBezTo>
                  <a:cubicBezTo>
                    <a:pt x="38" y="55"/>
                    <a:pt x="38" y="55"/>
                    <a:pt x="38" y="55"/>
                  </a:cubicBezTo>
                  <a:cubicBezTo>
                    <a:pt x="41" y="55"/>
                    <a:pt x="44" y="52"/>
                    <a:pt x="44" y="49"/>
                  </a:cubicBezTo>
                  <a:cubicBezTo>
                    <a:pt x="44" y="26"/>
                    <a:pt x="44" y="26"/>
                    <a:pt x="44" y="26"/>
                  </a:cubicBezTo>
                  <a:cubicBezTo>
                    <a:pt x="61" y="9"/>
                    <a:pt x="61" y="9"/>
                    <a:pt x="61" y="9"/>
                  </a:cubicBezTo>
                  <a:lnTo>
                    <a:pt x="52" y="0"/>
                  </a:lnTo>
                  <a:close/>
                  <a:moveTo>
                    <a:pt x="31" y="43"/>
                  </a:moveTo>
                  <a:cubicBezTo>
                    <a:pt x="12" y="43"/>
                    <a:pt x="12" y="43"/>
                    <a:pt x="12" y="43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29" y="24"/>
                    <a:pt x="29" y="24"/>
                    <a:pt x="29" y="24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31" y="39"/>
                    <a:pt x="31" y="39"/>
                    <a:pt x="31" y="39"/>
                  </a:cubicBezTo>
                  <a:lnTo>
                    <a:pt x="31" y="4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Rectangle 83">
              <a:extLst>
                <a:ext uri="{FF2B5EF4-FFF2-40B4-BE49-F238E27FC236}">
                  <a16:creationId xmlns:a16="http://schemas.microsoft.com/office/drawing/2014/main" xmlns="" id="{17FC9E6C-755F-44A5-9489-8F6050581B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7" y="2225"/>
              <a:ext cx="60" cy="1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Rectangle 84">
              <a:extLst>
                <a:ext uri="{FF2B5EF4-FFF2-40B4-BE49-F238E27FC236}">
                  <a16:creationId xmlns:a16="http://schemas.microsoft.com/office/drawing/2014/main" xmlns="" id="{E2576D5B-F1D2-44E4-A1CD-2C7EBA02F6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7" y="2252"/>
              <a:ext cx="113" cy="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0" name="Group 88">
            <a:extLst>
              <a:ext uri="{FF2B5EF4-FFF2-40B4-BE49-F238E27FC236}">
                <a16:creationId xmlns:a16="http://schemas.microsoft.com/office/drawing/2014/main" xmlns="" id="{488E80D3-6E33-42F7-8505-8DD0FFEAB39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808615" y="2169255"/>
            <a:ext cx="437037" cy="406581"/>
            <a:chOff x="1992" y="864"/>
            <a:chExt cx="861" cy="801"/>
          </a:xfrm>
          <a:solidFill>
            <a:schemeClr val="bg1"/>
          </a:solidFill>
        </p:grpSpPr>
        <p:sp>
          <p:nvSpPr>
            <p:cNvPr id="161" name="Freeform 89">
              <a:extLst>
                <a:ext uri="{FF2B5EF4-FFF2-40B4-BE49-F238E27FC236}">
                  <a16:creationId xmlns:a16="http://schemas.microsoft.com/office/drawing/2014/main" xmlns="" id="{896F95FF-AB0B-4A7A-8B66-1DADFA48BC7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992" y="864"/>
              <a:ext cx="861" cy="801"/>
            </a:xfrm>
            <a:custGeom>
              <a:avLst/>
              <a:gdLst>
                <a:gd name="T0" fmla="*/ 188 w 361"/>
                <a:gd name="T1" fmla="*/ 114 h 336"/>
                <a:gd name="T2" fmla="*/ 198 w 361"/>
                <a:gd name="T3" fmla="*/ 78 h 336"/>
                <a:gd name="T4" fmla="*/ 188 w 361"/>
                <a:gd name="T5" fmla="*/ 39 h 336"/>
                <a:gd name="T6" fmla="*/ 137 w 361"/>
                <a:gd name="T7" fmla="*/ 5 h 336"/>
                <a:gd name="T8" fmla="*/ 103 w 361"/>
                <a:gd name="T9" fmla="*/ 5 h 336"/>
                <a:gd name="T10" fmla="*/ 57 w 361"/>
                <a:gd name="T11" fmla="*/ 41 h 336"/>
                <a:gd name="T12" fmla="*/ 57 w 361"/>
                <a:gd name="T13" fmla="*/ 95 h 336"/>
                <a:gd name="T14" fmla="*/ 67 w 361"/>
                <a:gd name="T15" fmla="*/ 136 h 336"/>
                <a:gd name="T16" fmla="*/ 81 w 361"/>
                <a:gd name="T17" fmla="*/ 156 h 336"/>
                <a:gd name="T18" fmla="*/ 18 w 361"/>
                <a:gd name="T19" fmla="*/ 212 h 336"/>
                <a:gd name="T20" fmla="*/ 0 w 361"/>
                <a:gd name="T21" fmla="*/ 313 h 336"/>
                <a:gd name="T22" fmla="*/ 361 w 361"/>
                <a:gd name="T23" fmla="*/ 325 h 336"/>
                <a:gd name="T24" fmla="*/ 283 w 361"/>
                <a:gd name="T25" fmla="*/ 270 h 336"/>
                <a:gd name="T26" fmla="*/ 63 w 361"/>
                <a:gd name="T27" fmla="*/ 121 h 336"/>
                <a:gd name="T28" fmla="*/ 67 w 361"/>
                <a:gd name="T29" fmla="*/ 125 h 336"/>
                <a:gd name="T30" fmla="*/ 58 w 361"/>
                <a:gd name="T31" fmla="*/ 78 h 336"/>
                <a:gd name="T32" fmla="*/ 65 w 361"/>
                <a:gd name="T33" fmla="*/ 50 h 336"/>
                <a:gd name="T34" fmla="*/ 76 w 361"/>
                <a:gd name="T35" fmla="*/ 30 h 336"/>
                <a:gd name="T36" fmla="*/ 91 w 361"/>
                <a:gd name="T37" fmla="*/ 21 h 336"/>
                <a:gd name="T38" fmla="*/ 111 w 361"/>
                <a:gd name="T39" fmla="*/ 15 h 336"/>
                <a:gd name="T40" fmla="*/ 137 w 361"/>
                <a:gd name="T41" fmla="*/ 16 h 336"/>
                <a:gd name="T42" fmla="*/ 162 w 361"/>
                <a:gd name="T43" fmla="*/ 27 h 336"/>
                <a:gd name="T44" fmla="*/ 176 w 361"/>
                <a:gd name="T45" fmla="*/ 42 h 336"/>
                <a:gd name="T46" fmla="*/ 184 w 361"/>
                <a:gd name="T47" fmla="*/ 64 h 336"/>
                <a:gd name="T48" fmla="*/ 177 w 361"/>
                <a:gd name="T49" fmla="*/ 92 h 336"/>
                <a:gd name="T50" fmla="*/ 165 w 361"/>
                <a:gd name="T51" fmla="*/ 77 h 336"/>
                <a:gd name="T52" fmla="*/ 151 w 361"/>
                <a:gd name="T53" fmla="*/ 68 h 336"/>
                <a:gd name="T54" fmla="*/ 127 w 361"/>
                <a:gd name="T55" fmla="*/ 68 h 336"/>
                <a:gd name="T56" fmla="*/ 103 w 361"/>
                <a:gd name="T57" fmla="*/ 68 h 336"/>
                <a:gd name="T58" fmla="*/ 86 w 361"/>
                <a:gd name="T59" fmla="*/ 72 h 336"/>
                <a:gd name="T60" fmla="*/ 71 w 361"/>
                <a:gd name="T61" fmla="*/ 96 h 336"/>
                <a:gd name="T62" fmla="*/ 174 w 361"/>
                <a:gd name="T63" fmla="*/ 114 h 336"/>
                <a:gd name="T64" fmla="*/ 77 w 361"/>
                <a:gd name="T65" fmla="*/ 107 h 336"/>
                <a:gd name="T66" fmla="*/ 110 w 361"/>
                <a:gd name="T67" fmla="*/ 83 h 336"/>
                <a:gd name="T68" fmla="*/ 155 w 361"/>
                <a:gd name="T69" fmla="*/ 83 h 336"/>
                <a:gd name="T70" fmla="*/ 156 w 361"/>
                <a:gd name="T71" fmla="*/ 114 h 336"/>
                <a:gd name="T72" fmla="*/ 111 w 361"/>
                <a:gd name="T73" fmla="*/ 164 h 336"/>
                <a:gd name="T74" fmla="*/ 76 w 361"/>
                <a:gd name="T75" fmla="*/ 107 h 336"/>
                <a:gd name="T76" fmla="*/ 98 w 361"/>
                <a:gd name="T77" fmla="*/ 170 h 336"/>
                <a:gd name="T78" fmla="*/ 132 w 361"/>
                <a:gd name="T79" fmla="*/ 211 h 336"/>
                <a:gd name="T80" fmla="*/ 29 w 361"/>
                <a:gd name="T81" fmla="*/ 212 h 336"/>
                <a:gd name="T82" fmla="*/ 132 w 361"/>
                <a:gd name="T83" fmla="*/ 222 h 336"/>
                <a:gd name="T84" fmla="*/ 181 w 361"/>
                <a:gd name="T85" fmla="*/ 300 h 336"/>
                <a:gd name="T86" fmla="*/ 126 w 361"/>
                <a:gd name="T87" fmla="*/ 271 h 336"/>
                <a:gd name="T88" fmla="*/ 60 w 361"/>
                <a:gd name="T89" fmla="*/ 229 h 336"/>
                <a:gd name="T90" fmla="*/ 102 w 361"/>
                <a:gd name="T91" fmla="*/ 282 h 336"/>
                <a:gd name="T92" fmla="*/ 29 w 361"/>
                <a:gd name="T93" fmla="*/ 212 h 336"/>
                <a:gd name="T94" fmla="*/ 114 w 361"/>
                <a:gd name="T95" fmla="*/ 282 h 336"/>
                <a:gd name="T96" fmla="*/ 349 w 361"/>
                <a:gd name="T97" fmla="*/ 313 h 336"/>
                <a:gd name="T98" fmla="*/ 11 w 361"/>
                <a:gd name="T99" fmla="*/ 325 h 336"/>
                <a:gd name="T100" fmla="*/ 192 w 361"/>
                <a:gd name="T101" fmla="*/ 301 h 336"/>
                <a:gd name="T102" fmla="*/ 205 w 361"/>
                <a:gd name="T103" fmla="*/ 301 h 336"/>
                <a:gd name="T104" fmla="*/ 233 w 361"/>
                <a:gd name="T105" fmla="*/ 222 h 336"/>
                <a:gd name="T106" fmla="*/ 217 w 361"/>
                <a:gd name="T107" fmla="*/ 301 h 336"/>
                <a:gd name="T108" fmla="*/ 260 w 361"/>
                <a:gd name="T109" fmla="*/ 211 h 336"/>
                <a:gd name="T110" fmla="*/ 210 w 361"/>
                <a:gd name="T111" fmla="*/ 259 h 336"/>
                <a:gd name="T112" fmla="*/ 156 w 361"/>
                <a:gd name="T113" fmla="*/ 125 h 336"/>
                <a:gd name="T114" fmla="*/ 337 w 361"/>
                <a:gd name="T115" fmla="*/ 259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61" h="336">
                  <a:moveTo>
                    <a:pt x="361" y="246"/>
                  </a:moveTo>
                  <a:cubicBezTo>
                    <a:pt x="361" y="138"/>
                    <a:pt x="361" y="138"/>
                    <a:pt x="361" y="138"/>
                  </a:cubicBezTo>
                  <a:cubicBezTo>
                    <a:pt x="361" y="125"/>
                    <a:pt x="350" y="114"/>
                    <a:pt x="337" y="114"/>
                  </a:cubicBezTo>
                  <a:cubicBezTo>
                    <a:pt x="188" y="114"/>
                    <a:pt x="188" y="114"/>
                    <a:pt x="188" y="114"/>
                  </a:cubicBezTo>
                  <a:cubicBezTo>
                    <a:pt x="188" y="111"/>
                    <a:pt x="188" y="111"/>
                    <a:pt x="188" y="111"/>
                  </a:cubicBezTo>
                  <a:cubicBezTo>
                    <a:pt x="188" y="108"/>
                    <a:pt x="187" y="104"/>
                    <a:pt x="185" y="102"/>
                  </a:cubicBezTo>
                  <a:cubicBezTo>
                    <a:pt x="186" y="100"/>
                    <a:pt x="188" y="97"/>
                    <a:pt x="188" y="95"/>
                  </a:cubicBezTo>
                  <a:cubicBezTo>
                    <a:pt x="194" y="91"/>
                    <a:pt x="198" y="85"/>
                    <a:pt x="198" y="78"/>
                  </a:cubicBezTo>
                  <a:cubicBezTo>
                    <a:pt x="198" y="74"/>
                    <a:pt x="197" y="71"/>
                    <a:pt x="195" y="68"/>
                  </a:cubicBezTo>
                  <a:cubicBezTo>
                    <a:pt x="197" y="65"/>
                    <a:pt x="198" y="62"/>
                    <a:pt x="198" y="58"/>
                  </a:cubicBezTo>
                  <a:cubicBezTo>
                    <a:pt x="198" y="51"/>
                    <a:pt x="194" y="45"/>
                    <a:pt x="188" y="41"/>
                  </a:cubicBezTo>
                  <a:cubicBezTo>
                    <a:pt x="188" y="41"/>
                    <a:pt x="188" y="40"/>
                    <a:pt x="188" y="39"/>
                  </a:cubicBezTo>
                  <a:cubicBezTo>
                    <a:pt x="188" y="29"/>
                    <a:pt x="181" y="21"/>
                    <a:pt x="171" y="19"/>
                  </a:cubicBezTo>
                  <a:cubicBezTo>
                    <a:pt x="167" y="13"/>
                    <a:pt x="161" y="9"/>
                    <a:pt x="154" y="9"/>
                  </a:cubicBezTo>
                  <a:cubicBezTo>
                    <a:pt x="153" y="9"/>
                    <a:pt x="152" y="9"/>
                    <a:pt x="151" y="10"/>
                  </a:cubicBezTo>
                  <a:cubicBezTo>
                    <a:pt x="147" y="6"/>
                    <a:pt x="142" y="5"/>
                    <a:pt x="137" y="5"/>
                  </a:cubicBezTo>
                  <a:cubicBezTo>
                    <a:pt x="136" y="5"/>
                    <a:pt x="136" y="5"/>
                    <a:pt x="135" y="5"/>
                  </a:cubicBezTo>
                  <a:cubicBezTo>
                    <a:pt x="131" y="1"/>
                    <a:pt x="125" y="0"/>
                    <a:pt x="120" y="0"/>
                  </a:cubicBezTo>
                  <a:cubicBezTo>
                    <a:pt x="115" y="0"/>
                    <a:pt x="110" y="1"/>
                    <a:pt x="105" y="5"/>
                  </a:cubicBezTo>
                  <a:cubicBezTo>
                    <a:pt x="105" y="5"/>
                    <a:pt x="104" y="5"/>
                    <a:pt x="103" y="5"/>
                  </a:cubicBezTo>
                  <a:cubicBezTo>
                    <a:pt x="98" y="5"/>
                    <a:pt x="93" y="6"/>
                    <a:pt x="89" y="9"/>
                  </a:cubicBezTo>
                  <a:cubicBezTo>
                    <a:pt x="83" y="10"/>
                    <a:pt x="77" y="14"/>
                    <a:pt x="74" y="19"/>
                  </a:cubicBezTo>
                  <a:cubicBezTo>
                    <a:pt x="64" y="21"/>
                    <a:pt x="57" y="29"/>
                    <a:pt x="57" y="39"/>
                  </a:cubicBezTo>
                  <a:cubicBezTo>
                    <a:pt x="57" y="40"/>
                    <a:pt x="57" y="41"/>
                    <a:pt x="57" y="41"/>
                  </a:cubicBezTo>
                  <a:cubicBezTo>
                    <a:pt x="51" y="45"/>
                    <a:pt x="47" y="51"/>
                    <a:pt x="47" y="58"/>
                  </a:cubicBezTo>
                  <a:cubicBezTo>
                    <a:pt x="47" y="62"/>
                    <a:pt x="48" y="65"/>
                    <a:pt x="49" y="68"/>
                  </a:cubicBezTo>
                  <a:cubicBezTo>
                    <a:pt x="48" y="71"/>
                    <a:pt x="47" y="74"/>
                    <a:pt x="47" y="78"/>
                  </a:cubicBezTo>
                  <a:cubicBezTo>
                    <a:pt x="47" y="85"/>
                    <a:pt x="51" y="91"/>
                    <a:pt x="57" y="95"/>
                  </a:cubicBezTo>
                  <a:cubicBezTo>
                    <a:pt x="57" y="96"/>
                    <a:pt x="58" y="98"/>
                    <a:pt x="58" y="99"/>
                  </a:cubicBezTo>
                  <a:cubicBezTo>
                    <a:pt x="54" y="102"/>
                    <a:pt x="52" y="106"/>
                    <a:pt x="52" y="111"/>
                  </a:cubicBezTo>
                  <a:cubicBezTo>
                    <a:pt x="52" y="121"/>
                    <a:pt x="52" y="121"/>
                    <a:pt x="52" y="121"/>
                  </a:cubicBezTo>
                  <a:cubicBezTo>
                    <a:pt x="52" y="129"/>
                    <a:pt x="59" y="136"/>
                    <a:pt x="67" y="136"/>
                  </a:cubicBezTo>
                  <a:cubicBezTo>
                    <a:pt x="70" y="136"/>
                    <a:pt x="70" y="136"/>
                    <a:pt x="70" y="136"/>
                  </a:cubicBezTo>
                  <a:cubicBezTo>
                    <a:pt x="70" y="139"/>
                    <a:pt x="70" y="139"/>
                    <a:pt x="70" y="139"/>
                  </a:cubicBezTo>
                  <a:cubicBezTo>
                    <a:pt x="71" y="145"/>
                    <a:pt x="74" y="150"/>
                    <a:pt x="79" y="154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72"/>
                    <a:pt x="81" y="172"/>
                    <a:pt x="81" y="172"/>
                  </a:cubicBezTo>
                  <a:cubicBezTo>
                    <a:pt x="81" y="173"/>
                    <a:pt x="80" y="175"/>
                    <a:pt x="78" y="176"/>
                  </a:cubicBezTo>
                  <a:cubicBezTo>
                    <a:pt x="36" y="189"/>
                    <a:pt x="36" y="189"/>
                    <a:pt x="36" y="189"/>
                  </a:cubicBezTo>
                  <a:cubicBezTo>
                    <a:pt x="25" y="192"/>
                    <a:pt x="18" y="201"/>
                    <a:pt x="18" y="212"/>
                  </a:cubicBezTo>
                  <a:cubicBezTo>
                    <a:pt x="18" y="282"/>
                    <a:pt x="18" y="282"/>
                    <a:pt x="18" y="282"/>
                  </a:cubicBezTo>
                  <a:cubicBezTo>
                    <a:pt x="18" y="289"/>
                    <a:pt x="20" y="296"/>
                    <a:pt x="25" y="301"/>
                  </a:cubicBezTo>
                  <a:cubicBezTo>
                    <a:pt x="12" y="301"/>
                    <a:pt x="12" y="301"/>
                    <a:pt x="12" y="301"/>
                  </a:cubicBezTo>
                  <a:cubicBezTo>
                    <a:pt x="5" y="301"/>
                    <a:pt x="0" y="306"/>
                    <a:pt x="0" y="313"/>
                  </a:cubicBezTo>
                  <a:cubicBezTo>
                    <a:pt x="0" y="325"/>
                    <a:pt x="0" y="325"/>
                    <a:pt x="0" y="325"/>
                  </a:cubicBezTo>
                  <a:cubicBezTo>
                    <a:pt x="0" y="331"/>
                    <a:pt x="5" y="336"/>
                    <a:pt x="12" y="336"/>
                  </a:cubicBezTo>
                  <a:cubicBezTo>
                    <a:pt x="349" y="336"/>
                    <a:pt x="349" y="336"/>
                    <a:pt x="349" y="336"/>
                  </a:cubicBezTo>
                  <a:cubicBezTo>
                    <a:pt x="355" y="336"/>
                    <a:pt x="361" y="331"/>
                    <a:pt x="361" y="325"/>
                  </a:cubicBezTo>
                  <a:cubicBezTo>
                    <a:pt x="361" y="313"/>
                    <a:pt x="361" y="313"/>
                    <a:pt x="361" y="313"/>
                  </a:cubicBezTo>
                  <a:cubicBezTo>
                    <a:pt x="361" y="306"/>
                    <a:pt x="355" y="301"/>
                    <a:pt x="349" y="301"/>
                  </a:cubicBezTo>
                  <a:cubicBezTo>
                    <a:pt x="288" y="301"/>
                    <a:pt x="288" y="301"/>
                    <a:pt x="288" y="301"/>
                  </a:cubicBezTo>
                  <a:cubicBezTo>
                    <a:pt x="283" y="270"/>
                    <a:pt x="283" y="270"/>
                    <a:pt x="283" y="270"/>
                  </a:cubicBezTo>
                  <a:cubicBezTo>
                    <a:pt x="337" y="270"/>
                    <a:pt x="337" y="270"/>
                    <a:pt x="337" y="270"/>
                  </a:cubicBezTo>
                  <a:cubicBezTo>
                    <a:pt x="350" y="270"/>
                    <a:pt x="361" y="259"/>
                    <a:pt x="361" y="246"/>
                  </a:cubicBezTo>
                  <a:close/>
                  <a:moveTo>
                    <a:pt x="67" y="125"/>
                  </a:moveTo>
                  <a:cubicBezTo>
                    <a:pt x="65" y="125"/>
                    <a:pt x="63" y="123"/>
                    <a:pt x="63" y="121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4" y="109"/>
                    <a:pt x="65" y="108"/>
                  </a:cubicBezTo>
                  <a:cubicBezTo>
                    <a:pt x="68" y="125"/>
                    <a:pt x="68" y="125"/>
                    <a:pt x="68" y="125"/>
                  </a:cubicBezTo>
                  <a:lnTo>
                    <a:pt x="67" y="125"/>
                  </a:lnTo>
                  <a:close/>
                  <a:moveTo>
                    <a:pt x="68" y="92"/>
                  </a:moveTo>
                  <a:cubicBezTo>
                    <a:pt x="68" y="92"/>
                    <a:pt x="68" y="92"/>
                    <a:pt x="68" y="92"/>
                  </a:cubicBezTo>
                  <a:cubicBezTo>
                    <a:pt x="68" y="89"/>
                    <a:pt x="67" y="87"/>
                    <a:pt x="64" y="86"/>
                  </a:cubicBezTo>
                  <a:cubicBezTo>
                    <a:pt x="61" y="85"/>
                    <a:pt x="58" y="81"/>
                    <a:pt x="58" y="78"/>
                  </a:cubicBezTo>
                  <a:cubicBezTo>
                    <a:pt x="58" y="75"/>
                    <a:pt x="60" y="73"/>
                    <a:pt x="61" y="72"/>
                  </a:cubicBezTo>
                  <a:cubicBezTo>
                    <a:pt x="62" y="70"/>
                    <a:pt x="62" y="66"/>
                    <a:pt x="61" y="64"/>
                  </a:cubicBezTo>
                  <a:cubicBezTo>
                    <a:pt x="60" y="63"/>
                    <a:pt x="58" y="61"/>
                    <a:pt x="58" y="58"/>
                  </a:cubicBezTo>
                  <a:cubicBezTo>
                    <a:pt x="58" y="54"/>
                    <a:pt x="61" y="51"/>
                    <a:pt x="65" y="50"/>
                  </a:cubicBezTo>
                  <a:cubicBezTo>
                    <a:pt x="66" y="50"/>
                    <a:pt x="68" y="48"/>
                    <a:pt x="68" y="47"/>
                  </a:cubicBezTo>
                  <a:cubicBezTo>
                    <a:pt x="69" y="46"/>
                    <a:pt x="69" y="44"/>
                    <a:pt x="69" y="42"/>
                  </a:cubicBezTo>
                  <a:cubicBezTo>
                    <a:pt x="68" y="41"/>
                    <a:pt x="68" y="40"/>
                    <a:pt x="68" y="39"/>
                  </a:cubicBezTo>
                  <a:cubicBezTo>
                    <a:pt x="68" y="34"/>
                    <a:pt x="72" y="30"/>
                    <a:pt x="76" y="30"/>
                  </a:cubicBezTo>
                  <a:cubicBezTo>
                    <a:pt x="77" y="30"/>
                    <a:pt x="77" y="30"/>
                    <a:pt x="77" y="30"/>
                  </a:cubicBezTo>
                  <a:cubicBezTo>
                    <a:pt x="80" y="31"/>
                    <a:pt x="82" y="29"/>
                    <a:pt x="83" y="27"/>
                  </a:cubicBezTo>
                  <a:cubicBezTo>
                    <a:pt x="84" y="23"/>
                    <a:pt x="87" y="21"/>
                    <a:pt x="91" y="21"/>
                  </a:cubicBezTo>
                  <a:cubicBezTo>
                    <a:pt x="91" y="21"/>
                    <a:pt x="91" y="21"/>
                    <a:pt x="91" y="21"/>
                  </a:cubicBezTo>
                  <a:cubicBezTo>
                    <a:pt x="93" y="21"/>
                    <a:pt x="94" y="20"/>
                    <a:pt x="95" y="19"/>
                  </a:cubicBezTo>
                  <a:cubicBezTo>
                    <a:pt x="97" y="17"/>
                    <a:pt x="100" y="16"/>
                    <a:pt x="103" y="16"/>
                  </a:cubicBezTo>
                  <a:cubicBezTo>
                    <a:pt x="104" y="16"/>
                    <a:pt x="105" y="16"/>
                    <a:pt x="106" y="16"/>
                  </a:cubicBezTo>
                  <a:cubicBezTo>
                    <a:pt x="107" y="17"/>
                    <a:pt x="109" y="16"/>
                    <a:pt x="111" y="15"/>
                  </a:cubicBezTo>
                  <a:cubicBezTo>
                    <a:pt x="113" y="12"/>
                    <a:pt x="117" y="11"/>
                    <a:pt x="120" y="11"/>
                  </a:cubicBezTo>
                  <a:cubicBezTo>
                    <a:pt x="123" y="11"/>
                    <a:pt x="127" y="12"/>
                    <a:pt x="129" y="15"/>
                  </a:cubicBezTo>
                  <a:cubicBezTo>
                    <a:pt x="131" y="16"/>
                    <a:pt x="133" y="17"/>
                    <a:pt x="134" y="16"/>
                  </a:cubicBezTo>
                  <a:cubicBezTo>
                    <a:pt x="135" y="16"/>
                    <a:pt x="136" y="16"/>
                    <a:pt x="137" y="16"/>
                  </a:cubicBezTo>
                  <a:cubicBezTo>
                    <a:pt x="140" y="16"/>
                    <a:pt x="143" y="17"/>
                    <a:pt x="145" y="20"/>
                  </a:cubicBezTo>
                  <a:cubicBezTo>
                    <a:pt x="147" y="21"/>
                    <a:pt x="149" y="22"/>
                    <a:pt x="151" y="21"/>
                  </a:cubicBezTo>
                  <a:cubicBezTo>
                    <a:pt x="152" y="21"/>
                    <a:pt x="153" y="21"/>
                    <a:pt x="154" y="21"/>
                  </a:cubicBezTo>
                  <a:cubicBezTo>
                    <a:pt x="157" y="21"/>
                    <a:pt x="161" y="23"/>
                    <a:pt x="162" y="27"/>
                  </a:cubicBezTo>
                  <a:cubicBezTo>
                    <a:pt x="163" y="29"/>
                    <a:pt x="165" y="31"/>
                    <a:pt x="168" y="30"/>
                  </a:cubicBezTo>
                  <a:cubicBezTo>
                    <a:pt x="168" y="30"/>
                    <a:pt x="168" y="30"/>
                    <a:pt x="168" y="30"/>
                  </a:cubicBezTo>
                  <a:cubicBezTo>
                    <a:pt x="173" y="30"/>
                    <a:pt x="177" y="34"/>
                    <a:pt x="177" y="39"/>
                  </a:cubicBezTo>
                  <a:cubicBezTo>
                    <a:pt x="177" y="40"/>
                    <a:pt x="177" y="41"/>
                    <a:pt x="176" y="42"/>
                  </a:cubicBezTo>
                  <a:cubicBezTo>
                    <a:pt x="176" y="44"/>
                    <a:pt x="176" y="46"/>
                    <a:pt x="177" y="47"/>
                  </a:cubicBezTo>
                  <a:cubicBezTo>
                    <a:pt x="177" y="48"/>
                    <a:pt x="179" y="50"/>
                    <a:pt x="180" y="50"/>
                  </a:cubicBezTo>
                  <a:cubicBezTo>
                    <a:pt x="184" y="51"/>
                    <a:pt x="187" y="54"/>
                    <a:pt x="187" y="58"/>
                  </a:cubicBezTo>
                  <a:cubicBezTo>
                    <a:pt x="187" y="61"/>
                    <a:pt x="185" y="63"/>
                    <a:pt x="184" y="64"/>
                  </a:cubicBezTo>
                  <a:cubicBezTo>
                    <a:pt x="182" y="66"/>
                    <a:pt x="182" y="70"/>
                    <a:pt x="184" y="72"/>
                  </a:cubicBezTo>
                  <a:cubicBezTo>
                    <a:pt x="185" y="73"/>
                    <a:pt x="187" y="75"/>
                    <a:pt x="187" y="78"/>
                  </a:cubicBezTo>
                  <a:cubicBezTo>
                    <a:pt x="187" y="81"/>
                    <a:pt x="184" y="85"/>
                    <a:pt x="181" y="86"/>
                  </a:cubicBezTo>
                  <a:cubicBezTo>
                    <a:pt x="178" y="87"/>
                    <a:pt x="177" y="89"/>
                    <a:pt x="177" y="92"/>
                  </a:cubicBezTo>
                  <a:cubicBezTo>
                    <a:pt x="177" y="92"/>
                    <a:pt x="177" y="92"/>
                    <a:pt x="177" y="92"/>
                  </a:cubicBezTo>
                  <a:cubicBezTo>
                    <a:pt x="177" y="94"/>
                    <a:pt x="176" y="95"/>
                    <a:pt x="174" y="96"/>
                  </a:cubicBezTo>
                  <a:cubicBezTo>
                    <a:pt x="174" y="96"/>
                    <a:pt x="168" y="96"/>
                    <a:pt x="168" y="96"/>
                  </a:cubicBezTo>
                  <a:cubicBezTo>
                    <a:pt x="165" y="77"/>
                    <a:pt x="165" y="77"/>
                    <a:pt x="165" y="77"/>
                  </a:cubicBezTo>
                  <a:cubicBezTo>
                    <a:pt x="165" y="74"/>
                    <a:pt x="162" y="72"/>
                    <a:pt x="159" y="72"/>
                  </a:cubicBezTo>
                  <a:cubicBezTo>
                    <a:pt x="159" y="72"/>
                    <a:pt x="159" y="72"/>
                    <a:pt x="158" y="72"/>
                  </a:cubicBezTo>
                  <a:cubicBezTo>
                    <a:pt x="158" y="72"/>
                    <a:pt x="158" y="72"/>
                    <a:pt x="158" y="72"/>
                  </a:cubicBezTo>
                  <a:cubicBezTo>
                    <a:pt x="156" y="72"/>
                    <a:pt x="153" y="71"/>
                    <a:pt x="151" y="68"/>
                  </a:cubicBezTo>
                  <a:cubicBezTo>
                    <a:pt x="150" y="66"/>
                    <a:pt x="148" y="66"/>
                    <a:pt x="147" y="66"/>
                  </a:cubicBezTo>
                  <a:cubicBezTo>
                    <a:pt x="145" y="66"/>
                    <a:pt x="143" y="66"/>
                    <a:pt x="142" y="68"/>
                  </a:cubicBezTo>
                  <a:cubicBezTo>
                    <a:pt x="140" y="71"/>
                    <a:pt x="137" y="72"/>
                    <a:pt x="135" y="72"/>
                  </a:cubicBezTo>
                  <a:cubicBezTo>
                    <a:pt x="132" y="72"/>
                    <a:pt x="129" y="71"/>
                    <a:pt x="127" y="68"/>
                  </a:cubicBezTo>
                  <a:cubicBezTo>
                    <a:pt x="126" y="66"/>
                    <a:pt x="124" y="66"/>
                    <a:pt x="122" y="66"/>
                  </a:cubicBezTo>
                  <a:cubicBezTo>
                    <a:pt x="121" y="66"/>
                    <a:pt x="119" y="66"/>
                    <a:pt x="118" y="68"/>
                  </a:cubicBezTo>
                  <a:cubicBezTo>
                    <a:pt x="116" y="71"/>
                    <a:pt x="113" y="72"/>
                    <a:pt x="110" y="72"/>
                  </a:cubicBezTo>
                  <a:cubicBezTo>
                    <a:pt x="107" y="72"/>
                    <a:pt x="105" y="71"/>
                    <a:pt x="103" y="68"/>
                  </a:cubicBezTo>
                  <a:cubicBezTo>
                    <a:pt x="102" y="66"/>
                    <a:pt x="100" y="66"/>
                    <a:pt x="98" y="66"/>
                  </a:cubicBezTo>
                  <a:cubicBezTo>
                    <a:pt x="96" y="66"/>
                    <a:pt x="95" y="66"/>
                    <a:pt x="94" y="68"/>
                  </a:cubicBezTo>
                  <a:cubicBezTo>
                    <a:pt x="92" y="70"/>
                    <a:pt x="89" y="72"/>
                    <a:pt x="86" y="72"/>
                  </a:cubicBezTo>
                  <a:cubicBezTo>
                    <a:pt x="86" y="72"/>
                    <a:pt x="86" y="72"/>
                    <a:pt x="86" y="72"/>
                  </a:cubicBezTo>
                  <a:cubicBezTo>
                    <a:pt x="86" y="72"/>
                    <a:pt x="86" y="72"/>
                    <a:pt x="86" y="72"/>
                  </a:cubicBezTo>
                  <a:cubicBezTo>
                    <a:pt x="83" y="72"/>
                    <a:pt x="80" y="74"/>
                    <a:pt x="80" y="77"/>
                  </a:cubicBezTo>
                  <a:cubicBezTo>
                    <a:pt x="76" y="96"/>
                    <a:pt x="76" y="96"/>
                    <a:pt x="76" y="96"/>
                  </a:cubicBezTo>
                  <a:cubicBezTo>
                    <a:pt x="76" y="96"/>
                    <a:pt x="71" y="96"/>
                    <a:pt x="71" y="96"/>
                  </a:cubicBezTo>
                  <a:cubicBezTo>
                    <a:pt x="69" y="95"/>
                    <a:pt x="68" y="94"/>
                    <a:pt x="68" y="92"/>
                  </a:cubicBezTo>
                  <a:close/>
                  <a:moveTo>
                    <a:pt x="177" y="111"/>
                  </a:moveTo>
                  <a:cubicBezTo>
                    <a:pt x="177" y="114"/>
                    <a:pt x="177" y="114"/>
                    <a:pt x="177" y="114"/>
                  </a:cubicBezTo>
                  <a:cubicBezTo>
                    <a:pt x="174" y="114"/>
                    <a:pt x="174" y="114"/>
                    <a:pt x="174" y="114"/>
                  </a:cubicBezTo>
                  <a:cubicBezTo>
                    <a:pt x="175" y="108"/>
                    <a:pt x="175" y="108"/>
                    <a:pt x="175" y="108"/>
                  </a:cubicBezTo>
                  <a:cubicBezTo>
                    <a:pt x="176" y="109"/>
                    <a:pt x="177" y="110"/>
                    <a:pt x="177" y="111"/>
                  </a:cubicBezTo>
                  <a:close/>
                  <a:moveTo>
                    <a:pt x="76" y="107"/>
                  </a:moveTo>
                  <a:cubicBezTo>
                    <a:pt x="77" y="107"/>
                    <a:pt x="77" y="107"/>
                    <a:pt x="77" y="107"/>
                  </a:cubicBezTo>
                  <a:cubicBezTo>
                    <a:pt x="82" y="107"/>
                    <a:pt x="87" y="104"/>
                    <a:pt x="87" y="99"/>
                  </a:cubicBezTo>
                  <a:cubicBezTo>
                    <a:pt x="90" y="83"/>
                    <a:pt x="90" y="83"/>
                    <a:pt x="90" y="83"/>
                  </a:cubicBezTo>
                  <a:cubicBezTo>
                    <a:pt x="93" y="82"/>
                    <a:pt x="96" y="81"/>
                    <a:pt x="98" y="79"/>
                  </a:cubicBezTo>
                  <a:cubicBezTo>
                    <a:pt x="102" y="82"/>
                    <a:pt x="106" y="83"/>
                    <a:pt x="110" y="83"/>
                  </a:cubicBezTo>
                  <a:cubicBezTo>
                    <a:pt x="115" y="83"/>
                    <a:pt x="119" y="82"/>
                    <a:pt x="122" y="79"/>
                  </a:cubicBezTo>
                  <a:cubicBezTo>
                    <a:pt x="126" y="82"/>
                    <a:pt x="130" y="83"/>
                    <a:pt x="135" y="83"/>
                  </a:cubicBezTo>
                  <a:cubicBezTo>
                    <a:pt x="139" y="83"/>
                    <a:pt x="143" y="82"/>
                    <a:pt x="147" y="79"/>
                  </a:cubicBezTo>
                  <a:cubicBezTo>
                    <a:pt x="149" y="81"/>
                    <a:pt x="152" y="82"/>
                    <a:pt x="155" y="83"/>
                  </a:cubicBezTo>
                  <a:cubicBezTo>
                    <a:pt x="157" y="99"/>
                    <a:pt x="157" y="99"/>
                    <a:pt x="157" y="99"/>
                  </a:cubicBezTo>
                  <a:cubicBezTo>
                    <a:pt x="158" y="102"/>
                    <a:pt x="161" y="105"/>
                    <a:pt x="164" y="107"/>
                  </a:cubicBezTo>
                  <a:cubicBezTo>
                    <a:pt x="163" y="114"/>
                    <a:pt x="163" y="114"/>
                    <a:pt x="163" y="114"/>
                  </a:cubicBezTo>
                  <a:cubicBezTo>
                    <a:pt x="156" y="114"/>
                    <a:pt x="156" y="114"/>
                    <a:pt x="156" y="114"/>
                  </a:cubicBezTo>
                  <a:cubicBezTo>
                    <a:pt x="143" y="114"/>
                    <a:pt x="132" y="125"/>
                    <a:pt x="132" y="138"/>
                  </a:cubicBezTo>
                  <a:cubicBezTo>
                    <a:pt x="132" y="163"/>
                    <a:pt x="132" y="163"/>
                    <a:pt x="132" y="163"/>
                  </a:cubicBezTo>
                  <a:cubicBezTo>
                    <a:pt x="131" y="163"/>
                    <a:pt x="130" y="164"/>
                    <a:pt x="129" y="164"/>
                  </a:cubicBezTo>
                  <a:cubicBezTo>
                    <a:pt x="111" y="164"/>
                    <a:pt x="111" y="164"/>
                    <a:pt x="111" y="164"/>
                  </a:cubicBezTo>
                  <a:cubicBezTo>
                    <a:pt x="109" y="164"/>
                    <a:pt x="107" y="163"/>
                    <a:pt x="105" y="162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3" y="143"/>
                    <a:pt x="82" y="140"/>
                    <a:pt x="81" y="137"/>
                  </a:cubicBezTo>
                  <a:lnTo>
                    <a:pt x="76" y="107"/>
                  </a:lnTo>
                  <a:close/>
                  <a:moveTo>
                    <a:pt x="81" y="186"/>
                  </a:moveTo>
                  <a:cubicBezTo>
                    <a:pt x="88" y="184"/>
                    <a:pt x="92" y="178"/>
                    <a:pt x="92" y="172"/>
                  </a:cubicBezTo>
                  <a:cubicBezTo>
                    <a:pt x="92" y="165"/>
                    <a:pt x="92" y="165"/>
                    <a:pt x="92" y="165"/>
                  </a:cubicBezTo>
                  <a:cubicBezTo>
                    <a:pt x="98" y="170"/>
                    <a:pt x="98" y="170"/>
                    <a:pt x="98" y="170"/>
                  </a:cubicBezTo>
                  <a:cubicBezTo>
                    <a:pt x="102" y="173"/>
                    <a:pt x="106" y="175"/>
                    <a:pt x="111" y="175"/>
                  </a:cubicBezTo>
                  <a:cubicBezTo>
                    <a:pt x="129" y="175"/>
                    <a:pt x="129" y="175"/>
                    <a:pt x="129" y="175"/>
                  </a:cubicBezTo>
                  <a:cubicBezTo>
                    <a:pt x="130" y="175"/>
                    <a:pt x="131" y="175"/>
                    <a:pt x="132" y="175"/>
                  </a:cubicBezTo>
                  <a:cubicBezTo>
                    <a:pt x="132" y="211"/>
                    <a:pt x="132" y="211"/>
                    <a:pt x="132" y="211"/>
                  </a:cubicBezTo>
                  <a:cubicBezTo>
                    <a:pt x="129" y="211"/>
                    <a:pt x="126" y="212"/>
                    <a:pt x="122" y="212"/>
                  </a:cubicBezTo>
                  <a:cubicBezTo>
                    <a:pt x="104" y="212"/>
                    <a:pt x="86" y="203"/>
                    <a:pt x="74" y="188"/>
                  </a:cubicBezTo>
                  <a:lnTo>
                    <a:pt x="81" y="186"/>
                  </a:lnTo>
                  <a:close/>
                  <a:moveTo>
                    <a:pt x="29" y="212"/>
                  </a:moveTo>
                  <a:cubicBezTo>
                    <a:pt x="29" y="206"/>
                    <a:pt x="33" y="201"/>
                    <a:pt x="39" y="199"/>
                  </a:cubicBezTo>
                  <a:cubicBezTo>
                    <a:pt x="63" y="192"/>
                    <a:pt x="63" y="192"/>
                    <a:pt x="63" y="192"/>
                  </a:cubicBezTo>
                  <a:cubicBezTo>
                    <a:pt x="76" y="211"/>
                    <a:pt x="99" y="223"/>
                    <a:pt x="122" y="223"/>
                  </a:cubicBezTo>
                  <a:cubicBezTo>
                    <a:pt x="126" y="223"/>
                    <a:pt x="129" y="223"/>
                    <a:pt x="132" y="222"/>
                  </a:cubicBezTo>
                  <a:cubicBezTo>
                    <a:pt x="132" y="246"/>
                    <a:pt x="132" y="246"/>
                    <a:pt x="132" y="246"/>
                  </a:cubicBezTo>
                  <a:cubicBezTo>
                    <a:pt x="132" y="259"/>
                    <a:pt x="143" y="270"/>
                    <a:pt x="156" y="270"/>
                  </a:cubicBezTo>
                  <a:cubicBezTo>
                    <a:pt x="181" y="270"/>
                    <a:pt x="181" y="270"/>
                    <a:pt x="181" y="270"/>
                  </a:cubicBezTo>
                  <a:cubicBezTo>
                    <a:pt x="181" y="300"/>
                    <a:pt x="181" y="300"/>
                    <a:pt x="181" y="300"/>
                  </a:cubicBezTo>
                  <a:cubicBezTo>
                    <a:pt x="181" y="301"/>
                    <a:pt x="181" y="301"/>
                    <a:pt x="181" y="301"/>
                  </a:cubicBezTo>
                  <a:cubicBezTo>
                    <a:pt x="150" y="301"/>
                    <a:pt x="150" y="301"/>
                    <a:pt x="150" y="301"/>
                  </a:cubicBezTo>
                  <a:cubicBezTo>
                    <a:pt x="150" y="294"/>
                    <a:pt x="150" y="294"/>
                    <a:pt x="150" y="294"/>
                  </a:cubicBezTo>
                  <a:cubicBezTo>
                    <a:pt x="150" y="281"/>
                    <a:pt x="139" y="271"/>
                    <a:pt x="126" y="271"/>
                  </a:cubicBezTo>
                  <a:cubicBezTo>
                    <a:pt x="66" y="271"/>
                    <a:pt x="66" y="271"/>
                    <a:pt x="66" y="271"/>
                  </a:cubicBezTo>
                  <a:cubicBezTo>
                    <a:pt x="66" y="271"/>
                    <a:pt x="65" y="271"/>
                    <a:pt x="65" y="270"/>
                  </a:cubicBezTo>
                  <a:cubicBezTo>
                    <a:pt x="65" y="234"/>
                    <a:pt x="65" y="234"/>
                    <a:pt x="65" y="234"/>
                  </a:cubicBezTo>
                  <a:cubicBezTo>
                    <a:pt x="65" y="231"/>
                    <a:pt x="63" y="229"/>
                    <a:pt x="60" y="229"/>
                  </a:cubicBezTo>
                  <a:cubicBezTo>
                    <a:pt x="57" y="229"/>
                    <a:pt x="54" y="231"/>
                    <a:pt x="54" y="234"/>
                  </a:cubicBezTo>
                  <a:cubicBezTo>
                    <a:pt x="54" y="270"/>
                    <a:pt x="54" y="270"/>
                    <a:pt x="54" y="270"/>
                  </a:cubicBezTo>
                  <a:cubicBezTo>
                    <a:pt x="54" y="277"/>
                    <a:pt x="59" y="282"/>
                    <a:pt x="66" y="282"/>
                  </a:cubicBezTo>
                  <a:cubicBezTo>
                    <a:pt x="102" y="282"/>
                    <a:pt x="102" y="282"/>
                    <a:pt x="102" y="282"/>
                  </a:cubicBezTo>
                  <a:cubicBezTo>
                    <a:pt x="102" y="301"/>
                    <a:pt x="102" y="301"/>
                    <a:pt x="102" y="301"/>
                  </a:cubicBezTo>
                  <a:cubicBezTo>
                    <a:pt x="48" y="301"/>
                    <a:pt x="48" y="301"/>
                    <a:pt x="48" y="301"/>
                  </a:cubicBezTo>
                  <a:cubicBezTo>
                    <a:pt x="38" y="301"/>
                    <a:pt x="29" y="293"/>
                    <a:pt x="29" y="282"/>
                  </a:cubicBezTo>
                  <a:lnTo>
                    <a:pt x="29" y="212"/>
                  </a:lnTo>
                  <a:close/>
                  <a:moveTo>
                    <a:pt x="139" y="294"/>
                  </a:moveTo>
                  <a:cubicBezTo>
                    <a:pt x="139" y="301"/>
                    <a:pt x="139" y="301"/>
                    <a:pt x="139" y="301"/>
                  </a:cubicBezTo>
                  <a:cubicBezTo>
                    <a:pt x="114" y="301"/>
                    <a:pt x="114" y="301"/>
                    <a:pt x="114" y="301"/>
                  </a:cubicBezTo>
                  <a:cubicBezTo>
                    <a:pt x="114" y="282"/>
                    <a:pt x="114" y="282"/>
                    <a:pt x="114" y="282"/>
                  </a:cubicBezTo>
                  <a:cubicBezTo>
                    <a:pt x="126" y="282"/>
                    <a:pt x="126" y="282"/>
                    <a:pt x="126" y="282"/>
                  </a:cubicBezTo>
                  <a:cubicBezTo>
                    <a:pt x="133" y="282"/>
                    <a:pt x="139" y="288"/>
                    <a:pt x="139" y="294"/>
                  </a:cubicBezTo>
                  <a:close/>
                  <a:moveTo>
                    <a:pt x="349" y="312"/>
                  </a:moveTo>
                  <a:cubicBezTo>
                    <a:pt x="349" y="312"/>
                    <a:pt x="349" y="312"/>
                    <a:pt x="349" y="313"/>
                  </a:cubicBezTo>
                  <a:cubicBezTo>
                    <a:pt x="349" y="325"/>
                    <a:pt x="349" y="325"/>
                    <a:pt x="349" y="325"/>
                  </a:cubicBezTo>
                  <a:cubicBezTo>
                    <a:pt x="349" y="325"/>
                    <a:pt x="349" y="325"/>
                    <a:pt x="349" y="325"/>
                  </a:cubicBezTo>
                  <a:cubicBezTo>
                    <a:pt x="12" y="325"/>
                    <a:pt x="12" y="325"/>
                    <a:pt x="12" y="325"/>
                  </a:cubicBezTo>
                  <a:cubicBezTo>
                    <a:pt x="11" y="325"/>
                    <a:pt x="11" y="325"/>
                    <a:pt x="11" y="325"/>
                  </a:cubicBezTo>
                  <a:cubicBezTo>
                    <a:pt x="11" y="313"/>
                    <a:pt x="11" y="313"/>
                    <a:pt x="11" y="313"/>
                  </a:cubicBezTo>
                  <a:cubicBezTo>
                    <a:pt x="11" y="312"/>
                    <a:pt x="11" y="312"/>
                    <a:pt x="12" y="312"/>
                  </a:cubicBezTo>
                  <a:lnTo>
                    <a:pt x="349" y="312"/>
                  </a:lnTo>
                  <a:close/>
                  <a:moveTo>
                    <a:pt x="192" y="301"/>
                  </a:moveTo>
                  <a:cubicBezTo>
                    <a:pt x="192" y="301"/>
                    <a:pt x="192" y="301"/>
                    <a:pt x="192" y="300"/>
                  </a:cubicBezTo>
                  <a:cubicBezTo>
                    <a:pt x="192" y="270"/>
                    <a:pt x="192" y="270"/>
                    <a:pt x="192" y="270"/>
                  </a:cubicBezTo>
                  <a:cubicBezTo>
                    <a:pt x="210" y="270"/>
                    <a:pt x="210" y="270"/>
                    <a:pt x="210" y="270"/>
                  </a:cubicBezTo>
                  <a:cubicBezTo>
                    <a:pt x="205" y="301"/>
                    <a:pt x="205" y="301"/>
                    <a:pt x="205" y="301"/>
                  </a:cubicBezTo>
                  <a:cubicBezTo>
                    <a:pt x="192" y="301"/>
                    <a:pt x="192" y="301"/>
                    <a:pt x="192" y="301"/>
                  </a:cubicBezTo>
                  <a:close/>
                  <a:moveTo>
                    <a:pt x="217" y="301"/>
                  </a:moveTo>
                  <a:cubicBezTo>
                    <a:pt x="227" y="227"/>
                    <a:pt x="227" y="227"/>
                    <a:pt x="227" y="227"/>
                  </a:cubicBezTo>
                  <a:cubicBezTo>
                    <a:pt x="227" y="224"/>
                    <a:pt x="230" y="222"/>
                    <a:pt x="233" y="222"/>
                  </a:cubicBezTo>
                  <a:cubicBezTo>
                    <a:pt x="260" y="222"/>
                    <a:pt x="260" y="222"/>
                    <a:pt x="260" y="222"/>
                  </a:cubicBezTo>
                  <a:cubicBezTo>
                    <a:pt x="263" y="222"/>
                    <a:pt x="266" y="224"/>
                    <a:pt x="266" y="227"/>
                  </a:cubicBezTo>
                  <a:cubicBezTo>
                    <a:pt x="276" y="301"/>
                    <a:pt x="276" y="301"/>
                    <a:pt x="276" y="301"/>
                  </a:cubicBezTo>
                  <a:lnTo>
                    <a:pt x="217" y="301"/>
                  </a:lnTo>
                  <a:close/>
                  <a:moveTo>
                    <a:pt x="283" y="259"/>
                  </a:moveTo>
                  <a:cubicBezTo>
                    <a:pt x="282" y="259"/>
                    <a:pt x="282" y="259"/>
                    <a:pt x="282" y="259"/>
                  </a:cubicBezTo>
                  <a:cubicBezTo>
                    <a:pt x="278" y="226"/>
                    <a:pt x="278" y="226"/>
                    <a:pt x="278" y="226"/>
                  </a:cubicBezTo>
                  <a:cubicBezTo>
                    <a:pt x="276" y="217"/>
                    <a:pt x="269" y="211"/>
                    <a:pt x="260" y="211"/>
                  </a:cubicBezTo>
                  <a:cubicBezTo>
                    <a:pt x="233" y="211"/>
                    <a:pt x="233" y="211"/>
                    <a:pt x="233" y="211"/>
                  </a:cubicBezTo>
                  <a:cubicBezTo>
                    <a:pt x="224" y="211"/>
                    <a:pt x="217" y="217"/>
                    <a:pt x="215" y="226"/>
                  </a:cubicBezTo>
                  <a:cubicBezTo>
                    <a:pt x="211" y="259"/>
                    <a:pt x="211" y="259"/>
                    <a:pt x="211" y="259"/>
                  </a:cubicBezTo>
                  <a:cubicBezTo>
                    <a:pt x="211" y="259"/>
                    <a:pt x="211" y="259"/>
                    <a:pt x="210" y="259"/>
                  </a:cubicBezTo>
                  <a:cubicBezTo>
                    <a:pt x="156" y="259"/>
                    <a:pt x="156" y="259"/>
                    <a:pt x="156" y="259"/>
                  </a:cubicBezTo>
                  <a:cubicBezTo>
                    <a:pt x="149" y="259"/>
                    <a:pt x="144" y="253"/>
                    <a:pt x="144" y="246"/>
                  </a:cubicBezTo>
                  <a:cubicBezTo>
                    <a:pt x="144" y="138"/>
                    <a:pt x="144" y="138"/>
                    <a:pt x="144" y="138"/>
                  </a:cubicBezTo>
                  <a:cubicBezTo>
                    <a:pt x="144" y="131"/>
                    <a:pt x="149" y="125"/>
                    <a:pt x="156" y="125"/>
                  </a:cubicBezTo>
                  <a:cubicBezTo>
                    <a:pt x="337" y="125"/>
                    <a:pt x="337" y="125"/>
                    <a:pt x="337" y="125"/>
                  </a:cubicBezTo>
                  <a:cubicBezTo>
                    <a:pt x="344" y="125"/>
                    <a:pt x="349" y="131"/>
                    <a:pt x="349" y="138"/>
                  </a:cubicBezTo>
                  <a:cubicBezTo>
                    <a:pt x="349" y="246"/>
                    <a:pt x="349" y="246"/>
                    <a:pt x="349" y="246"/>
                  </a:cubicBezTo>
                  <a:cubicBezTo>
                    <a:pt x="349" y="253"/>
                    <a:pt x="344" y="259"/>
                    <a:pt x="337" y="259"/>
                  </a:cubicBezTo>
                  <a:lnTo>
                    <a:pt x="283" y="25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90">
              <a:extLst>
                <a:ext uri="{FF2B5EF4-FFF2-40B4-BE49-F238E27FC236}">
                  <a16:creationId xmlns:a16="http://schemas.microsoft.com/office/drawing/2014/main" xmlns="" id="{6945EBB9-AC77-4FCB-85D3-A4A03161F24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538" y="1250"/>
              <a:ext cx="83" cy="86"/>
            </a:xfrm>
            <a:custGeom>
              <a:avLst/>
              <a:gdLst>
                <a:gd name="T0" fmla="*/ 18 w 35"/>
                <a:gd name="T1" fmla="*/ 0 h 36"/>
                <a:gd name="T2" fmla="*/ 0 w 35"/>
                <a:gd name="T3" fmla="*/ 18 h 36"/>
                <a:gd name="T4" fmla="*/ 18 w 35"/>
                <a:gd name="T5" fmla="*/ 36 h 36"/>
                <a:gd name="T6" fmla="*/ 35 w 35"/>
                <a:gd name="T7" fmla="*/ 18 h 36"/>
                <a:gd name="T8" fmla="*/ 18 w 35"/>
                <a:gd name="T9" fmla="*/ 0 h 36"/>
                <a:gd name="T10" fmla="*/ 18 w 35"/>
                <a:gd name="T11" fmla="*/ 24 h 36"/>
                <a:gd name="T12" fmla="*/ 11 w 35"/>
                <a:gd name="T13" fmla="*/ 18 h 36"/>
                <a:gd name="T14" fmla="*/ 18 w 35"/>
                <a:gd name="T15" fmla="*/ 12 h 36"/>
                <a:gd name="T16" fmla="*/ 24 w 35"/>
                <a:gd name="T17" fmla="*/ 18 h 36"/>
                <a:gd name="T18" fmla="*/ 18 w 35"/>
                <a:gd name="T19" fmla="*/ 2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5" h="36">
                  <a:moveTo>
                    <a:pt x="18" y="0"/>
                  </a:moveTo>
                  <a:cubicBezTo>
                    <a:pt x="8" y="0"/>
                    <a:pt x="0" y="8"/>
                    <a:pt x="0" y="18"/>
                  </a:cubicBezTo>
                  <a:cubicBezTo>
                    <a:pt x="0" y="28"/>
                    <a:pt x="8" y="36"/>
                    <a:pt x="18" y="36"/>
                  </a:cubicBezTo>
                  <a:cubicBezTo>
                    <a:pt x="27" y="36"/>
                    <a:pt x="35" y="28"/>
                    <a:pt x="35" y="18"/>
                  </a:cubicBezTo>
                  <a:cubicBezTo>
                    <a:pt x="35" y="8"/>
                    <a:pt x="27" y="0"/>
                    <a:pt x="18" y="0"/>
                  </a:cubicBezTo>
                  <a:close/>
                  <a:moveTo>
                    <a:pt x="18" y="24"/>
                  </a:moveTo>
                  <a:cubicBezTo>
                    <a:pt x="14" y="24"/>
                    <a:pt x="11" y="22"/>
                    <a:pt x="11" y="18"/>
                  </a:cubicBezTo>
                  <a:cubicBezTo>
                    <a:pt x="11" y="15"/>
                    <a:pt x="14" y="12"/>
                    <a:pt x="18" y="12"/>
                  </a:cubicBezTo>
                  <a:cubicBezTo>
                    <a:pt x="21" y="12"/>
                    <a:pt x="24" y="15"/>
                    <a:pt x="24" y="18"/>
                  </a:cubicBezTo>
                  <a:cubicBezTo>
                    <a:pt x="24" y="22"/>
                    <a:pt x="21" y="24"/>
                    <a:pt x="18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163" name="Picture 162">
            <a:extLst>
              <a:ext uri="{FF2B5EF4-FFF2-40B4-BE49-F238E27FC236}">
                <a16:creationId xmlns:a16="http://schemas.microsoft.com/office/drawing/2014/main" xmlns="" id="{0A22A694-AAC1-436F-B8A8-64D554207A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0892" y="4925103"/>
            <a:ext cx="884606" cy="1113947"/>
          </a:xfrm>
          <a:prstGeom prst="rect">
            <a:avLst/>
          </a:prstGeom>
        </p:spPr>
      </p:pic>
      <p:sp>
        <p:nvSpPr>
          <p:cNvPr id="164" name="TextBox 163">
            <a:extLst>
              <a:ext uri="{FF2B5EF4-FFF2-40B4-BE49-F238E27FC236}">
                <a16:creationId xmlns:a16="http://schemas.microsoft.com/office/drawing/2014/main" xmlns="" id="{AB63A681-0673-4A05-B6BB-35AF5D644CA8}"/>
              </a:ext>
            </a:extLst>
          </p:cNvPr>
          <p:cNvSpPr txBox="1"/>
          <p:nvPr/>
        </p:nvSpPr>
        <p:spPr>
          <a:xfrm>
            <a:off x="4502330" y="6151101"/>
            <a:ext cx="1401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400" b="1">
                <a:solidFill>
                  <a:srgbClr val="F63F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API GATEWAY</a:t>
            </a:r>
            <a:endParaRPr lang="en-US" sz="1400" b="1">
              <a:solidFill>
                <a:srgbClr val="F63F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xmlns="" id="{8CF2F5CF-6BF7-4683-80DC-2CA6383AA94E}"/>
              </a:ext>
            </a:extLst>
          </p:cNvPr>
          <p:cNvSpPr txBox="1"/>
          <p:nvPr/>
        </p:nvSpPr>
        <p:spPr>
          <a:xfrm>
            <a:off x="6272303" y="6151101"/>
            <a:ext cx="11558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400" b="1">
                <a:solidFill>
                  <a:srgbClr val="F63F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DATABASE</a:t>
            </a:r>
            <a:endParaRPr lang="en-US" sz="1400" b="1">
              <a:solidFill>
                <a:srgbClr val="F63F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xmlns="" id="{40DE4B15-99E1-4578-AB60-991CA954EC13}"/>
              </a:ext>
            </a:extLst>
          </p:cNvPr>
          <p:cNvSpPr txBox="1"/>
          <p:nvPr/>
        </p:nvSpPr>
        <p:spPr>
          <a:xfrm>
            <a:off x="5670243" y="936532"/>
            <a:ext cx="85151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vi-VN" sz="1100" b="1">
                <a:solidFill>
                  <a:srgbClr val="99C21F"/>
                </a:solidFill>
                <a:cs typeface="Arial" panose="020B0604020202020204" pitchFamily="34" charset="0"/>
              </a:rPr>
              <a:t>BÁO CÁO</a:t>
            </a: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xmlns="" id="{2CD9E8E2-B9C5-4E28-B49C-07B722AB824D}"/>
              </a:ext>
            </a:extLst>
          </p:cNvPr>
          <p:cNvSpPr txBox="1"/>
          <p:nvPr/>
        </p:nvSpPr>
        <p:spPr>
          <a:xfrm>
            <a:off x="2905913" y="1556461"/>
            <a:ext cx="1388522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vi-VN" sz="1100" b="1">
                <a:solidFill>
                  <a:srgbClr val="2EB55F"/>
                </a:solidFill>
                <a:cs typeface="Arial" panose="020B0604020202020204" pitchFamily="34" charset="0"/>
              </a:rPr>
              <a:t>KHỐI HỌC VIÊN</a:t>
            </a:r>
            <a:endParaRPr lang="en-US" sz="1100" b="1">
              <a:solidFill>
                <a:srgbClr val="2EB55F"/>
              </a:solidFill>
              <a:cs typeface="Arial" panose="020B0604020202020204" pitchFamily="34" charset="0"/>
            </a:endParaRPr>
          </a:p>
          <a:p>
            <a:pPr algn="r">
              <a:buClr>
                <a:srgbClr val="00B18D"/>
              </a:buClr>
            </a:pPr>
            <a:r>
              <a:rPr lang="vi-VN" sz="110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Đăng ký   </a:t>
            </a:r>
          </a:p>
          <a:p>
            <a:pPr algn="r">
              <a:buClr>
                <a:srgbClr val="00B18D"/>
              </a:buClr>
            </a:pPr>
            <a:r>
              <a:rPr lang="vi-VN" sz="110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Tham gia học tập   </a:t>
            </a:r>
            <a:endParaRPr lang="en-US" sz="110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xmlns="" id="{EDF6FFEC-4D8E-4139-BEFA-42C35774713C}"/>
              </a:ext>
            </a:extLst>
          </p:cNvPr>
          <p:cNvSpPr txBox="1"/>
          <p:nvPr/>
        </p:nvSpPr>
        <p:spPr>
          <a:xfrm>
            <a:off x="1293636" y="3169488"/>
            <a:ext cx="2241319" cy="12772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vi-VN" sz="1100" b="1">
                <a:solidFill>
                  <a:srgbClr val="2891DF"/>
                </a:solidFill>
                <a:cs typeface="Arial" panose="020B0604020202020204" pitchFamily="34" charset="0"/>
              </a:rPr>
              <a:t>ĐÁNH GIÁ, KIỂM TRA</a:t>
            </a:r>
            <a:endParaRPr lang="en-US" sz="1100" b="1">
              <a:solidFill>
                <a:srgbClr val="2891DF"/>
              </a:solidFill>
              <a:cs typeface="Arial" panose="020B0604020202020204" pitchFamily="34" charset="0"/>
            </a:endParaRPr>
          </a:p>
          <a:p>
            <a:pPr algn="r">
              <a:buClr>
                <a:srgbClr val="00B18D"/>
              </a:buClr>
            </a:pPr>
            <a:r>
              <a:rPr lang="vi-VN" sz="110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Ngân hàng câu hỏi   </a:t>
            </a:r>
          </a:p>
          <a:p>
            <a:pPr algn="r">
              <a:buClr>
                <a:srgbClr val="00B18D"/>
              </a:buClr>
            </a:pPr>
            <a:r>
              <a:rPr lang="vi-VN" sz="110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Đề thi   </a:t>
            </a:r>
          </a:p>
          <a:p>
            <a:pPr algn="r">
              <a:buClr>
                <a:srgbClr val="00B18D"/>
              </a:buClr>
            </a:pPr>
            <a:r>
              <a:rPr lang="vi-VN" sz="110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Tổ chức thi trong lớp học   </a:t>
            </a:r>
          </a:p>
          <a:p>
            <a:pPr algn="r">
              <a:buClr>
                <a:srgbClr val="00B18D"/>
              </a:buClr>
            </a:pPr>
            <a:r>
              <a:rPr lang="vi-VN" sz="110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Tổ chức thi độc lập với lớp học   </a:t>
            </a:r>
          </a:p>
          <a:p>
            <a:pPr algn="r">
              <a:buClr>
                <a:srgbClr val="00B18D"/>
              </a:buClr>
            </a:pPr>
            <a:r>
              <a:rPr lang="vi-VN" sz="110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Giám sát thi   </a:t>
            </a:r>
          </a:p>
          <a:p>
            <a:pPr algn="r">
              <a:buClr>
                <a:srgbClr val="00B18D"/>
              </a:buClr>
            </a:pPr>
            <a:r>
              <a:rPr lang="vi-VN" sz="110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Chấm thi   </a:t>
            </a:r>
            <a:endParaRPr lang="en-US" sz="110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xmlns="" id="{944F882E-0FC7-453D-BA10-DF20227D8680}"/>
              </a:ext>
            </a:extLst>
          </p:cNvPr>
          <p:cNvSpPr txBox="1"/>
          <p:nvPr/>
        </p:nvSpPr>
        <p:spPr>
          <a:xfrm>
            <a:off x="1009773" y="4715098"/>
            <a:ext cx="2832827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vi-VN" sz="1100" b="1">
                <a:solidFill>
                  <a:srgbClr val="B959D6"/>
                </a:solidFill>
                <a:cs typeface="Arial" panose="020B0604020202020204" pitchFamily="34" charset="0"/>
              </a:rPr>
              <a:t>QUẢN TRỊ NỘI DUNG ĐÀO TẠO (LCMS)</a:t>
            </a:r>
            <a:endParaRPr lang="en-US" sz="1100" b="1">
              <a:solidFill>
                <a:srgbClr val="B959D6"/>
              </a:solidFill>
              <a:cs typeface="Arial" panose="020B0604020202020204" pitchFamily="34" charset="0"/>
            </a:endParaRPr>
          </a:p>
          <a:p>
            <a:pPr algn="r">
              <a:buClr>
                <a:srgbClr val="00B18D"/>
              </a:buClr>
            </a:pPr>
            <a:r>
              <a:rPr lang="vi-VN" sz="110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Bài giảng   </a:t>
            </a:r>
          </a:p>
          <a:p>
            <a:pPr algn="r">
              <a:buClr>
                <a:srgbClr val="00B18D"/>
              </a:buClr>
            </a:pPr>
            <a:r>
              <a:rPr lang="vi-VN" sz="110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Giáo trình   </a:t>
            </a:r>
          </a:p>
          <a:p>
            <a:pPr algn="r">
              <a:buClr>
                <a:srgbClr val="00B18D"/>
              </a:buClr>
            </a:pPr>
            <a:r>
              <a:rPr lang="vi-VN" sz="110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Tài liệu tham khảo   </a:t>
            </a:r>
          </a:p>
          <a:p>
            <a:pPr algn="r">
              <a:buClr>
                <a:srgbClr val="00B18D"/>
              </a:buClr>
            </a:pPr>
            <a:r>
              <a:rPr lang="vi-VN" sz="110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Hội thảo, sự kiện   </a:t>
            </a:r>
            <a:endParaRPr lang="en-US" sz="110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xmlns="" id="{D6862E03-928A-4714-84B9-B24DC83E6340}"/>
              </a:ext>
            </a:extLst>
          </p:cNvPr>
          <p:cNvSpPr txBox="1"/>
          <p:nvPr/>
        </p:nvSpPr>
        <p:spPr>
          <a:xfrm>
            <a:off x="8343419" y="1556461"/>
            <a:ext cx="161614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1100" b="1">
                <a:solidFill>
                  <a:srgbClr val="E59000"/>
                </a:solidFill>
                <a:cs typeface="Arial" panose="020B0604020202020204" pitchFamily="34" charset="0"/>
              </a:rPr>
              <a:t>TRAO ĐỔI LIÊN LẠC</a:t>
            </a:r>
            <a:endParaRPr lang="en-US" sz="1100" b="1">
              <a:solidFill>
                <a:srgbClr val="E59000"/>
              </a:solidFill>
              <a:cs typeface="Arial" panose="020B0604020202020204" pitchFamily="34" charset="0"/>
            </a:endParaRPr>
          </a:p>
          <a:p>
            <a:pPr>
              <a:buClr>
                <a:srgbClr val="FFA000"/>
              </a:buClr>
            </a:pPr>
            <a:r>
              <a:rPr lang="vi-VN" sz="110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  Hỏi đáp</a:t>
            </a:r>
          </a:p>
          <a:p>
            <a:pPr>
              <a:buClr>
                <a:srgbClr val="FFA000"/>
              </a:buClr>
            </a:pPr>
            <a:r>
              <a:rPr lang="vi-VN" sz="110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  Hộp thư nội bộ</a:t>
            </a:r>
          </a:p>
          <a:p>
            <a:pPr>
              <a:buClr>
                <a:srgbClr val="FFA000"/>
              </a:buClr>
            </a:pPr>
            <a:r>
              <a:rPr lang="vi-VN" sz="110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  Lịch sự kiện</a:t>
            </a:r>
          </a:p>
          <a:p>
            <a:pPr>
              <a:buClr>
                <a:srgbClr val="FFA000"/>
              </a:buClr>
            </a:pPr>
            <a:r>
              <a:rPr lang="vi-VN" sz="110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  Tin tức, thông báo</a:t>
            </a:r>
          </a:p>
          <a:p>
            <a:pPr>
              <a:buClr>
                <a:srgbClr val="FFA000"/>
              </a:buClr>
            </a:pPr>
            <a:r>
              <a:rPr lang="vi-VN" sz="110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  Email</a:t>
            </a:r>
            <a:endParaRPr lang="en-US" sz="110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xmlns="" id="{BEEF45BE-B62F-40EB-8E21-DCE8C0E29B5A}"/>
              </a:ext>
            </a:extLst>
          </p:cNvPr>
          <p:cNvSpPr txBox="1"/>
          <p:nvPr/>
        </p:nvSpPr>
        <p:spPr>
          <a:xfrm>
            <a:off x="8638891" y="3159022"/>
            <a:ext cx="2791149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1100" b="1">
                <a:solidFill>
                  <a:srgbClr val="DA773E"/>
                </a:solidFill>
                <a:cs typeface="Arial" panose="020B0604020202020204" pitchFamily="34" charset="0"/>
              </a:rPr>
              <a:t>QUẢN TRỊ HỆ THỐNG</a:t>
            </a:r>
            <a:endParaRPr lang="en-US" sz="1100" b="1">
              <a:solidFill>
                <a:srgbClr val="DA773E"/>
              </a:solidFill>
              <a:cs typeface="Arial" panose="020B0604020202020204" pitchFamily="34" charset="0"/>
            </a:endParaRPr>
          </a:p>
          <a:p>
            <a:pPr>
              <a:buClr>
                <a:srgbClr val="00B18D"/>
              </a:buClr>
            </a:pPr>
            <a:r>
              <a:rPr lang="vi-VN" sz="110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  Quản lý người dùng, nhóm người dùng</a:t>
            </a:r>
          </a:p>
          <a:p>
            <a:pPr>
              <a:buClr>
                <a:srgbClr val="00B18D"/>
              </a:buClr>
            </a:pPr>
            <a:r>
              <a:rPr lang="vi-VN" sz="110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  Quản lý quyền, phân quyền người dùng</a:t>
            </a:r>
          </a:p>
          <a:p>
            <a:pPr>
              <a:buClr>
                <a:srgbClr val="00B18D"/>
              </a:buClr>
            </a:pPr>
            <a:r>
              <a:rPr lang="vi-VN" sz="110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  Quản trị dữ liệu danh mục</a:t>
            </a:r>
          </a:p>
          <a:p>
            <a:pPr>
              <a:buClr>
                <a:srgbClr val="00B18D"/>
              </a:buClr>
            </a:pPr>
            <a:r>
              <a:rPr lang="vi-VN" sz="110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  Quản lý cấu hình hệ thống</a:t>
            </a:r>
            <a:endParaRPr lang="en-US" sz="110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xmlns="" id="{413B9708-FC29-40F7-9CA0-CE1BAFEA2ED8}"/>
              </a:ext>
            </a:extLst>
          </p:cNvPr>
          <p:cNvSpPr txBox="1"/>
          <p:nvPr/>
        </p:nvSpPr>
        <p:spPr>
          <a:xfrm>
            <a:off x="8299438" y="4705821"/>
            <a:ext cx="1986441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1100" b="1">
                <a:solidFill>
                  <a:srgbClr val="DD3948"/>
                </a:solidFill>
                <a:cs typeface="Arial" panose="020B0604020202020204" pitchFamily="34" charset="0"/>
              </a:rPr>
              <a:t>QUẢN TRỊ ĐÀO TẠO (LMS)</a:t>
            </a:r>
            <a:endParaRPr lang="en-US" sz="1100" b="1">
              <a:solidFill>
                <a:srgbClr val="DD3948"/>
              </a:solidFill>
              <a:cs typeface="Arial" panose="020B0604020202020204" pitchFamily="34" charset="0"/>
            </a:endParaRPr>
          </a:p>
          <a:p>
            <a:pPr>
              <a:buClr>
                <a:srgbClr val="00B18D"/>
              </a:buClr>
            </a:pPr>
            <a:r>
              <a:rPr lang="vi-VN" sz="110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  Khóa học</a:t>
            </a:r>
          </a:p>
          <a:p>
            <a:pPr>
              <a:buClr>
                <a:srgbClr val="00B18D"/>
              </a:buClr>
            </a:pPr>
            <a:r>
              <a:rPr lang="vi-VN" sz="110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  Giảng viên</a:t>
            </a:r>
          </a:p>
          <a:p>
            <a:pPr>
              <a:buClr>
                <a:srgbClr val="00B18D"/>
              </a:buClr>
            </a:pPr>
            <a:r>
              <a:rPr lang="vi-VN" sz="110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  Học bạ</a:t>
            </a:r>
          </a:p>
          <a:p>
            <a:pPr>
              <a:buClr>
                <a:srgbClr val="00B18D"/>
              </a:buClr>
            </a:pPr>
            <a:r>
              <a:rPr lang="vi-VN" sz="110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  Chứng chỉ</a:t>
            </a:r>
            <a:endParaRPr lang="en-US" sz="110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173" name="Oval 172">
            <a:extLst>
              <a:ext uri="{FF2B5EF4-FFF2-40B4-BE49-F238E27FC236}">
                <a16:creationId xmlns:a16="http://schemas.microsoft.com/office/drawing/2014/main" xmlns="" id="{B351DB88-ADB4-4884-8375-62A49584E8D4}"/>
              </a:ext>
            </a:extLst>
          </p:cNvPr>
          <p:cNvSpPr/>
          <p:nvPr/>
        </p:nvSpPr>
        <p:spPr>
          <a:xfrm>
            <a:off x="4438267" y="1806991"/>
            <a:ext cx="144000" cy="144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33CA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>
            <a:extLst>
              <a:ext uri="{FF2B5EF4-FFF2-40B4-BE49-F238E27FC236}">
                <a16:creationId xmlns:a16="http://schemas.microsoft.com/office/drawing/2014/main" xmlns="" id="{56AF4725-9595-4D69-8D58-DADBE62C579E}"/>
              </a:ext>
            </a:extLst>
          </p:cNvPr>
          <p:cNvSpPr/>
          <p:nvPr/>
        </p:nvSpPr>
        <p:spPr>
          <a:xfrm>
            <a:off x="5982010" y="1204745"/>
            <a:ext cx="144000" cy="144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99C2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>
            <a:extLst>
              <a:ext uri="{FF2B5EF4-FFF2-40B4-BE49-F238E27FC236}">
                <a16:creationId xmlns:a16="http://schemas.microsoft.com/office/drawing/2014/main" xmlns="" id="{87DCCF76-540D-4BC0-BCD4-97F15C7AC13B}"/>
              </a:ext>
            </a:extLst>
          </p:cNvPr>
          <p:cNvSpPr/>
          <p:nvPr/>
        </p:nvSpPr>
        <p:spPr>
          <a:xfrm>
            <a:off x="7619132" y="1812671"/>
            <a:ext cx="144000" cy="144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FFA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>
            <a:extLst>
              <a:ext uri="{FF2B5EF4-FFF2-40B4-BE49-F238E27FC236}">
                <a16:creationId xmlns:a16="http://schemas.microsoft.com/office/drawing/2014/main" xmlns="" id="{21EBC84B-8EA3-4424-9ACE-BDE8691D84E4}"/>
              </a:ext>
            </a:extLst>
          </p:cNvPr>
          <p:cNvSpPr/>
          <p:nvPr/>
        </p:nvSpPr>
        <p:spPr>
          <a:xfrm>
            <a:off x="8376387" y="3220154"/>
            <a:ext cx="144000" cy="144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F385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>
            <a:extLst>
              <a:ext uri="{FF2B5EF4-FFF2-40B4-BE49-F238E27FC236}">
                <a16:creationId xmlns:a16="http://schemas.microsoft.com/office/drawing/2014/main" xmlns="" id="{5EEC9522-A395-479D-BE98-D164933DE0BB}"/>
              </a:ext>
            </a:extLst>
          </p:cNvPr>
          <p:cNvSpPr/>
          <p:nvPr/>
        </p:nvSpPr>
        <p:spPr>
          <a:xfrm>
            <a:off x="8094377" y="4761164"/>
            <a:ext cx="144000" cy="144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F63F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>
            <a:extLst>
              <a:ext uri="{FF2B5EF4-FFF2-40B4-BE49-F238E27FC236}">
                <a16:creationId xmlns:a16="http://schemas.microsoft.com/office/drawing/2014/main" xmlns="" id="{B62E7348-51C2-4F26-B090-FF082C6468E2}"/>
              </a:ext>
            </a:extLst>
          </p:cNvPr>
          <p:cNvSpPr/>
          <p:nvPr/>
        </p:nvSpPr>
        <p:spPr>
          <a:xfrm>
            <a:off x="3940742" y="4761164"/>
            <a:ext cx="144000" cy="144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CE63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>
            <a:extLst>
              <a:ext uri="{FF2B5EF4-FFF2-40B4-BE49-F238E27FC236}">
                <a16:creationId xmlns:a16="http://schemas.microsoft.com/office/drawing/2014/main" xmlns="" id="{56761D0D-ED76-4AD7-B0C0-CAD6ED91C9C6}"/>
              </a:ext>
            </a:extLst>
          </p:cNvPr>
          <p:cNvSpPr/>
          <p:nvPr/>
        </p:nvSpPr>
        <p:spPr>
          <a:xfrm>
            <a:off x="3669886" y="3220753"/>
            <a:ext cx="144000" cy="144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2DA1F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0" name="Group 535">
            <a:extLst>
              <a:ext uri="{FF2B5EF4-FFF2-40B4-BE49-F238E27FC236}">
                <a16:creationId xmlns:a16="http://schemas.microsoft.com/office/drawing/2014/main" xmlns="" id="{FA519C6A-FB26-478B-8FE0-886E4C8E917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727848" y="5328865"/>
            <a:ext cx="1117496" cy="766816"/>
            <a:chOff x="-749" y="600"/>
            <a:chExt cx="3295" cy="2261"/>
          </a:xfrm>
        </p:grpSpPr>
        <p:pic>
          <p:nvPicPr>
            <p:cNvPr id="181" name="Picture 536">
              <a:extLst>
                <a:ext uri="{FF2B5EF4-FFF2-40B4-BE49-F238E27FC236}">
                  <a16:creationId xmlns:a16="http://schemas.microsoft.com/office/drawing/2014/main" xmlns="" id="{AEF55433-6A19-4751-B39A-50DD56141E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749" y="923"/>
              <a:ext cx="1322" cy="1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2" name="Picture 537">
              <a:extLst>
                <a:ext uri="{FF2B5EF4-FFF2-40B4-BE49-F238E27FC236}">
                  <a16:creationId xmlns:a16="http://schemas.microsoft.com/office/drawing/2014/main" xmlns="" id="{2E0744C2-49A7-4073-A0B6-F4C5073AF6F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23" y="923"/>
              <a:ext cx="1323" cy="1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3" name="Picture 538">
              <a:extLst>
                <a:ext uri="{FF2B5EF4-FFF2-40B4-BE49-F238E27FC236}">
                  <a16:creationId xmlns:a16="http://schemas.microsoft.com/office/drawing/2014/main" xmlns="" id="{50DE8B65-E8AF-45E7-BBE1-D40D0E4C362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" y="601"/>
              <a:ext cx="663" cy="19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" name="Picture 539">
              <a:extLst>
                <a:ext uri="{FF2B5EF4-FFF2-40B4-BE49-F238E27FC236}">
                  <a16:creationId xmlns:a16="http://schemas.microsoft.com/office/drawing/2014/main" xmlns="" id="{88C74AEB-7FA2-4005-B6C3-777D775449E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20" y="600"/>
              <a:ext cx="99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5" name="Picture 540">
              <a:extLst>
                <a:ext uri="{FF2B5EF4-FFF2-40B4-BE49-F238E27FC236}">
                  <a16:creationId xmlns:a16="http://schemas.microsoft.com/office/drawing/2014/main" xmlns="" id="{3FD1EFF1-8322-4650-82D0-286E0DC71CD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23" y="600"/>
              <a:ext cx="99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952842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13" grpId="0"/>
      <p:bldP spid="121" grpId="0" animBg="1"/>
      <p:bldP spid="164" grpId="0"/>
      <p:bldP spid="165" grpId="0"/>
      <p:bldP spid="166" grpId="0"/>
      <p:bldP spid="167" grpId="0"/>
      <p:bldP spid="168" grpId="0"/>
      <p:bldP spid="169" grpId="0"/>
      <p:bldP spid="170" grpId="0"/>
      <p:bldP spid="171" grpId="0"/>
      <p:bldP spid="172" grpId="0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B0C0ADEA-827E-4723-B666-1890CF62548A}"/>
              </a:ext>
            </a:extLst>
          </p:cNvPr>
          <p:cNvSpPr txBox="1"/>
          <p:nvPr/>
        </p:nvSpPr>
        <p:spPr>
          <a:xfrm>
            <a:off x="5822094" y="1622114"/>
            <a:ext cx="5966140" cy="4795498"/>
          </a:xfrm>
          <a:prstGeom prst="rect">
            <a:avLst/>
          </a:prstGeom>
          <a:noFill/>
          <a:ln w="38100">
            <a:solidFill>
              <a:srgbClr val="00B18D"/>
            </a:solidFill>
          </a:ln>
        </p:spPr>
        <p:txBody>
          <a:bodyPr wrap="square" lIns="180000" tIns="180000" rIns="180000" bIns="180000" rtlCol="0">
            <a:spAutoFit/>
          </a:bodyPr>
          <a:lstStyle/>
          <a:p>
            <a:r>
              <a:rPr lang="en-US" b="1" dirty="0" smtClean="0"/>
              <a:t>Thời gian triển khai</a:t>
            </a:r>
            <a:r>
              <a:rPr lang="en-US" dirty="0" smtClean="0"/>
              <a:t> (trung bình 4 tuần):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Ghi </a:t>
            </a:r>
            <a:r>
              <a:rPr lang="en-US" dirty="0"/>
              <a:t>chú:</a:t>
            </a:r>
          </a:p>
          <a:p>
            <a:pPr marL="342900" indent="-342900">
              <a:buAutoNum type="arabicPeriod"/>
            </a:pPr>
            <a:r>
              <a:rPr lang="en-US" dirty="0"/>
              <a:t>Cài đặt cấu hình trên hạ tầng của FPT.</a:t>
            </a:r>
          </a:p>
          <a:p>
            <a:pPr marL="342900" indent="-342900">
              <a:buAutoNum type="arabicPeriod"/>
            </a:pPr>
            <a:r>
              <a:rPr lang="en-US" dirty="0"/>
              <a:t>Đào tạo người dùng: chuyển giao bộ tài liệu đào tạo + đào tạo online.</a:t>
            </a:r>
          </a:p>
          <a:p>
            <a:pPr marL="342900" indent="-342900">
              <a:buAutoNum type="arabicPeriod"/>
            </a:pPr>
            <a:r>
              <a:rPr lang="en-US" dirty="0" smtClean="0"/>
              <a:t>Hỗ </a:t>
            </a:r>
            <a:r>
              <a:rPr lang="en-US" dirty="0"/>
              <a:t>trợ online vận hành hệ thống</a:t>
            </a:r>
            <a:r>
              <a:rPr lang="en-US" dirty="0" smtClean="0"/>
              <a:t>.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593731" y="307224"/>
            <a:ext cx="9598268" cy="540000"/>
          </a:xfrm>
          <a:prstGeom prst="rect">
            <a:avLst/>
          </a:prstGeom>
          <a:gradFill>
            <a:gsLst>
              <a:gs pos="100000">
                <a:srgbClr val="1169B0"/>
              </a:gs>
              <a:gs pos="0">
                <a:srgbClr val="34AB5A">
                  <a:alpha val="90000"/>
                </a:srgbClr>
              </a:gs>
            </a:gsLst>
            <a:lin ang="0" scaled="0"/>
          </a:gradFill>
          <a:ln>
            <a:noFill/>
          </a:ln>
          <a:effectLst>
            <a:outerShdw dist="25400" dir="16200000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504000" rtlCol="0" anchor="ctr"/>
          <a:lstStyle/>
          <a:p>
            <a:pPr algn="r"/>
            <a:r>
              <a:rPr lang="en-US">
                <a:solidFill>
                  <a:schemeClr val="bg1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ĐỀ XUẤT TRIỂN KHAI</a:t>
            </a:r>
            <a:endParaRPr lang="en-US" dirty="0">
              <a:solidFill>
                <a:schemeClr val="bg1"/>
              </a:solidFill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620" y="220394"/>
            <a:ext cx="1566768" cy="476297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293620" y="780338"/>
            <a:ext cx="1371315" cy="66886"/>
            <a:chOff x="623392" y="1808828"/>
            <a:chExt cx="1476164" cy="72000"/>
          </a:xfrm>
        </p:grpSpPr>
        <p:sp>
          <p:nvSpPr>
            <p:cNvPr id="15" name="Rectangle 14"/>
            <p:cNvSpPr/>
            <p:nvPr/>
          </p:nvSpPr>
          <p:spPr>
            <a:xfrm>
              <a:off x="623392" y="1808828"/>
              <a:ext cx="216000" cy="72000"/>
            </a:xfrm>
            <a:prstGeom prst="rect">
              <a:avLst/>
            </a:prstGeom>
            <a:solidFill>
              <a:srgbClr val="0086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875428" y="1808828"/>
              <a:ext cx="216000" cy="72000"/>
            </a:xfrm>
            <a:prstGeom prst="rect">
              <a:avLst/>
            </a:prstGeom>
            <a:solidFill>
              <a:srgbClr val="00B1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127460" y="1808828"/>
              <a:ext cx="216000" cy="72000"/>
            </a:xfrm>
            <a:prstGeom prst="rect">
              <a:avLst/>
            </a:prstGeom>
            <a:solidFill>
              <a:srgbClr val="95C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379492" y="1808828"/>
              <a:ext cx="216000" cy="72000"/>
            </a:xfrm>
            <a:prstGeom prst="rect">
              <a:avLst/>
            </a:prstGeom>
            <a:solidFill>
              <a:srgbClr val="FFA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631524" y="1808828"/>
              <a:ext cx="216000" cy="72000"/>
            </a:xfrm>
            <a:prstGeom prst="rect">
              <a:avLst/>
            </a:prstGeom>
            <a:solidFill>
              <a:srgbClr val="81165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883556" y="1808828"/>
              <a:ext cx="216000" cy="72000"/>
            </a:xfrm>
            <a:prstGeom prst="rect">
              <a:avLst/>
            </a:prstGeom>
            <a:solidFill>
              <a:srgbClr val="C83B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8" name="Diamond 127"/>
          <p:cNvSpPr/>
          <p:nvPr/>
        </p:nvSpPr>
        <p:spPr>
          <a:xfrm>
            <a:off x="3945916" y="3411000"/>
            <a:ext cx="36000" cy="36000"/>
          </a:xfrm>
          <a:prstGeom prst="diamo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Diamond 42"/>
          <p:cNvSpPr/>
          <p:nvPr/>
        </p:nvSpPr>
        <p:spPr>
          <a:xfrm>
            <a:off x="4106976" y="3411000"/>
            <a:ext cx="36000" cy="36000"/>
          </a:xfrm>
          <a:prstGeom prst="diamo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25DB6B4A-FF2F-490D-991F-1DB93EB2C7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915969"/>
              </p:ext>
            </p:extLst>
          </p:nvPr>
        </p:nvGraphicFramePr>
        <p:xfrm>
          <a:off x="5836240" y="2358960"/>
          <a:ext cx="5937848" cy="1892808"/>
        </p:xfrm>
        <a:graphic>
          <a:graphicData uri="http://schemas.openxmlformats.org/drawingml/2006/table">
            <a:tbl>
              <a:tblPr firstRow="1" firstCol="1" bandRow="1"/>
              <a:tblGrid>
                <a:gridCol w="453652">
                  <a:extLst>
                    <a:ext uri="{9D8B030D-6E8A-4147-A177-3AD203B41FA5}">
                      <a16:colId xmlns:a16="http://schemas.microsoft.com/office/drawing/2014/main" xmlns="" val="75606926"/>
                    </a:ext>
                  </a:extLst>
                </a:gridCol>
                <a:gridCol w="3087682">
                  <a:extLst>
                    <a:ext uri="{9D8B030D-6E8A-4147-A177-3AD203B41FA5}">
                      <a16:colId xmlns:a16="http://schemas.microsoft.com/office/drawing/2014/main" xmlns="" val="3491235785"/>
                    </a:ext>
                  </a:extLst>
                </a:gridCol>
                <a:gridCol w="289767">
                  <a:extLst>
                    <a:ext uri="{9D8B030D-6E8A-4147-A177-3AD203B41FA5}">
                      <a16:colId xmlns:a16="http://schemas.microsoft.com/office/drawing/2014/main" xmlns="" val="3711888330"/>
                    </a:ext>
                  </a:extLst>
                </a:gridCol>
                <a:gridCol w="295705">
                  <a:extLst>
                    <a:ext uri="{9D8B030D-6E8A-4147-A177-3AD203B41FA5}">
                      <a16:colId xmlns:a16="http://schemas.microsoft.com/office/drawing/2014/main" xmlns="" val="651146659"/>
                    </a:ext>
                  </a:extLst>
                </a:gridCol>
                <a:gridCol w="294517">
                  <a:extLst>
                    <a:ext uri="{9D8B030D-6E8A-4147-A177-3AD203B41FA5}">
                      <a16:colId xmlns:a16="http://schemas.microsoft.com/office/drawing/2014/main" xmlns="" val="2167549574"/>
                    </a:ext>
                  </a:extLst>
                </a:gridCol>
                <a:gridCol w="294517">
                  <a:extLst>
                    <a:ext uri="{9D8B030D-6E8A-4147-A177-3AD203B41FA5}">
                      <a16:colId xmlns:a16="http://schemas.microsoft.com/office/drawing/2014/main" xmlns="" val="332525788"/>
                    </a:ext>
                  </a:extLst>
                </a:gridCol>
                <a:gridCol w="294517">
                  <a:extLst>
                    <a:ext uri="{9D8B030D-6E8A-4147-A177-3AD203B41FA5}">
                      <a16:colId xmlns:a16="http://schemas.microsoft.com/office/drawing/2014/main" xmlns="" val="2691594768"/>
                    </a:ext>
                  </a:extLst>
                </a:gridCol>
                <a:gridCol w="294517">
                  <a:extLst>
                    <a:ext uri="{9D8B030D-6E8A-4147-A177-3AD203B41FA5}">
                      <a16:colId xmlns:a16="http://schemas.microsoft.com/office/drawing/2014/main" xmlns="" val="2725749712"/>
                    </a:ext>
                  </a:extLst>
                </a:gridCol>
                <a:gridCol w="294517">
                  <a:extLst>
                    <a:ext uri="{9D8B030D-6E8A-4147-A177-3AD203B41FA5}">
                      <a16:colId xmlns:a16="http://schemas.microsoft.com/office/drawing/2014/main" xmlns="" val="3842878530"/>
                    </a:ext>
                  </a:extLst>
                </a:gridCol>
                <a:gridCol w="338457">
                  <a:extLst>
                    <a:ext uri="{9D8B030D-6E8A-4147-A177-3AD203B41FA5}">
                      <a16:colId xmlns:a16="http://schemas.microsoft.com/office/drawing/2014/main" xmlns="" val="1042514493"/>
                    </a:ext>
                  </a:extLst>
                </a:gridCol>
              </a:tblGrid>
              <a:tr h="266346">
                <a:tc rowSpan="2"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MS Mincho" panose="02020609040205080304" pitchFamily="49" charset="-128"/>
                        <a:cs typeface=".Vn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.VnArial"/>
                        </a:rPr>
                        <a:t>Hạng mục</a:t>
                      </a:r>
                      <a:endParaRPr lang="en-US" sz="1800">
                        <a:effectLst/>
                        <a:latin typeface="+mn-lt"/>
                        <a:ea typeface="MS Mincho" panose="02020609040205080304" pitchFamily="49" charset="-128"/>
                        <a:cs typeface=".Vn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.VnArial"/>
                        </a:rPr>
                        <a:t>Thời gian (tuần)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.Vn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67844865"/>
                  </a:ext>
                </a:extLst>
              </a:tr>
              <a:tr h="2663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.VnArial"/>
                        </a:rPr>
                        <a:t>1</a:t>
                      </a:r>
                      <a:endParaRPr lang="en-US" sz="1800">
                        <a:effectLst/>
                        <a:latin typeface="+mn-lt"/>
                        <a:ea typeface="MS Mincho" panose="02020609040205080304" pitchFamily="49" charset="-128"/>
                        <a:cs typeface=".Vn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.VnArial"/>
                        </a:rPr>
                        <a:t>2</a:t>
                      </a:r>
                      <a:endParaRPr lang="en-US" sz="1800">
                        <a:effectLst/>
                        <a:latin typeface="+mn-lt"/>
                        <a:ea typeface="MS Mincho" panose="02020609040205080304" pitchFamily="49" charset="-128"/>
                        <a:cs typeface=".Vn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.VnArial"/>
                        </a:rPr>
                        <a:t>3</a:t>
                      </a:r>
                      <a:endParaRPr lang="en-US" sz="1800">
                        <a:effectLst/>
                        <a:latin typeface="+mn-lt"/>
                        <a:ea typeface="MS Mincho" panose="02020609040205080304" pitchFamily="49" charset="-128"/>
                        <a:cs typeface=".Vn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.VnArial"/>
                        </a:rPr>
                        <a:t>4</a:t>
                      </a:r>
                      <a:endParaRPr lang="en-US" sz="1800">
                        <a:effectLst/>
                        <a:latin typeface="+mn-lt"/>
                        <a:ea typeface="MS Mincho" panose="02020609040205080304" pitchFamily="49" charset="-128"/>
                        <a:cs typeface=".Vn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25447392"/>
                  </a:ext>
                </a:extLst>
              </a:tr>
              <a:tr h="266346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.VnArial"/>
                        </a:rPr>
                        <a:t>1</a:t>
                      </a:r>
                      <a:endParaRPr lang="en-US" sz="1800">
                        <a:effectLst/>
                        <a:latin typeface="+mn-lt"/>
                        <a:ea typeface="MS Mincho" panose="02020609040205080304" pitchFamily="49" charset="-128"/>
                        <a:cs typeface=".Vn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.VnArial"/>
                        </a:rPr>
                        <a:t>Cài đặt và cấu hình hệ thống</a:t>
                      </a:r>
                      <a:endParaRPr lang="en-US" sz="1800" dirty="0">
                        <a:effectLst/>
                        <a:latin typeface="+mn-lt"/>
                        <a:ea typeface="MS Mincho" panose="02020609040205080304" pitchFamily="49" charset="-128"/>
                        <a:cs typeface=".Vn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.VnArial"/>
                        </a:rPr>
                        <a:t> </a:t>
                      </a:r>
                      <a:endParaRPr lang="en-US" sz="1800">
                        <a:effectLst/>
                        <a:latin typeface="+mn-lt"/>
                        <a:ea typeface="MS Mincho" panose="02020609040205080304" pitchFamily="49" charset="-128"/>
                        <a:cs typeface=".Vn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.VnArial"/>
                        </a:rPr>
                        <a:t> </a:t>
                      </a:r>
                      <a:endParaRPr lang="en-US" sz="1800">
                        <a:effectLst/>
                        <a:latin typeface="+mn-lt"/>
                        <a:ea typeface="MS Mincho" panose="02020609040205080304" pitchFamily="49" charset="-128"/>
                        <a:cs typeface=".Vn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.VnArial"/>
                        </a:rPr>
                        <a:t> </a:t>
                      </a:r>
                      <a:endParaRPr lang="en-US" sz="1800">
                        <a:effectLst/>
                        <a:latin typeface="+mn-lt"/>
                        <a:ea typeface="MS Mincho" panose="02020609040205080304" pitchFamily="49" charset="-128"/>
                        <a:cs typeface=".Vn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.VnArial"/>
                        </a:rPr>
                        <a:t> </a:t>
                      </a:r>
                      <a:endParaRPr lang="en-US" sz="1800">
                        <a:effectLst/>
                        <a:latin typeface="+mn-lt"/>
                        <a:ea typeface="MS Mincho" panose="02020609040205080304" pitchFamily="49" charset="-128"/>
                        <a:cs typeface=".Vn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.VnArial"/>
                        </a:rPr>
                        <a:t> </a:t>
                      </a:r>
                      <a:endParaRPr lang="en-US" sz="1800">
                        <a:effectLst/>
                        <a:latin typeface="+mn-lt"/>
                        <a:ea typeface="MS Mincho" panose="02020609040205080304" pitchFamily="49" charset="-128"/>
                        <a:cs typeface=".Vn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.VnArial"/>
                        </a:rPr>
                        <a:t> </a:t>
                      </a:r>
                      <a:endParaRPr lang="en-US" sz="1800">
                        <a:effectLst/>
                        <a:latin typeface="+mn-lt"/>
                        <a:ea typeface="MS Mincho" panose="02020609040205080304" pitchFamily="49" charset="-128"/>
                        <a:cs typeface=".Vn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.VnArial"/>
                        </a:rPr>
                        <a:t> </a:t>
                      </a:r>
                      <a:endParaRPr lang="en-US" sz="1800">
                        <a:effectLst/>
                        <a:latin typeface="+mn-lt"/>
                        <a:ea typeface="MS Mincho" panose="02020609040205080304" pitchFamily="49" charset="-128"/>
                        <a:cs typeface=".Vn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.VnArial"/>
                        </a:rPr>
                        <a:t> </a:t>
                      </a:r>
                      <a:endParaRPr lang="en-US" sz="1800">
                        <a:effectLst/>
                        <a:latin typeface="+mn-lt"/>
                        <a:ea typeface="MS Mincho" panose="02020609040205080304" pitchFamily="49" charset="-128"/>
                        <a:cs typeface=".Vn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97525968"/>
                  </a:ext>
                </a:extLst>
              </a:tr>
              <a:tr h="266346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.VnArial"/>
                        </a:rPr>
                        <a:t>2</a:t>
                      </a:r>
                      <a:endParaRPr lang="en-US" sz="1800">
                        <a:effectLst/>
                        <a:latin typeface="+mn-lt"/>
                        <a:ea typeface="MS Mincho" panose="02020609040205080304" pitchFamily="49" charset="-128"/>
                        <a:cs typeface=".Vn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.VnArial"/>
                        </a:rPr>
                        <a:t>Đào tạo người dùng</a:t>
                      </a:r>
                      <a:endParaRPr lang="en-US" sz="1800">
                        <a:effectLst/>
                        <a:latin typeface="+mn-lt"/>
                        <a:ea typeface="MS Mincho" panose="02020609040205080304" pitchFamily="49" charset="-128"/>
                        <a:cs typeface=".Vn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.VnArial"/>
                        </a:rPr>
                        <a:t> </a:t>
                      </a:r>
                      <a:endParaRPr lang="en-US" sz="1800">
                        <a:effectLst/>
                        <a:latin typeface="+mn-lt"/>
                        <a:ea typeface="MS Mincho" panose="02020609040205080304" pitchFamily="49" charset="-128"/>
                        <a:cs typeface=".Vn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.VnArial"/>
                        </a:rPr>
                        <a:t> </a:t>
                      </a:r>
                      <a:endParaRPr lang="en-US" sz="1800">
                        <a:effectLst/>
                        <a:latin typeface="+mn-lt"/>
                        <a:ea typeface="MS Mincho" panose="02020609040205080304" pitchFamily="49" charset="-128"/>
                        <a:cs typeface=".Vn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.VnArial"/>
                        </a:rPr>
                        <a:t> </a:t>
                      </a:r>
                      <a:endParaRPr lang="en-US" sz="1800">
                        <a:effectLst/>
                        <a:latin typeface="+mn-lt"/>
                        <a:ea typeface="MS Mincho" panose="02020609040205080304" pitchFamily="49" charset="-128"/>
                        <a:cs typeface=".Vn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.VnArial"/>
                        </a:rPr>
                        <a:t> </a:t>
                      </a:r>
                      <a:endParaRPr lang="en-US" sz="1800">
                        <a:effectLst/>
                        <a:latin typeface="+mn-lt"/>
                        <a:ea typeface="MS Mincho" panose="02020609040205080304" pitchFamily="49" charset="-128"/>
                        <a:cs typeface=".Vn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.VnArial"/>
                        </a:rPr>
                        <a:t> </a:t>
                      </a:r>
                      <a:endParaRPr lang="en-US" sz="1800">
                        <a:effectLst/>
                        <a:latin typeface="+mn-lt"/>
                        <a:ea typeface="MS Mincho" panose="02020609040205080304" pitchFamily="49" charset="-128"/>
                        <a:cs typeface=".Vn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.VnArial"/>
                        </a:rPr>
                        <a:t> </a:t>
                      </a:r>
                      <a:endParaRPr lang="en-US" sz="1800">
                        <a:effectLst/>
                        <a:latin typeface="+mn-lt"/>
                        <a:ea typeface="MS Mincho" panose="02020609040205080304" pitchFamily="49" charset="-128"/>
                        <a:cs typeface=".Vn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.VnArial"/>
                        </a:rPr>
                        <a:t> </a:t>
                      </a:r>
                      <a:endParaRPr lang="en-US" sz="1800">
                        <a:effectLst/>
                        <a:latin typeface="+mn-lt"/>
                        <a:ea typeface="MS Mincho" panose="02020609040205080304" pitchFamily="49" charset="-128"/>
                        <a:cs typeface=".Vn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.VnArial"/>
                        </a:rPr>
                        <a:t> </a:t>
                      </a:r>
                      <a:endParaRPr lang="en-US" sz="1800">
                        <a:effectLst/>
                        <a:latin typeface="+mn-lt"/>
                        <a:ea typeface="MS Mincho" panose="02020609040205080304" pitchFamily="49" charset="-128"/>
                        <a:cs typeface=".Vn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03413364"/>
                  </a:ext>
                </a:extLst>
              </a:tr>
              <a:tr h="266346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.VnArial"/>
                        </a:rPr>
                        <a:t>3</a:t>
                      </a:r>
                      <a:endParaRPr lang="en-US" sz="1800">
                        <a:effectLst/>
                        <a:latin typeface="+mn-lt"/>
                        <a:ea typeface="MS Mincho" panose="02020609040205080304" pitchFamily="49" charset="-128"/>
                        <a:cs typeface=".Vn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.VnArial"/>
                        </a:rPr>
                        <a:t>Vận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.VnArial"/>
                        </a:rPr>
                        <a:t> hành thử hệ thống</a:t>
                      </a:r>
                      <a:endParaRPr lang="en-US" sz="1800" dirty="0">
                        <a:effectLst/>
                        <a:latin typeface="+mn-lt"/>
                        <a:ea typeface="MS Mincho" panose="02020609040205080304" pitchFamily="49" charset="-128"/>
                        <a:cs typeface=".Vn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.VnArial"/>
                        </a:rPr>
                        <a:t> </a:t>
                      </a:r>
                      <a:endParaRPr lang="en-US" sz="1800">
                        <a:effectLst/>
                        <a:latin typeface="+mn-lt"/>
                        <a:ea typeface="MS Mincho" panose="02020609040205080304" pitchFamily="49" charset="-128"/>
                        <a:cs typeface=".Vn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.VnArial"/>
                        </a:rPr>
                        <a:t> </a:t>
                      </a:r>
                      <a:endParaRPr lang="en-US" sz="1800">
                        <a:effectLst/>
                        <a:latin typeface="+mn-lt"/>
                        <a:ea typeface="MS Mincho" panose="02020609040205080304" pitchFamily="49" charset="-128"/>
                        <a:cs typeface=".Vn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.VnArial"/>
                        </a:rPr>
                        <a:t> </a:t>
                      </a:r>
                      <a:endParaRPr lang="en-US" sz="1800">
                        <a:effectLst/>
                        <a:latin typeface="+mn-lt"/>
                        <a:ea typeface="MS Mincho" panose="02020609040205080304" pitchFamily="49" charset="-128"/>
                        <a:cs typeface=".Vn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.VnArial"/>
                        </a:rPr>
                        <a:t> </a:t>
                      </a:r>
                      <a:endParaRPr lang="en-US" sz="1800">
                        <a:effectLst/>
                        <a:latin typeface="+mn-lt"/>
                        <a:ea typeface="MS Mincho" panose="02020609040205080304" pitchFamily="49" charset="-128"/>
                        <a:cs typeface=".Vn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.VnArial"/>
                        </a:rPr>
                        <a:t> </a:t>
                      </a:r>
                      <a:endParaRPr lang="en-US" sz="1800">
                        <a:effectLst/>
                        <a:latin typeface="+mn-lt"/>
                        <a:ea typeface="MS Mincho" panose="02020609040205080304" pitchFamily="49" charset="-128"/>
                        <a:cs typeface=".Vn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.VnArial"/>
                        </a:rPr>
                        <a:t> </a:t>
                      </a:r>
                      <a:endParaRPr lang="en-US" sz="1800">
                        <a:effectLst/>
                        <a:latin typeface="+mn-lt"/>
                        <a:ea typeface="MS Mincho" panose="02020609040205080304" pitchFamily="49" charset="-128"/>
                        <a:cs typeface=".Vn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.VnArial"/>
                        </a:rPr>
                        <a:t> </a:t>
                      </a:r>
                      <a:endParaRPr lang="en-US" sz="1800">
                        <a:effectLst/>
                        <a:latin typeface="+mn-lt"/>
                        <a:ea typeface="MS Mincho" panose="02020609040205080304" pitchFamily="49" charset="-128"/>
                        <a:cs typeface=".Vn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.VnArial"/>
                        </a:rPr>
                        <a:t> </a:t>
                      </a:r>
                      <a:endParaRPr lang="en-US" sz="1800">
                        <a:effectLst/>
                        <a:latin typeface="+mn-lt"/>
                        <a:ea typeface="MS Mincho" panose="02020609040205080304" pitchFamily="49" charset="-128"/>
                        <a:cs typeface=".Vn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09673250"/>
                  </a:ext>
                </a:extLst>
              </a:tr>
              <a:tr h="266346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.VnArial"/>
                        </a:rPr>
                        <a:t>4</a:t>
                      </a:r>
                      <a:endParaRPr lang="en-US" sz="1800">
                        <a:effectLst/>
                        <a:latin typeface="+mn-lt"/>
                        <a:ea typeface="MS Mincho" panose="02020609040205080304" pitchFamily="49" charset="-128"/>
                        <a:cs typeface=".Vn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.VnArial"/>
                        </a:rPr>
                        <a:t>Golive</a:t>
                      </a:r>
                      <a:endParaRPr lang="en-US" sz="1800">
                        <a:effectLst/>
                        <a:latin typeface="+mn-lt"/>
                        <a:ea typeface="MS Mincho" panose="02020609040205080304" pitchFamily="49" charset="-128"/>
                        <a:cs typeface=".Vn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.VnArial"/>
                        </a:rPr>
                        <a:t> </a:t>
                      </a:r>
                      <a:endParaRPr lang="en-US" sz="1800">
                        <a:effectLst/>
                        <a:latin typeface="+mn-lt"/>
                        <a:ea typeface="MS Mincho" panose="02020609040205080304" pitchFamily="49" charset="-128"/>
                        <a:cs typeface=".Vn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.VnArial"/>
                        </a:rPr>
                        <a:t> </a:t>
                      </a:r>
                      <a:endParaRPr lang="en-US" sz="1800">
                        <a:effectLst/>
                        <a:latin typeface="+mn-lt"/>
                        <a:ea typeface="MS Mincho" panose="02020609040205080304" pitchFamily="49" charset="-128"/>
                        <a:cs typeface=".Vn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.VnArial"/>
                        </a:rPr>
                        <a:t> </a:t>
                      </a:r>
                      <a:endParaRPr lang="en-US" sz="1800">
                        <a:effectLst/>
                        <a:latin typeface="+mn-lt"/>
                        <a:ea typeface="MS Mincho" panose="02020609040205080304" pitchFamily="49" charset="-128"/>
                        <a:cs typeface=".Vn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.VnArial"/>
                        </a:rPr>
                        <a:t> </a:t>
                      </a:r>
                      <a:endParaRPr lang="en-US" sz="1800">
                        <a:effectLst/>
                        <a:latin typeface="+mn-lt"/>
                        <a:ea typeface="MS Mincho" panose="02020609040205080304" pitchFamily="49" charset="-128"/>
                        <a:cs typeface=".Vn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.VnArial"/>
                        </a:rPr>
                        <a:t> </a:t>
                      </a:r>
                      <a:endParaRPr lang="en-US" sz="1800">
                        <a:effectLst/>
                        <a:latin typeface="+mn-lt"/>
                        <a:ea typeface="MS Mincho" panose="02020609040205080304" pitchFamily="49" charset="-128"/>
                        <a:cs typeface=".Vn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.VnArial"/>
                        </a:rPr>
                        <a:t> </a:t>
                      </a:r>
                      <a:endParaRPr lang="en-US" sz="1800">
                        <a:effectLst/>
                        <a:latin typeface="+mn-lt"/>
                        <a:ea typeface="MS Mincho" panose="02020609040205080304" pitchFamily="49" charset="-128"/>
                        <a:cs typeface=".Vn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.VnArial"/>
                        </a:rPr>
                        <a:t> </a:t>
                      </a:r>
                      <a:endParaRPr lang="en-US" sz="1800">
                        <a:effectLst/>
                        <a:latin typeface="+mn-lt"/>
                        <a:ea typeface="MS Mincho" panose="02020609040205080304" pitchFamily="49" charset="-128"/>
                        <a:cs typeface=".Vn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.VnArial"/>
                        </a:rPr>
                        <a:t> </a:t>
                      </a:r>
                      <a:endParaRPr lang="en-US" sz="1800" dirty="0">
                        <a:effectLst/>
                        <a:latin typeface="+mn-lt"/>
                        <a:ea typeface="MS Mincho" panose="02020609040205080304" pitchFamily="49" charset="-128"/>
                        <a:cs typeface=".Vn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2429724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88324F05-DF1B-45F7-963D-F81FEBFA913E}"/>
              </a:ext>
            </a:extLst>
          </p:cNvPr>
          <p:cNvSpPr txBox="1"/>
          <p:nvPr/>
        </p:nvSpPr>
        <p:spPr>
          <a:xfrm>
            <a:off x="393949" y="3558606"/>
            <a:ext cx="5101328" cy="2856506"/>
          </a:xfrm>
          <a:prstGeom prst="rect">
            <a:avLst/>
          </a:prstGeom>
          <a:noFill/>
          <a:ln w="38100">
            <a:solidFill>
              <a:srgbClr val="00B18D"/>
            </a:solidFill>
          </a:ln>
        </p:spPr>
        <p:txBody>
          <a:bodyPr wrap="square" lIns="180000" tIns="180000" rIns="180000" bIns="180000" rtlCol="0">
            <a:spAutoFit/>
          </a:bodyPr>
          <a:lstStyle/>
          <a:p>
            <a:r>
              <a:rPr lang="en-US" b="1" dirty="0" smtClean="0"/>
              <a:t>Chi phí triển khai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Miễn </a:t>
            </a:r>
            <a:r>
              <a:rPr lang="en-US" dirty="0"/>
              <a:t>phí: 03 tháng đầu.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Chi phí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/>
              <a:t>các tháng tiếp </a:t>
            </a:r>
            <a:r>
              <a:rPr lang="en-US" dirty="0" err="1"/>
              <a:t>theo</a:t>
            </a:r>
            <a:r>
              <a:rPr lang="en-US" dirty="0"/>
              <a:t>: </a:t>
            </a:r>
            <a:r>
              <a:rPr lang="en-US" b="1" dirty="0" smtClean="0"/>
              <a:t>35.000.0000 </a:t>
            </a:r>
            <a:r>
              <a:rPr lang="en-US" b="1" dirty="0"/>
              <a:t>VNĐ</a:t>
            </a:r>
            <a:r>
              <a:rPr lang="en-US" b="1" dirty="0" smtClean="0"/>
              <a:t>/ </a:t>
            </a:r>
            <a:r>
              <a:rPr lang="en-US" b="1" dirty="0"/>
              <a:t>1 tháng</a:t>
            </a:r>
            <a:r>
              <a:rPr lang="en-US" b="1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b="1" dirty="0"/>
          </a:p>
          <a:p>
            <a:r>
              <a:rPr lang="en-US" dirty="0" smtClean="0"/>
              <a:t>Ghi chú: chi phí bao gồm license ứng dụng và số lượng tối đa 1000 học viên được nhập vào hệ thống (active account).</a:t>
            </a:r>
            <a:endParaRPr lang="en-US" b="1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88324F05-DF1B-45F7-963D-F81FEBFA913E}"/>
              </a:ext>
            </a:extLst>
          </p:cNvPr>
          <p:cNvSpPr txBox="1"/>
          <p:nvPr/>
        </p:nvSpPr>
        <p:spPr>
          <a:xfrm>
            <a:off x="393948" y="1622114"/>
            <a:ext cx="5101329" cy="1748510"/>
          </a:xfrm>
          <a:prstGeom prst="rect">
            <a:avLst/>
          </a:prstGeom>
          <a:noFill/>
          <a:ln w="38100">
            <a:solidFill>
              <a:srgbClr val="00B18D"/>
            </a:solidFill>
          </a:ln>
        </p:spPr>
        <p:txBody>
          <a:bodyPr wrap="square" lIns="180000" tIns="180000" rIns="180000" bIns="180000" rtlCol="0">
            <a:spAutoFit/>
          </a:bodyPr>
          <a:lstStyle/>
          <a:p>
            <a:r>
              <a:rPr lang="en-US" b="1" dirty="0" smtClean="0"/>
              <a:t>Hình thức triển khai</a:t>
            </a:r>
            <a:r>
              <a:rPr lang="en-US" dirty="0" smtClean="0"/>
              <a:t>: Thuê ứng dụng trên cloud của FPT</a:t>
            </a:r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7932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93731" y="307224"/>
            <a:ext cx="9598268" cy="540000"/>
          </a:xfrm>
          <a:prstGeom prst="rect">
            <a:avLst/>
          </a:prstGeom>
          <a:gradFill>
            <a:gsLst>
              <a:gs pos="100000">
                <a:srgbClr val="1169B0"/>
              </a:gs>
              <a:gs pos="0">
                <a:srgbClr val="34AB5A">
                  <a:alpha val="90000"/>
                </a:srgbClr>
              </a:gs>
            </a:gsLst>
            <a:lin ang="0" scaled="0"/>
          </a:gradFill>
          <a:ln>
            <a:noFill/>
          </a:ln>
          <a:effectLst>
            <a:outerShdw dist="25400" dir="16200000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504000" rtlCol="0" anchor="ctr"/>
          <a:lstStyle/>
          <a:p>
            <a:pPr algn="r"/>
            <a:r>
              <a:rPr lang="en-US" dirty="0">
                <a:solidFill>
                  <a:schemeClr val="bg1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TRAO ĐỔI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620" y="220394"/>
            <a:ext cx="1566768" cy="476297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293620" y="780338"/>
            <a:ext cx="1371315" cy="66886"/>
            <a:chOff x="623392" y="1808828"/>
            <a:chExt cx="1476164" cy="72000"/>
          </a:xfrm>
        </p:grpSpPr>
        <p:sp>
          <p:nvSpPr>
            <p:cNvPr id="5" name="Rectangle 4"/>
            <p:cNvSpPr/>
            <p:nvPr/>
          </p:nvSpPr>
          <p:spPr>
            <a:xfrm>
              <a:off x="623392" y="1808828"/>
              <a:ext cx="216000" cy="72000"/>
            </a:xfrm>
            <a:prstGeom prst="rect">
              <a:avLst/>
            </a:prstGeom>
            <a:solidFill>
              <a:srgbClr val="0086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75428" y="1808828"/>
              <a:ext cx="216000" cy="72000"/>
            </a:xfrm>
            <a:prstGeom prst="rect">
              <a:avLst/>
            </a:prstGeom>
            <a:solidFill>
              <a:srgbClr val="00B1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127460" y="1808828"/>
              <a:ext cx="216000" cy="72000"/>
            </a:xfrm>
            <a:prstGeom prst="rect">
              <a:avLst/>
            </a:prstGeom>
            <a:solidFill>
              <a:srgbClr val="95C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379492" y="1808828"/>
              <a:ext cx="216000" cy="72000"/>
            </a:xfrm>
            <a:prstGeom prst="rect">
              <a:avLst/>
            </a:prstGeom>
            <a:solidFill>
              <a:srgbClr val="FFA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631524" y="1808828"/>
              <a:ext cx="216000" cy="72000"/>
            </a:xfrm>
            <a:prstGeom prst="rect">
              <a:avLst/>
            </a:prstGeom>
            <a:solidFill>
              <a:srgbClr val="81165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3556" y="1808828"/>
              <a:ext cx="216000" cy="72000"/>
            </a:xfrm>
            <a:prstGeom prst="rect">
              <a:avLst/>
            </a:prstGeom>
            <a:solidFill>
              <a:srgbClr val="C83B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13642B5B-47D4-4FEF-B362-83761B34AA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4" y="1123950"/>
            <a:ext cx="11439525" cy="5426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632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93731" y="307224"/>
            <a:ext cx="9598268" cy="540000"/>
          </a:xfrm>
          <a:prstGeom prst="rect">
            <a:avLst/>
          </a:prstGeom>
          <a:gradFill>
            <a:gsLst>
              <a:gs pos="100000">
                <a:srgbClr val="1169B0"/>
              </a:gs>
              <a:gs pos="0">
                <a:srgbClr val="34AB5A">
                  <a:alpha val="90000"/>
                </a:srgbClr>
              </a:gs>
            </a:gsLst>
            <a:lin ang="0" scaled="0"/>
          </a:gradFill>
          <a:ln>
            <a:noFill/>
          </a:ln>
          <a:effectLst>
            <a:outerShdw dist="25400" dir="16200000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504000" rtlCol="0" anchor="ctr"/>
          <a:lstStyle/>
          <a:p>
            <a:pPr algn="r"/>
            <a:r>
              <a:rPr lang="en-US" dirty="0">
                <a:solidFill>
                  <a:schemeClr val="bg1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CẢM </a:t>
            </a:r>
            <a:r>
              <a:rPr lang="vi-VN" dirty="0">
                <a:solidFill>
                  <a:schemeClr val="bg1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Ơ</a:t>
            </a:r>
            <a:r>
              <a:rPr lang="en-US" dirty="0">
                <a:solidFill>
                  <a:schemeClr val="bg1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620" y="220394"/>
            <a:ext cx="1566768" cy="476297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293620" y="780338"/>
            <a:ext cx="1371315" cy="66886"/>
            <a:chOff x="623392" y="1808828"/>
            <a:chExt cx="1476164" cy="72000"/>
          </a:xfrm>
        </p:grpSpPr>
        <p:sp>
          <p:nvSpPr>
            <p:cNvPr id="5" name="Rectangle 4"/>
            <p:cNvSpPr/>
            <p:nvPr/>
          </p:nvSpPr>
          <p:spPr>
            <a:xfrm>
              <a:off x="623392" y="1808828"/>
              <a:ext cx="216000" cy="72000"/>
            </a:xfrm>
            <a:prstGeom prst="rect">
              <a:avLst/>
            </a:prstGeom>
            <a:solidFill>
              <a:srgbClr val="0086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75428" y="1808828"/>
              <a:ext cx="216000" cy="72000"/>
            </a:xfrm>
            <a:prstGeom prst="rect">
              <a:avLst/>
            </a:prstGeom>
            <a:solidFill>
              <a:srgbClr val="00B1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127460" y="1808828"/>
              <a:ext cx="216000" cy="72000"/>
            </a:xfrm>
            <a:prstGeom prst="rect">
              <a:avLst/>
            </a:prstGeom>
            <a:solidFill>
              <a:srgbClr val="95C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379492" y="1808828"/>
              <a:ext cx="216000" cy="72000"/>
            </a:xfrm>
            <a:prstGeom prst="rect">
              <a:avLst/>
            </a:prstGeom>
            <a:solidFill>
              <a:srgbClr val="FFA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631524" y="1808828"/>
              <a:ext cx="216000" cy="72000"/>
            </a:xfrm>
            <a:prstGeom prst="rect">
              <a:avLst/>
            </a:prstGeom>
            <a:solidFill>
              <a:srgbClr val="81165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3556" y="1808828"/>
              <a:ext cx="216000" cy="72000"/>
            </a:xfrm>
            <a:prstGeom prst="rect">
              <a:avLst/>
            </a:prstGeom>
            <a:solidFill>
              <a:srgbClr val="C83B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4B09DC0D-40F1-473F-9793-F56F418671D6}"/>
              </a:ext>
            </a:extLst>
          </p:cNvPr>
          <p:cNvGrpSpPr/>
          <p:nvPr/>
        </p:nvGrpSpPr>
        <p:grpSpPr>
          <a:xfrm>
            <a:off x="3314700" y="1906143"/>
            <a:ext cx="5562599" cy="3905250"/>
            <a:chOff x="2757963" y="890855"/>
            <a:chExt cx="6248485" cy="4394304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xmlns="" id="{52B7A7CB-2055-4A7C-9FFD-381516ECEA2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757963" y="890855"/>
              <a:ext cx="6248485" cy="4394304"/>
            </a:xfrm>
            <a:prstGeom prst="rect">
              <a:avLst/>
            </a:prstGeom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xmlns="" id="{3AFE6DF9-D3FE-4BED-A692-A69008BA905B}"/>
                </a:ext>
              </a:extLst>
            </p:cNvPr>
            <p:cNvSpPr txBox="1"/>
            <p:nvPr/>
          </p:nvSpPr>
          <p:spPr>
            <a:xfrm>
              <a:off x="4354017" y="4466778"/>
              <a:ext cx="2911230" cy="7011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Thank you!</a:t>
              </a:r>
              <a:endParaRPr lang="vi-VN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60791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10158</TotalTime>
  <Words>733</Words>
  <Application>Microsoft Office PowerPoint</Application>
  <PresentationFormat>Widescreen</PresentationFormat>
  <Paragraphs>144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.VnArial</vt:lpstr>
      <vt:lpstr>Arial</vt:lpstr>
      <vt:lpstr>Arial Bold</vt:lpstr>
      <vt:lpstr>Calibri</vt:lpstr>
      <vt:lpstr>MS Mincho</vt:lpstr>
      <vt:lpstr>Open Sans Extrabold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Anh Pham Thi Ngoc (FIS TDC HN)</dc:creator>
  <cp:lastModifiedBy>Tran Duc Dung</cp:lastModifiedBy>
  <cp:revision>202</cp:revision>
  <dcterms:created xsi:type="dcterms:W3CDTF">2019-08-13T02:54:57Z</dcterms:created>
  <dcterms:modified xsi:type="dcterms:W3CDTF">2020-04-16T06:20:45Z</dcterms:modified>
</cp:coreProperties>
</file>